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35" r:id="rId2"/>
    <p:sldId id="331" r:id="rId3"/>
    <p:sldId id="339" r:id="rId4"/>
    <p:sldId id="320" r:id="rId5"/>
    <p:sldId id="342" r:id="rId6"/>
    <p:sldId id="346" r:id="rId7"/>
    <p:sldId id="348" r:id="rId8"/>
    <p:sldId id="349" r:id="rId9"/>
    <p:sldId id="350" r:id="rId10"/>
    <p:sldId id="355" r:id="rId11"/>
    <p:sldId id="361" r:id="rId12"/>
    <p:sldId id="351" r:id="rId13"/>
    <p:sldId id="356" r:id="rId14"/>
    <p:sldId id="357" r:id="rId15"/>
    <p:sldId id="358" r:id="rId16"/>
    <p:sldId id="360" r:id="rId17"/>
    <p:sldId id="359" r:id="rId18"/>
    <p:sldId id="352" r:id="rId19"/>
    <p:sldId id="353" r:id="rId20"/>
    <p:sldId id="337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一阶段：整套美化" id="{083AD6C1-3541-4A6E-A14E-522070518D08}">
          <p14:sldIdLst>
            <p14:sldId id="335"/>
            <p14:sldId id="331"/>
            <p14:sldId id="339"/>
            <p14:sldId id="320"/>
            <p14:sldId id="342"/>
            <p14:sldId id="346"/>
            <p14:sldId id="348"/>
            <p14:sldId id="349"/>
            <p14:sldId id="350"/>
            <p14:sldId id="355"/>
            <p14:sldId id="361"/>
            <p14:sldId id="351"/>
            <p14:sldId id="356"/>
            <p14:sldId id="357"/>
            <p14:sldId id="358"/>
            <p14:sldId id="360"/>
            <p14:sldId id="359"/>
            <p14:sldId id="352"/>
            <p14:sldId id="353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2" pos="719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43E"/>
    <a:srgbClr val="5FA745"/>
    <a:srgbClr val="E57915"/>
    <a:srgbClr val="E67815"/>
    <a:srgbClr val="CCA74E"/>
    <a:srgbClr val="008438"/>
    <a:srgbClr val="920000"/>
    <a:srgbClr val="FF8989"/>
    <a:srgbClr val="FF4343"/>
    <a:srgbClr val="61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3" autoAdjust="0"/>
    <p:restoredTop sz="96026" autoAdjust="0"/>
  </p:normalViewPr>
  <p:slideViewPr>
    <p:cSldViewPr snapToGrid="0" showGuides="1">
      <p:cViewPr varScale="1">
        <p:scale>
          <a:sx n="70" d="100"/>
          <a:sy n="70" d="100"/>
        </p:scale>
        <p:origin x="293" y="58"/>
      </p:cViewPr>
      <p:guideLst>
        <p:guide pos="7197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 dirty="0"/>
              <a:t>近三年部分专业一志愿报考率主要波动情况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金融学</c:v>
                </c:pt>
                <c:pt idx="1">
                  <c:v>计算机</c:v>
                </c:pt>
                <c:pt idx="2">
                  <c:v>新能源材料与器件</c:v>
                </c:pt>
                <c:pt idx="3">
                  <c:v>高分子材料与工程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2.4102999999999999</c:v>
                </c:pt>
                <c:pt idx="1">
                  <c:v>1.5082</c:v>
                </c:pt>
                <c:pt idx="2">
                  <c:v>0.33750000000000002</c:v>
                </c:pt>
                <c:pt idx="3">
                  <c:v>0.52500000000000002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1C-431A-B9DA-C85BCFF9D6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金融学</c:v>
                </c:pt>
                <c:pt idx="1">
                  <c:v>计算机</c:v>
                </c:pt>
                <c:pt idx="2">
                  <c:v>新能源材料与器件</c:v>
                </c:pt>
                <c:pt idx="3">
                  <c:v>高分子材料与工程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1.8193999999999999</c:v>
                </c:pt>
                <c:pt idx="1">
                  <c:v>1.2195</c:v>
                </c:pt>
                <c:pt idx="2">
                  <c:v>0.88160000000000005</c:v>
                </c:pt>
                <c:pt idx="3">
                  <c:v>0.76619999999999999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1C-431A-B9DA-C85BCFF9D6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E678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金融学</c:v>
                </c:pt>
                <c:pt idx="1">
                  <c:v>计算机</c:v>
                </c:pt>
                <c:pt idx="2">
                  <c:v>新能源材料与器件</c:v>
                </c:pt>
                <c:pt idx="3">
                  <c:v>高分子材料与工程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0.86809999999999998</c:v>
                </c:pt>
                <c:pt idx="1">
                  <c:v>0.83330000000000004</c:v>
                </c:pt>
                <c:pt idx="2">
                  <c:v>1.8</c:v>
                </c:pt>
                <c:pt idx="3">
                  <c:v>1.1512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1C-431A-B9DA-C85BCFF9D66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89255583"/>
        <c:axId val="989265567"/>
      </c:barChart>
      <c:catAx>
        <c:axId val="989255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9265567"/>
        <c:crosses val="autoZero"/>
        <c:auto val="1"/>
        <c:lblAlgn val="ctr"/>
        <c:lblOffset val="100"/>
        <c:noMultiLvlLbl val="0"/>
      </c:catAx>
      <c:valAx>
        <c:axId val="989265567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59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925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/>
              <a:t>志愿满足率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一志愿满足率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2022年</c:v>
                </c:pt>
                <c:pt idx="1">
                  <c:v>2023年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0.59809999999999997</c:v>
                </c:pt>
                <c:pt idx="1">
                  <c:v>0.5998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0-4790-96B5-034BBEF482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志愿满足率</c:v>
                </c:pt>
              </c:strCache>
            </c:strRef>
          </c:tx>
          <c:spPr>
            <a:solidFill>
              <a:srgbClr val="E6781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2022年</c:v>
                </c:pt>
                <c:pt idx="1">
                  <c:v>2023年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>
                  <c:v>0.91769999999999996</c:v>
                </c:pt>
                <c:pt idx="1">
                  <c:v>0.9143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0-4790-96B5-034BBEF48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380751"/>
        <c:axId val="180949519"/>
      </c:barChart>
      <c:catAx>
        <c:axId val="170380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80949519"/>
        <c:crosses val="autoZero"/>
        <c:auto val="1"/>
        <c:lblAlgn val="ctr"/>
        <c:lblOffset val="100"/>
        <c:noMultiLvlLbl val="0"/>
      </c:catAx>
      <c:valAx>
        <c:axId val="180949519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69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70380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E67815"/>
                  </a:gs>
                  <a:gs pos="67000">
                    <a:srgbClr val="E57915"/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19-4ECB-BA80-C99C21B80C8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19-4ECB-BA80-C99C21B80C85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19-4ECB-BA80-C99C21B80C85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43.59</c:v>
                </c:pt>
                <c:pt idx="1">
                  <c:v>56.41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19-4ECB-BA80-C99C21B80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E67815"/>
                  </a:gs>
                  <a:gs pos="67000">
                    <a:srgbClr val="E57915"/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19-4ECB-BA80-C99C21B80C8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19-4ECB-BA80-C99C21B80C85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19-4ECB-BA80-C99C21B80C85}"/>
              </c:ext>
            </c:extLst>
          </c:dPt>
          <c:cat>
            <c:strRef>
              <c:f>Sheet1!$A$2:$A$4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30.77</c:v>
                </c:pt>
                <c:pt idx="1">
                  <c:v>56.41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19-4ECB-BA80-C99C21B80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E67815"/>
                  </a:gs>
                  <a:gs pos="67000">
                    <a:srgbClr val="E57915"/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19-4ECB-BA80-C99C21B80C8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19-4ECB-BA80-C99C21B80C85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19-4ECB-BA80-C99C21B80C85}"/>
              </c:ext>
            </c:extLst>
          </c:dPt>
          <c:cat>
            <c:strRef>
              <c:f>Sheet1!$A$2:$A$4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46.67</c:v>
                </c:pt>
                <c:pt idx="1">
                  <c:v>56.41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19-4ECB-BA80-C99C21B80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E67815"/>
                  </a:gs>
                  <a:gs pos="67000">
                    <a:srgbClr val="E57915"/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19-4ECB-BA80-C99C21B80C8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19-4ECB-BA80-C99C21B80C85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19-4ECB-BA80-C99C21B80C85}"/>
              </c:ext>
            </c:extLst>
          </c:dPt>
          <c:cat>
            <c:strRef>
              <c:f>Sheet1!$A$2:$A$4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35.479999999999997</c:v>
                </c:pt>
                <c:pt idx="1">
                  <c:v>56.41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19-4ECB-BA80-C99C21B80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10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10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10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0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C9F1D-B35B-4E56-A990-7303E2A7F378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AFEB3-FDC3-4A6C-BE21-A1BEB3110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343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FEB3-FDC3-4A6C-BE21-A1BEB31107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7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FEB3-FDC3-4A6C-BE21-A1BEB31107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2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FEB3-FDC3-4A6C-BE21-A1BEB311071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44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0D296-1849-4451-8CC4-9D9FE979F190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CEE8D-3A9D-488B-B3E2-A47ECE99DE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chart" Target="../charts/chart4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chart" Target="../charts/chart2.xml"/><Relationship Id="rId5" Type="http://schemas.openxmlformats.org/officeDocument/2006/relationships/image" Target="../media/image7.png"/><Relationship Id="rId15" Type="http://schemas.openxmlformats.org/officeDocument/2006/relationships/chart" Target="../charts/chart6.xml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image" Target="../media/image2.pn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image" Target="../media/image1.png"/><Relationship Id="rId45" Type="http://schemas.openxmlformats.org/officeDocument/2006/relationships/image" Target="../media/image4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microsoft.com/office/2007/relationships/hdphoto" Target="../media/hdphoto2.wdp"/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microsoft.com/office/2007/relationships/hdphoto" Target="../media/hdphoto3.wdp"/><Relationship Id="rId20" Type="http://schemas.openxmlformats.org/officeDocument/2006/relationships/tags" Target="../tags/tag21.xml"/><Relationship Id="rId41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microsoft.com/office/2007/relationships/hdphoto" Target="../media/hdphoto4.wdp"/><Relationship Id="rId15" Type="http://schemas.openxmlformats.org/officeDocument/2006/relationships/image" Target="../media/image16.jpeg"/><Relationship Id="rId10" Type="http://schemas.microsoft.com/office/2007/relationships/hdphoto" Target="../media/hdphoto6.wdp"/><Relationship Id="rId19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C978-D9B1-38DF-8942-67B37A79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F6B020FB-2271-D452-3521-E03D9F15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28" r="24528"/>
          <a:stretch/>
        </p:blipFill>
        <p:spPr>
          <a:xfrm>
            <a:off x="0" y="3411"/>
            <a:ext cx="12192000" cy="623228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5EF4622B-DF7C-8BBD-C6CF-A2CB65524C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68" t="484" r="4866" b="17075"/>
          <a:stretch/>
        </p:blipFill>
        <p:spPr>
          <a:xfrm>
            <a:off x="0" y="3510725"/>
            <a:ext cx="12192000" cy="3347275"/>
          </a:xfrm>
          <a:custGeom>
            <a:avLst/>
            <a:gdLst>
              <a:gd name="connsiteX0" fmla="*/ 0 w 12192000"/>
              <a:gd name="connsiteY0" fmla="*/ 0 h 3347275"/>
              <a:gd name="connsiteX1" fmla="*/ 12192000 w 12192000"/>
              <a:gd name="connsiteY1" fmla="*/ 0 h 3347275"/>
              <a:gd name="connsiteX2" fmla="*/ 12192000 w 12192000"/>
              <a:gd name="connsiteY2" fmla="*/ 3347275 h 3347275"/>
              <a:gd name="connsiteX3" fmla="*/ 0 w 12192000"/>
              <a:gd name="connsiteY3" fmla="*/ 3347275 h 33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47275">
                <a:moveTo>
                  <a:pt x="0" y="0"/>
                </a:moveTo>
                <a:lnTo>
                  <a:pt x="12192000" y="0"/>
                </a:lnTo>
                <a:lnTo>
                  <a:pt x="12192000" y="3347275"/>
                </a:lnTo>
                <a:lnTo>
                  <a:pt x="0" y="3347275"/>
                </a:lnTo>
                <a:close/>
              </a:path>
            </a:pathLst>
          </a:cu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2A22977-14AF-4F56-7A58-60B2A61399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18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2259" y="834180"/>
            <a:ext cx="15869920" cy="34128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6CC8FF-B19C-96A9-C022-E542588ABF0F}"/>
              </a:ext>
            </a:extLst>
          </p:cNvPr>
          <p:cNvSpPr txBox="1"/>
          <p:nvPr/>
        </p:nvSpPr>
        <p:spPr>
          <a:xfrm>
            <a:off x="1290237" y="-400288"/>
            <a:ext cx="9336325" cy="4629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5000" b="0" dirty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2024</a:t>
            </a:r>
            <a:endParaRPr lang="zh-CN" altLang="en-US" sz="25000" b="0" dirty="0">
              <a:ln w="6350">
                <a:gradFill>
                  <a:gsLst>
                    <a:gs pos="0">
                      <a:srgbClr val="E67815">
                        <a:alpha val="54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 hidden="1">
            <a:extLst>
              <a:ext uri="{FF2B5EF4-FFF2-40B4-BE49-F238E27FC236}">
                <a16:creationId xmlns:a16="http://schemas.microsoft.com/office/drawing/2014/main" id="{D16154FC-6F17-BB64-E1CF-8C8DDD370A37}"/>
              </a:ext>
            </a:extLst>
          </p:cNvPr>
          <p:cNvSpPr txBox="1"/>
          <p:nvPr/>
        </p:nvSpPr>
        <p:spPr>
          <a:xfrm>
            <a:off x="1560143" y="1727760"/>
            <a:ext cx="9071715" cy="1156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6000" b="1" i="0" u="none" strike="noStrike" kern="1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砥砺</a:t>
            </a:r>
            <a:r>
              <a:rPr lang="zh-CN" altLang="en-US" sz="6000" b="1" kern="100" spc="300" dirty="0">
                <a:solidFill>
                  <a:prstClr val="black"/>
                </a:solidFill>
                <a:cs typeface="+mn-ea"/>
                <a:sym typeface="+mn-lt"/>
              </a:rPr>
              <a:t>向</a:t>
            </a:r>
            <a:r>
              <a:rPr kumimoji="0" lang="zh-CN" altLang="en-US" sz="6000" b="1" i="0" u="none" strike="noStrike" kern="1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前行，梦想不止步</a:t>
            </a:r>
            <a:endParaRPr lang="zh-CN" altLang="en-US" sz="6000" kern="100" spc="300" dirty="0">
              <a:effectLst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01BB1F-6E50-AA27-244C-4D2DB425E110}"/>
              </a:ext>
            </a:extLst>
          </p:cNvPr>
          <p:cNvSpPr txBox="1"/>
          <p:nvPr/>
        </p:nvSpPr>
        <p:spPr>
          <a:xfrm>
            <a:off x="1773608" y="3220835"/>
            <a:ext cx="8644785" cy="417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300" dirty="0">
                <a:solidFill>
                  <a:prstClr val="black"/>
                </a:solidFill>
                <a:cs typeface="+mn-ea"/>
                <a:sym typeface="+mn-lt"/>
              </a:rPr>
              <a:t>福建农林大学校园各类活动及会议通用模板</a:t>
            </a:r>
            <a:endParaRPr kumimoji="0" lang="zh-CN" altLang="en-US" i="0" u="none" strike="noStrike" kern="1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C4AA84-6CFF-7C46-97A2-D3564331F4D6}"/>
              </a:ext>
            </a:extLst>
          </p:cNvPr>
          <p:cNvSpPr txBox="1"/>
          <p:nvPr/>
        </p:nvSpPr>
        <p:spPr>
          <a:xfrm>
            <a:off x="957971" y="1833845"/>
            <a:ext cx="10294362" cy="1385734"/>
          </a:xfrm>
          <a:custGeom>
            <a:avLst/>
            <a:gdLst>
              <a:gd name="connsiteX0" fmla="*/ 4797950 w 10294362"/>
              <a:gd name="connsiteY0" fmla="*/ 1128004 h 1385734"/>
              <a:gd name="connsiteX1" fmla="*/ 4753655 w 10294362"/>
              <a:gd name="connsiteY1" fmla="*/ 1132740 h 1385734"/>
              <a:gd name="connsiteX2" fmla="*/ 4710998 w 10294362"/>
              <a:gd name="connsiteY2" fmla="*/ 1132461 h 1385734"/>
              <a:gd name="connsiteX3" fmla="*/ 4756157 w 10294362"/>
              <a:gd name="connsiteY3" fmla="*/ 1139009 h 1385734"/>
              <a:gd name="connsiteX4" fmla="*/ 4797950 w 10294362"/>
              <a:gd name="connsiteY4" fmla="*/ 1128004 h 1385734"/>
              <a:gd name="connsiteX5" fmla="*/ 3245352 w 10294362"/>
              <a:gd name="connsiteY5" fmla="*/ 1082024 h 1385734"/>
              <a:gd name="connsiteX6" fmla="*/ 3243571 w 10294362"/>
              <a:gd name="connsiteY6" fmla="*/ 1083298 h 1385734"/>
              <a:gd name="connsiteX7" fmla="*/ 3243316 w 10294362"/>
              <a:gd name="connsiteY7" fmla="*/ 1086101 h 1385734"/>
              <a:gd name="connsiteX8" fmla="*/ 3249296 w 10294362"/>
              <a:gd name="connsiteY8" fmla="*/ 1092725 h 1385734"/>
              <a:gd name="connsiteX9" fmla="*/ 3257564 w 10294362"/>
              <a:gd name="connsiteY9" fmla="*/ 1096292 h 1385734"/>
              <a:gd name="connsiteX10" fmla="*/ 3261126 w 10294362"/>
              <a:gd name="connsiteY10" fmla="*/ 1095273 h 1385734"/>
              <a:gd name="connsiteX11" fmla="*/ 3264688 w 10294362"/>
              <a:gd name="connsiteY11" fmla="*/ 1094254 h 1385734"/>
              <a:gd name="connsiteX12" fmla="*/ 3266725 w 10294362"/>
              <a:gd name="connsiteY12" fmla="*/ 1089158 h 1385734"/>
              <a:gd name="connsiteX13" fmla="*/ 3265579 w 10294362"/>
              <a:gd name="connsiteY13" fmla="*/ 1087629 h 1385734"/>
              <a:gd name="connsiteX14" fmla="*/ 3263671 w 10294362"/>
              <a:gd name="connsiteY14" fmla="*/ 1086101 h 1385734"/>
              <a:gd name="connsiteX15" fmla="*/ 3254511 w 10294362"/>
              <a:gd name="connsiteY15" fmla="*/ 1084444 h 1385734"/>
              <a:gd name="connsiteX16" fmla="*/ 3245352 w 10294362"/>
              <a:gd name="connsiteY16" fmla="*/ 1082024 h 1385734"/>
              <a:gd name="connsiteX17" fmla="*/ 631021 w 10294362"/>
              <a:gd name="connsiteY17" fmla="*/ 1079696 h 1385734"/>
              <a:gd name="connsiteX18" fmla="*/ 629564 w 10294362"/>
              <a:gd name="connsiteY18" fmla="*/ 1081153 h 1385734"/>
              <a:gd name="connsiteX19" fmla="*/ 628107 w 10294362"/>
              <a:gd name="connsiteY19" fmla="*/ 1085525 h 1385734"/>
              <a:gd name="connsiteX20" fmla="*/ 627742 w 10294362"/>
              <a:gd name="connsiteY20" fmla="*/ 1087711 h 1385734"/>
              <a:gd name="connsiteX21" fmla="*/ 629564 w 10294362"/>
              <a:gd name="connsiteY21" fmla="*/ 1089897 h 1385734"/>
              <a:gd name="connsiteX22" fmla="*/ 633025 w 10294362"/>
              <a:gd name="connsiteY22" fmla="*/ 1086983 h 1385734"/>
              <a:gd name="connsiteX23" fmla="*/ 635393 w 10294362"/>
              <a:gd name="connsiteY23" fmla="*/ 1084068 h 1385734"/>
              <a:gd name="connsiteX24" fmla="*/ 633754 w 10294362"/>
              <a:gd name="connsiteY24" fmla="*/ 1082975 h 1385734"/>
              <a:gd name="connsiteX25" fmla="*/ 631021 w 10294362"/>
              <a:gd name="connsiteY25" fmla="*/ 1079696 h 1385734"/>
              <a:gd name="connsiteX26" fmla="*/ 855305 w 10294362"/>
              <a:gd name="connsiteY26" fmla="*/ 1054922 h 1385734"/>
              <a:gd name="connsiteX27" fmla="*/ 851111 w 10294362"/>
              <a:gd name="connsiteY27" fmla="*/ 1055650 h 1385734"/>
              <a:gd name="connsiteX28" fmla="*/ 848011 w 10294362"/>
              <a:gd name="connsiteY28" fmla="*/ 1056379 h 1385734"/>
              <a:gd name="connsiteX29" fmla="*/ 854940 w 10294362"/>
              <a:gd name="connsiteY29" fmla="*/ 1065123 h 1385734"/>
              <a:gd name="connsiteX30" fmla="*/ 864058 w 10294362"/>
              <a:gd name="connsiteY30" fmla="*/ 1065123 h 1385734"/>
              <a:gd name="connsiteX31" fmla="*/ 868434 w 10294362"/>
              <a:gd name="connsiteY31" fmla="*/ 1065123 h 1385734"/>
              <a:gd name="connsiteX32" fmla="*/ 883023 w 10294362"/>
              <a:gd name="connsiteY32" fmla="*/ 1065305 h 1385734"/>
              <a:gd name="connsiteX33" fmla="*/ 897611 w 10294362"/>
              <a:gd name="connsiteY33" fmla="*/ 1057836 h 1385734"/>
              <a:gd name="connsiteX34" fmla="*/ 895241 w 10294362"/>
              <a:gd name="connsiteY34" fmla="*/ 1056561 h 1385734"/>
              <a:gd name="connsiteX35" fmla="*/ 891776 w 10294362"/>
              <a:gd name="connsiteY35" fmla="*/ 1056379 h 1385734"/>
              <a:gd name="connsiteX36" fmla="*/ 873540 w 10294362"/>
              <a:gd name="connsiteY36" fmla="*/ 1055104 h 1385734"/>
              <a:gd name="connsiteX37" fmla="*/ 855305 w 10294362"/>
              <a:gd name="connsiteY37" fmla="*/ 1054922 h 1385734"/>
              <a:gd name="connsiteX38" fmla="*/ 7059331 w 10294362"/>
              <a:gd name="connsiteY38" fmla="*/ 1050434 h 1385734"/>
              <a:gd name="connsiteX39" fmla="*/ 7064726 w 10294362"/>
              <a:gd name="connsiteY39" fmla="*/ 1052725 h 1385734"/>
              <a:gd name="connsiteX40" fmla="*/ 7081733 w 10294362"/>
              <a:gd name="connsiteY40" fmla="*/ 1051755 h 1385734"/>
              <a:gd name="connsiteX41" fmla="*/ 7078805 w 10294362"/>
              <a:gd name="connsiteY41" fmla="*/ 1055218 h 1385734"/>
              <a:gd name="connsiteX42" fmla="*/ 7071696 w 10294362"/>
              <a:gd name="connsiteY42" fmla="*/ 1056188 h 1385734"/>
              <a:gd name="connsiteX43" fmla="*/ 7050169 w 10294362"/>
              <a:gd name="connsiteY43" fmla="*/ 1046171 h 1385734"/>
              <a:gd name="connsiteX44" fmla="*/ 7059331 w 10294362"/>
              <a:gd name="connsiteY44" fmla="*/ 1050434 h 1385734"/>
              <a:gd name="connsiteX45" fmla="*/ 7049393 w 10294362"/>
              <a:gd name="connsiteY45" fmla="*/ 1046215 h 1385734"/>
              <a:gd name="connsiteX46" fmla="*/ 9121409 w 10294362"/>
              <a:gd name="connsiteY46" fmla="*/ 1037274 h 1385734"/>
              <a:gd name="connsiteX47" fmla="*/ 9110892 w 10294362"/>
              <a:gd name="connsiteY47" fmla="*/ 1038963 h 1385734"/>
              <a:gd name="connsiteX48" fmla="*/ 9108384 w 10294362"/>
              <a:gd name="connsiteY48" fmla="*/ 1041749 h 1385734"/>
              <a:gd name="connsiteX49" fmla="*/ 9110892 w 10294362"/>
              <a:gd name="connsiteY49" fmla="*/ 1044535 h 1385734"/>
              <a:gd name="connsiteX50" fmla="*/ 9117578 w 10294362"/>
              <a:gd name="connsiteY50" fmla="*/ 1048993 h 1385734"/>
              <a:gd name="connsiteX51" fmla="*/ 9131787 w 10294362"/>
              <a:gd name="connsiteY51" fmla="*/ 1055262 h 1385734"/>
              <a:gd name="connsiteX52" fmla="*/ 9147668 w 10294362"/>
              <a:gd name="connsiteY52" fmla="*/ 1059023 h 1385734"/>
              <a:gd name="connsiteX53" fmla="*/ 9154354 w 10294362"/>
              <a:gd name="connsiteY53" fmla="*/ 1057909 h 1385734"/>
              <a:gd name="connsiteX54" fmla="*/ 9152126 w 10294362"/>
              <a:gd name="connsiteY54" fmla="*/ 1051222 h 1385734"/>
              <a:gd name="connsiteX55" fmla="*/ 9133180 w 10294362"/>
              <a:gd name="connsiteY55" fmla="*/ 1038824 h 1385734"/>
              <a:gd name="connsiteX56" fmla="*/ 9121409 w 10294362"/>
              <a:gd name="connsiteY56" fmla="*/ 1037274 h 1385734"/>
              <a:gd name="connsiteX57" fmla="*/ 2408365 w 10294362"/>
              <a:gd name="connsiteY57" fmla="*/ 976368 h 1385734"/>
              <a:gd name="connsiteX58" fmla="*/ 2404038 w 10294362"/>
              <a:gd name="connsiteY58" fmla="*/ 977330 h 1385734"/>
              <a:gd name="connsiteX59" fmla="*/ 2403898 w 10294362"/>
              <a:gd name="connsiteY59" fmla="*/ 980774 h 1385734"/>
              <a:gd name="connsiteX60" fmla="*/ 2413949 w 10294362"/>
              <a:gd name="connsiteY60" fmla="*/ 988575 h 1385734"/>
              <a:gd name="connsiteX61" fmla="*/ 2417425 w 10294362"/>
              <a:gd name="connsiteY61" fmla="*/ 988853 h 1385734"/>
              <a:gd name="connsiteX62" fmla="*/ 2421739 w 10294362"/>
              <a:gd name="connsiteY62" fmla="*/ 987460 h 1385734"/>
              <a:gd name="connsiteX63" fmla="*/ 2424954 w 10294362"/>
              <a:gd name="connsiteY63" fmla="*/ 985231 h 1385734"/>
              <a:gd name="connsiteX64" fmla="*/ 2425515 w 10294362"/>
              <a:gd name="connsiteY64" fmla="*/ 982585 h 1385734"/>
              <a:gd name="connsiteX65" fmla="*/ 2422753 w 10294362"/>
              <a:gd name="connsiteY65" fmla="*/ 980774 h 1385734"/>
              <a:gd name="connsiteX66" fmla="*/ 1033063 w 10294362"/>
              <a:gd name="connsiteY66" fmla="*/ 973108 h 1385734"/>
              <a:gd name="connsiteX67" fmla="*/ 1041635 w 10294362"/>
              <a:gd name="connsiteY67" fmla="*/ 973632 h 1385734"/>
              <a:gd name="connsiteX68" fmla="*/ 1057836 w 10294362"/>
              <a:gd name="connsiteY68" fmla="*/ 977825 h 1385734"/>
              <a:gd name="connsiteX69" fmla="*/ 1074413 w 10294362"/>
              <a:gd name="connsiteY69" fmla="*/ 982382 h 1385734"/>
              <a:gd name="connsiteX70" fmla="*/ 1089897 w 10294362"/>
              <a:gd name="connsiteY70" fmla="*/ 988033 h 1385734"/>
              <a:gd name="connsiteX71" fmla="*/ 1100644 w 10294362"/>
              <a:gd name="connsiteY71" fmla="*/ 992043 h 1385734"/>
              <a:gd name="connsiteX72" fmla="*/ 1110299 w 10294362"/>
              <a:gd name="connsiteY72" fmla="*/ 993866 h 1385734"/>
              <a:gd name="connsiteX73" fmla="*/ 1134709 w 10294362"/>
              <a:gd name="connsiteY73" fmla="*/ 1005898 h 1385734"/>
              <a:gd name="connsiteX74" fmla="*/ 1156933 w 10294362"/>
              <a:gd name="connsiteY74" fmla="*/ 1020117 h 1385734"/>
              <a:gd name="connsiteX75" fmla="*/ 1169503 w 10294362"/>
              <a:gd name="connsiteY75" fmla="*/ 1029590 h 1385734"/>
              <a:gd name="connsiteX76" fmla="*/ 1183165 w 10294362"/>
              <a:gd name="connsiteY76" fmla="*/ 1039028 h 1385734"/>
              <a:gd name="connsiteX77" fmla="*/ 1212312 w 10294362"/>
              <a:gd name="connsiteY77" fmla="*/ 1062208 h 1385734"/>
              <a:gd name="connsiteX78" fmla="*/ 1216319 w 10294362"/>
              <a:gd name="connsiteY78" fmla="*/ 1071134 h 1385734"/>
              <a:gd name="connsiteX79" fmla="*/ 1213769 w 10294362"/>
              <a:gd name="connsiteY79" fmla="*/ 1081153 h 1385734"/>
              <a:gd name="connsiteX80" fmla="*/ 1205025 w 10294362"/>
              <a:gd name="connsiteY80" fmla="*/ 1097184 h 1385734"/>
              <a:gd name="connsiteX81" fmla="*/ 1202110 w 10294362"/>
              <a:gd name="connsiteY81" fmla="*/ 1100099 h 1385734"/>
              <a:gd name="connsiteX82" fmla="*/ 1188994 w 10294362"/>
              <a:gd name="connsiteY82" fmla="*/ 1116129 h 1385734"/>
              <a:gd name="connsiteX83" fmla="*/ 1177700 w 10294362"/>
              <a:gd name="connsiteY83" fmla="*/ 1122687 h 1385734"/>
              <a:gd name="connsiteX84" fmla="*/ 1164220 w 10294362"/>
              <a:gd name="connsiteY84" fmla="*/ 1120501 h 1385734"/>
              <a:gd name="connsiteX85" fmla="*/ 1158937 w 10294362"/>
              <a:gd name="connsiteY85" fmla="*/ 1118862 h 1385734"/>
              <a:gd name="connsiteX86" fmla="*/ 1152561 w 10294362"/>
              <a:gd name="connsiteY86" fmla="*/ 1120501 h 1385734"/>
              <a:gd name="connsiteX87" fmla="*/ 1145093 w 10294362"/>
              <a:gd name="connsiteY87" fmla="*/ 1121048 h 1385734"/>
              <a:gd name="connsiteX88" fmla="*/ 1136531 w 10294362"/>
              <a:gd name="connsiteY88" fmla="*/ 1120501 h 1385734"/>
              <a:gd name="connsiteX89" fmla="*/ 1120682 w 10294362"/>
              <a:gd name="connsiteY89" fmla="*/ 1113943 h 1385734"/>
              <a:gd name="connsiteX90" fmla="*/ 1105927 w 10294362"/>
              <a:gd name="connsiteY90" fmla="*/ 1103013 h 1385734"/>
              <a:gd name="connsiteX91" fmla="*/ 1098640 w 10294362"/>
              <a:gd name="connsiteY91" fmla="*/ 1098641 h 1385734"/>
              <a:gd name="connsiteX92" fmla="*/ 1079513 w 10294362"/>
              <a:gd name="connsiteY92" fmla="*/ 1085890 h 1385734"/>
              <a:gd name="connsiteX93" fmla="*/ 1063665 w 10294362"/>
              <a:gd name="connsiteY93" fmla="*/ 1070952 h 1385734"/>
              <a:gd name="connsiteX94" fmla="*/ 1046912 w 10294362"/>
              <a:gd name="connsiteY94" fmla="*/ 1052940 h 1385734"/>
              <a:gd name="connsiteX95" fmla="*/ 1030176 w 10294362"/>
              <a:gd name="connsiteY95" fmla="*/ 1036158 h 1385734"/>
              <a:gd name="connsiteX96" fmla="*/ 1025993 w 10294362"/>
              <a:gd name="connsiteY96" fmla="*/ 1028867 h 1385734"/>
              <a:gd name="connsiteX97" fmla="*/ 1022901 w 10294362"/>
              <a:gd name="connsiteY97" fmla="*/ 1021575 h 1385734"/>
              <a:gd name="connsiteX98" fmla="*/ 1015573 w 10294362"/>
              <a:gd name="connsiteY98" fmla="*/ 996783 h 1385734"/>
              <a:gd name="connsiteX99" fmla="*/ 1014490 w 10294362"/>
              <a:gd name="connsiteY99" fmla="*/ 987304 h 1385734"/>
              <a:gd name="connsiteX100" fmla="*/ 1015573 w 10294362"/>
              <a:gd name="connsiteY100" fmla="*/ 977825 h 1385734"/>
              <a:gd name="connsiteX101" fmla="*/ 1017212 w 10294362"/>
              <a:gd name="connsiteY101" fmla="*/ 975272 h 1385734"/>
              <a:gd name="connsiteX102" fmla="*/ 1024317 w 10294362"/>
              <a:gd name="connsiteY102" fmla="*/ 974908 h 1385734"/>
              <a:gd name="connsiteX103" fmla="*/ 1024356 w 10294362"/>
              <a:gd name="connsiteY103" fmla="*/ 974908 h 1385734"/>
              <a:gd name="connsiteX104" fmla="*/ 1033063 w 10294362"/>
              <a:gd name="connsiteY104" fmla="*/ 973108 h 1385734"/>
              <a:gd name="connsiteX105" fmla="*/ 6973645 w 10294362"/>
              <a:gd name="connsiteY105" fmla="*/ 963729 h 1385734"/>
              <a:gd name="connsiteX106" fmla="*/ 6978236 w 10294362"/>
              <a:gd name="connsiteY106" fmla="*/ 965681 h 1385734"/>
              <a:gd name="connsiteX107" fmla="*/ 6983662 w 10294362"/>
              <a:gd name="connsiteY107" fmla="*/ 969305 h 1385734"/>
              <a:gd name="connsiteX108" fmla="*/ 6985610 w 10294362"/>
              <a:gd name="connsiteY108" fmla="*/ 970421 h 1385734"/>
              <a:gd name="connsiteX109" fmla="*/ 6989227 w 10294362"/>
              <a:gd name="connsiteY109" fmla="*/ 971536 h 1385734"/>
              <a:gd name="connsiteX110" fmla="*/ 7007037 w 10294362"/>
              <a:gd name="connsiteY110" fmla="*/ 971536 h 1385734"/>
              <a:gd name="connsiteX111" fmla="*/ 7015326 w 10294362"/>
              <a:gd name="connsiteY111" fmla="*/ 971536 h 1385734"/>
              <a:gd name="connsiteX112" fmla="*/ 7026055 w 10294362"/>
              <a:gd name="connsiteY112" fmla="*/ 968190 h 1385734"/>
              <a:gd name="connsiteX113" fmla="*/ 7032131 w 10294362"/>
              <a:gd name="connsiteY113" fmla="*/ 968329 h 1385734"/>
              <a:gd name="connsiteX114" fmla="*/ 7038241 w 10294362"/>
              <a:gd name="connsiteY114" fmla="*/ 969305 h 1385734"/>
              <a:gd name="connsiteX115" fmla="*/ 7117418 w 10294362"/>
              <a:gd name="connsiteY115" fmla="*/ 994952 h 1385734"/>
              <a:gd name="connsiteX116" fmla="*/ 7123830 w 10294362"/>
              <a:gd name="connsiteY116" fmla="*/ 998280 h 1385734"/>
              <a:gd name="connsiteX117" fmla="*/ 7131915 w 10294362"/>
              <a:gd name="connsiteY117" fmla="*/ 1001607 h 1385734"/>
              <a:gd name="connsiteX118" fmla="*/ 7124527 w 10294362"/>
              <a:gd name="connsiteY118" fmla="*/ 1012004 h 1385734"/>
              <a:gd name="connsiteX119" fmla="*/ 7119648 w 10294362"/>
              <a:gd name="connsiteY119" fmla="*/ 1021570 h 1385734"/>
              <a:gd name="connsiteX120" fmla="*/ 7126618 w 10294362"/>
              <a:gd name="connsiteY120" fmla="*/ 1023662 h 1385734"/>
              <a:gd name="connsiteX121" fmla="*/ 7135260 w 10294362"/>
              <a:gd name="connsiteY121" fmla="*/ 1024922 h 1385734"/>
              <a:gd name="connsiteX122" fmla="*/ 7153103 w 10294362"/>
              <a:gd name="connsiteY122" fmla="*/ 1028286 h 1385734"/>
              <a:gd name="connsiteX123" fmla="*/ 7174987 w 10294362"/>
              <a:gd name="connsiteY123" fmla="*/ 1030529 h 1385734"/>
              <a:gd name="connsiteX124" fmla="*/ 7197709 w 10294362"/>
              <a:gd name="connsiteY124" fmla="*/ 1029407 h 1385734"/>
              <a:gd name="connsiteX125" fmla="*/ 7216527 w 10294362"/>
              <a:gd name="connsiteY125" fmla="*/ 1027305 h 1385734"/>
              <a:gd name="connsiteX126" fmla="*/ 7234509 w 10294362"/>
              <a:gd name="connsiteY126" fmla="*/ 1026043 h 1385734"/>
              <a:gd name="connsiteX127" fmla="*/ 7223636 w 10294362"/>
              <a:gd name="connsiteY127" fmla="*/ 1025483 h 1385734"/>
              <a:gd name="connsiteX128" fmla="*/ 7211091 w 10294362"/>
              <a:gd name="connsiteY128" fmla="*/ 1024922 h 1385734"/>
              <a:gd name="connsiteX129" fmla="*/ 7247824 w 10294362"/>
              <a:gd name="connsiteY129" fmla="*/ 1023249 h 1385734"/>
              <a:gd name="connsiteX130" fmla="*/ 7284556 w 10294362"/>
              <a:gd name="connsiteY130" fmla="*/ 1031650 h 1385734"/>
              <a:gd name="connsiteX131" fmla="*/ 7298226 w 10294362"/>
              <a:gd name="connsiteY131" fmla="*/ 1040892 h 1385734"/>
              <a:gd name="connsiteX132" fmla="*/ 7310223 w 10294362"/>
              <a:gd name="connsiteY132" fmla="*/ 1051755 h 1385734"/>
              <a:gd name="connsiteX133" fmla="*/ 7313291 w 10294362"/>
              <a:gd name="connsiteY133" fmla="*/ 1063541 h 1385734"/>
              <a:gd name="connsiteX134" fmla="*/ 7307991 w 10294362"/>
              <a:gd name="connsiteY134" fmla="*/ 1076231 h 1385734"/>
              <a:gd name="connsiteX135" fmla="*/ 7291112 w 10294362"/>
              <a:gd name="connsiteY135" fmla="*/ 1099795 h 1385734"/>
              <a:gd name="connsiteX136" fmla="*/ 7270048 w 10294362"/>
              <a:gd name="connsiteY136" fmla="*/ 1124112 h 1385734"/>
              <a:gd name="connsiteX137" fmla="*/ 7252566 w 10294362"/>
              <a:gd name="connsiteY137" fmla="*/ 1139557 h 1385734"/>
              <a:gd name="connsiteX138" fmla="*/ 7233394 w 10294362"/>
              <a:gd name="connsiteY138" fmla="*/ 1154181 h 1385734"/>
              <a:gd name="connsiteX139" fmla="*/ 7211927 w 10294362"/>
              <a:gd name="connsiteY139" fmla="*/ 1169365 h 1385734"/>
              <a:gd name="connsiteX140" fmla="*/ 7185442 w 10294362"/>
              <a:gd name="connsiteY140" fmla="*/ 1175355 h 1385734"/>
              <a:gd name="connsiteX141" fmla="*/ 7162721 w 10294362"/>
              <a:gd name="connsiteY141" fmla="*/ 1177863 h 1385734"/>
              <a:gd name="connsiteX142" fmla="*/ 7140836 w 10294362"/>
              <a:gd name="connsiteY142" fmla="*/ 1178699 h 1385734"/>
              <a:gd name="connsiteX143" fmla="*/ 7107799 w 10294362"/>
              <a:gd name="connsiteY143" fmla="*/ 1178281 h 1385734"/>
              <a:gd name="connsiteX144" fmla="*/ 7073926 w 10294362"/>
              <a:gd name="connsiteY144" fmla="*/ 1175355 h 1385734"/>
              <a:gd name="connsiteX145" fmla="*/ 7060823 w 10294362"/>
              <a:gd name="connsiteY145" fmla="*/ 1172430 h 1385734"/>
              <a:gd name="connsiteX146" fmla="*/ 7046048 w 10294362"/>
              <a:gd name="connsiteY146" fmla="*/ 1168669 h 1385734"/>
              <a:gd name="connsiteX147" fmla="*/ 7062775 w 10294362"/>
              <a:gd name="connsiteY147" fmla="*/ 1171455 h 1385734"/>
              <a:gd name="connsiteX148" fmla="*/ 7079502 w 10294362"/>
              <a:gd name="connsiteY148" fmla="*/ 1174241 h 1385734"/>
              <a:gd name="connsiteX149" fmla="*/ 7105290 w 10294362"/>
              <a:gd name="connsiteY149" fmla="*/ 1176470 h 1385734"/>
              <a:gd name="connsiteX150" fmla="*/ 7131915 w 10294362"/>
              <a:gd name="connsiteY150" fmla="*/ 1175355 h 1385734"/>
              <a:gd name="connsiteX151" fmla="*/ 7147666 w 10294362"/>
              <a:gd name="connsiteY151" fmla="*/ 1176052 h 1385734"/>
              <a:gd name="connsiteX152" fmla="*/ 7164254 w 10294362"/>
              <a:gd name="connsiteY152" fmla="*/ 1174241 h 1385734"/>
              <a:gd name="connsiteX153" fmla="*/ 7183212 w 10294362"/>
              <a:gd name="connsiteY153" fmla="*/ 1172291 h 1385734"/>
              <a:gd name="connsiteX154" fmla="*/ 7202169 w 10294362"/>
              <a:gd name="connsiteY154" fmla="*/ 1168669 h 1385734"/>
              <a:gd name="connsiteX155" fmla="*/ 7202169 w 10294362"/>
              <a:gd name="connsiteY155" fmla="*/ 1167554 h 1385734"/>
              <a:gd name="connsiteX156" fmla="*/ 7155333 w 10294362"/>
              <a:gd name="connsiteY156" fmla="*/ 1173126 h 1385734"/>
              <a:gd name="connsiteX157" fmla="*/ 7117139 w 10294362"/>
              <a:gd name="connsiteY157" fmla="*/ 1172987 h 1385734"/>
              <a:gd name="connsiteX158" fmla="*/ 7080617 w 10294362"/>
              <a:gd name="connsiteY158" fmla="*/ 1168669 h 1385734"/>
              <a:gd name="connsiteX159" fmla="*/ 7057757 w 10294362"/>
              <a:gd name="connsiteY159" fmla="*/ 1165743 h 1385734"/>
              <a:gd name="connsiteX160" fmla="*/ 7034896 w 10294362"/>
              <a:gd name="connsiteY160" fmla="*/ 1161982 h 1385734"/>
              <a:gd name="connsiteX161" fmla="*/ 7006802 w 10294362"/>
              <a:gd name="connsiteY161" fmla="*/ 1154878 h 1385734"/>
              <a:gd name="connsiteX162" fmla="*/ 6976984 w 10294362"/>
              <a:gd name="connsiteY162" fmla="*/ 1148609 h 1385734"/>
              <a:gd name="connsiteX163" fmla="*/ 6960149 w 10294362"/>
              <a:gd name="connsiteY163" fmla="*/ 1139276 h 1385734"/>
              <a:gd name="connsiteX164" fmla="*/ 6942479 w 10294362"/>
              <a:gd name="connsiteY164" fmla="*/ 1130778 h 1385734"/>
              <a:gd name="connsiteX165" fmla="*/ 6918826 w 10294362"/>
              <a:gd name="connsiteY165" fmla="*/ 1118560 h 1385734"/>
              <a:gd name="connsiteX166" fmla="*/ 6896843 w 10294362"/>
              <a:gd name="connsiteY166" fmla="*/ 1103028 h 1385734"/>
              <a:gd name="connsiteX167" fmla="*/ 6882610 w 10294362"/>
              <a:gd name="connsiteY167" fmla="*/ 1092545 h 1385734"/>
              <a:gd name="connsiteX168" fmla="*/ 6870046 w 10294362"/>
              <a:gd name="connsiteY168" fmla="*/ 1079548 h 1385734"/>
              <a:gd name="connsiteX169" fmla="*/ 6852874 w 10294362"/>
              <a:gd name="connsiteY169" fmla="*/ 1052982 h 1385734"/>
              <a:gd name="connsiteX170" fmla="*/ 6843241 w 10294362"/>
              <a:gd name="connsiteY170" fmla="*/ 1023800 h 1385734"/>
              <a:gd name="connsiteX171" fmla="*/ 6844358 w 10294362"/>
              <a:gd name="connsiteY171" fmla="*/ 1021570 h 1385734"/>
              <a:gd name="connsiteX172" fmla="*/ 6864741 w 10294362"/>
              <a:gd name="connsiteY172" fmla="*/ 1026348 h 1385734"/>
              <a:gd name="connsiteX173" fmla="*/ 6873397 w 10294362"/>
              <a:gd name="connsiteY173" fmla="*/ 1042864 h 1385734"/>
              <a:gd name="connsiteX174" fmla="*/ 6900447 w 10294362"/>
              <a:gd name="connsiteY174" fmla="*/ 1068144 h 1385734"/>
              <a:gd name="connsiteX175" fmla="*/ 6932461 w 10294362"/>
              <a:gd name="connsiteY175" fmla="*/ 1088492 h 1385734"/>
              <a:gd name="connsiteX176" fmla="*/ 6969053 w 10294362"/>
              <a:gd name="connsiteY176" fmla="*/ 1104837 h 1385734"/>
              <a:gd name="connsiteX177" fmla="*/ 7008149 w 10294362"/>
              <a:gd name="connsiteY177" fmla="*/ 1115269 h 1385734"/>
              <a:gd name="connsiteX178" fmla="*/ 7037289 w 10294362"/>
              <a:gd name="connsiteY178" fmla="*/ 1121056 h 1385734"/>
              <a:gd name="connsiteX179" fmla="*/ 7067235 w 10294362"/>
              <a:gd name="connsiteY179" fmla="*/ 1125206 h 1385734"/>
              <a:gd name="connsiteX180" fmla="*/ 7106266 w 10294362"/>
              <a:gd name="connsiteY180" fmla="*/ 1125361 h 1385734"/>
              <a:gd name="connsiteX181" fmla="*/ 7141951 w 10294362"/>
              <a:gd name="connsiteY181" fmla="*/ 1113071 h 1385734"/>
              <a:gd name="connsiteX182" fmla="*/ 7146412 w 10294362"/>
              <a:gd name="connsiteY182" fmla="*/ 1110986 h 1385734"/>
              <a:gd name="connsiteX183" fmla="*/ 7150872 w 10294362"/>
              <a:gd name="connsiteY183" fmla="*/ 1106336 h 1385734"/>
              <a:gd name="connsiteX184" fmla="*/ 7150872 w 10294362"/>
              <a:gd name="connsiteY184" fmla="*/ 1101892 h 1385734"/>
              <a:gd name="connsiteX185" fmla="*/ 7143066 w 10294362"/>
              <a:gd name="connsiteY185" fmla="*/ 1096059 h 1385734"/>
              <a:gd name="connsiteX186" fmla="*/ 7135260 w 10294362"/>
              <a:gd name="connsiteY186" fmla="*/ 1088560 h 1385734"/>
              <a:gd name="connsiteX187" fmla="*/ 7119369 w 10294362"/>
              <a:gd name="connsiteY187" fmla="*/ 1081429 h 1385734"/>
              <a:gd name="connsiteX188" fmla="*/ 7108496 w 10294362"/>
              <a:gd name="connsiteY188" fmla="*/ 1068377 h 1385734"/>
              <a:gd name="connsiteX189" fmla="*/ 7102502 w 10294362"/>
              <a:gd name="connsiteY189" fmla="*/ 1059651 h 1385734"/>
              <a:gd name="connsiteX190" fmla="*/ 7093999 w 10294362"/>
              <a:gd name="connsiteY190" fmla="*/ 1055080 h 1385734"/>
              <a:gd name="connsiteX191" fmla="*/ 7087866 w 10294362"/>
              <a:gd name="connsiteY191" fmla="*/ 1053002 h 1385734"/>
              <a:gd name="connsiteX192" fmla="*/ 7081733 w 10294362"/>
              <a:gd name="connsiteY192" fmla="*/ 1051755 h 1385734"/>
              <a:gd name="connsiteX193" fmla="*/ 7066817 w 10294362"/>
              <a:gd name="connsiteY193" fmla="*/ 1045235 h 1385734"/>
              <a:gd name="connsiteX194" fmla="*/ 7050169 w 10294362"/>
              <a:gd name="connsiteY194" fmla="*/ 1046171 h 1385734"/>
              <a:gd name="connsiteX195" fmla="*/ 7038241 w 10294362"/>
              <a:gd name="connsiteY195" fmla="*/ 1040621 h 1385734"/>
              <a:gd name="connsiteX196" fmla="*/ 7013495 w 10294362"/>
              <a:gd name="connsiteY196" fmla="*/ 1022450 h 1385734"/>
              <a:gd name="connsiteX197" fmla="*/ 6990341 w 10294362"/>
              <a:gd name="connsiteY197" fmla="*/ 1002716 h 1385734"/>
              <a:gd name="connsiteX198" fmla="*/ 6979071 w 10294362"/>
              <a:gd name="connsiteY198" fmla="*/ 989652 h 1385734"/>
              <a:gd name="connsiteX199" fmla="*/ 6970305 w 10294362"/>
              <a:gd name="connsiteY199" fmla="*/ 974882 h 1385734"/>
              <a:gd name="connsiteX200" fmla="*/ 6971558 w 10294362"/>
              <a:gd name="connsiteY200" fmla="*/ 969724 h 1385734"/>
              <a:gd name="connsiteX201" fmla="*/ 6973645 w 10294362"/>
              <a:gd name="connsiteY201" fmla="*/ 963729 h 1385734"/>
              <a:gd name="connsiteX202" fmla="*/ 8841279 w 10294362"/>
              <a:gd name="connsiteY202" fmla="*/ 957688 h 1385734"/>
              <a:gd name="connsiteX203" fmla="*/ 8810202 w 10294362"/>
              <a:gd name="connsiteY203" fmla="*/ 959226 h 1385734"/>
              <a:gd name="connsiteX204" fmla="*/ 8779961 w 10294362"/>
              <a:gd name="connsiteY204" fmla="*/ 963281 h 1385734"/>
              <a:gd name="connsiteX205" fmla="*/ 8775780 w 10294362"/>
              <a:gd name="connsiteY205" fmla="*/ 965518 h 1385734"/>
              <a:gd name="connsiteX206" fmla="*/ 8773272 w 10294362"/>
              <a:gd name="connsiteY206" fmla="*/ 967755 h 1385734"/>
              <a:gd name="connsiteX207" fmla="*/ 8773272 w 10294362"/>
              <a:gd name="connsiteY207" fmla="*/ 971110 h 1385734"/>
              <a:gd name="connsiteX208" fmla="*/ 8781076 w 10294362"/>
              <a:gd name="connsiteY208" fmla="*/ 971110 h 1385734"/>
              <a:gd name="connsiteX209" fmla="*/ 8794594 w 10294362"/>
              <a:gd name="connsiteY209" fmla="*/ 969293 h 1385734"/>
              <a:gd name="connsiteX210" fmla="*/ 8808948 w 10294362"/>
              <a:gd name="connsiteY210" fmla="*/ 966636 h 1385734"/>
              <a:gd name="connsiteX211" fmla="*/ 8830548 w 10294362"/>
              <a:gd name="connsiteY211" fmla="*/ 965657 h 1385734"/>
              <a:gd name="connsiteX212" fmla="*/ 8851313 w 10294362"/>
              <a:gd name="connsiteY212" fmla="*/ 965518 h 1385734"/>
              <a:gd name="connsiteX213" fmla="*/ 8914860 w 10294362"/>
              <a:gd name="connsiteY213" fmla="*/ 969992 h 1385734"/>
              <a:gd name="connsiteX214" fmla="*/ 8954995 w 10294362"/>
              <a:gd name="connsiteY214" fmla="*/ 972229 h 1385734"/>
              <a:gd name="connsiteX215" fmla="*/ 8961266 w 10294362"/>
              <a:gd name="connsiteY215" fmla="*/ 971390 h 1385734"/>
              <a:gd name="connsiteX216" fmla="*/ 8965029 w 10294362"/>
              <a:gd name="connsiteY216" fmla="*/ 965518 h 1385734"/>
              <a:gd name="connsiteX217" fmla="*/ 8956668 w 10294362"/>
              <a:gd name="connsiteY217" fmla="*/ 963980 h 1385734"/>
              <a:gd name="connsiteX218" fmla="*/ 8948306 w 10294362"/>
              <a:gd name="connsiteY218" fmla="*/ 963281 h 1385734"/>
              <a:gd name="connsiteX219" fmla="*/ 8921689 w 10294362"/>
              <a:gd name="connsiteY219" fmla="*/ 962162 h 1385734"/>
              <a:gd name="connsiteX220" fmla="*/ 8895907 w 10294362"/>
              <a:gd name="connsiteY220" fmla="*/ 961044 h 1385734"/>
              <a:gd name="connsiteX221" fmla="*/ 8868593 w 10294362"/>
              <a:gd name="connsiteY221" fmla="*/ 958108 h 1385734"/>
              <a:gd name="connsiteX222" fmla="*/ 8841279 w 10294362"/>
              <a:gd name="connsiteY222" fmla="*/ 957688 h 1385734"/>
              <a:gd name="connsiteX223" fmla="*/ 7374838 w 10294362"/>
              <a:gd name="connsiteY223" fmla="*/ 951460 h 1385734"/>
              <a:gd name="connsiteX224" fmla="*/ 7420603 w 10294362"/>
              <a:gd name="connsiteY224" fmla="*/ 954806 h 1385734"/>
              <a:gd name="connsiteX225" fmla="*/ 7454422 w 10294362"/>
              <a:gd name="connsiteY225" fmla="*/ 960383 h 1385734"/>
              <a:gd name="connsiteX226" fmla="*/ 7487406 w 10294362"/>
              <a:gd name="connsiteY226" fmla="*/ 969305 h 1385734"/>
              <a:gd name="connsiteX227" fmla="*/ 7510787 w 10294362"/>
              <a:gd name="connsiteY227" fmla="*/ 983245 h 1385734"/>
              <a:gd name="connsiteX228" fmla="*/ 7530828 w 10294362"/>
              <a:gd name="connsiteY228" fmla="*/ 997171 h 1385734"/>
              <a:gd name="connsiteX229" fmla="*/ 7544747 w 10294362"/>
              <a:gd name="connsiteY229" fmla="*/ 1016485 h 1385734"/>
              <a:gd name="connsiteX230" fmla="*/ 7545302 w 10294362"/>
              <a:gd name="connsiteY230" fmla="*/ 1041743 h 1385734"/>
              <a:gd name="connsiteX231" fmla="*/ 7536116 w 10294362"/>
              <a:gd name="connsiteY231" fmla="*/ 1068163 h 1385734"/>
              <a:gd name="connsiteX232" fmla="*/ 7518581 w 10294362"/>
              <a:gd name="connsiteY232" fmla="*/ 1093004 h 1385734"/>
              <a:gd name="connsiteX233" fmla="*/ 7500627 w 10294362"/>
              <a:gd name="connsiteY233" fmla="*/ 1112447 h 1385734"/>
              <a:gd name="connsiteX234" fmla="*/ 7481839 w 10294362"/>
              <a:gd name="connsiteY234" fmla="*/ 1131893 h 1385734"/>
              <a:gd name="connsiteX235" fmla="*/ 7473906 w 10294362"/>
              <a:gd name="connsiteY235" fmla="*/ 1139694 h 1385734"/>
              <a:gd name="connsiteX236" fmla="*/ 7465138 w 10294362"/>
              <a:gd name="connsiteY236" fmla="*/ 1144151 h 1385734"/>
              <a:gd name="connsiteX237" fmla="*/ 7456231 w 10294362"/>
              <a:gd name="connsiteY237" fmla="*/ 1152092 h 1385734"/>
              <a:gd name="connsiteX238" fmla="*/ 7443984 w 10294362"/>
              <a:gd name="connsiteY238" fmla="*/ 1160868 h 1385734"/>
              <a:gd name="connsiteX239" fmla="*/ 7435355 w 10294362"/>
              <a:gd name="connsiteY239" fmla="*/ 1165465 h 1385734"/>
              <a:gd name="connsiteX240" fmla="*/ 7428397 w 10294362"/>
              <a:gd name="connsiteY240" fmla="*/ 1154181 h 1385734"/>
              <a:gd name="connsiteX241" fmla="*/ 7438974 w 10294362"/>
              <a:gd name="connsiteY241" fmla="*/ 1159893 h 1385734"/>
              <a:gd name="connsiteX242" fmla="*/ 7449551 w 10294362"/>
              <a:gd name="connsiteY242" fmla="*/ 1153067 h 1385734"/>
              <a:gd name="connsiteX243" fmla="*/ 7423943 w 10294362"/>
              <a:gd name="connsiteY243" fmla="*/ 1143037 h 1385734"/>
              <a:gd name="connsiteX244" fmla="*/ 7421716 w 10294362"/>
              <a:gd name="connsiteY244" fmla="*/ 1142619 h 1385734"/>
              <a:gd name="connsiteX245" fmla="*/ 7419489 w 10294362"/>
              <a:gd name="connsiteY245" fmla="*/ 1143037 h 1385734"/>
              <a:gd name="connsiteX246" fmla="*/ 7402644 w 10294362"/>
              <a:gd name="connsiteY246" fmla="*/ 1142898 h 1385734"/>
              <a:gd name="connsiteX247" fmla="*/ 7391613 w 10294362"/>
              <a:gd name="connsiteY247" fmla="*/ 1131893 h 1385734"/>
              <a:gd name="connsiteX248" fmla="*/ 7385433 w 10294362"/>
              <a:gd name="connsiteY248" fmla="*/ 1120925 h 1385734"/>
              <a:gd name="connsiteX249" fmla="*/ 7379253 w 10294362"/>
              <a:gd name="connsiteY249" fmla="*/ 1107500 h 1385734"/>
              <a:gd name="connsiteX250" fmla="*/ 7376907 w 10294362"/>
              <a:gd name="connsiteY250" fmla="*/ 1110435 h 1385734"/>
              <a:gd name="connsiteX251" fmla="*/ 7373734 w 10294362"/>
              <a:gd name="connsiteY251" fmla="*/ 1110854 h 1385734"/>
              <a:gd name="connsiteX252" fmla="*/ 7368077 w 10294362"/>
              <a:gd name="connsiteY252" fmla="*/ 1110428 h 1385734"/>
              <a:gd name="connsiteX253" fmla="*/ 7364904 w 10294362"/>
              <a:gd name="connsiteY253" fmla="*/ 1107447 h 1385734"/>
              <a:gd name="connsiteX254" fmla="*/ 7363364 w 10294362"/>
              <a:gd name="connsiteY254" fmla="*/ 1094941 h 1385734"/>
              <a:gd name="connsiteX255" fmla="*/ 7369319 w 10294362"/>
              <a:gd name="connsiteY255" fmla="*/ 1080729 h 1385734"/>
              <a:gd name="connsiteX256" fmla="*/ 7373320 w 10294362"/>
              <a:gd name="connsiteY256" fmla="*/ 1078480 h 1385734"/>
              <a:gd name="connsiteX257" fmla="*/ 7378149 w 10294362"/>
              <a:gd name="connsiteY257" fmla="*/ 1076231 h 1385734"/>
              <a:gd name="connsiteX258" fmla="*/ 7394281 w 10294362"/>
              <a:gd name="connsiteY258" fmla="*/ 1055065 h 1385734"/>
              <a:gd name="connsiteX259" fmla="*/ 7396108 w 10294362"/>
              <a:gd name="connsiteY259" fmla="*/ 1027165 h 1385734"/>
              <a:gd name="connsiteX260" fmla="*/ 7394001 w 10294362"/>
              <a:gd name="connsiteY260" fmla="*/ 1011040 h 1385734"/>
              <a:gd name="connsiteX261" fmla="*/ 7389366 w 10294362"/>
              <a:gd name="connsiteY261" fmla="*/ 994952 h 1385734"/>
              <a:gd name="connsiteX262" fmla="*/ 7376670 w 10294362"/>
              <a:gd name="connsiteY262" fmla="*/ 972093 h 1385734"/>
              <a:gd name="connsiteX263" fmla="*/ 7354861 w 10294362"/>
              <a:gd name="connsiteY263" fmla="*/ 955921 h 1385734"/>
              <a:gd name="connsiteX264" fmla="*/ 7354582 w 10294362"/>
              <a:gd name="connsiteY264" fmla="*/ 954666 h 1385734"/>
              <a:gd name="connsiteX265" fmla="*/ 7352629 w 10294362"/>
              <a:gd name="connsiteY265" fmla="*/ 952575 h 1385734"/>
              <a:gd name="connsiteX266" fmla="*/ 7364179 w 10294362"/>
              <a:gd name="connsiteY266" fmla="*/ 952017 h 1385734"/>
              <a:gd name="connsiteX267" fmla="*/ 7374838 w 10294362"/>
              <a:gd name="connsiteY267" fmla="*/ 951460 h 1385734"/>
              <a:gd name="connsiteX268" fmla="*/ 6676079 w 10294362"/>
              <a:gd name="connsiteY268" fmla="*/ 950432 h 1385734"/>
              <a:gd name="connsiteX269" fmla="*/ 6681487 w 10294362"/>
              <a:gd name="connsiteY269" fmla="*/ 972928 h 1385734"/>
              <a:gd name="connsiteX270" fmla="*/ 6686092 w 10294362"/>
              <a:gd name="connsiteY270" fmla="*/ 997171 h 1385734"/>
              <a:gd name="connsiteX271" fmla="*/ 6687628 w 10294362"/>
              <a:gd name="connsiteY271" fmla="*/ 1005627 h 1385734"/>
              <a:gd name="connsiteX272" fmla="*/ 6688326 w 10294362"/>
              <a:gd name="connsiteY272" fmla="*/ 1014916 h 1385734"/>
              <a:gd name="connsiteX273" fmla="*/ 6688326 w 10294362"/>
              <a:gd name="connsiteY273" fmla="*/ 1060620 h 1385734"/>
              <a:gd name="connsiteX274" fmla="*/ 6684555 w 10294362"/>
              <a:gd name="connsiteY274" fmla="*/ 1092546 h 1385734"/>
              <a:gd name="connsiteX275" fmla="*/ 6681623 w 10294362"/>
              <a:gd name="connsiteY275" fmla="*/ 1125223 h 1385734"/>
              <a:gd name="connsiteX276" fmla="*/ 6681624 w 10294362"/>
              <a:gd name="connsiteY276" fmla="*/ 1130921 h 1385734"/>
              <a:gd name="connsiteX277" fmla="*/ 6684974 w 10294362"/>
              <a:gd name="connsiteY277" fmla="*/ 1137465 h 1385734"/>
              <a:gd name="connsiteX278" fmla="*/ 6685812 w 10294362"/>
              <a:gd name="connsiteY278" fmla="*/ 1145962 h 1385734"/>
              <a:gd name="connsiteX279" fmla="*/ 6681623 w 10294362"/>
              <a:gd name="connsiteY279" fmla="*/ 1151952 h 1385734"/>
              <a:gd name="connsiteX280" fmla="*/ 6674670 w 10294362"/>
              <a:gd name="connsiteY280" fmla="*/ 1162122 h 1385734"/>
              <a:gd name="connsiteX281" fmla="*/ 6666072 w 10294362"/>
              <a:gd name="connsiteY281" fmla="*/ 1173126 h 1385734"/>
              <a:gd name="connsiteX282" fmla="*/ 6653519 w 10294362"/>
              <a:gd name="connsiteY282" fmla="*/ 1183853 h 1385734"/>
              <a:gd name="connsiteX283" fmla="*/ 6639293 w 10294362"/>
              <a:gd name="connsiteY283" fmla="*/ 1195415 h 1385734"/>
              <a:gd name="connsiteX284" fmla="*/ 6633713 w 10294362"/>
              <a:gd name="connsiteY284" fmla="*/ 1198340 h 1385734"/>
              <a:gd name="connsiteX285" fmla="*/ 6628134 w 10294362"/>
              <a:gd name="connsiteY285" fmla="*/ 1198758 h 1385734"/>
              <a:gd name="connsiteX286" fmla="*/ 6627158 w 10294362"/>
              <a:gd name="connsiteY286" fmla="*/ 1196669 h 1385734"/>
              <a:gd name="connsiteX287" fmla="*/ 6627019 w 10294362"/>
              <a:gd name="connsiteY287" fmla="*/ 1195415 h 1385734"/>
              <a:gd name="connsiteX288" fmla="*/ 6625903 w 10294362"/>
              <a:gd name="connsiteY288" fmla="*/ 1198340 h 1385734"/>
              <a:gd name="connsiteX289" fmla="*/ 6624787 w 10294362"/>
              <a:gd name="connsiteY289" fmla="*/ 1202102 h 1385734"/>
              <a:gd name="connsiteX290" fmla="*/ 6620546 w 10294362"/>
              <a:gd name="connsiteY290" fmla="*/ 1194301 h 1385734"/>
              <a:gd name="connsiteX291" fmla="*/ 6617125 w 10294362"/>
              <a:gd name="connsiteY291" fmla="*/ 1186500 h 1385734"/>
              <a:gd name="connsiteX292" fmla="*/ 6612922 w 10294362"/>
              <a:gd name="connsiteY292" fmla="*/ 1188728 h 1385734"/>
              <a:gd name="connsiteX293" fmla="*/ 6610384 w 10294362"/>
              <a:gd name="connsiteY293" fmla="*/ 1190957 h 1385734"/>
              <a:gd name="connsiteX294" fmla="*/ 6597583 w 10294362"/>
              <a:gd name="connsiteY294" fmla="*/ 1190818 h 1385734"/>
              <a:gd name="connsiteX295" fmla="*/ 6588121 w 10294362"/>
              <a:gd name="connsiteY295" fmla="*/ 1183156 h 1385734"/>
              <a:gd name="connsiteX296" fmla="*/ 6582278 w 10294362"/>
              <a:gd name="connsiteY296" fmla="*/ 1172012 h 1385734"/>
              <a:gd name="connsiteX297" fmla="*/ 6574764 w 10294362"/>
              <a:gd name="connsiteY297" fmla="*/ 1160868 h 1385734"/>
              <a:gd name="connsiteX298" fmla="*/ 6563633 w 10294362"/>
              <a:gd name="connsiteY298" fmla="*/ 1163097 h 1385734"/>
              <a:gd name="connsiteX299" fmla="*/ 6561388 w 10294362"/>
              <a:gd name="connsiteY299" fmla="*/ 1155714 h 1385734"/>
              <a:gd name="connsiteX300" fmla="*/ 6562510 w 10294362"/>
              <a:gd name="connsiteY300" fmla="*/ 1147495 h 1385734"/>
              <a:gd name="connsiteX301" fmla="*/ 6571701 w 10294362"/>
              <a:gd name="connsiteY301" fmla="*/ 1132316 h 1385734"/>
              <a:gd name="connsiteX302" fmla="*/ 6582547 w 10294362"/>
              <a:gd name="connsiteY302" fmla="*/ 1119668 h 1385734"/>
              <a:gd name="connsiteX303" fmla="*/ 6595719 w 10294362"/>
              <a:gd name="connsiteY303" fmla="*/ 1103419 h 1385734"/>
              <a:gd name="connsiteX304" fmla="*/ 6608163 w 10294362"/>
              <a:gd name="connsiteY304" fmla="*/ 1086337 h 1385734"/>
              <a:gd name="connsiteX305" fmla="*/ 6630807 w 10294362"/>
              <a:gd name="connsiteY305" fmla="*/ 1046431 h 1385734"/>
              <a:gd name="connsiteX306" fmla="*/ 6652682 w 10294362"/>
              <a:gd name="connsiteY306" fmla="*/ 1004934 h 1385734"/>
              <a:gd name="connsiteX307" fmla="*/ 6663980 w 10294362"/>
              <a:gd name="connsiteY307" fmla="*/ 979754 h 1385734"/>
              <a:gd name="connsiteX308" fmla="*/ 6676057 w 10294362"/>
              <a:gd name="connsiteY308" fmla="*/ 950344 h 1385734"/>
              <a:gd name="connsiteX309" fmla="*/ 6676115 w 10294362"/>
              <a:gd name="connsiteY309" fmla="*/ 950344 h 1385734"/>
              <a:gd name="connsiteX310" fmla="*/ 6676079 w 10294362"/>
              <a:gd name="connsiteY310" fmla="*/ 950432 h 1385734"/>
              <a:gd name="connsiteX311" fmla="*/ 4015926 w 10294362"/>
              <a:gd name="connsiteY311" fmla="*/ 933153 h 1385734"/>
              <a:gd name="connsiteX312" fmla="*/ 4015415 w 10294362"/>
              <a:gd name="connsiteY312" fmla="*/ 935573 h 1385734"/>
              <a:gd name="connsiteX313" fmla="*/ 4014904 w 10294362"/>
              <a:gd name="connsiteY313" fmla="*/ 937229 h 1385734"/>
              <a:gd name="connsiteX314" fmla="*/ 4021163 w 10294362"/>
              <a:gd name="connsiteY314" fmla="*/ 938886 h 1385734"/>
              <a:gd name="connsiteX315" fmla="*/ 4028188 w 10294362"/>
              <a:gd name="connsiteY315" fmla="*/ 941306 h 1385734"/>
              <a:gd name="connsiteX316" fmla="*/ 4030327 w 10294362"/>
              <a:gd name="connsiteY316" fmla="*/ 940160 h 1385734"/>
              <a:gd name="connsiteX317" fmla="*/ 4033220 w 10294362"/>
              <a:gd name="connsiteY317" fmla="*/ 938249 h 1385734"/>
              <a:gd name="connsiteX318" fmla="*/ 4031586 w 10294362"/>
              <a:gd name="connsiteY318" fmla="*/ 937102 h 1385734"/>
              <a:gd name="connsiteX319" fmla="*/ 4029195 w 10294362"/>
              <a:gd name="connsiteY319" fmla="*/ 935191 h 1385734"/>
              <a:gd name="connsiteX320" fmla="*/ 4022183 w 10294362"/>
              <a:gd name="connsiteY320" fmla="*/ 934172 h 1385734"/>
              <a:gd name="connsiteX321" fmla="*/ 4015926 w 10294362"/>
              <a:gd name="connsiteY321" fmla="*/ 933153 h 1385734"/>
              <a:gd name="connsiteX322" fmla="*/ 8990673 w 10294362"/>
              <a:gd name="connsiteY322" fmla="*/ 865252 h 1385734"/>
              <a:gd name="connsiteX323" fmla="*/ 8990673 w 10294362"/>
              <a:gd name="connsiteY323" fmla="*/ 867481 h 1385734"/>
              <a:gd name="connsiteX324" fmla="*/ 9002793 w 10294362"/>
              <a:gd name="connsiteY324" fmla="*/ 867481 h 1385734"/>
              <a:gd name="connsiteX325" fmla="*/ 9002793 w 10294362"/>
              <a:gd name="connsiteY325" fmla="*/ 865252 h 1385734"/>
              <a:gd name="connsiteX326" fmla="*/ 3724384 w 10294362"/>
              <a:gd name="connsiteY326" fmla="*/ 835312 h 1385734"/>
              <a:gd name="connsiteX327" fmla="*/ 3723365 w 10294362"/>
              <a:gd name="connsiteY327" fmla="*/ 836331 h 1385734"/>
              <a:gd name="connsiteX328" fmla="*/ 3725788 w 10294362"/>
              <a:gd name="connsiteY328" fmla="*/ 839006 h 1385734"/>
              <a:gd name="connsiteX329" fmla="*/ 3727446 w 10294362"/>
              <a:gd name="connsiteY329" fmla="*/ 842446 h 1385734"/>
              <a:gd name="connsiteX330" fmla="*/ 3729998 w 10294362"/>
              <a:gd name="connsiteY330" fmla="*/ 843210 h 1385734"/>
              <a:gd name="connsiteX331" fmla="*/ 3732549 w 10294362"/>
              <a:gd name="connsiteY331" fmla="*/ 842446 h 1385734"/>
              <a:gd name="connsiteX332" fmla="*/ 3733442 w 10294362"/>
              <a:gd name="connsiteY332" fmla="*/ 840917 h 1385734"/>
              <a:gd name="connsiteX333" fmla="*/ 3733570 w 10294362"/>
              <a:gd name="connsiteY333" fmla="*/ 839389 h 1385734"/>
              <a:gd name="connsiteX334" fmla="*/ 3732677 w 10294362"/>
              <a:gd name="connsiteY334" fmla="*/ 837987 h 1385734"/>
              <a:gd name="connsiteX335" fmla="*/ 3729488 w 10294362"/>
              <a:gd name="connsiteY335" fmla="*/ 837350 h 1385734"/>
              <a:gd name="connsiteX336" fmla="*/ 6125760 w 10294362"/>
              <a:gd name="connsiteY336" fmla="*/ 823190 h 1385734"/>
              <a:gd name="connsiteX337" fmla="*/ 6112520 w 10294362"/>
              <a:gd name="connsiteY337" fmla="*/ 824311 h 1385734"/>
              <a:gd name="connsiteX338" fmla="*/ 6100115 w 10294362"/>
              <a:gd name="connsiteY338" fmla="*/ 825431 h 1385734"/>
              <a:gd name="connsiteX339" fmla="*/ 6077537 w 10294362"/>
              <a:gd name="connsiteY339" fmla="*/ 834202 h 1385734"/>
              <a:gd name="connsiteX340" fmla="*/ 6056631 w 10294362"/>
              <a:gd name="connsiteY340" fmla="*/ 845397 h 1385734"/>
              <a:gd name="connsiteX341" fmla="*/ 6053425 w 10294362"/>
              <a:gd name="connsiteY341" fmla="*/ 847905 h 1385734"/>
              <a:gd name="connsiteX342" fmla="*/ 6051056 w 10294362"/>
              <a:gd name="connsiteY342" fmla="*/ 852086 h 1385734"/>
              <a:gd name="connsiteX343" fmla="*/ 6044924 w 10294362"/>
              <a:gd name="connsiteY343" fmla="*/ 860588 h 1385734"/>
              <a:gd name="connsiteX344" fmla="*/ 6038791 w 10294362"/>
              <a:gd name="connsiteY344" fmla="*/ 869926 h 1385734"/>
              <a:gd name="connsiteX345" fmla="*/ 6028617 w 10294362"/>
              <a:gd name="connsiteY345" fmla="*/ 884002 h 1385734"/>
              <a:gd name="connsiteX346" fmla="*/ 6017606 w 10294362"/>
              <a:gd name="connsiteY346" fmla="*/ 898914 h 1385734"/>
              <a:gd name="connsiteX347" fmla="*/ 5996004 w 10294362"/>
              <a:gd name="connsiteY347" fmla="*/ 928460 h 1385734"/>
              <a:gd name="connsiteX348" fmla="*/ 5971892 w 10294362"/>
              <a:gd name="connsiteY348" fmla="*/ 958007 h 1385734"/>
              <a:gd name="connsiteX349" fmla="*/ 5968547 w 10294362"/>
              <a:gd name="connsiteY349" fmla="*/ 963582 h 1385734"/>
              <a:gd name="connsiteX350" fmla="*/ 5983739 w 10294362"/>
              <a:gd name="connsiteY350" fmla="*/ 965393 h 1385734"/>
              <a:gd name="connsiteX351" fmla="*/ 5996422 w 10294362"/>
              <a:gd name="connsiteY351" fmla="*/ 968041 h 1385734"/>
              <a:gd name="connsiteX352" fmla="*/ 5998652 w 10294362"/>
              <a:gd name="connsiteY352" fmla="*/ 968041 h 1385734"/>
              <a:gd name="connsiteX353" fmla="*/ 6014122 w 10294362"/>
              <a:gd name="connsiteY353" fmla="*/ 969853 h 1385734"/>
              <a:gd name="connsiteX354" fmla="*/ 6028756 w 10294362"/>
              <a:gd name="connsiteY354" fmla="*/ 972501 h 1385734"/>
              <a:gd name="connsiteX355" fmla="*/ 6052310 w 10294362"/>
              <a:gd name="connsiteY355" fmla="*/ 972780 h 1385734"/>
              <a:gd name="connsiteX356" fmla="*/ 6076701 w 10294362"/>
              <a:gd name="connsiteY356" fmla="*/ 974731 h 1385734"/>
              <a:gd name="connsiteX357" fmla="*/ 6082136 w 10294362"/>
              <a:gd name="connsiteY357" fmla="*/ 973477 h 1385734"/>
              <a:gd name="connsiteX358" fmla="*/ 6086736 w 10294362"/>
              <a:gd name="connsiteY358" fmla="*/ 968041 h 1385734"/>
              <a:gd name="connsiteX359" fmla="*/ 6095377 w 10294362"/>
              <a:gd name="connsiteY359" fmla="*/ 956752 h 1385734"/>
              <a:gd name="connsiteX360" fmla="*/ 6102345 w 10294362"/>
              <a:gd name="connsiteY360" fmla="*/ 944627 h 1385734"/>
              <a:gd name="connsiteX361" fmla="*/ 6112938 w 10294362"/>
              <a:gd name="connsiteY361" fmla="*/ 924976 h 1385734"/>
              <a:gd name="connsiteX362" fmla="*/ 6120185 w 10294362"/>
              <a:gd name="connsiteY362" fmla="*/ 904489 h 1385734"/>
              <a:gd name="connsiteX363" fmla="*/ 6128826 w 10294362"/>
              <a:gd name="connsiteY363" fmla="*/ 880518 h 1385734"/>
              <a:gd name="connsiteX364" fmla="*/ 6135795 w 10294362"/>
              <a:gd name="connsiteY364" fmla="*/ 856546 h 1385734"/>
              <a:gd name="connsiteX365" fmla="*/ 6135813 w 10294362"/>
              <a:gd name="connsiteY365" fmla="*/ 856546 h 1385734"/>
              <a:gd name="connsiteX366" fmla="*/ 6137904 w 10294362"/>
              <a:gd name="connsiteY366" fmla="*/ 846940 h 1385734"/>
              <a:gd name="connsiteX367" fmla="*/ 6139160 w 10294362"/>
              <a:gd name="connsiteY367" fmla="*/ 836560 h 1385734"/>
              <a:gd name="connsiteX368" fmla="*/ 6136230 w 10294362"/>
              <a:gd name="connsiteY368" fmla="*/ 826542 h 1385734"/>
              <a:gd name="connsiteX369" fmla="*/ 6125760 w 10294362"/>
              <a:gd name="connsiteY369" fmla="*/ 823190 h 1385734"/>
              <a:gd name="connsiteX370" fmla="*/ 636851 w 10294362"/>
              <a:gd name="connsiteY370" fmla="*/ 772217 h 1385734"/>
              <a:gd name="connsiteX371" fmla="*/ 630839 w 10294362"/>
              <a:gd name="connsiteY371" fmla="*/ 772397 h 1385734"/>
              <a:gd name="connsiteX372" fmla="*/ 623735 w 10294362"/>
              <a:gd name="connsiteY372" fmla="*/ 773658 h 1385734"/>
              <a:gd name="connsiteX373" fmla="*/ 606975 w 10294362"/>
              <a:gd name="connsiteY373" fmla="*/ 778760 h 1385734"/>
              <a:gd name="connsiteX374" fmla="*/ 590216 w 10294362"/>
              <a:gd name="connsiteY374" fmla="*/ 783864 h 1385734"/>
              <a:gd name="connsiteX375" fmla="*/ 578558 w 10294362"/>
              <a:gd name="connsiteY375" fmla="*/ 792614 h 1385734"/>
              <a:gd name="connsiteX376" fmla="*/ 553783 w 10294362"/>
              <a:gd name="connsiteY376" fmla="*/ 801365 h 1385734"/>
              <a:gd name="connsiteX377" fmla="*/ 536295 w 10294362"/>
              <a:gd name="connsiteY377" fmla="*/ 811573 h 1385734"/>
              <a:gd name="connsiteX378" fmla="*/ 532834 w 10294362"/>
              <a:gd name="connsiteY378" fmla="*/ 813943 h 1385734"/>
              <a:gd name="connsiteX379" fmla="*/ 534838 w 10294362"/>
              <a:gd name="connsiteY379" fmla="*/ 817406 h 1385734"/>
              <a:gd name="connsiteX380" fmla="*/ 544675 w 10294362"/>
              <a:gd name="connsiteY380" fmla="*/ 832537 h 1385734"/>
              <a:gd name="connsiteX381" fmla="*/ 552326 w 10294362"/>
              <a:gd name="connsiteY381" fmla="*/ 846573 h 1385734"/>
              <a:gd name="connsiteX382" fmla="*/ 558155 w 10294362"/>
              <a:gd name="connsiteY382" fmla="*/ 859698 h 1385734"/>
              <a:gd name="connsiteX383" fmla="*/ 562345 w 10294362"/>
              <a:gd name="connsiteY383" fmla="*/ 869360 h 1385734"/>
              <a:gd name="connsiteX384" fmla="*/ 565442 w 10294362"/>
              <a:gd name="connsiteY384" fmla="*/ 880115 h 1385734"/>
              <a:gd name="connsiteX385" fmla="*/ 569085 w 10294362"/>
              <a:gd name="connsiteY385" fmla="*/ 891782 h 1385734"/>
              <a:gd name="connsiteX386" fmla="*/ 572728 w 10294362"/>
              <a:gd name="connsiteY386" fmla="*/ 903449 h 1385734"/>
              <a:gd name="connsiteX387" fmla="*/ 573821 w 10294362"/>
              <a:gd name="connsiteY387" fmla="*/ 905454 h 1385734"/>
              <a:gd name="connsiteX388" fmla="*/ 577100 w 10294362"/>
              <a:gd name="connsiteY388" fmla="*/ 906366 h 1385734"/>
              <a:gd name="connsiteX389" fmla="*/ 578558 w 10294362"/>
              <a:gd name="connsiteY389" fmla="*/ 906183 h 1385734"/>
              <a:gd name="connsiteX390" fmla="*/ 580015 w 10294362"/>
              <a:gd name="connsiteY390" fmla="*/ 904907 h 1385734"/>
              <a:gd name="connsiteX391" fmla="*/ 591674 w 10294362"/>
              <a:gd name="connsiteY391" fmla="*/ 885949 h 1385734"/>
              <a:gd name="connsiteX392" fmla="*/ 604790 w 10294362"/>
              <a:gd name="connsiteY392" fmla="*/ 863891 h 1385734"/>
              <a:gd name="connsiteX393" fmla="*/ 617905 w 10294362"/>
              <a:gd name="connsiteY393" fmla="*/ 840740 h 1385734"/>
              <a:gd name="connsiteX394" fmla="*/ 621367 w 10294362"/>
              <a:gd name="connsiteY394" fmla="*/ 836182 h 1385734"/>
              <a:gd name="connsiteX395" fmla="*/ 623735 w 10294362"/>
              <a:gd name="connsiteY395" fmla="*/ 830531 h 1385734"/>
              <a:gd name="connsiteX396" fmla="*/ 627924 w 10294362"/>
              <a:gd name="connsiteY396" fmla="*/ 823604 h 1385734"/>
              <a:gd name="connsiteX397" fmla="*/ 631021 w 10294362"/>
              <a:gd name="connsiteY397" fmla="*/ 814490 h 1385734"/>
              <a:gd name="connsiteX398" fmla="*/ 636851 w 10294362"/>
              <a:gd name="connsiteY398" fmla="*/ 792614 h 1385734"/>
              <a:gd name="connsiteX399" fmla="*/ 637033 w 10294362"/>
              <a:gd name="connsiteY399" fmla="*/ 790609 h 1385734"/>
              <a:gd name="connsiteX400" fmla="*/ 638308 w 10294362"/>
              <a:gd name="connsiteY400" fmla="*/ 789698 h 1385734"/>
              <a:gd name="connsiteX401" fmla="*/ 639219 w 10294362"/>
              <a:gd name="connsiteY401" fmla="*/ 783317 h 1385734"/>
              <a:gd name="connsiteX402" fmla="*/ 641223 w 10294362"/>
              <a:gd name="connsiteY402" fmla="*/ 778031 h 1385734"/>
              <a:gd name="connsiteX403" fmla="*/ 639036 w 10294362"/>
              <a:gd name="connsiteY403" fmla="*/ 774577 h 1385734"/>
              <a:gd name="connsiteX404" fmla="*/ 636851 w 10294362"/>
              <a:gd name="connsiteY404" fmla="*/ 772217 h 1385734"/>
              <a:gd name="connsiteX405" fmla="*/ 6175936 w 10294362"/>
              <a:gd name="connsiteY405" fmla="*/ 769738 h 1385734"/>
              <a:gd name="connsiteX406" fmla="*/ 6177732 w 10294362"/>
              <a:gd name="connsiteY406" fmla="*/ 775174 h 1385734"/>
              <a:gd name="connsiteX407" fmla="*/ 6183657 w 10294362"/>
              <a:gd name="connsiteY407" fmla="*/ 776428 h 1385734"/>
              <a:gd name="connsiteX408" fmla="*/ 6183710 w 10294362"/>
              <a:gd name="connsiteY408" fmla="*/ 776428 h 1385734"/>
              <a:gd name="connsiteX409" fmla="*/ 6188291 w 10294362"/>
              <a:gd name="connsiteY409" fmla="*/ 778240 h 1385734"/>
              <a:gd name="connsiteX410" fmla="*/ 6193704 w 10294362"/>
              <a:gd name="connsiteY410" fmla="*/ 774198 h 1385734"/>
              <a:gd name="connsiteX411" fmla="*/ 6184820 w 10294362"/>
              <a:gd name="connsiteY411" fmla="*/ 771132 h 1385734"/>
              <a:gd name="connsiteX412" fmla="*/ 6175936 w 10294362"/>
              <a:gd name="connsiteY412" fmla="*/ 769738 h 1385734"/>
              <a:gd name="connsiteX413" fmla="*/ 961797 w 10294362"/>
              <a:gd name="connsiteY413" fmla="*/ 769336 h 1385734"/>
              <a:gd name="connsiteX414" fmla="*/ 951795 w 10294362"/>
              <a:gd name="connsiteY414" fmla="*/ 769696 h 1385734"/>
              <a:gd name="connsiteX415" fmla="*/ 942884 w 10294362"/>
              <a:gd name="connsiteY415" fmla="*/ 772217 h 1385734"/>
              <a:gd name="connsiteX416" fmla="*/ 932128 w 10294362"/>
              <a:gd name="connsiteY416" fmla="*/ 775671 h 1385734"/>
              <a:gd name="connsiteX417" fmla="*/ 926839 w 10294362"/>
              <a:gd name="connsiteY417" fmla="*/ 782406 h 1385734"/>
              <a:gd name="connsiteX418" fmla="*/ 924467 w 10294362"/>
              <a:gd name="connsiteY418" fmla="*/ 800271 h 1385734"/>
              <a:gd name="connsiteX419" fmla="*/ 921001 w 10294362"/>
              <a:gd name="connsiteY419" fmla="*/ 815948 h 1385734"/>
              <a:gd name="connsiteX420" fmla="*/ 916622 w 10294362"/>
              <a:gd name="connsiteY420" fmla="*/ 846573 h 1385734"/>
              <a:gd name="connsiteX421" fmla="*/ 916622 w 10294362"/>
              <a:gd name="connsiteY421" fmla="*/ 858240 h 1385734"/>
              <a:gd name="connsiteX422" fmla="*/ 913703 w 10294362"/>
              <a:gd name="connsiteY422" fmla="*/ 875740 h 1385734"/>
              <a:gd name="connsiteX423" fmla="*/ 912973 w 10294362"/>
              <a:gd name="connsiteY423" fmla="*/ 886313 h 1385734"/>
              <a:gd name="connsiteX424" fmla="*/ 912244 w 10294362"/>
              <a:gd name="connsiteY424" fmla="*/ 894699 h 1385734"/>
              <a:gd name="connsiteX425" fmla="*/ 910784 w 10294362"/>
              <a:gd name="connsiteY425" fmla="*/ 905819 h 1385734"/>
              <a:gd name="connsiteX426" fmla="*/ 909325 w 10294362"/>
              <a:gd name="connsiteY426" fmla="*/ 918032 h 1385734"/>
              <a:gd name="connsiteX427" fmla="*/ 909325 w 10294362"/>
              <a:gd name="connsiteY427" fmla="*/ 926782 h 1385734"/>
              <a:gd name="connsiteX428" fmla="*/ 909507 w 10294362"/>
              <a:gd name="connsiteY428" fmla="*/ 927511 h 1385734"/>
              <a:gd name="connsiteX429" fmla="*/ 910784 w 10294362"/>
              <a:gd name="connsiteY429" fmla="*/ 928241 h 1385734"/>
              <a:gd name="connsiteX430" fmla="*/ 914616 w 10294362"/>
              <a:gd name="connsiteY430" fmla="*/ 924777 h 1385734"/>
              <a:gd name="connsiteX431" fmla="*/ 919541 w 10294362"/>
              <a:gd name="connsiteY431" fmla="*/ 922407 h 1385734"/>
              <a:gd name="connsiteX432" fmla="*/ 939974 w 10294362"/>
              <a:gd name="connsiteY432" fmla="*/ 907824 h 1385734"/>
              <a:gd name="connsiteX433" fmla="*/ 952340 w 10294362"/>
              <a:gd name="connsiteY433" fmla="*/ 899074 h 1385734"/>
              <a:gd name="connsiteX434" fmla="*/ 964707 w 10294362"/>
              <a:gd name="connsiteY434" fmla="*/ 890324 h 1385734"/>
              <a:gd name="connsiteX435" fmla="*/ 978346 w 10294362"/>
              <a:gd name="connsiteY435" fmla="*/ 876834 h 1385734"/>
              <a:gd name="connsiteX436" fmla="*/ 990894 w 10294362"/>
              <a:gd name="connsiteY436" fmla="*/ 861157 h 1385734"/>
              <a:gd name="connsiteX437" fmla="*/ 1012717 w 10294362"/>
              <a:gd name="connsiteY437" fmla="*/ 836365 h 1385734"/>
              <a:gd name="connsiteX438" fmla="*/ 1024356 w 10294362"/>
              <a:gd name="connsiteY438" fmla="*/ 814490 h 1385734"/>
              <a:gd name="connsiteX439" fmla="*/ 1028539 w 10294362"/>
              <a:gd name="connsiteY439" fmla="*/ 808474 h 1385734"/>
              <a:gd name="connsiteX440" fmla="*/ 1031630 w 10294362"/>
              <a:gd name="connsiteY440" fmla="*/ 801365 h 1385734"/>
              <a:gd name="connsiteX441" fmla="*/ 1034904 w 10294362"/>
              <a:gd name="connsiteY441" fmla="*/ 791885 h 1385734"/>
              <a:gd name="connsiteX442" fmla="*/ 1035995 w 10294362"/>
              <a:gd name="connsiteY442" fmla="*/ 782406 h 1385734"/>
              <a:gd name="connsiteX443" fmla="*/ 1033994 w 10294362"/>
              <a:gd name="connsiteY443" fmla="*/ 773136 h 1385734"/>
              <a:gd name="connsiteX444" fmla="*/ 1024356 w 10294362"/>
              <a:gd name="connsiteY444" fmla="*/ 769336 h 1385734"/>
              <a:gd name="connsiteX445" fmla="*/ 6082289 w 10294362"/>
              <a:gd name="connsiteY445" fmla="*/ 702835 h 1385734"/>
              <a:gd name="connsiteX446" fmla="*/ 6088980 w 10294362"/>
              <a:gd name="connsiteY446" fmla="*/ 708410 h 1385734"/>
              <a:gd name="connsiteX447" fmla="*/ 6096785 w 10294362"/>
              <a:gd name="connsiteY447" fmla="*/ 725833 h 1385734"/>
              <a:gd name="connsiteX448" fmla="*/ 6097900 w 10294362"/>
              <a:gd name="connsiteY448" fmla="*/ 744092 h 1385734"/>
              <a:gd name="connsiteX449" fmla="*/ 6097900 w 10294362"/>
              <a:gd name="connsiteY449" fmla="*/ 749667 h 1385734"/>
              <a:gd name="connsiteX450" fmla="*/ 6093858 w 10294362"/>
              <a:gd name="connsiteY450" fmla="*/ 768623 h 1385734"/>
              <a:gd name="connsiteX451" fmla="*/ 6085635 w 10294362"/>
              <a:gd name="connsiteY451" fmla="*/ 787579 h 1385734"/>
              <a:gd name="connsiteX452" fmla="*/ 6072254 w 10294362"/>
              <a:gd name="connsiteY452" fmla="*/ 816465 h 1385734"/>
              <a:gd name="connsiteX453" fmla="*/ 6072254 w 10294362"/>
              <a:gd name="connsiteY453" fmla="*/ 818707 h 1385734"/>
              <a:gd name="connsiteX454" fmla="*/ 6075460 w 10294362"/>
              <a:gd name="connsiteY454" fmla="*/ 818567 h 1385734"/>
              <a:gd name="connsiteX455" fmla="*/ 6077829 w 10294362"/>
              <a:gd name="connsiteY455" fmla="*/ 817586 h 1385734"/>
              <a:gd name="connsiteX456" fmla="*/ 6114484 w 10294362"/>
              <a:gd name="connsiteY456" fmla="*/ 811842 h 1385734"/>
              <a:gd name="connsiteX457" fmla="*/ 6150284 w 10294362"/>
              <a:gd name="connsiteY457" fmla="*/ 811982 h 1385734"/>
              <a:gd name="connsiteX458" fmla="*/ 6166553 w 10294362"/>
              <a:gd name="connsiteY458" fmla="*/ 816465 h 1385734"/>
              <a:gd name="connsiteX459" fmla="*/ 6180320 w 10294362"/>
              <a:gd name="connsiteY459" fmla="*/ 824311 h 1385734"/>
              <a:gd name="connsiteX460" fmla="*/ 6187412 w 10294362"/>
              <a:gd name="connsiteY460" fmla="*/ 829908 h 1385734"/>
              <a:gd name="connsiteX461" fmla="*/ 6193669 w 10294362"/>
              <a:gd name="connsiteY461" fmla="*/ 835466 h 1385734"/>
              <a:gd name="connsiteX462" fmla="*/ 6214949 w 10294362"/>
              <a:gd name="connsiteY462" fmla="*/ 867987 h 1385734"/>
              <a:gd name="connsiteX463" fmla="*/ 6217030 w 10294362"/>
              <a:gd name="connsiteY463" fmla="*/ 905604 h 1385734"/>
              <a:gd name="connsiteX464" fmla="*/ 6202151 w 10294362"/>
              <a:gd name="connsiteY464" fmla="*/ 952711 h 1385734"/>
              <a:gd name="connsiteX465" fmla="*/ 6178095 w 10294362"/>
              <a:gd name="connsiteY465" fmla="*/ 994800 h 1385734"/>
              <a:gd name="connsiteX466" fmla="*/ 6146656 w 10294362"/>
              <a:gd name="connsiteY466" fmla="*/ 1039816 h 1385734"/>
              <a:gd name="connsiteX467" fmla="*/ 6110166 w 10294362"/>
              <a:gd name="connsiteY467" fmla="*/ 1080651 h 1385734"/>
              <a:gd name="connsiteX468" fmla="*/ 6063473 w 10294362"/>
              <a:gd name="connsiteY468" fmla="*/ 1123419 h 1385734"/>
              <a:gd name="connsiteX469" fmla="*/ 6010925 w 10294362"/>
              <a:gd name="connsiteY469" fmla="*/ 1158549 h 1385734"/>
              <a:gd name="connsiteX470" fmla="*/ 5987090 w 10294362"/>
              <a:gd name="connsiteY470" fmla="*/ 1168718 h 1385734"/>
              <a:gd name="connsiteX471" fmla="*/ 5964092 w 10294362"/>
              <a:gd name="connsiteY471" fmla="*/ 1179723 h 1385734"/>
              <a:gd name="connsiteX472" fmla="*/ 5960747 w 10294362"/>
              <a:gd name="connsiteY472" fmla="*/ 1180838 h 1385734"/>
              <a:gd name="connsiteX473" fmla="*/ 5959632 w 10294362"/>
              <a:gd name="connsiteY473" fmla="*/ 1180281 h 1385734"/>
              <a:gd name="connsiteX474" fmla="*/ 5958516 w 10294362"/>
              <a:gd name="connsiteY474" fmla="*/ 1179723 h 1385734"/>
              <a:gd name="connsiteX475" fmla="*/ 5961862 w 10294362"/>
              <a:gd name="connsiteY475" fmla="*/ 1178330 h 1385734"/>
              <a:gd name="connsiteX476" fmla="*/ 5965207 w 10294362"/>
              <a:gd name="connsiteY476" fmla="*/ 1175266 h 1385734"/>
              <a:gd name="connsiteX477" fmla="*/ 5962559 w 10294362"/>
              <a:gd name="connsiteY477" fmla="*/ 1174291 h 1385734"/>
              <a:gd name="connsiteX478" fmla="*/ 5960747 w 10294362"/>
              <a:gd name="connsiteY478" fmla="*/ 1174151 h 1385734"/>
              <a:gd name="connsiteX479" fmla="*/ 5958656 w 10294362"/>
              <a:gd name="connsiteY479" fmla="*/ 1174291 h 1385734"/>
              <a:gd name="connsiteX480" fmla="*/ 5957401 w 10294362"/>
              <a:gd name="connsiteY480" fmla="*/ 1175266 h 1385734"/>
              <a:gd name="connsiteX481" fmla="*/ 5938306 w 10294362"/>
              <a:gd name="connsiteY481" fmla="*/ 1183624 h 1385734"/>
              <a:gd name="connsiteX482" fmla="*/ 5918374 w 10294362"/>
              <a:gd name="connsiteY482" fmla="*/ 1188639 h 1385734"/>
              <a:gd name="connsiteX483" fmla="*/ 5886796 w 10294362"/>
              <a:gd name="connsiteY483" fmla="*/ 1195604 h 1385734"/>
              <a:gd name="connsiteX484" fmla="*/ 5855963 w 10294362"/>
              <a:gd name="connsiteY484" fmla="*/ 1200897 h 1385734"/>
              <a:gd name="connsiteX485" fmla="*/ 5816776 w 10294362"/>
              <a:gd name="connsiteY485" fmla="*/ 1202848 h 1385734"/>
              <a:gd name="connsiteX486" fmla="*/ 5779144 w 10294362"/>
              <a:gd name="connsiteY486" fmla="*/ 1203126 h 1385734"/>
              <a:gd name="connsiteX487" fmla="*/ 5755299 w 10294362"/>
              <a:gd name="connsiteY487" fmla="*/ 1201733 h 1385734"/>
              <a:gd name="connsiteX488" fmla="*/ 5732291 w 10294362"/>
              <a:gd name="connsiteY488" fmla="*/ 1198669 h 1385734"/>
              <a:gd name="connsiteX489" fmla="*/ 5718207 w 10294362"/>
              <a:gd name="connsiteY489" fmla="*/ 1195604 h 1385734"/>
              <a:gd name="connsiteX490" fmla="*/ 5703287 w 10294362"/>
              <a:gd name="connsiteY490" fmla="*/ 1190868 h 1385734"/>
              <a:gd name="connsiteX491" fmla="*/ 5685102 w 10294362"/>
              <a:gd name="connsiteY491" fmla="*/ 1183206 h 1385734"/>
              <a:gd name="connsiteX492" fmla="*/ 5667758 w 10294362"/>
              <a:gd name="connsiteY492" fmla="*/ 1173037 h 1385734"/>
              <a:gd name="connsiteX493" fmla="*/ 5682192 w 10294362"/>
              <a:gd name="connsiteY493" fmla="*/ 1175266 h 1385734"/>
              <a:gd name="connsiteX494" fmla="*/ 5693138 w 10294362"/>
              <a:gd name="connsiteY494" fmla="*/ 1178888 h 1385734"/>
              <a:gd name="connsiteX495" fmla="*/ 5703287 w 10294362"/>
              <a:gd name="connsiteY495" fmla="*/ 1180838 h 1385734"/>
              <a:gd name="connsiteX496" fmla="*/ 5731176 w 10294362"/>
              <a:gd name="connsiteY496" fmla="*/ 1185296 h 1385734"/>
              <a:gd name="connsiteX497" fmla="*/ 5735080 w 10294362"/>
              <a:gd name="connsiteY497" fmla="*/ 1186271 h 1385734"/>
              <a:gd name="connsiteX498" fmla="*/ 5738984 w 10294362"/>
              <a:gd name="connsiteY498" fmla="*/ 1186410 h 1385734"/>
              <a:gd name="connsiteX499" fmla="*/ 5755997 w 10294362"/>
              <a:gd name="connsiteY499" fmla="*/ 1186131 h 1385734"/>
              <a:gd name="connsiteX500" fmla="*/ 5774682 w 10294362"/>
              <a:gd name="connsiteY500" fmla="*/ 1184181 h 1385734"/>
              <a:gd name="connsiteX501" fmla="*/ 5793646 w 10294362"/>
              <a:gd name="connsiteY501" fmla="*/ 1180838 h 1385734"/>
              <a:gd name="connsiteX502" fmla="*/ 5818594 w 10294362"/>
              <a:gd name="connsiteY502" fmla="*/ 1174151 h 1385734"/>
              <a:gd name="connsiteX503" fmla="*/ 5842630 w 10294362"/>
              <a:gd name="connsiteY503" fmla="*/ 1164121 h 1385734"/>
              <a:gd name="connsiteX504" fmla="*/ 5870955 w 10294362"/>
              <a:gd name="connsiteY504" fmla="*/ 1152592 h 1385734"/>
              <a:gd name="connsiteX505" fmla="*/ 5898382 w 10294362"/>
              <a:gd name="connsiteY505" fmla="*/ 1138629 h 1385734"/>
              <a:gd name="connsiteX506" fmla="*/ 5901855 w 10294362"/>
              <a:gd name="connsiteY506" fmla="*/ 1136538 h 1385734"/>
              <a:gd name="connsiteX507" fmla="*/ 5906161 w 10294362"/>
              <a:gd name="connsiteY507" fmla="*/ 1135284 h 1385734"/>
              <a:gd name="connsiteX508" fmla="*/ 5916024 w 10294362"/>
              <a:gd name="connsiteY508" fmla="*/ 1131661 h 1385734"/>
              <a:gd name="connsiteX509" fmla="*/ 5925054 w 10294362"/>
              <a:gd name="connsiteY509" fmla="*/ 1126365 h 1385734"/>
              <a:gd name="connsiteX510" fmla="*/ 5962548 w 10294362"/>
              <a:gd name="connsiteY510" fmla="*/ 1099745 h 1385734"/>
              <a:gd name="connsiteX511" fmla="*/ 5997535 w 10294362"/>
              <a:gd name="connsiteY511" fmla="*/ 1070617 h 1385734"/>
              <a:gd name="connsiteX512" fmla="*/ 6022347 w 10294362"/>
              <a:gd name="connsiteY512" fmla="*/ 1048039 h 1385734"/>
              <a:gd name="connsiteX513" fmla="*/ 6045487 w 10294362"/>
              <a:gd name="connsiteY513" fmla="*/ 1023789 h 1385734"/>
              <a:gd name="connsiteX514" fmla="*/ 6047160 w 10294362"/>
              <a:gd name="connsiteY514" fmla="*/ 1021559 h 1385734"/>
              <a:gd name="connsiteX515" fmla="*/ 6048832 w 10294362"/>
              <a:gd name="connsiteY515" fmla="*/ 1019329 h 1385734"/>
              <a:gd name="connsiteX516" fmla="*/ 6044093 w 10294362"/>
              <a:gd name="connsiteY516" fmla="*/ 1014172 h 1385734"/>
              <a:gd name="connsiteX517" fmla="*/ 6037681 w 10294362"/>
              <a:gd name="connsiteY517" fmla="*/ 1011524 h 1385734"/>
              <a:gd name="connsiteX518" fmla="*/ 6018584 w 10294362"/>
              <a:gd name="connsiteY518" fmla="*/ 1002465 h 1385734"/>
              <a:gd name="connsiteX519" fmla="*/ 5998650 w 10294362"/>
              <a:gd name="connsiteY519" fmla="*/ 992570 h 1385734"/>
              <a:gd name="connsiteX520" fmla="*/ 5992517 w 10294362"/>
              <a:gd name="connsiteY520" fmla="*/ 990201 h 1385734"/>
              <a:gd name="connsiteX521" fmla="*/ 5986384 w 10294362"/>
              <a:gd name="connsiteY521" fmla="*/ 986995 h 1385734"/>
              <a:gd name="connsiteX522" fmla="*/ 5960735 w 10294362"/>
              <a:gd name="connsiteY522" fmla="*/ 972501 h 1385734"/>
              <a:gd name="connsiteX523" fmla="*/ 5955159 w 10294362"/>
              <a:gd name="connsiteY523" fmla="*/ 978076 h 1385734"/>
              <a:gd name="connsiteX524" fmla="*/ 5952929 w 10294362"/>
              <a:gd name="connsiteY524" fmla="*/ 979888 h 1385734"/>
              <a:gd name="connsiteX525" fmla="*/ 5950699 w 10294362"/>
              <a:gd name="connsiteY525" fmla="*/ 982536 h 1385734"/>
              <a:gd name="connsiteX526" fmla="*/ 5942614 w 10294362"/>
              <a:gd name="connsiteY526" fmla="*/ 986995 h 1385734"/>
              <a:gd name="connsiteX527" fmla="*/ 5932856 w 10294362"/>
              <a:gd name="connsiteY527" fmla="*/ 984766 h 1385734"/>
              <a:gd name="connsiteX528" fmla="*/ 5925054 w 10294362"/>
              <a:gd name="connsiteY528" fmla="*/ 984766 h 1385734"/>
              <a:gd name="connsiteX529" fmla="*/ 5917269 w 10294362"/>
              <a:gd name="connsiteY529" fmla="*/ 985184 h 1385734"/>
              <a:gd name="connsiteX530" fmla="*/ 5909453 w 10294362"/>
              <a:gd name="connsiteY530" fmla="*/ 981421 h 1385734"/>
              <a:gd name="connsiteX531" fmla="*/ 5906387 w 10294362"/>
              <a:gd name="connsiteY531" fmla="*/ 976821 h 1385734"/>
              <a:gd name="connsiteX532" fmla="*/ 5901648 w 10294362"/>
              <a:gd name="connsiteY532" fmla="*/ 971386 h 1385734"/>
              <a:gd name="connsiteX533" fmla="*/ 5891736 w 10294362"/>
              <a:gd name="connsiteY533" fmla="*/ 969017 h 1385734"/>
              <a:gd name="connsiteX534" fmla="*/ 5891757 w 10294362"/>
              <a:gd name="connsiteY534" fmla="*/ 959122 h 1385734"/>
              <a:gd name="connsiteX535" fmla="*/ 5894645 w 10294362"/>
              <a:gd name="connsiteY535" fmla="*/ 952293 h 1385734"/>
              <a:gd name="connsiteX536" fmla="*/ 5898372 w 10294362"/>
              <a:gd name="connsiteY536" fmla="*/ 944627 h 1385734"/>
              <a:gd name="connsiteX537" fmla="*/ 5908945 w 10294362"/>
              <a:gd name="connsiteY537" fmla="*/ 929018 h 1385734"/>
              <a:gd name="connsiteX538" fmla="*/ 5922856 w 10294362"/>
              <a:gd name="connsiteY538" fmla="*/ 916753 h 1385734"/>
              <a:gd name="connsiteX539" fmla="*/ 5936212 w 10294362"/>
              <a:gd name="connsiteY539" fmla="*/ 903235 h 1385734"/>
              <a:gd name="connsiteX540" fmla="*/ 5949569 w 10294362"/>
              <a:gd name="connsiteY540" fmla="*/ 888880 h 1385734"/>
              <a:gd name="connsiteX541" fmla="*/ 5973549 w 10294362"/>
              <a:gd name="connsiteY541" fmla="*/ 856000 h 1385734"/>
              <a:gd name="connsiteX542" fmla="*/ 5997544 w 10294362"/>
              <a:gd name="connsiteY542" fmla="*/ 823190 h 1385734"/>
              <a:gd name="connsiteX543" fmla="*/ 6022494 w 10294362"/>
              <a:gd name="connsiteY543" fmla="*/ 792285 h 1385734"/>
              <a:gd name="connsiteX544" fmla="*/ 6046607 w 10294362"/>
              <a:gd name="connsiteY544" fmla="*/ 759702 h 1385734"/>
              <a:gd name="connsiteX545" fmla="*/ 6061939 w 10294362"/>
              <a:gd name="connsiteY545" fmla="*/ 738516 h 1385734"/>
              <a:gd name="connsiteX546" fmla="*/ 6075599 w 10294362"/>
              <a:gd name="connsiteY546" fmla="*/ 713985 h 1385734"/>
              <a:gd name="connsiteX547" fmla="*/ 6078108 w 10294362"/>
              <a:gd name="connsiteY547" fmla="*/ 708828 h 1385734"/>
              <a:gd name="connsiteX548" fmla="*/ 6082289 w 10294362"/>
              <a:gd name="connsiteY548" fmla="*/ 702835 h 1385734"/>
              <a:gd name="connsiteX549" fmla="*/ 9471180 w 10294362"/>
              <a:gd name="connsiteY549" fmla="*/ 699371 h 1385734"/>
              <a:gd name="connsiteX550" fmla="*/ 9463325 w 10294362"/>
              <a:gd name="connsiteY550" fmla="*/ 702636 h 1385734"/>
              <a:gd name="connsiteX551" fmla="*/ 9456566 w 10294362"/>
              <a:gd name="connsiteY551" fmla="*/ 712450 h 1385734"/>
              <a:gd name="connsiteX552" fmla="*/ 9446157 w 10294362"/>
              <a:gd name="connsiteY552" fmla="*/ 738864 h 1385734"/>
              <a:gd name="connsiteX553" fmla="*/ 9443414 w 10294362"/>
              <a:gd name="connsiteY553" fmla="*/ 766371 h 1385734"/>
              <a:gd name="connsiteX554" fmla="*/ 9443414 w 10294362"/>
              <a:gd name="connsiteY554" fmla="*/ 811548 h 1385734"/>
              <a:gd name="connsiteX555" fmla="*/ 9472276 w 10294362"/>
              <a:gd name="connsiteY555" fmla="*/ 799707 h 1385734"/>
              <a:gd name="connsiteX556" fmla="*/ 9498946 w 10294362"/>
              <a:gd name="connsiteY556" fmla="*/ 791146 h 1385734"/>
              <a:gd name="connsiteX557" fmla="*/ 9505705 w 10294362"/>
              <a:gd name="connsiteY557" fmla="*/ 785863 h 1385734"/>
              <a:gd name="connsiteX558" fmla="*/ 9509176 w 10294362"/>
              <a:gd name="connsiteY558" fmla="*/ 779487 h 1385734"/>
              <a:gd name="connsiteX559" fmla="*/ 9508624 w 10294362"/>
              <a:gd name="connsiteY559" fmla="*/ 744329 h 1385734"/>
              <a:gd name="connsiteX560" fmla="*/ 9496024 w 10294362"/>
              <a:gd name="connsiteY560" fmla="*/ 712450 h 1385734"/>
              <a:gd name="connsiteX561" fmla="*/ 9483602 w 10294362"/>
              <a:gd name="connsiteY561" fmla="*/ 703178 h 1385734"/>
              <a:gd name="connsiteX562" fmla="*/ 9471180 w 10294362"/>
              <a:gd name="connsiteY562" fmla="*/ 699371 h 1385734"/>
              <a:gd name="connsiteX563" fmla="*/ 3113664 w 10294362"/>
              <a:gd name="connsiteY563" fmla="*/ 695404 h 1385734"/>
              <a:gd name="connsiteX564" fmla="*/ 3110890 w 10294362"/>
              <a:gd name="connsiteY564" fmla="*/ 695787 h 1385734"/>
              <a:gd name="connsiteX565" fmla="*/ 3097758 w 10294362"/>
              <a:gd name="connsiteY565" fmla="*/ 696042 h 1385734"/>
              <a:gd name="connsiteX566" fmla="*/ 3085392 w 10294362"/>
              <a:gd name="connsiteY566" fmla="*/ 697828 h 1385734"/>
              <a:gd name="connsiteX567" fmla="*/ 3066141 w 10294362"/>
              <a:gd name="connsiteY567" fmla="*/ 704078 h 1385734"/>
              <a:gd name="connsiteX568" fmla="*/ 3047655 w 10294362"/>
              <a:gd name="connsiteY568" fmla="*/ 714154 h 1385734"/>
              <a:gd name="connsiteX569" fmla="*/ 3037967 w 10294362"/>
              <a:gd name="connsiteY569" fmla="*/ 721169 h 1385734"/>
              <a:gd name="connsiteX570" fmla="*/ 3028277 w 10294362"/>
              <a:gd name="connsiteY570" fmla="*/ 727419 h 1385734"/>
              <a:gd name="connsiteX571" fmla="*/ 3008899 w 10294362"/>
              <a:gd name="connsiteY571" fmla="*/ 747827 h 1385734"/>
              <a:gd name="connsiteX572" fmla="*/ 3008516 w 10294362"/>
              <a:gd name="connsiteY572" fmla="*/ 749996 h 1385734"/>
              <a:gd name="connsiteX573" fmla="*/ 3008899 w 10294362"/>
              <a:gd name="connsiteY573" fmla="*/ 752929 h 1385734"/>
              <a:gd name="connsiteX574" fmla="*/ 3015911 w 10294362"/>
              <a:gd name="connsiteY574" fmla="*/ 770132 h 1385734"/>
              <a:gd name="connsiteX575" fmla="*/ 3022158 w 10294362"/>
              <a:gd name="connsiteY575" fmla="*/ 786467 h 1385734"/>
              <a:gd name="connsiteX576" fmla="*/ 3026620 w 10294362"/>
              <a:gd name="connsiteY576" fmla="*/ 799483 h 1385734"/>
              <a:gd name="connsiteX577" fmla="*/ 3030317 w 10294362"/>
              <a:gd name="connsiteY577" fmla="*/ 814030 h 1385734"/>
              <a:gd name="connsiteX578" fmla="*/ 3042556 w 10294362"/>
              <a:gd name="connsiteY578" fmla="*/ 802801 h 1385734"/>
              <a:gd name="connsiteX579" fmla="*/ 3062572 w 10294362"/>
              <a:gd name="connsiteY579" fmla="*/ 779903 h 1385734"/>
              <a:gd name="connsiteX580" fmla="*/ 3080293 w 10294362"/>
              <a:gd name="connsiteY580" fmla="*/ 757011 h 1385734"/>
              <a:gd name="connsiteX581" fmla="*/ 3095336 w 10294362"/>
              <a:gd name="connsiteY581" fmla="*/ 734945 h 1385734"/>
              <a:gd name="connsiteX582" fmla="*/ 3108850 w 10294362"/>
              <a:gd name="connsiteY582" fmla="*/ 712113 h 1385734"/>
              <a:gd name="connsiteX583" fmla="*/ 3113033 w 10294362"/>
              <a:gd name="connsiteY583" fmla="*/ 703950 h 1385734"/>
              <a:gd name="connsiteX584" fmla="*/ 3117930 w 10294362"/>
              <a:gd name="connsiteY584" fmla="*/ 695787 h 1385734"/>
              <a:gd name="connsiteX585" fmla="*/ 3113664 w 10294362"/>
              <a:gd name="connsiteY585" fmla="*/ 695404 h 1385734"/>
              <a:gd name="connsiteX586" fmla="*/ 8788880 w 10294362"/>
              <a:gd name="connsiteY586" fmla="*/ 666885 h 1385734"/>
              <a:gd name="connsiteX587" fmla="*/ 8785536 w 10294362"/>
              <a:gd name="connsiteY587" fmla="*/ 692516 h 1385734"/>
              <a:gd name="connsiteX588" fmla="*/ 8788880 w 10294362"/>
              <a:gd name="connsiteY588" fmla="*/ 694745 h 1385734"/>
              <a:gd name="connsiteX589" fmla="*/ 8807833 w 10294362"/>
              <a:gd name="connsiteY589" fmla="*/ 673571 h 1385734"/>
              <a:gd name="connsiteX590" fmla="*/ 8809226 w 10294362"/>
              <a:gd name="connsiteY590" fmla="*/ 670367 h 1385734"/>
              <a:gd name="connsiteX591" fmla="*/ 8805603 w 10294362"/>
              <a:gd name="connsiteY591" fmla="*/ 667999 h 1385734"/>
              <a:gd name="connsiteX592" fmla="*/ 8799053 w 10294362"/>
              <a:gd name="connsiteY592" fmla="*/ 667024 h 1385734"/>
              <a:gd name="connsiteX593" fmla="*/ 8793340 w 10294362"/>
              <a:gd name="connsiteY593" fmla="*/ 666885 h 1385734"/>
              <a:gd name="connsiteX594" fmla="*/ 8616302 w 10294362"/>
              <a:gd name="connsiteY594" fmla="*/ 656298 h 1385734"/>
              <a:gd name="connsiteX595" fmla="*/ 8554878 w 10294362"/>
              <a:gd name="connsiteY595" fmla="*/ 659084 h 1385734"/>
              <a:gd name="connsiteX596" fmla="*/ 8561849 w 10294362"/>
              <a:gd name="connsiteY596" fmla="*/ 666745 h 1385734"/>
              <a:gd name="connsiteX597" fmla="*/ 8567147 w 10294362"/>
              <a:gd name="connsiteY597" fmla="*/ 673571 h 1385734"/>
              <a:gd name="connsiteX598" fmla="*/ 8582204 w 10294362"/>
              <a:gd name="connsiteY598" fmla="*/ 699342 h 1385734"/>
              <a:gd name="connsiteX599" fmla="*/ 8593916 w 10294362"/>
              <a:gd name="connsiteY599" fmla="*/ 725949 h 1385734"/>
              <a:gd name="connsiteX600" fmla="*/ 8599353 w 10294362"/>
              <a:gd name="connsiteY600" fmla="*/ 739462 h 1385734"/>
              <a:gd name="connsiteX601" fmla="*/ 8603954 w 10294362"/>
              <a:gd name="connsiteY601" fmla="*/ 753810 h 1385734"/>
              <a:gd name="connsiteX602" fmla="*/ 8617339 w 10294362"/>
              <a:gd name="connsiteY602" fmla="*/ 810645 h 1385734"/>
              <a:gd name="connsiteX603" fmla="*/ 8617896 w 10294362"/>
              <a:gd name="connsiteY603" fmla="*/ 813292 h 1385734"/>
              <a:gd name="connsiteX604" fmla="*/ 8618454 w 10294362"/>
              <a:gd name="connsiteY604" fmla="*/ 815103 h 1385734"/>
              <a:gd name="connsiteX605" fmla="*/ 8620684 w 10294362"/>
              <a:gd name="connsiteY605" fmla="*/ 863023 h 1385734"/>
              <a:gd name="connsiteX606" fmla="*/ 8621100 w 10294362"/>
              <a:gd name="connsiteY606" fmla="*/ 887959 h 1385734"/>
              <a:gd name="connsiteX607" fmla="*/ 8620684 w 10294362"/>
              <a:gd name="connsiteY607" fmla="*/ 912058 h 1385734"/>
              <a:gd name="connsiteX608" fmla="*/ 8621792 w 10294362"/>
              <a:gd name="connsiteY608" fmla="*/ 917352 h 1385734"/>
              <a:gd name="connsiteX609" fmla="*/ 8626225 w 10294362"/>
              <a:gd name="connsiteY609" fmla="*/ 917630 h 1385734"/>
              <a:gd name="connsiteX610" fmla="*/ 8637306 w 10294362"/>
              <a:gd name="connsiteY610" fmla="*/ 913173 h 1385734"/>
              <a:gd name="connsiteX611" fmla="*/ 8642431 w 10294362"/>
              <a:gd name="connsiteY611" fmla="*/ 911083 h 1385734"/>
              <a:gd name="connsiteX612" fmla="*/ 8645062 w 10294362"/>
              <a:gd name="connsiteY612" fmla="*/ 906486 h 1385734"/>
              <a:gd name="connsiteX613" fmla="*/ 8647292 w 10294362"/>
              <a:gd name="connsiteY613" fmla="*/ 891302 h 1385734"/>
              <a:gd name="connsiteX614" fmla="*/ 8649522 w 10294362"/>
              <a:gd name="connsiteY614" fmla="*/ 875282 h 1385734"/>
              <a:gd name="connsiteX615" fmla="*/ 8653424 w 10294362"/>
              <a:gd name="connsiteY615" fmla="*/ 853969 h 1385734"/>
              <a:gd name="connsiteX616" fmla="*/ 8657326 w 10294362"/>
              <a:gd name="connsiteY616" fmla="*/ 831819 h 1385734"/>
              <a:gd name="connsiteX617" fmla="*/ 8658441 w 10294362"/>
              <a:gd name="connsiteY617" fmla="*/ 822486 h 1385734"/>
              <a:gd name="connsiteX618" fmla="*/ 8659556 w 10294362"/>
              <a:gd name="connsiteY618" fmla="*/ 813989 h 1385734"/>
              <a:gd name="connsiteX619" fmla="*/ 8661088 w 10294362"/>
              <a:gd name="connsiteY619" fmla="*/ 799780 h 1385734"/>
              <a:gd name="connsiteX620" fmla="*/ 8661785 w 10294362"/>
              <a:gd name="connsiteY620" fmla="*/ 787242 h 1385734"/>
              <a:gd name="connsiteX621" fmla="*/ 8662343 w 10294362"/>
              <a:gd name="connsiteY621" fmla="*/ 786407 h 1385734"/>
              <a:gd name="connsiteX622" fmla="*/ 8662900 w 10294362"/>
              <a:gd name="connsiteY622" fmla="*/ 783899 h 1385734"/>
              <a:gd name="connsiteX623" fmla="*/ 8666105 w 10294362"/>
              <a:gd name="connsiteY623" fmla="*/ 771501 h 1385734"/>
              <a:gd name="connsiteX624" fmla="*/ 8668474 w 10294362"/>
              <a:gd name="connsiteY624" fmla="*/ 758267 h 1385734"/>
              <a:gd name="connsiteX625" fmla="*/ 8668474 w 10294362"/>
              <a:gd name="connsiteY625" fmla="*/ 751581 h 1385734"/>
              <a:gd name="connsiteX626" fmla="*/ 8668474 w 10294362"/>
              <a:gd name="connsiteY626" fmla="*/ 741551 h 1385734"/>
              <a:gd name="connsiteX627" fmla="*/ 8670704 w 10294362"/>
              <a:gd name="connsiteY627" fmla="*/ 725810 h 1385734"/>
              <a:gd name="connsiteX628" fmla="*/ 8672934 w 10294362"/>
              <a:gd name="connsiteY628" fmla="*/ 709233 h 1385734"/>
              <a:gd name="connsiteX629" fmla="*/ 8676278 w 10294362"/>
              <a:gd name="connsiteY629" fmla="*/ 680258 h 1385734"/>
              <a:gd name="connsiteX630" fmla="*/ 8678508 w 10294362"/>
              <a:gd name="connsiteY630" fmla="*/ 656855 h 1385734"/>
              <a:gd name="connsiteX631" fmla="*/ 8616302 w 10294362"/>
              <a:gd name="connsiteY631" fmla="*/ 656298 h 1385734"/>
              <a:gd name="connsiteX632" fmla="*/ 3693777 w 10294362"/>
              <a:gd name="connsiteY632" fmla="*/ 641780 h 1385734"/>
              <a:gd name="connsiteX633" fmla="*/ 3686780 w 10294362"/>
              <a:gd name="connsiteY633" fmla="*/ 645987 h 1385734"/>
              <a:gd name="connsiteX634" fmla="*/ 3680545 w 10294362"/>
              <a:gd name="connsiteY634" fmla="*/ 650958 h 1385734"/>
              <a:gd name="connsiteX635" fmla="*/ 3659298 w 10294362"/>
              <a:gd name="connsiteY635" fmla="*/ 673198 h 1385734"/>
              <a:gd name="connsiteX636" fmla="*/ 3632708 w 10294362"/>
              <a:gd name="connsiteY636" fmla="*/ 691608 h 1385734"/>
              <a:gd name="connsiteX637" fmla="*/ 3657518 w 10294362"/>
              <a:gd name="connsiteY637" fmla="*/ 714794 h 1385734"/>
              <a:gd name="connsiteX638" fmla="*/ 3684617 w 10294362"/>
              <a:gd name="connsiteY638" fmla="*/ 733394 h 1385734"/>
              <a:gd name="connsiteX639" fmla="*/ 3690342 w 10294362"/>
              <a:gd name="connsiteY639" fmla="*/ 687575 h 1385734"/>
              <a:gd name="connsiteX640" fmla="*/ 3693777 w 10294362"/>
              <a:gd name="connsiteY640" fmla="*/ 641780 h 1385734"/>
              <a:gd name="connsiteX641" fmla="*/ 8141640 w 10294362"/>
              <a:gd name="connsiteY641" fmla="*/ 623945 h 1385734"/>
              <a:gd name="connsiteX642" fmla="*/ 8162674 w 10294362"/>
              <a:gd name="connsiteY642" fmla="*/ 625338 h 1385734"/>
              <a:gd name="connsiteX643" fmla="*/ 8182873 w 10294362"/>
              <a:gd name="connsiteY643" fmla="*/ 631749 h 1385734"/>
              <a:gd name="connsiteX644" fmla="*/ 8183988 w 10294362"/>
              <a:gd name="connsiteY644" fmla="*/ 631749 h 1385734"/>
              <a:gd name="connsiteX645" fmla="*/ 8207251 w 10294362"/>
              <a:gd name="connsiteY645" fmla="*/ 637044 h 1385734"/>
              <a:gd name="connsiteX646" fmla="*/ 8229679 w 10294362"/>
              <a:gd name="connsiteY646" fmla="*/ 640667 h 1385734"/>
              <a:gd name="connsiteX647" fmla="*/ 8237480 w 10294362"/>
              <a:gd name="connsiteY647" fmla="*/ 642479 h 1385734"/>
              <a:gd name="connsiteX648" fmla="*/ 8245281 w 10294362"/>
              <a:gd name="connsiteY648" fmla="*/ 645126 h 1385734"/>
              <a:gd name="connsiteX649" fmla="*/ 8248903 w 10294362"/>
              <a:gd name="connsiteY649" fmla="*/ 647635 h 1385734"/>
              <a:gd name="connsiteX650" fmla="*/ 8254196 w 10294362"/>
              <a:gd name="connsiteY650" fmla="*/ 648471 h 1385734"/>
              <a:gd name="connsiteX651" fmla="*/ 8273560 w 10294362"/>
              <a:gd name="connsiteY651" fmla="*/ 654045 h 1385734"/>
              <a:gd name="connsiteX652" fmla="*/ 8292087 w 10294362"/>
              <a:gd name="connsiteY652" fmla="*/ 659619 h 1385734"/>
              <a:gd name="connsiteX653" fmla="*/ 8301559 w 10294362"/>
              <a:gd name="connsiteY653" fmla="*/ 661709 h 1385734"/>
              <a:gd name="connsiteX654" fmla="*/ 8311032 w 10294362"/>
              <a:gd name="connsiteY654" fmla="*/ 662963 h 1385734"/>
              <a:gd name="connsiteX655" fmla="*/ 8345440 w 10294362"/>
              <a:gd name="connsiteY655" fmla="*/ 676341 h 1385734"/>
              <a:gd name="connsiteX656" fmla="*/ 8375669 w 10294362"/>
              <a:gd name="connsiteY656" fmla="*/ 693063 h 1385734"/>
              <a:gd name="connsiteX657" fmla="*/ 8382634 w 10294362"/>
              <a:gd name="connsiteY657" fmla="*/ 698359 h 1385734"/>
              <a:gd name="connsiteX658" fmla="*/ 8387927 w 10294362"/>
              <a:gd name="connsiteY658" fmla="*/ 705326 h 1385734"/>
              <a:gd name="connsiteX659" fmla="*/ 8389738 w 10294362"/>
              <a:gd name="connsiteY659" fmla="*/ 708671 h 1385734"/>
              <a:gd name="connsiteX660" fmla="*/ 8389042 w 10294362"/>
              <a:gd name="connsiteY660" fmla="*/ 712015 h 1385734"/>
              <a:gd name="connsiteX661" fmla="*/ 8371211 w 10294362"/>
              <a:gd name="connsiteY661" fmla="*/ 741001 h 1385734"/>
              <a:gd name="connsiteX662" fmla="*/ 8369261 w 10294362"/>
              <a:gd name="connsiteY662" fmla="*/ 743788 h 1385734"/>
              <a:gd name="connsiteX663" fmla="*/ 8368982 w 10294362"/>
              <a:gd name="connsiteY663" fmla="*/ 746575 h 1385734"/>
              <a:gd name="connsiteX664" fmla="*/ 8365082 w 10294362"/>
              <a:gd name="connsiteY664" fmla="*/ 751870 h 1385734"/>
              <a:gd name="connsiteX665" fmla="*/ 8361181 w 10294362"/>
              <a:gd name="connsiteY665" fmla="*/ 755493 h 1385734"/>
              <a:gd name="connsiteX666" fmla="*/ 8348783 w 10294362"/>
              <a:gd name="connsiteY666" fmla="*/ 767617 h 1385734"/>
              <a:gd name="connsiteX667" fmla="*/ 8338893 w 10294362"/>
              <a:gd name="connsiteY667" fmla="*/ 782249 h 1385734"/>
              <a:gd name="connsiteX668" fmla="*/ 8336942 w 10294362"/>
              <a:gd name="connsiteY668" fmla="*/ 785315 h 1385734"/>
              <a:gd name="connsiteX669" fmla="*/ 8333321 w 10294362"/>
              <a:gd name="connsiteY669" fmla="*/ 786708 h 1385734"/>
              <a:gd name="connsiteX670" fmla="*/ 8328166 w 10294362"/>
              <a:gd name="connsiteY670" fmla="*/ 789774 h 1385734"/>
              <a:gd name="connsiteX671" fmla="*/ 8322176 w 10294362"/>
              <a:gd name="connsiteY671" fmla="*/ 791167 h 1385734"/>
              <a:gd name="connsiteX672" fmla="*/ 8321201 w 10294362"/>
              <a:gd name="connsiteY672" fmla="*/ 792979 h 1385734"/>
              <a:gd name="connsiteX673" fmla="*/ 8321062 w 10294362"/>
              <a:gd name="connsiteY673" fmla="*/ 792282 h 1385734"/>
              <a:gd name="connsiteX674" fmla="*/ 8306156 w 10294362"/>
              <a:gd name="connsiteY674" fmla="*/ 789913 h 1385734"/>
              <a:gd name="connsiteX675" fmla="*/ 8292087 w 10294362"/>
              <a:gd name="connsiteY675" fmla="*/ 786708 h 1385734"/>
              <a:gd name="connsiteX676" fmla="*/ 8282057 w 10294362"/>
              <a:gd name="connsiteY676" fmla="*/ 786708 h 1385734"/>
              <a:gd name="connsiteX677" fmla="*/ 8263808 w 10294362"/>
              <a:gd name="connsiteY677" fmla="*/ 789495 h 1385734"/>
              <a:gd name="connsiteX678" fmla="*/ 8246395 w 10294362"/>
              <a:gd name="connsiteY678" fmla="*/ 782249 h 1385734"/>
              <a:gd name="connsiteX679" fmla="*/ 8237201 w 10294362"/>
              <a:gd name="connsiteY679" fmla="*/ 770822 h 1385734"/>
              <a:gd name="connsiteX680" fmla="*/ 8226336 w 10294362"/>
              <a:gd name="connsiteY680" fmla="*/ 761067 h 1385734"/>
              <a:gd name="connsiteX681" fmla="*/ 8223968 w 10294362"/>
              <a:gd name="connsiteY681" fmla="*/ 757165 h 1385734"/>
              <a:gd name="connsiteX682" fmla="*/ 8220764 w 10294362"/>
              <a:gd name="connsiteY682" fmla="*/ 753264 h 1385734"/>
              <a:gd name="connsiteX683" fmla="*/ 8204883 w 10294362"/>
              <a:gd name="connsiteY683" fmla="*/ 756051 h 1385734"/>
              <a:gd name="connsiteX684" fmla="*/ 8194017 w 10294362"/>
              <a:gd name="connsiteY684" fmla="*/ 745460 h 1385734"/>
              <a:gd name="connsiteX685" fmla="*/ 8180087 w 10294362"/>
              <a:gd name="connsiteY685" fmla="*/ 721073 h 1385734"/>
              <a:gd name="connsiteX686" fmla="*/ 8169500 w 10294362"/>
              <a:gd name="connsiteY686" fmla="*/ 697523 h 1385734"/>
              <a:gd name="connsiteX687" fmla="*/ 8162256 w 10294362"/>
              <a:gd name="connsiteY687" fmla="*/ 674390 h 1385734"/>
              <a:gd name="connsiteX688" fmla="*/ 8151669 w 10294362"/>
              <a:gd name="connsiteY688" fmla="*/ 652930 h 1385734"/>
              <a:gd name="connsiteX689" fmla="*/ 8140804 w 10294362"/>
              <a:gd name="connsiteY689" fmla="*/ 640110 h 1385734"/>
              <a:gd name="connsiteX690" fmla="*/ 8124923 w 10294362"/>
              <a:gd name="connsiteY690" fmla="*/ 630634 h 1385734"/>
              <a:gd name="connsiteX691" fmla="*/ 8141640 w 10294362"/>
              <a:gd name="connsiteY691" fmla="*/ 623945 h 1385734"/>
              <a:gd name="connsiteX692" fmla="*/ 1866659 w 10294362"/>
              <a:gd name="connsiteY692" fmla="*/ 619793 h 1385734"/>
              <a:gd name="connsiteX693" fmla="*/ 1864986 w 10294362"/>
              <a:gd name="connsiteY693" fmla="*/ 620769 h 1385734"/>
              <a:gd name="connsiteX694" fmla="*/ 1863314 w 10294362"/>
              <a:gd name="connsiteY694" fmla="*/ 620908 h 1385734"/>
              <a:gd name="connsiteX695" fmla="*/ 1857043 w 10294362"/>
              <a:gd name="connsiteY695" fmla="*/ 624391 h 1385734"/>
              <a:gd name="connsiteX696" fmla="*/ 1849935 w 10294362"/>
              <a:gd name="connsiteY696" fmla="*/ 625367 h 1385734"/>
              <a:gd name="connsiteX697" fmla="*/ 1841155 w 10294362"/>
              <a:gd name="connsiteY697" fmla="*/ 628711 h 1385734"/>
              <a:gd name="connsiteX698" fmla="*/ 1833212 w 10294362"/>
              <a:gd name="connsiteY698" fmla="*/ 632055 h 1385734"/>
              <a:gd name="connsiteX699" fmla="*/ 1795305 w 10294362"/>
              <a:gd name="connsiteY699" fmla="*/ 658807 h 1385734"/>
              <a:gd name="connsiteX700" fmla="*/ 1770876 w 10294362"/>
              <a:gd name="connsiteY700" fmla="*/ 677757 h 1385734"/>
              <a:gd name="connsiteX701" fmla="*/ 1752311 w 10294362"/>
              <a:gd name="connsiteY701" fmla="*/ 695731 h 1385734"/>
              <a:gd name="connsiteX702" fmla="*/ 1736378 w 10294362"/>
              <a:gd name="connsiteY702" fmla="*/ 714541 h 1385734"/>
              <a:gd name="connsiteX703" fmla="*/ 1733035 w 10294362"/>
              <a:gd name="connsiteY703" fmla="*/ 717885 h 1385734"/>
              <a:gd name="connsiteX704" fmla="*/ 1733035 w 10294362"/>
              <a:gd name="connsiteY704" fmla="*/ 727917 h 1385734"/>
              <a:gd name="connsiteX705" fmla="*/ 1740367 w 10294362"/>
              <a:gd name="connsiteY705" fmla="*/ 738507 h 1385734"/>
              <a:gd name="connsiteX706" fmla="*/ 1748498 w 10294362"/>
              <a:gd name="connsiteY706" fmla="*/ 749096 h 1385734"/>
              <a:gd name="connsiteX707" fmla="*/ 1755631 w 10294362"/>
              <a:gd name="connsiteY707" fmla="*/ 759964 h 1385734"/>
              <a:gd name="connsiteX708" fmla="*/ 1761925 w 10294362"/>
              <a:gd name="connsiteY708" fmla="*/ 772505 h 1385734"/>
              <a:gd name="connsiteX709" fmla="*/ 1766400 w 10294362"/>
              <a:gd name="connsiteY709" fmla="*/ 780447 h 1385734"/>
              <a:gd name="connsiteX710" fmla="*/ 1770876 w 10294362"/>
              <a:gd name="connsiteY710" fmla="*/ 789225 h 1385734"/>
              <a:gd name="connsiteX711" fmla="*/ 1777170 w 10294362"/>
              <a:gd name="connsiteY711" fmla="*/ 804134 h 1385734"/>
              <a:gd name="connsiteX712" fmla="*/ 1780946 w 10294362"/>
              <a:gd name="connsiteY712" fmla="*/ 818206 h 1385734"/>
              <a:gd name="connsiteX713" fmla="*/ 1784281 w 10294362"/>
              <a:gd name="connsiteY713" fmla="*/ 832562 h 1385734"/>
              <a:gd name="connsiteX714" fmla="*/ 1786476 w 10294362"/>
              <a:gd name="connsiteY714" fmla="*/ 835909 h 1385734"/>
              <a:gd name="connsiteX715" fmla="*/ 1788669 w 10294362"/>
              <a:gd name="connsiteY715" fmla="*/ 836328 h 1385734"/>
              <a:gd name="connsiteX716" fmla="*/ 1790863 w 10294362"/>
              <a:gd name="connsiteY716" fmla="*/ 835909 h 1385734"/>
              <a:gd name="connsiteX717" fmla="*/ 1793216 w 10294362"/>
              <a:gd name="connsiteY717" fmla="*/ 832143 h 1385734"/>
              <a:gd name="connsiteX718" fmla="*/ 1796420 w 10294362"/>
              <a:gd name="connsiteY718" fmla="*/ 829214 h 1385734"/>
              <a:gd name="connsiteX719" fmla="*/ 1798510 w 10294362"/>
              <a:gd name="connsiteY719" fmla="*/ 827006 h 1385734"/>
              <a:gd name="connsiteX720" fmla="*/ 1799765 w 10294362"/>
              <a:gd name="connsiteY720" fmla="*/ 824814 h 1385734"/>
              <a:gd name="connsiteX721" fmla="*/ 1805896 w 10294362"/>
              <a:gd name="connsiteY721" fmla="*/ 817082 h 1385734"/>
              <a:gd name="connsiteX722" fmla="*/ 1812029 w 10294362"/>
              <a:gd name="connsiteY722" fmla="*/ 809289 h 1385734"/>
              <a:gd name="connsiteX723" fmla="*/ 1830006 w 10294362"/>
              <a:gd name="connsiteY723" fmla="*/ 786299 h 1385734"/>
              <a:gd name="connsiteX724" fmla="*/ 1845475 w 10294362"/>
              <a:gd name="connsiteY724" fmla="*/ 762473 h 1385734"/>
              <a:gd name="connsiteX725" fmla="*/ 1848821 w 10294362"/>
              <a:gd name="connsiteY725" fmla="*/ 754670 h 1385734"/>
              <a:gd name="connsiteX726" fmla="*/ 1854394 w 10294362"/>
              <a:gd name="connsiteY726" fmla="*/ 743523 h 1385734"/>
              <a:gd name="connsiteX727" fmla="*/ 1856625 w 10294362"/>
              <a:gd name="connsiteY727" fmla="*/ 738368 h 1385734"/>
              <a:gd name="connsiteX728" fmla="*/ 1858855 w 10294362"/>
              <a:gd name="connsiteY728" fmla="*/ 732376 h 1385734"/>
              <a:gd name="connsiteX729" fmla="*/ 1861502 w 10294362"/>
              <a:gd name="connsiteY729" fmla="*/ 723459 h 1385734"/>
              <a:gd name="connsiteX730" fmla="*/ 1863314 w 10294362"/>
              <a:gd name="connsiteY730" fmla="*/ 714541 h 1385734"/>
              <a:gd name="connsiteX731" fmla="*/ 1863314 w 10294362"/>
              <a:gd name="connsiteY731" fmla="*/ 712312 h 1385734"/>
              <a:gd name="connsiteX732" fmla="*/ 1870003 w 10294362"/>
              <a:gd name="connsiteY732" fmla="*/ 678872 h 1385734"/>
              <a:gd name="connsiteX733" fmla="*/ 1870700 w 10294362"/>
              <a:gd name="connsiteY733" fmla="*/ 671069 h 1385734"/>
              <a:gd name="connsiteX734" fmla="*/ 1872233 w 10294362"/>
              <a:gd name="connsiteY734" fmla="*/ 663266 h 1385734"/>
              <a:gd name="connsiteX735" fmla="*/ 1873209 w 10294362"/>
              <a:gd name="connsiteY735" fmla="*/ 652676 h 1385734"/>
              <a:gd name="connsiteX736" fmla="*/ 1873348 w 10294362"/>
              <a:gd name="connsiteY736" fmla="*/ 642087 h 1385734"/>
              <a:gd name="connsiteX737" fmla="*/ 1873348 w 10294362"/>
              <a:gd name="connsiteY737" fmla="*/ 625367 h 1385734"/>
              <a:gd name="connsiteX738" fmla="*/ 1871676 w 10294362"/>
              <a:gd name="connsiteY738" fmla="*/ 620908 h 1385734"/>
              <a:gd name="connsiteX739" fmla="*/ 1866659 w 10294362"/>
              <a:gd name="connsiteY739" fmla="*/ 619793 h 1385734"/>
              <a:gd name="connsiteX740" fmla="*/ 9598058 w 10294362"/>
              <a:gd name="connsiteY740" fmla="*/ 613448 h 1385734"/>
              <a:gd name="connsiteX741" fmla="*/ 9580513 w 10294362"/>
              <a:gd name="connsiteY741" fmla="*/ 618334 h 1385734"/>
              <a:gd name="connsiteX742" fmla="*/ 9563022 w 10294362"/>
              <a:gd name="connsiteY742" fmla="*/ 622134 h 1385734"/>
              <a:gd name="connsiteX743" fmla="*/ 9563745 w 10294362"/>
              <a:gd name="connsiteY743" fmla="*/ 624125 h 1385734"/>
              <a:gd name="connsiteX744" fmla="*/ 9564469 w 10294362"/>
              <a:gd name="connsiteY744" fmla="*/ 625030 h 1385734"/>
              <a:gd name="connsiteX745" fmla="*/ 9581419 w 10294362"/>
              <a:gd name="connsiteY745" fmla="*/ 620868 h 1385734"/>
              <a:gd name="connsiteX746" fmla="*/ 9599513 w 10294362"/>
              <a:gd name="connsiteY746" fmla="*/ 617791 h 1385734"/>
              <a:gd name="connsiteX747" fmla="*/ 9598240 w 10294362"/>
              <a:gd name="connsiteY747" fmla="*/ 616162 h 1385734"/>
              <a:gd name="connsiteX748" fmla="*/ 9598058 w 10294362"/>
              <a:gd name="connsiteY748" fmla="*/ 613448 h 1385734"/>
              <a:gd name="connsiteX749" fmla="*/ 3696831 w 10294362"/>
              <a:gd name="connsiteY749" fmla="*/ 596910 h 1385734"/>
              <a:gd name="connsiteX750" fmla="*/ 3669859 w 10294362"/>
              <a:gd name="connsiteY750" fmla="*/ 616541 h 1385734"/>
              <a:gd name="connsiteX751" fmla="*/ 3642887 w 10294362"/>
              <a:gd name="connsiteY751" fmla="*/ 637701 h 1385734"/>
              <a:gd name="connsiteX752" fmla="*/ 3646957 w 10294362"/>
              <a:gd name="connsiteY752" fmla="*/ 637701 h 1385734"/>
              <a:gd name="connsiteX753" fmla="*/ 3692759 w 10294362"/>
              <a:gd name="connsiteY753" fmla="*/ 632602 h 1385734"/>
              <a:gd name="connsiteX754" fmla="*/ 3694668 w 10294362"/>
              <a:gd name="connsiteY754" fmla="*/ 630563 h 1385734"/>
              <a:gd name="connsiteX755" fmla="*/ 3695814 w 10294362"/>
              <a:gd name="connsiteY755" fmla="*/ 628523 h 1385734"/>
              <a:gd name="connsiteX756" fmla="*/ 3695817 w 10294362"/>
              <a:gd name="connsiteY756" fmla="*/ 628523 h 1385734"/>
              <a:gd name="connsiteX757" fmla="*/ 3698869 w 10294362"/>
              <a:gd name="connsiteY757" fmla="*/ 596910 h 1385734"/>
              <a:gd name="connsiteX758" fmla="*/ 3607757 w 10294362"/>
              <a:gd name="connsiteY758" fmla="*/ 561983 h 1385734"/>
              <a:gd name="connsiteX759" fmla="*/ 3606207 w 10294362"/>
              <a:gd name="connsiteY759" fmla="*/ 566317 h 1385734"/>
              <a:gd name="connsiteX760" fmla="*/ 3606207 w 10294362"/>
              <a:gd name="connsiteY760" fmla="*/ 574475 h 1385734"/>
              <a:gd name="connsiteX761" fmla="*/ 3604127 w 10294362"/>
              <a:gd name="connsiteY761" fmla="*/ 601882 h 1385734"/>
              <a:gd name="connsiteX762" fmla="*/ 3602047 w 10294362"/>
              <a:gd name="connsiteY762" fmla="*/ 628523 h 1385734"/>
              <a:gd name="connsiteX763" fmla="*/ 3602047 w 10294362"/>
              <a:gd name="connsiteY763" fmla="*/ 646879 h 1385734"/>
              <a:gd name="connsiteX764" fmla="*/ 3645946 w 10294362"/>
              <a:gd name="connsiteY764" fmla="*/ 615266 h 1385734"/>
              <a:gd name="connsiteX765" fmla="*/ 3657014 w 10294362"/>
              <a:gd name="connsiteY765" fmla="*/ 605706 h 1385734"/>
              <a:gd name="connsiteX766" fmla="*/ 3667319 w 10294362"/>
              <a:gd name="connsiteY766" fmla="*/ 593851 h 1385734"/>
              <a:gd name="connsiteX767" fmla="*/ 3668592 w 10294362"/>
              <a:gd name="connsiteY767" fmla="*/ 587095 h 1385734"/>
              <a:gd name="connsiteX768" fmla="*/ 3662230 w 10294362"/>
              <a:gd name="connsiteY768" fmla="*/ 582634 h 1385734"/>
              <a:gd name="connsiteX769" fmla="*/ 3650144 w 10294362"/>
              <a:gd name="connsiteY769" fmla="*/ 578937 h 1385734"/>
              <a:gd name="connsiteX770" fmla="*/ 3638821 w 10294362"/>
              <a:gd name="connsiteY770" fmla="*/ 574475 h 1385734"/>
              <a:gd name="connsiteX771" fmla="*/ 3625209 w 10294362"/>
              <a:gd name="connsiteY771" fmla="*/ 568739 h 1385734"/>
              <a:gd name="connsiteX772" fmla="*/ 3612359 w 10294362"/>
              <a:gd name="connsiteY772" fmla="*/ 562238 h 1385734"/>
              <a:gd name="connsiteX773" fmla="*/ 3607757 w 10294362"/>
              <a:gd name="connsiteY773" fmla="*/ 561983 h 1385734"/>
              <a:gd name="connsiteX774" fmla="*/ 4936027 w 10294362"/>
              <a:gd name="connsiteY774" fmla="*/ 546282 h 1385734"/>
              <a:gd name="connsiteX775" fmla="*/ 4990632 w 10294362"/>
              <a:gd name="connsiteY775" fmla="*/ 556915 h 1385734"/>
              <a:gd name="connsiteX776" fmla="*/ 5045239 w 10294362"/>
              <a:gd name="connsiteY776" fmla="*/ 550752 h 1385734"/>
              <a:gd name="connsiteX777" fmla="*/ 5045239 w 10294362"/>
              <a:gd name="connsiteY777" fmla="*/ 549617 h 1385734"/>
              <a:gd name="connsiteX778" fmla="*/ 9362166 w 10294362"/>
              <a:gd name="connsiteY778" fmla="*/ 542692 h 1385734"/>
              <a:gd name="connsiteX779" fmla="*/ 9353242 w 10294362"/>
              <a:gd name="connsiteY779" fmla="*/ 544861 h 1385734"/>
              <a:gd name="connsiteX780" fmla="*/ 9310069 w 10294362"/>
              <a:gd name="connsiteY780" fmla="*/ 565692 h 1385734"/>
              <a:gd name="connsiteX781" fmla="*/ 9270175 w 10294362"/>
              <a:gd name="connsiteY781" fmla="*/ 588699 h 1385734"/>
              <a:gd name="connsiteX782" fmla="*/ 9245036 w 10294362"/>
              <a:gd name="connsiteY782" fmla="*/ 606548 h 1385734"/>
              <a:gd name="connsiteX783" fmla="*/ 9222083 w 10294362"/>
              <a:gd name="connsiteY783" fmla="*/ 626478 h 1385734"/>
              <a:gd name="connsiteX784" fmla="*/ 9217711 w 10294362"/>
              <a:gd name="connsiteY784" fmla="*/ 638286 h 1385734"/>
              <a:gd name="connsiteX785" fmla="*/ 9220626 w 10294362"/>
              <a:gd name="connsiteY785" fmla="*/ 641216 h 1385734"/>
              <a:gd name="connsiteX786" fmla="*/ 9317342 w 10294362"/>
              <a:gd name="connsiteY786" fmla="*/ 610189 h 1385734"/>
              <a:gd name="connsiteX787" fmla="*/ 9412882 w 10294362"/>
              <a:gd name="connsiteY787" fmla="*/ 576980 h 1385734"/>
              <a:gd name="connsiteX788" fmla="*/ 9399616 w 10294362"/>
              <a:gd name="connsiteY788" fmla="*/ 563513 h 1385734"/>
              <a:gd name="connsiteX789" fmla="*/ 9389620 w 10294362"/>
              <a:gd name="connsiteY789" fmla="*/ 552327 h 1385734"/>
              <a:gd name="connsiteX790" fmla="*/ 9378716 w 10294362"/>
              <a:gd name="connsiteY790" fmla="*/ 551951 h 1385734"/>
              <a:gd name="connsiteX791" fmla="*/ 9372174 w 10294362"/>
              <a:gd name="connsiteY791" fmla="*/ 549321 h 1385734"/>
              <a:gd name="connsiteX792" fmla="*/ 9362166 w 10294362"/>
              <a:gd name="connsiteY792" fmla="*/ 542692 h 1385734"/>
              <a:gd name="connsiteX793" fmla="*/ 10045289 w 10294362"/>
              <a:gd name="connsiteY793" fmla="*/ 539044 h 1385734"/>
              <a:gd name="connsiteX794" fmla="*/ 10000841 w 10294362"/>
              <a:gd name="connsiteY794" fmla="*/ 541407 h 1385734"/>
              <a:gd name="connsiteX795" fmla="*/ 9956393 w 10294362"/>
              <a:gd name="connsiteY795" fmla="*/ 544861 h 1385734"/>
              <a:gd name="connsiteX796" fmla="*/ 9938176 w 10294362"/>
              <a:gd name="connsiteY796" fmla="*/ 546339 h 1385734"/>
              <a:gd name="connsiteX797" fmla="*/ 9919959 w 10294362"/>
              <a:gd name="connsiteY797" fmla="*/ 552327 h 1385734"/>
              <a:gd name="connsiteX798" fmla="*/ 9862213 w 10294362"/>
              <a:gd name="connsiteY798" fmla="*/ 557716 h 1385734"/>
              <a:gd name="connsiteX799" fmla="*/ 9803373 w 10294362"/>
              <a:gd name="connsiteY799" fmla="*/ 565260 h 1385734"/>
              <a:gd name="connsiteX800" fmla="*/ 9758381 w 10294362"/>
              <a:gd name="connsiteY800" fmla="*/ 573684 h 1385734"/>
              <a:gd name="connsiteX801" fmla="*/ 9714494 w 10294362"/>
              <a:gd name="connsiteY801" fmla="*/ 584304 h 1385734"/>
              <a:gd name="connsiteX802" fmla="*/ 9701759 w 10294362"/>
              <a:gd name="connsiteY802" fmla="*/ 586135 h 1385734"/>
              <a:gd name="connsiteX803" fmla="*/ 9691207 w 10294362"/>
              <a:gd name="connsiteY803" fmla="*/ 590164 h 1385734"/>
              <a:gd name="connsiteX804" fmla="*/ 9911404 w 10294362"/>
              <a:gd name="connsiteY804" fmla="*/ 558016 h 1385734"/>
              <a:gd name="connsiteX805" fmla="*/ 10137101 w 10294362"/>
              <a:gd name="connsiteY805" fmla="*/ 552327 h 1385734"/>
              <a:gd name="connsiteX806" fmla="*/ 10129996 w 10294362"/>
              <a:gd name="connsiteY806" fmla="*/ 545067 h 1385734"/>
              <a:gd name="connsiteX807" fmla="*/ 10123985 w 10294362"/>
              <a:gd name="connsiteY807" fmla="*/ 543407 h 1385734"/>
              <a:gd name="connsiteX808" fmla="*/ 10085184 w 10294362"/>
              <a:gd name="connsiteY808" fmla="*/ 540135 h 1385734"/>
              <a:gd name="connsiteX809" fmla="*/ 10045289 w 10294362"/>
              <a:gd name="connsiteY809" fmla="*/ 539044 h 1385734"/>
              <a:gd name="connsiteX810" fmla="*/ 6145834 w 10294362"/>
              <a:gd name="connsiteY810" fmla="*/ 537949 h 1385734"/>
              <a:gd name="connsiteX811" fmla="*/ 6142775 w 10294362"/>
              <a:gd name="connsiteY811" fmla="*/ 539761 h 1385734"/>
              <a:gd name="connsiteX812" fmla="*/ 6141385 w 10294362"/>
              <a:gd name="connsiteY812" fmla="*/ 542399 h 1385734"/>
              <a:gd name="connsiteX813" fmla="*/ 6140550 w 10294362"/>
              <a:gd name="connsiteY813" fmla="*/ 550253 h 1385734"/>
              <a:gd name="connsiteX814" fmla="*/ 6138043 w 10294362"/>
              <a:gd name="connsiteY814" fmla="*/ 555651 h 1385734"/>
              <a:gd name="connsiteX815" fmla="*/ 6124661 w 10294362"/>
              <a:gd name="connsiteY815" fmla="*/ 586036 h 1385734"/>
              <a:gd name="connsiteX816" fmla="*/ 6111275 w 10294362"/>
              <a:gd name="connsiteY816" fmla="*/ 614748 h 1385734"/>
              <a:gd name="connsiteX817" fmla="*/ 6109602 w 10294362"/>
              <a:gd name="connsiteY817" fmla="*/ 621020 h 1385734"/>
              <a:gd name="connsiteX818" fmla="*/ 6111275 w 10294362"/>
              <a:gd name="connsiteY818" fmla="*/ 624784 h 1385734"/>
              <a:gd name="connsiteX819" fmla="*/ 6114620 w 10294362"/>
              <a:gd name="connsiteY819" fmla="*/ 629522 h 1385734"/>
              <a:gd name="connsiteX820" fmla="*/ 6117965 w 10294362"/>
              <a:gd name="connsiteY820" fmla="*/ 635934 h 1385734"/>
              <a:gd name="connsiteX821" fmla="*/ 6130370 w 10294362"/>
              <a:gd name="connsiteY821" fmla="*/ 649175 h 1385734"/>
              <a:gd name="connsiteX822" fmla="*/ 6143611 w 10294362"/>
              <a:gd name="connsiteY822" fmla="*/ 661580 h 1385734"/>
              <a:gd name="connsiteX823" fmla="*/ 6146817 w 10294362"/>
              <a:gd name="connsiteY823" fmla="*/ 662555 h 1385734"/>
              <a:gd name="connsiteX824" fmla="*/ 6149186 w 10294362"/>
              <a:gd name="connsiteY824" fmla="*/ 659350 h 1385734"/>
              <a:gd name="connsiteX825" fmla="*/ 6149186 w 10294362"/>
              <a:gd name="connsiteY825" fmla="*/ 652659 h 1385734"/>
              <a:gd name="connsiteX826" fmla="*/ 6149325 w 10294362"/>
              <a:gd name="connsiteY826" fmla="*/ 642345 h 1385734"/>
              <a:gd name="connsiteX827" fmla="*/ 6150301 w 10294362"/>
              <a:gd name="connsiteY827" fmla="*/ 630359 h 1385734"/>
              <a:gd name="connsiteX828" fmla="*/ 6152531 w 10294362"/>
              <a:gd name="connsiteY828" fmla="*/ 604713 h 1385734"/>
              <a:gd name="connsiteX829" fmla="*/ 6154761 w 10294362"/>
              <a:gd name="connsiteY829" fmla="*/ 579067 h 1385734"/>
              <a:gd name="connsiteX830" fmla="*/ 6153646 w 10294362"/>
              <a:gd name="connsiteY830" fmla="*/ 579067 h 1385734"/>
              <a:gd name="connsiteX831" fmla="*/ 6154204 w 10294362"/>
              <a:gd name="connsiteY831" fmla="*/ 564711 h 1385734"/>
              <a:gd name="connsiteX832" fmla="*/ 6154761 w 10294362"/>
              <a:gd name="connsiteY832" fmla="*/ 551191 h 1385734"/>
              <a:gd name="connsiteX833" fmla="*/ 6154761 w 10294362"/>
              <a:gd name="connsiteY833" fmla="*/ 542272 h 1385734"/>
              <a:gd name="connsiteX834" fmla="*/ 6154734 w 10294362"/>
              <a:gd name="connsiteY834" fmla="*/ 542399 h 1385734"/>
              <a:gd name="connsiteX835" fmla="*/ 6151118 w 10294362"/>
              <a:gd name="connsiteY835" fmla="*/ 539343 h 1385734"/>
              <a:gd name="connsiteX836" fmla="*/ 6145834 w 10294362"/>
              <a:gd name="connsiteY836" fmla="*/ 537949 h 1385734"/>
              <a:gd name="connsiteX837" fmla="*/ 4883671 w 10294362"/>
              <a:gd name="connsiteY837" fmla="*/ 534090 h 1385734"/>
              <a:gd name="connsiteX838" fmla="*/ 4860710 w 10294362"/>
              <a:gd name="connsiteY838" fmla="*/ 538001 h 1385734"/>
              <a:gd name="connsiteX839" fmla="*/ 4840254 w 10294362"/>
              <a:gd name="connsiteY839" fmla="*/ 545265 h 1385734"/>
              <a:gd name="connsiteX840" fmla="*/ 4840254 w 10294362"/>
              <a:gd name="connsiteY840" fmla="*/ 546382 h 1385734"/>
              <a:gd name="connsiteX841" fmla="*/ 4861962 w 10294362"/>
              <a:gd name="connsiteY841" fmla="*/ 541773 h 1385734"/>
              <a:gd name="connsiteX842" fmla="*/ 4883671 w 10294362"/>
              <a:gd name="connsiteY842" fmla="*/ 536325 h 1385734"/>
              <a:gd name="connsiteX843" fmla="*/ 7100690 w 10294362"/>
              <a:gd name="connsiteY843" fmla="*/ 530154 h 1385734"/>
              <a:gd name="connsiteX844" fmla="*/ 7096787 w 10294362"/>
              <a:gd name="connsiteY844" fmla="*/ 530987 h 1385734"/>
              <a:gd name="connsiteX845" fmla="*/ 7092884 w 10294362"/>
              <a:gd name="connsiteY845" fmla="*/ 533485 h 1385734"/>
              <a:gd name="connsiteX846" fmla="*/ 7055684 w 10294362"/>
              <a:gd name="connsiteY846" fmla="*/ 547115 h 1385734"/>
              <a:gd name="connsiteX847" fmla="*/ 7019433 w 10294362"/>
              <a:gd name="connsiteY847" fmla="*/ 562455 h 1385734"/>
              <a:gd name="connsiteX848" fmla="*/ 7014355 w 10294362"/>
              <a:gd name="connsiteY848" fmla="*/ 565805 h 1385734"/>
              <a:gd name="connsiteX849" fmla="*/ 7012663 w 10294362"/>
              <a:gd name="connsiteY849" fmla="*/ 572504 h 1385734"/>
              <a:gd name="connsiteX850" fmla="*/ 7010124 w 10294362"/>
              <a:gd name="connsiteY850" fmla="*/ 587298 h 1385734"/>
              <a:gd name="connsiteX851" fmla="*/ 7009277 w 10294362"/>
              <a:gd name="connsiteY851" fmla="*/ 603767 h 1385734"/>
              <a:gd name="connsiteX852" fmla="*/ 7008713 w 10294362"/>
              <a:gd name="connsiteY852" fmla="*/ 623089 h 1385734"/>
              <a:gd name="connsiteX853" fmla="*/ 7008149 w 10294362"/>
              <a:gd name="connsiteY853" fmla="*/ 644907 h 1385734"/>
              <a:gd name="connsiteX854" fmla="*/ 7007732 w 10294362"/>
              <a:gd name="connsiteY854" fmla="*/ 656065 h 1385734"/>
              <a:gd name="connsiteX855" fmla="*/ 7008149 w 10294362"/>
              <a:gd name="connsiteY855" fmla="*/ 670572 h 1385734"/>
              <a:gd name="connsiteX856" fmla="*/ 7058735 w 10294362"/>
              <a:gd name="connsiteY856" fmla="*/ 601349 h 1385734"/>
              <a:gd name="connsiteX857" fmla="*/ 7101805 w 10294362"/>
              <a:gd name="connsiteY857" fmla="*/ 531264 h 1385734"/>
              <a:gd name="connsiteX858" fmla="*/ 7101248 w 10294362"/>
              <a:gd name="connsiteY858" fmla="*/ 530292 h 1385734"/>
              <a:gd name="connsiteX859" fmla="*/ 7100690 w 10294362"/>
              <a:gd name="connsiteY859" fmla="*/ 530154 h 1385734"/>
              <a:gd name="connsiteX860" fmla="*/ 6774204 w 10294362"/>
              <a:gd name="connsiteY860" fmla="*/ 506832 h 1385734"/>
              <a:gd name="connsiteX861" fmla="*/ 6775316 w 10294362"/>
              <a:gd name="connsiteY861" fmla="*/ 506832 h 1385734"/>
              <a:gd name="connsiteX862" fmla="*/ 6772395 w 10294362"/>
              <a:gd name="connsiteY862" fmla="*/ 522380 h 1385734"/>
              <a:gd name="connsiteX863" fmla="*/ 6768640 w 10294362"/>
              <a:gd name="connsiteY863" fmla="*/ 537928 h 1385734"/>
              <a:gd name="connsiteX864" fmla="*/ 6753061 w 10294362"/>
              <a:gd name="connsiteY864" fmla="*/ 576970 h 1385734"/>
              <a:gd name="connsiteX865" fmla="*/ 6747358 w 10294362"/>
              <a:gd name="connsiteY865" fmla="*/ 590927 h 1385734"/>
              <a:gd name="connsiteX866" fmla="*/ 6740820 w 10294362"/>
              <a:gd name="connsiteY866" fmla="*/ 604884 h 1385734"/>
              <a:gd name="connsiteX867" fmla="*/ 6731906 w 10294362"/>
              <a:gd name="connsiteY867" fmla="*/ 628207 h 1385734"/>
              <a:gd name="connsiteX868" fmla="*/ 6721305 w 10294362"/>
              <a:gd name="connsiteY868" fmla="*/ 647004 h 1385734"/>
              <a:gd name="connsiteX869" fmla="*/ 6714052 w 10294362"/>
              <a:gd name="connsiteY869" fmla="*/ 664992 h 1385734"/>
              <a:gd name="connsiteX870" fmla="*/ 6686157 w 10294362"/>
              <a:gd name="connsiteY870" fmla="*/ 709061 h 1385734"/>
              <a:gd name="connsiteX871" fmla="*/ 6658261 w 10294362"/>
              <a:gd name="connsiteY871" fmla="*/ 749741 h 1385734"/>
              <a:gd name="connsiteX872" fmla="*/ 6645569 w 10294362"/>
              <a:gd name="connsiteY872" fmla="*/ 764726 h 1385734"/>
              <a:gd name="connsiteX873" fmla="*/ 6630366 w 10294362"/>
              <a:gd name="connsiteY873" fmla="*/ 776415 h 1385734"/>
              <a:gd name="connsiteX874" fmla="*/ 6620263 w 10294362"/>
              <a:gd name="connsiteY874" fmla="*/ 781035 h 1385734"/>
              <a:gd name="connsiteX875" fmla="*/ 6609284 w 10294362"/>
              <a:gd name="connsiteY875" fmla="*/ 776415 h 1385734"/>
              <a:gd name="connsiteX876" fmla="*/ 6600602 w 10294362"/>
              <a:gd name="connsiteY876" fmla="*/ 775714 h 1385734"/>
              <a:gd name="connsiteX877" fmla="*/ 6590240 w 10294362"/>
              <a:gd name="connsiteY877" fmla="*/ 774174 h 1385734"/>
              <a:gd name="connsiteX878" fmla="*/ 6584330 w 10294362"/>
              <a:gd name="connsiteY878" fmla="*/ 768746 h 1385734"/>
              <a:gd name="connsiteX879" fmla="*/ 6579230 w 10294362"/>
              <a:gd name="connsiteY879" fmla="*/ 760837 h 1385734"/>
              <a:gd name="connsiteX880" fmla="*/ 6578951 w 10294362"/>
              <a:gd name="connsiteY880" fmla="*/ 757231 h 1385734"/>
              <a:gd name="connsiteX881" fmla="*/ 6580349 w 10294362"/>
              <a:gd name="connsiteY881" fmla="*/ 751960 h 1385734"/>
              <a:gd name="connsiteX882" fmla="*/ 6590240 w 10294362"/>
              <a:gd name="connsiteY882" fmla="*/ 737523 h 1385734"/>
              <a:gd name="connsiteX883" fmla="*/ 6596261 w 10294362"/>
              <a:gd name="connsiteY883" fmla="*/ 745022 h 1385734"/>
              <a:gd name="connsiteX884" fmla="*/ 6608163 w 10294362"/>
              <a:gd name="connsiteY884" fmla="*/ 737523 h 1385734"/>
              <a:gd name="connsiteX885" fmla="*/ 6615546 w 10294362"/>
              <a:gd name="connsiteY885" fmla="*/ 733059 h 1385734"/>
              <a:gd name="connsiteX886" fmla="*/ 6623692 w 10294362"/>
              <a:gd name="connsiteY886" fmla="*/ 725248 h 1385734"/>
              <a:gd name="connsiteX887" fmla="*/ 6650174 w 10294362"/>
              <a:gd name="connsiteY887" fmla="*/ 688007 h 1385734"/>
              <a:gd name="connsiteX888" fmla="*/ 6678346 w 10294362"/>
              <a:gd name="connsiteY888" fmla="*/ 651602 h 1385734"/>
              <a:gd name="connsiteX889" fmla="*/ 6693270 w 10294362"/>
              <a:gd name="connsiteY889" fmla="*/ 631420 h 1385734"/>
              <a:gd name="connsiteX890" fmla="*/ 6707358 w 10294362"/>
              <a:gd name="connsiteY890" fmla="*/ 610466 h 1385734"/>
              <a:gd name="connsiteX891" fmla="*/ 6721026 w 10294362"/>
              <a:gd name="connsiteY891" fmla="*/ 589392 h 1385734"/>
              <a:gd name="connsiteX892" fmla="*/ 6736369 w 10294362"/>
              <a:gd name="connsiteY892" fmla="*/ 565805 h 1385734"/>
              <a:gd name="connsiteX893" fmla="*/ 6774204 w 10294362"/>
              <a:gd name="connsiteY893" fmla="*/ 506832 h 1385734"/>
              <a:gd name="connsiteX894" fmla="*/ 5729223 w 10294362"/>
              <a:gd name="connsiteY894" fmla="*/ 500865 h 1385734"/>
              <a:gd name="connsiteX895" fmla="*/ 5726713 w 10294362"/>
              <a:gd name="connsiteY895" fmla="*/ 502260 h 1385734"/>
              <a:gd name="connsiteX896" fmla="*/ 5730060 w 10294362"/>
              <a:gd name="connsiteY896" fmla="*/ 502120 h 1385734"/>
              <a:gd name="connsiteX897" fmla="*/ 5733407 w 10294362"/>
              <a:gd name="connsiteY897" fmla="*/ 501144 h 1385734"/>
              <a:gd name="connsiteX898" fmla="*/ 5729223 w 10294362"/>
              <a:gd name="connsiteY898" fmla="*/ 500865 h 1385734"/>
              <a:gd name="connsiteX899" fmla="*/ 5738984 w 10294362"/>
              <a:gd name="connsiteY899" fmla="*/ 497795 h 1385734"/>
              <a:gd name="connsiteX900" fmla="*/ 5738984 w 10294362"/>
              <a:gd name="connsiteY900" fmla="*/ 500027 h 1385734"/>
              <a:gd name="connsiteX901" fmla="*/ 5739682 w 10294362"/>
              <a:gd name="connsiteY901" fmla="*/ 499469 h 1385734"/>
              <a:gd name="connsiteX902" fmla="*/ 5741216 w 10294362"/>
              <a:gd name="connsiteY902" fmla="*/ 498911 h 1385734"/>
              <a:gd name="connsiteX903" fmla="*/ 5740100 w 10294362"/>
              <a:gd name="connsiteY903" fmla="*/ 497795 h 1385734"/>
              <a:gd name="connsiteX904" fmla="*/ 5745678 w 10294362"/>
              <a:gd name="connsiteY904" fmla="*/ 496679 h 1385734"/>
              <a:gd name="connsiteX905" fmla="*/ 5744702 w 10294362"/>
              <a:gd name="connsiteY905" fmla="*/ 497237 h 1385734"/>
              <a:gd name="connsiteX906" fmla="*/ 5744562 w 10294362"/>
              <a:gd name="connsiteY906" fmla="*/ 497795 h 1385734"/>
              <a:gd name="connsiteX907" fmla="*/ 5747909 w 10294362"/>
              <a:gd name="connsiteY907" fmla="*/ 497795 h 1385734"/>
              <a:gd name="connsiteX908" fmla="*/ 5747909 w 10294362"/>
              <a:gd name="connsiteY908" fmla="*/ 496679 h 1385734"/>
              <a:gd name="connsiteX909" fmla="*/ 2287988 w 10294362"/>
              <a:gd name="connsiteY909" fmla="*/ 488261 h 1385734"/>
              <a:gd name="connsiteX910" fmla="*/ 2274607 w 10294362"/>
              <a:gd name="connsiteY910" fmla="*/ 496064 h 1385734"/>
              <a:gd name="connsiteX911" fmla="*/ 2236273 w 10294362"/>
              <a:gd name="connsiteY911" fmla="*/ 517104 h 1385734"/>
              <a:gd name="connsiteX912" fmla="*/ 2198776 w 10294362"/>
              <a:gd name="connsiteY912" fmla="*/ 537307 h 1385734"/>
              <a:gd name="connsiteX913" fmla="*/ 2184696 w 10294362"/>
              <a:gd name="connsiteY913" fmla="*/ 544274 h 1385734"/>
              <a:gd name="connsiteX914" fmla="*/ 2169782 w 10294362"/>
              <a:gd name="connsiteY914" fmla="*/ 549569 h 1385734"/>
              <a:gd name="connsiteX915" fmla="*/ 2163649 w 10294362"/>
              <a:gd name="connsiteY915" fmla="*/ 553888 h 1385734"/>
              <a:gd name="connsiteX916" fmla="*/ 2160861 w 10294362"/>
              <a:gd name="connsiteY916" fmla="*/ 560715 h 1385734"/>
              <a:gd name="connsiteX917" fmla="*/ 2160721 w 10294362"/>
              <a:gd name="connsiteY917" fmla="*/ 569215 h 1385734"/>
              <a:gd name="connsiteX918" fmla="*/ 2159746 w 10294362"/>
              <a:gd name="connsiteY918" fmla="*/ 578550 h 1385734"/>
              <a:gd name="connsiteX919" fmla="*/ 2159746 w 10294362"/>
              <a:gd name="connsiteY919" fmla="*/ 595270 h 1385734"/>
              <a:gd name="connsiteX920" fmla="*/ 2157376 w 10294362"/>
              <a:gd name="connsiteY920" fmla="*/ 611433 h 1385734"/>
              <a:gd name="connsiteX921" fmla="*/ 2154169 w 10294362"/>
              <a:gd name="connsiteY921" fmla="*/ 627596 h 1385734"/>
              <a:gd name="connsiteX922" fmla="*/ 2150824 w 10294362"/>
              <a:gd name="connsiteY922" fmla="*/ 654348 h 1385734"/>
              <a:gd name="connsiteX923" fmla="*/ 2150266 w 10294362"/>
              <a:gd name="connsiteY923" fmla="*/ 655045 h 1385734"/>
              <a:gd name="connsiteX924" fmla="*/ 2149709 w 10294362"/>
              <a:gd name="connsiteY924" fmla="*/ 656578 h 1385734"/>
              <a:gd name="connsiteX925" fmla="*/ 2147339 w 10294362"/>
              <a:gd name="connsiteY925" fmla="*/ 667307 h 1385734"/>
              <a:gd name="connsiteX926" fmla="*/ 2144133 w 10294362"/>
              <a:gd name="connsiteY926" fmla="*/ 678872 h 1385734"/>
              <a:gd name="connsiteX927" fmla="*/ 2140788 w 10294362"/>
              <a:gd name="connsiteY927" fmla="*/ 695592 h 1385734"/>
              <a:gd name="connsiteX928" fmla="*/ 2139672 w 10294362"/>
              <a:gd name="connsiteY928" fmla="*/ 697821 h 1385734"/>
              <a:gd name="connsiteX929" fmla="*/ 2136328 w 10294362"/>
              <a:gd name="connsiteY929" fmla="*/ 713427 h 1385734"/>
              <a:gd name="connsiteX930" fmla="*/ 2133678 w 10294362"/>
              <a:gd name="connsiteY930" fmla="*/ 720672 h 1385734"/>
              <a:gd name="connsiteX931" fmla="*/ 2131867 w 10294362"/>
              <a:gd name="connsiteY931" fmla="*/ 727917 h 1385734"/>
              <a:gd name="connsiteX932" fmla="*/ 2130055 w 10294362"/>
              <a:gd name="connsiteY932" fmla="*/ 733491 h 1385734"/>
              <a:gd name="connsiteX933" fmla="*/ 2127406 w 10294362"/>
              <a:gd name="connsiteY933" fmla="*/ 739064 h 1385734"/>
              <a:gd name="connsiteX934" fmla="*/ 2122945 w 10294362"/>
              <a:gd name="connsiteY934" fmla="*/ 753555 h 1385734"/>
              <a:gd name="connsiteX935" fmla="*/ 2120328 w 10294362"/>
              <a:gd name="connsiteY935" fmla="*/ 759686 h 1385734"/>
              <a:gd name="connsiteX936" fmla="*/ 2118546 w 10294362"/>
              <a:gd name="connsiteY936" fmla="*/ 765816 h 1385734"/>
              <a:gd name="connsiteX937" fmla="*/ 2116358 w 10294362"/>
              <a:gd name="connsiteY937" fmla="*/ 772783 h 1385734"/>
              <a:gd name="connsiteX938" fmla="*/ 2114168 w 10294362"/>
              <a:gd name="connsiteY938" fmla="*/ 778078 h 1385734"/>
              <a:gd name="connsiteX939" fmla="*/ 2110962 w 10294362"/>
              <a:gd name="connsiteY939" fmla="*/ 785741 h 1385734"/>
              <a:gd name="connsiteX940" fmla="*/ 2108592 w 10294362"/>
              <a:gd name="connsiteY940" fmla="*/ 792569 h 1385734"/>
              <a:gd name="connsiteX941" fmla="*/ 2107338 w 10294362"/>
              <a:gd name="connsiteY941" fmla="*/ 796331 h 1385734"/>
              <a:gd name="connsiteX942" fmla="*/ 2108592 w 10294362"/>
              <a:gd name="connsiteY942" fmla="*/ 799257 h 1385734"/>
              <a:gd name="connsiteX943" fmla="*/ 2110265 w 10294362"/>
              <a:gd name="connsiteY943" fmla="*/ 797167 h 1385734"/>
              <a:gd name="connsiteX944" fmla="*/ 2111937 w 10294362"/>
              <a:gd name="connsiteY944" fmla="*/ 795913 h 1385734"/>
              <a:gd name="connsiteX945" fmla="*/ 2122429 w 10294362"/>
              <a:gd name="connsiteY945" fmla="*/ 783791 h 1385734"/>
              <a:gd name="connsiteX946" fmla="*/ 2132981 w 10294362"/>
              <a:gd name="connsiteY946" fmla="*/ 772505 h 1385734"/>
              <a:gd name="connsiteX947" fmla="*/ 2144830 w 10294362"/>
              <a:gd name="connsiteY947" fmla="*/ 757456 h 1385734"/>
              <a:gd name="connsiteX948" fmla="*/ 2157515 w 10294362"/>
              <a:gd name="connsiteY948" fmla="*/ 742408 h 1385734"/>
              <a:gd name="connsiteX949" fmla="*/ 2173127 w 10294362"/>
              <a:gd name="connsiteY949" fmla="*/ 722344 h 1385734"/>
              <a:gd name="connsiteX950" fmla="*/ 2181909 w 10294362"/>
              <a:gd name="connsiteY950" fmla="*/ 708410 h 1385734"/>
              <a:gd name="connsiteX951" fmla="*/ 2189855 w 10294362"/>
              <a:gd name="connsiteY951" fmla="*/ 694477 h 1385734"/>
              <a:gd name="connsiteX952" fmla="*/ 2208812 w 10294362"/>
              <a:gd name="connsiteY952" fmla="*/ 664381 h 1385734"/>
              <a:gd name="connsiteX953" fmla="*/ 2222194 w 10294362"/>
              <a:gd name="connsiteY953" fmla="*/ 642087 h 1385734"/>
              <a:gd name="connsiteX954" fmla="*/ 2227770 w 10294362"/>
              <a:gd name="connsiteY954" fmla="*/ 631498 h 1385734"/>
              <a:gd name="connsiteX955" fmla="*/ 2233346 w 10294362"/>
              <a:gd name="connsiteY955" fmla="*/ 620908 h 1385734"/>
              <a:gd name="connsiteX956" fmla="*/ 2242128 w 10294362"/>
              <a:gd name="connsiteY956" fmla="*/ 605303 h 1385734"/>
              <a:gd name="connsiteX957" fmla="*/ 2250073 w 10294362"/>
              <a:gd name="connsiteY957" fmla="*/ 589697 h 1385734"/>
              <a:gd name="connsiteX958" fmla="*/ 2257322 w 10294362"/>
              <a:gd name="connsiteY958" fmla="*/ 575624 h 1385734"/>
              <a:gd name="connsiteX959" fmla="*/ 2264570 w 10294362"/>
              <a:gd name="connsiteY959" fmla="*/ 560715 h 1385734"/>
              <a:gd name="connsiteX960" fmla="*/ 2267915 w 10294362"/>
              <a:gd name="connsiteY960" fmla="*/ 552913 h 1385734"/>
              <a:gd name="connsiteX961" fmla="*/ 2270146 w 10294362"/>
              <a:gd name="connsiteY961" fmla="*/ 547339 h 1385734"/>
              <a:gd name="connsiteX962" fmla="*/ 2272376 w 10294362"/>
              <a:gd name="connsiteY962" fmla="*/ 541766 h 1385734"/>
              <a:gd name="connsiteX963" fmla="*/ 2274607 w 10294362"/>
              <a:gd name="connsiteY963" fmla="*/ 535774 h 1385734"/>
              <a:gd name="connsiteX964" fmla="*/ 2276837 w 10294362"/>
              <a:gd name="connsiteY964" fmla="*/ 530619 h 1385734"/>
              <a:gd name="connsiteX965" fmla="*/ 2279485 w 10294362"/>
              <a:gd name="connsiteY965" fmla="*/ 524349 h 1385734"/>
              <a:gd name="connsiteX966" fmla="*/ 2281297 w 10294362"/>
              <a:gd name="connsiteY966" fmla="*/ 517243 h 1385734"/>
              <a:gd name="connsiteX967" fmla="*/ 2284503 w 10294362"/>
              <a:gd name="connsiteY967" fmla="*/ 508743 h 1385734"/>
              <a:gd name="connsiteX968" fmla="*/ 2286873 w 10294362"/>
              <a:gd name="connsiteY968" fmla="*/ 499408 h 1385734"/>
              <a:gd name="connsiteX969" fmla="*/ 2287431 w 10294362"/>
              <a:gd name="connsiteY969" fmla="*/ 496482 h 1385734"/>
              <a:gd name="connsiteX970" fmla="*/ 2287988 w 10294362"/>
              <a:gd name="connsiteY970" fmla="*/ 492720 h 1385734"/>
              <a:gd name="connsiteX971" fmla="*/ 2288964 w 10294362"/>
              <a:gd name="connsiteY971" fmla="*/ 491745 h 1385734"/>
              <a:gd name="connsiteX972" fmla="*/ 2289104 w 10294362"/>
              <a:gd name="connsiteY972" fmla="*/ 488261 h 1385734"/>
              <a:gd name="connsiteX973" fmla="*/ 6153621 w 10294362"/>
              <a:gd name="connsiteY973" fmla="*/ 482168 h 1385734"/>
              <a:gd name="connsiteX974" fmla="*/ 6151118 w 10294362"/>
              <a:gd name="connsiteY974" fmla="*/ 486633 h 1385734"/>
              <a:gd name="connsiteX975" fmla="*/ 6150284 w 10294362"/>
              <a:gd name="connsiteY975" fmla="*/ 491098 h 1385734"/>
              <a:gd name="connsiteX976" fmla="*/ 6148893 w 10294362"/>
              <a:gd name="connsiteY976" fmla="*/ 507977 h 1385734"/>
              <a:gd name="connsiteX977" fmla="*/ 6145834 w 10294362"/>
              <a:gd name="connsiteY977" fmla="*/ 525672 h 1385734"/>
              <a:gd name="connsiteX978" fmla="*/ 6149172 w 10294362"/>
              <a:gd name="connsiteY978" fmla="*/ 528992 h 1385734"/>
              <a:gd name="connsiteX979" fmla="*/ 6154595 w 10294362"/>
              <a:gd name="connsiteY979" fmla="*/ 527470 h 1385734"/>
              <a:gd name="connsiteX980" fmla="*/ 6155846 w 10294362"/>
              <a:gd name="connsiteY980" fmla="*/ 523459 h 1385734"/>
              <a:gd name="connsiteX981" fmla="*/ 6155876 w 10294362"/>
              <a:gd name="connsiteY981" fmla="*/ 523459 h 1385734"/>
              <a:gd name="connsiteX982" fmla="*/ 6156015 w 10294362"/>
              <a:gd name="connsiteY982" fmla="*/ 506026 h 1385734"/>
              <a:gd name="connsiteX983" fmla="*/ 6156989 w 10294362"/>
              <a:gd name="connsiteY983" fmla="*/ 487749 h 1385734"/>
              <a:gd name="connsiteX984" fmla="*/ 6156432 w 10294362"/>
              <a:gd name="connsiteY984" fmla="*/ 485796 h 1385734"/>
              <a:gd name="connsiteX985" fmla="*/ 6155876 w 10294362"/>
              <a:gd name="connsiteY985" fmla="*/ 482168 h 1385734"/>
              <a:gd name="connsiteX986" fmla="*/ 5795879 w 10294362"/>
              <a:gd name="connsiteY986" fmla="*/ 476587 h 1385734"/>
              <a:gd name="connsiteX987" fmla="*/ 5795879 w 10294362"/>
              <a:gd name="connsiteY987" fmla="*/ 477703 h 1385734"/>
              <a:gd name="connsiteX988" fmla="*/ 5796994 w 10294362"/>
              <a:gd name="connsiteY988" fmla="*/ 477703 h 1385734"/>
              <a:gd name="connsiteX989" fmla="*/ 5796994 w 10294362"/>
              <a:gd name="connsiteY989" fmla="*/ 476587 h 1385734"/>
              <a:gd name="connsiteX990" fmla="*/ 6719632 w 10294362"/>
              <a:gd name="connsiteY990" fmla="*/ 474488 h 1385734"/>
              <a:gd name="connsiteX991" fmla="*/ 6679462 w 10294362"/>
              <a:gd name="connsiteY991" fmla="*/ 482250 h 1385734"/>
              <a:gd name="connsiteX992" fmla="*/ 6678346 w 10294362"/>
              <a:gd name="connsiteY992" fmla="*/ 481141 h 1385734"/>
              <a:gd name="connsiteX993" fmla="*/ 6698989 w 10294362"/>
              <a:gd name="connsiteY993" fmla="*/ 476567 h 1385734"/>
              <a:gd name="connsiteX994" fmla="*/ 6719632 w 10294362"/>
              <a:gd name="connsiteY994" fmla="*/ 474488 h 1385734"/>
              <a:gd name="connsiteX995" fmla="*/ 6723182 w 10294362"/>
              <a:gd name="connsiteY995" fmla="*/ 473480 h 1385734"/>
              <a:gd name="connsiteX996" fmla="*/ 6719632 w 10294362"/>
              <a:gd name="connsiteY996" fmla="*/ 474488 h 1385734"/>
              <a:gd name="connsiteX997" fmla="*/ 6722421 w 10294362"/>
              <a:gd name="connsiteY997" fmla="*/ 473518 h 1385734"/>
              <a:gd name="connsiteX998" fmla="*/ 6727442 w 10294362"/>
              <a:gd name="connsiteY998" fmla="*/ 472270 h 1385734"/>
              <a:gd name="connsiteX999" fmla="*/ 6726326 w 10294362"/>
              <a:gd name="connsiteY999" fmla="*/ 473240 h 1385734"/>
              <a:gd name="connsiteX1000" fmla="*/ 6725211 w 10294362"/>
              <a:gd name="connsiteY1000" fmla="*/ 473379 h 1385734"/>
              <a:gd name="connsiteX1001" fmla="*/ 6723182 w 10294362"/>
              <a:gd name="connsiteY1001" fmla="*/ 473480 h 1385734"/>
              <a:gd name="connsiteX1002" fmla="*/ 5857071 w 10294362"/>
              <a:gd name="connsiteY1002" fmla="*/ 457611 h 1385734"/>
              <a:gd name="connsiteX1003" fmla="*/ 5857071 w 10294362"/>
              <a:gd name="connsiteY1003" fmla="*/ 466541 h 1385734"/>
              <a:gd name="connsiteX1004" fmla="*/ 5858749 w 10294362"/>
              <a:gd name="connsiteY1004" fmla="*/ 462076 h 1385734"/>
              <a:gd name="connsiteX1005" fmla="*/ 5857071 w 10294362"/>
              <a:gd name="connsiteY1005" fmla="*/ 457611 h 1385734"/>
              <a:gd name="connsiteX1006" fmla="*/ 3692759 w 10294362"/>
              <a:gd name="connsiteY1006" fmla="*/ 449045 h 1385734"/>
              <a:gd name="connsiteX1007" fmla="*/ 3680037 w 10294362"/>
              <a:gd name="connsiteY1007" fmla="*/ 452741 h 1385734"/>
              <a:gd name="connsiteX1008" fmla="*/ 3667315 w 10294362"/>
              <a:gd name="connsiteY1008" fmla="*/ 457202 h 1385734"/>
              <a:gd name="connsiteX1009" fmla="*/ 3645558 w 10294362"/>
              <a:gd name="connsiteY1009" fmla="*/ 467273 h 1385734"/>
              <a:gd name="connsiteX1010" fmla="*/ 3624565 w 10294362"/>
              <a:gd name="connsiteY1010" fmla="*/ 479637 h 1385734"/>
              <a:gd name="connsiteX1011" fmla="*/ 3618078 w 10294362"/>
              <a:gd name="connsiteY1011" fmla="*/ 482442 h 1385734"/>
              <a:gd name="connsiteX1012" fmla="*/ 3612351 w 10294362"/>
              <a:gd name="connsiteY1012" fmla="*/ 486776 h 1385734"/>
              <a:gd name="connsiteX1013" fmla="*/ 3608277 w 10294362"/>
              <a:gd name="connsiteY1013" fmla="*/ 490472 h 1385734"/>
              <a:gd name="connsiteX1014" fmla="*/ 3607248 w 10294362"/>
              <a:gd name="connsiteY1014" fmla="*/ 494934 h 1385734"/>
              <a:gd name="connsiteX1015" fmla="*/ 3607768 w 10294362"/>
              <a:gd name="connsiteY1015" fmla="*/ 519408 h 1385734"/>
              <a:gd name="connsiteX1016" fmla="*/ 3608289 w 10294362"/>
              <a:gd name="connsiteY1016" fmla="*/ 543883 h 1385734"/>
              <a:gd name="connsiteX1017" fmla="*/ 3609688 w 10294362"/>
              <a:gd name="connsiteY1017" fmla="*/ 548599 h 1385734"/>
              <a:gd name="connsiteX1018" fmla="*/ 3616430 w 10294362"/>
              <a:gd name="connsiteY1018" fmla="*/ 551021 h 1385734"/>
              <a:gd name="connsiteX1019" fmla="*/ 3636786 w 10294362"/>
              <a:gd name="connsiteY1019" fmla="*/ 554845 h 1385734"/>
              <a:gd name="connsiteX1020" fmla="*/ 3657141 w 10294362"/>
              <a:gd name="connsiteY1020" fmla="*/ 557139 h 1385734"/>
              <a:gd name="connsiteX1021" fmla="*/ 3676098 w 10294362"/>
              <a:gd name="connsiteY1021" fmla="*/ 560454 h 1385734"/>
              <a:gd name="connsiteX1022" fmla="*/ 3695817 w 10294362"/>
              <a:gd name="connsiteY1022" fmla="*/ 565298 h 1385734"/>
              <a:gd name="connsiteX1023" fmla="*/ 3699888 w 10294362"/>
              <a:gd name="connsiteY1023" fmla="*/ 563513 h 1385734"/>
              <a:gd name="connsiteX1024" fmla="*/ 3700906 w 10294362"/>
              <a:gd name="connsiteY1024" fmla="*/ 560199 h 1385734"/>
              <a:gd name="connsiteX1025" fmla="*/ 3701927 w 10294362"/>
              <a:gd name="connsiteY1025" fmla="*/ 533047 h 1385734"/>
              <a:gd name="connsiteX1026" fmla="*/ 3702948 w 10294362"/>
              <a:gd name="connsiteY1026" fmla="*/ 505131 h 1385734"/>
              <a:gd name="connsiteX1027" fmla="*/ 3703013 w 10294362"/>
              <a:gd name="connsiteY1027" fmla="*/ 505131 h 1385734"/>
              <a:gd name="connsiteX1028" fmla="*/ 3703013 w 10294362"/>
              <a:gd name="connsiteY1028" fmla="*/ 493914 h 1385734"/>
              <a:gd name="connsiteX1029" fmla="*/ 3702066 w 10294362"/>
              <a:gd name="connsiteY1029" fmla="*/ 474029 h 1385734"/>
              <a:gd name="connsiteX1030" fmla="*/ 3698869 w 10294362"/>
              <a:gd name="connsiteY1030" fmla="*/ 454143 h 1385734"/>
              <a:gd name="connsiteX1031" fmla="*/ 3696958 w 10294362"/>
              <a:gd name="connsiteY1031" fmla="*/ 449682 h 1385734"/>
              <a:gd name="connsiteX1032" fmla="*/ 3692759 w 10294362"/>
              <a:gd name="connsiteY1032" fmla="*/ 449045 h 1385734"/>
              <a:gd name="connsiteX1033" fmla="*/ 3573636 w 10294362"/>
              <a:gd name="connsiteY1033" fmla="*/ 424667 h 1385734"/>
              <a:gd name="connsiteX1034" fmla="*/ 3538347 w 10294362"/>
              <a:gd name="connsiteY1034" fmla="*/ 433865 h 1385734"/>
              <a:gd name="connsiteX1035" fmla="*/ 3502294 w 10294362"/>
              <a:gd name="connsiteY1035" fmla="*/ 439997 h 1385734"/>
              <a:gd name="connsiteX1036" fmla="*/ 3465094 w 10294362"/>
              <a:gd name="connsiteY1036" fmla="*/ 440375 h 1385734"/>
              <a:gd name="connsiteX1037" fmla="*/ 3427894 w 10294362"/>
              <a:gd name="connsiteY1037" fmla="*/ 443025 h 1385734"/>
              <a:gd name="connsiteX1038" fmla="*/ 3453757 w 10294362"/>
              <a:gd name="connsiteY1038" fmla="*/ 447916 h 1385734"/>
              <a:gd name="connsiteX1039" fmla="*/ 3484968 w 10294362"/>
              <a:gd name="connsiteY1039" fmla="*/ 449045 h 1385734"/>
              <a:gd name="connsiteX1040" fmla="*/ 3511467 w 10294362"/>
              <a:gd name="connsiteY1040" fmla="*/ 445529 h 1385734"/>
              <a:gd name="connsiteX1041" fmla="*/ 3537965 w 10294362"/>
              <a:gd name="connsiteY1041" fmla="*/ 438975 h 1385734"/>
              <a:gd name="connsiteX1042" fmla="*/ 3554783 w 10294362"/>
              <a:gd name="connsiteY1042" fmla="*/ 434631 h 1385734"/>
              <a:gd name="connsiteX1043" fmla="*/ 3571599 w 10294362"/>
              <a:gd name="connsiteY1043" fmla="*/ 428755 h 1385734"/>
              <a:gd name="connsiteX1044" fmla="*/ 3573127 w 10294362"/>
              <a:gd name="connsiteY1044" fmla="*/ 427733 h 1385734"/>
              <a:gd name="connsiteX1045" fmla="*/ 3574655 w 10294362"/>
              <a:gd name="connsiteY1045" fmla="*/ 426711 h 1385734"/>
              <a:gd name="connsiteX1046" fmla="*/ 3574528 w 10294362"/>
              <a:gd name="connsiteY1046" fmla="*/ 425689 h 1385734"/>
              <a:gd name="connsiteX1047" fmla="*/ 3573636 w 10294362"/>
              <a:gd name="connsiteY1047" fmla="*/ 424667 h 1385734"/>
              <a:gd name="connsiteX1048" fmla="*/ 3903794 w 10294362"/>
              <a:gd name="connsiteY1048" fmla="*/ 411382 h 1385734"/>
              <a:gd name="connsiteX1049" fmla="*/ 3902774 w 10294362"/>
              <a:gd name="connsiteY1049" fmla="*/ 416364 h 1385734"/>
              <a:gd name="connsiteX1050" fmla="*/ 3901754 w 10294362"/>
              <a:gd name="connsiteY1050" fmla="*/ 423646 h 1385734"/>
              <a:gd name="connsiteX1051" fmla="*/ 3900097 w 10294362"/>
              <a:gd name="connsiteY1051" fmla="*/ 429777 h 1385734"/>
              <a:gd name="connsiteX1052" fmla="*/ 3897674 w 10294362"/>
              <a:gd name="connsiteY1052" fmla="*/ 435909 h 1385734"/>
              <a:gd name="connsiteX1053" fmla="*/ 3895635 w 10294362"/>
              <a:gd name="connsiteY1053" fmla="*/ 450225 h 1385734"/>
              <a:gd name="connsiteX1054" fmla="*/ 3893594 w 10294362"/>
              <a:gd name="connsiteY1054" fmla="*/ 462301 h 1385734"/>
              <a:gd name="connsiteX1055" fmla="*/ 3891936 w 10294362"/>
              <a:gd name="connsiteY1055" fmla="*/ 478872 h 1385734"/>
              <a:gd name="connsiteX1056" fmla="*/ 3889514 w 10294362"/>
              <a:gd name="connsiteY1056" fmla="*/ 493914 h 1385734"/>
              <a:gd name="connsiteX1057" fmla="*/ 3889386 w 10294362"/>
              <a:gd name="connsiteY1057" fmla="*/ 508063 h 1385734"/>
              <a:gd name="connsiteX1058" fmla="*/ 3891554 w 10294362"/>
              <a:gd name="connsiteY1058" fmla="*/ 521448 h 1385734"/>
              <a:gd name="connsiteX1059" fmla="*/ 3894412 w 10294362"/>
              <a:gd name="connsiteY1059" fmla="*/ 535215 h 1385734"/>
              <a:gd name="connsiteX1060" fmla="*/ 3895696 w 10294362"/>
              <a:gd name="connsiteY1060" fmla="*/ 548981 h 1385734"/>
              <a:gd name="connsiteX1061" fmla="*/ 3896460 w 10294362"/>
              <a:gd name="connsiteY1061" fmla="*/ 577790 h 1385734"/>
              <a:gd name="connsiteX1062" fmla="*/ 3895696 w 10294362"/>
              <a:gd name="connsiteY1062" fmla="*/ 605069 h 1385734"/>
              <a:gd name="connsiteX1063" fmla="*/ 3892633 w 10294362"/>
              <a:gd name="connsiteY1063" fmla="*/ 617306 h 1385734"/>
              <a:gd name="connsiteX1064" fmla="*/ 3874258 w 10294362"/>
              <a:gd name="connsiteY1064" fmla="*/ 641780 h 1385734"/>
              <a:gd name="connsiteX1065" fmla="*/ 3872727 w 10294362"/>
              <a:gd name="connsiteY1065" fmla="*/ 642927 h 1385734"/>
              <a:gd name="connsiteX1066" fmla="*/ 3871195 w 10294362"/>
              <a:gd name="connsiteY1066" fmla="*/ 644839 h 1385734"/>
              <a:gd name="connsiteX1067" fmla="*/ 3871153 w 10294362"/>
              <a:gd name="connsiteY1067" fmla="*/ 644839 h 1385734"/>
              <a:gd name="connsiteX1068" fmla="*/ 3861973 w 10294362"/>
              <a:gd name="connsiteY1068" fmla="*/ 649938 h 1385734"/>
              <a:gd name="connsiteX1069" fmla="*/ 3860188 w 10294362"/>
              <a:gd name="connsiteY1069" fmla="*/ 646496 h 1385734"/>
              <a:gd name="connsiteX1070" fmla="*/ 3856873 w 10294362"/>
              <a:gd name="connsiteY1070" fmla="*/ 643820 h 1385734"/>
              <a:gd name="connsiteX1071" fmla="*/ 3853048 w 10294362"/>
              <a:gd name="connsiteY1071" fmla="*/ 644075 h 1385734"/>
              <a:gd name="connsiteX1072" fmla="*/ 3847693 w 10294362"/>
              <a:gd name="connsiteY1072" fmla="*/ 645859 h 1385734"/>
              <a:gd name="connsiteX1073" fmla="*/ 3840552 w 10294362"/>
              <a:gd name="connsiteY1073" fmla="*/ 641780 h 1385734"/>
              <a:gd name="connsiteX1074" fmla="*/ 3835707 w 10294362"/>
              <a:gd name="connsiteY1074" fmla="*/ 638211 h 1385734"/>
              <a:gd name="connsiteX1075" fmla="*/ 3832392 w 10294362"/>
              <a:gd name="connsiteY1075" fmla="*/ 634642 h 1385734"/>
              <a:gd name="connsiteX1076" fmla="*/ 3830225 w 10294362"/>
              <a:gd name="connsiteY1076" fmla="*/ 633749 h 1385734"/>
              <a:gd name="connsiteX1077" fmla="*/ 3827292 w 10294362"/>
              <a:gd name="connsiteY1077" fmla="*/ 633622 h 1385734"/>
              <a:gd name="connsiteX1078" fmla="*/ 3823084 w 10294362"/>
              <a:gd name="connsiteY1078" fmla="*/ 632985 h 1385734"/>
              <a:gd name="connsiteX1079" fmla="*/ 3821172 w 10294362"/>
              <a:gd name="connsiteY1079" fmla="*/ 628523 h 1385734"/>
              <a:gd name="connsiteX1080" fmla="*/ 3818367 w 10294362"/>
              <a:gd name="connsiteY1080" fmla="*/ 622659 h 1385734"/>
              <a:gd name="connsiteX1081" fmla="*/ 3817092 w 10294362"/>
              <a:gd name="connsiteY1081" fmla="*/ 615266 h 1385734"/>
              <a:gd name="connsiteX1082" fmla="*/ 3817729 w 10294362"/>
              <a:gd name="connsiteY1082" fmla="*/ 584801 h 1385734"/>
              <a:gd name="connsiteX1083" fmla="*/ 3819132 w 10294362"/>
              <a:gd name="connsiteY1083" fmla="*/ 555100 h 1385734"/>
              <a:gd name="connsiteX1084" fmla="*/ 3820279 w 10294362"/>
              <a:gd name="connsiteY1084" fmla="*/ 528714 h 1385734"/>
              <a:gd name="connsiteX1085" fmla="*/ 3822192 w 10294362"/>
              <a:gd name="connsiteY1085" fmla="*/ 503092 h 1385734"/>
              <a:gd name="connsiteX1086" fmla="*/ 3822829 w 10294362"/>
              <a:gd name="connsiteY1086" fmla="*/ 490345 h 1385734"/>
              <a:gd name="connsiteX1087" fmla="*/ 3824232 w 10294362"/>
              <a:gd name="connsiteY1087" fmla="*/ 477598 h 1385734"/>
              <a:gd name="connsiteX1088" fmla="*/ 3824615 w 10294362"/>
              <a:gd name="connsiteY1088" fmla="*/ 469312 h 1385734"/>
              <a:gd name="connsiteX1089" fmla="*/ 3824232 w 10294362"/>
              <a:gd name="connsiteY1089" fmla="*/ 460262 h 1385734"/>
              <a:gd name="connsiteX1090" fmla="*/ 3823594 w 10294362"/>
              <a:gd name="connsiteY1090" fmla="*/ 458222 h 1385734"/>
              <a:gd name="connsiteX1091" fmla="*/ 3822192 w 10294362"/>
              <a:gd name="connsiteY1091" fmla="*/ 456183 h 1385734"/>
              <a:gd name="connsiteX1092" fmla="*/ 3819132 w 10294362"/>
              <a:gd name="connsiteY1092" fmla="*/ 454143 h 1385734"/>
              <a:gd name="connsiteX1093" fmla="*/ 3821172 w 10294362"/>
              <a:gd name="connsiteY1093" fmla="*/ 450956 h 1385734"/>
              <a:gd name="connsiteX1094" fmla="*/ 3823213 w 10294362"/>
              <a:gd name="connsiteY1094" fmla="*/ 450064 h 1385734"/>
              <a:gd name="connsiteX1095" fmla="*/ 3835453 w 10294362"/>
              <a:gd name="connsiteY1095" fmla="*/ 450064 h 1385734"/>
              <a:gd name="connsiteX1096" fmla="*/ 3848458 w 10294362"/>
              <a:gd name="connsiteY1096" fmla="*/ 455800 h 1385734"/>
              <a:gd name="connsiteX1097" fmla="*/ 3859933 w 10294362"/>
              <a:gd name="connsiteY1097" fmla="*/ 462301 h 1385734"/>
              <a:gd name="connsiteX1098" fmla="*/ 3869242 w 10294362"/>
              <a:gd name="connsiteY1098" fmla="*/ 473774 h 1385734"/>
              <a:gd name="connsiteX1099" fmla="*/ 3879313 w 10294362"/>
              <a:gd name="connsiteY1099" fmla="*/ 483716 h 1385734"/>
              <a:gd name="connsiteX1100" fmla="*/ 3881355 w 10294362"/>
              <a:gd name="connsiteY1100" fmla="*/ 486776 h 1385734"/>
              <a:gd name="connsiteX1101" fmla="*/ 3893339 w 10294362"/>
              <a:gd name="connsiteY1101" fmla="*/ 448716 h 1385734"/>
              <a:gd name="connsiteX1102" fmla="*/ 3903794 w 10294362"/>
              <a:gd name="connsiteY1102" fmla="*/ 411382 h 1385734"/>
              <a:gd name="connsiteX1103" fmla="*/ 6056643 w 10294362"/>
              <a:gd name="connsiteY1103" fmla="*/ 377432 h 1385734"/>
              <a:gd name="connsiteX1104" fmla="*/ 6028766 w 10294362"/>
              <a:gd name="connsiteY1104" fmla="*/ 386233 h 1385734"/>
              <a:gd name="connsiteX1105" fmla="*/ 6000889 w 10294362"/>
              <a:gd name="connsiteY1105" fmla="*/ 394190 h 1385734"/>
              <a:gd name="connsiteX1106" fmla="*/ 5979563 w 10294362"/>
              <a:gd name="connsiteY1106" fmla="*/ 401965 h 1385734"/>
              <a:gd name="connsiteX1107" fmla="*/ 5957401 w 10294362"/>
              <a:gd name="connsiteY1107" fmla="*/ 409741 h 1385734"/>
              <a:gd name="connsiteX1108" fmla="*/ 5951268 w 10294362"/>
              <a:gd name="connsiteY1108" fmla="*/ 413352 h 1385734"/>
              <a:gd name="connsiteX1109" fmla="*/ 5945136 w 10294362"/>
              <a:gd name="connsiteY1109" fmla="*/ 415296 h 1385734"/>
              <a:gd name="connsiteX1110" fmla="*/ 5949317 w 10294362"/>
              <a:gd name="connsiteY1110" fmla="*/ 417101 h 1385734"/>
              <a:gd name="connsiteX1111" fmla="*/ 5951826 w 10294362"/>
              <a:gd name="connsiteY1111" fmla="*/ 416407 h 1385734"/>
              <a:gd name="connsiteX1112" fmla="*/ 5986533 w 10294362"/>
              <a:gd name="connsiteY1112" fmla="*/ 404186 h 1385734"/>
              <a:gd name="connsiteX1113" fmla="*/ 6022076 w 10294362"/>
              <a:gd name="connsiteY1113" fmla="*/ 391961 h 1385734"/>
              <a:gd name="connsiteX1114" fmla="*/ 6058873 w 10294362"/>
              <a:gd name="connsiteY1114" fmla="*/ 384138 h 1385734"/>
              <a:gd name="connsiteX1115" fmla="*/ 6064169 w 10294362"/>
              <a:gd name="connsiteY1115" fmla="*/ 383719 h 1385734"/>
              <a:gd name="connsiteX1116" fmla="*/ 6067793 w 10294362"/>
              <a:gd name="connsiteY1116" fmla="*/ 380785 h 1385734"/>
              <a:gd name="connsiteX1117" fmla="*/ 6062218 w 10294362"/>
              <a:gd name="connsiteY1117" fmla="*/ 377432 h 1385734"/>
              <a:gd name="connsiteX1118" fmla="*/ 6056643 w 10294362"/>
              <a:gd name="connsiteY1118" fmla="*/ 377432 h 1385734"/>
              <a:gd name="connsiteX1119" fmla="*/ 7124109 w 10294362"/>
              <a:gd name="connsiteY1119" fmla="*/ 363079 h 1385734"/>
              <a:gd name="connsiteX1120" fmla="*/ 7124248 w 10294362"/>
              <a:gd name="connsiteY1120" fmla="*/ 363636 h 1385734"/>
              <a:gd name="connsiteX1121" fmla="*/ 7125224 w 10294362"/>
              <a:gd name="connsiteY1121" fmla="*/ 364193 h 1385734"/>
              <a:gd name="connsiteX1122" fmla="*/ 7112678 w 10294362"/>
              <a:gd name="connsiteY1122" fmla="*/ 376870 h 1385734"/>
              <a:gd name="connsiteX1123" fmla="*/ 7098460 w 10294362"/>
              <a:gd name="connsiteY1123" fmla="*/ 388711 h 1385734"/>
              <a:gd name="connsiteX1124" fmla="*/ 7097345 w 10294362"/>
              <a:gd name="connsiteY1124" fmla="*/ 387596 h 1385734"/>
              <a:gd name="connsiteX1125" fmla="*/ 7124109 w 10294362"/>
              <a:gd name="connsiteY1125" fmla="*/ 363079 h 1385734"/>
              <a:gd name="connsiteX1126" fmla="*/ 2846925 w 10294362"/>
              <a:gd name="connsiteY1126" fmla="*/ 351403 h 1385734"/>
              <a:gd name="connsiteX1127" fmla="*/ 2851766 w 10294362"/>
              <a:gd name="connsiteY1127" fmla="*/ 360448 h 1385734"/>
              <a:gd name="connsiteX1128" fmla="*/ 2855079 w 10294362"/>
              <a:gd name="connsiteY1128" fmla="*/ 368729 h 1385734"/>
              <a:gd name="connsiteX1129" fmla="*/ 2858518 w 10294362"/>
              <a:gd name="connsiteY1129" fmla="*/ 386182 h 1385734"/>
              <a:gd name="connsiteX1130" fmla="*/ 2861193 w 10294362"/>
              <a:gd name="connsiteY1130" fmla="*/ 404400 h 1385734"/>
              <a:gd name="connsiteX1131" fmla="*/ 2864124 w 10294362"/>
              <a:gd name="connsiteY1131" fmla="*/ 443001 h 1385734"/>
              <a:gd name="connsiteX1132" fmla="*/ 2860174 w 10294362"/>
              <a:gd name="connsiteY1132" fmla="*/ 480838 h 1385734"/>
              <a:gd name="connsiteX1133" fmla="*/ 2858518 w 10294362"/>
              <a:gd name="connsiteY1133" fmla="*/ 493450 h 1385734"/>
              <a:gd name="connsiteX1134" fmla="*/ 2856098 w 10294362"/>
              <a:gd name="connsiteY1134" fmla="*/ 505298 h 1385734"/>
              <a:gd name="connsiteX1135" fmla="*/ 2853040 w 10294362"/>
              <a:gd name="connsiteY1135" fmla="*/ 525682 h 1385734"/>
              <a:gd name="connsiteX1136" fmla="*/ 2845014 w 10294362"/>
              <a:gd name="connsiteY1136" fmla="*/ 552045 h 1385734"/>
              <a:gd name="connsiteX1137" fmla="*/ 2837752 w 10294362"/>
              <a:gd name="connsiteY1137" fmla="*/ 577630 h 1385734"/>
              <a:gd name="connsiteX1138" fmla="*/ 2831511 w 10294362"/>
              <a:gd name="connsiteY1138" fmla="*/ 596465 h 1385734"/>
              <a:gd name="connsiteX1139" fmla="*/ 2824503 w 10294362"/>
              <a:gd name="connsiteY1139" fmla="*/ 615300 h 1385734"/>
              <a:gd name="connsiteX1140" fmla="*/ 2813292 w 10294362"/>
              <a:gd name="connsiteY1140" fmla="*/ 640498 h 1385734"/>
              <a:gd name="connsiteX1141" fmla="*/ 2802081 w 10294362"/>
              <a:gd name="connsiteY1141" fmla="*/ 664168 h 1385734"/>
              <a:gd name="connsiteX1142" fmla="*/ 2796603 w 10294362"/>
              <a:gd name="connsiteY1142" fmla="*/ 673722 h 1385734"/>
              <a:gd name="connsiteX1143" fmla="*/ 2791890 w 10294362"/>
              <a:gd name="connsiteY1143" fmla="*/ 682521 h 1385734"/>
              <a:gd name="connsiteX1144" fmla="*/ 2791635 w 10294362"/>
              <a:gd name="connsiteY1144" fmla="*/ 685710 h 1385734"/>
              <a:gd name="connsiteX1145" fmla="*/ 2792909 w 10294362"/>
              <a:gd name="connsiteY1145" fmla="*/ 689664 h 1385734"/>
              <a:gd name="connsiteX1146" fmla="*/ 2809470 w 10294362"/>
              <a:gd name="connsiteY1146" fmla="*/ 710710 h 1385734"/>
              <a:gd name="connsiteX1147" fmla="*/ 2824503 w 10294362"/>
              <a:gd name="connsiteY1147" fmla="*/ 735582 h 1385734"/>
              <a:gd name="connsiteX1148" fmla="*/ 2827561 w 10294362"/>
              <a:gd name="connsiteY1148" fmla="*/ 728440 h 1385734"/>
              <a:gd name="connsiteX1149" fmla="*/ 2846925 w 10294362"/>
              <a:gd name="connsiteY1149" fmla="*/ 700123 h 1385734"/>
              <a:gd name="connsiteX1150" fmla="*/ 2869346 w 10294362"/>
              <a:gd name="connsiteY1150" fmla="*/ 673338 h 1385734"/>
              <a:gd name="connsiteX1151" fmla="*/ 2903807 w 10294362"/>
              <a:gd name="connsiteY1151" fmla="*/ 640117 h 1385734"/>
              <a:gd name="connsiteX1152" fmla="*/ 2940565 w 10294362"/>
              <a:gd name="connsiteY1152" fmla="*/ 609191 h 1385734"/>
              <a:gd name="connsiteX1153" fmla="*/ 2952804 w 10294362"/>
              <a:gd name="connsiteY1153" fmla="*/ 600664 h 1385734"/>
              <a:gd name="connsiteX1154" fmla="*/ 2965043 w 10294362"/>
              <a:gd name="connsiteY1154" fmla="*/ 592901 h 1385734"/>
              <a:gd name="connsiteX1155" fmla="*/ 3011449 w 10294362"/>
              <a:gd name="connsiteY1155" fmla="*/ 569612 h 1385734"/>
              <a:gd name="connsiteX1156" fmla="*/ 3057854 w 10294362"/>
              <a:gd name="connsiteY1156" fmla="*/ 547084 h 1385734"/>
              <a:gd name="connsiteX1157" fmla="*/ 3102425 w 10294362"/>
              <a:gd name="connsiteY1157" fmla="*/ 530268 h 1385734"/>
              <a:gd name="connsiteX1158" fmla="*/ 3148520 w 10294362"/>
              <a:gd name="connsiteY1158" fmla="*/ 516509 h 1385734"/>
              <a:gd name="connsiteX1159" fmla="*/ 3160771 w 10294362"/>
              <a:gd name="connsiteY1159" fmla="*/ 516127 h 1385734"/>
              <a:gd name="connsiteX1160" fmla="*/ 3173022 w 10294362"/>
              <a:gd name="connsiteY1160" fmla="*/ 513452 h 1385734"/>
              <a:gd name="connsiteX1161" fmla="*/ 3199555 w 10294362"/>
              <a:gd name="connsiteY1161" fmla="*/ 509375 h 1385734"/>
              <a:gd name="connsiteX1162" fmla="*/ 3215966 w 10294362"/>
              <a:gd name="connsiteY1162" fmla="*/ 506062 h 1385734"/>
              <a:gd name="connsiteX1163" fmla="*/ 3233140 w 10294362"/>
              <a:gd name="connsiteY1163" fmla="*/ 504279 h 1385734"/>
              <a:gd name="connsiteX1164" fmla="*/ 3261637 w 10294362"/>
              <a:gd name="connsiteY1164" fmla="*/ 503387 h 1385734"/>
              <a:gd name="connsiteX1165" fmla="*/ 3290138 w 10294362"/>
              <a:gd name="connsiteY1165" fmla="*/ 503260 h 1385734"/>
              <a:gd name="connsiteX1166" fmla="*/ 3304535 w 10294362"/>
              <a:gd name="connsiteY1166" fmla="*/ 502750 h 1385734"/>
              <a:gd name="connsiteX1167" fmla="*/ 3319694 w 10294362"/>
              <a:gd name="connsiteY1167" fmla="*/ 502241 h 1385734"/>
              <a:gd name="connsiteX1168" fmla="*/ 3342498 w 10294362"/>
              <a:gd name="connsiteY1168" fmla="*/ 502495 h 1385734"/>
              <a:gd name="connsiteX1169" fmla="*/ 3364538 w 10294362"/>
              <a:gd name="connsiteY1169" fmla="*/ 507336 h 1385734"/>
              <a:gd name="connsiteX1170" fmla="*/ 3382501 w 10294362"/>
              <a:gd name="connsiteY1170" fmla="*/ 519057 h 1385734"/>
              <a:gd name="connsiteX1171" fmla="*/ 3395113 w 10294362"/>
              <a:gd name="connsiteY1171" fmla="*/ 536893 h 1385734"/>
              <a:gd name="connsiteX1172" fmla="*/ 3402120 w 10294362"/>
              <a:gd name="connsiteY1172" fmla="*/ 550647 h 1385734"/>
              <a:gd name="connsiteX1173" fmla="*/ 3408363 w 10294362"/>
              <a:gd name="connsiteY1173" fmla="*/ 564394 h 1385734"/>
              <a:gd name="connsiteX1174" fmla="*/ 3416516 w 10294362"/>
              <a:gd name="connsiteY1174" fmla="*/ 594938 h 1385734"/>
              <a:gd name="connsiteX1175" fmla="*/ 3420593 w 10294362"/>
              <a:gd name="connsiteY1175" fmla="*/ 641648 h 1385734"/>
              <a:gd name="connsiteX1176" fmla="*/ 3418554 w 10294362"/>
              <a:gd name="connsiteY1176" fmla="*/ 687624 h 1385734"/>
              <a:gd name="connsiteX1177" fmla="*/ 3413841 w 10294362"/>
              <a:gd name="connsiteY1177" fmla="*/ 726144 h 1385734"/>
              <a:gd name="connsiteX1178" fmla="*/ 3408363 w 10294362"/>
              <a:gd name="connsiteY1178" fmla="*/ 763133 h 1385734"/>
              <a:gd name="connsiteX1179" fmla="*/ 3404031 w 10294362"/>
              <a:gd name="connsiteY1179" fmla="*/ 789440 h 1385734"/>
              <a:gd name="connsiteX1180" fmla="*/ 3398171 w 10294362"/>
              <a:gd name="connsiteY1180" fmla="*/ 815051 h 1385734"/>
              <a:gd name="connsiteX1181" fmla="*/ 3392693 w 10294362"/>
              <a:gd name="connsiteY1181" fmla="*/ 835979 h 1385734"/>
              <a:gd name="connsiteX1182" fmla="*/ 3387979 w 10294362"/>
              <a:gd name="connsiteY1182" fmla="*/ 856907 h 1385734"/>
              <a:gd name="connsiteX1183" fmla="*/ 3380845 w 10294362"/>
              <a:gd name="connsiteY1183" fmla="*/ 879011 h 1385734"/>
              <a:gd name="connsiteX1184" fmla="*/ 3373711 w 10294362"/>
              <a:gd name="connsiteY1184" fmla="*/ 902742 h 1385734"/>
              <a:gd name="connsiteX1185" fmla="*/ 3367086 w 10294362"/>
              <a:gd name="connsiteY1185" fmla="*/ 925095 h 1385734"/>
              <a:gd name="connsiteX1186" fmla="*/ 3360462 w 10294362"/>
              <a:gd name="connsiteY1186" fmla="*/ 947525 h 1385734"/>
              <a:gd name="connsiteX1187" fmla="*/ 3353454 w 10294362"/>
              <a:gd name="connsiteY1187" fmla="*/ 966907 h 1385734"/>
              <a:gd name="connsiteX1188" fmla="*/ 3347213 w 10294362"/>
              <a:gd name="connsiteY1188" fmla="*/ 986290 h 1385734"/>
              <a:gd name="connsiteX1189" fmla="*/ 3331542 w 10294362"/>
              <a:gd name="connsiteY1189" fmla="*/ 1018934 h 1385734"/>
              <a:gd name="connsiteX1190" fmla="*/ 3310523 w 10294362"/>
              <a:gd name="connsiteY1190" fmla="*/ 1048518 h 1385734"/>
              <a:gd name="connsiteX1191" fmla="*/ 3304789 w 10294362"/>
              <a:gd name="connsiteY1191" fmla="*/ 1056964 h 1385734"/>
              <a:gd name="connsiteX1192" fmla="*/ 3298292 w 10294362"/>
              <a:gd name="connsiteY1192" fmla="*/ 1064698 h 1385734"/>
              <a:gd name="connsiteX1193" fmla="*/ 3284025 w 10294362"/>
              <a:gd name="connsiteY1193" fmla="*/ 1081005 h 1385734"/>
              <a:gd name="connsiteX1194" fmla="*/ 3274865 w 10294362"/>
              <a:gd name="connsiteY1194" fmla="*/ 1088394 h 1385734"/>
              <a:gd name="connsiteX1195" fmla="*/ 3265706 w 10294362"/>
              <a:gd name="connsiteY1195" fmla="*/ 1097311 h 1385734"/>
              <a:gd name="connsiteX1196" fmla="*/ 3257947 w 10294362"/>
              <a:gd name="connsiteY1196" fmla="*/ 1102535 h 1385734"/>
              <a:gd name="connsiteX1197" fmla="*/ 3249423 w 10294362"/>
              <a:gd name="connsiteY1197" fmla="*/ 1099350 h 1385734"/>
              <a:gd name="connsiteX1198" fmla="*/ 3244207 w 10294362"/>
              <a:gd name="connsiteY1198" fmla="*/ 1093362 h 1385734"/>
              <a:gd name="connsiteX1199" fmla="*/ 3238228 w 10294362"/>
              <a:gd name="connsiteY1199" fmla="*/ 1088139 h 1385734"/>
              <a:gd name="connsiteX1200" fmla="*/ 3234158 w 10294362"/>
              <a:gd name="connsiteY1200" fmla="*/ 1086101 h 1385734"/>
              <a:gd name="connsiteX1201" fmla="*/ 3212021 w 10294362"/>
              <a:gd name="connsiteY1201" fmla="*/ 1081259 h 1385734"/>
              <a:gd name="connsiteX1202" fmla="*/ 3194460 w 10294362"/>
              <a:gd name="connsiteY1202" fmla="*/ 1065717 h 1385734"/>
              <a:gd name="connsiteX1203" fmla="*/ 3186804 w 10294362"/>
              <a:gd name="connsiteY1203" fmla="*/ 1059483 h 1385734"/>
              <a:gd name="connsiteX1204" fmla="*/ 3176085 w 10294362"/>
              <a:gd name="connsiteY1204" fmla="*/ 1055554 h 1385734"/>
              <a:gd name="connsiteX1205" fmla="*/ 3168938 w 10294362"/>
              <a:gd name="connsiteY1205" fmla="*/ 1052030 h 1385734"/>
              <a:gd name="connsiteX1206" fmla="*/ 3161792 w 10294362"/>
              <a:gd name="connsiteY1206" fmla="*/ 1045458 h 1385734"/>
              <a:gd name="connsiteX1207" fmla="*/ 3146734 w 10294362"/>
              <a:gd name="connsiteY1207" fmla="*/ 1025310 h 1385734"/>
              <a:gd name="connsiteX1208" fmla="*/ 3136270 w 10294362"/>
              <a:gd name="connsiteY1208" fmla="*/ 1003632 h 1385734"/>
              <a:gd name="connsiteX1209" fmla="*/ 3124150 w 10294362"/>
              <a:gd name="connsiteY1209" fmla="*/ 966397 h 1385734"/>
              <a:gd name="connsiteX1210" fmla="*/ 3118933 w 10294362"/>
              <a:gd name="connsiteY1210" fmla="*/ 929162 h 1385734"/>
              <a:gd name="connsiteX1211" fmla="*/ 3119059 w 10294362"/>
              <a:gd name="connsiteY1211" fmla="*/ 914657 h 1385734"/>
              <a:gd name="connsiteX1212" fmla="*/ 3119937 w 10294362"/>
              <a:gd name="connsiteY1212" fmla="*/ 898700 h 1385734"/>
              <a:gd name="connsiteX1213" fmla="*/ 3119944 w 10294362"/>
              <a:gd name="connsiteY1213" fmla="*/ 891535 h 1385734"/>
              <a:gd name="connsiteX1214" fmla="*/ 3116926 w 10294362"/>
              <a:gd name="connsiteY1214" fmla="*/ 884370 h 1385734"/>
              <a:gd name="connsiteX1215" fmla="*/ 3116926 w 10294362"/>
              <a:gd name="connsiteY1215" fmla="*/ 880276 h 1385734"/>
              <a:gd name="connsiteX1216" fmla="*/ 3106673 w 10294362"/>
              <a:gd name="connsiteY1216" fmla="*/ 883346 h 1385734"/>
              <a:gd name="connsiteX1217" fmla="*/ 3098650 w 10294362"/>
              <a:gd name="connsiteY1217" fmla="*/ 886417 h 1385734"/>
              <a:gd name="connsiteX1218" fmla="*/ 3098650 w 10294362"/>
              <a:gd name="connsiteY1218" fmla="*/ 888464 h 1385734"/>
              <a:gd name="connsiteX1219" fmla="*/ 3104898 w 10294362"/>
              <a:gd name="connsiteY1219" fmla="*/ 887696 h 1385734"/>
              <a:gd name="connsiteX1220" fmla="*/ 3111911 w 10294362"/>
              <a:gd name="connsiteY1220" fmla="*/ 885393 h 1385734"/>
              <a:gd name="connsiteX1221" fmla="*/ 3112412 w 10294362"/>
              <a:gd name="connsiteY1221" fmla="*/ 886801 h 1385734"/>
              <a:gd name="connsiteX1222" fmla="*/ 3112914 w 10294362"/>
              <a:gd name="connsiteY1222" fmla="*/ 887440 h 1385734"/>
              <a:gd name="connsiteX1223" fmla="*/ 3102731 w 10294362"/>
              <a:gd name="connsiteY1223" fmla="*/ 891535 h 1385734"/>
              <a:gd name="connsiteX1224" fmla="*/ 3086922 w 10294362"/>
              <a:gd name="connsiteY1224" fmla="*/ 899437 h 1385734"/>
              <a:gd name="connsiteX1225" fmla="*/ 3071114 w 10294362"/>
              <a:gd name="connsiteY1225" fmla="*/ 905774 h 1385734"/>
              <a:gd name="connsiteX1226" fmla="*/ 3041663 w 10294362"/>
              <a:gd name="connsiteY1226" fmla="*/ 917950 h 1385734"/>
              <a:gd name="connsiteX1227" fmla="*/ 3012978 w 10294362"/>
              <a:gd name="connsiteY1227" fmla="*/ 930182 h 1385734"/>
              <a:gd name="connsiteX1228" fmla="*/ 2996660 w 10294362"/>
              <a:gd name="connsiteY1228" fmla="*/ 938343 h 1385734"/>
              <a:gd name="connsiteX1229" fmla="*/ 2994621 w 10294362"/>
              <a:gd name="connsiteY1229" fmla="*/ 938726 h 1385734"/>
              <a:gd name="connsiteX1230" fmla="*/ 2992581 w 10294362"/>
              <a:gd name="connsiteY1230" fmla="*/ 938343 h 1385734"/>
              <a:gd name="connsiteX1231" fmla="*/ 2992708 w 10294362"/>
              <a:gd name="connsiteY1231" fmla="*/ 936558 h 1385734"/>
              <a:gd name="connsiteX1232" fmla="*/ 2993601 w 10294362"/>
              <a:gd name="connsiteY1232" fmla="*/ 933243 h 1385734"/>
              <a:gd name="connsiteX1233" fmla="*/ 2997170 w 10294362"/>
              <a:gd name="connsiteY1233" fmla="*/ 929672 h 1385734"/>
              <a:gd name="connsiteX1234" fmla="*/ 3000740 w 10294362"/>
              <a:gd name="connsiteY1234" fmla="*/ 926102 h 1385734"/>
              <a:gd name="connsiteX1235" fmla="*/ 2997425 w 10294362"/>
              <a:gd name="connsiteY1235" fmla="*/ 921639 h 1385734"/>
              <a:gd name="connsiteX1236" fmla="*/ 2992581 w 10294362"/>
              <a:gd name="connsiteY1236" fmla="*/ 921001 h 1385734"/>
              <a:gd name="connsiteX1237" fmla="*/ 2989521 w 10294362"/>
              <a:gd name="connsiteY1237" fmla="*/ 921001 h 1385734"/>
              <a:gd name="connsiteX1238" fmla="*/ 2978812 w 10294362"/>
              <a:gd name="connsiteY1238" fmla="*/ 919471 h 1385734"/>
              <a:gd name="connsiteX1239" fmla="*/ 2968103 w 10294362"/>
              <a:gd name="connsiteY1239" fmla="*/ 924061 h 1385734"/>
              <a:gd name="connsiteX1240" fmla="*/ 2958031 w 10294362"/>
              <a:gd name="connsiteY1240" fmla="*/ 922276 h 1385734"/>
              <a:gd name="connsiteX1241" fmla="*/ 2948725 w 10294362"/>
              <a:gd name="connsiteY1241" fmla="*/ 915900 h 1385734"/>
              <a:gd name="connsiteX1242" fmla="*/ 2936486 w 10294362"/>
              <a:gd name="connsiteY1242" fmla="*/ 903753 h 1385734"/>
              <a:gd name="connsiteX1243" fmla="*/ 2935975 w 10294362"/>
              <a:gd name="connsiteY1243" fmla="*/ 902869 h 1385734"/>
              <a:gd name="connsiteX1244" fmla="*/ 2935466 w 10294362"/>
              <a:gd name="connsiteY1244" fmla="*/ 902742 h 1385734"/>
              <a:gd name="connsiteX1245" fmla="*/ 2929108 w 10294362"/>
              <a:gd name="connsiteY1245" fmla="*/ 895367 h 1385734"/>
              <a:gd name="connsiteX1246" fmla="*/ 2921225 w 10294362"/>
              <a:gd name="connsiteY1246" fmla="*/ 895629 h 1385734"/>
              <a:gd name="connsiteX1247" fmla="*/ 2915503 w 10294362"/>
              <a:gd name="connsiteY1247" fmla="*/ 894733 h 1385734"/>
              <a:gd name="connsiteX1248" fmla="*/ 2912070 w 10294362"/>
              <a:gd name="connsiteY1248" fmla="*/ 888464 h 1385734"/>
              <a:gd name="connsiteX1249" fmla="*/ 2910035 w 10294362"/>
              <a:gd name="connsiteY1249" fmla="*/ 886673 h 1385734"/>
              <a:gd name="connsiteX1250" fmla="*/ 2908001 w 10294362"/>
              <a:gd name="connsiteY1250" fmla="*/ 883346 h 1385734"/>
              <a:gd name="connsiteX1251" fmla="*/ 2906984 w 10294362"/>
              <a:gd name="connsiteY1251" fmla="*/ 880276 h 1385734"/>
              <a:gd name="connsiteX1252" fmla="*/ 2911053 w 10294362"/>
              <a:gd name="connsiteY1252" fmla="*/ 868013 h 1385734"/>
              <a:gd name="connsiteX1253" fmla="*/ 2914231 w 10294362"/>
              <a:gd name="connsiteY1253" fmla="*/ 861479 h 1385734"/>
              <a:gd name="connsiteX1254" fmla="*/ 2921225 w 10294362"/>
              <a:gd name="connsiteY1254" fmla="*/ 857928 h 1385734"/>
              <a:gd name="connsiteX1255" fmla="*/ 2926311 w 10294362"/>
              <a:gd name="connsiteY1255" fmla="*/ 857800 h 1385734"/>
              <a:gd name="connsiteX1256" fmla="*/ 2931397 w 10294362"/>
              <a:gd name="connsiteY1256" fmla="*/ 856907 h 1385734"/>
              <a:gd name="connsiteX1257" fmla="*/ 2937252 w 10294362"/>
              <a:gd name="connsiteY1257" fmla="*/ 854737 h 1385734"/>
              <a:gd name="connsiteX1258" fmla="*/ 2938526 w 10294362"/>
              <a:gd name="connsiteY1258" fmla="*/ 848740 h 1385734"/>
              <a:gd name="connsiteX1259" fmla="*/ 2935849 w 10294362"/>
              <a:gd name="connsiteY1259" fmla="*/ 822707 h 1385734"/>
              <a:gd name="connsiteX1260" fmla="*/ 2935466 w 10294362"/>
              <a:gd name="connsiteY1260" fmla="*/ 796675 h 1385734"/>
              <a:gd name="connsiteX1261" fmla="*/ 2937888 w 10294362"/>
              <a:gd name="connsiteY1261" fmla="*/ 774692 h 1385734"/>
              <a:gd name="connsiteX1262" fmla="*/ 2942605 w 10294362"/>
              <a:gd name="connsiteY1262" fmla="*/ 751909 h 1385734"/>
              <a:gd name="connsiteX1263" fmla="*/ 2955864 w 10294362"/>
              <a:gd name="connsiteY1263" fmla="*/ 687624 h 1385734"/>
              <a:gd name="connsiteX1264" fmla="*/ 2957266 w 10294362"/>
              <a:gd name="connsiteY1264" fmla="*/ 680863 h 1385734"/>
              <a:gd name="connsiteX1265" fmla="*/ 2957904 w 10294362"/>
              <a:gd name="connsiteY1265" fmla="*/ 673338 h 1385734"/>
              <a:gd name="connsiteX1266" fmla="*/ 2959944 w 10294362"/>
              <a:gd name="connsiteY1266" fmla="*/ 673338 h 1385734"/>
              <a:gd name="connsiteX1267" fmla="*/ 2966190 w 10294362"/>
              <a:gd name="connsiteY1267" fmla="*/ 683542 h 1385734"/>
              <a:gd name="connsiteX1268" fmla="*/ 2973202 w 10294362"/>
              <a:gd name="connsiteY1268" fmla="*/ 693746 h 1385734"/>
              <a:gd name="connsiteX1269" fmla="*/ 2979194 w 10294362"/>
              <a:gd name="connsiteY1269" fmla="*/ 703950 h 1385734"/>
              <a:gd name="connsiteX1270" fmla="*/ 2984421 w 10294362"/>
              <a:gd name="connsiteY1270" fmla="*/ 714154 h 1385734"/>
              <a:gd name="connsiteX1271" fmla="*/ 3001760 w 10294362"/>
              <a:gd name="connsiteY1271" fmla="*/ 739664 h 1385734"/>
              <a:gd name="connsiteX1272" fmla="*/ 3004182 w 10294362"/>
              <a:gd name="connsiteY1272" fmla="*/ 743618 h 1385734"/>
              <a:gd name="connsiteX1273" fmla="*/ 3008899 w 10294362"/>
              <a:gd name="connsiteY1273" fmla="*/ 740685 h 1385734"/>
              <a:gd name="connsiteX1274" fmla="*/ 3034397 w 10294362"/>
              <a:gd name="connsiteY1274" fmla="*/ 714664 h 1385734"/>
              <a:gd name="connsiteX1275" fmla="*/ 3059894 w 10294362"/>
              <a:gd name="connsiteY1275" fmla="*/ 691705 h 1385734"/>
              <a:gd name="connsiteX1276" fmla="*/ 3077743 w 10294362"/>
              <a:gd name="connsiteY1276" fmla="*/ 678823 h 1385734"/>
              <a:gd name="connsiteX1277" fmla="*/ 3098650 w 10294362"/>
              <a:gd name="connsiteY1277" fmla="*/ 671297 h 1385734"/>
              <a:gd name="connsiteX1278" fmla="*/ 3102475 w 10294362"/>
              <a:gd name="connsiteY1278" fmla="*/ 670915 h 1385734"/>
              <a:gd name="connsiteX1279" fmla="*/ 3107830 w 10294362"/>
              <a:gd name="connsiteY1279" fmla="*/ 671297 h 1385734"/>
              <a:gd name="connsiteX1280" fmla="*/ 3121123 w 10294362"/>
              <a:gd name="connsiteY1280" fmla="*/ 670787 h 1385734"/>
              <a:gd name="connsiteX1281" fmla="*/ 3135250 w 10294362"/>
              <a:gd name="connsiteY1281" fmla="*/ 670277 h 1385734"/>
              <a:gd name="connsiteX1282" fmla="*/ 3154901 w 10294362"/>
              <a:gd name="connsiteY1282" fmla="*/ 669768 h 1385734"/>
              <a:gd name="connsiteX1283" fmla="*/ 3176085 w 10294362"/>
              <a:gd name="connsiteY1283" fmla="*/ 669259 h 1385734"/>
              <a:gd name="connsiteX1284" fmla="*/ 3190505 w 10294362"/>
              <a:gd name="connsiteY1284" fmla="*/ 677803 h 1385734"/>
              <a:gd name="connsiteX1285" fmla="*/ 3196502 w 10294362"/>
              <a:gd name="connsiteY1285" fmla="*/ 694766 h 1385734"/>
              <a:gd name="connsiteX1286" fmla="*/ 3197137 w 10294362"/>
              <a:gd name="connsiteY1286" fmla="*/ 712241 h 1385734"/>
              <a:gd name="connsiteX1287" fmla="*/ 3192418 w 10294362"/>
              <a:gd name="connsiteY1287" fmla="*/ 730480 h 1385734"/>
              <a:gd name="connsiteX1288" fmla="*/ 3187697 w 10294362"/>
              <a:gd name="connsiteY1288" fmla="*/ 743746 h 1385734"/>
              <a:gd name="connsiteX1289" fmla="*/ 3182209 w 10294362"/>
              <a:gd name="connsiteY1289" fmla="*/ 757011 h 1385734"/>
              <a:gd name="connsiteX1290" fmla="*/ 3169321 w 10294362"/>
              <a:gd name="connsiteY1290" fmla="*/ 781817 h 1385734"/>
              <a:gd name="connsiteX1291" fmla="*/ 3155667 w 10294362"/>
              <a:gd name="connsiteY1291" fmla="*/ 805863 h 1385734"/>
              <a:gd name="connsiteX1292" fmla="*/ 3152477 w 10294362"/>
              <a:gd name="connsiteY1292" fmla="*/ 811478 h 1385734"/>
              <a:gd name="connsiteX1293" fmla="*/ 3148520 w 10294362"/>
              <a:gd name="connsiteY1293" fmla="*/ 817093 h 1385734"/>
              <a:gd name="connsiteX1294" fmla="*/ 3147499 w 10294362"/>
              <a:gd name="connsiteY1294" fmla="*/ 819134 h 1385734"/>
              <a:gd name="connsiteX1295" fmla="*/ 3146480 w 10294362"/>
              <a:gd name="connsiteY1295" fmla="*/ 821176 h 1385734"/>
              <a:gd name="connsiteX1296" fmla="*/ 3150053 w 10294362"/>
              <a:gd name="connsiteY1296" fmla="*/ 822963 h 1385734"/>
              <a:gd name="connsiteX1297" fmla="*/ 3153625 w 10294362"/>
              <a:gd name="connsiteY1297" fmla="*/ 823218 h 1385734"/>
              <a:gd name="connsiteX1298" fmla="*/ 3157709 w 10294362"/>
              <a:gd name="connsiteY1298" fmla="*/ 823728 h 1385734"/>
              <a:gd name="connsiteX1299" fmla="*/ 3161792 w 10294362"/>
              <a:gd name="connsiteY1299" fmla="*/ 824239 h 1385734"/>
              <a:gd name="connsiteX1300" fmla="*/ 3166386 w 10294362"/>
              <a:gd name="connsiteY1300" fmla="*/ 828322 h 1385734"/>
              <a:gd name="connsiteX1301" fmla="*/ 3164855 w 10294362"/>
              <a:gd name="connsiteY1301" fmla="*/ 835468 h 1385734"/>
              <a:gd name="connsiteX1302" fmla="*/ 3157964 w 10294362"/>
              <a:gd name="connsiteY1302" fmla="*/ 845932 h 1385734"/>
              <a:gd name="connsiteX1303" fmla="*/ 3149541 w 10294362"/>
              <a:gd name="connsiteY1303" fmla="*/ 857928 h 1385734"/>
              <a:gd name="connsiteX1304" fmla="*/ 3148648 w 10294362"/>
              <a:gd name="connsiteY1304" fmla="*/ 861861 h 1385734"/>
              <a:gd name="connsiteX1305" fmla="*/ 3151583 w 10294362"/>
              <a:gd name="connsiteY1305" fmla="*/ 865003 h 1385734"/>
              <a:gd name="connsiteX1306" fmla="*/ 3175444 w 10294362"/>
              <a:gd name="connsiteY1306" fmla="*/ 884503 h 1385734"/>
              <a:gd name="connsiteX1307" fmla="*/ 3201591 w 10294362"/>
              <a:gd name="connsiteY1307" fmla="*/ 901732 h 1385734"/>
              <a:gd name="connsiteX1308" fmla="*/ 3217111 w 10294362"/>
              <a:gd name="connsiteY1308" fmla="*/ 910456 h 1385734"/>
              <a:gd name="connsiteX1309" fmla="*/ 3234158 w 10294362"/>
              <a:gd name="connsiteY1309" fmla="*/ 919981 h 1385734"/>
              <a:gd name="connsiteX1310" fmla="*/ 3236192 w 10294362"/>
              <a:gd name="connsiteY1310" fmla="*/ 909817 h 1385734"/>
              <a:gd name="connsiteX1311" fmla="*/ 3247514 w 10294362"/>
              <a:gd name="connsiteY1311" fmla="*/ 873686 h 1385734"/>
              <a:gd name="connsiteX1312" fmla="*/ 3256547 w 10294362"/>
              <a:gd name="connsiteY1312" fmla="*/ 837510 h 1385734"/>
              <a:gd name="connsiteX1313" fmla="*/ 3262398 w 10294362"/>
              <a:gd name="connsiteY1313" fmla="*/ 813647 h 1385734"/>
              <a:gd name="connsiteX1314" fmla="*/ 3266725 w 10294362"/>
              <a:gd name="connsiteY1314" fmla="*/ 790550 h 1385734"/>
              <a:gd name="connsiteX1315" fmla="*/ 3271559 w 10294362"/>
              <a:gd name="connsiteY1315" fmla="*/ 769749 h 1385734"/>
              <a:gd name="connsiteX1316" fmla="*/ 3274865 w 10294362"/>
              <a:gd name="connsiteY1316" fmla="*/ 748848 h 1385734"/>
              <a:gd name="connsiteX1317" fmla="*/ 3276901 w 10294362"/>
              <a:gd name="connsiteY1317" fmla="*/ 735327 h 1385734"/>
              <a:gd name="connsiteX1318" fmla="*/ 3278937 w 10294362"/>
              <a:gd name="connsiteY1318" fmla="*/ 723338 h 1385734"/>
              <a:gd name="connsiteX1319" fmla="*/ 3281862 w 10294362"/>
              <a:gd name="connsiteY1319" fmla="*/ 700506 h 1385734"/>
              <a:gd name="connsiteX1320" fmla="*/ 3284025 w 10294362"/>
              <a:gd name="connsiteY1320" fmla="*/ 678440 h 1385734"/>
              <a:gd name="connsiteX1321" fmla="*/ 3284915 w 10294362"/>
              <a:gd name="connsiteY1321" fmla="*/ 671300 h 1385734"/>
              <a:gd name="connsiteX1322" fmla="*/ 3285042 w 10294362"/>
              <a:gd name="connsiteY1322" fmla="*/ 664168 h 1385734"/>
              <a:gd name="connsiteX1323" fmla="*/ 3288865 w 10294362"/>
              <a:gd name="connsiteY1323" fmla="*/ 637698 h 1385734"/>
              <a:gd name="connsiteX1324" fmla="*/ 3291157 w 10294362"/>
              <a:gd name="connsiteY1324" fmla="*/ 611227 h 1385734"/>
              <a:gd name="connsiteX1325" fmla="*/ 3294215 w 10294362"/>
              <a:gd name="connsiteY1325" fmla="*/ 569485 h 1385734"/>
              <a:gd name="connsiteX1326" fmla="*/ 3293068 w 10294362"/>
              <a:gd name="connsiteY1326" fmla="*/ 558413 h 1385734"/>
              <a:gd name="connsiteX1327" fmla="*/ 3291157 w 10294362"/>
              <a:gd name="connsiteY1327" fmla="*/ 548103 h 1385734"/>
              <a:gd name="connsiteX1328" fmla="*/ 3287336 w 10294362"/>
              <a:gd name="connsiteY1328" fmla="*/ 543772 h 1385734"/>
              <a:gd name="connsiteX1329" fmla="*/ 3281989 w 10294362"/>
              <a:gd name="connsiteY1329" fmla="*/ 540969 h 1385734"/>
              <a:gd name="connsiteX1330" fmla="*/ 3259345 w 10294362"/>
              <a:gd name="connsiteY1330" fmla="*/ 535619 h 1385734"/>
              <a:gd name="connsiteX1331" fmla="*/ 3235175 w 10294362"/>
              <a:gd name="connsiteY1331" fmla="*/ 534854 h 1385734"/>
              <a:gd name="connsiteX1332" fmla="*/ 3221945 w 10294362"/>
              <a:gd name="connsiteY1332" fmla="*/ 536893 h 1385734"/>
              <a:gd name="connsiteX1333" fmla="*/ 3220927 w 10294362"/>
              <a:gd name="connsiteY1333" fmla="*/ 536893 h 1385734"/>
              <a:gd name="connsiteX1334" fmla="*/ 3189355 w 10294362"/>
              <a:gd name="connsiteY1334" fmla="*/ 538931 h 1385734"/>
              <a:gd name="connsiteX1335" fmla="*/ 3173022 w 10294362"/>
              <a:gd name="connsiteY1335" fmla="*/ 542753 h 1385734"/>
              <a:gd name="connsiteX1336" fmla="*/ 3156688 w 10294362"/>
              <a:gd name="connsiteY1336" fmla="*/ 545046 h 1385734"/>
              <a:gd name="connsiteX1337" fmla="*/ 3148776 w 10294362"/>
              <a:gd name="connsiteY1337" fmla="*/ 547084 h 1385734"/>
              <a:gd name="connsiteX1338" fmla="*/ 3139333 w 10294362"/>
              <a:gd name="connsiteY1338" fmla="*/ 549123 h 1385734"/>
              <a:gd name="connsiteX1339" fmla="*/ 3117930 w 10294362"/>
              <a:gd name="connsiteY1339" fmla="*/ 552177 h 1385734"/>
              <a:gd name="connsiteX1340" fmla="*/ 3098650 w 10294362"/>
              <a:gd name="connsiteY1340" fmla="*/ 558286 h 1385734"/>
              <a:gd name="connsiteX1341" fmla="*/ 3095591 w 10294362"/>
              <a:gd name="connsiteY1341" fmla="*/ 559304 h 1385734"/>
              <a:gd name="connsiteX1342" fmla="*/ 3069456 w 10294362"/>
              <a:gd name="connsiteY1342" fmla="*/ 565031 h 1385734"/>
              <a:gd name="connsiteX1343" fmla="*/ 3045616 w 10294362"/>
              <a:gd name="connsiteY1343" fmla="*/ 574575 h 1385734"/>
              <a:gd name="connsiteX1344" fmla="*/ 3015019 w 10294362"/>
              <a:gd name="connsiteY1344" fmla="*/ 588829 h 1385734"/>
              <a:gd name="connsiteX1345" fmla="*/ 2984421 w 10294362"/>
              <a:gd name="connsiteY1345" fmla="*/ 603082 h 1385734"/>
              <a:gd name="connsiteX1346" fmla="*/ 2961601 w 10294362"/>
              <a:gd name="connsiteY1346" fmla="*/ 614663 h 1385734"/>
              <a:gd name="connsiteX1347" fmla="*/ 2939545 w 10294362"/>
              <a:gd name="connsiteY1347" fmla="*/ 628535 h 1385734"/>
              <a:gd name="connsiteX1348" fmla="*/ 2896556 w 10294362"/>
              <a:gd name="connsiteY1348" fmla="*/ 660487 h 1385734"/>
              <a:gd name="connsiteX1349" fmla="*/ 2858136 w 10294362"/>
              <a:gd name="connsiteY1349" fmla="*/ 700889 h 1385734"/>
              <a:gd name="connsiteX1350" fmla="*/ 2843995 w 10294362"/>
              <a:gd name="connsiteY1350" fmla="*/ 720404 h 1385734"/>
              <a:gd name="connsiteX1351" fmla="*/ 2830619 w 10294362"/>
              <a:gd name="connsiteY1351" fmla="*/ 740685 h 1385734"/>
              <a:gd name="connsiteX1352" fmla="*/ 2829854 w 10294362"/>
              <a:gd name="connsiteY1352" fmla="*/ 746169 h 1385734"/>
              <a:gd name="connsiteX1353" fmla="*/ 2830619 w 10294362"/>
              <a:gd name="connsiteY1353" fmla="*/ 750889 h 1385734"/>
              <a:gd name="connsiteX1354" fmla="*/ 2836351 w 10294362"/>
              <a:gd name="connsiteY1354" fmla="*/ 766184 h 1385734"/>
              <a:gd name="connsiteX1355" fmla="*/ 2842848 w 10294362"/>
              <a:gd name="connsiteY1355" fmla="*/ 781415 h 1385734"/>
              <a:gd name="connsiteX1356" fmla="*/ 2851511 w 10294362"/>
              <a:gd name="connsiteY1356" fmla="*/ 809953 h 1385734"/>
              <a:gd name="connsiteX1357" fmla="*/ 2860174 w 10294362"/>
              <a:gd name="connsiteY1357" fmla="*/ 838531 h 1385734"/>
              <a:gd name="connsiteX1358" fmla="*/ 2865143 w 10294362"/>
              <a:gd name="connsiteY1358" fmla="*/ 860420 h 1385734"/>
              <a:gd name="connsiteX1359" fmla="*/ 2869346 w 10294362"/>
              <a:gd name="connsiteY1359" fmla="*/ 882323 h 1385734"/>
              <a:gd name="connsiteX1360" fmla="*/ 2868199 w 10294362"/>
              <a:gd name="connsiteY1360" fmla="*/ 894466 h 1385734"/>
              <a:gd name="connsiteX1361" fmla="*/ 2863232 w 10294362"/>
              <a:gd name="connsiteY1361" fmla="*/ 905774 h 1385734"/>
              <a:gd name="connsiteX1362" fmla="*/ 2854569 w 10294362"/>
              <a:gd name="connsiteY1362" fmla="*/ 919098 h 1385734"/>
              <a:gd name="connsiteX1363" fmla="*/ 2845906 w 10294362"/>
              <a:gd name="connsiteY1363" fmla="*/ 930182 h 1385734"/>
              <a:gd name="connsiteX1364" fmla="*/ 2842594 w 10294362"/>
              <a:gd name="connsiteY1364" fmla="*/ 933753 h 1385734"/>
              <a:gd name="connsiteX1365" fmla="*/ 2840810 w 10294362"/>
              <a:gd name="connsiteY1365" fmla="*/ 937323 h 1385734"/>
              <a:gd name="connsiteX1366" fmla="*/ 2834949 w 10294362"/>
              <a:gd name="connsiteY1366" fmla="*/ 944337 h 1385734"/>
              <a:gd name="connsiteX1367" fmla="*/ 2827561 w 10294362"/>
              <a:gd name="connsiteY1367" fmla="*/ 947525 h 1385734"/>
              <a:gd name="connsiteX1368" fmla="*/ 2823102 w 10294362"/>
              <a:gd name="connsiteY1368" fmla="*/ 948545 h 1385734"/>
              <a:gd name="connsiteX1369" fmla="*/ 2822465 w 10294362"/>
              <a:gd name="connsiteY1369" fmla="*/ 952625 h 1385734"/>
              <a:gd name="connsiteX1370" fmla="*/ 2821955 w 10294362"/>
              <a:gd name="connsiteY1370" fmla="*/ 954156 h 1385734"/>
              <a:gd name="connsiteX1371" fmla="*/ 2821446 w 10294362"/>
              <a:gd name="connsiteY1371" fmla="*/ 955686 h 1385734"/>
              <a:gd name="connsiteX1372" fmla="*/ 2819408 w 10294362"/>
              <a:gd name="connsiteY1372" fmla="*/ 952625 h 1385734"/>
              <a:gd name="connsiteX1373" fmla="*/ 2818515 w 10294362"/>
              <a:gd name="connsiteY1373" fmla="*/ 951350 h 1385734"/>
              <a:gd name="connsiteX1374" fmla="*/ 2818388 w 10294362"/>
              <a:gd name="connsiteY1374" fmla="*/ 948545 h 1385734"/>
              <a:gd name="connsiteX1375" fmla="*/ 2813929 w 10294362"/>
              <a:gd name="connsiteY1375" fmla="*/ 941276 h 1385734"/>
              <a:gd name="connsiteX1376" fmla="*/ 2807177 w 10294362"/>
              <a:gd name="connsiteY1376" fmla="*/ 942424 h 1385734"/>
              <a:gd name="connsiteX1377" fmla="*/ 2796221 w 10294362"/>
              <a:gd name="connsiteY1377" fmla="*/ 945357 h 1385734"/>
              <a:gd name="connsiteX1378" fmla="*/ 2786793 w 10294362"/>
              <a:gd name="connsiteY1378" fmla="*/ 938343 h 1385734"/>
              <a:gd name="connsiteX1379" fmla="*/ 2778895 w 10294362"/>
              <a:gd name="connsiteY1379" fmla="*/ 930820 h 1385734"/>
              <a:gd name="connsiteX1380" fmla="*/ 2769468 w 10294362"/>
              <a:gd name="connsiteY1380" fmla="*/ 924061 h 1385734"/>
              <a:gd name="connsiteX1381" fmla="*/ 2761442 w 10294362"/>
              <a:gd name="connsiteY1381" fmla="*/ 923172 h 1385734"/>
              <a:gd name="connsiteX1382" fmla="*/ 2754180 w 10294362"/>
              <a:gd name="connsiteY1382" fmla="*/ 910828 h 1385734"/>
              <a:gd name="connsiteX1383" fmla="*/ 2750868 w 10294362"/>
              <a:gd name="connsiteY1383" fmla="*/ 899552 h 1385734"/>
              <a:gd name="connsiteX1384" fmla="*/ 2749084 w 10294362"/>
              <a:gd name="connsiteY1384" fmla="*/ 887440 h 1385734"/>
              <a:gd name="connsiteX1385" fmla="*/ 2737873 w 10294362"/>
              <a:gd name="connsiteY1385" fmla="*/ 821176 h 1385734"/>
              <a:gd name="connsiteX1386" fmla="*/ 2733797 w 10294362"/>
              <a:gd name="connsiteY1386" fmla="*/ 800517 h 1385734"/>
              <a:gd name="connsiteX1387" fmla="*/ 2729720 w 10294362"/>
              <a:gd name="connsiteY1387" fmla="*/ 778405 h 1385734"/>
              <a:gd name="connsiteX1388" fmla="*/ 2728828 w 10294362"/>
              <a:gd name="connsiteY1388" fmla="*/ 774736 h 1385734"/>
              <a:gd name="connsiteX1389" fmla="*/ 2725643 w 10294362"/>
              <a:gd name="connsiteY1389" fmla="*/ 770276 h 1385734"/>
              <a:gd name="connsiteX1390" fmla="*/ 2709337 w 10294362"/>
              <a:gd name="connsiteY1390" fmla="*/ 785446 h 1385734"/>
              <a:gd name="connsiteX1391" fmla="*/ 2699782 w 10294362"/>
              <a:gd name="connsiteY1391" fmla="*/ 793230 h 1385734"/>
              <a:gd name="connsiteX1392" fmla="*/ 2690991 w 10294362"/>
              <a:gd name="connsiteY1392" fmla="*/ 801780 h 1385734"/>
              <a:gd name="connsiteX1393" fmla="*/ 2682201 w 10294362"/>
              <a:gd name="connsiteY1393" fmla="*/ 802545 h 1385734"/>
              <a:gd name="connsiteX1394" fmla="*/ 2675704 w 10294362"/>
              <a:gd name="connsiteY1394" fmla="*/ 795654 h 1385734"/>
              <a:gd name="connsiteX1395" fmla="*/ 2682201 w 10294362"/>
              <a:gd name="connsiteY1395" fmla="*/ 796037 h 1385734"/>
              <a:gd name="connsiteX1396" fmla="*/ 2687934 w 10294362"/>
              <a:gd name="connsiteY1396" fmla="*/ 795654 h 1385734"/>
              <a:gd name="connsiteX1397" fmla="*/ 2692902 w 10294362"/>
              <a:gd name="connsiteY1397" fmla="*/ 792592 h 1385734"/>
              <a:gd name="connsiteX1398" fmla="*/ 2697106 w 10294362"/>
              <a:gd name="connsiteY1398" fmla="*/ 789529 h 1385734"/>
              <a:gd name="connsiteX1399" fmla="*/ 2697106 w 10294362"/>
              <a:gd name="connsiteY1399" fmla="*/ 786467 h 1385734"/>
              <a:gd name="connsiteX1400" fmla="*/ 2686788 w 10294362"/>
              <a:gd name="connsiteY1400" fmla="*/ 784812 h 1385734"/>
              <a:gd name="connsiteX1401" fmla="*/ 2675704 w 10294362"/>
              <a:gd name="connsiteY1401" fmla="*/ 782418 h 1385734"/>
              <a:gd name="connsiteX1402" fmla="*/ 2672646 w 10294362"/>
              <a:gd name="connsiteY1402" fmla="*/ 781415 h 1385734"/>
              <a:gd name="connsiteX1403" fmla="*/ 2669716 w 10294362"/>
              <a:gd name="connsiteY1403" fmla="*/ 781039 h 1385734"/>
              <a:gd name="connsiteX1404" fmla="*/ 2667550 w 10294362"/>
              <a:gd name="connsiteY1404" fmla="*/ 781415 h 1385734"/>
              <a:gd name="connsiteX1405" fmla="*/ 2661435 w 10294362"/>
              <a:gd name="connsiteY1405" fmla="*/ 783047 h 1385734"/>
              <a:gd name="connsiteX1406" fmla="*/ 2655320 w 10294362"/>
              <a:gd name="connsiteY1406" fmla="*/ 785446 h 1385734"/>
              <a:gd name="connsiteX1407" fmla="*/ 2642835 w 10294362"/>
              <a:gd name="connsiteY1407" fmla="*/ 783186 h 1385734"/>
              <a:gd name="connsiteX1408" fmla="*/ 2631879 w 10294362"/>
              <a:gd name="connsiteY1408" fmla="*/ 776399 h 1385734"/>
              <a:gd name="connsiteX1409" fmla="*/ 2625764 w 10294362"/>
              <a:gd name="connsiteY1409" fmla="*/ 769638 h 1385734"/>
              <a:gd name="connsiteX1410" fmla="*/ 2619648 w 10294362"/>
              <a:gd name="connsiteY1410" fmla="*/ 762113 h 1385734"/>
              <a:gd name="connsiteX1411" fmla="*/ 2615318 w 10294362"/>
              <a:gd name="connsiteY1411" fmla="*/ 756501 h 1385734"/>
              <a:gd name="connsiteX1412" fmla="*/ 2612515 w 10294362"/>
              <a:gd name="connsiteY1412" fmla="*/ 750889 h 1385734"/>
              <a:gd name="connsiteX1413" fmla="*/ 2608948 w 10294362"/>
              <a:gd name="connsiteY1413" fmla="*/ 752292 h 1385734"/>
              <a:gd name="connsiteX1414" fmla="*/ 2605381 w 10294362"/>
              <a:gd name="connsiteY1414" fmla="*/ 752929 h 1385734"/>
              <a:gd name="connsiteX1415" fmla="*/ 2596972 w 10294362"/>
              <a:gd name="connsiteY1415" fmla="*/ 753695 h 1385734"/>
              <a:gd name="connsiteX1416" fmla="*/ 2593150 w 10294362"/>
              <a:gd name="connsiteY1416" fmla="*/ 746807 h 1385734"/>
              <a:gd name="connsiteX1417" fmla="*/ 2591112 w 10294362"/>
              <a:gd name="connsiteY1417" fmla="*/ 745021 h 1385734"/>
              <a:gd name="connsiteX1418" fmla="*/ 2589073 w 10294362"/>
              <a:gd name="connsiteY1418" fmla="*/ 741705 h 1385734"/>
              <a:gd name="connsiteX1419" fmla="*/ 2587163 w 10294362"/>
              <a:gd name="connsiteY1419" fmla="*/ 737751 h 1385734"/>
              <a:gd name="connsiteX1420" fmla="*/ 2589073 w 10294362"/>
              <a:gd name="connsiteY1420" fmla="*/ 734562 h 1385734"/>
              <a:gd name="connsiteX1421" fmla="*/ 2590985 w 10294362"/>
              <a:gd name="connsiteY1421" fmla="*/ 731246 h 1385734"/>
              <a:gd name="connsiteX1422" fmla="*/ 2592131 w 10294362"/>
              <a:gd name="connsiteY1422" fmla="*/ 729460 h 1385734"/>
              <a:gd name="connsiteX1423" fmla="*/ 2601304 w 10294362"/>
              <a:gd name="connsiteY1423" fmla="*/ 714154 h 1385734"/>
              <a:gd name="connsiteX1424" fmla="*/ 2615700 w 10294362"/>
              <a:gd name="connsiteY1424" fmla="*/ 704333 h 1385734"/>
              <a:gd name="connsiteX1425" fmla="*/ 2627802 w 10294362"/>
              <a:gd name="connsiteY1425" fmla="*/ 690685 h 1385734"/>
              <a:gd name="connsiteX1426" fmla="*/ 2688953 w 10294362"/>
              <a:gd name="connsiteY1426" fmla="*/ 609191 h 1385734"/>
              <a:gd name="connsiteX1427" fmla="*/ 2719528 w 10294362"/>
              <a:gd name="connsiteY1427" fmla="*/ 569864 h 1385734"/>
              <a:gd name="connsiteX1428" fmla="*/ 2750104 w 10294362"/>
              <a:gd name="connsiteY1428" fmla="*/ 529758 h 1385734"/>
              <a:gd name="connsiteX1429" fmla="*/ 2755072 w 10294362"/>
              <a:gd name="connsiteY1429" fmla="*/ 521987 h 1385734"/>
              <a:gd name="connsiteX1430" fmla="*/ 2759276 w 10294362"/>
              <a:gd name="connsiteY1430" fmla="*/ 513452 h 1385734"/>
              <a:gd name="connsiteX1431" fmla="*/ 2775456 w 10294362"/>
              <a:gd name="connsiteY1431" fmla="*/ 494469 h 1385734"/>
              <a:gd name="connsiteX1432" fmla="*/ 2790870 w 10294362"/>
              <a:gd name="connsiteY1432" fmla="*/ 474723 h 1385734"/>
              <a:gd name="connsiteX1433" fmla="*/ 2807305 w 10294362"/>
              <a:gd name="connsiteY1433" fmla="*/ 448734 h 1385734"/>
              <a:gd name="connsiteX1434" fmla="*/ 2824503 w 10294362"/>
              <a:gd name="connsiteY1434" fmla="*/ 422745 h 1385734"/>
              <a:gd name="connsiteX1435" fmla="*/ 2835969 w 10294362"/>
              <a:gd name="connsiteY1435" fmla="*/ 400450 h 1385734"/>
              <a:gd name="connsiteX1436" fmla="*/ 2842848 w 10294362"/>
              <a:gd name="connsiteY1436" fmla="*/ 375863 h 1385734"/>
              <a:gd name="connsiteX1437" fmla="*/ 2846925 w 10294362"/>
              <a:gd name="connsiteY1437" fmla="*/ 351403 h 1385734"/>
              <a:gd name="connsiteX1438" fmla="*/ 3847693 w 10294362"/>
              <a:gd name="connsiteY1438" fmla="*/ 339068 h 1385734"/>
              <a:gd name="connsiteX1439" fmla="*/ 3840170 w 10294362"/>
              <a:gd name="connsiteY1439" fmla="*/ 339836 h 1385734"/>
              <a:gd name="connsiteX1440" fmla="*/ 3833412 w 10294362"/>
              <a:gd name="connsiteY1440" fmla="*/ 342138 h 1385734"/>
              <a:gd name="connsiteX1441" fmla="*/ 3794748 w 10294362"/>
              <a:gd name="connsiteY1441" fmla="*/ 353601 h 1385734"/>
              <a:gd name="connsiteX1442" fmla="*/ 3756047 w 10294362"/>
              <a:gd name="connsiteY1442" fmla="*/ 366580 h 1385734"/>
              <a:gd name="connsiteX1443" fmla="*/ 3657119 w 10294362"/>
              <a:gd name="connsiteY1443" fmla="*/ 400145 h 1385734"/>
              <a:gd name="connsiteX1444" fmla="*/ 3603066 w 10294362"/>
              <a:gd name="connsiteY1444" fmla="*/ 416495 h 1385734"/>
              <a:gd name="connsiteX1445" fmla="*/ 3601545 w 10294362"/>
              <a:gd name="connsiteY1445" fmla="*/ 417389 h 1385734"/>
              <a:gd name="connsiteX1446" fmla="*/ 3600036 w 10294362"/>
              <a:gd name="connsiteY1446" fmla="*/ 420582 h 1385734"/>
              <a:gd name="connsiteX1447" fmla="*/ 3604086 w 10294362"/>
              <a:gd name="connsiteY1447" fmla="*/ 421604 h 1385734"/>
              <a:gd name="connsiteX1448" fmla="*/ 3615814 w 10294362"/>
              <a:gd name="connsiteY1448" fmla="*/ 416750 h 1385734"/>
              <a:gd name="connsiteX1449" fmla="*/ 3627544 w 10294362"/>
              <a:gd name="connsiteY1449" fmla="*/ 413429 h 1385734"/>
              <a:gd name="connsiteX1450" fmla="*/ 3656227 w 10294362"/>
              <a:gd name="connsiteY1450" fmla="*/ 403335 h 1385734"/>
              <a:gd name="connsiteX1451" fmla="*/ 3685676 w 10294362"/>
              <a:gd name="connsiteY1451" fmla="*/ 394009 h 1385734"/>
              <a:gd name="connsiteX1452" fmla="*/ 3738706 w 10294362"/>
              <a:gd name="connsiteY1452" fmla="*/ 375842 h 1385734"/>
              <a:gd name="connsiteX1453" fmla="*/ 3791722 w 10294362"/>
              <a:gd name="connsiteY1453" fmla="*/ 358437 h 1385734"/>
              <a:gd name="connsiteX1454" fmla="*/ 3819672 w 10294362"/>
              <a:gd name="connsiteY1454" fmla="*/ 349153 h 1385734"/>
              <a:gd name="connsiteX1455" fmla="*/ 3847693 w 10294362"/>
              <a:gd name="connsiteY1455" fmla="*/ 342135 h 1385734"/>
              <a:gd name="connsiteX1456" fmla="*/ 4141189 w 10294362"/>
              <a:gd name="connsiteY1456" fmla="*/ 324742 h 1385734"/>
              <a:gd name="connsiteX1457" fmla="*/ 4135711 w 10294362"/>
              <a:gd name="connsiteY1457" fmla="*/ 325382 h 1385734"/>
              <a:gd name="connsiteX1458" fmla="*/ 4130998 w 10294362"/>
              <a:gd name="connsiteY1458" fmla="*/ 326789 h 1385734"/>
              <a:gd name="connsiteX1459" fmla="*/ 4098639 w 10294362"/>
              <a:gd name="connsiteY1459" fmla="*/ 334591 h 1385734"/>
              <a:gd name="connsiteX1460" fmla="*/ 4064751 w 10294362"/>
              <a:gd name="connsiteY1460" fmla="*/ 337022 h 1385734"/>
              <a:gd name="connsiteX1461" fmla="*/ 4043754 w 10294362"/>
              <a:gd name="connsiteY1461" fmla="*/ 337150 h 1385734"/>
              <a:gd name="connsiteX1462" fmla="*/ 4022057 w 10294362"/>
              <a:gd name="connsiteY1462" fmla="*/ 338045 h 1385734"/>
              <a:gd name="connsiteX1463" fmla="*/ 3998814 w 10294362"/>
              <a:gd name="connsiteY1463" fmla="*/ 338557 h 1385734"/>
              <a:gd name="connsiteX1464" fmla="*/ 3977137 w 10294362"/>
              <a:gd name="connsiteY1464" fmla="*/ 339068 h 1385734"/>
              <a:gd name="connsiteX1465" fmla="*/ 3977137 w 10294362"/>
              <a:gd name="connsiteY1465" fmla="*/ 339049 h 1385734"/>
              <a:gd name="connsiteX1466" fmla="*/ 3968057 w 10294362"/>
              <a:gd name="connsiteY1466" fmla="*/ 339049 h 1385734"/>
              <a:gd name="connsiteX1467" fmla="*/ 3967036 w 10294362"/>
              <a:gd name="connsiteY1467" fmla="*/ 340071 h 1385734"/>
              <a:gd name="connsiteX1468" fmla="*/ 3974868 w 10294362"/>
              <a:gd name="connsiteY1468" fmla="*/ 344161 h 1385734"/>
              <a:gd name="connsiteX1469" fmla="*/ 3981182 w 10294362"/>
              <a:gd name="connsiteY1469" fmla="*/ 345183 h 1385734"/>
              <a:gd name="connsiteX1470" fmla="*/ 4005577 w 10294362"/>
              <a:gd name="connsiteY1470" fmla="*/ 345333 h 1385734"/>
              <a:gd name="connsiteX1471" fmla="*/ 4029195 w 10294362"/>
              <a:gd name="connsiteY1471" fmla="*/ 346231 h 1385734"/>
              <a:gd name="connsiteX1472" fmla="*/ 4048586 w 10294362"/>
              <a:gd name="connsiteY1472" fmla="*/ 346103 h 1385734"/>
              <a:gd name="connsiteX1473" fmla="*/ 4068828 w 10294362"/>
              <a:gd name="connsiteY1473" fmla="*/ 345208 h 1385734"/>
              <a:gd name="connsiteX1474" fmla="*/ 4079020 w 10294362"/>
              <a:gd name="connsiteY1474" fmla="*/ 344568 h 1385734"/>
              <a:gd name="connsiteX1475" fmla="*/ 4089211 w 10294362"/>
              <a:gd name="connsiteY1475" fmla="*/ 343161 h 1385734"/>
              <a:gd name="connsiteX1476" fmla="*/ 4110996 w 10294362"/>
              <a:gd name="connsiteY1476" fmla="*/ 336894 h 1385734"/>
              <a:gd name="connsiteX1477" fmla="*/ 4132017 w 10294362"/>
              <a:gd name="connsiteY1477" fmla="*/ 332929 h 1385734"/>
              <a:gd name="connsiteX1478" fmla="*/ 4139151 w 10294362"/>
              <a:gd name="connsiteY1478" fmla="*/ 328707 h 1385734"/>
              <a:gd name="connsiteX1479" fmla="*/ 4146285 w 10294362"/>
              <a:gd name="connsiteY1479" fmla="*/ 326789 h 1385734"/>
              <a:gd name="connsiteX1480" fmla="*/ 4146285 w 10294362"/>
              <a:gd name="connsiteY1480" fmla="*/ 325766 h 1385734"/>
              <a:gd name="connsiteX1481" fmla="*/ 4144119 w 10294362"/>
              <a:gd name="connsiteY1481" fmla="*/ 324870 h 1385734"/>
              <a:gd name="connsiteX1482" fmla="*/ 4141189 w 10294362"/>
              <a:gd name="connsiteY1482" fmla="*/ 324742 h 1385734"/>
              <a:gd name="connsiteX1483" fmla="*/ 8649522 w 10294362"/>
              <a:gd name="connsiteY1483" fmla="*/ 313612 h 1385734"/>
              <a:gd name="connsiteX1484" fmla="*/ 8658441 w 10294362"/>
              <a:gd name="connsiteY1484" fmla="*/ 313612 h 1385734"/>
              <a:gd name="connsiteX1485" fmla="*/ 8669868 w 10294362"/>
              <a:gd name="connsiteY1485" fmla="*/ 315423 h 1385734"/>
              <a:gd name="connsiteX1486" fmla="*/ 8679623 w 10294362"/>
              <a:gd name="connsiteY1486" fmla="*/ 318070 h 1385734"/>
              <a:gd name="connsiteX1487" fmla="*/ 8724218 w 10294362"/>
              <a:gd name="connsiteY1487" fmla="*/ 341473 h 1385734"/>
              <a:gd name="connsiteX1488" fmla="*/ 8734252 w 10294362"/>
              <a:gd name="connsiteY1488" fmla="*/ 350527 h 1385734"/>
              <a:gd name="connsiteX1489" fmla="*/ 8744285 w 10294362"/>
              <a:gd name="connsiteY1489" fmla="*/ 360418 h 1385734"/>
              <a:gd name="connsiteX1490" fmla="*/ 8756549 w 10294362"/>
              <a:gd name="connsiteY1490" fmla="*/ 380059 h 1385734"/>
              <a:gd name="connsiteX1491" fmla="*/ 8765468 w 10294362"/>
              <a:gd name="connsiteY1491" fmla="*/ 400537 h 1385734"/>
              <a:gd name="connsiteX1492" fmla="*/ 8774805 w 10294362"/>
              <a:gd name="connsiteY1492" fmla="*/ 430626 h 1385734"/>
              <a:gd name="connsiteX1493" fmla="*/ 8779961 w 10294362"/>
              <a:gd name="connsiteY1493" fmla="*/ 460716 h 1385734"/>
              <a:gd name="connsiteX1494" fmla="*/ 8783166 w 10294362"/>
              <a:gd name="connsiteY1494" fmla="*/ 485651 h 1385734"/>
              <a:gd name="connsiteX1495" fmla="*/ 8785536 w 10294362"/>
              <a:gd name="connsiteY1495" fmla="*/ 509751 h 1385734"/>
              <a:gd name="connsiteX1496" fmla="*/ 8787068 w 10294362"/>
              <a:gd name="connsiteY1496" fmla="*/ 535104 h 1385734"/>
              <a:gd name="connsiteX1497" fmla="*/ 8787765 w 10294362"/>
              <a:gd name="connsiteY1497" fmla="*/ 558785 h 1385734"/>
              <a:gd name="connsiteX1498" fmla="*/ 8787765 w 10294362"/>
              <a:gd name="connsiteY1498" fmla="*/ 606706 h 1385734"/>
              <a:gd name="connsiteX1499" fmla="*/ 8788323 w 10294362"/>
              <a:gd name="connsiteY1499" fmla="*/ 620218 h 1385734"/>
              <a:gd name="connsiteX1500" fmla="*/ 8788880 w 10294362"/>
              <a:gd name="connsiteY1500" fmla="*/ 634566 h 1385734"/>
              <a:gd name="connsiteX1501" fmla="*/ 8790413 w 10294362"/>
              <a:gd name="connsiteY1501" fmla="*/ 637492 h 1385734"/>
              <a:gd name="connsiteX1502" fmla="*/ 8794454 w 10294362"/>
              <a:gd name="connsiteY1502" fmla="*/ 637909 h 1385734"/>
              <a:gd name="connsiteX1503" fmla="*/ 8822326 w 10294362"/>
              <a:gd name="connsiteY1503" fmla="*/ 635541 h 1385734"/>
              <a:gd name="connsiteX1504" fmla="*/ 8850198 w 10294362"/>
              <a:gd name="connsiteY1504" fmla="*/ 632337 h 1385734"/>
              <a:gd name="connsiteX1505" fmla="*/ 8893678 w 10294362"/>
              <a:gd name="connsiteY1505" fmla="*/ 630109 h 1385734"/>
              <a:gd name="connsiteX1506" fmla="*/ 8904826 w 10294362"/>
              <a:gd name="connsiteY1506" fmla="*/ 628716 h 1385734"/>
              <a:gd name="connsiteX1507" fmla="*/ 8915975 w 10294362"/>
              <a:gd name="connsiteY1507" fmla="*/ 625651 h 1385734"/>
              <a:gd name="connsiteX1508" fmla="*/ 8931583 w 10294362"/>
              <a:gd name="connsiteY1508" fmla="*/ 623004 h 1385734"/>
              <a:gd name="connsiteX1509" fmla="*/ 8947191 w 10294362"/>
              <a:gd name="connsiteY1509" fmla="*/ 621193 h 1385734"/>
              <a:gd name="connsiteX1510" fmla="*/ 8953741 w 10294362"/>
              <a:gd name="connsiteY1510" fmla="*/ 621332 h 1385734"/>
              <a:gd name="connsiteX1511" fmla="*/ 8959455 w 10294362"/>
              <a:gd name="connsiteY1511" fmla="*/ 622308 h 1385734"/>
              <a:gd name="connsiteX1512" fmla="*/ 8962799 w 10294362"/>
              <a:gd name="connsiteY1512" fmla="*/ 628994 h 1385734"/>
              <a:gd name="connsiteX1513" fmla="*/ 8960988 w 10294362"/>
              <a:gd name="connsiteY1513" fmla="*/ 633313 h 1385734"/>
              <a:gd name="connsiteX1514" fmla="*/ 8958340 w 10294362"/>
              <a:gd name="connsiteY1514" fmla="*/ 636795 h 1385734"/>
              <a:gd name="connsiteX1515" fmla="*/ 8947191 w 10294362"/>
              <a:gd name="connsiteY1515" fmla="*/ 653233 h 1385734"/>
              <a:gd name="connsiteX1516" fmla="*/ 8936042 w 10294362"/>
              <a:gd name="connsiteY1516" fmla="*/ 667999 h 1385734"/>
              <a:gd name="connsiteX1517" fmla="*/ 8923082 w 10294362"/>
              <a:gd name="connsiteY1517" fmla="*/ 680954 h 1385734"/>
              <a:gd name="connsiteX1518" fmla="*/ 8909286 w 10294362"/>
              <a:gd name="connsiteY1518" fmla="*/ 691402 h 1385734"/>
              <a:gd name="connsiteX1519" fmla="*/ 8875700 w 10294362"/>
              <a:gd name="connsiteY1519" fmla="*/ 719680 h 1385734"/>
              <a:gd name="connsiteX1520" fmla="*/ 8844623 w 10294362"/>
              <a:gd name="connsiteY1520" fmla="*/ 750466 h 1385734"/>
              <a:gd name="connsiteX1521" fmla="*/ 8833614 w 10294362"/>
              <a:gd name="connsiteY1521" fmla="*/ 764815 h 1385734"/>
              <a:gd name="connsiteX1522" fmla="*/ 8823441 w 10294362"/>
              <a:gd name="connsiteY1522" fmla="*/ 781670 h 1385734"/>
              <a:gd name="connsiteX1523" fmla="*/ 8815358 w 10294362"/>
              <a:gd name="connsiteY1523" fmla="*/ 797272 h 1385734"/>
              <a:gd name="connsiteX1524" fmla="*/ 8808948 w 10294362"/>
              <a:gd name="connsiteY1524" fmla="*/ 812874 h 1385734"/>
              <a:gd name="connsiteX1525" fmla="*/ 8808948 w 10294362"/>
              <a:gd name="connsiteY1525" fmla="*/ 813989 h 1385734"/>
              <a:gd name="connsiteX1526" fmla="*/ 8807833 w 10294362"/>
              <a:gd name="connsiteY1526" fmla="*/ 827083 h 1385734"/>
              <a:gd name="connsiteX1527" fmla="*/ 8806718 w 10294362"/>
              <a:gd name="connsiteY1527" fmla="*/ 838506 h 1385734"/>
              <a:gd name="connsiteX1528" fmla="*/ 8806021 w 10294362"/>
              <a:gd name="connsiteY1528" fmla="*/ 843103 h 1385734"/>
              <a:gd name="connsiteX1529" fmla="*/ 8804488 w 10294362"/>
              <a:gd name="connsiteY1529" fmla="*/ 848536 h 1385734"/>
              <a:gd name="connsiteX1530" fmla="*/ 8803931 w 10294362"/>
              <a:gd name="connsiteY1530" fmla="*/ 853690 h 1385734"/>
              <a:gd name="connsiteX1531" fmla="*/ 8803373 w 10294362"/>
              <a:gd name="connsiteY1531" fmla="*/ 859680 h 1385734"/>
              <a:gd name="connsiteX1532" fmla="*/ 8803234 w 10294362"/>
              <a:gd name="connsiteY1532" fmla="*/ 869153 h 1385734"/>
              <a:gd name="connsiteX1533" fmla="*/ 8802258 w 10294362"/>
              <a:gd name="connsiteY1533" fmla="*/ 878625 h 1385734"/>
              <a:gd name="connsiteX1534" fmla="*/ 8802816 w 10294362"/>
              <a:gd name="connsiteY1534" fmla="*/ 886008 h 1385734"/>
              <a:gd name="connsiteX1535" fmla="*/ 8810063 w 10294362"/>
              <a:gd name="connsiteY1535" fmla="*/ 887541 h 1385734"/>
              <a:gd name="connsiteX1536" fmla="*/ 8842394 w 10294362"/>
              <a:gd name="connsiteY1536" fmla="*/ 879740 h 1385734"/>
              <a:gd name="connsiteX1537" fmla="*/ 8852288 w 10294362"/>
              <a:gd name="connsiteY1537" fmla="*/ 880297 h 1385734"/>
              <a:gd name="connsiteX1538" fmla="*/ 8861346 w 10294362"/>
              <a:gd name="connsiteY1538" fmla="*/ 880854 h 1385734"/>
              <a:gd name="connsiteX1539" fmla="*/ 8864970 w 10294362"/>
              <a:gd name="connsiteY1539" fmla="*/ 880715 h 1385734"/>
              <a:gd name="connsiteX1540" fmla="*/ 8866921 w 10294362"/>
              <a:gd name="connsiteY1540" fmla="*/ 879740 h 1385734"/>
              <a:gd name="connsiteX1541" fmla="*/ 8874725 w 10294362"/>
              <a:gd name="connsiteY1541" fmla="*/ 876257 h 1385734"/>
              <a:gd name="connsiteX1542" fmla="*/ 8882529 w 10294362"/>
              <a:gd name="connsiteY1542" fmla="*/ 875282 h 1385734"/>
              <a:gd name="connsiteX1543" fmla="*/ 8894096 w 10294362"/>
              <a:gd name="connsiteY1543" fmla="*/ 874307 h 1385734"/>
              <a:gd name="connsiteX1544" fmla="*/ 8904826 w 10294362"/>
              <a:gd name="connsiteY1544" fmla="*/ 874168 h 1385734"/>
              <a:gd name="connsiteX1545" fmla="*/ 8906498 w 10294362"/>
              <a:gd name="connsiteY1545" fmla="*/ 874725 h 1385734"/>
              <a:gd name="connsiteX1546" fmla="*/ 8908171 w 10294362"/>
              <a:gd name="connsiteY1546" fmla="*/ 875282 h 1385734"/>
              <a:gd name="connsiteX1547" fmla="*/ 8914163 w 10294362"/>
              <a:gd name="connsiteY1547" fmla="*/ 874168 h 1385734"/>
              <a:gd name="connsiteX1548" fmla="*/ 8919320 w 10294362"/>
              <a:gd name="connsiteY1548" fmla="*/ 873053 h 1385734"/>
              <a:gd name="connsiteX1549" fmla="*/ 8922107 w 10294362"/>
              <a:gd name="connsiteY1549" fmla="*/ 872496 h 1385734"/>
              <a:gd name="connsiteX1550" fmla="*/ 8924894 w 10294362"/>
              <a:gd name="connsiteY1550" fmla="*/ 871939 h 1385734"/>
              <a:gd name="connsiteX1551" fmla="*/ 8941060 w 10294362"/>
              <a:gd name="connsiteY1551" fmla="*/ 869710 h 1385734"/>
              <a:gd name="connsiteX1552" fmla="*/ 8957225 w 10294362"/>
              <a:gd name="connsiteY1552" fmla="*/ 867481 h 1385734"/>
              <a:gd name="connsiteX1553" fmla="*/ 8963914 w 10294362"/>
              <a:gd name="connsiteY1553" fmla="*/ 867481 h 1385734"/>
              <a:gd name="connsiteX1554" fmla="*/ 8967259 w 10294362"/>
              <a:gd name="connsiteY1554" fmla="*/ 866227 h 1385734"/>
              <a:gd name="connsiteX1555" fmla="*/ 8970603 w 10294362"/>
              <a:gd name="connsiteY1555" fmla="*/ 867481 h 1385734"/>
              <a:gd name="connsiteX1556" fmla="*/ 8976178 w 10294362"/>
              <a:gd name="connsiteY1556" fmla="*/ 867481 h 1385734"/>
              <a:gd name="connsiteX1557" fmla="*/ 8981055 w 10294362"/>
              <a:gd name="connsiteY1557" fmla="*/ 865392 h 1385734"/>
              <a:gd name="connsiteX1558" fmla="*/ 8985097 w 10294362"/>
              <a:gd name="connsiteY1558" fmla="*/ 864138 h 1385734"/>
              <a:gd name="connsiteX1559" fmla="*/ 9048484 w 10294362"/>
              <a:gd name="connsiteY1559" fmla="*/ 860795 h 1385734"/>
              <a:gd name="connsiteX1560" fmla="*/ 9070355 w 10294362"/>
              <a:gd name="connsiteY1560" fmla="*/ 859959 h 1385734"/>
              <a:gd name="connsiteX1561" fmla="*/ 9093061 w 10294362"/>
              <a:gd name="connsiteY1561" fmla="*/ 857451 h 1385734"/>
              <a:gd name="connsiteX1562" fmla="*/ 9110195 w 10294362"/>
              <a:gd name="connsiteY1562" fmla="*/ 859541 h 1385734"/>
              <a:gd name="connsiteX1563" fmla="*/ 9126494 w 10294362"/>
              <a:gd name="connsiteY1563" fmla="*/ 864138 h 1385734"/>
              <a:gd name="connsiteX1564" fmla="*/ 9146414 w 10294362"/>
              <a:gd name="connsiteY1564" fmla="*/ 870964 h 1385734"/>
              <a:gd name="connsiteX1565" fmla="*/ 9165499 w 10294362"/>
              <a:gd name="connsiteY1565" fmla="*/ 878625 h 1385734"/>
              <a:gd name="connsiteX1566" fmla="*/ 9221220 w 10294362"/>
              <a:gd name="connsiteY1566" fmla="*/ 900914 h 1385734"/>
              <a:gd name="connsiteX1567" fmla="*/ 9233339 w 10294362"/>
              <a:gd name="connsiteY1567" fmla="*/ 907600 h 1385734"/>
              <a:gd name="connsiteX1568" fmla="*/ 9244623 w 10294362"/>
              <a:gd name="connsiteY1568" fmla="*/ 914287 h 1385734"/>
              <a:gd name="connsiteX1569" fmla="*/ 9256882 w 10294362"/>
              <a:gd name="connsiteY1569" fmla="*/ 918745 h 1385734"/>
              <a:gd name="connsiteX1570" fmla="*/ 9261200 w 10294362"/>
              <a:gd name="connsiteY1570" fmla="*/ 921809 h 1385734"/>
              <a:gd name="connsiteX1571" fmla="*/ 9261339 w 10294362"/>
              <a:gd name="connsiteY1571" fmla="*/ 926546 h 1385734"/>
              <a:gd name="connsiteX1572" fmla="*/ 9259110 w 10294362"/>
              <a:gd name="connsiteY1572" fmla="*/ 933017 h 1385734"/>
              <a:gd name="connsiteX1573" fmla="*/ 9256882 w 10294362"/>
              <a:gd name="connsiteY1573" fmla="*/ 938673 h 1385734"/>
              <a:gd name="connsiteX1574" fmla="*/ 9252563 w 10294362"/>
              <a:gd name="connsiteY1574" fmla="*/ 944965 h 1385734"/>
              <a:gd name="connsiteX1575" fmla="*/ 9249081 w 10294362"/>
              <a:gd name="connsiteY1575" fmla="*/ 952095 h 1385734"/>
              <a:gd name="connsiteX1576" fmla="*/ 9244623 w 10294362"/>
              <a:gd name="connsiteY1576" fmla="*/ 958807 h 1385734"/>
              <a:gd name="connsiteX1577" fmla="*/ 9241280 w 10294362"/>
              <a:gd name="connsiteY1577" fmla="*/ 964399 h 1385734"/>
              <a:gd name="connsiteX1578" fmla="*/ 9236822 w 10294362"/>
              <a:gd name="connsiteY1578" fmla="*/ 971110 h 1385734"/>
              <a:gd name="connsiteX1579" fmla="*/ 9234175 w 10294362"/>
              <a:gd name="connsiteY1579" fmla="*/ 973345 h 1385734"/>
              <a:gd name="connsiteX1580" fmla="*/ 9232364 w 10294362"/>
              <a:gd name="connsiteY1580" fmla="*/ 975566 h 1385734"/>
              <a:gd name="connsiteX1581" fmla="*/ 9227349 w 10294362"/>
              <a:gd name="connsiteY1581" fmla="*/ 988580 h 1385734"/>
              <a:gd name="connsiteX1582" fmla="*/ 9215648 w 10294362"/>
              <a:gd name="connsiteY1582" fmla="*/ 996688 h 1385734"/>
              <a:gd name="connsiteX1583" fmla="*/ 9213001 w 10294362"/>
              <a:gd name="connsiteY1583" fmla="*/ 999072 h 1385734"/>
              <a:gd name="connsiteX1584" fmla="*/ 9211190 w 10294362"/>
              <a:gd name="connsiteY1584" fmla="*/ 1002297 h 1385734"/>
              <a:gd name="connsiteX1585" fmla="*/ 9206732 w 10294362"/>
              <a:gd name="connsiteY1585" fmla="*/ 1009121 h 1385734"/>
              <a:gd name="connsiteX1586" fmla="*/ 9202275 w 10294362"/>
              <a:gd name="connsiteY1586" fmla="*/ 1016718 h 1385734"/>
              <a:gd name="connsiteX1587" fmla="*/ 9200185 w 10294362"/>
              <a:gd name="connsiteY1587" fmla="*/ 1020585 h 1385734"/>
              <a:gd name="connsiteX1588" fmla="*/ 9198932 w 10294362"/>
              <a:gd name="connsiteY1588" fmla="*/ 1024476 h 1385734"/>
              <a:gd name="connsiteX1589" fmla="*/ 9196145 w 10294362"/>
              <a:gd name="connsiteY1589" fmla="*/ 1030326 h 1385734"/>
              <a:gd name="connsiteX1590" fmla="*/ 9190016 w 10294362"/>
              <a:gd name="connsiteY1590" fmla="*/ 1034506 h 1385734"/>
              <a:gd name="connsiteX1591" fmla="*/ 9184444 w 10294362"/>
              <a:gd name="connsiteY1591" fmla="*/ 1036317 h 1385734"/>
              <a:gd name="connsiteX1592" fmla="*/ 9178872 w 10294362"/>
              <a:gd name="connsiteY1592" fmla="*/ 1038963 h 1385734"/>
              <a:gd name="connsiteX1593" fmla="*/ 9167728 w 10294362"/>
              <a:gd name="connsiteY1593" fmla="*/ 1043421 h 1385734"/>
              <a:gd name="connsiteX1594" fmla="*/ 9161041 w 10294362"/>
              <a:gd name="connsiteY1594" fmla="*/ 1043839 h 1385734"/>
              <a:gd name="connsiteX1595" fmla="*/ 9154354 w 10294362"/>
              <a:gd name="connsiteY1595" fmla="*/ 1043421 h 1385734"/>
              <a:gd name="connsiteX1596" fmla="*/ 9155469 w 10294362"/>
              <a:gd name="connsiteY1596" fmla="*/ 1046625 h 1385734"/>
              <a:gd name="connsiteX1597" fmla="*/ 9156583 w 10294362"/>
              <a:gd name="connsiteY1597" fmla="*/ 1048993 h 1385734"/>
              <a:gd name="connsiteX1598" fmla="*/ 9158116 w 10294362"/>
              <a:gd name="connsiteY1598" fmla="*/ 1056237 h 1385734"/>
              <a:gd name="connsiteX1599" fmla="*/ 9158812 w 10294362"/>
              <a:gd name="connsiteY1599" fmla="*/ 1063481 h 1385734"/>
              <a:gd name="connsiteX1600" fmla="*/ 9152126 w 10294362"/>
              <a:gd name="connsiteY1600" fmla="*/ 1067938 h 1385734"/>
              <a:gd name="connsiteX1601" fmla="*/ 9135131 w 10294362"/>
              <a:gd name="connsiteY1601" fmla="*/ 1064316 h 1385734"/>
              <a:gd name="connsiteX1602" fmla="*/ 9119807 w 10294362"/>
              <a:gd name="connsiteY1602" fmla="*/ 1055680 h 1385734"/>
              <a:gd name="connsiteX1603" fmla="*/ 9107967 w 10294362"/>
              <a:gd name="connsiteY1603" fmla="*/ 1050247 h 1385734"/>
              <a:gd name="connsiteX1604" fmla="*/ 9095290 w 10294362"/>
              <a:gd name="connsiteY1604" fmla="*/ 1045650 h 1385734"/>
              <a:gd name="connsiteX1605" fmla="*/ 9077459 w 10294362"/>
              <a:gd name="connsiteY1605" fmla="*/ 1040356 h 1385734"/>
              <a:gd name="connsiteX1606" fmla="*/ 9059628 w 10294362"/>
              <a:gd name="connsiteY1606" fmla="*/ 1036734 h 1385734"/>
              <a:gd name="connsiteX1607" fmla="*/ 9045141 w 10294362"/>
              <a:gd name="connsiteY1607" fmla="*/ 1034088 h 1385734"/>
              <a:gd name="connsiteX1608" fmla="*/ 9030653 w 10294362"/>
              <a:gd name="connsiteY1608" fmla="*/ 1032277 h 1385734"/>
              <a:gd name="connsiteX1609" fmla="*/ 9028424 w 10294362"/>
              <a:gd name="connsiteY1609" fmla="*/ 1031023 h 1385734"/>
              <a:gd name="connsiteX1610" fmla="*/ 9026196 w 10294362"/>
              <a:gd name="connsiteY1610" fmla="*/ 1028933 h 1385734"/>
              <a:gd name="connsiteX1611" fmla="*/ 9037340 w 10294362"/>
              <a:gd name="connsiteY1611" fmla="*/ 1027819 h 1385734"/>
              <a:gd name="connsiteX1612" fmla="*/ 9033997 w 10294362"/>
              <a:gd name="connsiteY1612" fmla="*/ 1025590 h 1385734"/>
              <a:gd name="connsiteX1613" fmla="*/ 9021320 w 10294362"/>
              <a:gd name="connsiteY1613" fmla="*/ 1025451 h 1385734"/>
              <a:gd name="connsiteX1614" fmla="*/ 9009479 w 10294362"/>
              <a:gd name="connsiteY1614" fmla="*/ 1024476 h 1385734"/>
              <a:gd name="connsiteX1615" fmla="*/ 8990673 w 10294362"/>
              <a:gd name="connsiteY1615" fmla="*/ 1020029 h 1385734"/>
              <a:gd name="connsiteX1616" fmla="*/ 8978268 w 10294362"/>
              <a:gd name="connsiteY1616" fmla="*/ 1018097 h 1385734"/>
              <a:gd name="connsiteX1617" fmla="*/ 8965029 w 10294362"/>
              <a:gd name="connsiteY1617" fmla="*/ 1014510 h 1385734"/>
              <a:gd name="connsiteX1618" fmla="*/ 8953044 w 10294362"/>
              <a:gd name="connsiteY1618" fmla="*/ 1010781 h 1385734"/>
              <a:gd name="connsiteX1619" fmla="*/ 8942732 w 10294362"/>
              <a:gd name="connsiteY1619" fmla="*/ 1004541 h 1385734"/>
              <a:gd name="connsiteX1620" fmla="*/ 8940084 w 10294362"/>
              <a:gd name="connsiteY1620" fmla="*/ 1000614 h 1385734"/>
              <a:gd name="connsiteX1621" fmla="*/ 8941617 w 10294362"/>
              <a:gd name="connsiteY1621" fmla="*/ 996688 h 1385734"/>
              <a:gd name="connsiteX1622" fmla="*/ 8947191 w 10294362"/>
              <a:gd name="connsiteY1622" fmla="*/ 986593 h 1385734"/>
              <a:gd name="connsiteX1623" fmla="*/ 8949700 w 10294362"/>
              <a:gd name="connsiteY1623" fmla="*/ 979558 h 1385734"/>
              <a:gd name="connsiteX1624" fmla="*/ 8943847 w 10294362"/>
              <a:gd name="connsiteY1624" fmla="*/ 976667 h 1385734"/>
              <a:gd name="connsiteX1625" fmla="*/ 8927124 w 10294362"/>
              <a:gd name="connsiteY1625" fmla="*/ 975566 h 1385734"/>
              <a:gd name="connsiteX1626" fmla="*/ 8910401 w 10294362"/>
              <a:gd name="connsiteY1626" fmla="*/ 974466 h 1385734"/>
              <a:gd name="connsiteX1627" fmla="*/ 8875840 w 10294362"/>
              <a:gd name="connsiteY1627" fmla="*/ 971110 h 1385734"/>
              <a:gd name="connsiteX1628" fmla="*/ 8854936 w 10294362"/>
              <a:gd name="connsiteY1628" fmla="*/ 971670 h 1385734"/>
              <a:gd name="connsiteX1629" fmla="*/ 8835704 w 10294362"/>
              <a:gd name="connsiteY1629" fmla="*/ 972229 h 1385734"/>
              <a:gd name="connsiteX1630" fmla="*/ 8821211 w 10294362"/>
              <a:gd name="connsiteY1630" fmla="*/ 971809 h 1385734"/>
              <a:gd name="connsiteX1631" fmla="*/ 8806718 w 10294362"/>
              <a:gd name="connsiteY1631" fmla="*/ 972229 h 1385734"/>
              <a:gd name="connsiteX1632" fmla="*/ 8787068 w 10294362"/>
              <a:gd name="connsiteY1632" fmla="*/ 974730 h 1385734"/>
              <a:gd name="connsiteX1633" fmla="*/ 8766583 w 10294362"/>
              <a:gd name="connsiteY1633" fmla="*/ 978868 h 1385734"/>
              <a:gd name="connsiteX1634" fmla="*/ 8761287 w 10294362"/>
              <a:gd name="connsiteY1634" fmla="*/ 981897 h 1385734"/>
              <a:gd name="connsiteX1635" fmla="*/ 8757664 w 10294362"/>
              <a:gd name="connsiteY1635" fmla="*/ 986593 h 1385734"/>
              <a:gd name="connsiteX1636" fmla="*/ 8749302 w 10294362"/>
              <a:gd name="connsiteY1636" fmla="*/ 997109 h 1385734"/>
              <a:gd name="connsiteX1637" fmla="*/ 8737596 w 10294362"/>
              <a:gd name="connsiteY1637" fmla="*/ 1003419 h 1385734"/>
              <a:gd name="connsiteX1638" fmla="*/ 8735506 w 10294362"/>
              <a:gd name="connsiteY1638" fmla="*/ 1005377 h 1385734"/>
              <a:gd name="connsiteX1639" fmla="*/ 8734252 w 10294362"/>
              <a:gd name="connsiteY1639" fmla="*/ 1008992 h 1385734"/>
              <a:gd name="connsiteX1640" fmla="*/ 8733416 w 10294362"/>
              <a:gd name="connsiteY1640" fmla="*/ 1012579 h 1385734"/>
              <a:gd name="connsiteX1641" fmla="*/ 8730907 w 10294362"/>
              <a:gd name="connsiteY1641" fmla="*/ 1014510 h 1385734"/>
              <a:gd name="connsiteX1642" fmla="*/ 8729235 w 10294362"/>
              <a:gd name="connsiteY1642" fmla="*/ 1012165 h 1385734"/>
              <a:gd name="connsiteX1643" fmla="*/ 8727562 w 10294362"/>
              <a:gd name="connsiteY1643" fmla="*/ 1008992 h 1385734"/>
              <a:gd name="connsiteX1644" fmla="*/ 8726866 w 10294362"/>
              <a:gd name="connsiteY1644" fmla="*/ 1003695 h 1385734"/>
              <a:gd name="connsiteX1645" fmla="*/ 8725333 w 10294362"/>
              <a:gd name="connsiteY1645" fmla="*/ 1000054 h 1385734"/>
              <a:gd name="connsiteX1646" fmla="*/ 8718922 w 10294362"/>
              <a:gd name="connsiteY1646" fmla="*/ 996688 h 1385734"/>
              <a:gd name="connsiteX1647" fmla="*/ 8710839 w 10294362"/>
              <a:gd name="connsiteY1647" fmla="*/ 1000054 h 1385734"/>
              <a:gd name="connsiteX1648" fmla="*/ 8698018 w 10294362"/>
              <a:gd name="connsiteY1648" fmla="*/ 1002998 h 1385734"/>
              <a:gd name="connsiteX1649" fmla="*/ 8685197 w 10294362"/>
              <a:gd name="connsiteY1649" fmla="*/ 996688 h 1385734"/>
              <a:gd name="connsiteX1650" fmla="*/ 8680738 w 10294362"/>
              <a:gd name="connsiteY1650" fmla="*/ 995146 h 1385734"/>
              <a:gd name="connsiteX1651" fmla="*/ 8676278 w 10294362"/>
              <a:gd name="connsiteY1651" fmla="*/ 994445 h 1385734"/>
              <a:gd name="connsiteX1652" fmla="*/ 8657326 w 10294362"/>
              <a:gd name="connsiteY1652" fmla="*/ 997810 h 1385734"/>
              <a:gd name="connsiteX1653" fmla="*/ 8618454 w 10294362"/>
              <a:gd name="connsiteY1653" fmla="*/ 1006784 h 1385734"/>
              <a:gd name="connsiteX1654" fmla="*/ 8578301 w 10294362"/>
              <a:gd name="connsiteY1654" fmla="*/ 1016718 h 1385734"/>
              <a:gd name="connsiteX1655" fmla="*/ 8540378 w 10294362"/>
              <a:gd name="connsiteY1655" fmla="*/ 1025590 h 1385734"/>
              <a:gd name="connsiteX1656" fmla="*/ 8533685 w 10294362"/>
              <a:gd name="connsiteY1656" fmla="*/ 1025590 h 1385734"/>
              <a:gd name="connsiteX1657" fmla="*/ 8533546 w 10294362"/>
              <a:gd name="connsiteY1657" fmla="*/ 1025033 h 1385734"/>
              <a:gd name="connsiteX1658" fmla="*/ 8532570 w 10294362"/>
              <a:gd name="connsiteY1658" fmla="*/ 1024476 h 1385734"/>
              <a:gd name="connsiteX1659" fmla="*/ 8547070 w 10294362"/>
              <a:gd name="connsiteY1659" fmla="*/ 1020029 h 1385734"/>
              <a:gd name="connsiteX1660" fmla="*/ 8559339 w 10294362"/>
              <a:gd name="connsiteY1660" fmla="*/ 1019063 h 1385734"/>
              <a:gd name="connsiteX1661" fmla="*/ 8571608 w 10294362"/>
              <a:gd name="connsiteY1661" fmla="*/ 1015614 h 1385734"/>
              <a:gd name="connsiteX1662" fmla="*/ 8587781 w 10294362"/>
              <a:gd name="connsiteY1662" fmla="*/ 1010919 h 1385734"/>
              <a:gd name="connsiteX1663" fmla="*/ 8603954 w 10294362"/>
              <a:gd name="connsiteY1663" fmla="*/ 1004541 h 1385734"/>
              <a:gd name="connsiteX1664" fmla="*/ 8607997 w 10294362"/>
              <a:gd name="connsiteY1664" fmla="*/ 1004400 h 1385734"/>
              <a:gd name="connsiteX1665" fmla="*/ 8612877 w 10294362"/>
              <a:gd name="connsiteY1665" fmla="*/ 1003419 h 1385734"/>
              <a:gd name="connsiteX1666" fmla="*/ 8638414 w 10294362"/>
              <a:gd name="connsiteY1666" fmla="*/ 997810 h 1385734"/>
              <a:gd name="connsiteX1667" fmla="*/ 8652593 w 10294362"/>
              <a:gd name="connsiteY1667" fmla="*/ 994725 h 1385734"/>
              <a:gd name="connsiteX1668" fmla="*/ 8668474 w 10294362"/>
              <a:gd name="connsiteY1668" fmla="*/ 989958 h 1385734"/>
              <a:gd name="connsiteX1669" fmla="*/ 8670286 w 10294362"/>
              <a:gd name="connsiteY1669" fmla="*/ 989257 h 1385734"/>
              <a:gd name="connsiteX1670" fmla="*/ 8672934 w 10294362"/>
              <a:gd name="connsiteY1670" fmla="*/ 987714 h 1385734"/>
              <a:gd name="connsiteX1671" fmla="*/ 8669729 w 10294362"/>
              <a:gd name="connsiteY1671" fmla="*/ 986172 h 1385734"/>
              <a:gd name="connsiteX1672" fmla="*/ 8667360 w 10294362"/>
              <a:gd name="connsiteY1672" fmla="*/ 985471 h 1385734"/>
              <a:gd name="connsiteX1673" fmla="*/ 8656490 w 10294362"/>
              <a:gd name="connsiteY1673" fmla="*/ 987294 h 1385734"/>
              <a:gd name="connsiteX1674" fmla="*/ 8647292 w 10294362"/>
              <a:gd name="connsiteY1674" fmla="*/ 989958 h 1385734"/>
              <a:gd name="connsiteX1675" fmla="*/ 8622173 w 10294362"/>
              <a:gd name="connsiteY1675" fmla="*/ 997530 h 1385734"/>
              <a:gd name="connsiteX1676" fmla="*/ 8596147 w 10294362"/>
              <a:gd name="connsiteY1676" fmla="*/ 1003419 h 1385734"/>
              <a:gd name="connsiteX1677" fmla="*/ 8558224 w 10294362"/>
              <a:gd name="connsiteY1677" fmla="*/ 1012303 h 1385734"/>
              <a:gd name="connsiteX1678" fmla="*/ 8541354 w 10294362"/>
              <a:gd name="connsiteY1678" fmla="*/ 1017132 h 1385734"/>
              <a:gd name="connsiteX1679" fmla="*/ 8523647 w 10294362"/>
              <a:gd name="connsiteY1679" fmla="*/ 1021132 h 1385734"/>
              <a:gd name="connsiteX1680" fmla="*/ 8512772 w 10294362"/>
              <a:gd name="connsiteY1680" fmla="*/ 1023222 h 1385734"/>
              <a:gd name="connsiteX1681" fmla="*/ 8500224 w 10294362"/>
              <a:gd name="connsiteY1681" fmla="*/ 1024476 h 1385734"/>
              <a:gd name="connsiteX1682" fmla="*/ 8463168 w 10294362"/>
              <a:gd name="connsiteY1682" fmla="*/ 1027122 h 1385734"/>
              <a:gd name="connsiteX1683" fmla="*/ 8424529 w 10294362"/>
              <a:gd name="connsiteY1683" fmla="*/ 1028933 h 1385734"/>
              <a:gd name="connsiteX1684" fmla="*/ 8408523 w 10294362"/>
              <a:gd name="connsiteY1684" fmla="*/ 1026567 h 1385734"/>
              <a:gd name="connsiteX1685" fmla="*/ 8393342 w 10294362"/>
              <a:gd name="connsiteY1685" fmla="*/ 1020029 h 1385734"/>
              <a:gd name="connsiteX1686" fmla="*/ 8387769 w 10294362"/>
              <a:gd name="connsiteY1686" fmla="*/ 1015614 h 1385734"/>
              <a:gd name="connsiteX1687" fmla="*/ 8379968 w 10294362"/>
              <a:gd name="connsiteY1687" fmla="*/ 1008275 h 1385734"/>
              <a:gd name="connsiteX1688" fmla="*/ 8382197 w 10294362"/>
              <a:gd name="connsiteY1688" fmla="*/ 1000054 h 1385734"/>
              <a:gd name="connsiteX1689" fmla="*/ 8394735 w 10294362"/>
              <a:gd name="connsiteY1689" fmla="*/ 987884 h 1385734"/>
              <a:gd name="connsiteX1690" fmla="*/ 8408943 w 10294362"/>
              <a:gd name="connsiteY1690" fmla="*/ 976667 h 1385734"/>
              <a:gd name="connsiteX1691" fmla="*/ 8416742 w 10294362"/>
              <a:gd name="connsiteY1691" fmla="*/ 970966 h 1385734"/>
              <a:gd name="connsiteX1692" fmla="*/ 8424529 w 10294362"/>
              <a:gd name="connsiteY1692" fmla="*/ 964399 h 1385734"/>
              <a:gd name="connsiteX1693" fmla="*/ 8430080 w 10294362"/>
              <a:gd name="connsiteY1693" fmla="*/ 964399 h 1385734"/>
              <a:gd name="connsiteX1694" fmla="*/ 8425639 w 10294362"/>
              <a:gd name="connsiteY1694" fmla="*/ 969992 h 1385734"/>
              <a:gd name="connsiteX1695" fmla="*/ 8421198 w 10294362"/>
              <a:gd name="connsiteY1695" fmla="*/ 976513 h 1385734"/>
              <a:gd name="connsiteX1696" fmla="*/ 8420088 w 10294362"/>
              <a:gd name="connsiteY1696" fmla="*/ 985471 h 1385734"/>
              <a:gd name="connsiteX1697" fmla="*/ 8422029 w 10294362"/>
              <a:gd name="connsiteY1697" fmla="*/ 988696 h 1385734"/>
              <a:gd name="connsiteX1698" fmla="*/ 8428969 w 10294362"/>
              <a:gd name="connsiteY1698" fmla="*/ 987714 h 1385734"/>
              <a:gd name="connsiteX1699" fmla="*/ 8444512 w 10294362"/>
              <a:gd name="connsiteY1699" fmla="*/ 979968 h 1385734"/>
              <a:gd name="connsiteX1700" fmla="*/ 8457992 w 10294362"/>
              <a:gd name="connsiteY1700" fmla="*/ 975972 h 1385734"/>
              <a:gd name="connsiteX1701" fmla="*/ 8472340 w 10294362"/>
              <a:gd name="connsiteY1701" fmla="*/ 974466 h 1385734"/>
              <a:gd name="connsiteX1702" fmla="*/ 8475546 w 10294362"/>
              <a:gd name="connsiteY1702" fmla="*/ 973208 h 1385734"/>
              <a:gd name="connsiteX1703" fmla="*/ 8477917 w 10294362"/>
              <a:gd name="connsiteY1703" fmla="*/ 971110 h 1385734"/>
              <a:gd name="connsiteX1704" fmla="*/ 8504686 w 10294362"/>
              <a:gd name="connsiteY1704" fmla="*/ 959925 h 1385734"/>
              <a:gd name="connsiteX1705" fmla="*/ 8509008 w 10294362"/>
              <a:gd name="connsiteY1705" fmla="*/ 956989 h 1385734"/>
              <a:gd name="connsiteX1706" fmla="*/ 8509147 w 10294362"/>
              <a:gd name="connsiteY1706" fmla="*/ 953214 h 1385734"/>
              <a:gd name="connsiteX1707" fmla="*/ 8505104 w 10294362"/>
              <a:gd name="connsiteY1707" fmla="*/ 950138 h 1385734"/>
              <a:gd name="connsiteX1708" fmla="*/ 8500224 w 10294362"/>
              <a:gd name="connsiteY1708" fmla="*/ 948740 h 1385734"/>
              <a:gd name="connsiteX1709" fmla="*/ 8479311 w 10294362"/>
              <a:gd name="connsiteY1709" fmla="*/ 949858 h 1385734"/>
              <a:gd name="connsiteX1710" fmla="*/ 8456724 w 10294362"/>
              <a:gd name="connsiteY1710" fmla="*/ 950977 h 1385734"/>
              <a:gd name="connsiteX1711" fmla="*/ 8456724 w 10294362"/>
              <a:gd name="connsiteY1711" fmla="*/ 948740 h 1385734"/>
              <a:gd name="connsiteX1712" fmla="*/ 8471224 w 10294362"/>
              <a:gd name="connsiteY1712" fmla="*/ 948740 h 1385734"/>
              <a:gd name="connsiteX1713" fmla="*/ 8484191 w 10294362"/>
              <a:gd name="connsiteY1713" fmla="*/ 948181 h 1385734"/>
              <a:gd name="connsiteX1714" fmla="*/ 8497993 w 10294362"/>
              <a:gd name="connsiteY1714" fmla="*/ 947621 h 1385734"/>
              <a:gd name="connsiteX1715" fmla="*/ 8501479 w 10294362"/>
              <a:gd name="connsiteY1715" fmla="*/ 946363 h 1385734"/>
              <a:gd name="connsiteX1716" fmla="*/ 8502455 w 10294362"/>
              <a:gd name="connsiteY1716" fmla="*/ 940910 h 1385734"/>
              <a:gd name="connsiteX1717" fmla="*/ 8500364 w 10294362"/>
              <a:gd name="connsiteY1717" fmla="*/ 923040 h 1385734"/>
              <a:gd name="connsiteX1718" fmla="*/ 8499109 w 10294362"/>
              <a:gd name="connsiteY1718" fmla="*/ 904257 h 1385734"/>
              <a:gd name="connsiteX1719" fmla="*/ 8498551 w 10294362"/>
              <a:gd name="connsiteY1719" fmla="*/ 886287 h 1385734"/>
              <a:gd name="connsiteX1720" fmla="*/ 8497993 w 10294362"/>
              <a:gd name="connsiteY1720" fmla="*/ 867481 h 1385734"/>
              <a:gd name="connsiteX1721" fmla="*/ 8497854 w 10294362"/>
              <a:gd name="connsiteY1721" fmla="*/ 841571 h 1385734"/>
              <a:gd name="connsiteX1722" fmla="*/ 8496878 w 10294362"/>
              <a:gd name="connsiteY1722" fmla="*/ 813989 h 1385734"/>
              <a:gd name="connsiteX1723" fmla="*/ 8496181 w 10294362"/>
              <a:gd name="connsiteY1723" fmla="*/ 784456 h 1385734"/>
              <a:gd name="connsiteX1724" fmla="*/ 8494647 w 10294362"/>
              <a:gd name="connsiteY1724" fmla="*/ 754924 h 1385734"/>
              <a:gd name="connsiteX1725" fmla="*/ 8495205 w 10294362"/>
              <a:gd name="connsiteY1725" fmla="*/ 735422 h 1385734"/>
              <a:gd name="connsiteX1726" fmla="*/ 8495763 w 10294362"/>
              <a:gd name="connsiteY1726" fmla="*/ 715919 h 1385734"/>
              <a:gd name="connsiteX1727" fmla="*/ 8493950 w 10294362"/>
              <a:gd name="connsiteY1727" fmla="*/ 694745 h 1385734"/>
              <a:gd name="connsiteX1728" fmla="*/ 8491301 w 10294362"/>
              <a:gd name="connsiteY1728" fmla="*/ 673571 h 1385734"/>
              <a:gd name="connsiteX1729" fmla="*/ 8490465 w 10294362"/>
              <a:gd name="connsiteY1729" fmla="*/ 661312 h 1385734"/>
              <a:gd name="connsiteX1730" fmla="*/ 8487955 w 10294362"/>
              <a:gd name="connsiteY1730" fmla="*/ 649054 h 1385734"/>
              <a:gd name="connsiteX1731" fmla="*/ 8486840 w 10294362"/>
              <a:gd name="connsiteY1731" fmla="*/ 644596 h 1385734"/>
              <a:gd name="connsiteX1732" fmla="*/ 8485724 w 10294362"/>
              <a:gd name="connsiteY1732" fmla="*/ 640138 h 1385734"/>
              <a:gd name="connsiteX1733" fmla="*/ 8485445 w 10294362"/>
              <a:gd name="connsiteY1733" fmla="*/ 635402 h 1385734"/>
              <a:gd name="connsiteX1734" fmla="*/ 8486840 w 10294362"/>
              <a:gd name="connsiteY1734" fmla="*/ 632337 h 1385734"/>
              <a:gd name="connsiteX1735" fmla="*/ 8489767 w 10294362"/>
              <a:gd name="connsiteY1735" fmla="*/ 631084 h 1385734"/>
              <a:gd name="connsiteX1736" fmla="*/ 8493532 w 10294362"/>
              <a:gd name="connsiteY1736" fmla="*/ 632337 h 1385734"/>
              <a:gd name="connsiteX1737" fmla="*/ 8502037 w 10294362"/>
              <a:gd name="connsiteY1737" fmla="*/ 633034 h 1385734"/>
              <a:gd name="connsiteX1738" fmla="*/ 8511378 w 10294362"/>
              <a:gd name="connsiteY1738" fmla="*/ 631223 h 1385734"/>
              <a:gd name="connsiteX1739" fmla="*/ 8519883 w 10294362"/>
              <a:gd name="connsiteY1739" fmla="*/ 626765 h 1385734"/>
              <a:gd name="connsiteX1740" fmla="*/ 8525878 w 10294362"/>
              <a:gd name="connsiteY1740" fmla="*/ 632337 h 1385734"/>
              <a:gd name="connsiteX1741" fmla="*/ 8535777 w 10294362"/>
              <a:gd name="connsiteY1741" fmla="*/ 642507 h 1385734"/>
              <a:gd name="connsiteX1742" fmla="*/ 8544839 w 10294362"/>
              <a:gd name="connsiteY1742" fmla="*/ 650168 h 1385734"/>
              <a:gd name="connsiteX1743" fmla="*/ 8548046 w 10294362"/>
              <a:gd name="connsiteY1743" fmla="*/ 652118 h 1385734"/>
              <a:gd name="connsiteX1744" fmla="*/ 8550416 w 10294362"/>
              <a:gd name="connsiteY1744" fmla="*/ 652397 h 1385734"/>
              <a:gd name="connsiteX1745" fmla="*/ 8592650 w 10294362"/>
              <a:gd name="connsiteY1745" fmla="*/ 651004 h 1385734"/>
              <a:gd name="connsiteX1746" fmla="*/ 8633981 w 10294362"/>
              <a:gd name="connsiteY1746" fmla="*/ 647939 h 1385734"/>
              <a:gd name="connsiteX1747" fmla="*/ 8653432 w 10294362"/>
              <a:gd name="connsiteY1747" fmla="*/ 647382 h 1385734"/>
              <a:gd name="connsiteX1748" fmla="*/ 8672934 w 10294362"/>
              <a:gd name="connsiteY1748" fmla="*/ 646825 h 1385734"/>
              <a:gd name="connsiteX1749" fmla="*/ 8678926 w 10294362"/>
              <a:gd name="connsiteY1749" fmla="*/ 645710 h 1385734"/>
              <a:gd name="connsiteX1750" fmla="*/ 8680738 w 10294362"/>
              <a:gd name="connsiteY1750" fmla="*/ 641253 h 1385734"/>
              <a:gd name="connsiteX1751" fmla="*/ 8680877 w 10294362"/>
              <a:gd name="connsiteY1751" fmla="*/ 614089 h 1385734"/>
              <a:gd name="connsiteX1752" fmla="*/ 8681853 w 10294362"/>
              <a:gd name="connsiteY1752" fmla="*/ 587760 h 1385734"/>
              <a:gd name="connsiteX1753" fmla="*/ 8681853 w 10294362"/>
              <a:gd name="connsiteY1753" fmla="*/ 533154 h 1385734"/>
              <a:gd name="connsiteX1754" fmla="*/ 8682828 w 10294362"/>
              <a:gd name="connsiteY1754" fmla="*/ 508358 h 1385734"/>
              <a:gd name="connsiteX1755" fmla="*/ 8682968 w 10294362"/>
              <a:gd name="connsiteY1755" fmla="*/ 485233 h 1385734"/>
              <a:gd name="connsiteX1756" fmla="*/ 8683525 w 10294362"/>
              <a:gd name="connsiteY1756" fmla="*/ 466706 h 1385734"/>
              <a:gd name="connsiteX1757" fmla="*/ 8684083 w 10294362"/>
              <a:gd name="connsiteY1757" fmla="*/ 447343 h 1385734"/>
              <a:gd name="connsiteX1758" fmla="*/ 8682271 w 10294362"/>
              <a:gd name="connsiteY1758" fmla="*/ 416835 h 1385734"/>
              <a:gd name="connsiteX1759" fmla="*/ 8679623 w 10294362"/>
              <a:gd name="connsiteY1759" fmla="*/ 387164 h 1385734"/>
              <a:gd name="connsiteX1760" fmla="*/ 8676557 w 10294362"/>
              <a:gd name="connsiteY1760" fmla="*/ 363204 h 1385734"/>
              <a:gd name="connsiteX1761" fmla="*/ 8671819 w 10294362"/>
              <a:gd name="connsiteY1761" fmla="*/ 339244 h 1385734"/>
              <a:gd name="connsiteX1762" fmla="*/ 8666663 w 10294362"/>
              <a:gd name="connsiteY1762" fmla="*/ 326567 h 1385734"/>
              <a:gd name="connsiteX1763" fmla="*/ 8653981 w 10294362"/>
              <a:gd name="connsiteY1763" fmla="*/ 318070 h 1385734"/>
              <a:gd name="connsiteX1764" fmla="*/ 8652448 w 10294362"/>
              <a:gd name="connsiteY1764" fmla="*/ 317512 h 1385734"/>
              <a:gd name="connsiteX1765" fmla="*/ 8651751 w 10294362"/>
              <a:gd name="connsiteY1765" fmla="*/ 316955 h 1385734"/>
              <a:gd name="connsiteX1766" fmla="*/ 8182873 w 10294362"/>
              <a:gd name="connsiteY1766" fmla="*/ 306410 h 1385734"/>
              <a:gd name="connsiteX1767" fmla="*/ 8191231 w 10294362"/>
              <a:gd name="connsiteY1767" fmla="*/ 306688 h 1385734"/>
              <a:gd name="connsiteX1768" fmla="*/ 8199590 w 10294362"/>
              <a:gd name="connsiteY1768" fmla="*/ 308639 h 1385734"/>
              <a:gd name="connsiteX1769" fmla="*/ 8201400 w 10294362"/>
              <a:gd name="connsiteY1769" fmla="*/ 313793 h 1385734"/>
              <a:gd name="connsiteX1770" fmla="*/ 8200704 w 10294362"/>
              <a:gd name="connsiteY1770" fmla="*/ 319783 h 1385734"/>
              <a:gd name="connsiteX1771" fmla="*/ 8190535 w 10294362"/>
              <a:gd name="connsiteY1771" fmla="*/ 332599 h 1385734"/>
              <a:gd name="connsiteX1772" fmla="*/ 8182873 w 10294362"/>
              <a:gd name="connsiteY1772" fmla="*/ 345415 h 1385734"/>
              <a:gd name="connsiteX1773" fmla="*/ 8173818 w 10294362"/>
              <a:gd name="connsiteY1773" fmla="*/ 357952 h 1385734"/>
              <a:gd name="connsiteX1774" fmla="*/ 8163928 w 10294362"/>
              <a:gd name="connsiteY1774" fmla="*/ 368817 h 1385734"/>
              <a:gd name="connsiteX1775" fmla="*/ 8160167 w 10294362"/>
              <a:gd name="connsiteY1775" fmla="*/ 372579 h 1385734"/>
              <a:gd name="connsiteX1776" fmla="*/ 8157241 w 10294362"/>
              <a:gd name="connsiteY1776" fmla="*/ 378847 h 1385734"/>
              <a:gd name="connsiteX1777" fmla="*/ 8148465 w 10294362"/>
              <a:gd name="connsiteY1777" fmla="*/ 388181 h 1385734"/>
              <a:gd name="connsiteX1778" fmla="*/ 8137182 w 10294362"/>
              <a:gd name="connsiteY1778" fmla="*/ 393335 h 1385734"/>
              <a:gd name="connsiteX1779" fmla="*/ 8132863 w 10294362"/>
              <a:gd name="connsiteY1779" fmla="*/ 395982 h 1385734"/>
              <a:gd name="connsiteX1780" fmla="*/ 8129381 w 10294362"/>
              <a:gd name="connsiteY1780" fmla="*/ 397792 h 1385734"/>
              <a:gd name="connsiteX1781" fmla="*/ 8127152 w 10294362"/>
              <a:gd name="connsiteY1781" fmla="*/ 397792 h 1385734"/>
              <a:gd name="connsiteX1782" fmla="*/ 8115868 w 10294362"/>
              <a:gd name="connsiteY1782" fmla="*/ 402389 h 1385734"/>
              <a:gd name="connsiteX1783" fmla="*/ 8103749 w 10294362"/>
              <a:gd name="connsiteY1783" fmla="*/ 404479 h 1385734"/>
              <a:gd name="connsiteX1784" fmla="*/ 8082585 w 10294362"/>
              <a:gd name="connsiteY1784" fmla="*/ 411166 h 1385734"/>
              <a:gd name="connsiteX1785" fmla="*/ 8078148 w 10294362"/>
              <a:gd name="connsiteY1785" fmla="*/ 412280 h 1385734"/>
              <a:gd name="connsiteX1786" fmla="*/ 8069552 w 10294362"/>
              <a:gd name="connsiteY1786" fmla="*/ 415845 h 1385734"/>
              <a:gd name="connsiteX1787" fmla="*/ 8059291 w 10294362"/>
              <a:gd name="connsiteY1787" fmla="*/ 417765 h 1385734"/>
              <a:gd name="connsiteX1788" fmla="*/ 8058736 w 10294362"/>
              <a:gd name="connsiteY1788" fmla="*/ 418999 h 1385734"/>
              <a:gd name="connsiteX1789" fmla="*/ 8058182 w 10294362"/>
              <a:gd name="connsiteY1789" fmla="*/ 421056 h 1385734"/>
              <a:gd name="connsiteX1790" fmla="*/ 8059291 w 10294362"/>
              <a:gd name="connsiteY1790" fmla="*/ 421627 h 1385734"/>
              <a:gd name="connsiteX1791" fmla="*/ 8060400 w 10294362"/>
              <a:gd name="connsiteY1791" fmla="*/ 422198 h 1385734"/>
              <a:gd name="connsiteX1792" fmla="*/ 8064837 w 10294362"/>
              <a:gd name="connsiteY1792" fmla="*/ 422198 h 1385734"/>
              <a:gd name="connsiteX1793" fmla="*/ 8073711 w 10294362"/>
              <a:gd name="connsiteY1793" fmla="*/ 419005 h 1385734"/>
              <a:gd name="connsiteX1794" fmla="*/ 8082585 w 10294362"/>
              <a:gd name="connsiteY1794" fmla="*/ 416668 h 1385734"/>
              <a:gd name="connsiteX1795" fmla="*/ 8084111 w 10294362"/>
              <a:gd name="connsiteY1795" fmla="*/ 416120 h 1385734"/>
              <a:gd name="connsiteX1796" fmla="*/ 8084804 w 10294362"/>
              <a:gd name="connsiteY1796" fmla="*/ 415571 h 1385734"/>
              <a:gd name="connsiteX1797" fmla="*/ 8098038 w 10294362"/>
              <a:gd name="connsiteY1797" fmla="*/ 411298 h 1385734"/>
              <a:gd name="connsiteX1798" fmla="*/ 8110436 w 10294362"/>
              <a:gd name="connsiteY1798" fmla="*/ 407822 h 1385734"/>
              <a:gd name="connsiteX1799" fmla="*/ 8113222 w 10294362"/>
              <a:gd name="connsiteY1799" fmla="*/ 407265 h 1385734"/>
              <a:gd name="connsiteX1800" fmla="*/ 8116008 w 10294362"/>
              <a:gd name="connsiteY1800" fmla="*/ 406708 h 1385734"/>
              <a:gd name="connsiteX1801" fmla="*/ 8124923 w 10294362"/>
              <a:gd name="connsiteY1801" fmla="*/ 405593 h 1385734"/>
              <a:gd name="connsiteX1802" fmla="*/ 8124923 w 10294362"/>
              <a:gd name="connsiteY1802" fmla="*/ 406708 h 1385734"/>
              <a:gd name="connsiteX1803" fmla="*/ 8121023 w 10294362"/>
              <a:gd name="connsiteY1803" fmla="*/ 408797 h 1385734"/>
              <a:gd name="connsiteX1804" fmla="*/ 8117122 w 10294362"/>
              <a:gd name="connsiteY1804" fmla="*/ 410051 h 1385734"/>
              <a:gd name="connsiteX1805" fmla="*/ 8097067 w 10294362"/>
              <a:gd name="connsiteY1805" fmla="*/ 416944 h 1385734"/>
              <a:gd name="connsiteX1806" fmla="*/ 8077039 w 10294362"/>
              <a:gd name="connsiteY1806" fmla="*/ 422198 h 1385734"/>
              <a:gd name="connsiteX1807" fmla="*/ 8069690 w 10294362"/>
              <a:gd name="connsiteY1807" fmla="*/ 423335 h 1385734"/>
              <a:gd name="connsiteX1808" fmla="*/ 8061509 w 10294362"/>
              <a:gd name="connsiteY1808" fmla="*/ 427865 h 1385734"/>
              <a:gd name="connsiteX1809" fmla="*/ 8058459 w 10294362"/>
              <a:gd name="connsiteY1809" fmla="*/ 431156 h 1385734"/>
              <a:gd name="connsiteX1810" fmla="*/ 8057072 w 10294362"/>
              <a:gd name="connsiteY1810" fmla="*/ 434447 h 1385734"/>
              <a:gd name="connsiteX1811" fmla="*/ 8055547 w 10294362"/>
              <a:gd name="connsiteY1811" fmla="*/ 445995 h 1385734"/>
              <a:gd name="connsiteX1812" fmla="*/ 8054854 w 10294362"/>
              <a:gd name="connsiteY1812" fmla="*/ 456722 h 1385734"/>
              <a:gd name="connsiteX1813" fmla="*/ 8049003 w 10294362"/>
              <a:gd name="connsiteY1813" fmla="*/ 475396 h 1385734"/>
              <a:gd name="connsiteX1814" fmla="*/ 8044824 w 10294362"/>
              <a:gd name="connsiteY1814" fmla="*/ 492397 h 1385734"/>
              <a:gd name="connsiteX1815" fmla="*/ 8041759 w 10294362"/>
              <a:gd name="connsiteY1815" fmla="*/ 506053 h 1385734"/>
              <a:gd name="connsiteX1816" fmla="*/ 8037023 w 10294362"/>
              <a:gd name="connsiteY1816" fmla="*/ 518037 h 1385734"/>
              <a:gd name="connsiteX1817" fmla="*/ 8032008 w 10294362"/>
              <a:gd name="connsiteY1817" fmla="*/ 537965 h 1385734"/>
              <a:gd name="connsiteX1818" fmla="*/ 8023650 w 10294362"/>
              <a:gd name="connsiteY1818" fmla="*/ 557056 h 1385734"/>
              <a:gd name="connsiteX1819" fmla="*/ 8006933 w 10294362"/>
              <a:gd name="connsiteY1819" fmla="*/ 594960 h 1385734"/>
              <a:gd name="connsiteX1820" fmla="*/ 8001222 w 10294362"/>
              <a:gd name="connsiteY1820" fmla="*/ 605968 h 1385734"/>
              <a:gd name="connsiteX1821" fmla="*/ 7994675 w 10294362"/>
              <a:gd name="connsiteY1821" fmla="*/ 616141 h 1385734"/>
              <a:gd name="connsiteX1822" fmla="*/ 7993978 w 10294362"/>
              <a:gd name="connsiteY1822" fmla="*/ 619207 h 1385734"/>
              <a:gd name="connsiteX1823" fmla="*/ 7995789 w 10294362"/>
              <a:gd name="connsiteY1823" fmla="*/ 623945 h 1385734"/>
              <a:gd name="connsiteX1824" fmla="*/ 8017381 w 10294362"/>
              <a:gd name="connsiteY1824" fmla="*/ 653488 h 1385734"/>
              <a:gd name="connsiteX1825" fmla="*/ 8034794 w 10294362"/>
              <a:gd name="connsiteY1825" fmla="*/ 686375 h 1385734"/>
              <a:gd name="connsiteX1826" fmla="*/ 8047053 w 10294362"/>
              <a:gd name="connsiteY1826" fmla="*/ 726508 h 1385734"/>
              <a:gd name="connsiteX1827" fmla="*/ 8056513 w 10294362"/>
              <a:gd name="connsiteY1827" fmla="*/ 786833 h 1385734"/>
              <a:gd name="connsiteX1828" fmla="*/ 8059291 w 10294362"/>
              <a:gd name="connsiteY1828" fmla="*/ 847912 h 1385734"/>
              <a:gd name="connsiteX1829" fmla="*/ 8060261 w 10294362"/>
              <a:gd name="connsiteY1829" fmla="*/ 871706 h 1385734"/>
              <a:gd name="connsiteX1830" fmla="*/ 8063728 w 10294362"/>
              <a:gd name="connsiteY1830" fmla="*/ 894687 h 1385734"/>
              <a:gd name="connsiteX1831" fmla="*/ 8061925 w 10294362"/>
              <a:gd name="connsiteY1831" fmla="*/ 909035 h 1385734"/>
              <a:gd name="connsiteX1832" fmla="*/ 8055963 w 10294362"/>
              <a:gd name="connsiteY1832" fmla="*/ 922547 h 1385734"/>
              <a:gd name="connsiteX1833" fmla="*/ 8054574 w 10294362"/>
              <a:gd name="connsiteY1833" fmla="*/ 926030 h 1385734"/>
              <a:gd name="connsiteX1834" fmla="*/ 8051510 w 10294362"/>
              <a:gd name="connsiteY1834" fmla="*/ 930348 h 1385734"/>
              <a:gd name="connsiteX1835" fmla="*/ 8034794 w 10294362"/>
              <a:gd name="connsiteY1835" fmla="*/ 949294 h 1385734"/>
              <a:gd name="connsiteX1836" fmla="*/ 8033401 w 10294362"/>
              <a:gd name="connsiteY1836" fmla="*/ 953612 h 1385734"/>
              <a:gd name="connsiteX1837" fmla="*/ 8030336 w 10294362"/>
              <a:gd name="connsiteY1837" fmla="*/ 957095 h 1385734"/>
              <a:gd name="connsiteX1838" fmla="*/ 8020446 w 10294362"/>
              <a:gd name="connsiteY1838" fmla="*/ 962109 h 1385734"/>
              <a:gd name="connsiteX1839" fmla="*/ 8011391 w 10294362"/>
              <a:gd name="connsiteY1839" fmla="*/ 967124 h 1385734"/>
              <a:gd name="connsiteX1840" fmla="*/ 8010277 w 10294362"/>
              <a:gd name="connsiteY1840" fmla="*/ 967124 h 1385734"/>
              <a:gd name="connsiteX1841" fmla="*/ 8000525 w 10294362"/>
              <a:gd name="connsiteY1841" fmla="*/ 964338 h 1385734"/>
              <a:gd name="connsiteX1842" fmla="*/ 7992446 w 10294362"/>
              <a:gd name="connsiteY1842" fmla="*/ 961552 h 1385734"/>
              <a:gd name="connsiteX1843" fmla="*/ 7988406 w 10294362"/>
              <a:gd name="connsiteY1843" fmla="*/ 961692 h 1385734"/>
              <a:gd name="connsiteX1844" fmla="*/ 7983530 w 10294362"/>
              <a:gd name="connsiteY1844" fmla="*/ 962667 h 1385734"/>
              <a:gd name="connsiteX1845" fmla="*/ 7963889 w 10294362"/>
              <a:gd name="connsiteY1845" fmla="*/ 962109 h 1385734"/>
              <a:gd name="connsiteX1846" fmla="*/ 7946754 w 10294362"/>
              <a:gd name="connsiteY1846" fmla="*/ 951522 h 1385734"/>
              <a:gd name="connsiteX1847" fmla="*/ 7943272 w 10294362"/>
              <a:gd name="connsiteY1847" fmla="*/ 947622 h 1385734"/>
              <a:gd name="connsiteX1848" fmla="*/ 7938953 w 10294362"/>
              <a:gd name="connsiteY1848" fmla="*/ 943721 h 1385734"/>
              <a:gd name="connsiteX1849" fmla="*/ 7933521 w 10294362"/>
              <a:gd name="connsiteY1849" fmla="*/ 940378 h 1385734"/>
              <a:gd name="connsiteX1850" fmla="*/ 7928924 w 10294362"/>
              <a:gd name="connsiteY1850" fmla="*/ 937035 h 1385734"/>
              <a:gd name="connsiteX1851" fmla="*/ 7915550 w 10294362"/>
              <a:gd name="connsiteY1851" fmla="*/ 932577 h 1385734"/>
              <a:gd name="connsiteX1852" fmla="*/ 7898973 w 10294362"/>
              <a:gd name="connsiteY1852" fmla="*/ 916557 h 1385734"/>
              <a:gd name="connsiteX1853" fmla="*/ 7886576 w 10294362"/>
              <a:gd name="connsiteY1853" fmla="*/ 898030 h 1385734"/>
              <a:gd name="connsiteX1854" fmla="*/ 7880168 w 10294362"/>
              <a:gd name="connsiteY1854" fmla="*/ 880478 h 1385734"/>
              <a:gd name="connsiteX1855" fmla="*/ 7882118 w 10294362"/>
              <a:gd name="connsiteY1855" fmla="*/ 861254 h 1385734"/>
              <a:gd name="connsiteX1856" fmla="*/ 7886436 w 10294362"/>
              <a:gd name="connsiteY1856" fmla="*/ 842522 h 1385734"/>
              <a:gd name="connsiteX1857" fmla="*/ 7889919 w 10294362"/>
              <a:gd name="connsiteY1857" fmla="*/ 824612 h 1385734"/>
              <a:gd name="connsiteX1858" fmla="*/ 7891451 w 10294362"/>
              <a:gd name="connsiteY1858" fmla="*/ 817644 h 1385734"/>
              <a:gd name="connsiteX1859" fmla="*/ 7892148 w 10294362"/>
              <a:gd name="connsiteY1859" fmla="*/ 812349 h 1385734"/>
              <a:gd name="connsiteX1860" fmla="*/ 7892705 w 10294362"/>
              <a:gd name="connsiteY1860" fmla="*/ 801340 h 1385734"/>
              <a:gd name="connsiteX1861" fmla="*/ 7893262 w 10294362"/>
              <a:gd name="connsiteY1861" fmla="*/ 791167 h 1385734"/>
              <a:gd name="connsiteX1862" fmla="*/ 7896466 w 10294362"/>
              <a:gd name="connsiteY1862" fmla="*/ 791307 h 1385734"/>
              <a:gd name="connsiteX1863" fmla="*/ 7898834 w 10294362"/>
              <a:gd name="connsiteY1863" fmla="*/ 792282 h 1385734"/>
              <a:gd name="connsiteX1864" fmla="*/ 7907053 w 10294362"/>
              <a:gd name="connsiteY1864" fmla="*/ 799110 h 1385734"/>
              <a:gd name="connsiteX1865" fmla="*/ 7914436 w 10294362"/>
              <a:gd name="connsiteY1865" fmla="*/ 806775 h 1385734"/>
              <a:gd name="connsiteX1866" fmla="*/ 7934496 w 10294362"/>
              <a:gd name="connsiteY1866" fmla="*/ 820153 h 1385734"/>
              <a:gd name="connsiteX1867" fmla="*/ 7941740 w 10294362"/>
              <a:gd name="connsiteY1867" fmla="*/ 821825 h 1385734"/>
              <a:gd name="connsiteX1868" fmla="*/ 7945640 w 10294362"/>
              <a:gd name="connsiteY1868" fmla="*/ 813464 h 1385734"/>
              <a:gd name="connsiteX1869" fmla="*/ 7945640 w 10294362"/>
              <a:gd name="connsiteY1869" fmla="*/ 791167 h 1385734"/>
              <a:gd name="connsiteX1870" fmla="*/ 7948565 w 10294362"/>
              <a:gd name="connsiteY1870" fmla="*/ 760789 h 1385734"/>
              <a:gd name="connsiteX1871" fmla="*/ 7952327 w 10294362"/>
              <a:gd name="connsiteY1871" fmla="*/ 728738 h 1385734"/>
              <a:gd name="connsiteX1872" fmla="*/ 7955670 w 10294362"/>
              <a:gd name="connsiteY1872" fmla="*/ 706163 h 1385734"/>
              <a:gd name="connsiteX1873" fmla="*/ 7959013 w 10294362"/>
              <a:gd name="connsiteY1873" fmla="*/ 681915 h 1385734"/>
              <a:gd name="connsiteX1874" fmla="*/ 7959849 w 10294362"/>
              <a:gd name="connsiteY1874" fmla="*/ 678710 h 1385734"/>
              <a:gd name="connsiteX1875" fmla="*/ 7959013 w 10294362"/>
              <a:gd name="connsiteY1875" fmla="*/ 672997 h 1385734"/>
              <a:gd name="connsiteX1876" fmla="*/ 7957899 w 10294362"/>
              <a:gd name="connsiteY1876" fmla="*/ 672997 h 1385734"/>
              <a:gd name="connsiteX1877" fmla="*/ 7955670 w 10294362"/>
              <a:gd name="connsiteY1877" fmla="*/ 676341 h 1385734"/>
              <a:gd name="connsiteX1878" fmla="*/ 7923073 w 10294362"/>
              <a:gd name="connsiteY1878" fmla="*/ 715499 h 1385734"/>
              <a:gd name="connsiteX1879" fmla="*/ 7888804 w 10294362"/>
              <a:gd name="connsiteY1879" fmla="*/ 755493 h 1385734"/>
              <a:gd name="connsiteX1880" fmla="*/ 7868327 w 10294362"/>
              <a:gd name="connsiteY1880" fmla="*/ 777929 h 1385734"/>
              <a:gd name="connsiteX1881" fmla="*/ 7845342 w 10294362"/>
              <a:gd name="connsiteY1881" fmla="*/ 797856 h 1385734"/>
              <a:gd name="connsiteX1882" fmla="*/ 7809402 w 10294362"/>
              <a:gd name="connsiteY1882" fmla="*/ 829750 h 1385734"/>
              <a:gd name="connsiteX1883" fmla="*/ 7768446 w 10294362"/>
              <a:gd name="connsiteY1883" fmla="*/ 859025 h 1385734"/>
              <a:gd name="connsiteX1884" fmla="*/ 7741422 w 10294362"/>
              <a:gd name="connsiteY1884" fmla="*/ 872538 h 1385734"/>
              <a:gd name="connsiteX1885" fmla="*/ 7712725 w 10294362"/>
              <a:gd name="connsiteY1885" fmla="*/ 883543 h 1385734"/>
              <a:gd name="connsiteX1886" fmla="*/ 7683750 w 10294362"/>
              <a:gd name="connsiteY1886" fmla="*/ 886050 h 1385734"/>
              <a:gd name="connsiteX1887" fmla="*/ 7654775 w 10294362"/>
              <a:gd name="connsiteY1887" fmla="*/ 880199 h 1385734"/>
              <a:gd name="connsiteX1888" fmla="*/ 7654636 w 10294362"/>
              <a:gd name="connsiteY1888" fmla="*/ 878249 h 1385734"/>
              <a:gd name="connsiteX1889" fmla="*/ 7653661 w 10294362"/>
              <a:gd name="connsiteY1889" fmla="*/ 874627 h 1385734"/>
              <a:gd name="connsiteX1890" fmla="*/ 7662715 w 10294362"/>
              <a:gd name="connsiteY1890" fmla="*/ 875324 h 1385734"/>
              <a:gd name="connsiteX1891" fmla="*/ 7669263 w 10294362"/>
              <a:gd name="connsiteY1891" fmla="*/ 876856 h 1385734"/>
              <a:gd name="connsiteX1892" fmla="*/ 7684865 w 10294362"/>
              <a:gd name="connsiteY1892" fmla="*/ 881871 h 1385734"/>
              <a:gd name="connsiteX1893" fmla="*/ 7700467 w 10294362"/>
              <a:gd name="connsiteY1893" fmla="*/ 880199 h 1385734"/>
              <a:gd name="connsiteX1894" fmla="*/ 7703392 w 10294362"/>
              <a:gd name="connsiteY1894" fmla="*/ 876717 h 1385734"/>
              <a:gd name="connsiteX1895" fmla="*/ 7707153 w 10294362"/>
              <a:gd name="connsiteY1895" fmla="*/ 875742 h 1385734"/>
              <a:gd name="connsiteX1896" fmla="*/ 7721501 w 10294362"/>
              <a:gd name="connsiteY1896" fmla="*/ 873652 h 1385734"/>
              <a:gd name="connsiteX1897" fmla="*/ 7735014 w 10294362"/>
              <a:gd name="connsiteY1897" fmla="*/ 869055 h 1385734"/>
              <a:gd name="connsiteX1898" fmla="*/ 7739889 w 10294362"/>
              <a:gd name="connsiteY1898" fmla="*/ 865851 h 1385734"/>
              <a:gd name="connsiteX1899" fmla="*/ 7743929 w 10294362"/>
              <a:gd name="connsiteY1899" fmla="*/ 863483 h 1385734"/>
              <a:gd name="connsiteX1900" fmla="*/ 7743929 w 10294362"/>
              <a:gd name="connsiteY1900" fmla="*/ 861254 h 1385734"/>
              <a:gd name="connsiteX1901" fmla="*/ 7738636 w 10294362"/>
              <a:gd name="connsiteY1901" fmla="*/ 862368 h 1385734"/>
              <a:gd name="connsiteX1902" fmla="*/ 7731670 w 10294362"/>
              <a:gd name="connsiteY1902" fmla="*/ 863483 h 1385734"/>
              <a:gd name="connsiteX1903" fmla="*/ 7711471 w 10294362"/>
              <a:gd name="connsiteY1903" fmla="*/ 865712 h 1385734"/>
              <a:gd name="connsiteX1904" fmla="*/ 7690437 w 10294362"/>
              <a:gd name="connsiteY1904" fmla="*/ 867941 h 1385734"/>
              <a:gd name="connsiteX1905" fmla="*/ 7667312 w 10294362"/>
              <a:gd name="connsiteY1905" fmla="*/ 866408 h 1385734"/>
              <a:gd name="connsiteX1906" fmla="*/ 7642516 w 10294362"/>
              <a:gd name="connsiteY1906" fmla="*/ 869055 h 1385734"/>
              <a:gd name="connsiteX1907" fmla="*/ 7631233 w 10294362"/>
              <a:gd name="connsiteY1907" fmla="*/ 866269 h 1385734"/>
              <a:gd name="connsiteX1908" fmla="*/ 7619114 w 10294362"/>
              <a:gd name="connsiteY1908" fmla="*/ 863483 h 1385734"/>
              <a:gd name="connsiteX1909" fmla="*/ 7598775 w 10294362"/>
              <a:gd name="connsiteY1909" fmla="*/ 853755 h 1385734"/>
              <a:gd name="connsiteX1910" fmla="*/ 7583452 w 10294362"/>
              <a:gd name="connsiteY1910" fmla="*/ 839104 h 1385734"/>
              <a:gd name="connsiteX1911" fmla="*/ 7576069 w 10294362"/>
              <a:gd name="connsiteY1911" fmla="*/ 834227 h 1385734"/>
              <a:gd name="connsiteX1912" fmla="*/ 7567850 w 10294362"/>
              <a:gd name="connsiteY1912" fmla="*/ 833530 h 1385734"/>
              <a:gd name="connsiteX1913" fmla="*/ 7557959 w 10294362"/>
              <a:gd name="connsiteY1913" fmla="*/ 830604 h 1385734"/>
              <a:gd name="connsiteX1914" fmla="*/ 7552248 w 10294362"/>
              <a:gd name="connsiteY1914" fmla="*/ 823497 h 1385734"/>
              <a:gd name="connsiteX1915" fmla="*/ 7547790 w 10294362"/>
              <a:gd name="connsiteY1915" fmla="*/ 806914 h 1385734"/>
              <a:gd name="connsiteX1916" fmla="*/ 7553362 w 10294362"/>
              <a:gd name="connsiteY1916" fmla="*/ 791167 h 1385734"/>
              <a:gd name="connsiteX1917" fmla="*/ 7556148 w 10294362"/>
              <a:gd name="connsiteY1917" fmla="*/ 784618 h 1385734"/>
              <a:gd name="connsiteX1918" fmla="*/ 7555591 w 10294362"/>
              <a:gd name="connsiteY1918" fmla="*/ 775560 h 1385734"/>
              <a:gd name="connsiteX1919" fmla="*/ 7554198 w 10294362"/>
              <a:gd name="connsiteY1919" fmla="*/ 769986 h 1385734"/>
              <a:gd name="connsiteX1920" fmla="*/ 7554477 w 10294362"/>
              <a:gd name="connsiteY1920" fmla="*/ 764412 h 1385734"/>
              <a:gd name="connsiteX1921" fmla="*/ 7563722 w 10294362"/>
              <a:gd name="connsiteY1921" fmla="*/ 743684 h 1385734"/>
              <a:gd name="connsiteX1922" fmla="*/ 7568263 w 10294362"/>
              <a:gd name="connsiteY1922" fmla="*/ 734601 h 1385734"/>
              <a:gd name="connsiteX1923" fmla="*/ 7563392 w 10294362"/>
              <a:gd name="connsiteY1923" fmla="*/ 759952 h 1385734"/>
              <a:gd name="connsiteX1924" fmla="*/ 7590138 w 10294362"/>
              <a:gd name="connsiteY1924" fmla="*/ 772215 h 1385734"/>
              <a:gd name="connsiteX1925" fmla="*/ 7597522 w 10294362"/>
              <a:gd name="connsiteY1925" fmla="*/ 772912 h 1385734"/>
              <a:gd name="connsiteX1926" fmla="*/ 7605740 w 10294362"/>
              <a:gd name="connsiteY1926" fmla="*/ 771101 h 1385734"/>
              <a:gd name="connsiteX1927" fmla="*/ 7646556 w 10294362"/>
              <a:gd name="connsiteY1927" fmla="*/ 748665 h 1385734"/>
              <a:gd name="connsiteX1928" fmla="*/ 7684865 w 10294362"/>
              <a:gd name="connsiteY1928" fmla="*/ 722049 h 1385734"/>
              <a:gd name="connsiteX1929" fmla="*/ 7728606 w 10294362"/>
              <a:gd name="connsiteY1929" fmla="*/ 685260 h 1385734"/>
              <a:gd name="connsiteX1930" fmla="*/ 7770675 w 10294362"/>
              <a:gd name="connsiteY1930" fmla="*/ 645126 h 1385734"/>
              <a:gd name="connsiteX1931" fmla="*/ 7857600 w 10294362"/>
              <a:gd name="connsiteY1931" fmla="*/ 554826 h 1385734"/>
              <a:gd name="connsiteX1932" fmla="*/ 7865680 w 10294362"/>
              <a:gd name="connsiteY1932" fmla="*/ 545211 h 1385734"/>
              <a:gd name="connsiteX1933" fmla="*/ 7872088 w 10294362"/>
              <a:gd name="connsiteY1933" fmla="*/ 534760 h 1385734"/>
              <a:gd name="connsiteX1934" fmla="*/ 7880028 w 10294362"/>
              <a:gd name="connsiteY1934" fmla="*/ 523890 h 1385734"/>
              <a:gd name="connsiteX1935" fmla="*/ 7888804 w 10294362"/>
              <a:gd name="connsiteY1935" fmla="*/ 514693 h 1385734"/>
              <a:gd name="connsiteX1936" fmla="*/ 7934496 w 10294362"/>
              <a:gd name="connsiteY1936" fmla="*/ 465641 h 1385734"/>
              <a:gd name="connsiteX1937" fmla="*/ 7939511 w 10294362"/>
              <a:gd name="connsiteY1937" fmla="*/ 458116 h 1385734"/>
              <a:gd name="connsiteX1938" fmla="*/ 7944526 w 10294362"/>
              <a:gd name="connsiteY1938" fmla="*/ 448919 h 1385734"/>
              <a:gd name="connsiteX1939" fmla="*/ 7949123 w 10294362"/>
              <a:gd name="connsiteY1939" fmla="*/ 445296 h 1385734"/>
              <a:gd name="connsiteX1940" fmla="*/ 7954555 w 10294362"/>
              <a:gd name="connsiteY1940" fmla="*/ 440000 h 1385734"/>
              <a:gd name="connsiteX1941" fmla="*/ 7952327 w 10294362"/>
              <a:gd name="connsiteY1941" fmla="*/ 440000 h 1385734"/>
              <a:gd name="connsiteX1942" fmla="*/ 7916526 w 10294362"/>
              <a:gd name="connsiteY1942" fmla="*/ 442927 h 1385734"/>
              <a:gd name="connsiteX1943" fmla="*/ 7879889 w 10294362"/>
              <a:gd name="connsiteY1943" fmla="*/ 443345 h 1385734"/>
              <a:gd name="connsiteX1944" fmla="*/ 7864705 w 10294362"/>
              <a:gd name="connsiteY1944" fmla="*/ 443763 h 1385734"/>
              <a:gd name="connsiteX1945" fmla="*/ 7848685 w 10294362"/>
              <a:gd name="connsiteY1945" fmla="*/ 443345 h 1385734"/>
              <a:gd name="connsiteX1946" fmla="*/ 7832804 w 10294362"/>
              <a:gd name="connsiteY1946" fmla="*/ 442648 h 1385734"/>
              <a:gd name="connsiteX1947" fmla="*/ 7818596 w 10294362"/>
              <a:gd name="connsiteY1947" fmla="*/ 441115 h 1385734"/>
              <a:gd name="connsiteX1948" fmla="*/ 7801322 w 10294362"/>
              <a:gd name="connsiteY1948" fmla="*/ 437089 h 1385734"/>
              <a:gd name="connsiteX1949" fmla="*/ 7784048 w 10294362"/>
              <a:gd name="connsiteY1949" fmla="*/ 432253 h 1385734"/>
              <a:gd name="connsiteX1950" fmla="*/ 7778894 w 10294362"/>
              <a:gd name="connsiteY1950" fmla="*/ 430881 h 1385734"/>
              <a:gd name="connsiteX1951" fmla="*/ 7772904 w 10294362"/>
              <a:gd name="connsiteY1951" fmla="*/ 427865 h 1385734"/>
              <a:gd name="connsiteX1952" fmla="*/ 7738357 w 10294362"/>
              <a:gd name="connsiteY1952" fmla="*/ 403365 h 1385734"/>
              <a:gd name="connsiteX1953" fmla="*/ 7727073 w 10294362"/>
              <a:gd name="connsiteY1953" fmla="*/ 389156 h 1385734"/>
              <a:gd name="connsiteX1954" fmla="*/ 7721641 w 10294362"/>
              <a:gd name="connsiteY1954" fmla="*/ 373275 h 1385734"/>
              <a:gd name="connsiteX1955" fmla="*/ 7723730 w 10294362"/>
              <a:gd name="connsiteY1955" fmla="*/ 363803 h 1385734"/>
              <a:gd name="connsiteX1956" fmla="*/ 7728327 w 10294362"/>
              <a:gd name="connsiteY1956" fmla="*/ 354330 h 1385734"/>
              <a:gd name="connsiteX1957" fmla="*/ 7738218 w 10294362"/>
              <a:gd name="connsiteY1957" fmla="*/ 365892 h 1385734"/>
              <a:gd name="connsiteX1958" fmla="*/ 7753959 w 10294362"/>
              <a:gd name="connsiteY1958" fmla="*/ 373275 h 1385734"/>
              <a:gd name="connsiteX1959" fmla="*/ 7765103 w 10294362"/>
              <a:gd name="connsiteY1959" fmla="*/ 381076 h 1385734"/>
              <a:gd name="connsiteX1960" fmla="*/ 7797143 w 10294362"/>
              <a:gd name="connsiteY1960" fmla="*/ 387345 h 1385734"/>
              <a:gd name="connsiteX1961" fmla="*/ 7830854 w 10294362"/>
              <a:gd name="connsiteY1961" fmla="*/ 384419 h 1385734"/>
              <a:gd name="connsiteX1962" fmla="*/ 7883232 w 10294362"/>
              <a:gd name="connsiteY1962" fmla="*/ 373275 h 1385734"/>
              <a:gd name="connsiteX1963" fmla="*/ 7909560 w 10294362"/>
              <a:gd name="connsiteY1963" fmla="*/ 363106 h 1385734"/>
              <a:gd name="connsiteX1964" fmla="*/ 7936725 w 10294362"/>
              <a:gd name="connsiteY1964" fmla="*/ 352101 h 1385734"/>
              <a:gd name="connsiteX1965" fmla="*/ 7942436 w 10294362"/>
              <a:gd name="connsiteY1965" fmla="*/ 350011 h 1385734"/>
              <a:gd name="connsiteX1966" fmla="*/ 7948983 w 10294362"/>
              <a:gd name="connsiteY1966" fmla="*/ 348758 h 1385734"/>
              <a:gd name="connsiteX1967" fmla="*/ 7965421 w 10294362"/>
              <a:gd name="connsiteY1967" fmla="*/ 344997 h 1385734"/>
              <a:gd name="connsiteX1968" fmla="*/ 7980187 w 10294362"/>
              <a:gd name="connsiteY1968" fmla="*/ 338728 h 1385734"/>
              <a:gd name="connsiteX1969" fmla="*/ 8011391 w 10294362"/>
              <a:gd name="connsiteY1969" fmla="*/ 325355 h 1385734"/>
              <a:gd name="connsiteX1970" fmla="*/ 8025879 w 10294362"/>
              <a:gd name="connsiteY1970" fmla="*/ 321036 h 1385734"/>
              <a:gd name="connsiteX1971" fmla="*/ 8040366 w 10294362"/>
              <a:gd name="connsiteY1971" fmla="*/ 317554 h 1385734"/>
              <a:gd name="connsiteX1972" fmla="*/ 8050949 w 10294362"/>
              <a:gd name="connsiteY1972" fmla="*/ 317415 h 1385734"/>
              <a:gd name="connsiteX1973" fmla="*/ 8061509 w 10294362"/>
              <a:gd name="connsiteY1973" fmla="*/ 319783 h 1385734"/>
              <a:gd name="connsiteX1974" fmla="*/ 8136067 w 10294362"/>
              <a:gd name="connsiteY1974" fmla="*/ 319783 h 1385734"/>
              <a:gd name="connsiteX1975" fmla="*/ 8139968 w 10294362"/>
              <a:gd name="connsiteY1975" fmla="*/ 318390 h 1385734"/>
              <a:gd name="connsiteX1976" fmla="*/ 8143868 w 10294362"/>
              <a:gd name="connsiteY1976" fmla="*/ 315325 h 1385734"/>
              <a:gd name="connsiteX1977" fmla="*/ 8154734 w 10294362"/>
              <a:gd name="connsiteY1977" fmla="*/ 313375 h 1385734"/>
              <a:gd name="connsiteX1978" fmla="*/ 8163928 w 10294362"/>
              <a:gd name="connsiteY1978" fmla="*/ 309753 h 1385734"/>
              <a:gd name="connsiteX1979" fmla="*/ 8173818 w 10294362"/>
              <a:gd name="connsiteY1979" fmla="*/ 307663 h 1385734"/>
              <a:gd name="connsiteX1980" fmla="*/ 8182873 w 10294362"/>
              <a:gd name="connsiteY1980" fmla="*/ 306410 h 1385734"/>
              <a:gd name="connsiteX1981" fmla="*/ 5928410 w 10294362"/>
              <a:gd name="connsiteY1981" fmla="*/ 286032 h 1385734"/>
              <a:gd name="connsiteX1982" fmla="*/ 5930361 w 10294362"/>
              <a:gd name="connsiteY1982" fmla="*/ 305281 h 1385734"/>
              <a:gd name="connsiteX1983" fmla="*/ 5933985 w 10294362"/>
              <a:gd name="connsiteY1983" fmla="*/ 326203 h 1385734"/>
              <a:gd name="connsiteX1984" fmla="*/ 5943742 w 10294362"/>
              <a:gd name="connsiteY1984" fmla="*/ 321461 h 1385734"/>
              <a:gd name="connsiteX1985" fmla="*/ 5951826 w 10294362"/>
              <a:gd name="connsiteY1985" fmla="*/ 318392 h 1385734"/>
              <a:gd name="connsiteX1986" fmla="*/ 5960747 w 10294362"/>
              <a:gd name="connsiteY1986" fmla="*/ 315882 h 1385734"/>
              <a:gd name="connsiteX1987" fmla="*/ 5969667 w 10294362"/>
              <a:gd name="connsiteY1987" fmla="*/ 311697 h 1385734"/>
              <a:gd name="connsiteX1988" fmla="*/ 5949456 w 10294362"/>
              <a:gd name="connsiteY1988" fmla="*/ 298028 h 1385734"/>
              <a:gd name="connsiteX1989" fmla="*/ 5928410 w 10294362"/>
              <a:gd name="connsiteY1989" fmla="*/ 286032 h 1385734"/>
              <a:gd name="connsiteX1990" fmla="*/ 4774573 w 10294362"/>
              <a:gd name="connsiteY1990" fmla="*/ 262235 h 1385734"/>
              <a:gd name="connsiteX1991" fmla="*/ 4821742 w 10294362"/>
              <a:gd name="connsiteY1991" fmla="*/ 265996 h 1385734"/>
              <a:gd name="connsiteX1992" fmla="*/ 4864702 w 10294362"/>
              <a:gd name="connsiteY1992" fmla="*/ 285638 h 1385734"/>
              <a:gd name="connsiteX1993" fmla="*/ 4892702 w 10294362"/>
              <a:gd name="connsiteY1993" fmla="*/ 307926 h 1385734"/>
              <a:gd name="connsiteX1994" fmla="*/ 4911508 w 10294362"/>
              <a:gd name="connsiteY1994" fmla="*/ 336901 h 1385734"/>
              <a:gd name="connsiteX1995" fmla="*/ 4917220 w 10294362"/>
              <a:gd name="connsiteY1995" fmla="*/ 364066 h 1385734"/>
              <a:gd name="connsiteX1996" fmla="*/ 4907051 w 10294362"/>
              <a:gd name="connsiteY1996" fmla="*/ 390394 h 1385734"/>
              <a:gd name="connsiteX1997" fmla="*/ 4893677 w 10294362"/>
              <a:gd name="connsiteY1997" fmla="*/ 409179 h 1385734"/>
              <a:gd name="connsiteX1998" fmla="*/ 4880304 w 10294362"/>
              <a:gd name="connsiteY1998" fmla="*/ 427129 h 1385734"/>
              <a:gd name="connsiteX1999" fmla="*/ 4859411 w 10294362"/>
              <a:gd name="connsiteY1999" fmla="*/ 450215 h 1385734"/>
              <a:gd name="connsiteX2000" fmla="*/ 4836857 w 10294362"/>
              <a:gd name="connsiteY2000" fmla="*/ 468294 h 1385734"/>
              <a:gd name="connsiteX2001" fmla="*/ 4824899 w 10294362"/>
              <a:gd name="connsiteY2001" fmla="*/ 475386 h 1385734"/>
              <a:gd name="connsiteX2002" fmla="*/ 4811273 w 10294362"/>
              <a:gd name="connsiteY2002" fmla="*/ 481645 h 1385734"/>
              <a:gd name="connsiteX2003" fmla="*/ 4784711 w 10294362"/>
              <a:gd name="connsiteY2003" fmla="*/ 491401 h 1385734"/>
              <a:gd name="connsiteX2004" fmla="*/ 4758961 w 10294362"/>
              <a:gd name="connsiteY2004" fmla="*/ 502844 h 1385734"/>
              <a:gd name="connsiteX2005" fmla="*/ 4744601 w 10294362"/>
              <a:gd name="connsiteY2005" fmla="*/ 512335 h 1385734"/>
              <a:gd name="connsiteX2006" fmla="*/ 4731076 w 10294362"/>
              <a:gd name="connsiteY2006" fmla="*/ 521826 h 1385734"/>
              <a:gd name="connsiteX2007" fmla="*/ 4763967 w 10294362"/>
              <a:gd name="connsiteY2007" fmla="*/ 509962 h 1385734"/>
              <a:gd name="connsiteX2008" fmla="*/ 4796812 w 10294362"/>
              <a:gd name="connsiteY2008" fmla="*/ 497261 h 1385734"/>
              <a:gd name="connsiteX2009" fmla="*/ 4853439 w 10294362"/>
              <a:gd name="connsiteY2009" fmla="*/ 482623 h 1385734"/>
              <a:gd name="connsiteX2010" fmla="*/ 4912623 w 10294362"/>
              <a:gd name="connsiteY2010" fmla="*/ 477194 h 1385734"/>
              <a:gd name="connsiteX2011" fmla="*/ 4922653 w 10294362"/>
              <a:gd name="connsiteY2011" fmla="*/ 476638 h 1385734"/>
              <a:gd name="connsiteX2012" fmla="*/ 4932682 w 10294362"/>
              <a:gd name="connsiteY2012" fmla="*/ 476082 h 1385734"/>
              <a:gd name="connsiteX2013" fmla="*/ 4959430 w 10294362"/>
              <a:gd name="connsiteY2013" fmla="*/ 474969 h 1385734"/>
              <a:gd name="connsiteX2014" fmla="*/ 4963886 w 10294362"/>
              <a:gd name="connsiteY2014" fmla="*/ 473857 h 1385734"/>
              <a:gd name="connsiteX2015" fmla="*/ 4959011 w 10294362"/>
              <a:gd name="connsiteY2015" fmla="*/ 473300 h 1385734"/>
              <a:gd name="connsiteX2016" fmla="*/ 4954971 w 10294362"/>
              <a:gd name="connsiteY2016" fmla="*/ 472744 h 1385734"/>
              <a:gd name="connsiteX2017" fmla="*/ 4954971 w 10294362"/>
              <a:gd name="connsiteY2017" fmla="*/ 471632 h 1385734"/>
              <a:gd name="connsiteX2018" fmla="*/ 4969459 w 10294362"/>
              <a:gd name="connsiteY2018" fmla="*/ 471492 h 1385734"/>
              <a:gd name="connsiteX2019" fmla="*/ 4983946 w 10294362"/>
              <a:gd name="connsiteY2019" fmla="*/ 470519 h 1385734"/>
              <a:gd name="connsiteX2020" fmla="*/ 4983946 w 10294362"/>
              <a:gd name="connsiteY2020" fmla="*/ 471632 h 1385734"/>
              <a:gd name="connsiteX2021" fmla="*/ 4977259 w 10294362"/>
              <a:gd name="connsiteY2021" fmla="*/ 471632 h 1385734"/>
              <a:gd name="connsiteX2022" fmla="*/ 4985478 w 10294362"/>
              <a:gd name="connsiteY2022" fmla="*/ 472605 h 1385734"/>
              <a:gd name="connsiteX2023" fmla="*/ 4992862 w 10294362"/>
              <a:gd name="connsiteY2023" fmla="*/ 469406 h 1385734"/>
              <a:gd name="connsiteX2024" fmla="*/ 4997180 w 10294362"/>
              <a:gd name="connsiteY2024" fmla="*/ 467598 h 1385734"/>
              <a:gd name="connsiteX2025" fmla="*/ 5004006 w 10294362"/>
              <a:gd name="connsiteY2025" fmla="*/ 468294 h 1385734"/>
              <a:gd name="connsiteX2026" fmla="*/ 5035768 w 10294362"/>
              <a:gd name="connsiteY2026" fmla="*/ 466347 h 1385734"/>
              <a:gd name="connsiteX2027" fmla="*/ 5067528 w 10294362"/>
              <a:gd name="connsiteY2027" fmla="*/ 466069 h 1385734"/>
              <a:gd name="connsiteX2028" fmla="*/ 5077000 w 10294362"/>
              <a:gd name="connsiteY2028" fmla="*/ 466903 h 1385734"/>
              <a:gd name="connsiteX2029" fmla="*/ 5086473 w 10294362"/>
              <a:gd name="connsiteY2029" fmla="*/ 466069 h 1385734"/>
              <a:gd name="connsiteX2030" fmla="*/ 5100264 w 10294362"/>
              <a:gd name="connsiteY2030" fmla="*/ 468016 h 1385734"/>
              <a:gd name="connsiteX2031" fmla="*/ 5113219 w 10294362"/>
              <a:gd name="connsiteY2031" fmla="*/ 471632 h 1385734"/>
              <a:gd name="connsiteX2032" fmla="*/ 5115449 w 10294362"/>
              <a:gd name="connsiteY2032" fmla="*/ 473857 h 1385734"/>
              <a:gd name="connsiteX2033" fmla="*/ 5115449 w 10294362"/>
              <a:gd name="connsiteY2033" fmla="*/ 473877 h 1385734"/>
              <a:gd name="connsiteX2034" fmla="*/ 5114891 w 10294362"/>
              <a:gd name="connsiteY2034" fmla="*/ 475407 h 1385734"/>
              <a:gd name="connsiteX2035" fmla="*/ 5114334 w 10294362"/>
              <a:gd name="connsiteY2035" fmla="*/ 476103 h 1385734"/>
              <a:gd name="connsiteX2036" fmla="*/ 5105557 w 10294362"/>
              <a:gd name="connsiteY2036" fmla="*/ 489599 h 1385734"/>
              <a:gd name="connsiteX2037" fmla="*/ 5097617 w 10294362"/>
              <a:gd name="connsiteY2037" fmla="*/ 500591 h 1385734"/>
              <a:gd name="connsiteX2038" fmla="*/ 5095389 w 10294362"/>
              <a:gd name="connsiteY2038" fmla="*/ 506156 h 1385734"/>
              <a:gd name="connsiteX2039" fmla="*/ 5092463 w 10294362"/>
              <a:gd name="connsiteY2039" fmla="*/ 510910 h 1385734"/>
              <a:gd name="connsiteX2040" fmla="*/ 5088703 w 10294362"/>
              <a:gd name="connsiteY2040" fmla="*/ 514043 h 1385734"/>
              <a:gd name="connsiteX2041" fmla="*/ 5079229 w 10294362"/>
              <a:gd name="connsiteY2041" fmla="*/ 523632 h 1385734"/>
              <a:gd name="connsiteX2042" fmla="*/ 5073100 w 10294362"/>
              <a:gd name="connsiteY2042" fmla="*/ 534054 h 1385734"/>
              <a:gd name="connsiteX2043" fmla="*/ 5064045 w 10294362"/>
              <a:gd name="connsiteY2043" fmla="*/ 539195 h 1385734"/>
              <a:gd name="connsiteX2044" fmla="*/ 5054155 w 10294362"/>
              <a:gd name="connsiteY2044" fmla="*/ 545171 h 1385734"/>
              <a:gd name="connsiteX2045" fmla="*/ 5047468 w 10294362"/>
              <a:gd name="connsiteY2045" fmla="*/ 545171 h 1385734"/>
              <a:gd name="connsiteX2046" fmla="*/ 5048583 w 10294362"/>
              <a:gd name="connsiteY2046" fmla="*/ 549617 h 1385734"/>
              <a:gd name="connsiteX2047" fmla="*/ 5048722 w 10294362"/>
              <a:gd name="connsiteY2047" fmla="*/ 555851 h 1385734"/>
              <a:gd name="connsiteX2048" fmla="*/ 5043011 w 10294362"/>
              <a:gd name="connsiteY2048" fmla="*/ 558654 h 1385734"/>
              <a:gd name="connsiteX2049" fmla="*/ 5011110 w 10294362"/>
              <a:gd name="connsiteY2049" fmla="*/ 561946 h 1385734"/>
              <a:gd name="connsiteX2050" fmla="*/ 4978374 w 10294362"/>
              <a:gd name="connsiteY2050" fmla="*/ 558654 h 1385734"/>
              <a:gd name="connsiteX2051" fmla="*/ 4963886 w 10294362"/>
              <a:gd name="connsiteY2051" fmla="*/ 555710 h 1385734"/>
              <a:gd name="connsiteX2052" fmla="*/ 4949399 w 10294362"/>
              <a:gd name="connsiteY2052" fmla="*/ 551886 h 1385734"/>
              <a:gd name="connsiteX2053" fmla="*/ 4934493 w 10294362"/>
              <a:gd name="connsiteY2053" fmla="*/ 547400 h 1385734"/>
              <a:gd name="connsiteX2054" fmla="*/ 4920424 w 10294362"/>
              <a:gd name="connsiteY2054" fmla="*/ 542947 h 1385734"/>
              <a:gd name="connsiteX2055" fmla="*/ 4904130 w 10294362"/>
              <a:gd name="connsiteY2055" fmla="*/ 538778 h 1385734"/>
              <a:gd name="connsiteX2056" fmla="*/ 4887012 w 10294362"/>
              <a:gd name="connsiteY2056" fmla="*/ 539612 h 1385734"/>
              <a:gd name="connsiteX2057" fmla="*/ 4844707 w 10294362"/>
              <a:gd name="connsiteY2057" fmla="*/ 548505 h 1385734"/>
              <a:gd name="connsiteX2058" fmla="*/ 4844707 w 10294362"/>
              <a:gd name="connsiteY2058" fmla="*/ 550752 h 1385734"/>
              <a:gd name="connsiteX2059" fmla="*/ 4866833 w 10294362"/>
              <a:gd name="connsiteY2059" fmla="*/ 585288 h 1385734"/>
              <a:gd name="connsiteX2060" fmla="*/ 4878105 w 10294362"/>
              <a:gd name="connsiteY2060" fmla="*/ 623187 h 1385734"/>
              <a:gd name="connsiteX2061" fmla="*/ 4886871 w 10294362"/>
              <a:gd name="connsiteY2061" fmla="*/ 667639 h 1385734"/>
              <a:gd name="connsiteX2062" fmla="*/ 4894803 w 10294362"/>
              <a:gd name="connsiteY2062" fmla="*/ 711255 h 1385734"/>
              <a:gd name="connsiteX2063" fmla="*/ 4897447 w 10294362"/>
              <a:gd name="connsiteY2063" fmla="*/ 733969 h 1385734"/>
              <a:gd name="connsiteX2064" fmla="*/ 4899256 w 10294362"/>
              <a:gd name="connsiteY2064" fmla="*/ 755846 h 1385734"/>
              <a:gd name="connsiteX2065" fmla="*/ 4902458 w 10294362"/>
              <a:gd name="connsiteY2065" fmla="*/ 817577 h 1385734"/>
              <a:gd name="connsiteX2066" fmla="*/ 4904822 w 10294362"/>
              <a:gd name="connsiteY2066" fmla="*/ 878472 h 1385734"/>
              <a:gd name="connsiteX2067" fmla="*/ 4900368 w 10294362"/>
              <a:gd name="connsiteY2067" fmla="*/ 944103 h 1385734"/>
              <a:gd name="connsiteX2068" fmla="*/ 4885877 w 10294362"/>
              <a:gd name="connsiteY2068" fmla="*/ 1008889 h 1385734"/>
              <a:gd name="connsiteX2069" fmla="*/ 4870275 w 10294362"/>
              <a:gd name="connsiteY2069" fmla="*/ 1047967 h 1385734"/>
              <a:gd name="connsiteX2070" fmla="*/ 4847986 w 10294362"/>
              <a:gd name="connsiteY2070" fmla="*/ 1084541 h 1385734"/>
              <a:gd name="connsiteX2071" fmla="*/ 4828237 w 10294362"/>
              <a:gd name="connsiteY2071" fmla="*/ 1107944 h 1385734"/>
              <a:gd name="connsiteX2072" fmla="*/ 4803486 w 10294362"/>
              <a:gd name="connsiteY2072" fmla="*/ 1128004 h 1385734"/>
              <a:gd name="connsiteX2073" fmla="*/ 4785269 w 10294362"/>
              <a:gd name="connsiteY2073" fmla="*/ 1137337 h 1385734"/>
              <a:gd name="connsiteX2074" fmla="*/ 4764538 w 10294362"/>
              <a:gd name="connsiteY2074" fmla="*/ 1142491 h 1385734"/>
              <a:gd name="connsiteX2075" fmla="*/ 4724105 w 10294362"/>
              <a:gd name="connsiteY2075" fmla="*/ 1139845 h 1385734"/>
              <a:gd name="connsiteX2076" fmla="*/ 4685345 w 10294362"/>
              <a:gd name="connsiteY2076" fmla="*/ 1128004 h 1385734"/>
              <a:gd name="connsiteX2077" fmla="*/ 4636704 w 10294362"/>
              <a:gd name="connsiteY2077" fmla="*/ 1105020 h 1385734"/>
              <a:gd name="connsiteX2078" fmla="*/ 4590680 w 10294362"/>
              <a:gd name="connsiteY2078" fmla="*/ 1077866 h 1385734"/>
              <a:gd name="connsiteX2079" fmla="*/ 4557208 w 10294362"/>
              <a:gd name="connsiteY2079" fmla="*/ 1051582 h 1385734"/>
              <a:gd name="connsiteX2080" fmla="*/ 4527083 w 10294362"/>
              <a:gd name="connsiteY2080" fmla="*/ 1021127 h 1385734"/>
              <a:gd name="connsiteX2081" fmla="*/ 4504489 w 10294362"/>
              <a:gd name="connsiteY2081" fmla="*/ 991339 h 1385734"/>
              <a:gd name="connsiteX2082" fmla="*/ 4483569 w 10294362"/>
              <a:gd name="connsiteY2082" fmla="*/ 959851 h 1385734"/>
              <a:gd name="connsiteX2083" fmla="*/ 4470628 w 10294362"/>
              <a:gd name="connsiteY2083" fmla="*/ 943826 h 1385734"/>
              <a:gd name="connsiteX2084" fmla="*/ 4456844 w 10294362"/>
              <a:gd name="connsiteY2084" fmla="*/ 928637 h 1385734"/>
              <a:gd name="connsiteX2085" fmla="*/ 4435705 w 10294362"/>
              <a:gd name="connsiteY2085" fmla="*/ 906342 h 1385734"/>
              <a:gd name="connsiteX2086" fmla="*/ 4435705 w 10294362"/>
              <a:gd name="connsiteY2086" fmla="*/ 916375 h 1385734"/>
              <a:gd name="connsiteX2087" fmla="*/ 4434592 w 10294362"/>
              <a:gd name="connsiteY2087" fmla="*/ 916514 h 1385734"/>
              <a:gd name="connsiteX2088" fmla="*/ 4433481 w 10294362"/>
              <a:gd name="connsiteY2088" fmla="*/ 917490 h 1385734"/>
              <a:gd name="connsiteX2089" fmla="*/ 4431950 w 10294362"/>
              <a:gd name="connsiteY2089" fmla="*/ 913170 h 1385734"/>
              <a:gd name="connsiteX2090" fmla="*/ 4431254 w 10294362"/>
              <a:gd name="connsiteY2090" fmla="*/ 909686 h 1385734"/>
              <a:gd name="connsiteX2091" fmla="*/ 4426248 w 10294362"/>
              <a:gd name="connsiteY2091" fmla="*/ 902579 h 1385734"/>
              <a:gd name="connsiteX2092" fmla="*/ 4417904 w 10294362"/>
              <a:gd name="connsiteY2092" fmla="*/ 902997 h 1385734"/>
              <a:gd name="connsiteX2093" fmla="*/ 4404415 w 10294362"/>
              <a:gd name="connsiteY2093" fmla="*/ 904948 h 1385734"/>
              <a:gd name="connsiteX2094" fmla="*/ 4393427 w 10294362"/>
              <a:gd name="connsiteY2094" fmla="*/ 898538 h 1385734"/>
              <a:gd name="connsiteX2095" fmla="*/ 4386053 w 10294362"/>
              <a:gd name="connsiteY2095" fmla="*/ 890735 h 1385734"/>
              <a:gd name="connsiteX2096" fmla="*/ 4377838 w 10294362"/>
              <a:gd name="connsiteY2096" fmla="*/ 882931 h 1385734"/>
              <a:gd name="connsiteX2097" fmla="*/ 4372962 w 10294362"/>
              <a:gd name="connsiteY2097" fmla="*/ 885440 h 1385734"/>
              <a:gd name="connsiteX2098" fmla="*/ 4365579 w 10294362"/>
              <a:gd name="connsiteY2098" fmla="*/ 886276 h 1385734"/>
              <a:gd name="connsiteX2099" fmla="*/ 4360286 w 10294362"/>
              <a:gd name="connsiteY2099" fmla="*/ 878333 h 1385734"/>
              <a:gd name="connsiteX2100" fmla="*/ 4360008 w 10294362"/>
              <a:gd name="connsiteY2100" fmla="*/ 869554 h 1385734"/>
              <a:gd name="connsiteX2101" fmla="*/ 4366833 w 10294362"/>
              <a:gd name="connsiteY2101" fmla="*/ 843078 h 1385734"/>
              <a:gd name="connsiteX2102" fmla="*/ 4367808 w 10294362"/>
              <a:gd name="connsiteY2102" fmla="*/ 814930 h 1385734"/>
              <a:gd name="connsiteX2103" fmla="*/ 4377838 w 10294362"/>
              <a:gd name="connsiteY2103" fmla="*/ 731321 h 1385734"/>
              <a:gd name="connsiteX2104" fmla="*/ 4380903 w 10294362"/>
              <a:gd name="connsiteY2104" fmla="*/ 701779 h 1385734"/>
              <a:gd name="connsiteX2105" fmla="*/ 4385639 w 10294362"/>
              <a:gd name="connsiteY2105" fmla="*/ 672238 h 1385734"/>
              <a:gd name="connsiteX2106" fmla="*/ 4386318 w 10294362"/>
              <a:gd name="connsiteY2106" fmla="*/ 665410 h 1385734"/>
              <a:gd name="connsiteX2107" fmla="*/ 4387729 w 10294362"/>
              <a:gd name="connsiteY2107" fmla="*/ 657745 h 1385734"/>
              <a:gd name="connsiteX2108" fmla="*/ 4354975 w 10294362"/>
              <a:gd name="connsiteY2108" fmla="*/ 665549 h 1385734"/>
              <a:gd name="connsiteX2109" fmla="*/ 4322117 w 10294362"/>
              <a:gd name="connsiteY2109" fmla="*/ 673352 h 1385734"/>
              <a:gd name="connsiteX2110" fmla="*/ 4290216 w 10294362"/>
              <a:gd name="connsiteY2110" fmla="*/ 679762 h 1385734"/>
              <a:gd name="connsiteX2111" fmla="*/ 4257480 w 10294362"/>
              <a:gd name="connsiteY2111" fmla="*/ 684500 h 1385734"/>
              <a:gd name="connsiteX2112" fmla="*/ 4324607 w 10294362"/>
              <a:gd name="connsiteY2112" fmla="*/ 669869 h 1385734"/>
              <a:gd name="connsiteX2113" fmla="*/ 4389959 w 10294362"/>
              <a:gd name="connsiteY2113" fmla="*/ 651057 h 1385734"/>
              <a:gd name="connsiteX2114" fmla="*/ 4388983 w 10294362"/>
              <a:gd name="connsiteY2114" fmla="*/ 649385 h 1385734"/>
              <a:gd name="connsiteX2115" fmla="*/ 4388844 w 10294362"/>
              <a:gd name="connsiteY2115" fmla="*/ 647712 h 1385734"/>
              <a:gd name="connsiteX2116" fmla="*/ 4384422 w 10294362"/>
              <a:gd name="connsiteY2116" fmla="*/ 648270 h 1385734"/>
              <a:gd name="connsiteX2117" fmla="*/ 4380009 w 10294362"/>
              <a:gd name="connsiteY2117" fmla="*/ 648827 h 1385734"/>
              <a:gd name="connsiteX2118" fmla="*/ 4348716 w 10294362"/>
              <a:gd name="connsiteY2118" fmla="*/ 658721 h 1385734"/>
              <a:gd name="connsiteX2119" fmla="*/ 4316545 w 10294362"/>
              <a:gd name="connsiteY2119" fmla="*/ 667778 h 1385734"/>
              <a:gd name="connsiteX2120" fmla="*/ 4277261 w 10294362"/>
              <a:gd name="connsiteY2120" fmla="*/ 675861 h 1385734"/>
              <a:gd name="connsiteX2121" fmla="*/ 4236306 w 10294362"/>
              <a:gd name="connsiteY2121" fmla="*/ 682271 h 1385734"/>
              <a:gd name="connsiteX2122" fmla="*/ 4215829 w 10294362"/>
              <a:gd name="connsiteY2122" fmla="*/ 683107 h 1385734"/>
              <a:gd name="connsiteX2123" fmla="*/ 4196187 w 10294362"/>
              <a:gd name="connsiteY2123" fmla="*/ 682271 h 1385734"/>
              <a:gd name="connsiteX2124" fmla="*/ 4189919 w 10294362"/>
              <a:gd name="connsiteY2124" fmla="*/ 679205 h 1385734"/>
              <a:gd name="connsiteX2125" fmla="*/ 4186157 w 10294362"/>
              <a:gd name="connsiteY2125" fmla="*/ 674467 h 1385734"/>
              <a:gd name="connsiteX2126" fmla="*/ 4187132 w 10294362"/>
              <a:gd name="connsiteY2126" fmla="*/ 669729 h 1385734"/>
              <a:gd name="connsiteX2127" fmla="*/ 4193958 w 10294362"/>
              <a:gd name="connsiteY2127" fmla="*/ 666664 h 1385734"/>
              <a:gd name="connsiteX2128" fmla="*/ 4196187 w 10294362"/>
              <a:gd name="connsiteY2128" fmla="*/ 663319 h 1385734"/>
              <a:gd name="connsiteX2129" fmla="*/ 4244107 w 10294362"/>
              <a:gd name="connsiteY2129" fmla="*/ 622490 h 1385734"/>
              <a:gd name="connsiteX2130" fmla="*/ 4295371 w 10294362"/>
              <a:gd name="connsiteY2130" fmla="*/ 584170 h 1385734"/>
              <a:gd name="connsiteX2131" fmla="*/ 4325042 w 10294362"/>
              <a:gd name="connsiteY2131" fmla="*/ 566230 h 1385734"/>
              <a:gd name="connsiteX2132" fmla="*/ 4355550 w 10294362"/>
              <a:gd name="connsiteY2132" fmla="*/ 550752 h 1385734"/>
              <a:gd name="connsiteX2133" fmla="*/ 4398500 w 10294362"/>
              <a:gd name="connsiteY2133" fmla="*/ 531132 h 1385734"/>
              <a:gd name="connsiteX2134" fmla="*/ 4442371 w 10294362"/>
              <a:gd name="connsiteY2134" fmla="*/ 510660 h 1385734"/>
              <a:gd name="connsiteX2135" fmla="*/ 4447111 w 10294362"/>
              <a:gd name="connsiteY2135" fmla="*/ 508008 h 1385734"/>
              <a:gd name="connsiteX2136" fmla="*/ 4443486 w 10294362"/>
              <a:gd name="connsiteY2136" fmla="*/ 502844 h 1385734"/>
              <a:gd name="connsiteX2137" fmla="*/ 4440698 w 10294362"/>
              <a:gd name="connsiteY2137" fmla="*/ 500611 h 1385734"/>
              <a:gd name="connsiteX2138" fmla="*/ 4437911 w 10294362"/>
              <a:gd name="connsiteY2138" fmla="*/ 498378 h 1385734"/>
              <a:gd name="connsiteX2139" fmla="*/ 4427317 w 10294362"/>
              <a:gd name="connsiteY2139" fmla="*/ 493213 h 1385734"/>
              <a:gd name="connsiteX2140" fmla="*/ 4416723 w 10294362"/>
              <a:gd name="connsiteY2140" fmla="*/ 497261 h 1385734"/>
              <a:gd name="connsiteX2141" fmla="*/ 4404317 w 10294362"/>
              <a:gd name="connsiteY2141" fmla="*/ 493772 h 1385734"/>
              <a:gd name="connsiteX2142" fmla="*/ 4394420 w 10294362"/>
              <a:gd name="connsiteY2142" fmla="*/ 486095 h 1385734"/>
              <a:gd name="connsiteX2143" fmla="*/ 4391074 w 10294362"/>
              <a:gd name="connsiteY2143" fmla="*/ 484704 h 1385734"/>
              <a:gd name="connsiteX2144" fmla="*/ 4387729 w 10294362"/>
              <a:gd name="connsiteY2144" fmla="*/ 484982 h 1385734"/>
              <a:gd name="connsiteX2145" fmla="*/ 4372266 w 10294362"/>
              <a:gd name="connsiteY2145" fmla="*/ 490573 h 1385734"/>
              <a:gd name="connsiteX2146" fmla="*/ 4348863 w 10294362"/>
              <a:gd name="connsiteY2146" fmla="*/ 506156 h 1385734"/>
              <a:gd name="connsiteX2147" fmla="*/ 4372266 w 10294362"/>
              <a:gd name="connsiteY2147" fmla="*/ 476082 h 1385734"/>
              <a:gd name="connsiteX2148" fmla="*/ 4374215 w 10294362"/>
              <a:gd name="connsiteY2148" fmla="*/ 473300 h 1385734"/>
              <a:gd name="connsiteX2149" fmla="*/ 4374495 w 10294362"/>
              <a:gd name="connsiteY2149" fmla="*/ 470519 h 1385734"/>
              <a:gd name="connsiteX2150" fmla="*/ 4369619 w 10294362"/>
              <a:gd name="connsiteY2150" fmla="*/ 469128 h 1385734"/>
              <a:gd name="connsiteX2151" fmla="*/ 4365579 w 10294362"/>
              <a:gd name="connsiteY2151" fmla="*/ 469406 h 1385734"/>
              <a:gd name="connsiteX2152" fmla="*/ 4357221 w 10294362"/>
              <a:gd name="connsiteY2152" fmla="*/ 468711 h 1385734"/>
              <a:gd name="connsiteX2153" fmla="*/ 4352206 w 10294362"/>
              <a:gd name="connsiteY2153" fmla="*/ 463844 h 1385734"/>
              <a:gd name="connsiteX2154" fmla="*/ 4343709 w 10294362"/>
              <a:gd name="connsiteY2154" fmla="*/ 455777 h 1385734"/>
              <a:gd name="connsiteX2155" fmla="*/ 4334375 w 10294362"/>
              <a:gd name="connsiteY2155" fmla="*/ 449380 h 1385734"/>
              <a:gd name="connsiteX2156" fmla="*/ 4307073 w 10294362"/>
              <a:gd name="connsiteY2156" fmla="*/ 433804 h 1385734"/>
              <a:gd name="connsiteX2157" fmla="*/ 4279770 w 10294362"/>
              <a:gd name="connsiteY2157" fmla="*/ 418228 h 1385734"/>
              <a:gd name="connsiteX2158" fmla="*/ 4262357 w 10294362"/>
              <a:gd name="connsiteY2158" fmla="*/ 405986 h 1385734"/>
              <a:gd name="connsiteX2159" fmla="*/ 4254137 w 10294362"/>
              <a:gd name="connsiteY2159" fmla="*/ 387051 h 1385734"/>
              <a:gd name="connsiteX2160" fmla="*/ 4255530 w 10294362"/>
              <a:gd name="connsiteY2160" fmla="*/ 380782 h 1385734"/>
              <a:gd name="connsiteX2161" fmla="*/ 4258595 w 10294362"/>
              <a:gd name="connsiteY2161" fmla="*/ 373677 h 1385734"/>
              <a:gd name="connsiteX2162" fmla="*/ 4264445 w 10294362"/>
              <a:gd name="connsiteY2162" fmla="*/ 371309 h 1385734"/>
              <a:gd name="connsiteX2163" fmla="*/ 4271968 w 10294362"/>
              <a:gd name="connsiteY2163" fmla="*/ 374792 h 1385734"/>
              <a:gd name="connsiteX2164" fmla="*/ 4277540 w 10294362"/>
              <a:gd name="connsiteY2164" fmla="*/ 378414 h 1385734"/>
              <a:gd name="connsiteX2165" fmla="*/ 4283113 w 10294362"/>
              <a:gd name="connsiteY2165" fmla="*/ 383707 h 1385734"/>
              <a:gd name="connsiteX2166" fmla="*/ 4283670 w 10294362"/>
              <a:gd name="connsiteY2166" fmla="*/ 381060 h 1385734"/>
              <a:gd name="connsiteX2167" fmla="*/ 4284226 w 10294362"/>
              <a:gd name="connsiteY2167" fmla="*/ 379250 h 1385734"/>
              <a:gd name="connsiteX2168" fmla="*/ 4289241 w 10294362"/>
              <a:gd name="connsiteY2168" fmla="*/ 378692 h 1385734"/>
              <a:gd name="connsiteX2169" fmla="*/ 4294256 w 10294362"/>
              <a:gd name="connsiteY2169" fmla="*/ 378135 h 1385734"/>
              <a:gd name="connsiteX2170" fmla="*/ 4332147 w 10294362"/>
              <a:gd name="connsiteY2170" fmla="*/ 378135 h 1385734"/>
              <a:gd name="connsiteX2171" fmla="*/ 4337858 w 10294362"/>
              <a:gd name="connsiteY2171" fmla="*/ 376324 h 1385734"/>
              <a:gd name="connsiteX2172" fmla="*/ 4344405 w 10294362"/>
              <a:gd name="connsiteY2172" fmla="*/ 373677 h 1385734"/>
              <a:gd name="connsiteX2173" fmla="*/ 4366694 w 10294362"/>
              <a:gd name="connsiteY2173" fmla="*/ 364762 h 1385734"/>
              <a:gd name="connsiteX2174" fmla="*/ 4370037 w 10294362"/>
              <a:gd name="connsiteY2174" fmla="*/ 364762 h 1385734"/>
              <a:gd name="connsiteX2175" fmla="*/ 4384093 w 10294362"/>
              <a:gd name="connsiteY2175" fmla="*/ 367827 h 1385734"/>
              <a:gd name="connsiteX2176" fmla="*/ 4398980 w 10294362"/>
              <a:gd name="connsiteY2176" fmla="*/ 365876 h 1385734"/>
              <a:gd name="connsiteX2177" fmla="*/ 4439048 w 10294362"/>
              <a:gd name="connsiteY2177" fmla="*/ 369220 h 1385734"/>
              <a:gd name="connsiteX2178" fmla="*/ 4488333 w 10294362"/>
              <a:gd name="connsiteY2178" fmla="*/ 387187 h 1385734"/>
              <a:gd name="connsiteX2179" fmla="*/ 4529314 w 10294362"/>
              <a:gd name="connsiteY2179" fmla="*/ 416003 h 1385734"/>
              <a:gd name="connsiteX2180" fmla="*/ 4534196 w 10294362"/>
              <a:gd name="connsiteY2180" fmla="*/ 423930 h 1385734"/>
              <a:gd name="connsiteX2181" fmla="*/ 4531546 w 10294362"/>
              <a:gd name="connsiteY2181" fmla="*/ 432692 h 1385734"/>
              <a:gd name="connsiteX2182" fmla="*/ 4512579 w 10294362"/>
              <a:gd name="connsiteY2182" fmla="*/ 454943 h 1385734"/>
              <a:gd name="connsiteX2183" fmla="*/ 4510347 w 10294362"/>
              <a:gd name="connsiteY2183" fmla="*/ 459393 h 1385734"/>
              <a:gd name="connsiteX2184" fmla="*/ 4507557 w 10294362"/>
              <a:gd name="connsiteY2184" fmla="*/ 463565 h 1385734"/>
              <a:gd name="connsiteX2185" fmla="*/ 4504768 w 10294362"/>
              <a:gd name="connsiteY2185" fmla="*/ 466069 h 1385734"/>
              <a:gd name="connsiteX2186" fmla="*/ 4495145 w 10294362"/>
              <a:gd name="connsiteY2186" fmla="*/ 473996 h 1385734"/>
              <a:gd name="connsiteX2187" fmla="*/ 4488032 w 10294362"/>
              <a:gd name="connsiteY2187" fmla="*/ 482757 h 1385734"/>
              <a:gd name="connsiteX2188" fmla="*/ 4486498 w 10294362"/>
              <a:gd name="connsiteY2188" fmla="*/ 484426 h 1385734"/>
              <a:gd name="connsiteX2189" fmla="*/ 4485801 w 10294362"/>
              <a:gd name="connsiteY2189" fmla="*/ 486095 h 1385734"/>
              <a:gd name="connsiteX2190" fmla="*/ 4484824 w 10294362"/>
              <a:gd name="connsiteY2190" fmla="*/ 486664 h 1385734"/>
              <a:gd name="connsiteX2191" fmla="*/ 4484685 w 10294362"/>
              <a:gd name="connsiteY2191" fmla="*/ 487233 h 1385734"/>
              <a:gd name="connsiteX2192" fmla="*/ 4474665 w 10294362"/>
              <a:gd name="connsiteY2192" fmla="*/ 494850 h 1385734"/>
              <a:gd name="connsiteX2193" fmla="*/ 4461308 w 10294362"/>
              <a:gd name="connsiteY2193" fmla="*/ 497368 h 1385734"/>
              <a:gd name="connsiteX2194" fmla="*/ 4444613 w 10294362"/>
              <a:gd name="connsiteY2194" fmla="*/ 494033 h 1385734"/>
              <a:gd name="connsiteX2195" fmla="*/ 4450874 w 10294362"/>
              <a:gd name="connsiteY2195" fmla="*/ 503204 h 1385734"/>
              <a:gd name="connsiteX2196" fmla="*/ 4457969 w 10294362"/>
              <a:gd name="connsiteY2196" fmla="*/ 510708 h 1385734"/>
              <a:gd name="connsiteX2197" fmla="*/ 4464230 w 10294362"/>
              <a:gd name="connsiteY2197" fmla="*/ 514738 h 1385734"/>
              <a:gd name="connsiteX2198" fmla="*/ 4471326 w 10294362"/>
              <a:gd name="connsiteY2198" fmla="*/ 516267 h 1385734"/>
              <a:gd name="connsiteX2199" fmla="*/ 4488872 w 10294362"/>
              <a:gd name="connsiteY2199" fmla="*/ 519046 h 1385734"/>
              <a:gd name="connsiteX2200" fmla="*/ 4504768 w 10294362"/>
              <a:gd name="connsiteY2200" fmla="*/ 525160 h 1385734"/>
              <a:gd name="connsiteX2201" fmla="*/ 4509649 w 10294362"/>
              <a:gd name="connsiteY2201" fmla="*/ 526133 h 1385734"/>
              <a:gd name="connsiteX2202" fmla="*/ 4513694 w 10294362"/>
              <a:gd name="connsiteY2202" fmla="*/ 526272 h 1385734"/>
              <a:gd name="connsiteX2203" fmla="*/ 4551210 w 10294362"/>
              <a:gd name="connsiteY2203" fmla="*/ 516961 h 1385734"/>
              <a:gd name="connsiteX2204" fmla="*/ 4586217 w 10294362"/>
              <a:gd name="connsiteY2204" fmla="*/ 501815 h 1385734"/>
              <a:gd name="connsiteX2205" fmla="*/ 4596660 w 10294362"/>
              <a:gd name="connsiteY2205" fmla="*/ 498063 h 1385734"/>
              <a:gd name="connsiteX2206" fmla="*/ 4609517 w 10294362"/>
              <a:gd name="connsiteY2206" fmla="*/ 495145 h 1385734"/>
              <a:gd name="connsiteX2207" fmla="*/ 4610614 w 10294362"/>
              <a:gd name="connsiteY2207" fmla="*/ 496256 h 1385734"/>
              <a:gd name="connsiteX2208" fmla="*/ 4589406 w 10294362"/>
              <a:gd name="connsiteY2208" fmla="*/ 505289 h 1385734"/>
              <a:gd name="connsiteX2209" fmla="*/ 4570596 w 10294362"/>
              <a:gd name="connsiteY2209" fmla="*/ 515155 h 1385734"/>
              <a:gd name="connsiteX2210" fmla="*/ 4570736 w 10294362"/>
              <a:gd name="connsiteY2210" fmla="*/ 515989 h 1385734"/>
              <a:gd name="connsiteX2211" fmla="*/ 4571712 w 10294362"/>
              <a:gd name="connsiteY2211" fmla="*/ 518490 h 1385734"/>
              <a:gd name="connsiteX2212" fmla="*/ 4580638 w 10294362"/>
              <a:gd name="connsiteY2212" fmla="*/ 514043 h 1385734"/>
              <a:gd name="connsiteX2213" fmla="*/ 4598032 w 10294362"/>
              <a:gd name="connsiteY2213" fmla="*/ 506400 h 1385734"/>
              <a:gd name="connsiteX2214" fmla="*/ 4616190 w 10294362"/>
              <a:gd name="connsiteY2214" fmla="*/ 499591 h 1385734"/>
              <a:gd name="connsiteX2215" fmla="*/ 4619397 w 10294362"/>
              <a:gd name="connsiteY2215" fmla="*/ 500286 h 1385734"/>
              <a:gd name="connsiteX2216" fmla="*/ 4621768 w 10294362"/>
              <a:gd name="connsiteY2216" fmla="*/ 501815 h 1385734"/>
              <a:gd name="connsiteX2217" fmla="*/ 4619955 w 10294362"/>
              <a:gd name="connsiteY2217" fmla="*/ 507095 h 1385734"/>
              <a:gd name="connsiteX2218" fmla="*/ 4617306 w 10294362"/>
              <a:gd name="connsiteY2218" fmla="*/ 510708 h 1385734"/>
              <a:gd name="connsiteX2219" fmla="*/ 4612156 w 10294362"/>
              <a:gd name="connsiteY2219" fmla="*/ 519463 h 1385734"/>
              <a:gd name="connsiteX2220" fmla="*/ 4606225 w 10294362"/>
              <a:gd name="connsiteY2220" fmla="*/ 527384 h 1385734"/>
              <a:gd name="connsiteX2221" fmla="*/ 4596946 w 10294362"/>
              <a:gd name="connsiteY2221" fmla="*/ 539751 h 1385734"/>
              <a:gd name="connsiteX2222" fmla="*/ 4585102 w 10294362"/>
              <a:gd name="connsiteY2222" fmla="*/ 549617 h 1385734"/>
              <a:gd name="connsiteX2223" fmla="*/ 4578685 w 10294362"/>
              <a:gd name="connsiteY2223" fmla="*/ 555658 h 1385734"/>
              <a:gd name="connsiteX2224" fmla="*/ 4573944 w 10294362"/>
              <a:gd name="connsiteY2224" fmla="*/ 564140 h 1385734"/>
              <a:gd name="connsiteX2225" fmla="*/ 4569620 w 10294362"/>
              <a:gd name="connsiteY2225" fmla="*/ 567459 h 1385734"/>
              <a:gd name="connsiteX2226" fmla="*/ 4566133 w 10294362"/>
              <a:gd name="connsiteY2226" fmla="*/ 570792 h 1385734"/>
              <a:gd name="connsiteX2227" fmla="*/ 4525967 w 10294362"/>
              <a:gd name="connsiteY2227" fmla="*/ 588629 h 1385734"/>
              <a:gd name="connsiteX2228" fmla="*/ 4527083 w 10294362"/>
              <a:gd name="connsiteY2228" fmla="*/ 588629 h 1385734"/>
              <a:gd name="connsiteX2229" fmla="*/ 4537124 w 10294362"/>
              <a:gd name="connsiteY2229" fmla="*/ 586399 h 1385734"/>
              <a:gd name="connsiteX2230" fmla="*/ 4540473 w 10294362"/>
              <a:gd name="connsiteY2230" fmla="*/ 585842 h 1385734"/>
              <a:gd name="connsiteX2231" fmla="*/ 4543820 w 10294362"/>
              <a:gd name="connsiteY2231" fmla="*/ 585285 h 1385734"/>
              <a:gd name="connsiteX2232" fmla="*/ 4540473 w 10294362"/>
              <a:gd name="connsiteY2232" fmla="*/ 591973 h 1385734"/>
              <a:gd name="connsiteX2233" fmla="*/ 4490264 w 10294362"/>
              <a:gd name="connsiteY2233" fmla="*/ 612039 h 1385734"/>
              <a:gd name="connsiteX2234" fmla="*/ 4486079 w 10294362"/>
              <a:gd name="connsiteY2234" fmla="*/ 613851 h 1385734"/>
              <a:gd name="connsiteX2235" fmla="*/ 4483569 w 10294362"/>
              <a:gd name="connsiteY2235" fmla="*/ 616498 h 1385734"/>
              <a:gd name="connsiteX2236" fmla="*/ 4469517 w 10294362"/>
              <a:gd name="connsiteY2236" fmla="*/ 624163 h 1385734"/>
              <a:gd name="connsiteX2237" fmla="*/ 4471326 w 10294362"/>
              <a:gd name="connsiteY2237" fmla="*/ 637679 h 1385734"/>
              <a:gd name="connsiteX2238" fmla="*/ 4479812 w 10294362"/>
              <a:gd name="connsiteY2238" fmla="*/ 682410 h 1385734"/>
              <a:gd name="connsiteX2239" fmla="*/ 4482456 w 10294362"/>
              <a:gd name="connsiteY2239" fmla="*/ 727977 h 1385734"/>
              <a:gd name="connsiteX2240" fmla="*/ 4481350 w 10294362"/>
              <a:gd name="connsiteY2240" fmla="*/ 782183 h 1385734"/>
              <a:gd name="connsiteX2241" fmla="*/ 4480287 w 10294362"/>
              <a:gd name="connsiteY2241" fmla="*/ 833881 h 1385734"/>
              <a:gd name="connsiteX2242" fmla="*/ 4481402 w 10294362"/>
              <a:gd name="connsiteY2242" fmla="*/ 842660 h 1385734"/>
              <a:gd name="connsiteX2243" fmla="*/ 4485862 w 10294362"/>
              <a:gd name="connsiteY2243" fmla="*/ 850603 h 1385734"/>
              <a:gd name="connsiteX2244" fmla="*/ 4519770 w 10294362"/>
              <a:gd name="connsiteY2244" fmla="*/ 810122 h 1385734"/>
              <a:gd name="connsiteX2245" fmla="*/ 4517088 w 10294362"/>
              <a:gd name="connsiteY2245" fmla="*/ 816881 h 1385734"/>
              <a:gd name="connsiteX2246" fmla="*/ 4499349 w 10294362"/>
              <a:gd name="connsiteY2246" fmla="*/ 842451 h 1385734"/>
              <a:gd name="connsiteX2247" fmla="*/ 4488093 w 10294362"/>
              <a:gd name="connsiteY2247" fmla="*/ 858406 h 1385734"/>
              <a:gd name="connsiteX2248" fmla="*/ 4482936 w 10294362"/>
              <a:gd name="connsiteY2248" fmla="*/ 867742 h 1385734"/>
              <a:gd name="connsiteX2249" fmla="*/ 4476942 w 10294362"/>
              <a:gd name="connsiteY2249" fmla="*/ 876243 h 1385734"/>
              <a:gd name="connsiteX2250" fmla="*/ 4466348 w 10294362"/>
              <a:gd name="connsiteY2250" fmla="*/ 888923 h 1385734"/>
              <a:gd name="connsiteX2251" fmla="*/ 4455753 w 10294362"/>
              <a:gd name="connsiteY2251" fmla="*/ 900768 h 1385734"/>
              <a:gd name="connsiteX2252" fmla="*/ 4449759 w 10294362"/>
              <a:gd name="connsiteY2252" fmla="*/ 904391 h 1385734"/>
              <a:gd name="connsiteX2253" fmla="*/ 4441256 w 10294362"/>
              <a:gd name="connsiteY2253" fmla="*/ 906342 h 1385734"/>
              <a:gd name="connsiteX2254" fmla="*/ 4464814 w 10294362"/>
              <a:gd name="connsiteY2254" fmla="*/ 921949 h 1385734"/>
              <a:gd name="connsiteX2255" fmla="*/ 4489208 w 10294362"/>
              <a:gd name="connsiteY2255" fmla="*/ 937556 h 1385734"/>
              <a:gd name="connsiteX2256" fmla="*/ 4563348 w 10294362"/>
              <a:gd name="connsiteY2256" fmla="*/ 975874 h 1385734"/>
              <a:gd name="connsiteX2257" fmla="*/ 4637383 w 10294362"/>
              <a:gd name="connsiteY2257" fmla="*/ 1013339 h 1385734"/>
              <a:gd name="connsiteX2258" fmla="*/ 4663734 w 10294362"/>
              <a:gd name="connsiteY2258" fmla="*/ 1023213 h 1385734"/>
              <a:gd name="connsiteX2259" fmla="*/ 4690922 w 10294362"/>
              <a:gd name="connsiteY2259" fmla="*/ 1032252 h 1385734"/>
              <a:gd name="connsiteX2260" fmla="*/ 4718389 w 10294362"/>
              <a:gd name="connsiteY2260" fmla="*/ 1035450 h 1385734"/>
              <a:gd name="connsiteX2261" fmla="*/ 4746692 w 10294362"/>
              <a:gd name="connsiteY2261" fmla="*/ 1037815 h 1385734"/>
              <a:gd name="connsiteX2262" fmla="*/ 4750317 w 10294362"/>
              <a:gd name="connsiteY2262" fmla="*/ 1049774 h 1385734"/>
              <a:gd name="connsiteX2263" fmla="*/ 4752269 w 10294362"/>
              <a:gd name="connsiteY2263" fmla="*/ 1056728 h 1385734"/>
              <a:gd name="connsiteX2264" fmla="*/ 4763283 w 10294362"/>
              <a:gd name="connsiteY2264" fmla="*/ 1036563 h 1385734"/>
              <a:gd name="connsiteX2265" fmla="*/ 4770116 w 10294362"/>
              <a:gd name="connsiteY2265" fmla="*/ 1015564 h 1385734"/>
              <a:gd name="connsiteX2266" fmla="*/ 4771228 w 10294362"/>
              <a:gd name="connsiteY2266" fmla="*/ 964447 h 1385734"/>
              <a:gd name="connsiteX2267" fmla="*/ 4772343 w 10294362"/>
              <a:gd name="connsiteY2267" fmla="*/ 914145 h 1385734"/>
              <a:gd name="connsiteX2268" fmla="*/ 4772901 w 10294362"/>
              <a:gd name="connsiteY2268" fmla="*/ 833881 h 1385734"/>
              <a:gd name="connsiteX2269" fmla="*/ 4773459 w 10294362"/>
              <a:gd name="connsiteY2269" fmla="*/ 753617 h 1385734"/>
              <a:gd name="connsiteX2270" fmla="*/ 4772204 w 10294362"/>
              <a:gd name="connsiteY2270" fmla="*/ 688820 h 1385734"/>
              <a:gd name="connsiteX2271" fmla="*/ 4770116 w 10294362"/>
              <a:gd name="connsiteY2271" fmla="*/ 623187 h 1385734"/>
              <a:gd name="connsiteX2272" fmla="*/ 4770116 w 10294362"/>
              <a:gd name="connsiteY2272" fmla="*/ 574137 h 1385734"/>
              <a:gd name="connsiteX2273" fmla="*/ 4707653 w 10294362"/>
              <a:gd name="connsiteY2273" fmla="*/ 599080 h 1385734"/>
              <a:gd name="connsiteX2274" fmla="*/ 4645191 w 10294362"/>
              <a:gd name="connsiteY2274" fmla="*/ 623187 h 1385734"/>
              <a:gd name="connsiteX2275" fmla="*/ 4645191 w 10294362"/>
              <a:gd name="connsiteY2275" fmla="*/ 622072 h 1385734"/>
              <a:gd name="connsiteX2276" fmla="*/ 4655230 w 10294362"/>
              <a:gd name="connsiteY2276" fmla="*/ 618728 h 1385734"/>
              <a:gd name="connsiteX2277" fmla="*/ 4655230 w 10294362"/>
              <a:gd name="connsiteY2277" fmla="*/ 616498 h 1385734"/>
              <a:gd name="connsiteX2278" fmla="*/ 4631807 w 10294362"/>
              <a:gd name="connsiteY2278" fmla="*/ 616498 h 1385734"/>
              <a:gd name="connsiteX2279" fmla="*/ 4621070 w 10294362"/>
              <a:gd name="connsiteY2279" fmla="*/ 612875 h 1385734"/>
              <a:gd name="connsiteX2280" fmla="*/ 4612844 w 10294362"/>
              <a:gd name="connsiteY2280" fmla="*/ 604236 h 1385734"/>
              <a:gd name="connsiteX2281" fmla="*/ 4611729 w 10294362"/>
              <a:gd name="connsiteY2281" fmla="*/ 603957 h 1385734"/>
              <a:gd name="connsiteX2282" fmla="*/ 4610614 w 10294362"/>
              <a:gd name="connsiteY2282" fmla="*/ 602006 h 1385734"/>
              <a:gd name="connsiteX2283" fmla="*/ 4604580 w 10294362"/>
              <a:gd name="connsiteY2283" fmla="*/ 603678 h 1385734"/>
              <a:gd name="connsiteX2284" fmla="*/ 4601837 w 10294362"/>
              <a:gd name="connsiteY2284" fmla="*/ 598662 h 1385734"/>
              <a:gd name="connsiteX2285" fmla="*/ 4602380 w 10294362"/>
              <a:gd name="connsiteY2285" fmla="*/ 591834 h 1385734"/>
              <a:gd name="connsiteX2286" fmla="*/ 4606225 w 10294362"/>
              <a:gd name="connsiteY2286" fmla="*/ 587514 h 1385734"/>
              <a:gd name="connsiteX2287" fmla="*/ 4670845 w 10294362"/>
              <a:gd name="connsiteY2287" fmla="*/ 550752 h 1385734"/>
              <a:gd name="connsiteX2288" fmla="*/ 4692734 w 10294362"/>
              <a:gd name="connsiteY2288" fmla="*/ 535855 h 1385734"/>
              <a:gd name="connsiteX2289" fmla="*/ 4712114 w 10294362"/>
              <a:gd name="connsiteY2289" fmla="*/ 515092 h 1385734"/>
              <a:gd name="connsiteX2290" fmla="*/ 4732611 w 10294362"/>
              <a:gd name="connsiteY2290" fmla="*/ 487377 h 1385734"/>
              <a:gd name="connsiteX2291" fmla="*/ 4748922 w 10294362"/>
              <a:gd name="connsiteY2291" fmla="*/ 457180 h 1385734"/>
              <a:gd name="connsiteX2292" fmla="*/ 4753246 w 10294362"/>
              <a:gd name="connsiteY2292" fmla="*/ 445771 h 1385734"/>
              <a:gd name="connsiteX2293" fmla="*/ 4756730 w 10294362"/>
              <a:gd name="connsiteY2293" fmla="*/ 436032 h 1385734"/>
              <a:gd name="connsiteX2294" fmla="*/ 4763004 w 10294362"/>
              <a:gd name="connsiteY2294" fmla="*/ 407646 h 1385734"/>
              <a:gd name="connsiteX2295" fmla="*/ 4770116 w 10294362"/>
              <a:gd name="connsiteY2295" fmla="*/ 379250 h 1385734"/>
              <a:gd name="connsiteX2296" fmla="*/ 4774147 w 10294362"/>
              <a:gd name="connsiteY2296" fmla="*/ 346513 h 1385734"/>
              <a:gd name="connsiteX2297" fmla="*/ 4769000 w 10294362"/>
              <a:gd name="connsiteY2297" fmla="*/ 314613 h 1385734"/>
              <a:gd name="connsiteX2298" fmla="*/ 4763004 w 10294362"/>
              <a:gd name="connsiteY2298" fmla="*/ 302911 h 1385734"/>
              <a:gd name="connsiteX2299" fmla="*/ 4751152 w 10294362"/>
              <a:gd name="connsiteY2299" fmla="*/ 294553 h 1385734"/>
              <a:gd name="connsiteX2300" fmla="*/ 4724661 w 10294362"/>
              <a:gd name="connsiteY2300" fmla="*/ 289260 h 1385734"/>
              <a:gd name="connsiteX2301" fmla="*/ 4696498 w 10294362"/>
              <a:gd name="connsiteY2301" fmla="*/ 285638 h 1385734"/>
              <a:gd name="connsiteX2302" fmla="*/ 4687017 w 10294362"/>
              <a:gd name="connsiteY2302" fmla="*/ 282991 h 1385734"/>
              <a:gd name="connsiteX2303" fmla="*/ 4677536 w 10294362"/>
              <a:gd name="connsiteY2303" fmla="*/ 277837 h 1385734"/>
              <a:gd name="connsiteX2304" fmla="*/ 4675584 w 10294362"/>
              <a:gd name="connsiteY2304" fmla="*/ 276165 h 1385734"/>
              <a:gd name="connsiteX2305" fmla="*/ 4675305 w 10294362"/>
              <a:gd name="connsiteY2305" fmla="*/ 274494 h 1385734"/>
              <a:gd name="connsiteX2306" fmla="*/ 4677676 w 10294362"/>
              <a:gd name="connsiteY2306" fmla="*/ 270454 h 1385734"/>
              <a:gd name="connsiteX2307" fmla="*/ 4680882 w 10294362"/>
              <a:gd name="connsiteY2307" fmla="*/ 268921 h 1385734"/>
              <a:gd name="connsiteX2308" fmla="*/ 4700820 w 10294362"/>
              <a:gd name="connsiteY2308" fmla="*/ 266414 h 1385734"/>
              <a:gd name="connsiteX2309" fmla="*/ 4719921 w 10294362"/>
              <a:gd name="connsiteY2309" fmla="*/ 265578 h 1385734"/>
              <a:gd name="connsiteX2310" fmla="*/ 4747248 w 10294362"/>
              <a:gd name="connsiteY2310" fmla="*/ 263071 h 1385734"/>
              <a:gd name="connsiteX2311" fmla="*/ 4774573 w 10294362"/>
              <a:gd name="connsiteY2311" fmla="*/ 262235 h 1385734"/>
              <a:gd name="connsiteX2312" fmla="*/ 4014904 w 10294362"/>
              <a:gd name="connsiteY2312" fmla="*/ 246251 h 1385734"/>
              <a:gd name="connsiteX2313" fmla="*/ 3974114 w 10294362"/>
              <a:gd name="connsiteY2313" fmla="*/ 250324 h 1385734"/>
              <a:gd name="connsiteX2314" fmla="*/ 3974114 w 10294362"/>
              <a:gd name="connsiteY2314" fmla="*/ 252361 h 1385734"/>
              <a:gd name="connsiteX2315" fmla="*/ 4014904 w 10294362"/>
              <a:gd name="connsiteY2315" fmla="*/ 247269 h 1385734"/>
              <a:gd name="connsiteX2316" fmla="*/ 6834426 w 10294362"/>
              <a:gd name="connsiteY2316" fmla="*/ 233805 h 1385734"/>
              <a:gd name="connsiteX2317" fmla="*/ 6849987 w 10294362"/>
              <a:gd name="connsiteY2317" fmla="*/ 236034 h 1385734"/>
              <a:gd name="connsiteX2318" fmla="*/ 6851654 w 10294362"/>
              <a:gd name="connsiteY2318" fmla="*/ 236591 h 1385734"/>
              <a:gd name="connsiteX2319" fmla="*/ 6853321 w 10294362"/>
              <a:gd name="connsiteY2319" fmla="*/ 237149 h 1385734"/>
              <a:gd name="connsiteX2320" fmla="*/ 6866937 w 10294362"/>
              <a:gd name="connsiteY2320" fmla="*/ 237009 h 1385734"/>
              <a:gd name="connsiteX2321" fmla="*/ 6878885 w 10294362"/>
              <a:gd name="connsiteY2321" fmla="*/ 236034 h 1385734"/>
              <a:gd name="connsiteX2322" fmla="*/ 6882219 w 10294362"/>
              <a:gd name="connsiteY2322" fmla="*/ 260552 h 1385734"/>
              <a:gd name="connsiteX2323" fmla="*/ 6884896 w 10294362"/>
              <a:gd name="connsiteY2323" fmla="*/ 271835 h 1385734"/>
              <a:gd name="connsiteX2324" fmla="*/ 6893490 w 10294362"/>
              <a:gd name="connsiteY2324" fmla="*/ 280611 h 1385734"/>
              <a:gd name="connsiteX2325" fmla="*/ 6905381 w 10294362"/>
              <a:gd name="connsiteY2325" fmla="*/ 288412 h 1385734"/>
              <a:gd name="connsiteX2326" fmla="*/ 6919013 w 10294362"/>
              <a:gd name="connsiteY2326" fmla="*/ 296213 h 1385734"/>
              <a:gd name="connsiteX2327" fmla="*/ 6942723 w 10294362"/>
              <a:gd name="connsiteY2327" fmla="*/ 308890 h 1385734"/>
              <a:gd name="connsiteX2328" fmla="*/ 6968107 w 10294362"/>
              <a:gd name="connsiteY2328" fmla="*/ 320731 h 1385734"/>
              <a:gd name="connsiteX2329" fmla="*/ 6982891 w 10294362"/>
              <a:gd name="connsiteY2329" fmla="*/ 328671 h 1385734"/>
              <a:gd name="connsiteX2330" fmla="*/ 6999349 w 10294362"/>
              <a:gd name="connsiteY2330" fmla="*/ 334104 h 1385734"/>
              <a:gd name="connsiteX2331" fmla="*/ 7000465 w 10294362"/>
              <a:gd name="connsiteY2331" fmla="*/ 332989 h 1385734"/>
              <a:gd name="connsiteX2332" fmla="*/ 7011204 w 10294362"/>
              <a:gd name="connsiteY2332" fmla="*/ 333407 h 1385734"/>
              <a:gd name="connsiteX2333" fmla="*/ 7019433 w 10294362"/>
              <a:gd name="connsiteY2333" fmla="*/ 339676 h 1385734"/>
              <a:gd name="connsiteX2334" fmla="*/ 7019289 w 10294362"/>
              <a:gd name="connsiteY2334" fmla="*/ 345109 h 1385734"/>
              <a:gd name="connsiteX2335" fmla="*/ 7014970 w 10294362"/>
              <a:gd name="connsiteY2335" fmla="*/ 353049 h 1385734"/>
              <a:gd name="connsiteX2336" fmla="*/ 7007439 w 10294362"/>
              <a:gd name="connsiteY2336" fmla="*/ 365586 h 1385734"/>
              <a:gd name="connsiteX2337" fmla="*/ 6994886 w 10294362"/>
              <a:gd name="connsiteY2337" fmla="*/ 379795 h 1385734"/>
              <a:gd name="connsiteX2338" fmla="*/ 6980520 w 10294362"/>
              <a:gd name="connsiteY2338" fmla="*/ 394701 h 1385734"/>
              <a:gd name="connsiteX2339" fmla="*/ 6963644 w 10294362"/>
              <a:gd name="connsiteY2339" fmla="*/ 408770 h 1385734"/>
              <a:gd name="connsiteX2340" fmla="*/ 6956810 w 10294362"/>
              <a:gd name="connsiteY2340" fmla="*/ 410303 h 1385734"/>
              <a:gd name="connsiteX2341" fmla="*/ 6949139 w 10294362"/>
              <a:gd name="connsiteY2341" fmla="*/ 414342 h 1385734"/>
              <a:gd name="connsiteX2342" fmla="*/ 6947605 w 10294362"/>
              <a:gd name="connsiteY2342" fmla="*/ 422840 h 1385734"/>
              <a:gd name="connsiteX2343" fmla="*/ 6936865 w 10294362"/>
              <a:gd name="connsiteY2343" fmla="*/ 425487 h 1385734"/>
              <a:gd name="connsiteX2344" fmla="*/ 6914006 w 10294362"/>
              <a:gd name="connsiteY2344" fmla="*/ 428969 h 1385734"/>
              <a:gd name="connsiteX2345" fmla="*/ 6891236 w 10294362"/>
              <a:gd name="connsiteY2345" fmla="*/ 433288 h 1385734"/>
              <a:gd name="connsiteX2346" fmla="*/ 6883636 w 10294362"/>
              <a:gd name="connsiteY2346" fmla="*/ 433984 h 1385734"/>
              <a:gd name="connsiteX2347" fmla="*/ 6881108 w 10294362"/>
              <a:gd name="connsiteY2347" fmla="*/ 438860 h 1385734"/>
              <a:gd name="connsiteX2348" fmla="*/ 6878756 w 10294362"/>
              <a:gd name="connsiteY2348" fmla="*/ 470708 h 1385734"/>
              <a:gd name="connsiteX2349" fmla="*/ 6875630 w 10294362"/>
              <a:gd name="connsiteY2349" fmla="*/ 500083 h 1385734"/>
              <a:gd name="connsiteX2350" fmla="*/ 6873397 w 10294362"/>
              <a:gd name="connsiteY2350" fmla="*/ 518899 h 1385734"/>
              <a:gd name="connsiteX2351" fmla="*/ 6871163 w 10294362"/>
              <a:gd name="connsiteY2351" fmla="*/ 536817 h 1385734"/>
              <a:gd name="connsiteX2352" fmla="*/ 6868371 w 10294362"/>
              <a:gd name="connsiteY2352" fmla="*/ 560228 h 1385734"/>
              <a:gd name="connsiteX2353" fmla="*/ 6865579 w 10294362"/>
              <a:gd name="connsiteY2353" fmla="*/ 583670 h 1385734"/>
              <a:gd name="connsiteX2354" fmla="*/ 6866556 w 10294362"/>
              <a:gd name="connsiteY2354" fmla="*/ 596370 h 1385734"/>
              <a:gd name="connsiteX2355" fmla="*/ 6876747 w 10294362"/>
              <a:gd name="connsiteY2355" fmla="*/ 601534 h 1385734"/>
              <a:gd name="connsiteX2356" fmla="*/ 6885401 w 10294362"/>
              <a:gd name="connsiteY2356" fmla="*/ 607396 h 1385734"/>
              <a:gd name="connsiteX2357" fmla="*/ 6895716 w 10294362"/>
              <a:gd name="connsiteY2357" fmla="*/ 611583 h 1385734"/>
              <a:gd name="connsiteX2358" fmla="*/ 6901642 w 10294362"/>
              <a:gd name="connsiteY2358" fmla="*/ 613537 h 1385734"/>
              <a:gd name="connsiteX2359" fmla="*/ 6906861 w 10294362"/>
              <a:gd name="connsiteY2359" fmla="*/ 610466 h 1385734"/>
              <a:gd name="connsiteX2360" fmla="*/ 6917435 w 10294362"/>
              <a:gd name="connsiteY2360" fmla="*/ 596510 h 1385734"/>
              <a:gd name="connsiteX2361" fmla="*/ 6924670 w 10294362"/>
              <a:gd name="connsiteY2361" fmla="*/ 579204 h 1385734"/>
              <a:gd name="connsiteX2362" fmla="*/ 6926618 w 10294362"/>
              <a:gd name="connsiteY2362" fmla="*/ 573760 h 1385734"/>
              <a:gd name="connsiteX2363" fmla="*/ 6930235 w 10294362"/>
              <a:gd name="connsiteY2363" fmla="*/ 565805 h 1385734"/>
              <a:gd name="connsiteX2364" fmla="*/ 6939140 w 10294362"/>
              <a:gd name="connsiteY2364" fmla="*/ 583670 h 1385734"/>
              <a:gd name="connsiteX2365" fmla="*/ 6948044 w 10294362"/>
              <a:gd name="connsiteY2365" fmla="*/ 601534 h 1385734"/>
              <a:gd name="connsiteX2366" fmla="*/ 6950270 w 10294362"/>
              <a:gd name="connsiteY2366" fmla="*/ 601534 h 1385734"/>
              <a:gd name="connsiteX2367" fmla="*/ 6965714 w 10294362"/>
              <a:gd name="connsiteY2367" fmla="*/ 548537 h 1385734"/>
              <a:gd name="connsiteX2368" fmla="*/ 6980323 w 10294362"/>
              <a:gd name="connsiteY2368" fmla="*/ 495556 h 1385734"/>
              <a:gd name="connsiteX2369" fmla="*/ 6994795 w 10294362"/>
              <a:gd name="connsiteY2369" fmla="*/ 442718 h 1385734"/>
              <a:gd name="connsiteX2370" fmla="*/ 7009277 w 10294362"/>
              <a:gd name="connsiteY2370" fmla="*/ 389825 h 1385734"/>
              <a:gd name="connsiteX2371" fmla="*/ 7013791 w 10294362"/>
              <a:gd name="connsiteY2371" fmla="*/ 389825 h 1385734"/>
              <a:gd name="connsiteX2372" fmla="*/ 7011957 w 10294362"/>
              <a:gd name="connsiteY2372" fmla="*/ 460411 h 1385734"/>
              <a:gd name="connsiteX2373" fmla="*/ 7009277 w 10294362"/>
              <a:gd name="connsiteY2373" fmla="*/ 530154 h 1385734"/>
              <a:gd name="connsiteX2374" fmla="*/ 7010556 w 10294362"/>
              <a:gd name="connsiteY2374" fmla="*/ 531125 h 1385734"/>
              <a:gd name="connsiteX2375" fmla="*/ 7012739 w 10294362"/>
              <a:gd name="connsiteY2375" fmla="*/ 531264 h 1385734"/>
              <a:gd name="connsiteX2376" fmla="*/ 7044811 w 10294362"/>
              <a:gd name="connsiteY2376" fmla="*/ 469685 h 1385734"/>
              <a:gd name="connsiteX2377" fmla="*/ 7079502 w 10294362"/>
              <a:gd name="connsiteY2377" fmla="*/ 409885 h 1385734"/>
              <a:gd name="connsiteX2378" fmla="*/ 7053020 w 10294362"/>
              <a:gd name="connsiteY2378" fmla="*/ 462757 h 1385734"/>
              <a:gd name="connsiteX2379" fmla="*/ 7031573 w 10294362"/>
              <a:gd name="connsiteY2379" fmla="*/ 515717 h 1385734"/>
              <a:gd name="connsiteX2380" fmla="*/ 7032677 w 10294362"/>
              <a:gd name="connsiteY2380" fmla="*/ 516688 h 1385734"/>
              <a:gd name="connsiteX2381" fmla="*/ 7033781 w 10294362"/>
              <a:gd name="connsiteY2381" fmla="*/ 516827 h 1385734"/>
              <a:gd name="connsiteX2382" fmla="*/ 7048138 w 10294362"/>
              <a:gd name="connsiteY2382" fmla="*/ 507780 h 1385734"/>
              <a:gd name="connsiteX2383" fmla="*/ 7065005 w 10294362"/>
              <a:gd name="connsiteY2383" fmla="*/ 497820 h 1385734"/>
              <a:gd name="connsiteX2384" fmla="*/ 7091211 w 10294362"/>
              <a:gd name="connsiteY2384" fmla="*/ 486830 h 1385734"/>
              <a:gd name="connsiteX2385" fmla="*/ 7120763 w 10294362"/>
              <a:gd name="connsiteY2385" fmla="*/ 486685 h 1385734"/>
              <a:gd name="connsiteX2386" fmla="*/ 7123551 w 10294362"/>
              <a:gd name="connsiteY2386" fmla="*/ 486824 h 1385734"/>
              <a:gd name="connsiteX2387" fmla="*/ 7126339 w 10294362"/>
              <a:gd name="connsiteY2387" fmla="*/ 487794 h 1385734"/>
              <a:gd name="connsiteX2388" fmla="*/ 7141393 w 10294362"/>
              <a:gd name="connsiteY2388" fmla="*/ 495192 h 1385734"/>
              <a:gd name="connsiteX2389" fmla="*/ 7156448 w 10294362"/>
              <a:gd name="connsiteY2389" fmla="*/ 490012 h 1385734"/>
              <a:gd name="connsiteX2390" fmla="*/ 7169690 w 10294362"/>
              <a:gd name="connsiteY2390" fmla="*/ 487378 h 1385734"/>
              <a:gd name="connsiteX2391" fmla="*/ 7182097 w 10294362"/>
              <a:gd name="connsiteY2391" fmla="*/ 488903 h 1385734"/>
              <a:gd name="connsiteX2392" fmla="*/ 7187254 w 10294362"/>
              <a:gd name="connsiteY2392" fmla="*/ 490843 h 1385734"/>
              <a:gd name="connsiteX2393" fmla="*/ 7189903 w 10294362"/>
              <a:gd name="connsiteY2393" fmla="*/ 494447 h 1385734"/>
              <a:gd name="connsiteX2394" fmla="*/ 7191436 w 10294362"/>
              <a:gd name="connsiteY2394" fmla="*/ 520418 h 1385734"/>
              <a:gd name="connsiteX2395" fmla="*/ 7185442 w 10294362"/>
              <a:gd name="connsiteY2395" fmla="*/ 547941 h 1385734"/>
              <a:gd name="connsiteX2396" fmla="*/ 7174290 w 10294362"/>
              <a:gd name="connsiteY2396" fmla="*/ 569852 h 1385734"/>
              <a:gd name="connsiteX2397" fmla="*/ 7163139 w 10294362"/>
              <a:gd name="connsiteY2397" fmla="*/ 592602 h 1385734"/>
              <a:gd name="connsiteX2398" fmla="*/ 7139721 w 10294362"/>
              <a:gd name="connsiteY2398" fmla="*/ 634864 h 1385734"/>
              <a:gd name="connsiteX2399" fmla="*/ 7137630 w 10294362"/>
              <a:gd name="connsiteY2399" fmla="*/ 638630 h 1385734"/>
              <a:gd name="connsiteX2400" fmla="*/ 7139721 w 10294362"/>
              <a:gd name="connsiteY2400" fmla="*/ 644907 h 1385734"/>
              <a:gd name="connsiteX2401" fmla="*/ 7153660 w 10294362"/>
              <a:gd name="connsiteY2401" fmla="*/ 651742 h 1385734"/>
              <a:gd name="connsiteX2402" fmla="*/ 7167600 w 10294362"/>
              <a:gd name="connsiteY2402" fmla="*/ 646023 h 1385734"/>
              <a:gd name="connsiteX2403" fmla="*/ 7180981 w 10294362"/>
              <a:gd name="connsiteY2403" fmla="*/ 641280 h 1385734"/>
              <a:gd name="connsiteX2404" fmla="*/ 7191018 w 10294362"/>
              <a:gd name="connsiteY2404" fmla="*/ 651602 h 1385734"/>
              <a:gd name="connsiteX2405" fmla="*/ 7195200 w 10294362"/>
              <a:gd name="connsiteY2405" fmla="*/ 661226 h 1385734"/>
              <a:gd name="connsiteX2406" fmla="*/ 7197709 w 10294362"/>
              <a:gd name="connsiteY2406" fmla="*/ 671687 h 1385734"/>
              <a:gd name="connsiteX2407" fmla="*/ 7194921 w 10294362"/>
              <a:gd name="connsiteY2407" fmla="*/ 695818 h 1385734"/>
              <a:gd name="connsiteX2408" fmla="*/ 7185442 w 10294362"/>
              <a:gd name="connsiteY2408" fmla="*/ 720785 h 1385734"/>
              <a:gd name="connsiteX2409" fmla="*/ 7164533 w 10294362"/>
              <a:gd name="connsiteY2409" fmla="*/ 758214 h 1385734"/>
              <a:gd name="connsiteX2410" fmla="*/ 7138606 w 10294362"/>
              <a:gd name="connsiteY2410" fmla="*/ 793218 h 1385734"/>
              <a:gd name="connsiteX2411" fmla="*/ 7131915 w 10294362"/>
              <a:gd name="connsiteY2411" fmla="*/ 801164 h 1385734"/>
              <a:gd name="connsiteX2412" fmla="*/ 7125224 w 10294362"/>
              <a:gd name="connsiteY2412" fmla="*/ 809908 h 1385734"/>
              <a:gd name="connsiteX2413" fmla="*/ 7135260 w 10294362"/>
              <a:gd name="connsiteY2413" fmla="*/ 813511 h 1385734"/>
              <a:gd name="connsiteX2414" fmla="*/ 7148642 w 10294362"/>
              <a:gd name="connsiteY2414" fmla="*/ 815452 h 1385734"/>
              <a:gd name="connsiteX2415" fmla="*/ 7165369 w 10294362"/>
              <a:gd name="connsiteY2415" fmla="*/ 818640 h 1385734"/>
              <a:gd name="connsiteX2416" fmla="*/ 7182097 w 10294362"/>
              <a:gd name="connsiteY2416" fmla="*/ 820996 h 1385734"/>
              <a:gd name="connsiteX2417" fmla="*/ 7190460 w 10294362"/>
              <a:gd name="connsiteY2417" fmla="*/ 816699 h 1385734"/>
              <a:gd name="connsiteX2418" fmla="*/ 7192133 w 10294362"/>
              <a:gd name="connsiteY2418" fmla="*/ 809908 h 1385734"/>
              <a:gd name="connsiteX2419" fmla="*/ 7197569 w 10294362"/>
              <a:gd name="connsiteY2419" fmla="*/ 760865 h 1385734"/>
              <a:gd name="connsiteX2420" fmla="*/ 7202169 w 10294362"/>
              <a:gd name="connsiteY2420" fmla="*/ 711858 h 1385734"/>
              <a:gd name="connsiteX2421" fmla="*/ 7204679 w 10294362"/>
              <a:gd name="connsiteY2421" fmla="*/ 673501 h 1385734"/>
              <a:gd name="connsiteX2422" fmla="*/ 7208860 w 10294362"/>
              <a:gd name="connsiteY2422" fmla="*/ 635980 h 1385734"/>
              <a:gd name="connsiteX2423" fmla="*/ 7217363 w 10294362"/>
              <a:gd name="connsiteY2423" fmla="*/ 589929 h 1385734"/>
              <a:gd name="connsiteX2424" fmla="*/ 7223357 w 10294362"/>
              <a:gd name="connsiteY2424" fmla="*/ 544591 h 1385734"/>
              <a:gd name="connsiteX2425" fmla="*/ 7225309 w 10294362"/>
              <a:gd name="connsiteY2425" fmla="*/ 514865 h 1385734"/>
              <a:gd name="connsiteX2426" fmla="*/ 7228933 w 10294362"/>
              <a:gd name="connsiteY2426" fmla="*/ 483359 h 1385734"/>
              <a:gd name="connsiteX2427" fmla="*/ 7236182 w 10294362"/>
              <a:gd name="connsiteY2427" fmla="*/ 438671 h 1385734"/>
              <a:gd name="connsiteX2428" fmla="*/ 7243430 w 10294362"/>
              <a:gd name="connsiteY2428" fmla="*/ 393168 h 1385734"/>
              <a:gd name="connsiteX2429" fmla="*/ 7244545 w 10294362"/>
              <a:gd name="connsiteY2429" fmla="*/ 382024 h 1385734"/>
              <a:gd name="connsiteX2430" fmla="*/ 7245661 w 10294362"/>
              <a:gd name="connsiteY2430" fmla="*/ 370880 h 1385734"/>
              <a:gd name="connsiteX2431" fmla="*/ 7248702 w 10294362"/>
              <a:gd name="connsiteY2431" fmla="*/ 359596 h 1385734"/>
              <a:gd name="connsiteX2432" fmla="*/ 7260035 w 10294362"/>
              <a:gd name="connsiteY2432" fmla="*/ 360850 h 1385734"/>
              <a:gd name="connsiteX2433" fmla="*/ 7261694 w 10294362"/>
              <a:gd name="connsiteY2433" fmla="*/ 362104 h 1385734"/>
              <a:gd name="connsiteX2434" fmla="*/ 7263352 w 10294362"/>
              <a:gd name="connsiteY2434" fmla="*/ 364193 h 1385734"/>
              <a:gd name="connsiteX2435" fmla="*/ 7252341 w 10294362"/>
              <a:gd name="connsiteY2435" fmla="*/ 320731 h 1385734"/>
              <a:gd name="connsiteX2436" fmla="*/ 7237984 w 10294362"/>
              <a:gd name="connsiteY2436" fmla="*/ 313905 h 1385734"/>
              <a:gd name="connsiteX2437" fmla="*/ 7221118 w 10294362"/>
              <a:gd name="connsiteY2437" fmla="*/ 316273 h 1385734"/>
              <a:gd name="connsiteX2438" fmla="*/ 7173866 w 10294362"/>
              <a:gd name="connsiteY2438" fmla="*/ 331736 h 1385734"/>
              <a:gd name="connsiteX2439" fmla="*/ 7134140 w 10294362"/>
              <a:gd name="connsiteY2439" fmla="*/ 359736 h 1385734"/>
              <a:gd name="connsiteX2440" fmla="*/ 7131631 w 10294362"/>
              <a:gd name="connsiteY2440" fmla="*/ 359875 h 1385734"/>
              <a:gd name="connsiteX2441" fmla="*/ 7127450 w 10294362"/>
              <a:gd name="connsiteY2441" fmla="*/ 360850 h 1385734"/>
              <a:gd name="connsiteX2442" fmla="*/ 7152121 w 10294362"/>
              <a:gd name="connsiteY2442" fmla="*/ 341208 h 1385734"/>
              <a:gd name="connsiteX2443" fmla="*/ 7177629 w 10294362"/>
              <a:gd name="connsiteY2443" fmla="*/ 324074 h 1385734"/>
              <a:gd name="connsiteX2444" fmla="*/ 7181114 w 10294362"/>
              <a:gd name="connsiteY2444" fmla="*/ 323238 h 1385734"/>
              <a:gd name="connsiteX2445" fmla="*/ 7182090 w 10294362"/>
              <a:gd name="connsiteY2445" fmla="*/ 320731 h 1385734"/>
              <a:gd name="connsiteX2446" fmla="*/ 7205089 w 10294362"/>
              <a:gd name="connsiteY2446" fmla="*/ 312233 h 1385734"/>
              <a:gd name="connsiteX2447" fmla="*/ 7228924 w 10294362"/>
              <a:gd name="connsiteY2447" fmla="*/ 309586 h 1385734"/>
              <a:gd name="connsiteX2448" fmla="*/ 7245511 w 10294362"/>
              <a:gd name="connsiteY2448" fmla="*/ 310283 h 1385734"/>
              <a:gd name="connsiteX2449" fmla="*/ 7261262 w 10294362"/>
              <a:gd name="connsiteY2449" fmla="*/ 318502 h 1385734"/>
              <a:gd name="connsiteX2450" fmla="*/ 7268337 w 10294362"/>
              <a:gd name="connsiteY2450" fmla="*/ 330621 h 1385734"/>
              <a:gd name="connsiteX2451" fmla="*/ 7274570 w 10294362"/>
              <a:gd name="connsiteY2451" fmla="*/ 341905 h 1385734"/>
              <a:gd name="connsiteX2452" fmla="*/ 7281078 w 10294362"/>
              <a:gd name="connsiteY2452" fmla="*/ 354303 h 1385734"/>
              <a:gd name="connsiteX2453" fmla="*/ 7286755 w 10294362"/>
              <a:gd name="connsiteY2453" fmla="*/ 367537 h 1385734"/>
              <a:gd name="connsiteX2454" fmla="*/ 7305759 w 10294362"/>
              <a:gd name="connsiteY2454" fmla="*/ 359736 h 1385734"/>
              <a:gd name="connsiteX2455" fmla="*/ 7308549 w 10294362"/>
              <a:gd name="connsiteY2455" fmla="*/ 366840 h 1385734"/>
              <a:gd name="connsiteX2456" fmla="*/ 7311338 w 10294362"/>
              <a:gd name="connsiteY2456" fmla="*/ 373109 h 1385734"/>
              <a:gd name="connsiteX2457" fmla="*/ 7317616 w 10294362"/>
              <a:gd name="connsiteY2457" fmla="*/ 404034 h 1385734"/>
              <a:gd name="connsiteX2458" fmla="*/ 7321382 w 10294362"/>
              <a:gd name="connsiteY2458" fmla="*/ 433288 h 1385734"/>
              <a:gd name="connsiteX2459" fmla="*/ 7325567 w 10294362"/>
              <a:gd name="connsiteY2459" fmla="*/ 472232 h 1385734"/>
              <a:gd name="connsiteX2460" fmla="*/ 7328078 w 10294362"/>
              <a:gd name="connsiteY2460" fmla="*/ 511274 h 1385734"/>
              <a:gd name="connsiteX2461" fmla="*/ 7329054 w 10294362"/>
              <a:gd name="connsiteY2461" fmla="*/ 548120 h 1385734"/>
              <a:gd name="connsiteX2462" fmla="*/ 7329194 w 10294362"/>
              <a:gd name="connsiteY2462" fmla="*/ 585903 h 1385734"/>
              <a:gd name="connsiteX2463" fmla="*/ 7328496 w 10294362"/>
              <a:gd name="connsiteY2463" fmla="*/ 622106 h 1385734"/>
              <a:gd name="connsiteX2464" fmla="*/ 7326962 w 10294362"/>
              <a:gd name="connsiteY2464" fmla="*/ 658297 h 1385734"/>
              <a:gd name="connsiteX2465" fmla="*/ 7326683 w 10294362"/>
              <a:gd name="connsiteY2465" fmla="*/ 692889 h 1385734"/>
              <a:gd name="connsiteX2466" fmla="*/ 7324730 w 10294362"/>
              <a:gd name="connsiteY2466" fmla="*/ 727480 h 1385734"/>
              <a:gd name="connsiteX2467" fmla="*/ 7322219 w 10294362"/>
              <a:gd name="connsiteY2467" fmla="*/ 747374 h 1385734"/>
              <a:gd name="connsiteX2468" fmla="*/ 7321382 w 10294362"/>
              <a:gd name="connsiteY2468" fmla="*/ 763056 h 1385734"/>
              <a:gd name="connsiteX2469" fmla="*/ 7319011 w 10294362"/>
              <a:gd name="connsiteY2469" fmla="*/ 795129 h 1385734"/>
              <a:gd name="connsiteX2470" fmla="*/ 7315802 w 10294362"/>
              <a:gd name="connsiteY2470" fmla="*/ 825432 h 1385734"/>
              <a:gd name="connsiteX2471" fmla="*/ 7314686 w 10294362"/>
              <a:gd name="connsiteY2471" fmla="*/ 840482 h 1385734"/>
              <a:gd name="connsiteX2472" fmla="*/ 7313570 w 10294362"/>
              <a:gd name="connsiteY2472" fmla="*/ 855539 h 1385734"/>
              <a:gd name="connsiteX2473" fmla="*/ 7314686 w 10294362"/>
              <a:gd name="connsiteY2473" fmla="*/ 877706 h 1385734"/>
              <a:gd name="connsiteX2474" fmla="*/ 7315802 w 10294362"/>
              <a:gd name="connsiteY2474" fmla="*/ 899038 h 1385734"/>
              <a:gd name="connsiteX2475" fmla="*/ 7315942 w 10294362"/>
              <a:gd name="connsiteY2475" fmla="*/ 902663 h 1385734"/>
              <a:gd name="connsiteX2476" fmla="*/ 7316918 w 10294362"/>
              <a:gd name="connsiteY2476" fmla="*/ 904615 h 1385734"/>
              <a:gd name="connsiteX2477" fmla="*/ 7319150 w 10294362"/>
              <a:gd name="connsiteY2477" fmla="*/ 923018 h 1385734"/>
              <a:gd name="connsiteX2478" fmla="*/ 7307991 w 10294362"/>
              <a:gd name="connsiteY2478" fmla="*/ 938075 h 1385734"/>
              <a:gd name="connsiteX2479" fmla="*/ 7303945 w 10294362"/>
              <a:gd name="connsiteY2479" fmla="*/ 945186 h 1385734"/>
              <a:gd name="connsiteX2480" fmla="*/ 7299063 w 10294362"/>
              <a:gd name="connsiteY2480" fmla="*/ 951460 h 1385734"/>
              <a:gd name="connsiteX2481" fmla="*/ 7283440 w 10294362"/>
              <a:gd name="connsiteY2481" fmla="*/ 967075 h 1385734"/>
              <a:gd name="connsiteX2482" fmla="*/ 7275907 w 10294362"/>
              <a:gd name="connsiteY2482" fmla="*/ 974046 h 1385734"/>
              <a:gd name="connsiteX2483" fmla="*/ 7266700 w 10294362"/>
              <a:gd name="connsiteY2483" fmla="*/ 979344 h 1385734"/>
              <a:gd name="connsiteX2484" fmla="*/ 7260315 w 10294362"/>
              <a:gd name="connsiteY2484" fmla="*/ 976695 h 1385734"/>
              <a:gd name="connsiteX2485" fmla="*/ 7252295 w 10294362"/>
              <a:gd name="connsiteY2485" fmla="*/ 974882 h 1385734"/>
              <a:gd name="connsiteX2486" fmla="*/ 7254092 w 10294362"/>
              <a:gd name="connsiteY2486" fmla="*/ 983945 h 1385734"/>
              <a:gd name="connsiteX2487" fmla="*/ 7256718 w 10294362"/>
              <a:gd name="connsiteY2487" fmla="*/ 990497 h 1385734"/>
              <a:gd name="connsiteX2488" fmla="*/ 7253954 w 10294362"/>
              <a:gd name="connsiteY2488" fmla="*/ 991613 h 1385734"/>
              <a:gd name="connsiteX2489" fmla="*/ 7251189 w 10294362"/>
              <a:gd name="connsiteY2489" fmla="*/ 992728 h 1385734"/>
              <a:gd name="connsiteX2490" fmla="*/ 7248425 w 10294362"/>
              <a:gd name="connsiteY2490" fmla="*/ 980041 h 1385734"/>
              <a:gd name="connsiteX2491" fmla="*/ 7245661 w 10294362"/>
              <a:gd name="connsiteY2491" fmla="*/ 968190 h 1385734"/>
              <a:gd name="connsiteX2492" fmla="*/ 7240642 w 10294362"/>
              <a:gd name="connsiteY2492" fmla="*/ 970421 h 1385734"/>
              <a:gd name="connsiteX2493" fmla="*/ 7235624 w 10294362"/>
              <a:gd name="connsiteY2493" fmla="*/ 972652 h 1385734"/>
              <a:gd name="connsiteX2494" fmla="*/ 7225448 w 10294362"/>
              <a:gd name="connsiteY2494" fmla="*/ 970281 h 1385734"/>
              <a:gd name="connsiteX2495" fmla="*/ 7217782 w 10294362"/>
              <a:gd name="connsiteY2495" fmla="*/ 963729 h 1385734"/>
              <a:gd name="connsiteX2496" fmla="*/ 7208721 w 10294362"/>
              <a:gd name="connsiteY2496" fmla="*/ 951041 h 1385734"/>
              <a:gd name="connsiteX2497" fmla="*/ 7202169 w 10294362"/>
              <a:gd name="connsiteY2497" fmla="*/ 939191 h 1385734"/>
              <a:gd name="connsiteX2498" fmla="*/ 7197709 w 10294362"/>
              <a:gd name="connsiteY2498" fmla="*/ 941003 h 1385734"/>
              <a:gd name="connsiteX2499" fmla="*/ 7193248 w 10294362"/>
              <a:gd name="connsiteY2499" fmla="*/ 940306 h 1385734"/>
              <a:gd name="connsiteX2500" fmla="*/ 7190600 w 10294362"/>
              <a:gd name="connsiteY2500" fmla="*/ 939330 h 1385734"/>
              <a:gd name="connsiteX2501" fmla="*/ 7188788 w 10294362"/>
              <a:gd name="connsiteY2501" fmla="*/ 935845 h 1385734"/>
              <a:gd name="connsiteX2502" fmla="*/ 7184606 w 10294362"/>
              <a:gd name="connsiteY2502" fmla="*/ 925528 h 1385734"/>
              <a:gd name="connsiteX2503" fmla="*/ 7182097 w 10294362"/>
              <a:gd name="connsiteY2503" fmla="*/ 913537 h 1385734"/>
              <a:gd name="connsiteX2504" fmla="*/ 7178333 w 10294362"/>
              <a:gd name="connsiteY2504" fmla="*/ 904615 h 1385734"/>
              <a:gd name="connsiteX2505" fmla="*/ 7175406 w 10294362"/>
              <a:gd name="connsiteY2505" fmla="*/ 895692 h 1385734"/>
              <a:gd name="connsiteX2506" fmla="*/ 7173315 w 10294362"/>
              <a:gd name="connsiteY2506" fmla="*/ 891091 h 1385734"/>
              <a:gd name="connsiteX2507" fmla="*/ 7172060 w 10294362"/>
              <a:gd name="connsiteY2507" fmla="*/ 885653 h 1385734"/>
              <a:gd name="connsiteX2508" fmla="*/ 7166763 w 10294362"/>
              <a:gd name="connsiteY2508" fmla="*/ 879658 h 1385734"/>
              <a:gd name="connsiteX2509" fmla="*/ 7159793 w 10294362"/>
              <a:gd name="connsiteY2509" fmla="*/ 874500 h 1385734"/>
              <a:gd name="connsiteX2510" fmla="*/ 7153103 w 10294362"/>
              <a:gd name="connsiteY2510" fmla="*/ 870038 h 1385734"/>
              <a:gd name="connsiteX2511" fmla="*/ 7133169 w 10294362"/>
              <a:gd name="connsiteY2511" fmla="*/ 857630 h 1385734"/>
              <a:gd name="connsiteX2512" fmla="*/ 7117418 w 10294362"/>
              <a:gd name="connsiteY2512" fmla="*/ 841039 h 1385734"/>
              <a:gd name="connsiteX2513" fmla="*/ 7109472 w 10294362"/>
              <a:gd name="connsiteY2513" fmla="*/ 836020 h 1385734"/>
              <a:gd name="connsiteX2514" fmla="*/ 7097345 w 10294362"/>
              <a:gd name="connsiteY2514" fmla="*/ 831001 h 1385734"/>
              <a:gd name="connsiteX2515" fmla="*/ 7092466 w 10294362"/>
              <a:gd name="connsiteY2515" fmla="*/ 835183 h 1385734"/>
              <a:gd name="connsiteX2516" fmla="*/ 7085078 w 10294362"/>
              <a:gd name="connsiteY2516" fmla="*/ 841039 h 1385734"/>
              <a:gd name="connsiteX2517" fmla="*/ 7085217 w 10294362"/>
              <a:gd name="connsiteY2517" fmla="*/ 829337 h 1385734"/>
              <a:gd name="connsiteX2518" fmla="*/ 7079502 w 10294362"/>
              <a:gd name="connsiteY2518" fmla="*/ 820996 h 1385734"/>
              <a:gd name="connsiteX2519" fmla="*/ 7066957 w 10294362"/>
              <a:gd name="connsiteY2519" fmla="*/ 823491 h 1385734"/>
              <a:gd name="connsiteX2520" fmla="*/ 7056084 w 10294362"/>
              <a:gd name="connsiteY2520" fmla="*/ 820996 h 1385734"/>
              <a:gd name="connsiteX2521" fmla="*/ 7050508 w 10294362"/>
              <a:gd name="connsiteY2521" fmla="*/ 815729 h 1385734"/>
              <a:gd name="connsiteX2522" fmla="*/ 7044932 w 10294362"/>
              <a:gd name="connsiteY2522" fmla="*/ 808799 h 1385734"/>
              <a:gd name="connsiteX2523" fmla="*/ 7038667 w 10294362"/>
              <a:gd name="connsiteY2523" fmla="*/ 800049 h 1385734"/>
              <a:gd name="connsiteX2524" fmla="*/ 7028262 w 10294362"/>
              <a:gd name="connsiteY2524" fmla="*/ 795458 h 1385734"/>
              <a:gd name="connsiteX2525" fmla="*/ 7019971 w 10294362"/>
              <a:gd name="connsiteY2525" fmla="*/ 786917 h 1385734"/>
              <a:gd name="connsiteX2526" fmla="*/ 7021640 w 10294362"/>
              <a:gd name="connsiteY2526" fmla="*/ 774174 h 1385734"/>
              <a:gd name="connsiteX2527" fmla="*/ 7028124 w 10294362"/>
              <a:gd name="connsiteY2527" fmla="*/ 760424 h 1385734"/>
              <a:gd name="connsiteX2528" fmla="*/ 7033781 w 10294362"/>
              <a:gd name="connsiteY2528" fmla="*/ 747522 h 1385734"/>
              <a:gd name="connsiteX2529" fmla="*/ 7010627 w 10294362"/>
              <a:gd name="connsiteY2529" fmla="*/ 750018 h 1385734"/>
              <a:gd name="connsiteX2530" fmla="*/ 7001581 w 10294362"/>
              <a:gd name="connsiteY2530" fmla="*/ 747522 h 1385734"/>
              <a:gd name="connsiteX2531" fmla="*/ 6999070 w 10294362"/>
              <a:gd name="connsiteY2531" fmla="*/ 755289 h 1385734"/>
              <a:gd name="connsiteX2532" fmla="*/ 6998233 w 10294362"/>
              <a:gd name="connsiteY2532" fmla="*/ 763056 h 1385734"/>
              <a:gd name="connsiteX2533" fmla="*/ 6989168 w 10294362"/>
              <a:gd name="connsiteY2533" fmla="*/ 787337 h 1385734"/>
              <a:gd name="connsiteX2534" fmla="*/ 6972570 w 10294362"/>
              <a:gd name="connsiteY2534" fmla="*/ 806581 h 1385734"/>
              <a:gd name="connsiteX2535" fmla="*/ 6969642 w 10294362"/>
              <a:gd name="connsiteY2535" fmla="*/ 808383 h 1385734"/>
              <a:gd name="connsiteX2536" fmla="*/ 6965876 w 10294362"/>
              <a:gd name="connsiteY2536" fmla="*/ 811016 h 1385734"/>
              <a:gd name="connsiteX2537" fmla="*/ 6960436 w 10294362"/>
              <a:gd name="connsiteY2537" fmla="*/ 818917 h 1385734"/>
              <a:gd name="connsiteX2538" fmla="*/ 6949139 w 10294362"/>
              <a:gd name="connsiteY2538" fmla="*/ 824323 h 1385734"/>
              <a:gd name="connsiteX2539" fmla="*/ 6946210 w 10294362"/>
              <a:gd name="connsiteY2539" fmla="*/ 826825 h 1385734"/>
              <a:gd name="connsiteX2540" fmla="*/ 6942444 w 10294362"/>
              <a:gd name="connsiteY2540" fmla="*/ 831001 h 1385734"/>
              <a:gd name="connsiteX2541" fmla="*/ 6940352 w 10294362"/>
              <a:gd name="connsiteY2541" fmla="*/ 823217 h 1385734"/>
              <a:gd name="connsiteX2542" fmla="*/ 6939097 w 10294362"/>
              <a:gd name="connsiteY2542" fmla="*/ 815452 h 1385734"/>
              <a:gd name="connsiteX2543" fmla="*/ 6913015 w 10294362"/>
              <a:gd name="connsiteY2543" fmla="*/ 810585 h 1385734"/>
              <a:gd name="connsiteX2544" fmla="*/ 6904508 w 10294362"/>
              <a:gd name="connsiteY2544" fmla="*/ 786497 h 1385734"/>
              <a:gd name="connsiteX2545" fmla="*/ 6902172 w 10294362"/>
              <a:gd name="connsiteY2545" fmla="*/ 793358 h 1385734"/>
              <a:gd name="connsiteX2546" fmla="*/ 6899013 w 10294362"/>
              <a:gd name="connsiteY2546" fmla="*/ 797699 h 1385734"/>
              <a:gd name="connsiteX2547" fmla="*/ 6893910 w 10294362"/>
              <a:gd name="connsiteY2547" fmla="*/ 787337 h 1385734"/>
              <a:gd name="connsiteX2548" fmla="*/ 6894617 w 10294362"/>
              <a:gd name="connsiteY2548" fmla="*/ 778655 h 1385734"/>
              <a:gd name="connsiteX2549" fmla="*/ 6912318 w 10294362"/>
              <a:gd name="connsiteY2549" fmla="*/ 720785 h 1385734"/>
              <a:gd name="connsiteX2550" fmla="*/ 6919292 w 10294362"/>
              <a:gd name="connsiteY2550" fmla="*/ 700142 h 1385734"/>
              <a:gd name="connsiteX2551" fmla="*/ 6924592 w 10294362"/>
              <a:gd name="connsiteY2551" fmla="*/ 682846 h 1385734"/>
              <a:gd name="connsiteX2552" fmla="*/ 6916642 w 10294362"/>
              <a:gd name="connsiteY2552" fmla="*/ 672106 h 1385734"/>
              <a:gd name="connsiteX2553" fmla="*/ 6907855 w 10294362"/>
              <a:gd name="connsiteY2553" fmla="*/ 663876 h 1385734"/>
              <a:gd name="connsiteX2554" fmla="*/ 6906739 w 10294362"/>
              <a:gd name="connsiteY2554" fmla="*/ 659413 h 1385734"/>
              <a:gd name="connsiteX2555" fmla="*/ 6898605 w 10294362"/>
              <a:gd name="connsiteY2555" fmla="*/ 656205 h 1385734"/>
              <a:gd name="connsiteX2556" fmla="*/ 6894617 w 10294362"/>
              <a:gd name="connsiteY2556" fmla="*/ 650486 h 1385734"/>
              <a:gd name="connsiteX2557" fmla="*/ 6894336 w 10294362"/>
              <a:gd name="connsiteY2557" fmla="*/ 642257 h 1385734"/>
              <a:gd name="connsiteX2558" fmla="*/ 6895716 w 10294362"/>
              <a:gd name="connsiteY2558" fmla="*/ 634864 h 1385734"/>
              <a:gd name="connsiteX2559" fmla="*/ 6895579 w 10294362"/>
              <a:gd name="connsiteY2559" fmla="*/ 630010 h 1385734"/>
              <a:gd name="connsiteX2560" fmla="*/ 6894617 w 10294362"/>
              <a:gd name="connsiteY2560" fmla="*/ 626002 h 1385734"/>
              <a:gd name="connsiteX2561" fmla="*/ 6881634 w 10294362"/>
              <a:gd name="connsiteY2561" fmla="*/ 617138 h 1385734"/>
              <a:gd name="connsiteX2562" fmla="*/ 6867812 w 10294362"/>
              <a:gd name="connsiteY2562" fmla="*/ 608233 h 1385734"/>
              <a:gd name="connsiteX2563" fmla="*/ 6866137 w 10294362"/>
              <a:gd name="connsiteY2563" fmla="*/ 607117 h 1385734"/>
              <a:gd name="connsiteX2564" fmla="*/ 6864462 w 10294362"/>
              <a:gd name="connsiteY2564" fmla="*/ 606000 h 1385734"/>
              <a:gd name="connsiteX2565" fmla="*/ 6861670 w 10294362"/>
              <a:gd name="connsiteY2565" fmla="*/ 621843 h 1385734"/>
              <a:gd name="connsiteX2566" fmla="*/ 6858877 w 10294362"/>
              <a:gd name="connsiteY2566" fmla="*/ 639328 h 1385734"/>
              <a:gd name="connsiteX2567" fmla="*/ 6853014 w 10294362"/>
              <a:gd name="connsiteY2567" fmla="*/ 678801 h 1385734"/>
              <a:gd name="connsiteX2568" fmla="*/ 6848825 w 10294362"/>
              <a:gd name="connsiteY2568" fmla="*/ 720785 h 1385734"/>
              <a:gd name="connsiteX2569" fmla="*/ 6844218 w 10294362"/>
              <a:gd name="connsiteY2569" fmla="*/ 740421 h 1385734"/>
              <a:gd name="connsiteX2570" fmla="*/ 6842124 w 10294362"/>
              <a:gd name="connsiteY2570" fmla="*/ 760837 h 1385734"/>
              <a:gd name="connsiteX2571" fmla="*/ 6838634 w 10294362"/>
              <a:gd name="connsiteY2571" fmla="*/ 791092 h 1385734"/>
              <a:gd name="connsiteX2572" fmla="*/ 6834306 w 10294362"/>
              <a:gd name="connsiteY2572" fmla="*/ 822105 h 1385734"/>
              <a:gd name="connsiteX2573" fmla="*/ 6831793 w 10294362"/>
              <a:gd name="connsiteY2573" fmla="*/ 841879 h 1385734"/>
              <a:gd name="connsiteX2574" fmla="*/ 6830956 w 10294362"/>
              <a:gd name="connsiteY2574" fmla="*/ 860000 h 1385734"/>
              <a:gd name="connsiteX2575" fmla="*/ 6830538 w 10294362"/>
              <a:gd name="connsiteY2575" fmla="*/ 877706 h 1385734"/>
              <a:gd name="connsiteX2576" fmla="*/ 6830956 w 10294362"/>
              <a:gd name="connsiteY2576" fmla="*/ 894576 h 1385734"/>
              <a:gd name="connsiteX2577" fmla="*/ 6827618 w 10294362"/>
              <a:gd name="connsiteY2577" fmla="*/ 902384 h 1385734"/>
              <a:gd name="connsiteX2578" fmla="*/ 6814681 w 10294362"/>
              <a:gd name="connsiteY2578" fmla="*/ 916326 h 1385734"/>
              <a:gd name="connsiteX2579" fmla="*/ 6800911 w 10294362"/>
              <a:gd name="connsiteY2579" fmla="*/ 930268 h 1385734"/>
              <a:gd name="connsiteX2580" fmla="*/ 6795764 w 10294362"/>
              <a:gd name="connsiteY2580" fmla="*/ 934590 h 1385734"/>
              <a:gd name="connsiteX2581" fmla="*/ 6786444 w 10294362"/>
              <a:gd name="connsiteY2581" fmla="*/ 938075 h 1385734"/>
              <a:gd name="connsiteX2582" fmla="*/ 6785888 w 10294362"/>
              <a:gd name="connsiteY2582" fmla="*/ 939051 h 1385734"/>
              <a:gd name="connsiteX2583" fmla="*/ 6785332 w 10294362"/>
              <a:gd name="connsiteY2583" fmla="*/ 942537 h 1385734"/>
              <a:gd name="connsiteX2584" fmla="*/ 6784775 w 10294362"/>
              <a:gd name="connsiteY2584" fmla="*/ 942676 h 1385734"/>
              <a:gd name="connsiteX2585" fmla="*/ 6784219 w 10294362"/>
              <a:gd name="connsiteY2585" fmla="*/ 943652 h 1385734"/>
              <a:gd name="connsiteX2586" fmla="*/ 6779768 w 10294362"/>
              <a:gd name="connsiteY2586" fmla="*/ 929153 h 1385734"/>
              <a:gd name="connsiteX2587" fmla="*/ 6761685 w 10294362"/>
              <a:gd name="connsiteY2587" fmla="*/ 928316 h 1385734"/>
              <a:gd name="connsiteX2588" fmla="*/ 6748609 w 10294362"/>
              <a:gd name="connsiteY2588" fmla="*/ 909076 h 1385734"/>
              <a:gd name="connsiteX2589" fmla="*/ 6740542 w 10294362"/>
              <a:gd name="connsiteY2589" fmla="*/ 910191 h 1385734"/>
              <a:gd name="connsiteX2590" fmla="*/ 6737482 w 10294362"/>
              <a:gd name="connsiteY2590" fmla="*/ 904615 h 1385734"/>
              <a:gd name="connsiteX2591" fmla="*/ 6736508 w 10294362"/>
              <a:gd name="connsiteY2591" fmla="*/ 888581 h 1385734"/>
              <a:gd name="connsiteX2592" fmla="*/ 6736369 w 10294362"/>
              <a:gd name="connsiteY2592" fmla="*/ 873384 h 1385734"/>
              <a:gd name="connsiteX2593" fmla="*/ 6737760 w 10294362"/>
              <a:gd name="connsiteY2593" fmla="*/ 851356 h 1385734"/>
              <a:gd name="connsiteX2594" fmla="*/ 6740820 w 10294362"/>
              <a:gd name="connsiteY2594" fmla="*/ 831001 h 1385734"/>
              <a:gd name="connsiteX2595" fmla="*/ 6742906 w 10294362"/>
              <a:gd name="connsiteY2595" fmla="*/ 808230 h 1385734"/>
              <a:gd name="connsiteX2596" fmla="*/ 6744158 w 10294362"/>
              <a:gd name="connsiteY2596" fmla="*/ 785376 h 1385734"/>
              <a:gd name="connsiteX2597" fmla="*/ 6744715 w 10294362"/>
              <a:gd name="connsiteY2597" fmla="*/ 766825 h 1385734"/>
              <a:gd name="connsiteX2598" fmla="*/ 6745271 w 10294362"/>
              <a:gd name="connsiteY2598" fmla="*/ 747522 h 1385734"/>
              <a:gd name="connsiteX2599" fmla="*/ 6750835 w 10294362"/>
              <a:gd name="connsiteY2599" fmla="*/ 704047 h 1385734"/>
              <a:gd name="connsiteX2600" fmla="*/ 6752504 w 10294362"/>
              <a:gd name="connsiteY2600" fmla="*/ 694004 h 1385734"/>
              <a:gd name="connsiteX2601" fmla="*/ 6754173 w 10294362"/>
              <a:gd name="connsiteY2601" fmla="*/ 683962 h 1385734"/>
              <a:gd name="connsiteX2602" fmla="*/ 6767527 w 10294362"/>
              <a:gd name="connsiteY2602" fmla="*/ 614933 h 1385734"/>
              <a:gd name="connsiteX2603" fmla="*/ 6771004 w 10294362"/>
              <a:gd name="connsiteY2603" fmla="*/ 584926 h 1385734"/>
              <a:gd name="connsiteX2604" fmla="*/ 6775316 w 10294362"/>
              <a:gd name="connsiteY2604" fmla="*/ 552407 h 1385734"/>
              <a:gd name="connsiteX2605" fmla="*/ 6782410 w 10294362"/>
              <a:gd name="connsiteY2605" fmla="*/ 523614 h 1385734"/>
              <a:gd name="connsiteX2606" fmla="*/ 6788670 w 10294362"/>
              <a:gd name="connsiteY2606" fmla="*/ 492230 h 1385734"/>
              <a:gd name="connsiteX2607" fmla="*/ 6790756 w 10294362"/>
              <a:gd name="connsiteY2607" fmla="*/ 477246 h 1385734"/>
              <a:gd name="connsiteX2608" fmla="*/ 6795347 w 10294362"/>
              <a:gd name="connsiteY2608" fmla="*/ 458854 h 1385734"/>
              <a:gd name="connsiteX2609" fmla="*/ 6727442 w 10294362"/>
              <a:gd name="connsiteY2609" fmla="*/ 472270 h 1385734"/>
              <a:gd name="connsiteX2610" fmla="*/ 6751249 w 10294362"/>
              <a:gd name="connsiteY2610" fmla="*/ 465021 h 1385734"/>
              <a:gd name="connsiteX2611" fmla="*/ 6774204 w 10294362"/>
              <a:gd name="connsiteY2611" fmla="*/ 457731 h 1385734"/>
              <a:gd name="connsiteX2612" fmla="*/ 6762798 w 10294362"/>
              <a:gd name="connsiteY2612" fmla="*/ 459134 h 1385734"/>
              <a:gd name="connsiteX2613" fmla="*/ 6753061 w 10294362"/>
              <a:gd name="connsiteY2613" fmla="*/ 462222 h 1385734"/>
              <a:gd name="connsiteX2614" fmla="*/ 6732175 w 10294362"/>
              <a:gd name="connsiteY2614" fmla="*/ 466142 h 1385734"/>
              <a:gd name="connsiteX2615" fmla="*/ 6709589 w 10294362"/>
              <a:gd name="connsiteY2615" fmla="*/ 473379 h 1385734"/>
              <a:gd name="connsiteX2616" fmla="*/ 6680020 w 10294362"/>
              <a:gd name="connsiteY2616" fmla="*/ 475458 h 1385734"/>
              <a:gd name="connsiteX2617" fmla="*/ 6650451 w 10294362"/>
              <a:gd name="connsiteY2617" fmla="*/ 476706 h 1385734"/>
              <a:gd name="connsiteX2618" fmla="*/ 6588042 w 10294362"/>
              <a:gd name="connsiteY2618" fmla="*/ 470053 h 1385734"/>
              <a:gd name="connsiteX2619" fmla="*/ 6562859 w 10294362"/>
              <a:gd name="connsiteY2619" fmla="*/ 461251 h 1385734"/>
              <a:gd name="connsiteX2620" fmla="*/ 6540137 w 10294362"/>
              <a:gd name="connsiteY2620" fmla="*/ 443256 h 1385734"/>
              <a:gd name="connsiteX2621" fmla="*/ 6529492 w 10294362"/>
              <a:gd name="connsiteY2621" fmla="*/ 423947 h 1385734"/>
              <a:gd name="connsiteX2622" fmla="*/ 6531315 w 10294362"/>
              <a:gd name="connsiteY2622" fmla="*/ 402084 h 1385734"/>
              <a:gd name="connsiteX2623" fmla="*/ 6537518 w 10294362"/>
              <a:gd name="connsiteY2623" fmla="*/ 387875 h 1385734"/>
              <a:gd name="connsiteX2624" fmla="*/ 6544548 w 10294362"/>
              <a:gd name="connsiteY2624" fmla="*/ 375337 h 1385734"/>
              <a:gd name="connsiteX2625" fmla="*/ 6544968 w 10294362"/>
              <a:gd name="connsiteY2625" fmla="*/ 383139 h 1385734"/>
              <a:gd name="connsiteX2626" fmla="*/ 6544548 w 10294362"/>
              <a:gd name="connsiteY2626" fmla="*/ 394283 h 1385734"/>
              <a:gd name="connsiteX2627" fmla="*/ 6547625 w 10294362"/>
              <a:gd name="connsiteY2627" fmla="*/ 415735 h 1385734"/>
              <a:gd name="connsiteX2628" fmla="*/ 6559092 w 10294362"/>
              <a:gd name="connsiteY2628" fmla="*/ 432173 h 1385734"/>
              <a:gd name="connsiteX2629" fmla="*/ 6577236 w 10294362"/>
              <a:gd name="connsiteY2629" fmla="*/ 441321 h 1385734"/>
              <a:gd name="connsiteX2630" fmla="*/ 6596961 w 10294362"/>
              <a:gd name="connsiteY2630" fmla="*/ 445453 h 1385734"/>
              <a:gd name="connsiteX2631" fmla="*/ 6669428 w 10294362"/>
              <a:gd name="connsiteY2631" fmla="*/ 429770 h 1385734"/>
              <a:gd name="connsiteX2632" fmla="*/ 6735253 w 10294362"/>
              <a:gd name="connsiteY2632" fmla="*/ 399855 h 1385734"/>
              <a:gd name="connsiteX2633" fmla="*/ 6771712 w 10294362"/>
              <a:gd name="connsiteY2633" fmla="*/ 379656 h 1385734"/>
              <a:gd name="connsiteX2634" fmla="*/ 6809917 w 10294362"/>
              <a:gd name="connsiteY2634" fmla="*/ 358621 h 1385734"/>
              <a:gd name="connsiteX2635" fmla="*/ 6812984 w 10294362"/>
              <a:gd name="connsiteY2635" fmla="*/ 355139 h 1385734"/>
              <a:gd name="connsiteX2636" fmla="*/ 6814378 w 10294362"/>
              <a:gd name="connsiteY2636" fmla="*/ 350820 h 1385734"/>
              <a:gd name="connsiteX2637" fmla="*/ 6823167 w 10294362"/>
              <a:gd name="connsiteY2637" fmla="*/ 291756 h 1385734"/>
              <a:gd name="connsiteX2638" fmla="*/ 6826088 w 10294362"/>
              <a:gd name="connsiteY2638" fmla="*/ 266402 h 1385734"/>
              <a:gd name="connsiteX2639" fmla="*/ 6829843 w 10294362"/>
              <a:gd name="connsiteY2639" fmla="*/ 242721 h 1385734"/>
              <a:gd name="connsiteX2640" fmla="*/ 6830833 w 10294362"/>
              <a:gd name="connsiteY2640" fmla="*/ 236174 h 1385734"/>
              <a:gd name="connsiteX2641" fmla="*/ 6834426 w 10294362"/>
              <a:gd name="connsiteY2641" fmla="*/ 233805 h 1385734"/>
              <a:gd name="connsiteX2642" fmla="*/ 2285758 w 10294362"/>
              <a:gd name="connsiteY2642" fmla="*/ 218509 h 1385734"/>
              <a:gd name="connsiteX2643" fmla="*/ 2283110 w 10294362"/>
              <a:gd name="connsiteY2643" fmla="*/ 218787 h 1385734"/>
              <a:gd name="connsiteX2644" fmla="*/ 2281297 w 10294362"/>
              <a:gd name="connsiteY2644" fmla="*/ 220738 h 1385734"/>
              <a:gd name="connsiteX2645" fmla="*/ 2281297 w 10294362"/>
              <a:gd name="connsiteY2645" fmla="*/ 221853 h 1385734"/>
              <a:gd name="connsiteX2646" fmla="*/ 2285758 w 10294362"/>
              <a:gd name="connsiteY2646" fmla="*/ 221853 h 1385734"/>
              <a:gd name="connsiteX2647" fmla="*/ 2330364 w 10294362"/>
              <a:gd name="connsiteY2647" fmla="*/ 201788 h 1385734"/>
              <a:gd name="connsiteX2648" fmla="*/ 2328552 w 10294362"/>
              <a:gd name="connsiteY2648" fmla="*/ 202346 h 1385734"/>
              <a:gd name="connsiteX2649" fmla="*/ 2325904 w 10294362"/>
              <a:gd name="connsiteY2649" fmla="*/ 202903 h 1385734"/>
              <a:gd name="connsiteX2650" fmla="*/ 2330364 w 10294362"/>
              <a:gd name="connsiteY2650" fmla="*/ 202903 h 1385734"/>
              <a:gd name="connsiteX2651" fmla="*/ 1184622 w 10294362"/>
              <a:gd name="connsiteY2651" fmla="*/ 199654 h 1385734"/>
              <a:gd name="connsiteX2652" fmla="*/ 1186080 w 10294362"/>
              <a:gd name="connsiteY2652" fmla="*/ 199654 h 1385734"/>
              <a:gd name="connsiteX2653" fmla="*/ 1193002 w 10294362"/>
              <a:gd name="connsiteY2653" fmla="*/ 200200 h 1385734"/>
              <a:gd name="connsiteX2654" fmla="*/ 1197738 w 10294362"/>
              <a:gd name="connsiteY2654" fmla="*/ 204026 h 1385734"/>
              <a:gd name="connsiteX2655" fmla="*/ 1197191 w 10294362"/>
              <a:gd name="connsiteY2655" fmla="*/ 209309 h 1385734"/>
              <a:gd name="connsiteX2656" fmla="*/ 1193367 w 10294362"/>
              <a:gd name="connsiteY2656" fmla="*/ 215684 h 1385734"/>
              <a:gd name="connsiteX2657" fmla="*/ 1188448 w 10294362"/>
              <a:gd name="connsiteY2657" fmla="*/ 224793 h 1385734"/>
              <a:gd name="connsiteX2658" fmla="*/ 1180251 w 10294362"/>
              <a:gd name="connsiteY2658" fmla="*/ 231715 h 1385734"/>
              <a:gd name="connsiteX2659" fmla="*/ 1179522 w 10294362"/>
              <a:gd name="connsiteY2659" fmla="*/ 233172 h 1385734"/>
              <a:gd name="connsiteX2660" fmla="*/ 1178793 w 10294362"/>
              <a:gd name="connsiteY2660" fmla="*/ 234630 h 1385734"/>
              <a:gd name="connsiteX2661" fmla="*/ 1167863 w 10294362"/>
              <a:gd name="connsiteY2661" fmla="*/ 246470 h 1385734"/>
              <a:gd name="connsiteX2662" fmla="*/ 1152561 w 10294362"/>
              <a:gd name="connsiteY2662" fmla="*/ 250660 h 1385734"/>
              <a:gd name="connsiteX2663" fmla="*/ 1154019 w 10294362"/>
              <a:gd name="connsiteY2663" fmla="*/ 253575 h 1385734"/>
              <a:gd name="connsiteX2664" fmla="*/ 1154019 w 10294362"/>
              <a:gd name="connsiteY2664" fmla="*/ 255032 h 1385734"/>
              <a:gd name="connsiteX2665" fmla="*/ 1120500 w 10294362"/>
              <a:gd name="connsiteY2665" fmla="*/ 257947 h 1385734"/>
              <a:gd name="connsiteX2666" fmla="*/ 1116857 w 10294362"/>
              <a:gd name="connsiteY2666" fmla="*/ 259586 h 1385734"/>
              <a:gd name="connsiteX2667" fmla="*/ 1113214 w 10294362"/>
              <a:gd name="connsiteY2667" fmla="*/ 262319 h 1385734"/>
              <a:gd name="connsiteX2668" fmla="*/ 1108842 w 10294362"/>
              <a:gd name="connsiteY2668" fmla="*/ 262319 h 1385734"/>
              <a:gd name="connsiteX2669" fmla="*/ 1103741 w 10294362"/>
              <a:gd name="connsiteY2669" fmla="*/ 263776 h 1385734"/>
              <a:gd name="connsiteX2670" fmla="*/ 1098640 w 10294362"/>
              <a:gd name="connsiteY2670" fmla="*/ 265234 h 1385734"/>
              <a:gd name="connsiteX2671" fmla="*/ 1094268 w 10294362"/>
              <a:gd name="connsiteY2671" fmla="*/ 266691 h 1385734"/>
              <a:gd name="connsiteX2672" fmla="*/ 1089897 w 10294362"/>
              <a:gd name="connsiteY2672" fmla="*/ 269241 h 1385734"/>
              <a:gd name="connsiteX2673" fmla="*/ 1085524 w 10294362"/>
              <a:gd name="connsiteY2673" fmla="*/ 269606 h 1385734"/>
              <a:gd name="connsiteX2674" fmla="*/ 1085342 w 10294362"/>
              <a:gd name="connsiteY2674" fmla="*/ 270334 h 1385734"/>
              <a:gd name="connsiteX2675" fmla="*/ 1084067 w 10294362"/>
              <a:gd name="connsiteY2675" fmla="*/ 271063 h 1385734"/>
              <a:gd name="connsiteX2676" fmla="*/ 1075323 w 10294362"/>
              <a:gd name="connsiteY2676" fmla="*/ 275070 h 1385734"/>
              <a:gd name="connsiteX2677" fmla="*/ 1066579 w 10294362"/>
              <a:gd name="connsiteY2677" fmla="*/ 276892 h 1385734"/>
              <a:gd name="connsiteX2678" fmla="*/ 1052006 w 10294362"/>
              <a:gd name="connsiteY2678" fmla="*/ 282721 h 1385734"/>
              <a:gd name="connsiteX2679" fmla="*/ 1043634 w 10294362"/>
              <a:gd name="connsiteY2679" fmla="*/ 286365 h 1385734"/>
              <a:gd name="connsiteX2680" fmla="*/ 1033085 w 10294362"/>
              <a:gd name="connsiteY2680" fmla="*/ 290008 h 1385734"/>
              <a:gd name="connsiteX2681" fmla="*/ 1020537 w 10294362"/>
              <a:gd name="connsiteY2681" fmla="*/ 295837 h 1385734"/>
              <a:gd name="connsiteX2682" fmla="*/ 1006898 w 10294362"/>
              <a:gd name="connsiteY2682" fmla="*/ 301667 h 1385734"/>
              <a:gd name="connsiteX2683" fmla="*/ 1003806 w 10294362"/>
              <a:gd name="connsiteY2683" fmla="*/ 302395 h 1385734"/>
              <a:gd name="connsiteX2684" fmla="*/ 999623 w 10294362"/>
              <a:gd name="connsiteY2684" fmla="*/ 303124 h 1385734"/>
              <a:gd name="connsiteX2685" fmla="*/ 995353 w 10294362"/>
              <a:gd name="connsiteY2685" fmla="*/ 306039 h 1385734"/>
              <a:gd name="connsiteX2686" fmla="*/ 993895 w 10294362"/>
              <a:gd name="connsiteY2686" fmla="*/ 306039 h 1385734"/>
              <a:gd name="connsiteX2687" fmla="*/ 984230 w 10294362"/>
              <a:gd name="connsiteY2687" fmla="*/ 309682 h 1385734"/>
              <a:gd name="connsiteX2688" fmla="*/ 973470 w 10294362"/>
              <a:gd name="connsiteY2688" fmla="*/ 313325 h 1385734"/>
              <a:gd name="connsiteX2689" fmla="*/ 967635 w 10294362"/>
              <a:gd name="connsiteY2689" fmla="*/ 314783 h 1385734"/>
              <a:gd name="connsiteX2690" fmla="*/ 967635 w 10294362"/>
              <a:gd name="connsiteY2690" fmla="*/ 316240 h 1385734"/>
              <a:gd name="connsiteX2691" fmla="*/ 945753 w 10294362"/>
              <a:gd name="connsiteY2691" fmla="*/ 320612 h 1385734"/>
              <a:gd name="connsiteX2692" fmla="*/ 941605 w 10294362"/>
              <a:gd name="connsiteY2692" fmla="*/ 321341 h 1385734"/>
              <a:gd name="connsiteX2693" fmla="*/ 938515 w 10294362"/>
              <a:gd name="connsiteY2693" fmla="*/ 322069 h 1385734"/>
              <a:gd name="connsiteX2694" fmla="*/ 935414 w 10294362"/>
              <a:gd name="connsiteY2694" fmla="*/ 325166 h 1385734"/>
              <a:gd name="connsiteX2695" fmla="*/ 931218 w 10294362"/>
              <a:gd name="connsiteY2695" fmla="*/ 324984 h 1385734"/>
              <a:gd name="connsiteX2696" fmla="*/ 919724 w 10294362"/>
              <a:gd name="connsiteY2696" fmla="*/ 324255 h 1385734"/>
              <a:gd name="connsiteX2697" fmla="*/ 909325 w 10294362"/>
              <a:gd name="connsiteY2697" fmla="*/ 327899 h 1385734"/>
              <a:gd name="connsiteX2698" fmla="*/ 907865 w 10294362"/>
              <a:gd name="connsiteY2698" fmla="*/ 327899 h 1385734"/>
              <a:gd name="connsiteX2699" fmla="*/ 888891 w 10294362"/>
              <a:gd name="connsiteY2699" fmla="*/ 331360 h 1385734"/>
              <a:gd name="connsiteX2700" fmla="*/ 869917 w 10294362"/>
              <a:gd name="connsiteY2700" fmla="*/ 333728 h 1385734"/>
              <a:gd name="connsiteX2701" fmla="*/ 853863 w 10294362"/>
              <a:gd name="connsiteY2701" fmla="*/ 333728 h 1385734"/>
              <a:gd name="connsiteX2702" fmla="*/ 856417 w 10294362"/>
              <a:gd name="connsiteY2702" fmla="*/ 338464 h 1385734"/>
              <a:gd name="connsiteX2703" fmla="*/ 856782 w 10294362"/>
              <a:gd name="connsiteY2703" fmla="*/ 341014 h 1385734"/>
              <a:gd name="connsiteX2704" fmla="*/ 873566 w 10294362"/>
              <a:gd name="connsiteY2704" fmla="*/ 357395 h 1385734"/>
              <a:gd name="connsiteX2705" fmla="*/ 885972 w 10294362"/>
              <a:gd name="connsiteY2705" fmla="*/ 375951 h 1385734"/>
              <a:gd name="connsiteX2706" fmla="*/ 898743 w 10294362"/>
              <a:gd name="connsiteY2706" fmla="*/ 396325 h 1385734"/>
              <a:gd name="connsiteX2707" fmla="*/ 909325 w 10294362"/>
              <a:gd name="connsiteY2707" fmla="*/ 416699 h 1385734"/>
              <a:gd name="connsiteX2708" fmla="*/ 915345 w 10294362"/>
              <a:gd name="connsiteY2708" fmla="*/ 436527 h 1385734"/>
              <a:gd name="connsiteX2709" fmla="*/ 922461 w 10294362"/>
              <a:gd name="connsiteY2709" fmla="*/ 457447 h 1385734"/>
              <a:gd name="connsiteX2710" fmla="*/ 926656 w 10294362"/>
              <a:gd name="connsiteY2710" fmla="*/ 467634 h 1385734"/>
              <a:gd name="connsiteX2711" fmla="*/ 929758 w 10294362"/>
              <a:gd name="connsiteY2711" fmla="*/ 477821 h 1385734"/>
              <a:gd name="connsiteX2712" fmla="*/ 933954 w 10294362"/>
              <a:gd name="connsiteY2712" fmla="*/ 492402 h 1385734"/>
              <a:gd name="connsiteX2713" fmla="*/ 937056 w 10294362"/>
              <a:gd name="connsiteY2713" fmla="*/ 506985 h 1385734"/>
              <a:gd name="connsiteX2714" fmla="*/ 939609 w 10294362"/>
              <a:gd name="connsiteY2714" fmla="*/ 519563 h 1385734"/>
              <a:gd name="connsiteX2715" fmla="*/ 939974 w 10294362"/>
              <a:gd name="connsiteY2715" fmla="*/ 533234 h 1385734"/>
              <a:gd name="connsiteX2716" fmla="*/ 941429 w 10294362"/>
              <a:gd name="connsiteY2716" fmla="*/ 550734 h 1385734"/>
              <a:gd name="connsiteX2717" fmla="*/ 942884 w 10294362"/>
              <a:gd name="connsiteY2717" fmla="*/ 559483 h 1385734"/>
              <a:gd name="connsiteX2718" fmla="*/ 944339 w 10294362"/>
              <a:gd name="connsiteY2718" fmla="*/ 568233 h 1385734"/>
              <a:gd name="connsiteX2719" fmla="*/ 942702 w 10294362"/>
              <a:gd name="connsiteY2719" fmla="*/ 601773 h 1385734"/>
              <a:gd name="connsiteX2720" fmla="*/ 939974 w 10294362"/>
              <a:gd name="connsiteY2720" fmla="*/ 635314 h 1385734"/>
              <a:gd name="connsiteX2721" fmla="*/ 939792 w 10294362"/>
              <a:gd name="connsiteY2721" fmla="*/ 652084 h 1385734"/>
              <a:gd name="connsiteX2722" fmla="*/ 938515 w 10294362"/>
              <a:gd name="connsiteY2722" fmla="*/ 668854 h 1385734"/>
              <a:gd name="connsiteX2723" fmla="*/ 936508 w 10294362"/>
              <a:gd name="connsiteY2723" fmla="*/ 694921 h 1385734"/>
              <a:gd name="connsiteX2724" fmla="*/ 935596 w 10294362"/>
              <a:gd name="connsiteY2724" fmla="*/ 719894 h 1385734"/>
              <a:gd name="connsiteX2725" fmla="*/ 935596 w 10294362"/>
              <a:gd name="connsiteY2725" fmla="*/ 725727 h 1385734"/>
              <a:gd name="connsiteX2726" fmla="*/ 936691 w 10294362"/>
              <a:gd name="connsiteY2726" fmla="*/ 729373 h 1385734"/>
              <a:gd name="connsiteX2727" fmla="*/ 939974 w 10294362"/>
              <a:gd name="connsiteY2727" fmla="*/ 728644 h 1385734"/>
              <a:gd name="connsiteX2728" fmla="*/ 957251 w 10294362"/>
              <a:gd name="connsiteY2728" fmla="*/ 715884 h 1385734"/>
              <a:gd name="connsiteX2729" fmla="*/ 973436 w 10294362"/>
              <a:gd name="connsiteY2729" fmla="*/ 705311 h 1385734"/>
              <a:gd name="connsiteX2730" fmla="*/ 990167 w 10294362"/>
              <a:gd name="connsiteY2730" fmla="*/ 696197 h 1385734"/>
              <a:gd name="connsiteX2731" fmla="*/ 1006898 w 10294362"/>
              <a:gd name="connsiteY2731" fmla="*/ 684895 h 1385734"/>
              <a:gd name="connsiteX2732" fmla="*/ 1025629 w 10294362"/>
              <a:gd name="connsiteY2732" fmla="*/ 674323 h 1385734"/>
              <a:gd name="connsiteX2733" fmla="*/ 1043269 w 10294362"/>
              <a:gd name="connsiteY2733" fmla="*/ 661563 h 1385734"/>
              <a:gd name="connsiteX2734" fmla="*/ 1046179 w 10294362"/>
              <a:gd name="connsiteY2734" fmla="*/ 661563 h 1385734"/>
              <a:gd name="connsiteX2735" fmla="*/ 1050184 w 10294362"/>
              <a:gd name="connsiteY2735" fmla="*/ 653907 h 1385734"/>
              <a:gd name="connsiteX2736" fmla="*/ 1056378 w 10294362"/>
              <a:gd name="connsiteY2736" fmla="*/ 648438 h 1385734"/>
              <a:gd name="connsiteX2737" fmla="*/ 1065122 w 10294362"/>
              <a:gd name="connsiteY2737" fmla="*/ 639506 h 1385734"/>
              <a:gd name="connsiteX2738" fmla="*/ 1073866 w 10294362"/>
              <a:gd name="connsiteY2738" fmla="*/ 629481 h 1385734"/>
              <a:gd name="connsiteX2739" fmla="*/ 1074413 w 10294362"/>
              <a:gd name="connsiteY2739" fmla="*/ 627111 h 1385734"/>
              <a:gd name="connsiteX2740" fmla="*/ 1073866 w 10294362"/>
              <a:gd name="connsiteY2740" fmla="*/ 623648 h 1385734"/>
              <a:gd name="connsiteX2741" fmla="*/ 1067308 w 10294362"/>
              <a:gd name="connsiteY2741" fmla="*/ 607971 h 1385734"/>
              <a:gd name="connsiteX2742" fmla="*/ 1060750 w 10294362"/>
              <a:gd name="connsiteY2742" fmla="*/ 590107 h 1385734"/>
              <a:gd name="connsiteX2743" fmla="*/ 1052006 w 10294362"/>
              <a:gd name="connsiteY2743" fmla="*/ 571149 h 1385734"/>
              <a:gd name="connsiteX2744" fmla="*/ 1050549 w 10294362"/>
              <a:gd name="connsiteY2744" fmla="*/ 566775 h 1385734"/>
              <a:gd name="connsiteX2745" fmla="*/ 1047634 w 10294362"/>
              <a:gd name="connsiteY2745" fmla="*/ 525943 h 1385734"/>
              <a:gd name="connsiteX2746" fmla="*/ 1046179 w 10294362"/>
              <a:gd name="connsiteY2746" fmla="*/ 521203 h 1385734"/>
              <a:gd name="connsiteX2747" fmla="*/ 1044724 w 10294362"/>
              <a:gd name="connsiteY2747" fmla="*/ 514277 h 1385734"/>
              <a:gd name="connsiteX2748" fmla="*/ 1043451 w 10294362"/>
              <a:gd name="connsiteY2748" fmla="*/ 511360 h 1385734"/>
              <a:gd name="connsiteX2749" fmla="*/ 1043269 w 10294362"/>
              <a:gd name="connsiteY2749" fmla="*/ 508443 h 1385734"/>
              <a:gd name="connsiteX2750" fmla="*/ 1038723 w 10294362"/>
              <a:gd name="connsiteY2750" fmla="*/ 498782 h 1385734"/>
              <a:gd name="connsiteX2751" fmla="*/ 1028720 w 10294362"/>
              <a:gd name="connsiteY2751" fmla="*/ 492402 h 1385734"/>
              <a:gd name="connsiteX2752" fmla="*/ 1018537 w 10294362"/>
              <a:gd name="connsiteY2752" fmla="*/ 487116 h 1385734"/>
              <a:gd name="connsiteX2753" fmla="*/ 1008352 w 10294362"/>
              <a:gd name="connsiteY2753" fmla="*/ 480736 h 1385734"/>
              <a:gd name="connsiteX2754" fmla="*/ 999623 w 10294362"/>
              <a:gd name="connsiteY2754" fmla="*/ 472000 h 1385734"/>
              <a:gd name="connsiteX2755" fmla="*/ 999078 w 10294362"/>
              <a:gd name="connsiteY2755" fmla="*/ 466542 h 1385734"/>
              <a:gd name="connsiteX2756" fmla="*/ 1003988 w 10294362"/>
              <a:gd name="connsiteY2756" fmla="*/ 463268 h 1385734"/>
              <a:gd name="connsiteX2757" fmla="*/ 1049091 w 10294362"/>
              <a:gd name="connsiteY2757" fmla="*/ 463268 h 1385734"/>
              <a:gd name="connsiteX2758" fmla="*/ 1063665 w 10294362"/>
              <a:gd name="connsiteY2758" fmla="*/ 465087 h 1385734"/>
              <a:gd name="connsiteX2759" fmla="*/ 1078238 w 10294362"/>
              <a:gd name="connsiteY2759" fmla="*/ 469089 h 1385734"/>
              <a:gd name="connsiteX2760" fmla="*/ 1097548 w 10294362"/>
              <a:gd name="connsiteY2760" fmla="*/ 479099 h 1385734"/>
              <a:gd name="connsiteX2761" fmla="*/ 1114671 w 10294362"/>
              <a:gd name="connsiteY2761" fmla="*/ 492402 h 1385734"/>
              <a:gd name="connsiteX2762" fmla="*/ 1122687 w 10294362"/>
              <a:gd name="connsiteY2762" fmla="*/ 496959 h 1385734"/>
              <a:gd name="connsiteX2763" fmla="*/ 1130701 w 10294362"/>
              <a:gd name="connsiteY2763" fmla="*/ 502610 h 1385734"/>
              <a:gd name="connsiteX2764" fmla="*/ 1141084 w 10294362"/>
              <a:gd name="connsiteY2764" fmla="*/ 509537 h 1385734"/>
              <a:gd name="connsiteX2765" fmla="*/ 1152561 w 10294362"/>
              <a:gd name="connsiteY2765" fmla="*/ 518651 h 1385734"/>
              <a:gd name="connsiteX2766" fmla="*/ 1166770 w 10294362"/>
              <a:gd name="connsiteY2766" fmla="*/ 526672 h 1385734"/>
              <a:gd name="connsiteX2767" fmla="*/ 1183165 w 10294362"/>
              <a:gd name="connsiteY2767" fmla="*/ 534692 h 1385734"/>
              <a:gd name="connsiteX2768" fmla="*/ 1196281 w 10294362"/>
              <a:gd name="connsiteY2768" fmla="*/ 534692 h 1385734"/>
              <a:gd name="connsiteX2769" fmla="*/ 1214680 w 10294362"/>
              <a:gd name="connsiteY2769" fmla="*/ 527219 h 1385734"/>
              <a:gd name="connsiteX2770" fmla="*/ 1234171 w 10294362"/>
              <a:gd name="connsiteY2770" fmla="*/ 523026 h 1385734"/>
              <a:gd name="connsiteX2771" fmla="*/ 1239272 w 10294362"/>
              <a:gd name="connsiteY2771" fmla="*/ 522115 h 1385734"/>
              <a:gd name="connsiteX2772" fmla="*/ 1244373 w 10294362"/>
              <a:gd name="connsiteY2772" fmla="*/ 520110 h 1385734"/>
              <a:gd name="connsiteX2773" fmla="*/ 1266233 w 10294362"/>
              <a:gd name="connsiteY2773" fmla="*/ 520110 h 1385734"/>
              <a:gd name="connsiteX2774" fmla="*/ 1270422 w 10294362"/>
              <a:gd name="connsiteY2774" fmla="*/ 521750 h 1385734"/>
              <a:gd name="connsiteX2775" fmla="*/ 1273520 w 10294362"/>
              <a:gd name="connsiteY2775" fmla="*/ 524484 h 1385734"/>
              <a:gd name="connsiteX2776" fmla="*/ 1282081 w 10294362"/>
              <a:gd name="connsiteY2776" fmla="*/ 524667 h 1385734"/>
              <a:gd name="connsiteX2777" fmla="*/ 1289550 w 10294362"/>
              <a:gd name="connsiteY2777" fmla="*/ 521568 h 1385734"/>
              <a:gd name="connsiteX2778" fmla="*/ 1293922 w 10294362"/>
              <a:gd name="connsiteY2778" fmla="*/ 520839 h 1385734"/>
              <a:gd name="connsiteX2779" fmla="*/ 1298294 w 10294362"/>
              <a:gd name="connsiteY2779" fmla="*/ 520110 h 1385734"/>
              <a:gd name="connsiteX2780" fmla="*/ 1299933 w 10294362"/>
              <a:gd name="connsiteY2780" fmla="*/ 519380 h 1385734"/>
              <a:gd name="connsiteX2781" fmla="*/ 1302666 w 10294362"/>
              <a:gd name="connsiteY2781" fmla="*/ 518651 h 1385734"/>
              <a:gd name="connsiteX2782" fmla="*/ 1310317 w 10294362"/>
              <a:gd name="connsiteY2782" fmla="*/ 514459 h 1385734"/>
              <a:gd name="connsiteX2783" fmla="*/ 1315782 w 10294362"/>
              <a:gd name="connsiteY2783" fmla="*/ 520110 h 1385734"/>
              <a:gd name="connsiteX2784" fmla="*/ 1317968 w 10294362"/>
              <a:gd name="connsiteY2784" fmla="*/ 524484 h 1385734"/>
              <a:gd name="connsiteX2785" fmla="*/ 1315782 w 10294362"/>
              <a:gd name="connsiteY2785" fmla="*/ 528859 h 1385734"/>
              <a:gd name="connsiteX2786" fmla="*/ 1304122 w 10294362"/>
              <a:gd name="connsiteY2786" fmla="*/ 545812 h 1385734"/>
              <a:gd name="connsiteX2787" fmla="*/ 1292464 w 10294362"/>
              <a:gd name="connsiteY2787" fmla="*/ 559483 h 1385734"/>
              <a:gd name="connsiteX2788" fmla="*/ 1279349 w 10294362"/>
              <a:gd name="connsiteY2788" fmla="*/ 572972 h 1385734"/>
              <a:gd name="connsiteX2789" fmla="*/ 1266233 w 10294362"/>
              <a:gd name="connsiteY2789" fmla="*/ 584274 h 1385734"/>
              <a:gd name="connsiteX2790" fmla="*/ 1254574 w 10294362"/>
              <a:gd name="connsiteY2790" fmla="*/ 591383 h 1385734"/>
              <a:gd name="connsiteX2791" fmla="*/ 1242916 w 10294362"/>
              <a:gd name="connsiteY2791" fmla="*/ 597398 h 1385734"/>
              <a:gd name="connsiteX2792" fmla="*/ 1238907 w 10294362"/>
              <a:gd name="connsiteY2792" fmla="*/ 602138 h 1385734"/>
              <a:gd name="connsiteX2793" fmla="*/ 1241458 w 10294362"/>
              <a:gd name="connsiteY2793" fmla="*/ 609065 h 1385734"/>
              <a:gd name="connsiteX2794" fmla="*/ 1274976 w 10294362"/>
              <a:gd name="connsiteY2794" fmla="*/ 661563 h 1385734"/>
              <a:gd name="connsiteX2795" fmla="*/ 1289186 w 10294362"/>
              <a:gd name="connsiteY2795" fmla="*/ 679974 h 1385734"/>
              <a:gd name="connsiteX2796" fmla="*/ 1301208 w 10294362"/>
              <a:gd name="connsiteY2796" fmla="*/ 699478 h 1385734"/>
              <a:gd name="connsiteX2797" fmla="*/ 1312138 w 10294362"/>
              <a:gd name="connsiteY2797" fmla="*/ 715702 h 1385734"/>
              <a:gd name="connsiteX2798" fmla="*/ 1323068 w 10294362"/>
              <a:gd name="connsiteY2798" fmla="*/ 733019 h 1385734"/>
              <a:gd name="connsiteX2799" fmla="*/ 1332723 w 10294362"/>
              <a:gd name="connsiteY2799" fmla="*/ 747775 h 1385734"/>
              <a:gd name="connsiteX2800" fmla="*/ 1343471 w 10294362"/>
              <a:gd name="connsiteY2800" fmla="*/ 763572 h 1385734"/>
              <a:gd name="connsiteX2801" fmla="*/ 1352032 w 10294362"/>
              <a:gd name="connsiteY2801" fmla="*/ 777318 h 1385734"/>
              <a:gd name="connsiteX2802" fmla="*/ 1359502 w 10294362"/>
              <a:gd name="connsiteY2802" fmla="*/ 791156 h 1385734"/>
              <a:gd name="connsiteX2803" fmla="*/ 1388648 w 10294362"/>
              <a:gd name="connsiteY2803" fmla="*/ 837823 h 1385734"/>
              <a:gd name="connsiteX2804" fmla="*/ 1400124 w 10294362"/>
              <a:gd name="connsiteY2804" fmla="*/ 853683 h 1385734"/>
              <a:gd name="connsiteX2805" fmla="*/ 1410507 w 10294362"/>
              <a:gd name="connsiteY2805" fmla="*/ 872824 h 1385734"/>
              <a:gd name="connsiteX2806" fmla="*/ 1421620 w 10294362"/>
              <a:gd name="connsiteY2806" fmla="*/ 889594 h 1385734"/>
              <a:gd name="connsiteX2807" fmla="*/ 1433825 w 10294362"/>
              <a:gd name="connsiteY2807" fmla="*/ 906366 h 1385734"/>
              <a:gd name="connsiteX2808" fmla="*/ 1442205 w 10294362"/>
              <a:gd name="connsiteY2808" fmla="*/ 922954 h 1385734"/>
              <a:gd name="connsiteX2809" fmla="*/ 1452770 w 10294362"/>
              <a:gd name="connsiteY2809" fmla="*/ 938449 h 1385734"/>
              <a:gd name="connsiteX2810" fmla="*/ 1462061 w 10294362"/>
              <a:gd name="connsiteY2810" fmla="*/ 953762 h 1385734"/>
              <a:gd name="connsiteX2811" fmla="*/ 1470258 w 10294362"/>
              <a:gd name="connsiteY2811" fmla="*/ 969074 h 1385734"/>
              <a:gd name="connsiteX2812" fmla="*/ 1476088 w 10294362"/>
              <a:gd name="connsiteY2812" fmla="*/ 979283 h 1385734"/>
              <a:gd name="connsiteX2813" fmla="*/ 1481917 w 10294362"/>
              <a:gd name="connsiteY2813" fmla="*/ 989491 h 1385734"/>
              <a:gd name="connsiteX2814" fmla="*/ 1496490 w 10294362"/>
              <a:gd name="connsiteY2814" fmla="*/ 1017200 h 1385734"/>
              <a:gd name="connsiteX2815" fmla="*/ 1503048 w 10294362"/>
              <a:gd name="connsiteY2815" fmla="*/ 1026858 h 1385734"/>
              <a:gd name="connsiteX2816" fmla="*/ 1509606 w 10294362"/>
              <a:gd name="connsiteY2816" fmla="*/ 1037593 h 1385734"/>
              <a:gd name="connsiteX2817" fmla="*/ 1512521 w 10294362"/>
              <a:gd name="connsiteY2817" fmla="*/ 1039028 h 1385734"/>
              <a:gd name="connsiteX2818" fmla="*/ 1515435 w 10294362"/>
              <a:gd name="connsiteY2818" fmla="*/ 1040462 h 1385734"/>
              <a:gd name="connsiteX2819" fmla="*/ 1516893 w 10294362"/>
              <a:gd name="connsiteY2819" fmla="*/ 1040462 h 1385734"/>
              <a:gd name="connsiteX2820" fmla="*/ 1518168 w 10294362"/>
              <a:gd name="connsiteY2820" fmla="*/ 1033051 h 1385734"/>
              <a:gd name="connsiteX2821" fmla="*/ 1518349 w 10294362"/>
              <a:gd name="connsiteY2821" fmla="*/ 1024492 h 1385734"/>
              <a:gd name="connsiteX2822" fmla="*/ 1519625 w 10294362"/>
              <a:gd name="connsiteY2822" fmla="*/ 1008997 h 1385734"/>
              <a:gd name="connsiteX2823" fmla="*/ 1519807 w 10294362"/>
              <a:gd name="connsiteY2823" fmla="*/ 992408 h 1385734"/>
              <a:gd name="connsiteX2824" fmla="*/ 1521082 w 10294362"/>
              <a:gd name="connsiteY2824" fmla="*/ 976184 h 1385734"/>
              <a:gd name="connsiteX2825" fmla="*/ 1521265 w 10294362"/>
              <a:gd name="connsiteY2825" fmla="*/ 958866 h 1385734"/>
              <a:gd name="connsiteX2826" fmla="*/ 1521265 w 10294362"/>
              <a:gd name="connsiteY2826" fmla="*/ 938449 h 1385734"/>
              <a:gd name="connsiteX2827" fmla="*/ 1521811 w 10294362"/>
              <a:gd name="connsiteY2827" fmla="*/ 920220 h 1385734"/>
              <a:gd name="connsiteX2828" fmla="*/ 1521265 w 10294362"/>
              <a:gd name="connsiteY2828" fmla="*/ 901991 h 1385734"/>
              <a:gd name="connsiteX2829" fmla="*/ 1519989 w 10294362"/>
              <a:gd name="connsiteY2829" fmla="*/ 893423 h 1385734"/>
              <a:gd name="connsiteX2830" fmla="*/ 1519807 w 10294362"/>
              <a:gd name="connsiteY2830" fmla="*/ 885949 h 1385734"/>
              <a:gd name="connsiteX2831" fmla="*/ 1520536 w 10294362"/>
              <a:gd name="connsiteY2831" fmla="*/ 881209 h 1385734"/>
              <a:gd name="connsiteX2832" fmla="*/ 1521265 w 10294362"/>
              <a:gd name="connsiteY2832" fmla="*/ 878657 h 1385734"/>
              <a:gd name="connsiteX2833" fmla="*/ 1523086 w 10294362"/>
              <a:gd name="connsiteY2833" fmla="*/ 891053 h 1385734"/>
              <a:gd name="connsiteX2834" fmla="*/ 1527094 w 10294362"/>
              <a:gd name="connsiteY2834" fmla="*/ 903449 h 1385734"/>
              <a:gd name="connsiteX2835" fmla="*/ 1535838 w 10294362"/>
              <a:gd name="connsiteY2835" fmla="*/ 923866 h 1385734"/>
              <a:gd name="connsiteX2836" fmla="*/ 1543124 w 10294362"/>
              <a:gd name="connsiteY2836" fmla="*/ 948658 h 1385734"/>
              <a:gd name="connsiteX2837" fmla="*/ 1546039 w 10294362"/>
              <a:gd name="connsiteY2837" fmla="*/ 955585 h 1385734"/>
              <a:gd name="connsiteX2838" fmla="*/ 1548954 w 10294362"/>
              <a:gd name="connsiteY2838" fmla="*/ 964699 h 1385734"/>
              <a:gd name="connsiteX2839" fmla="*/ 1550411 w 10294362"/>
              <a:gd name="connsiteY2839" fmla="*/ 969074 h 1385734"/>
              <a:gd name="connsiteX2840" fmla="*/ 1563526 w 10294362"/>
              <a:gd name="connsiteY2840" fmla="*/ 1001158 h 1385734"/>
              <a:gd name="connsiteX2841" fmla="*/ 1565896 w 10294362"/>
              <a:gd name="connsiteY2841" fmla="*/ 1009544 h 1385734"/>
              <a:gd name="connsiteX2842" fmla="*/ 1569356 w 10294362"/>
              <a:gd name="connsiteY2842" fmla="*/ 1015742 h 1385734"/>
              <a:gd name="connsiteX2843" fmla="*/ 1578282 w 10294362"/>
              <a:gd name="connsiteY2843" fmla="*/ 1043352 h 1385734"/>
              <a:gd name="connsiteX2844" fmla="*/ 1588301 w 10294362"/>
              <a:gd name="connsiteY2844" fmla="*/ 1070952 h 1385734"/>
              <a:gd name="connsiteX2845" fmla="*/ 1610161 w 10294362"/>
              <a:gd name="connsiteY2845" fmla="*/ 1121958 h 1385734"/>
              <a:gd name="connsiteX2846" fmla="*/ 1615991 w 10294362"/>
              <a:gd name="connsiteY2846" fmla="*/ 1139446 h 1385734"/>
              <a:gd name="connsiteX2847" fmla="*/ 1621820 w 10294362"/>
              <a:gd name="connsiteY2847" fmla="*/ 1156934 h 1385734"/>
              <a:gd name="connsiteX2848" fmla="*/ 1633479 w 10294362"/>
              <a:gd name="connsiteY2848" fmla="*/ 1196282 h 1385734"/>
              <a:gd name="connsiteX2849" fmla="*/ 1637486 w 10294362"/>
              <a:gd name="connsiteY2849" fmla="*/ 1215045 h 1385734"/>
              <a:gd name="connsiteX2850" fmla="*/ 1639307 w 10294362"/>
              <a:gd name="connsiteY2850" fmla="*/ 1232715 h 1385734"/>
              <a:gd name="connsiteX2851" fmla="*/ 1641311 w 10294362"/>
              <a:gd name="connsiteY2851" fmla="*/ 1264048 h 1385734"/>
              <a:gd name="connsiteX2852" fmla="*/ 1642223 w 10294362"/>
              <a:gd name="connsiteY2852" fmla="*/ 1295380 h 1385734"/>
              <a:gd name="connsiteX2853" fmla="*/ 1642040 w 10294362"/>
              <a:gd name="connsiteY2853" fmla="*/ 1303396 h 1385734"/>
              <a:gd name="connsiteX2854" fmla="*/ 1640766 w 10294362"/>
              <a:gd name="connsiteY2854" fmla="*/ 1311411 h 1385734"/>
              <a:gd name="connsiteX2855" fmla="*/ 1636028 w 10294362"/>
              <a:gd name="connsiteY2855" fmla="*/ 1324162 h 1385734"/>
              <a:gd name="connsiteX2856" fmla="*/ 1629107 w 10294362"/>
              <a:gd name="connsiteY2856" fmla="*/ 1334728 h 1385734"/>
              <a:gd name="connsiteX2857" fmla="*/ 1622366 w 10294362"/>
              <a:gd name="connsiteY2857" fmla="*/ 1345294 h 1385734"/>
              <a:gd name="connsiteX2858" fmla="*/ 1614534 w 10294362"/>
              <a:gd name="connsiteY2858" fmla="*/ 1353673 h 1385734"/>
              <a:gd name="connsiteX2859" fmla="*/ 1611072 w 10294362"/>
              <a:gd name="connsiteY2859" fmla="*/ 1356588 h 1385734"/>
              <a:gd name="connsiteX2860" fmla="*/ 1608704 w 10294362"/>
              <a:gd name="connsiteY2860" fmla="*/ 1359502 h 1385734"/>
              <a:gd name="connsiteX2861" fmla="*/ 1600143 w 10294362"/>
              <a:gd name="connsiteY2861" fmla="*/ 1370432 h 1385734"/>
              <a:gd name="connsiteX2862" fmla="*/ 1588301 w 10294362"/>
              <a:gd name="connsiteY2862" fmla="*/ 1372618 h 1385734"/>
              <a:gd name="connsiteX2863" fmla="*/ 1582472 w 10294362"/>
              <a:gd name="connsiteY2863" fmla="*/ 1378448 h 1385734"/>
              <a:gd name="connsiteX2864" fmla="*/ 1582836 w 10294362"/>
              <a:gd name="connsiteY2864" fmla="*/ 1382091 h 1385734"/>
              <a:gd name="connsiteX2865" fmla="*/ 1581015 w 10294362"/>
              <a:gd name="connsiteY2865" fmla="*/ 1385734 h 1385734"/>
              <a:gd name="connsiteX2866" fmla="*/ 1580286 w 10294362"/>
              <a:gd name="connsiteY2866" fmla="*/ 1384459 h 1385734"/>
              <a:gd name="connsiteX2867" fmla="*/ 1579558 w 10294362"/>
              <a:gd name="connsiteY2867" fmla="*/ 1384277 h 1385734"/>
              <a:gd name="connsiteX2868" fmla="*/ 1577189 w 10294362"/>
              <a:gd name="connsiteY2868" fmla="*/ 1379905 h 1385734"/>
              <a:gd name="connsiteX2869" fmla="*/ 1578100 w 10294362"/>
              <a:gd name="connsiteY2869" fmla="*/ 1375533 h 1385734"/>
              <a:gd name="connsiteX2870" fmla="*/ 1578100 w 10294362"/>
              <a:gd name="connsiteY2870" fmla="*/ 1374076 h 1385734"/>
              <a:gd name="connsiteX2871" fmla="*/ 1569903 w 10294362"/>
              <a:gd name="connsiteY2871" fmla="*/ 1372254 h 1385734"/>
              <a:gd name="connsiteX2872" fmla="*/ 1560612 w 10294362"/>
              <a:gd name="connsiteY2872" fmla="*/ 1372618 h 1385734"/>
              <a:gd name="connsiteX2873" fmla="*/ 1545129 w 10294362"/>
              <a:gd name="connsiteY2873" fmla="*/ 1370068 h 1385734"/>
              <a:gd name="connsiteX2874" fmla="*/ 1532923 w 10294362"/>
              <a:gd name="connsiteY2874" fmla="*/ 1360960 h 1385734"/>
              <a:gd name="connsiteX2875" fmla="*/ 1527094 w 10294362"/>
              <a:gd name="connsiteY2875" fmla="*/ 1356041 h 1385734"/>
              <a:gd name="connsiteX2876" fmla="*/ 1521265 w 10294362"/>
              <a:gd name="connsiteY2876" fmla="*/ 1352216 h 1385734"/>
              <a:gd name="connsiteX2877" fmla="*/ 1518896 w 10294362"/>
              <a:gd name="connsiteY2877" fmla="*/ 1350212 h 1385734"/>
              <a:gd name="connsiteX2878" fmla="*/ 1515435 w 10294362"/>
              <a:gd name="connsiteY2878" fmla="*/ 1349301 h 1385734"/>
              <a:gd name="connsiteX2879" fmla="*/ 1505234 w 10294362"/>
              <a:gd name="connsiteY2879" fmla="*/ 1344929 h 1385734"/>
              <a:gd name="connsiteX2880" fmla="*/ 1501044 w 10294362"/>
              <a:gd name="connsiteY2880" fmla="*/ 1342197 h 1385734"/>
              <a:gd name="connsiteX2881" fmla="*/ 1497947 w 10294362"/>
              <a:gd name="connsiteY2881" fmla="*/ 1340557 h 1385734"/>
              <a:gd name="connsiteX2882" fmla="*/ 1476998 w 10294362"/>
              <a:gd name="connsiteY2882" fmla="*/ 1321066 h 1385734"/>
              <a:gd name="connsiteX2883" fmla="*/ 1457142 w 10294362"/>
              <a:gd name="connsiteY2883" fmla="*/ 1302667 h 1385734"/>
              <a:gd name="connsiteX2884" fmla="*/ 1434371 w 10294362"/>
              <a:gd name="connsiteY2884" fmla="*/ 1281171 h 1385734"/>
              <a:gd name="connsiteX2885" fmla="*/ 1414880 w 10294362"/>
              <a:gd name="connsiteY2885" fmla="*/ 1257490 h 1385734"/>
              <a:gd name="connsiteX2886" fmla="*/ 1403221 w 10294362"/>
              <a:gd name="connsiteY2886" fmla="*/ 1238180 h 1385734"/>
              <a:gd name="connsiteX2887" fmla="*/ 1391563 w 10294362"/>
              <a:gd name="connsiteY2887" fmla="*/ 1221057 h 1385734"/>
              <a:gd name="connsiteX2888" fmla="*/ 1371160 w 10294362"/>
              <a:gd name="connsiteY2888" fmla="*/ 1183166 h 1385734"/>
              <a:gd name="connsiteX2889" fmla="*/ 1359866 w 10294362"/>
              <a:gd name="connsiteY2889" fmla="*/ 1166043 h 1385734"/>
              <a:gd name="connsiteX2890" fmla="*/ 1350757 w 10294362"/>
              <a:gd name="connsiteY2890" fmla="*/ 1146733 h 1385734"/>
              <a:gd name="connsiteX2891" fmla="*/ 1342013 w 10294362"/>
              <a:gd name="connsiteY2891" fmla="*/ 1132524 h 1385734"/>
              <a:gd name="connsiteX2892" fmla="*/ 1333270 w 10294362"/>
              <a:gd name="connsiteY2892" fmla="*/ 1116129 h 1385734"/>
              <a:gd name="connsiteX2893" fmla="*/ 1325437 w 10294362"/>
              <a:gd name="connsiteY2893" fmla="*/ 1103378 h 1385734"/>
              <a:gd name="connsiteX2894" fmla="*/ 1318696 w 10294362"/>
              <a:gd name="connsiteY2894" fmla="*/ 1088440 h 1385734"/>
              <a:gd name="connsiteX2895" fmla="*/ 1310863 w 10294362"/>
              <a:gd name="connsiteY2895" fmla="*/ 1078239 h 1385734"/>
              <a:gd name="connsiteX2896" fmla="*/ 1304122 w 10294362"/>
              <a:gd name="connsiteY2896" fmla="*/ 1068037 h 1385734"/>
              <a:gd name="connsiteX2897" fmla="*/ 1299569 w 10294362"/>
              <a:gd name="connsiteY2897" fmla="*/ 1055471 h 1385734"/>
              <a:gd name="connsiteX2898" fmla="*/ 1293922 w 10294362"/>
              <a:gd name="connsiteY2898" fmla="*/ 1046200 h 1385734"/>
              <a:gd name="connsiteX2899" fmla="*/ 1283721 w 10294362"/>
              <a:gd name="connsiteY2899" fmla="*/ 1025950 h 1385734"/>
              <a:gd name="connsiteX2900" fmla="*/ 1272062 w 10294362"/>
              <a:gd name="connsiteY2900" fmla="*/ 1005533 h 1385734"/>
              <a:gd name="connsiteX2901" fmla="*/ 1265504 w 10294362"/>
              <a:gd name="connsiteY2901" fmla="*/ 993320 h 1385734"/>
              <a:gd name="connsiteX2902" fmla="*/ 1258946 w 10294362"/>
              <a:gd name="connsiteY2902" fmla="*/ 982200 h 1385734"/>
              <a:gd name="connsiteX2903" fmla="*/ 1252570 w 10294362"/>
              <a:gd name="connsiteY2903" fmla="*/ 971080 h 1385734"/>
              <a:gd name="connsiteX2904" fmla="*/ 1247287 w 10294362"/>
              <a:gd name="connsiteY2904" fmla="*/ 958866 h 1385734"/>
              <a:gd name="connsiteX2905" fmla="*/ 1244555 w 10294362"/>
              <a:gd name="connsiteY2905" fmla="*/ 954491 h 1385734"/>
              <a:gd name="connsiteX2906" fmla="*/ 1242916 w 10294362"/>
              <a:gd name="connsiteY2906" fmla="*/ 950116 h 1385734"/>
              <a:gd name="connsiteX2907" fmla="*/ 1235628 w 10294362"/>
              <a:gd name="connsiteY2907" fmla="*/ 935350 h 1385734"/>
              <a:gd name="connsiteX2908" fmla="*/ 1228343 w 10294362"/>
              <a:gd name="connsiteY2908" fmla="*/ 923866 h 1385734"/>
              <a:gd name="connsiteX2909" fmla="*/ 1221966 w 10294362"/>
              <a:gd name="connsiteY2909" fmla="*/ 913475 h 1385734"/>
              <a:gd name="connsiteX2910" fmla="*/ 1216684 w 10294362"/>
              <a:gd name="connsiteY2910" fmla="*/ 901991 h 1385734"/>
              <a:gd name="connsiteX2911" fmla="*/ 1210854 w 10294362"/>
              <a:gd name="connsiteY2911" fmla="*/ 888865 h 1385734"/>
              <a:gd name="connsiteX2912" fmla="*/ 1207940 w 10294362"/>
              <a:gd name="connsiteY2912" fmla="*/ 883579 h 1385734"/>
              <a:gd name="connsiteX2913" fmla="*/ 1205025 w 10294362"/>
              <a:gd name="connsiteY2913" fmla="*/ 877199 h 1385734"/>
              <a:gd name="connsiteX2914" fmla="*/ 1196463 w 10294362"/>
              <a:gd name="connsiteY2914" fmla="*/ 861886 h 1385734"/>
              <a:gd name="connsiteX2915" fmla="*/ 1188994 w 10294362"/>
              <a:gd name="connsiteY2915" fmla="*/ 846573 h 1385734"/>
              <a:gd name="connsiteX2916" fmla="*/ 1177336 w 10294362"/>
              <a:gd name="connsiteY2916" fmla="*/ 824698 h 1385734"/>
              <a:gd name="connsiteX2917" fmla="*/ 1173145 w 10294362"/>
              <a:gd name="connsiteY2917" fmla="*/ 817953 h 1385734"/>
              <a:gd name="connsiteX2918" fmla="*/ 1170049 w 10294362"/>
              <a:gd name="connsiteY2918" fmla="*/ 810115 h 1385734"/>
              <a:gd name="connsiteX2919" fmla="*/ 1166406 w 10294362"/>
              <a:gd name="connsiteY2919" fmla="*/ 806104 h 1385734"/>
              <a:gd name="connsiteX2920" fmla="*/ 1162763 w 10294362"/>
              <a:gd name="connsiteY2920" fmla="*/ 799906 h 1385734"/>
              <a:gd name="connsiteX2921" fmla="*/ 1159848 w 10294362"/>
              <a:gd name="connsiteY2921" fmla="*/ 792250 h 1385734"/>
              <a:gd name="connsiteX2922" fmla="*/ 1156933 w 10294362"/>
              <a:gd name="connsiteY2922" fmla="*/ 782406 h 1385734"/>
              <a:gd name="connsiteX2923" fmla="*/ 1153290 w 10294362"/>
              <a:gd name="connsiteY2923" fmla="*/ 778578 h 1385734"/>
              <a:gd name="connsiteX2924" fmla="*/ 1149647 w 10294362"/>
              <a:gd name="connsiteY2924" fmla="*/ 773658 h 1385734"/>
              <a:gd name="connsiteX2925" fmla="*/ 1137988 w 10294362"/>
              <a:gd name="connsiteY2925" fmla="*/ 750518 h 1385734"/>
              <a:gd name="connsiteX2926" fmla="*/ 1132159 w 10294362"/>
              <a:gd name="connsiteY2926" fmla="*/ 740310 h 1385734"/>
              <a:gd name="connsiteX2927" fmla="*/ 1126330 w 10294362"/>
              <a:gd name="connsiteY2927" fmla="*/ 730102 h 1385734"/>
              <a:gd name="connsiteX2928" fmla="*/ 1119772 w 10294362"/>
              <a:gd name="connsiteY2928" fmla="*/ 717524 h 1385734"/>
              <a:gd name="connsiteX2929" fmla="*/ 1113214 w 10294362"/>
              <a:gd name="connsiteY2929" fmla="*/ 708228 h 1385734"/>
              <a:gd name="connsiteX2930" fmla="*/ 1109570 w 10294362"/>
              <a:gd name="connsiteY2930" fmla="*/ 701483 h 1385734"/>
              <a:gd name="connsiteX2931" fmla="*/ 1105927 w 10294362"/>
              <a:gd name="connsiteY2931" fmla="*/ 693645 h 1385734"/>
              <a:gd name="connsiteX2932" fmla="*/ 1102648 w 10294362"/>
              <a:gd name="connsiteY2932" fmla="*/ 685078 h 1385734"/>
              <a:gd name="connsiteX2933" fmla="*/ 1097183 w 10294362"/>
              <a:gd name="connsiteY2933" fmla="*/ 677604 h 1385734"/>
              <a:gd name="connsiteX2934" fmla="*/ 1093540 w 10294362"/>
              <a:gd name="connsiteY2934" fmla="*/ 676146 h 1385734"/>
              <a:gd name="connsiteX2935" fmla="*/ 1089897 w 10294362"/>
              <a:gd name="connsiteY2935" fmla="*/ 679062 h 1385734"/>
              <a:gd name="connsiteX2936" fmla="*/ 1080424 w 10294362"/>
              <a:gd name="connsiteY2936" fmla="*/ 684531 h 1385734"/>
              <a:gd name="connsiteX2937" fmla="*/ 1070951 w 10294362"/>
              <a:gd name="connsiteY2937" fmla="*/ 692187 h 1385734"/>
              <a:gd name="connsiteX2938" fmla="*/ 1062207 w 10294362"/>
              <a:gd name="connsiteY2938" fmla="*/ 697473 h 1385734"/>
              <a:gd name="connsiteX2939" fmla="*/ 1053463 w 10294362"/>
              <a:gd name="connsiteY2939" fmla="*/ 703853 h 1385734"/>
              <a:gd name="connsiteX2940" fmla="*/ 1019991 w 10294362"/>
              <a:gd name="connsiteY2940" fmla="*/ 725727 h 1385734"/>
              <a:gd name="connsiteX2941" fmla="*/ 980710 w 10294362"/>
              <a:gd name="connsiteY2941" fmla="*/ 749060 h 1385734"/>
              <a:gd name="connsiteX2942" fmla="*/ 968344 w 10294362"/>
              <a:gd name="connsiteY2942" fmla="*/ 756876 h 1385734"/>
              <a:gd name="connsiteX2943" fmla="*/ 955978 w 10294362"/>
              <a:gd name="connsiteY2943" fmla="*/ 763572 h 1385734"/>
              <a:gd name="connsiteX2944" fmla="*/ 955978 w 10294362"/>
              <a:gd name="connsiteY2944" fmla="*/ 766454 h 1385734"/>
              <a:gd name="connsiteX2945" fmla="*/ 960342 w 10294362"/>
              <a:gd name="connsiteY2945" fmla="*/ 767174 h 1385734"/>
              <a:gd name="connsiteX2946" fmla="*/ 964707 w 10294362"/>
              <a:gd name="connsiteY2946" fmla="*/ 767895 h 1385734"/>
              <a:gd name="connsiteX2947" fmla="*/ 1024356 w 10294362"/>
              <a:gd name="connsiteY2947" fmla="*/ 767895 h 1385734"/>
              <a:gd name="connsiteX2948" fmla="*/ 1032176 w 10294362"/>
              <a:gd name="connsiteY2948" fmla="*/ 768615 h 1385734"/>
              <a:gd name="connsiteX2949" fmla="*/ 1038904 w 10294362"/>
              <a:gd name="connsiteY2949" fmla="*/ 773658 h 1385734"/>
              <a:gd name="connsiteX2950" fmla="*/ 1040359 w 10294362"/>
              <a:gd name="connsiteY2950" fmla="*/ 775844 h 1385734"/>
              <a:gd name="connsiteX2951" fmla="*/ 1041814 w 10294362"/>
              <a:gd name="connsiteY2951" fmla="*/ 778031 h 1385734"/>
              <a:gd name="connsiteX2952" fmla="*/ 1041996 w 10294362"/>
              <a:gd name="connsiteY2952" fmla="*/ 788239 h 1385734"/>
              <a:gd name="connsiteX2953" fmla="*/ 1038904 w 10294362"/>
              <a:gd name="connsiteY2953" fmla="*/ 798448 h 1385734"/>
              <a:gd name="connsiteX2954" fmla="*/ 1038177 w 10294362"/>
              <a:gd name="connsiteY2954" fmla="*/ 799359 h 1385734"/>
              <a:gd name="connsiteX2955" fmla="*/ 1037449 w 10294362"/>
              <a:gd name="connsiteY2955" fmla="*/ 801365 h 1385734"/>
              <a:gd name="connsiteX2956" fmla="*/ 1033085 w 10294362"/>
              <a:gd name="connsiteY2956" fmla="*/ 831990 h 1385734"/>
              <a:gd name="connsiteX2957" fmla="*/ 1028720 w 10294362"/>
              <a:gd name="connsiteY2957" fmla="*/ 841651 h 1385734"/>
              <a:gd name="connsiteX2958" fmla="*/ 1024356 w 10294362"/>
              <a:gd name="connsiteY2958" fmla="*/ 852407 h 1385734"/>
              <a:gd name="connsiteX2959" fmla="*/ 1024356 w 10294362"/>
              <a:gd name="connsiteY2959" fmla="*/ 853865 h 1385734"/>
              <a:gd name="connsiteX2960" fmla="*/ 1019991 w 10294362"/>
              <a:gd name="connsiteY2960" fmla="*/ 874282 h 1385734"/>
              <a:gd name="connsiteX2961" fmla="*/ 1019264 w 10294362"/>
              <a:gd name="connsiteY2961" fmla="*/ 875558 h 1385734"/>
              <a:gd name="connsiteX2962" fmla="*/ 1018537 w 10294362"/>
              <a:gd name="connsiteY2962" fmla="*/ 875740 h 1385734"/>
              <a:gd name="connsiteX2963" fmla="*/ 1015626 w 10294362"/>
              <a:gd name="connsiteY2963" fmla="*/ 884308 h 1385734"/>
              <a:gd name="connsiteX2964" fmla="*/ 1012717 w 10294362"/>
              <a:gd name="connsiteY2964" fmla="*/ 891782 h 1385734"/>
              <a:gd name="connsiteX2965" fmla="*/ 1010716 w 10294362"/>
              <a:gd name="connsiteY2965" fmla="*/ 894152 h 1385734"/>
              <a:gd name="connsiteX2966" fmla="*/ 1009807 w 10294362"/>
              <a:gd name="connsiteY2966" fmla="*/ 897615 h 1385734"/>
              <a:gd name="connsiteX2967" fmla="*/ 1008352 w 10294362"/>
              <a:gd name="connsiteY2967" fmla="*/ 901808 h 1385734"/>
              <a:gd name="connsiteX2968" fmla="*/ 1006898 w 10294362"/>
              <a:gd name="connsiteY2968" fmla="*/ 904907 h 1385734"/>
              <a:gd name="connsiteX2969" fmla="*/ 1006170 w 10294362"/>
              <a:gd name="connsiteY2969" fmla="*/ 906366 h 1385734"/>
              <a:gd name="connsiteX2970" fmla="*/ 1005443 w 10294362"/>
              <a:gd name="connsiteY2970" fmla="*/ 907824 h 1385734"/>
              <a:gd name="connsiteX2971" fmla="*/ 1003624 w 10294362"/>
              <a:gd name="connsiteY2971" fmla="*/ 921496 h 1385734"/>
              <a:gd name="connsiteX2972" fmla="*/ 999623 w 10294362"/>
              <a:gd name="connsiteY2972" fmla="*/ 934074 h 1385734"/>
              <a:gd name="connsiteX2973" fmla="*/ 996970 w 10294362"/>
              <a:gd name="connsiteY2973" fmla="*/ 940454 h 1385734"/>
              <a:gd name="connsiteX2974" fmla="*/ 995353 w 10294362"/>
              <a:gd name="connsiteY2974" fmla="*/ 950116 h 1385734"/>
              <a:gd name="connsiteX2975" fmla="*/ 986600 w 10294362"/>
              <a:gd name="connsiteY2975" fmla="*/ 961783 h 1385734"/>
              <a:gd name="connsiteX2976" fmla="*/ 977847 w 10294362"/>
              <a:gd name="connsiteY2976" fmla="*/ 976002 h 1385734"/>
              <a:gd name="connsiteX2977" fmla="*/ 969094 w 10294362"/>
              <a:gd name="connsiteY2977" fmla="*/ 988033 h 1385734"/>
              <a:gd name="connsiteX2978" fmla="*/ 954506 w 10294362"/>
              <a:gd name="connsiteY2978" fmla="*/ 1008450 h 1385734"/>
              <a:gd name="connsiteX2979" fmla="*/ 938515 w 10294362"/>
              <a:gd name="connsiteY2979" fmla="*/ 1028867 h 1385734"/>
              <a:gd name="connsiteX2980" fmla="*/ 933954 w 10294362"/>
              <a:gd name="connsiteY2980" fmla="*/ 1035050 h 1385734"/>
              <a:gd name="connsiteX2981" fmla="*/ 928299 w 10294362"/>
              <a:gd name="connsiteY2981" fmla="*/ 1039028 h 1385734"/>
              <a:gd name="connsiteX2982" fmla="*/ 925197 w 10294362"/>
              <a:gd name="connsiteY2982" fmla="*/ 1041359 h 1385734"/>
              <a:gd name="connsiteX2983" fmla="*/ 921001 w 10294362"/>
              <a:gd name="connsiteY2983" fmla="*/ 1044766 h 1385734"/>
              <a:gd name="connsiteX2984" fmla="*/ 914616 w 10294362"/>
              <a:gd name="connsiteY2984" fmla="*/ 1049644 h 1385734"/>
              <a:gd name="connsiteX2985" fmla="*/ 909325 w 10294362"/>
              <a:gd name="connsiteY2985" fmla="*/ 1053464 h 1385734"/>
              <a:gd name="connsiteX2986" fmla="*/ 893635 w 10294362"/>
              <a:gd name="connsiteY2986" fmla="*/ 1065487 h 1385734"/>
              <a:gd name="connsiteX2987" fmla="*/ 875756 w 10294362"/>
              <a:gd name="connsiteY2987" fmla="*/ 1070952 h 1385734"/>
              <a:gd name="connsiteX2988" fmla="*/ 866999 w 10294362"/>
              <a:gd name="connsiteY2988" fmla="*/ 1070223 h 1385734"/>
              <a:gd name="connsiteX2989" fmla="*/ 858241 w 10294362"/>
              <a:gd name="connsiteY2989" fmla="*/ 1069495 h 1385734"/>
              <a:gd name="connsiteX2990" fmla="*/ 849849 w 10294362"/>
              <a:gd name="connsiteY2990" fmla="*/ 1066945 h 1385734"/>
              <a:gd name="connsiteX2991" fmla="*/ 843646 w 10294362"/>
              <a:gd name="connsiteY2991" fmla="*/ 1057836 h 1385734"/>
              <a:gd name="connsiteX2992" fmla="*/ 839815 w 10294362"/>
              <a:gd name="connsiteY2992" fmla="*/ 1055832 h 1385734"/>
              <a:gd name="connsiteX2993" fmla="*/ 834888 w 10294362"/>
              <a:gd name="connsiteY2993" fmla="*/ 1054922 h 1385734"/>
              <a:gd name="connsiteX2994" fmla="*/ 818871 w 10294362"/>
              <a:gd name="connsiteY2994" fmla="*/ 1053285 h 1385734"/>
              <a:gd name="connsiteX2995" fmla="*/ 802921 w 10294362"/>
              <a:gd name="connsiteY2995" fmla="*/ 1046200 h 1385734"/>
              <a:gd name="connsiteX2996" fmla="*/ 797672 w 10294362"/>
              <a:gd name="connsiteY2996" fmla="*/ 1040277 h 1385734"/>
              <a:gd name="connsiteX2997" fmla="*/ 791309 w 10294362"/>
              <a:gd name="connsiteY2997" fmla="*/ 1033242 h 1385734"/>
              <a:gd name="connsiteX2998" fmla="*/ 785993 w 10294362"/>
              <a:gd name="connsiteY2998" fmla="*/ 1029960 h 1385734"/>
              <a:gd name="connsiteX2999" fmla="*/ 779577 w 10294362"/>
              <a:gd name="connsiteY2999" fmla="*/ 1028867 h 1385734"/>
              <a:gd name="connsiteX3000" fmla="*/ 767495 w 10294362"/>
              <a:gd name="connsiteY3000" fmla="*/ 1023216 h 1385734"/>
              <a:gd name="connsiteX3001" fmla="*/ 757659 w 10294362"/>
              <a:gd name="connsiteY3001" fmla="*/ 1014283 h 1385734"/>
              <a:gd name="connsiteX3002" fmla="*/ 749253 w 10294362"/>
              <a:gd name="connsiteY3002" fmla="*/ 995325 h 1385734"/>
              <a:gd name="connsiteX3003" fmla="*/ 747425 w 10294362"/>
              <a:gd name="connsiteY3003" fmla="*/ 976366 h 1385734"/>
              <a:gd name="connsiteX3004" fmla="*/ 747425 w 10294362"/>
              <a:gd name="connsiteY3004" fmla="*/ 942824 h 1385734"/>
              <a:gd name="connsiteX3005" fmla="*/ 747244 w 10294362"/>
              <a:gd name="connsiteY3005" fmla="*/ 937902 h 1385734"/>
              <a:gd name="connsiteX3006" fmla="*/ 745977 w 10294362"/>
              <a:gd name="connsiteY3006" fmla="*/ 934074 h 1385734"/>
              <a:gd name="connsiteX3007" fmla="*/ 745253 w 10294362"/>
              <a:gd name="connsiteY3007" fmla="*/ 936079 h 1385734"/>
              <a:gd name="connsiteX3008" fmla="*/ 744529 w 10294362"/>
              <a:gd name="connsiteY3008" fmla="*/ 936991 h 1385734"/>
              <a:gd name="connsiteX3009" fmla="*/ 740184 w 10294362"/>
              <a:gd name="connsiteY3009" fmla="*/ 961783 h 1385734"/>
              <a:gd name="connsiteX3010" fmla="*/ 737106 w 10294362"/>
              <a:gd name="connsiteY3010" fmla="*/ 971991 h 1385734"/>
              <a:gd name="connsiteX3011" fmla="*/ 732943 w 10294362"/>
              <a:gd name="connsiteY3011" fmla="*/ 982200 h 1385734"/>
              <a:gd name="connsiteX3012" fmla="*/ 724290 w 10294362"/>
              <a:gd name="connsiteY3012" fmla="*/ 993866 h 1385734"/>
              <a:gd name="connsiteX3013" fmla="*/ 714453 w 10294362"/>
              <a:gd name="connsiteY3013" fmla="*/ 1011002 h 1385734"/>
              <a:gd name="connsiteX3014" fmla="*/ 702430 w 10294362"/>
              <a:gd name="connsiteY3014" fmla="*/ 1025950 h 1385734"/>
              <a:gd name="connsiteX3015" fmla="*/ 680570 w 10294362"/>
              <a:gd name="connsiteY3015" fmla="*/ 1052007 h 1385734"/>
              <a:gd name="connsiteX3016" fmla="*/ 670369 w 10294362"/>
              <a:gd name="connsiteY3016" fmla="*/ 1065123 h 1385734"/>
              <a:gd name="connsiteX3017" fmla="*/ 662172 w 10294362"/>
              <a:gd name="connsiteY3017" fmla="*/ 1071681 h 1385734"/>
              <a:gd name="connsiteX3018" fmla="*/ 652881 w 10294362"/>
              <a:gd name="connsiteY3018" fmla="*/ 1078239 h 1385734"/>
              <a:gd name="connsiteX3019" fmla="*/ 649784 w 10294362"/>
              <a:gd name="connsiteY3019" fmla="*/ 1081153 h 1385734"/>
              <a:gd name="connsiteX3020" fmla="*/ 645594 w 10294362"/>
              <a:gd name="connsiteY3020" fmla="*/ 1084068 h 1385734"/>
              <a:gd name="connsiteX3021" fmla="*/ 631021 w 10294362"/>
              <a:gd name="connsiteY3021" fmla="*/ 1098641 h 1385734"/>
              <a:gd name="connsiteX3022" fmla="*/ 623735 w 10294362"/>
              <a:gd name="connsiteY3022" fmla="*/ 1100099 h 1385734"/>
              <a:gd name="connsiteX3023" fmla="*/ 622277 w 10294362"/>
              <a:gd name="connsiteY3023" fmla="*/ 1095727 h 1385734"/>
              <a:gd name="connsiteX3024" fmla="*/ 622459 w 10294362"/>
              <a:gd name="connsiteY3024" fmla="*/ 1088804 h 1385734"/>
              <a:gd name="connsiteX3025" fmla="*/ 623735 w 10294362"/>
              <a:gd name="connsiteY3025" fmla="*/ 1084068 h 1385734"/>
              <a:gd name="connsiteX3026" fmla="*/ 622459 w 10294362"/>
              <a:gd name="connsiteY3026" fmla="*/ 1080060 h 1385734"/>
              <a:gd name="connsiteX3027" fmla="*/ 617905 w 10294362"/>
              <a:gd name="connsiteY3027" fmla="*/ 1078239 h 1385734"/>
              <a:gd name="connsiteX3028" fmla="*/ 614990 w 10294362"/>
              <a:gd name="connsiteY3028" fmla="*/ 1078239 h 1385734"/>
              <a:gd name="connsiteX3029" fmla="*/ 611530 w 10294362"/>
              <a:gd name="connsiteY3029" fmla="*/ 1074778 h 1385734"/>
              <a:gd name="connsiteX3030" fmla="*/ 609161 w 10294362"/>
              <a:gd name="connsiteY3030" fmla="*/ 1072409 h 1385734"/>
              <a:gd name="connsiteX3031" fmla="*/ 600417 w 10294362"/>
              <a:gd name="connsiteY3031" fmla="*/ 1076781 h 1385734"/>
              <a:gd name="connsiteX3032" fmla="*/ 591127 w 10294362"/>
              <a:gd name="connsiteY3032" fmla="*/ 1079514 h 1385734"/>
              <a:gd name="connsiteX3033" fmla="*/ 582929 w 10294362"/>
              <a:gd name="connsiteY3033" fmla="*/ 1081153 h 1385734"/>
              <a:gd name="connsiteX3034" fmla="*/ 572728 w 10294362"/>
              <a:gd name="connsiteY3034" fmla="*/ 1078421 h 1385734"/>
              <a:gd name="connsiteX3035" fmla="*/ 562527 w 10294362"/>
              <a:gd name="connsiteY3035" fmla="*/ 1072409 h 1385734"/>
              <a:gd name="connsiteX3036" fmla="*/ 554876 w 10294362"/>
              <a:gd name="connsiteY3036" fmla="*/ 1069677 h 1385734"/>
              <a:gd name="connsiteX3037" fmla="*/ 549411 w 10294362"/>
              <a:gd name="connsiteY3037" fmla="*/ 1076781 h 1385734"/>
              <a:gd name="connsiteX3038" fmla="*/ 543582 w 10294362"/>
              <a:gd name="connsiteY3038" fmla="*/ 1084250 h 1385734"/>
              <a:gd name="connsiteX3039" fmla="*/ 537752 w 10294362"/>
              <a:gd name="connsiteY3039" fmla="*/ 1092812 h 1385734"/>
              <a:gd name="connsiteX3040" fmla="*/ 536295 w 10294362"/>
              <a:gd name="connsiteY3040" fmla="*/ 1097184 h 1385734"/>
              <a:gd name="connsiteX3041" fmla="*/ 525183 w 10294362"/>
              <a:gd name="connsiteY3041" fmla="*/ 1100645 h 1385734"/>
              <a:gd name="connsiteX3042" fmla="*/ 512978 w 10294362"/>
              <a:gd name="connsiteY3042" fmla="*/ 1103013 h 1385734"/>
              <a:gd name="connsiteX3043" fmla="*/ 508606 w 10294362"/>
              <a:gd name="connsiteY3043" fmla="*/ 1105928 h 1385734"/>
              <a:gd name="connsiteX3044" fmla="*/ 509152 w 10294362"/>
              <a:gd name="connsiteY3044" fmla="*/ 1110846 h 1385734"/>
              <a:gd name="connsiteX3045" fmla="*/ 508606 w 10294362"/>
              <a:gd name="connsiteY3045" fmla="*/ 1114672 h 1385734"/>
              <a:gd name="connsiteX3046" fmla="*/ 505691 w 10294362"/>
              <a:gd name="connsiteY3046" fmla="*/ 1119044 h 1385734"/>
              <a:gd name="connsiteX3047" fmla="*/ 501319 w 10294362"/>
              <a:gd name="connsiteY3047" fmla="*/ 1116129 h 1385734"/>
              <a:gd name="connsiteX3048" fmla="*/ 499862 w 10294362"/>
              <a:gd name="connsiteY3048" fmla="*/ 1110300 h 1385734"/>
              <a:gd name="connsiteX3049" fmla="*/ 498587 w 10294362"/>
              <a:gd name="connsiteY3049" fmla="*/ 1101374 h 1385734"/>
              <a:gd name="connsiteX3050" fmla="*/ 494033 w 10294362"/>
              <a:gd name="connsiteY3050" fmla="*/ 1095727 h 1385734"/>
              <a:gd name="connsiteX3051" fmla="*/ 483831 w 10294362"/>
              <a:gd name="connsiteY3051" fmla="*/ 1095727 h 1385734"/>
              <a:gd name="connsiteX3052" fmla="*/ 467801 w 10294362"/>
              <a:gd name="connsiteY3052" fmla="*/ 1101556 h 1385734"/>
              <a:gd name="connsiteX3053" fmla="*/ 464886 w 10294362"/>
              <a:gd name="connsiteY3053" fmla="*/ 1101374 h 1385734"/>
              <a:gd name="connsiteX3054" fmla="*/ 461972 w 10294362"/>
              <a:gd name="connsiteY3054" fmla="*/ 1100099 h 1385734"/>
              <a:gd name="connsiteX3055" fmla="*/ 450313 w 10294362"/>
              <a:gd name="connsiteY3055" fmla="*/ 1097184 h 1385734"/>
              <a:gd name="connsiteX3056" fmla="*/ 446852 w 10294362"/>
              <a:gd name="connsiteY3056" fmla="*/ 1094634 h 1385734"/>
              <a:gd name="connsiteX3057" fmla="*/ 444483 w 10294362"/>
              <a:gd name="connsiteY3057" fmla="*/ 1089897 h 1385734"/>
              <a:gd name="connsiteX3058" fmla="*/ 431368 w 10294362"/>
              <a:gd name="connsiteY3058" fmla="*/ 1078239 h 1385734"/>
              <a:gd name="connsiteX3059" fmla="*/ 424628 w 10294362"/>
              <a:gd name="connsiteY3059" fmla="*/ 1071499 h 1385734"/>
              <a:gd name="connsiteX3060" fmla="*/ 421166 w 10294362"/>
              <a:gd name="connsiteY3060" fmla="*/ 1063666 h 1385734"/>
              <a:gd name="connsiteX3061" fmla="*/ 420438 w 10294362"/>
              <a:gd name="connsiteY3061" fmla="*/ 1059658 h 1385734"/>
              <a:gd name="connsiteX3062" fmla="*/ 419709 w 10294362"/>
              <a:gd name="connsiteY3062" fmla="*/ 1057836 h 1385734"/>
              <a:gd name="connsiteX3063" fmla="*/ 412422 w 10294362"/>
              <a:gd name="connsiteY3063" fmla="*/ 1065123 h 1385734"/>
              <a:gd name="connsiteX3064" fmla="*/ 396392 w 10294362"/>
              <a:gd name="connsiteY3064" fmla="*/ 1062208 h 1385734"/>
              <a:gd name="connsiteX3065" fmla="*/ 388559 w 10294362"/>
              <a:gd name="connsiteY3065" fmla="*/ 1046780 h 1385734"/>
              <a:gd name="connsiteX3066" fmla="*/ 386191 w 10294362"/>
              <a:gd name="connsiteY3066" fmla="*/ 1030325 h 1385734"/>
              <a:gd name="connsiteX3067" fmla="*/ 384733 w 10294362"/>
              <a:gd name="connsiteY3067" fmla="*/ 993684 h 1385734"/>
              <a:gd name="connsiteX3068" fmla="*/ 383276 w 10294362"/>
              <a:gd name="connsiteY3068" fmla="*/ 955949 h 1385734"/>
              <a:gd name="connsiteX3069" fmla="*/ 378904 w 10294362"/>
              <a:gd name="connsiteY3069" fmla="*/ 887407 h 1385734"/>
              <a:gd name="connsiteX3070" fmla="*/ 378722 w 10294362"/>
              <a:gd name="connsiteY3070" fmla="*/ 879568 h 1385734"/>
              <a:gd name="connsiteX3071" fmla="*/ 377447 w 10294362"/>
              <a:gd name="connsiteY3071" fmla="*/ 872824 h 1385734"/>
              <a:gd name="connsiteX3072" fmla="*/ 371253 w 10294362"/>
              <a:gd name="connsiteY3072" fmla="*/ 875376 h 1385734"/>
              <a:gd name="connsiteX3073" fmla="*/ 367245 w 10294362"/>
              <a:gd name="connsiteY3073" fmla="*/ 880115 h 1385734"/>
              <a:gd name="connsiteX3074" fmla="*/ 326440 w 10294362"/>
              <a:gd name="connsiteY3074" fmla="*/ 923866 h 1385734"/>
              <a:gd name="connsiteX3075" fmla="*/ 290007 w 10294362"/>
              <a:gd name="connsiteY3075" fmla="*/ 958866 h 1385734"/>
              <a:gd name="connsiteX3076" fmla="*/ 268147 w 10294362"/>
              <a:gd name="connsiteY3076" fmla="*/ 979101 h 1385734"/>
              <a:gd name="connsiteX3077" fmla="*/ 246287 w 10294362"/>
              <a:gd name="connsiteY3077" fmla="*/ 998241 h 1385734"/>
              <a:gd name="connsiteX3078" fmla="*/ 233171 w 10294362"/>
              <a:gd name="connsiteY3078" fmla="*/ 1008815 h 1385734"/>
              <a:gd name="connsiteX3079" fmla="*/ 220056 w 10294362"/>
              <a:gd name="connsiteY3079" fmla="*/ 1017200 h 1385734"/>
              <a:gd name="connsiteX3080" fmla="*/ 203296 w 10294362"/>
              <a:gd name="connsiteY3080" fmla="*/ 1030131 h 1385734"/>
              <a:gd name="connsiteX3081" fmla="*/ 186537 w 10294362"/>
              <a:gd name="connsiteY3081" fmla="*/ 1041897 h 1385734"/>
              <a:gd name="connsiteX3082" fmla="*/ 161763 w 10294362"/>
              <a:gd name="connsiteY3082" fmla="*/ 1057836 h 1385734"/>
              <a:gd name="connsiteX3083" fmla="*/ 155023 w 10294362"/>
              <a:gd name="connsiteY3083" fmla="*/ 1061662 h 1385734"/>
              <a:gd name="connsiteX3084" fmla="*/ 147189 w 10294362"/>
              <a:gd name="connsiteY3084" fmla="*/ 1062208 h 1385734"/>
              <a:gd name="connsiteX3085" fmla="*/ 150468 w 10294362"/>
              <a:gd name="connsiteY3085" fmla="*/ 1057472 h 1385734"/>
              <a:gd name="connsiteX3086" fmla="*/ 155933 w 10294362"/>
              <a:gd name="connsiteY3086" fmla="*/ 1054922 h 1385734"/>
              <a:gd name="connsiteX3087" fmla="*/ 160305 w 10294362"/>
              <a:gd name="connsiteY3087" fmla="*/ 1052007 h 1385734"/>
              <a:gd name="connsiteX3088" fmla="*/ 154476 w 10294362"/>
              <a:gd name="connsiteY3088" fmla="*/ 1052007 h 1385734"/>
              <a:gd name="connsiteX3089" fmla="*/ 147189 w 10294362"/>
              <a:gd name="connsiteY3089" fmla="*/ 1052007 h 1385734"/>
              <a:gd name="connsiteX3090" fmla="*/ 136988 w 10294362"/>
              <a:gd name="connsiteY3090" fmla="*/ 1056379 h 1385734"/>
              <a:gd name="connsiteX3091" fmla="*/ 134620 w 10294362"/>
              <a:gd name="connsiteY3091" fmla="*/ 1057107 h 1385734"/>
              <a:gd name="connsiteX3092" fmla="*/ 131159 w 10294362"/>
              <a:gd name="connsiteY3092" fmla="*/ 1057836 h 1385734"/>
              <a:gd name="connsiteX3093" fmla="*/ 128973 w 10294362"/>
              <a:gd name="connsiteY3093" fmla="*/ 1059294 h 1385734"/>
              <a:gd name="connsiteX3094" fmla="*/ 126787 w 10294362"/>
              <a:gd name="connsiteY3094" fmla="*/ 1060751 h 1385734"/>
              <a:gd name="connsiteX3095" fmla="*/ 100737 w 10294362"/>
              <a:gd name="connsiteY3095" fmla="*/ 1061297 h 1385734"/>
              <a:gd name="connsiteX3096" fmla="*/ 75781 w 10294362"/>
              <a:gd name="connsiteY3096" fmla="*/ 1060751 h 1385734"/>
              <a:gd name="connsiteX3097" fmla="*/ 63575 w 10294362"/>
              <a:gd name="connsiteY3097" fmla="*/ 1060204 h 1385734"/>
              <a:gd name="connsiteX3098" fmla="*/ 52463 w 10294362"/>
              <a:gd name="connsiteY3098" fmla="*/ 1056379 h 1385734"/>
              <a:gd name="connsiteX3099" fmla="*/ 40622 w 10294362"/>
              <a:gd name="connsiteY3099" fmla="*/ 1051281 h 1385734"/>
              <a:gd name="connsiteX3100" fmla="*/ 27688 w 10294362"/>
              <a:gd name="connsiteY3100" fmla="*/ 1046200 h 1385734"/>
              <a:gd name="connsiteX3101" fmla="*/ 24774 w 10294362"/>
              <a:gd name="connsiteY3101" fmla="*/ 1045124 h 1385734"/>
              <a:gd name="connsiteX3102" fmla="*/ 21859 w 10294362"/>
              <a:gd name="connsiteY3102" fmla="*/ 1041897 h 1385734"/>
              <a:gd name="connsiteX3103" fmla="*/ 12569 w 10294362"/>
              <a:gd name="connsiteY3103" fmla="*/ 1035591 h 1385734"/>
              <a:gd name="connsiteX3104" fmla="*/ 4371 w 10294362"/>
              <a:gd name="connsiteY3104" fmla="*/ 1025950 h 1385734"/>
              <a:gd name="connsiteX3105" fmla="*/ 2732 w 10294362"/>
              <a:gd name="connsiteY3105" fmla="*/ 1023216 h 1385734"/>
              <a:gd name="connsiteX3106" fmla="*/ 0 w 10294362"/>
              <a:gd name="connsiteY3106" fmla="*/ 1021575 h 1385734"/>
              <a:gd name="connsiteX3107" fmla="*/ 0 w 10294362"/>
              <a:gd name="connsiteY3107" fmla="*/ 1020117 h 1385734"/>
              <a:gd name="connsiteX3108" fmla="*/ 4189 w 10294362"/>
              <a:gd name="connsiteY3108" fmla="*/ 1020299 h 1385734"/>
              <a:gd name="connsiteX3109" fmla="*/ 7286 w 10294362"/>
              <a:gd name="connsiteY3109" fmla="*/ 1021575 h 1385734"/>
              <a:gd name="connsiteX3110" fmla="*/ 16030 w 10294362"/>
              <a:gd name="connsiteY3110" fmla="*/ 1022304 h 1385734"/>
              <a:gd name="connsiteX3111" fmla="*/ 24774 w 10294362"/>
              <a:gd name="connsiteY3111" fmla="*/ 1023033 h 1385734"/>
              <a:gd name="connsiteX3112" fmla="*/ 26231 w 10294362"/>
              <a:gd name="connsiteY3112" fmla="*/ 1022122 h 1385734"/>
              <a:gd name="connsiteX3113" fmla="*/ 27688 w 10294362"/>
              <a:gd name="connsiteY3113" fmla="*/ 1020117 h 1385734"/>
              <a:gd name="connsiteX3114" fmla="*/ 40258 w 10294362"/>
              <a:gd name="connsiteY3114" fmla="*/ 1005715 h 1385734"/>
              <a:gd name="connsiteX3115" fmla="*/ 53921 w 10294362"/>
              <a:gd name="connsiteY3115" fmla="*/ 992408 h 1385734"/>
              <a:gd name="connsiteX3116" fmla="*/ 63211 w 10294362"/>
              <a:gd name="connsiteY3116" fmla="*/ 987486 h 1385734"/>
              <a:gd name="connsiteX3117" fmla="*/ 71408 w 10294362"/>
              <a:gd name="connsiteY3117" fmla="*/ 983658 h 1385734"/>
              <a:gd name="connsiteX3118" fmla="*/ 78513 w 10294362"/>
              <a:gd name="connsiteY3118" fmla="*/ 979283 h 1385734"/>
              <a:gd name="connsiteX3119" fmla="*/ 84524 w 10294362"/>
              <a:gd name="connsiteY3119" fmla="*/ 974908 h 1385734"/>
              <a:gd name="connsiteX3120" fmla="*/ 105473 w 10294362"/>
              <a:gd name="connsiteY3120" fmla="*/ 958231 h 1385734"/>
              <a:gd name="connsiteX3121" fmla="*/ 125329 w 10294362"/>
              <a:gd name="connsiteY3121" fmla="*/ 942707 h 1385734"/>
              <a:gd name="connsiteX3122" fmla="*/ 147736 w 10294362"/>
              <a:gd name="connsiteY3122" fmla="*/ 923781 h 1385734"/>
              <a:gd name="connsiteX3123" fmla="*/ 169049 w 10294362"/>
              <a:gd name="connsiteY3123" fmla="*/ 904854 h 1385734"/>
              <a:gd name="connsiteX3124" fmla="*/ 186355 w 10294362"/>
              <a:gd name="connsiteY3124" fmla="*/ 890113 h 1385734"/>
              <a:gd name="connsiteX3125" fmla="*/ 202568 w 10294362"/>
              <a:gd name="connsiteY3125" fmla="*/ 874280 h 1385734"/>
              <a:gd name="connsiteX3126" fmla="*/ 219327 w 10294362"/>
              <a:gd name="connsiteY3126" fmla="*/ 858629 h 1385734"/>
              <a:gd name="connsiteX3127" fmla="*/ 236086 w 10294362"/>
              <a:gd name="connsiteY3127" fmla="*/ 840794 h 1385734"/>
              <a:gd name="connsiteX3128" fmla="*/ 263775 w 10294362"/>
              <a:gd name="connsiteY3128" fmla="*/ 811676 h 1385734"/>
              <a:gd name="connsiteX3129" fmla="*/ 300209 w 10294362"/>
              <a:gd name="connsiteY3129" fmla="*/ 772217 h 1385734"/>
              <a:gd name="connsiteX3130" fmla="*/ 327898 w 10294362"/>
              <a:gd name="connsiteY3130" fmla="*/ 737394 h 1385734"/>
              <a:gd name="connsiteX3131" fmla="*/ 336642 w 10294362"/>
              <a:gd name="connsiteY3131" fmla="*/ 722446 h 1385734"/>
              <a:gd name="connsiteX3132" fmla="*/ 349757 w 10294362"/>
              <a:gd name="connsiteY3132" fmla="*/ 709686 h 1385734"/>
              <a:gd name="connsiteX3133" fmla="*/ 366699 w 10294362"/>
              <a:gd name="connsiteY3133" fmla="*/ 687447 h 1385734"/>
              <a:gd name="connsiteX3134" fmla="*/ 384733 w 10294362"/>
              <a:gd name="connsiteY3134" fmla="*/ 667396 h 1385734"/>
              <a:gd name="connsiteX3135" fmla="*/ 398760 w 10294362"/>
              <a:gd name="connsiteY3135" fmla="*/ 647891 h 1385734"/>
              <a:gd name="connsiteX3136" fmla="*/ 413880 w 10294362"/>
              <a:gd name="connsiteY3136" fmla="*/ 629481 h 1385734"/>
              <a:gd name="connsiteX3137" fmla="*/ 443026 w 10294362"/>
              <a:gd name="connsiteY3137" fmla="*/ 590107 h 1385734"/>
              <a:gd name="connsiteX3138" fmla="*/ 458328 w 10294362"/>
              <a:gd name="connsiteY3138" fmla="*/ 569144 h 1385734"/>
              <a:gd name="connsiteX3139" fmla="*/ 473630 w 10294362"/>
              <a:gd name="connsiteY3139" fmla="*/ 549275 h 1385734"/>
              <a:gd name="connsiteX3140" fmla="*/ 485289 w 10294362"/>
              <a:gd name="connsiteY3140" fmla="*/ 532140 h 1385734"/>
              <a:gd name="connsiteX3141" fmla="*/ 496947 w 10294362"/>
              <a:gd name="connsiteY3141" fmla="*/ 517193 h 1385734"/>
              <a:gd name="connsiteX3142" fmla="*/ 510063 w 10294362"/>
              <a:gd name="connsiteY3142" fmla="*/ 498964 h 1385734"/>
              <a:gd name="connsiteX3143" fmla="*/ 523179 w 10294362"/>
              <a:gd name="connsiteY3143" fmla="*/ 480736 h 1385734"/>
              <a:gd name="connsiteX3144" fmla="*/ 533380 w 10294362"/>
              <a:gd name="connsiteY3144" fmla="*/ 461813 h 1385734"/>
              <a:gd name="connsiteX3145" fmla="*/ 539939 w 10294362"/>
              <a:gd name="connsiteY3145" fmla="*/ 453081 h 1385734"/>
              <a:gd name="connsiteX3146" fmla="*/ 546497 w 10294362"/>
              <a:gd name="connsiteY3146" fmla="*/ 444349 h 1385734"/>
              <a:gd name="connsiteX3147" fmla="*/ 553783 w 10294362"/>
              <a:gd name="connsiteY3147" fmla="*/ 431616 h 1385734"/>
              <a:gd name="connsiteX3148" fmla="*/ 561070 w 10294362"/>
              <a:gd name="connsiteY3148" fmla="*/ 416699 h 1385734"/>
              <a:gd name="connsiteX3149" fmla="*/ 565442 w 10294362"/>
              <a:gd name="connsiteY3149" fmla="*/ 407967 h 1385734"/>
              <a:gd name="connsiteX3150" fmla="*/ 565988 w 10294362"/>
              <a:gd name="connsiteY3150" fmla="*/ 405966 h 1385734"/>
              <a:gd name="connsiteX3151" fmla="*/ 565442 w 10294362"/>
              <a:gd name="connsiteY3151" fmla="*/ 405057 h 1385734"/>
              <a:gd name="connsiteX3152" fmla="*/ 563802 w 10294362"/>
              <a:gd name="connsiteY3152" fmla="*/ 403783 h 1385734"/>
              <a:gd name="connsiteX3153" fmla="*/ 561070 w 10294362"/>
              <a:gd name="connsiteY3153" fmla="*/ 403602 h 1385734"/>
              <a:gd name="connsiteX3154" fmla="*/ 551597 w 10294362"/>
              <a:gd name="connsiteY3154" fmla="*/ 406694 h 1385734"/>
              <a:gd name="connsiteX3155" fmla="*/ 542124 w 10294362"/>
              <a:gd name="connsiteY3155" fmla="*/ 410878 h 1385734"/>
              <a:gd name="connsiteX3156" fmla="*/ 536295 w 10294362"/>
              <a:gd name="connsiteY3156" fmla="*/ 410878 h 1385734"/>
              <a:gd name="connsiteX3157" fmla="*/ 531923 w 10294362"/>
              <a:gd name="connsiteY3157" fmla="*/ 411606 h 1385734"/>
              <a:gd name="connsiteX3158" fmla="*/ 527551 w 10294362"/>
              <a:gd name="connsiteY3158" fmla="*/ 412333 h 1385734"/>
              <a:gd name="connsiteX3159" fmla="*/ 520265 w 10294362"/>
              <a:gd name="connsiteY3159" fmla="*/ 415244 h 1385734"/>
              <a:gd name="connsiteX3160" fmla="*/ 512249 w 10294362"/>
              <a:gd name="connsiteY3160" fmla="*/ 415971 h 1385734"/>
              <a:gd name="connsiteX3161" fmla="*/ 504234 w 10294362"/>
              <a:gd name="connsiteY3161" fmla="*/ 416699 h 1385734"/>
              <a:gd name="connsiteX3162" fmla="*/ 485289 w 10294362"/>
              <a:gd name="connsiteY3162" fmla="*/ 423976 h 1385734"/>
              <a:gd name="connsiteX3163" fmla="*/ 457600 w 10294362"/>
              <a:gd name="connsiteY3163" fmla="*/ 428341 h 1385734"/>
              <a:gd name="connsiteX3164" fmla="*/ 440111 w 10294362"/>
              <a:gd name="connsiteY3164" fmla="*/ 431070 h 1385734"/>
              <a:gd name="connsiteX3165" fmla="*/ 422624 w 10294362"/>
              <a:gd name="connsiteY3165" fmla="*/ 432707 h 1385734"/>
              <a:gd name="connsiteX3166" fmla="*/ 386191 w 10294362"/>
              <a:gd name="connsiteY3166" fmla="*/ 432525 h 1385734"/>
              <a:gd name="connsiteX3167" fmla="*/ 349757 w 10294362"/>
              <a:gd name="connsiteY3167" fmla="*/ 431252 h 1385734"/>
              <a:gd name="connsiteX3168" fmla="*/ 337552 w 10294362"/>
              <a:gd name="connsiteY3168" fmla="*/ 430342 h 1385734"/>
              <a:gd name="connsiteX3169" fmla="*/ 326440 w 10294362"/>
              <a:gd name="connsiteY3169" fmla="*/ 428341 h 1385734"/>
              <a:gd name="connsiteX3170" fmla="*/ 314235 w 10294362"/>
              <a:gd name="connsiteY3170" fmla="*/ 422338 h 1385734"/>
              <a:gd name="connsiteX3171" fmla="*/ 303123 w 10294362"/>
              <a:gd name="connsiteY3171" fmla="*/ 415244 h 1385734"/>
              <a:gd name="connsiteX3172" fmla="*/ 301301 w 10294362"/>
              <a:gd name="connsiteY3172" fmla="*/ 412515 h 1385734"/>
              <a:gd name="connsiteX3173" fmla="*/ 297294 w 10294362"/>
              <a:gd name="connsiteY3173" fmla="*/ 410878 h 1385734"/>
              <a:gd name="connsiteX3174" fmla="*/ 298751 w 10294362"/>
              <a:gd name="connsiteY3174" fmla="*/ 406512 h 1385734"/>
              <a:gd name="connsiteX3175" fmla="*/ 301666 w 10294362"/>
              <a:gd name="connsiteY3175" fmla="*/ 410878 h 1385734"/>
              <a:gd name="connsiteX3176" fmla="*/ 319154 w 10294362"/>
              <a:gd name="connsiteY3176" fmla="*/ 415244 h 1385734"/>
              <a:gd name="connsiteX3177" fmla="*/ 347572 w 10294362"/>
              <a:gd name="connsiteY3177" fmla="*/ 419064 h 1385734"/>
              <a:gd name="connsiteX3178" fmla="*/ 375989 w 10294362"/>
              <a:gd name="connsiteY3178" fmla="*/ 415244 h 1385734"/>
              <a:gd name="connsiteX3179" fmla="*/ 391473 w 10294362"/>
              <a:gd name="connsiteY3179" fmla="*/ 414516 h 1385734"/>
              <a:gd name="connsiteX3180" fmla="*/ 408051 w 10294362"/>
              <a:gd name="connsiteY3180" fmla="*/ 413789 h 1385734"/>
              <a:gd name="connsiteX3181" fmla="*/ 450313 w 10294362"/>
              <a:gd name="connsiteY3181" fmla="*/ 403602 h 1385734"/>
              <a:gd name="connsiteX3182" fmla="*/ 472173 w 10294362"/>
              <a:gd name="connsiteY3182" fmla="*/ 395598 h 1385734"/>
              <a:gd name="connsiteX3183" fmla="*/ 494033 w 10294362"/>
              <a:gd name="connsiteY3183" fmla="*/ 387594 h 1385734"/>
              <a:gd name="connsiteX3184" fmla="*/ 505145 w 10294362"/>
              <a:gd name="connsiteY3184" fmla="*/ 382500 h 1385734"/>
              <a:gd name="connsiteX3185" fmla="*/ 517350 w 10294362"/>
              <a:gd name="connsiteY3185" fmla="*/ 377407 h 1385734"/>
              <a:gd name="connsiteX3186" fmla="*/ 550868 w 10294362"/>
              <a:gd name="connsiteY3186" fmla="*/ 358488 h 1385734"/>
              <a:gd name="connsiteX3187" fmla="*/ 581472 w 10294362"/>
              <a:gd name="connsiteY3187" fmla="*/ 341014 h 1385734"/>
              <a:gd name="connsiteX3188" fmla="*/ 594588 w 10294362"/>
              <a:gd name="connsiteY3188" fmla="*/ 333728 h 1385734"/>
              <a:gd name="connsiteX3189" fmla="*/ 603878 w 10294362"/>
              <a:gd name="connsiteY3189" fmla="*/ 325348 h 1385734"/>
              <a:gd name="connsiteX3190" fmla="*/ 607704 w 10294362"/>
              <a:gd name="connsiteY3190" fmla="*/ 314783 h 1385734"/>
              <a:gd name="connsiteX3191" fmla="*/ 614809 w 10294362"/>
              <a:gd name="connsiteY3191" fmla="*/ 301120 h 1385734"/>
              <a:gd name="connsiteX3192" fmla="*/ 625192 w 10294362"/>
              <a:gd name="connsiteY3192" fmla="*/ 288551 h 1385734"/>
              <a:gd name="connsiteX3193" fmla="*/ 632114 w 10294362"/>
              <a:gd name="connsiteY3193" fmla="*/ 287640 h 1385734"/>
              <a:gd name="connsiteX3194" fmla="*/ 636851 w 10294362"/>
              <a:gd name="connsiteY3194" fmla="*/ 290008 h 1385734"/>
              <a:gd name="connsiteX3195" fmla="*/ 644137 w 10294362"/>
              <a:gd name="connsiteY3195" fmla="*/ 295837 h 1385734"/>
              <a:gd name="connsiteX3196" fmla="*/ 657253 w 10294362"/>
              <a:gd name="connsiteY3196" fmla="*/ 295837 h 1385734"/>
              <a:gd name="connsiteX3197" fmla="*/ 672191 w 10294362"/>
              <a:gd name="connsiteY3197" fmla="*/ 289279 h 1385734"/>
              <a:gd name="connsiteX3198" fmla="*/ 689314 w 10294362"/>
              <a:gd name="connsiteY3198" fmla="*/ 287093 h 1385734"/>
              <a:gd name="connsiteX3199" fmla="*/ 703159 w 10294362"/>
              <a:gd name="connsiteY3199" fmla="*/ 286547 h 1385734"/>
              <a:gd name="connsiteX3200" fmla="*/ 717003 w 10294362"/>
              <a:gd name="connsiteY3200" fmla="*/ 287093 h 1385734"/>
              <a:gd name="connsiteX3201" fmla="*/ 726244 w 10294362"/>
              <a:gd name="connsiteY3201" fmla="*/ 291648 h 1385734"/>
              <a:gd name="connsiteX3202" fmla="*/ 730047 w 10294362"/>
              <a:gd name="connsiteY3202" fmla="*/ 301667 h 1385734"/>
              <a:gd name="connsiteX3203" fmla="*/ 727331 w 10294362"/>
              <a:gd name="connsiteY3203" fmla="*/ 311686 h 1385734"/>
              <a:gd name="connsiteX3204" fmla="*/ 721357 w 10294362"/>
              <a:gd name="connsiteY3204" fmla="*/ 320612 h 1385734"/>
              <a:gd name="connsiteX3205" fmla="*/ 702430 w 10294362"/>
              <a:gd name="connsiteY3205" fmla="*/ 345386 h 1385734"/>
              <a:gd name="connsiteX3206" fmla="*/ 676198 w 10294362"/>
              <a:gd name="connsiteY3206" fmla="*/ 362854 h 1385734"/>
              <a:gd name="connsiteX3207" fmla="*/ 660350 w 10294362"/>
              <a:gd name="connsiteY3207" fmla="*/ 370130 h 1385734"/>
              <a:gd name="connsiteX3208" fmla="*/ 645594 w 10294362"/>
              <a:gd name="connsiteY3208" fmla="*/ 377407 h 1385734"/>
              <a:gd name="connsiteX3209" fmla="*/ 641587 w 10294362"/>
              <a:gd name="connsiteY3209" fmla="*/ 380499 h 1385734"/>
              <a:gd name="connsiteX3210" fmla="*/ 639765 w 10294362"/>
              <a:gd name="connsiteY3210" fmla="*/ 384683 h 1385734"/>
              <a:gd name="connsiteX3211" fmla="*/ 636851 w 10294362"/>
              <a:gd name="connsiteY3211" fmla="*/ 401782 h 1385734"/>
              <a:gd name="connsiteX3212" fmla="*/ 633936 w 10294362"/>
              <a:gd name="connsiteY3212" fmla="*/ 416699 h 1385734"/>
              <a:gd name="connsiteX3213" fmla="*/ 632661 w 10294362"/>
              <a:gd name="connsiteY3213" fmla="*/ 423976 h 1385734"/>
              <a:gd name="connsiteX3214" fmla="*/ 632479 w 10294362"/>
              <a:gd name="connsiteY3214" fmla="*/ 431252 h 1385734"/>
              <a:gd name="connsiteX3215" fmla="*/ 629564 w 10294362"/>
              <a:gd name="connsiteY3215" fmla="*/ 441439 h 1385734"/>
              <a:gd name="connsiteX3216" fmla="*/ 628835 w 10294362"/>
              <a:gd name="connsiteY3216" fmla="*/ 441621 h 1385734"/>
              <a:gd name="connsiteX3217" fmla="*/ 628107 w 10294362"/>
              <a:gd name="connsiteY3217" fmla="*/ 442894 h 1385734"/>
              <a:gd name="connsiteX3218" fmla="*/ 622277 w 10294362"/>
              <a:gd name="connsiteY3218" fmla="*/ 463268 h 1385734"/>
              <a:gd name="connsiteX3219" fmla="*/ 613533 w 10294362"/>
              <a:gd name="connsiteY3219" fmla="*/ 482194 h 1385734"/>
              <a:gd name="connsiteX3220" fmla="*/ 613351 w 10294362"/>
              <a:gd name="connsiteY3220" fmla="*/ 485658 h 1385734"/>
              <a:gd name="connsiteX3221" fmla="*/ 612076 w 10294362"/>
              <a:gd name="connsiteY3221" fmla="*/ 488027 h 1385734"/>
              <a:gd name="connsiteX3222" fmla="*/ 611165 w 10294362"/>
              <a:gd name="connsiteY3222" fmla="*/ 491126 h 1385734"/>
              <a:gd name="connsiteX3223" fmla="*/ 609161 w 10294362"/>
              <a:gd name="connsiteY3223" fmla="*/ 495319 h 1385734"/>
              <a:gd name="connsiteX3224" fmla="*/ 604790 w 10294362"/>
              <a:gd name="connsiteY3224" fmla="*/ 508443 h 1385734"/>
              <a:gd name="connsiteX3225" fmla="*/ 600417 w 10294362"/>
              <a:gd name="connsiteY3225" fmla="*/ 521386 h 1385734"/>
              <a:gd name="connsiteX3226" fmla="*/ 596045 w 10294362"/>
              <a:gd name="connsiteY3226" fmla="*/ 533234 h 1385734"/>
              <a:gd name="connsiteX3227" fmla="*/ 592402 w 10294362"/>
              <a:gd name="connsiteY3227" fmla="*/ 539250 h 1385734"/>
              <a:gd name="connsiteX3228" fmla="*/ 588759 w 10294362"/>
              <a:gd name="connsiteY3228" fmla="*/ 546359 h 1385734"/>
              <a:gd name="connsiteX3229" fmla="*/ 581472 w 10294362"/>
              <a:gd name="connsiteY3229" fmla="*/ 559483 h 1385734"/>
              <a:gd name="connsiteX3230" fmla="*/ 577100 w 10294362"/>
              <a:gd name="connsiteY3230" fmla="*/ 569691 h 1385734"/>
              <a:gd name="connsiteX3231" fmla="*/ 574732 w 10294362"/>
              <a:gd name="connsiteY3231" fmla="*/ 575889 h 1385734"/>
              <a:gd name="connsiteX3232" fmla="*/ 571271 w 10294362"/>
              <a:gd name="connsiteY3232" fmla="*/ 584274 h 1385734"/>
              <a:gd name="connsiteX3233" fmla="*/ 567081 w 10294362"/>
              <a:gd name="connsiteY3233" fmla="*/ 589196 h 1385734"/>
              <a:gd name="connsiteX3234" fmla="*/ 563984 w 10294362"/>
              <a:gd name="connsiteY3234" fmla="*/ 597398 h 1385734"/>
              <a:gd name="connsiteX3235" fmla="*/ 562527 w 10294362"/>
              <a:gd name="connsiteY3235" fmla="*/ 597581 h 1385734"/>
              <a:gd name="connsiteX3236" fmla="*/ 561070 w 10294362"/>
              <a:gd name="connsiteY3236" fmla="*/ 598857 h 1385734"/>
              <a:gd name="connsiteX3237" fmla="*/ 560159 w 10294362"/>
              <a:gd name="connsiteY3237" fmla="*/ 601591 h 1385734"/>
              <a:gd name="connsiteX3238" fmla="*/ 558155 w 10294362"/>
              <a:gd name="connsiteY3238" fmla="*/ 603232 h 1385734"/>
              <a:gd name="connsiteX3239" fmla="*/ 557426 w 10294362"/>
              <a:gd name="connsiteY3239" fmla="*/ 604872 h 1385734"/>
              <a:gd name="connsiteX3240" fmla="*/ 556698 w 10294362"/>
              <a:gd name="connsiteY3240" fmla="*/ 607606 h 1385734"/>
              <a:gd name="connsiteX3241" fmla="*/ 545039 w 10294362"/>
              <a:gd name="connsiteY3241" fmla="*/ 629481 h 1385734"/>
              <a:gd name="connsiteX3242" fmla="*/ 541396 w 10294362"/>
              <a:gd name="connsiteY3242" fmla="*/ 636590 h 1385734"/>
              <a:gd name="connsiteX3243" fmla="*/ 537752 w 10294362"/>
              <a:gd name="connsiteY3243" fmla="*/ 642605 h 1385734"/>
              <a:gd name="connsiteX3244" fmla="*/ 526094 w 10294362"/>
              <a:gd name="connsiteY3244" fmla="*/ 661563 h 1385734"/>
              <a:gd name="connsiteX3245" fmla="*/ 523544 w 10294362"/>
              <a:gd name="connsiteY3245" fmla="*/ 667396 h 1385734"/>
              <a:gd name="connsiteX3246" fmla="*/ 518807 w 10294362"/>
              <a:gd name="connsiteY3246" fmla="*/ 673229 h 1385734"/>
              <a:gd name="connsiteX3247" fmla="*/ 513524 w 10294362"/>
              <a:gd name="connsiteY3247" fmla="*/ 682343 h 1385734"/>
              <a:gd name="connsiteX3248" fmla="*/ 507149 w 10294362"/>
              <a:gd name="connsiteY3248" fmla="*/ 689270 h 1385734"/>
              <a:gd name="connsiteX3249" fmla="*/ 503688 w 10294362"/>
              <a:gd name="connsiteY3249" fmla="*/ 695650 h 1385734"/>
              <a:gd name="connsiteX3250" fmla="*/ 501319 w 10294362"/>
              <a:gd name="connsiteY3250" fmla="*/ 700936 h 1385734"/>
              <a:gd name="connsiteX3251" fmla="*/ 486746 w 10294362"/>
              <a:gd name="connsiteY3251" fmla="*/ 724269 h 1385734"/>
              <a:gd name="connsiteX3252" fmla="*/ 481463 w 10294362"/>
              <a:gd name="connsiteY3252" fmla="*/ 732290 h 1385734"/>
              <a:gd name="connsiteX3253" fmla="*/ 475087 w 10294362"/>
              <a:gd name="connsiteY3253" fmla="*/ 740310 h 1385734"/>
              <a:gd name="connsiteX3254" fmla="*/ 474177 w 10294362"/>
              <a:gd name="connsiteY3254" fmla="*/ 745232 h 1385734"/>
              <a:gd name="connsiteX3255" fmla="*/ 476545 w 10294362"/>
              <a:gd name="connsiteY3255" fmla="*/ 749060 h 1385734"/>
              <a:gd name="connsiteX3256" fmla="*/ 489478 w 10294362"/>
              <a:gd name="connsiteY3256" fmla="*/ 761580 h 1385734"/>
              <a:gd name="connsiteX3257" fmla="*/ 501319 w 10294362"/>
              <a:gd name="connsiteY3257" fmla="*/ 775114 h 1385734"/>
              <a:gd name="connsiteX3258" fmla="*/ 510063 w 10294362"/>
              <a:gd name="connsiteY3258" fmla="*/ 782406 h 1385734"/>
              <a:gd name="connsiteX3259" fmla="*/ 516803 w 10294362"/>
              <a:gd name="connsiteY3259" fmla="*/ 789333 h 1385734"/>
              <a:gd name="connsiteX3260" fmla="*/ 524636 w 10294362"/>
              <a:gd name="connsiteY3260" fmla="*/ 785323 h 1385734"/>
              <a:gd name="connsiteX3261" fmla="*/ 556698 w 10294362"/>
              <a:gd name="connsiteY3261" fmla="*/ 766454 h 1385734"/>
              <a:gd name="connsiteX3262" fmla="*/ 587301 w 10294362"/>
              <a:gd name="connsiteY3262" fmla="*/ 750518 h 1385734"/>
              <a:gd name="connsiteX3263" fmla="*/ 613533 w 10294362"/>
              <a:gd name="connsiteY3263" fmla="*/ 741768 h 1385734"/>
              <a:gd name="connsiteX3264" fmla="*/ 639765 w 10294362"/>
              <a:gd name="connsiteY3264" fmla="*/ 737394 h 1385734"/>
              <a:gd name="connsiteX3265" fmla="*/ 642680 w 10294362"/>
              <a:gd name="connsiteY3265" fmla="*/ 737394 h 1385734"/>
              <a:gd name="connsiteX3266" fmla="*/ 658710 w 10294362"/>
              <a:gd name="connsiteY3266" fmla="*/ 741221 h 1385734"/>
              <a:gd name="connsiteX3267" fmla="*/ 674741 w 10294362"/>
              <a:gd name="connsiteY3267" fmla="*/ 737394 h 1385734"/>
              <a:gd name="connsiteX3268" fmla="*/ 691318 w 10294362"/>
              <a:gd name="connsiteY3268" fmla="*/ 736664 h 1385734"/>
              <a:gd name="connsiteX3269" fmla="*/ 706802 w 10294362"/>
              <a:gd name="connsiteY3269" fmla="*/ 740310 h 1385734"/>
              <a:gd name="connsiteX3270" fmla="*/ 711721 w 10294362"/>
              <a:gd name="connsiteY3270" fmla="*/ 743409 h 1385734"/>
              <a:gd name="connsiteX3271" fmla="*/ 715546 w 10294362"/>
              <a:gd name="connsiteY3271" fmla="*/ 747602 h 1385734"/>
              <a:gd name="connsiteX3272" fmla="*/ 721558 w 10294362"/>
              <a:gd name="connsiteY3272" fmla="*/ 771540 h 1385734"/>
              <a:gd name="connsiteX3273" fmla="*/ 724290 w 10294362"/>
              <a:gd name="connsiteY3273" fmla="*/ 795531 h 1385734"/>
              <a:gd name="connsiteX3274" fmla="*/ 725558 w 10294362"/>
              <a:gd name="connsiteY3274" fmla="*/ 824151 h 1385734"/>
              <a:gd name="connsiteX3275" fmla="*/ 721375 w 10294362"/>
              <a:gd name="connsiteY3275" fmla="*/ 853865 h 1385734"/>
              <a:gd name="connsiteX3276" fmla="*/ 719368 w 10294362"/>
              <a:gd name="connsiteY3276" fmla="*/ 864256 h 1385734"/>
              <a:gd name="connsiteX3277" fmla="*/ 718461 w 10294362"/>
              <a:gd name="connsiteY3277" fmla="*/ 875740 h 1385734"/>
              <a:gd name="connsiteX3278" fmla="*/ 720100 w 10294362"/>
              <a:gd name="connsiteY3278" fmla="*/ 878657 h 1385734"/>
              <a:gd name="connsiteX3279" fmla="*/ 722833 w 10294362"/>
              <a:gd name="connsiteY3279" fmla="*/ 877199 h 1385734"/>
              <a:gd name="connsiteX3280" fmla="*/ 736931 w 10294362"/>
              <a:gd name="connsiteY3280" fmla="*/ 868266 h 1385734"/>
              <a:gd name="connsiteX3281" fmla="*/ 748888 w 10294362"/>
              <a:gd name="connsiteY3281" fmla="*/ 858240 h 1385734"/>
              <a:gd name="connsiteX3282" fmla="*/ 753277 w 10294362"/>
              <a:gd name="connsiteY3282" fmla="*/ 853865 h 1385734"/>
              <a:gd name="connsiteX3283" fmla="*/ 758764 w 10294362"/>
              <a:gd name="connsiteY3283" fmla="*/ 846755 h 1385734"/>
              <a:gd name="connsiteX3284" fmla="*/ 762055 w 10294362"/>
              <a:gd name="connsiteY3284" fmla="*/ 840740 h 1385734"/>
              <a:gd name="connsiteX3285" fmla="*/ 766379 w 10294362"/>
              <a:gd name="connsiteY3285" fmla="*/ 801365 h 1385734"/>
              <a:gd name="connsiteX3286" fmla="*/ 770779 w 10294362"/>
              <a:gd name="connsiteY3286" fmla="*/ 780948 h 1385734"/>
              <a:gd name="connsiteX3287" fmla="*/ 770962 w 10294362"/>
              <a:gd name="connsiteY3287" fmla="*/ 777122 h 1385734"/>
              <a:gd name="connsiteX3288" fmla="*/ 772245 w 10294362"/>
              <a:gd name="connsiteY3288" fmla="*/ 772217 h 1385734"/>
              <a:gd name="connsiteX3289" fmla="*/ 773895 w 10294362"/>
              <a:gd name="connsiteY3289" fmla="*/ 754129 h 1385734"/>
              <a:gd name="connsiteX3290" fmla="*/ 776645 w 10294362"/>
              <a:gd name="connsiteY3290" fmla="*/ 735935 h 1385734"/>
              <a:gd name="connsiteX3291" fmla="*/ 778294 w 10294362"/>
              <a:gd name="connsiteY3291" fmla="*/ 721535 h 1385734"/>
              <a:gd name="connsiteX3292" fmla="*/ 781044 w 10294362"/>
              <a:gd name="connsiteY3292" fmla="*/ 708228 h 1385734"/>
              <a:gd name="connsiteX3293" fmla="*/ 781044 w 10294362"/>
              <a:gd name="connsiteY3293" fmla="*/ 693645 h 1385734"/>
              <a:gd name="connsiteX3294" fmla="*/ 789842 w 10294362"/>
              <a:gd name="connsiteY3294" fmla="*/ 648438 h 1385734"/>
              <a:gd name="connsiteX3295" fmla="*/ 789842 w 10294362"/>
              <a:gd name="connsiteY3295" fmla="*/ 641147 h 1385734"/>
              <a:gd name="connsiteX3296" fmla="*/ 793504 w 10294362"/>
              <a:gd name="connsiteY3296" fmla="*/ 612893 h 1385734"/>
              <a:gd name="connsiteX3297" fmla="*/ 797135 w 10294362"/>
              <a:gd name="connsiteY3297" fmla="*/ 585732 h 1385734"/>
              <a:gd name="connsiteX3298" fmla="*/ 798762 w 10294362"/>
              <a:gd name="connsiteY3298" fmla="*/ 571879 h 1385734"/>
              <a:gd name="connsiteX3299" fmla="*/ 801475 w 10294362"/>
              <a:gd name="connsiteY3299" fmla="*/ 558025 h 1385734"/>
              <a:gd name="connsiteX3300" fmla="*/ 803283 w 10294362"/>
              <a:gd name="connsiteY3300" fmla="*/ 539067 h 1385734"/>
              <a:gd name="connsiteX3301" fmla="*/ 807261 w 10294362"/>
              <a:gd name="connsiteY3301" fmla="*/ 520110 h 1385734"/>
              <a:gd name="connsiteX3302" fmla="*/ 807984 w 10294362"/>
              <a:gd name="connsiteY3302" fmla="*/ 516282 h 1385734"/>
              <a:gd name="connsiteX3303" fmla="*/ 808708 w 10294362"/>
              <a:gd name="connsiteY3303" fmla="*/ 511360 h 1385734"/>
              <a:gd name="connsiteX3304" fmla="*/ 810154 w 10294362"/>
              <a:gd name="connsiteY3304" fmla="*/ 504615 h 1385734"/>
              <a:gd name="connsiteX3305" fmla="*/ 811601 w 10294362"/>
              <a:gd name="connsiteY3305" fmla="*/ 496777 h 1385734"/>
              <a:gd name="connsiteX3306" fmla="*/ 813048 w 10294362"/>
              <a:gd name="connsiteY3306" fmla="*/ 495319 h 1385734"/>
              <a:gd name="connsiteX3307" fmla="*/ 815398 w 10294362"/>
              <a:gd name="connsiteY3307" fmla="*/ 480378 h 1385734"/>
              <a:gd name="connsiteX3308" fmla="*/ 818834 w 10294362"/>
              <a:gd name="connsiteY3308" fmla="*/ 463268 h 1385734"/>
              <a:gd name="connsiteX3309" fmla="*/ 819746 w 10294362"/>
              <a:gd name="connsiteY3309" fmla="*/ 456355 h 1385734"/>
              <a:gd name="connsiteX3310" fmla="*/ 821753 w 10294362"/>
              <a:gd name="connsiteY3310" fmla="*/ 447260 h 1385734"/>
              <a:gd name="connsiteX3311" fmla="*/ 821753 w 10294362"/>
              <a:gd name="connsiteY3311" fmla="*/ 437073 h 1385734"/>
              <a:gd name="connsiteX3312" fmla="*/ 819929 w 10294362"/>
              <a:gd name="connsiteY3312" fmla="*/ 421065 h 1385734"/>
              <a:gd name="connsiteX3313" fmla="*/ 820294 w 10294362"/>
              <a:gd name="connsiteY3313" fmla="*/ 405057 h 1385734"/>
              <a:gd name="connsiteX3314" fmla="*/ 823030 w 10294362"/>
              <a:gd name="connsiteY3314" fmla="*/ 378862 h 1385734"/>
              <a:gd name="connsiteX3315" fmla="*/ 820294 w 10294362"/>
              <a:gd name="connsiteY3315" fmla="*/ 352667 h 1385734"/>
              <a:gd name="connsiteX3316" fmla="*/ 819017 w 10294362"/>
              <a:gd name="connsiteY3316" fmla="*/ 348482 h 1385734"/>
              <a:gd name="connsiteX3317" fmla="*/ 818834 w 10294362"/>
              <a:gd name="connsiteY3317" fmla="*/ 345386 h 1385734"/>
              <a:gd name="connsiteX3318" fmla="*/ 814132 w 10294362"/>
              <a:gd name="connsiteY3318" fmla="*/ 334457 h 1385734"/>
              <a:gd name="connsiteX3319" fmla="*/ 802921 w 10294362"/>
              <a:gd name="connsiteY3319" fmla="*/ 327899 h 1385734"/>
              <a:gd name="connsiteX3320" fmla="*/ 795854 w 10294362"/>
              <a:gd name="connsiteY3320" fmla="*/ 326259 h 1385734"/>
              <a:gd name="connsiteX3321" fmla="*/ 789842 w 10294362"/>
              <a:gd name="connsiteY3321" fmla="*/ 319155 h 1385734"/>
              <a:gd name="connsiteX3322" fmla="*/ 788559 w 10294362"/>
              <a:gd name="connsiteY3322" fmla="*/ 317697 h 1385734"/>
              <a:gd name="connsiteX3323" fmla="*/ 788376 w 10294362"/>
              <a:gd name="connsiteY3323" fmla="*/ 316240 h 1385734"/>
              <a:gd name="connsiteX3324" fmla="*/ 792775 w 10294362"/>
              <a:gd name="connsiteY3324" fmla="*/ 300209 h 1385734"/>
              <a:gd name="connsiteX3325" fmla="*/ 794242 w 10294362"/>
              <a:gd name="connsiteY3325" fmla="*/ 300209 h 1385734"/>
              <a:gd name="connsiteX3326" fmla="*/ 794242 w 10294362"/>
              <a:gd name="connsiteY3326" fmla="*/ 306039 h 1385734"/>
              <a:gd name="connsiteX3327" fmla="*/ 802921 w 10294362"/>
              <a:gd name="connsiteY3327" fmla="*/ 314783 h 1385734"/>
              <a:gd name="connsiteX3328" fmla="*/ 819961 w 10294362"/>
              <a:gd name="connsiteY3328" fmla="*/ 313507 h 1385734"/>
              <a:gd name="connsiteX3329" fmla="*/ 834888 w 10294362"/>
              <a:gd name="connsiteY3329" fmla="*/ 308953 h 1385734"/>
              <a:gd name="connsiteX3330" fmla="*/ 858241 w 10294362"/>
              <a:gd name="connsiteY3330" fmla="*/ 299299 h 1385734"/>
              <a:gd name="connsiteX3331" fmla="*/ 881594 w 10294362"/>
              <a:gd name="connsiteY3331" fmla="*/ 288551 h 1385734"/>
              <a:gd name="connsiteX3332" fmla="*/ 884512 w 10294362"/>
              <a:gd name="connsiteY3332" fmla="*/ 288551 h 1385734"/>
              <a:gd name="connsiteX3333" fmla="*/ 898196 w 10294362"/>
              <a:gd name="connsiteY3333" fmla="*/ 286000 h 1385734"/>
              <a:gd name="connsiteX3334" fmla="*/ 910784 w 10294362"/>
              <a:gd name="connsiteY3334" fmla="*/ 281264 h 1385734"/>
              <a:gd name="connsiteX3335" fmla="*/ 922643 w 10294362"/>
              <a:gd name="connsiteY3335" fmla="*/ 275435 h 1385734"/>
              <a:gd name="connsiteX3336" fmla="*/ 935596 w 10294362"/>
              <a:gd name="connsiteY3336" fmla="*/ 269606 h 1385734"/>
              <a:gd name="connsiteX3337" fmla="*/ 946701 w 10294362"/>
              <a:gd name="connsiteY3337" fmla="*/ 263594 h 1385734"/>
              <a:gd name="connsiteX3338" fmla="*/ 958887 w 10294362"/>
              <a:gd name="connsiteY3338" fmla="*/ 256490 h 1385734"/>
              <a:gd name="connsiteX3339" fmla="*/ 969071 w 10294362"/>
              <a:gd name="connsiteY3339" fmla="*/ 252118 h 1385734"/>
              <a:gd name="connsiteX3340" fmla="*/ 989257 w 10294362"/>
              <a:gd name="connsiteY3340" fmla="*/ 243920 h 1385734"/>
              <a:gd name="connsiteX3341" fmla="*/ 1008352 w 10294362"/>
              <a:gd name="connsiteY3341" fmla="*/ 234630 h 1385734"/>
              <a:gd name="connsiteX3342" fmla="*/ 1050549 w 10294362"/>
              <a:gd name="connsiteY3342" fmla="*/ 220056 h 1385734"/>
              <a:gd name="connsiteX3343" fmla="*/ 1088439 w 10294362"/>
              <a:gd name="connsiteY3343" fmla="*/ 208398 h 1385734"/>
              <a:gd name="connsiteX3344" fmla="*/ 1097729 w 10294362"/>
              <a:gd name="connsiteY3344" fmla="*/ 205665 h 1385734"/>
              <a:gd name="connsiteX3345" fmla="*/ 1105927 w 10294362"/>
              <a:gd name="connsiteY3345" fmla="*/ 204026 h 1385734"/>
              <a:gd name="connsiteX3346" fmla="*/ 1116128 w 10294362"/>
              <a:gd name="connsiteY3346" fmla="*/ 209855 h 1385734"/>
              <a:gd name="connsiteX3347" fmla="*/ 1124326 w 10294362"/>
              <a:gd name="connsiteY3347" fmla="*/ 214774 h 1385734"/>
              <a:gd name="connsiteX3348" fmla="*/ 1133616 w 10294362"/>
              <a:gd name="connsiteY3348" fmla="*/ 214227 h 1385734"/>
              <a:gd name="connsiteX3349" fmla="*/ 1146368 w 10294362"/>
              <a:gd name="connsiteY3349" fmla="*/ 210402 h 1385734"/>
              <a:gd name="connsiteX3350" fmla="*/ 1161305 w 10294362"/>
              <a:gd name="connsiteY3350" fmla="*/ 205483 h 1385734"/>
              <a:gd name="connsiteX3351" fmla="*/ 1172417 w 10294362"/>
              <a:gd name="connsiteY3351" fmla="*/ 202568 h 1385734"/>
              <a:gd name="connsiteX3352" fmla="*/ 1184622 w 10294362"/>
              <a:gd name="connsiteY3352" fmla="*/ 199654 h 1385734"/>
              <a:gd name="connsiteX3353" fmla="*/ 5853264 w 10294362"/>
              <a:gd name="connsiteY3353" fmla="*/ 171029 h 1385734"/>
              <a:gd name="connsiteX3354" fmla="*/ 5861650 w 10294362"/>
              <a:gd name="connsiteY3354" fmla="*/ 173258 h 1385734"/>
              <a:gd name="connsiteX3355" fmla="*/ 5876155 w 10294362"/>
              <a:gd name="connsiteY3355" fmla="*/ 183567 h 1385734"/>
              <a:gd name="connsiteX3356" fmla="*/ 5883240 w 10294362"/>
              <a:gd name="connsiteY3356" fmla="*/ 189557 h 1385734"/>
              <a:gd name="connsiteX3357" fmla="*/ 5889491 w 10294362"/>
              <a:gd name="connsiteY3357" fmla="*/ 194711 h 1385734"/>
              <a:gd name="connsiteX3358" fmla="*/ 5896298 w 10294362"/>
              <a:gd name="connsiteY3358" fmla="*/ 198751 h 1385734"/>
              <a:gd name="connsiteX3359" fmla="*/ 5903939 w 10294362"/>
              <a:gd name="connsiteY3359" fmla="*/ 203626 h 1385734"/>
              <a:gd name="connsiteX3360" fmla="*/ 5907273 w 10294362"/>
              <a:gd name="connsiteY3360" fmla="*/ 206970 h 1385734"/>
              <a:gd name="connsiteX3361" fmla="*/ 5914913 w 10294362"/>
              <a:gd name="connsiteY3361" fmla="*/ 231948 h 1385734"/>
              <a:gd name="connsiteX3362" fmla="*/ 5921720 w 10294362"/>
              <a:gd name="connsiteY3362" fmla="*/ 257020 h 1385734"/>
              <a:gd name="connsiteX3363" fmla="*/ 5926165 w 10294362"/>
              <a:gd name="connsiteY3363" fmla="*/ 277106 h 1385734"/>
              <a:gd name="connsiteX3364" fmla="*/ 5927700 w 10294362"/>
              <a:gd name="connsiteY3364" fmla="*/ 281987 h 1385734"/>
              <a:gd name="connsiteX3365" fmla="*/ 5931754 w 10294362"/>
              <a:gd name="connsiteY3365" fmla="*/ 286032 h 1385734"/>
              <a:gd name="connsiteX3366" fmla="*/ 5950709 w 10294362"/>
              <a:gd name="connsiteY3366" fmla="*/ 292449 h 1385734"/>
              <a:gd name="connsiteX3367" fmla="*/ 5969665 w 10294362"/>
              <a:gd name="connsiteY3367" fmla="*/ 297191 h 1385734"/>
              <a:gd name="connsiteX3368" fmla="*/ 5983046 w 10294362"/>
              <a:gd name="connsiteY3368" fmla="*/ 301654 h 1385734"/>
              <a:gd name="connsiteX3369" fmla="*/ 5991966 w 10294362"/>
              <a:gd name="connsiteY3369" fmla="*/ 301794 h 1385734"/>
              <a:gd name="connsiteX3370" fmla="*/ 6000886 w 10294362"/>
              <a:gd name="connsiteY3370" fmla="*/ 302770 h 1385734"/>
              <a:gd name="connsiteX3371" fmla="*/ 6024302 w 10294362"/>
              <a:gd name="connsiteY3371" fmla="*/ 303468 h 1385734"/>
              <a:gd name="connsiteX3372" fmla="*/ 6047718 w 10294362"/>
              <a:gd name="connsiteY3372" fmla="*/ 301654 h 1385734"/>
              <a:gd name="connsiteX3373" fmla="*/ 6056638 w 10294362"/>
              <a:gd name="connsiteY3373" fmla="*/ 301654 h 1385734"/>
              <a:gd name="connsiteX3374" fmla="*/ 6059007 w 10294362"/>
              <a:gd name="connsiteY3374" fmla="*/ 299981 h 1385734"/>
              <a:gd name="connsiteX3375" fmla="*/ 6062213 w 10294362"/>
              <a:gd name="connsiteY3375" fmla="*/ 301654 h 1385734"/>
              <a:gd name="connsiteX3376" fmla="*/ 6070018 w 10294362"/>
              <a:gd name="connsiteY3376" fmla="*/ 301654 h 1385734"/>
              <a:gd name="connsiteX3377" fmla="*/ 6081866 w 10294362"/>
              <a:gd name="connsiteY3377" fmla="*/ 300260 h 1385734"/>
              <a:gd name="connsiteX3378" fmla="*/ 6094549 w 10294362"/>
              <a:gd name="connsiteY3378" fmla="*/ 297191 h 1385734"/>
              <a:gd name="connsiteX3379" fmla="*/ 6106815 w 10294362"/>
              <a:gd name="connsiteY3379" fmla="*/ 293843 h 1385734"/>
              <a:gd name="connsiteX3380" fmla="*/ 6117129 w 10294362"/>
              <a:gd name="connsiteY3380" fmla="*/ 295657 h 1385734"/>
              <a:gd name="connsiteX3381" fmla="*/ 6129115 w 10294362"/>
              <a:gd name="connsiteY3381" fmla="*/ 291612 h 1385734"/>
              <a:gd name="connsiteX3382" fmla="*/ 6138454 w 10294362"/>
              <a:gd name="connsiteY3382" fmla="*/ 289101 h 1385734"/>
              <a:gd name="connsiteX3383" fmla="*/ 6146956 w 10294362"/>
              <a:gd name="connsiteY3383" fmla="*/ 291612 h 1385734"/>
              <a:gd name="connsiteX3384" fmla="*/ 6150301 w 10294362"/>
              <a:gd name="connsiteY3384" fmla="*/ 291612 h 1385734"/>
              <a:gd name="connsiteX3385" fmla="*/ 6157822 w 10294362"/>
              <a:gd name="connsiteY3385" fmla="*/ 295936 h 1385734"/>
              <a:gd name="connsiteX3386" fmla="*/ 6156989 w 10294362"/>
              <a:gd name="connsiteY3386" fmla="*/ 302770 h 1385734"/>
              <a:gd name="connsiteX3387" fmla="*/ 6148629 w 10294362"/>
              <a:gd name="connsiteY3387" fmla="*/ 314905 h 1385734"/>
              <a:gd name="connsiteX3388" fmla="*/ 6140272 w 10294362"/>
              <a:gd name="connsiteY3388" fmla="*/ 326203 h 1385734"/>
              <a:gd name="connsiteX3389" fmla="*/ 6138045 w 10294362"/>
              <a:gd name="connsiteY3389" fmla="*/ 330667 h 1385734"/>
              <a:gd name="connsiteX3390" fmla="*/ 6134420 w 10294362"/>
              <a:gd name="connsiteY3390" fmla="*/ 337442 h 1385734"/>
              <a:gd name="connsiteX3391" fmla="*/ 6129123 w 10294362"/>
              <a:gd name="connsiteY3391" fmla="*/ 341707 h 1385734"/>
              <a:gd name="connsiteX3392" fmla="*/ 6124801 w 10294362"/>
              <a:gd name="connsiteY3392" fmla="*/ 344887 h 1385734"/>
              <a:gd name="connsiteX3393" fmla="*/ 6121316 w 10294362"/>
              <a:gd name="connsiteY3393" fmla="*/ 350610 h 1385734"/>
              <a:gd name="connsiteX3394" fmla="*/ 6117970 w 10294362"/>
              <a:gd name="connsiteY3394" fmla="*/ 356338 h 1385734"/>
              <a:gd name="connsiteX3395" fmla="*/ 6114625 w 10294362"/>
              <a:gd name="connsiteY3395" fmla="*/ 362904 h 1385734"/>
              <a:gd name="connsiteX3396" fmla="*/ 6113928 w 10294362"/>
              <a:gd name="connsiteY3396" fmla="*/ 364440 h 1385734"/>
              <a:gd name="connsiteX3397" fmla="*/ 6112394 w 10294362"/>
              <a:gd name="connsiteY3397" fmla="*/ 365139 h 1385734"/>
              <a:gd name="connsiteX3398" fmla="*/ 6103472 w 10294362"/>
              <a:gd name="connsiteY3398" fmla="*/ 368352 h 1385734"/>
              <a:gd name="connsiteX3399" fmla="*/ 6094550 w 10294362"/>
              <a:gd name="connsiteY3399" fmla="*/ 370727 h 1385734"/>
              <a:gd name="connsiteX3400" fmla="*/ 6084792 w 10294362"/>
              <a:gd name="connsiteY3400" fmla="*/ 372124 h 1385734"/>
              <a:gd name="connsiteX3401" fmla="*/ 6076706 w 10294362"/>
              <a:gd name="connsiteY3401" fmla="*/ 375197 h 1385734"/>
              <a:gd name="connsiteX3402" fmla="*/ 6075034 w 10294362"/>
              <a:gd name="connsiteY3402" fmla="*/ 375337 h 1385734"/>
              <a:gd name="connsiteX3403" fmla="*/ 6073361 w 10294362"/>
              <a:gd name="connsiteY3403" fmla="*/ 376315 h 1385734"/>
              <a:gd name="connsiteX3404" fmla="*/ 6081586 w 10294362"/>
              <a:gd name="connsiteY3404" fmla="*/ 379248 h 1385734"/>
              <a:gd name="connsiteX3405" fmla="*/ 6088974 w 10294362"/>
              <a:gd name="connsiteY3405" fmla="*/ 383020 h 1385734"/>
              <a:gd name="connsiteX3406" fmla="*/ 6084374 w 10294362"/>
              <a:gd name="connsiteY3406" fmla="*/ 385256 h 1385734"/>
              <a:gd name="connsiteX3407" fmla="*/ 6078937 w 10294362"/>
              <a:gd name="connsiteY3407" fmla="*/ 387491 h 1385734"/>
              <a:gd name="connsiteX3408" fmla="*/ 6058305 w 10294362"/>
              <a:gd name="connsiteY3408" fmla="*/ 389866 h 1385734"/>
              <a:gd name="connsiteX3409" fmla="*/ 6037673 w 10294362"/>
              <a:gd name="connsiteY3409" fmla="*/ 393079 h 1385734"/>
              <a:gd name="connsiteX3410" fmla="*/ 6007840 w 10294362"/>
              <a:gd name="connsiteY3410" fmla="*/ 402104 h 1385734"/>
              <a:gd name="connsiteX3411" fmla="*/ 5979680 w 10294362"/>
              <a:gd name="connsiteY3411" fmla="*/ 411963 h 1385734"/>
              <a:gd name="connsiteX3412" fmla="*/ 5963788 w 10294362"/>
              <a:gd name="connsiteY3412" fmla="*/ 416407 h 1385734"/>
              <a:gd name="connsiteX3413" fmla="*/ 5949569 w 10294362"/>
              <a:gd name="connsiteY3413" fmla="*/ 420850 h 1385734"/>
              <a:gd name="connsiteX3414" fmla="*/ 5944837 w 10294362"/>
              <a:gd name="connsiteY3414" fmla="*/ 424738 h 1385734"/>
              <a:gd name="connsiteX3415" fmla="*/ 5945115 w 10294362"/>
              <a:gd name="connsiteY3415" fmla="*/ 428626 h 1385734"/>
              <a:gd name="connsiteX3416" fmla="*/ 5945671 w 10294362"/>
              <a:gd name="connsiteY3416" fmla="*/ 442546 h 1385734"/>
              <a:gd name="connsiteX3417" fmla="*/ 5946228 w 10294362"/>
              <a:gd name="connsiteY3417" fmla="*/ 456494 h 1385734"/>
              <a:gd name="connsiteX3418" fmla="*/ 5947758 w 10294362"/>
              <a:gd name="connsiteY3418" fmla="*/ 481191 h 1385734"/>
              <a:gd name="connsiteX3419" fmla="*/ 5948454 w 10294362"/>
              <a:gd name="connsiteY3419" fmla="*/ 506725 h 1385734"/>
              <a:gd name="connsiteX3420" fmla="*/ 5950408 w 10294362"/>
              <a:gd name="connsiteY3420" fmla="*/ 514538 h 1385734"/>
              <a:gd name="connsiteX3421" fmla="*/ 5957397 w 10294362"/>
              <a:gd name="connsiteY3421" fmla="*/ 519003 h 1385734"/>
              <a:gd name="connsiteX3422" fmla="*/ 5961300 w 10294362"/>
              <a:gd name="connsiteY3422" fmla="*/ 522072 h 1385734"/>
              <a:gd name="connsiteX3423" fmla="*/ 5965202 w 10294362"/>
              <a:gd name="connsiteY3423" fmla="*/ 523459 h 1385734"/>
              <a:gd name="connsiteX3424" fmla="*/ 5978443 w 10294362"/>
              <a:gd name="connsiteY3424" fmla="*/ 528172 h 1385734"/>
              <a:gd name="connsiteX3425" fmla="*/ 5990847 w 10294362"/>
              <a:gd name="connsiteY3425" fmla="*/ 534602 h 1385734"/>
              <a:gd name="connsiteX3426" fmla="*/ 6008965 w 10294362"/>
              <a:gd name="connsiteY3426" fmla="*/ 545699 h 1385734"/>
              <a:gd name="connsiteX3427" fmla="*/ 6028756 w 10294362"/>
              <a:gd name="connsiteY3427" fmla="*/ 556763 h 1385734"/>
              <a:gd name="connsiteX3428" fmla="*/ 6043530 w 10294362"/>
              <a:gd name="connsiteY3428" fmla="*/ 568471 h 1385734"/>
              <a:gd name="connsiteX3429" fmla="*/ 6056631 w 10294362"/>
              <a:gd name="connsiteY3429" fmla="*/ 580179 h 1385734"/>
              <a:gd name="connsiteX3430" fmla="*/ 6059279 w 10294362"/>
              <a:gd name="connsiteY3430" fmla="*/ 581015 h 1385734"/>
              <a:gd name="connsiteX3431" fmla="*/ 6061091 w 10294362"/>
              <a:gd name="connsiteY3431" fmla="*/ 583524 h 1385734"/>
              <a:gd name="connsiteX3432" fmla="*/ 6068478 w 10294362"/>
              <a:gd name="connsiteY3432" fmla="*/ 577112 h 1385734"/>
              <a:gd name="connsiteX3433" fmla="*/ 6073356 w 10294362"/>
              <a:gd name="connsiteY3433" fmla="*/ 569028 h 1385734"/>
              <a:gd name="connsiteX3434" fmla="*/ 6081857 w 10294362"/>
              <a:gd name="connsiteY3434" fmla="*/ 555954 h 1385734"/>
              <a:gd name="connsiteX3435" fmla="*/ 6091195 w 10294362"/>
              <a:gd name="connsiteY3435" fmla="*/ 541297 h 1385734"/>
              <a:gd name="connsiteX3436" fmla="*/ 6104436 w 10294362"/>
              <a:gd name="connsiteY3436" fmla="*/ 523303 h 1385734"/>
              <a:gd name="connsiteX3437" fmla="*/ 6116840 w 10294362"/>
              <a:gd name="connsiteY3437" fmla="*/ 504472 h 1385734"/>
              <a:gd name="connsiteX3438" fmla="*/ 6120185 w 10294362"/>
              <a:gd name="connsiteY3438" fmla="*/ 497777 h 1385734"/>
              <a:gd name="connsiteX3439" fmla="*/ 6111962 w 10294362"/>
              <a:gd name="connsiteY3439" fmla="*/ 499172 h 1385734"/>
              <a:gd name="connsiteX3440" fmla="*/ 6104575 w 10294362"/>
              <a:gd name="connsiteY3440" fmla="*/ 502241 h 1385734"/>
              <a:gd name="connsiteX3441" fmla="*/ 6084227 w 10294362"/>
              <a:gd name="connsiteY3441" fmla="*/ 510749 h 1385734"/>
              <a:gd name="connsiteX3442" fmla="*/ 6062206 w 10294362"/>
              <a:gd name="connsiteY3442" fmla="*/ 516747 h 1385734"/>
              <a:gd name="connsiteX3443" fmla="*/ 6050917 w 10294362"/>
              <a:gd name="connsiteY3443" fmla="*/ 521211 h 1385734"/>
              <a:gd name="connsiteX3444" fmla="*/ 6038791 w 10294362"/>
              <a:gd name="connsiteY3444" fmla="*/ 525675 h 1385734"/>
              <a:gd name="connsiteX3445" fmla="*/ 6024436 w 10294362"/>
              <a:gd name="connsiteY3445" fmla="*/ 527209 h 1385734"/>
              <a:gd name="connsiteX3446" fmla="*/ 6010916 w 10294362"/>
              <a:gd name="connsiteY3446" fmla="*/ 527906 h 1385734"/>
              <a:gd name="connsiteX3447" fmla="*/ 6000463 w 10294362"/>
              <a:gd name="connsiteY3447" fmla="*/ 527767 h 1385734"/>
              <a:gd name="connsiteX3448" fmla="*/ 5990847 w 10294362"/>
              <a:gd name="connsiteY3448" fmla="*/ 526790 h 1385734"/>
              <a:gd name="connsiteX3449" fmla="*/ 5984157 w 10294362"/>
              <a:gd name="connsiteY3449" fmla="*/ 526651 h 1385734"/>
              <a:gd name="connsiteX3450" fmla="*/ 5977467 w 10294362"/>
              <a:gd name="connsiteY3450" fmla="*/ 525675 h 1385734"/>
              <a:gd name="connsiteX3451" fmla="*/ 5974679 w 10294362"/>
              <a:gd name="connsiteY3451" fmla="*/ 523164 h 1385734"/>
              <a:gd name="connsiteX3452" fmla="*/ 5971892 w 10294362"/>
              <a:gd name="connsiteY3452" fmla="*/ 518979 h 1385734"/>
              <a:gd name="connsiteX3453" fmla="*/ 5973704 w 10294362"/>
              <a:gd name="connsiteY3453" fmla="*/ 517305 h 1385734"/>
              <a:gd name="connsiteX3454" fmla="*/ 5976352 w 10294362"/>
              <a:gd name="connsiteY3454" fmla="*/ 515631 h 1385734"/>
              <a:gd name="connsiteX3455" fmla="*/ 5998930 w 10294362"/>
              <a:gd name="connsiteY3455" fmla="*/ 504193 h 1385734"/>
              <a:gd name="connsiteX3456" fmla="*/ 6019836 w 10294362"/>
              <a:gd name="connsiteY3456" fmla="*/ 491081 h 1385734"/>
              <a:gd name="connsiteX3457" fmla="*/ 6043809 w 10294362"/>
              <a:gd name="connsiteY3457" fmla="*/ 477551 h 1385734"/>
              <a:gd name="connsiteX3458" fmla="*/ 6067781 w 10294362"/>
              <a:gd name="connsiteY3458" fmla="*/ 463184 h 1385734"/>
              <a:gd name="connsiteX3459" fmla="*/ 6107363 w 10294362"/>
              <a:gd name="connsiteY3459" fmla="*/ 441020 h 1385734"/>
              <a:gd name="connsiteX3460" fmla="*/ 6146945 w 10294362"/>
              <a:gd name="connsiteY3460" fmla="*/ 419739 h 1385734"/>
              <a:gd name="connsiteX3461" fmla="*/ 6159349 w 10294362"/>
              <a:gd name="connsiteY3461" fmla="*/ 411130 h 1385734"/>
              <a:gd name="connsiteX3462" fmla="*/ 6162555 w 10294362"/>
              <a:gd name="connsiteY3462" fmla="*/ 397522 h 1385734"/>
              <a:gd name="connsiteX3463" fmla="*/ 6163112 w 10294362"/>
              <a:gd name="connsiteY3463" fmla="*/ 387767 h 1385734"/>
              <a:gd name="connsiteX3464" fmla="*/ 6163670 w 10294362"/>
              <a:gd name="connsiteY3464" fmla="*/ 379668 h 1385734"/>
              <a:gd name="connsiteX3465" fmla="*/ 6166457 w 10294362"/>
              <a:gd name="connsiteY3465" fmla="*/ 353706 h 1385734"/>
              <a:gd name="connsiteX3466" fmla="*/ 6169244 w 10294362"/>
              <a:gd name="connsiteY3466" fmla="*/ 326203 h 1385734"/>
              <a:gd name="connsiteX3467" fmla="*/ 6172589 w 10294362"/>
              <a:gd name="connsiteY3467" fmla="*/ 281569 h 1385734"/>
              <a:gd name="connsiteX3468" fmla="*/ 6175936 w 10294362"/>
              <a:gd name="connsiteY3468" fmla="*/ 252557 h 1385734"/>
              <a:gd name="connsiteX3469" fmla="*/ 6175238 w 10294362"/>
              <a:gd name="connsiteY3469" fmla="*/ 237635 h 1385734"/>
              <a:gd name="connsiteX3470" fmla="*/ 6173704 w 10294362"/>
              <a:gd name="connsiteY3470" fmla="*/ 223564 h 1385734"/>
              <a:gd name="connsiteX3471" fmla="*/ 6174261 w 10294362"/>
              <a:gd name="connsiteY3471" fmla="*/ 211273 h 1385734"/>
              <a:gd name="connsiteX3472" fmla="*/ 6178157 w 10294362"/>
              <a:gd name="connsiteY3472" fmla="*/ 198054 h 1385734"/>
              <a:gd name="connsiteX3473" fmla="*/ 6178989 w 10294362"/>
              <a:gd name="connsiteY3473" fmla="*/ 193039 h 1385734"/>
              <a:gd name="connsiteX3474" fmla="*/ 6174819 w 10294362"/>
              <a:gd name="connsiteY3474" fmla="*/ 188024 h 1385734"/>
              <a:gd name="connsiteX3475" fmla="*/ 6170220 w 10294362"/>
              <a:gd name="connsiteY3475" fmla="*/ 200840 h 1385734"/>
              <a:gd name="connsiteX3476" fmla="*/ 6168130 w 10294362"/>
              <a:gd name="connsiteY3476" fmla="*/ 213656 h 1385734"/>
              <a:gd name="connsiteX3477" fmla="*/ 6167572 w 10294362"/>
              <a:gd name="connsiteY3477" fmla="*/ 206412 h 1385734"/>
              <a:gd name="connsiteX3478" fmla="*/ 6167015 w 10294362"/>
              <a:gd name="connsiteY3478" fmla="*/ 199169 h 1385734"/>
              <a:gd name="connsiteX3479" fmla="*/ 6165900 w 10294362"/>
              <a:gd name="connsiteY3479" fmla="*/ 189139 h 1385734"/>
              <a:gd name="connsiteX3480" fmla="*/ 6165900 w 10294362"/>
              <a:gd name="connsiteY3480" fmla="*/ 185238 h 1385734"/>
              <a:gd name="connsiteX3481" fmla="*/ 6169244 w 10294362"/>
              <a:gd name="connsiteY3481" fmla="*/ 181338 h 1385734"/>
              <a:gd name="connsiteX3482" fmla="*/ 6182457 w 10294362"/>
              <a:gd name="connsiteY3482" fmla="*/ 180084 h 1385734"/>
              <a:gd name="connsiteX3483" fmla="*/ 6194815 w 10294362"/>
              <a:gd name="connsiteY3483" fmla="*/ 184681 h 1385734"/>
              <a:gd name="connsiteX3484" fmla="*/ 6209252 w 10294362"/>
              <a:gd name="connsiteY3484" fmla="*/ 196940 h 1385734"/>
              <a:gd name="connsiteX3485" fmla="*/ 6212445 w 10294362"/>
              <a:gd name="connsiteY3485" fmla="*/ 200004 h 1385734"/>
              <a:gd name="connsiteX3486" fmla="*/ 6214805 w 10294362"/>
              <a:gd name="connsiteY3486" fmla="*/ 204741 h 1385734"/>
              <a:gd name="connsiteX3487" fmla="*/ 6215360 w 10294362"/>
              <a:gd name="connsiteY3487" fmla="*/ 212670 h 1385734"/>
              <a:gd name="connsiteX3488" fmla="*/ 6215918 w 10294362"/>
              <a:gd name="connsiteY3488" fmla="*/ 221370 h 1385734"/>
              <a:gd name="connsiteX3489" fmla="*/ 6218568 w 10294362"/>
              <a:gd name="connsiteY3489" fmla="*/ 244613 h 1385734"/>
              <a:gd name="connsiteX3490" fmla="*/ 6223752 w 10294362"/>
              <a:gd name="connsiteY3490" fmla="*/ 267063 h 1385734"/>
              <a:gd name="connsiteX3491" fmla="*/ 6226534 w 10294362"/>
              <a:gd name="connsiteY3491" fmla="*/ 281708 h 1385734"/>
              <a:gd name="connsiteX3492" fmla="*/ 6229316 w 10294362"/>
              <a:gd name="connsiteY3492" fmla="*/ 297191 h 1385734"/>
              <a:gd name="connsiteX3493" fmla="*/ 6233071 w 10294362"/>
              <a:gd name="connsiteY3493" fmla="*/ 318519 h 1385734"/>
              <a:gd name="connsiteX3494" fmla="*/ 6235992 w 10294362"/>
              <a:gd name="connsiteY3494" fmla="*/ 340608 h 1385734"/>
              <a:gd name="connsiteX3495" fmla="*/ 6239330 w 10294362"/>
              <a:gd name="connsiteY3495" fmla="*/ 367374 h 1385734"/>
              <a:gd name="connsiteX3496" fmla="*/ 6241973 w 10294362"/>
              <a:gd name="connsiteY3496" fmla="*/ 372543 h 1385734"/>
              <a:gd name="connsiteX3497" fmla="*/ 6247120 w 10294362"/>
              <a:gd name="connsiteY3497" fmla="*/ 371844 h 1385734"/>
              <a:gd name="connsiteX3498" fmla="*/ 6250468 w 10294362"/>
              <a:gd name="connsiteY3498" fmla="*/ 371146 h 1385734"/>
              <a:gd name="connsiteX3499" fmla="*/ 6253816 w 10294362"/>
              <a:gd name="connsiteY3499" fmla="*/ 369609 h 1385734"/>
              <a:gd name="connsiteX3500" fmla="*/ 6263860 w 10294362"/>
              <a:gd name="connsiteY3500" fmla="*/ 367374 h 1385734"/>
              <a:gd name="connsiteX3501" fmla="*/ 6274044 w 10294362"/>
              <a:gd name="connsiteY3501" fmla="*/ 366815 h 1385734"/>
              <a:gd name="connsiteX3502" fmla="*/ 6285064 w 10294362"/>
              <a:gd name="connsiteY3502" fmla="*/ 366257 h 1385734"/>
              <a:gd name="connsiteX3503" fmla="*/ 6286180 w 10294362"/>
              <a:gd name="connsiteY3503" fmla="*/ 365698 h 1385734"/>
              <a:gd name="connsiteX3504" fmla="*/ 6287296 w 10294362"/>
              <a:gd name="connsiteY3504" fmla="*/ 365139 h 1385734"/>
              <a:gd name="connsiteX3505" fmla="*/ 6287157 w 10294362"/>
              <a:gd name="connsiteY3505" fmla="*/ 354662 h 1385734"/>
              <a:gd name="connsiteX3506" fmla="*/ 6282832 w 10294362"/>
              <a:gd name="connsiteY3506" fmla="*/ 345022 h 1385734"/>
              <a:gd name="connsiteX3507" fmla="*/ 6268324 w 10294362"/>
              <a:gd name="connsiteY3507" fmla="*/ 330667 h 1385734"/>
              <a:gd name="connsiteX3508" fmla="*/ 6256467 w 10294362"/>
              <a:gd name="connsiteY3508" fmla="*/ 321600 h 1385734"/>
              <a:gd name="connsiteX3509" fmla="*/ 6243781 w 10294362"/>
              <a:gd name="connsiteY3509" fmla="*/ 311697 h 1385734"/>
              <a:gd name="connsiteX3510" fmla="*/ 6243781 w 10294362"/>
              <a:gd name="connsiteY3510" fmla="*/ 310581 h 1385734"/>
              <a:gd name="connsiteX3511" fmla="*/ 6250050 w 10294362"/>
              <a:gd name="connsiteY3511" fmla="*/ 313371 h 1385734"/>
              <a:gd name="connsiteX3512" fmla="*/ 6257164 w 10294362"/>
              <a:gd name="connsiteY3512" fmla="*/ 316160 h 1385734"/>
              <a:gd name="connsiteX3513" fmla="*/ 6272230 w 10294362"/>
              <a:gd name="connsiteY3513" fmla="*/ 321879 h 1385734"/>
              <a:gd name="connsiteX3514" fmla="*/ 6287296 w 10294362"/>
              <a:gd name="connsiteY3514" fmla="*/ 328435 h 1385734"/>
              <a:gd name="connsiteX3515" fmla="*/ 6305292 w 10294362"/>
              <a:gd name="connsiteY3515" fmla="*/ 334135 h 1385734"/>
              <a:gd name="connsiteX3516" fmla="*/ 6324125 w 10294362"/>
              <a:gd name="connsiteY3516" fmla="*/ 340608 h 1385734"/>
              <a:gd name="connsiteX3517" fmla="*/ 6350826 w 10294362"/>
              <a:gd name="connsiteY3517" fmla="*/ 344470 h 1385734"/>
              <a:gd name="connsiteX3518" fmla="*/ 6377507 w 10294362"/>
              <a:gd name="connsiteY3518" fmla="*/ 348375 h 1385734"/>
              <a:gd name="connsiteX3519" fmla="*/ 6387258 w 10294362"/>
              <a:gd name="connsiteY3519" fmla="*/ 352007 h 1385734"/>
              <a:gd name="connsiteX3520" fmla="*/ 6395338 w 10294362"/>
              <a:gd name="connsiteY3520" fmla="*/ 357316 h 1385734"/>
              <a:gd name="connsiteX3521" fmla="*/ 6397567 w 10294362"/>
              <a:gd name="connsiteY3521" fmla="*/ 361227 h 1385734"/>
              <a:gd name="connsiteX3522" fmla="*/ 6396453 w 10294362"/>
              <a:gd name="connsiteY3522" fmla="*/ 365139 h 1385734"/>
              <a:gd name="connsiteX3523" fmla="*/ 6384194 w 10294362"/>
              <a:gd name="connsiteY3523" fmla="*/ 384138 h 1385734"/>
              <a:gd name="connsiteX3524" fmla="*/ 6380293 w 10294362"/>
              <a:gd name="connsiteY3524" fmla="*/ 388888 h 1385734"/>
              <a:gd name="connsiteX3525" fmla="*/ 6376393 w 10294362"/>
              <a:gd name="connsiteY3525" fmla="*/ 391961 h 1385734"/>
              <a:gd name="connsiteX3526" fmla="*/ 6373885 w 10294362"/>
              <a:gd name="connsiteY3526" fmla="*/ 397938 h 1385734"/>
              <a:gd name="connsiteX3527" fmla="*/ 6369706 w 10294362"/>
              <a:gd name="connsiteY3527" fmla="*/ 403076 h 1385734"/>
              <a:gd name="connsiteX3528" fmla="*/ 6362463 w 10294362"/>
              <a:gd name="connsiteY3528" fmla="*/ 405020 h 1385734"/>
              <a:gd name="connsiteX3529" fmla="*/ 6355219 w 10294362"/>
              <a:gd name="connsiteY3529" fmla="*/ 408631 h 1385734"/>
              <a:gd name="connsiteX3530" fmla="*/ 6355219 w 10294362"/>
              <a:gd name="connsiteY3530" fmla="*/ 414185 h 1385734"/>
              <a:gd name="connsiteX3531" fmla="*/ 6344214 w 10294362"/>
              <a:gd name="connsiteY3531" fmla="*/ 414185 h 1385734"/>
              <a:gd name="connsiteX3532" fmla="*/ 6347653 w 10294362"/>
              <a:gd name="connsiteY3532" fmla="*/ 413629 h 1385734"/>
              <a:gd name="connsiteX3533" fmla="*/ 6351917 w 10294362"/>
              <a:gd name="connsiteY3533" fmla="*/ 413074 h 1385734"/>
              <a:gd name="connsiteX3534" fmla="*/ 6349991 w 10294362"/>
              <a:gd name="connsiteY3534" fmla="*/ 407242 h 1385734"/>
              <a:gd name="connsiteX3535" fmla="*/ 6346415 w 10294362"/>
              <a:gd name="connsiteY3535" fmla="*/ 406409 h 1385734"/>
              <a:gd name="connsiteX3536" fmla="*/ 6326074 w 10294362"/>
              <a:gd name="connsiteY3536" fmla="*/ 406409 h 1385734"/>
              <a:gd name="connsiteX3537" fmla="*/ 6307385 w 10294362"/>
              <a:gd name="connsiteY3537" fmla="*/ 413074 h 1385734"/>
              <a:gd name="connsiteX3538" fmla="*/ 6300131 w 10294362"/>
              <a:gd name="connsiteY3538" fmla="*/ 414046 h 1385734"/>
              <a:gd name="connsiteX3539" fmla="*/ 6292877 w 10294362"/>
              <a:gd name="connsiteY3539" fmla="*/ 414185 h 1385734"/>
              <a:gd name="connsiteX3540" fmla="*/ 6289947 w 10294362"/>
              <a:gd name="connsiteY3540" fmla="*/ 416545 h 1385734"/>
              <a:gd name="connsiteX3541" fmla="*/ 6289528 w 10294362"/>
              <a:gd name="connsiteY3541" fmla="*/ 419739 h 1385734"/>
              <a:gd name="connsiteX3542" fmla="*/ 6287296 w 10294362"/>
              <a:gd name="connsiteY3542" fmla="*/ 419323 h 1385734"/>
              <a:gd name="connsiteX3543" fmla="*/ 6285064 w 10294362"/>
              <a:gd name="connsiteY3543" fmla="*/ 419739 h 1385734"/>
              <a:gd name="connsiteX3544" fmla="*/ 6253816 w 10294362"/>
              <a:gd name="connsiteY3544" fmla="*/ 433069 h 1385734"/>
              <a:gd name="connsiteX3545" fmla="*/ 6247957 w 10294362"/>
              <a:gd name="connsiteY3545" fmla="*/ 438357 h 1385734"/>
              <a:gd name="connsiteX3546" fmla="*/ 6247120 w 10294362"/>
              <a:gd name="connsiteY3546" fmla="*/ 445329 h 1385734"/>
              <a:gd name="connsiteX3547" fmla="*/ 6250500 w 10294362"/>
              <a:gd name="connsiteY3547" fmla="*/ 529022 h 1385734"/>
              <a:gd name="connsiteX3548" fmla="*/ 6250500 w 10294362"/>
              <a:gd name="connsiteY3548" fmla="*/ 531254 h 1385734"/>
              <a:gd name="connsiteX3549" fmla="*/ 6253847 w 10294362"/>
              <a:gd name="connsiteY3549" fmla="*/ 541970 h 1385734"/>
              <a:gd name="connsiteX3550" fmla="*/ 6263887 w 10294362"/>
              <a:gd name="connsiteY3550" fmla="*/ 546806 h 1385734"/>
              <a:gd name="connsiteX3551" fmla="*/ 6291779 w 10294362"/>
              <a:gd name="connsiteY3551" fmla="*/ 553994 h 1385734"/>
              <a:gd name="connsiteX3552" fmla="*/ 6319670 w 10294362"/>
              <a:gd name="connsiteY3552" fmla="*/ 564568 h 1385734"/>
              <a:gd name="connsiteX3553" fmla="*/ 6333054 w 10294362"/>
              <a:gd name="connsiteY3553" fmla="*/ 569725 h 1385734"/>
              <a:gd name="connsiteX3554" fmla="*/ 6346415 w 10294362"/>
              <a:gd name="connsiteY3554" fmla="*/ 575719 h 1385734"/>
              <a:gd name="connsiteX3555" fmla="*/ 6353716 w 10294362"/>
              <a:gd name="connsiteY3555" fmla="*/ 556656 h 1385734"/>
              <a:gd name="connsiteX3556" fmla="*/ 6361905 w 10294362"/>
              <a:gd name="connsiteY3556" fmla="*/ 536834 h 1385734"/>
              <a:gd name="connsiteX3557" fmla="*/ 6379736 w 10294362"/>
              <a:gd name="connsiteY3557" fmla="*/ 498893 h 1385734"/>
              <a:gd name="connsiteX3558" fmla="*/ 6380293 w 10294362"/>
              <a:gd name="connsiteY3558" fmla="*/ 501404 h 1385734"/>
              <a:gd name="connsiteX3559" fmla="*/ 6380851 w 10294362"/>
              <a:gd name="connsiteY3559" fmla="*/ 502241 h 1385734"/>
              <a:gd name="connsiteX3560" fmla="*/ 6377647 w 10294362"/>
              <a:gd name="connsiteY3560" fmla="*/ 515492 h 1385734"/>
              <a:gd name="connsiteX3561" fmla="*/ 6378622 w 10294362"/>
              <a:gd name="connsiteY3561" fmla="*/ 527906 h 1385734"/>
              <a:gd name="connsiteX3562" fmla="*/ 6383358 w 10294362"/>
              <a:gd name="connsiteY3562" fmla="*/ 549168 h 1385734"/>
              <a:gd name="connsiteX3563" fmla="*/ 6393109 w 10294362"/>
              <a:gd name="connsiteY3563" fmla="*/ 571258 h 1385734"/>
              <a:gd name="connsiteX3564" fmla="*/ 6397706 w 10294362"/>
              <a:gd name="connsiteY3564" fmla="*/ 581154 h 1385734"/>
              <a:gd name="connsiteX3565" fmla="*/ 6403139 w 10294362"/>
              <a:gd name="connsiteY3565" fmla="*/ 590214 h 1385734"/>
              <a:gd name="connsiteX3566" fmla="*/ 6413169 w 10294362"/>
              <a:gd name="connsiteY3566" fmla="*/ 611400 h 1385734"/>
              <a:gd name="connsiteX3567" fmla="*/ 6418602 w 10294362"/>
              <a:gd name="connsiteY3567" fmla="*/ 620599 h 1385734"/>
              <a:gd name="connsiteX3568" fmla="*/ 6426542 w 10294362"/>
              <a:gd name="connsiteY3568" fmla="*/ 628126 h 1385734"/>
              <a:gd name="connsiteX3569" fmla="*/ 6435318 w 10294362"/>
              <a:gd name="connsiteY3569" fmla="*/ 634677 h 1385734"/>
              <a:gd name="connsiteX3570" fmla="*/ 6443258 w 10294362"/>
              <a:gd name="connsiteY3570" fmla="*/ 640392 h 1385734"/>
              <a:gd name="connsiteX3571" fmla="*/ 6443258 w 10294362"/>
              <a:gd name="connsiteY3571" fmla="*/ 640394 h 1385734"/>
              <a:gd name="connsiteX3572" fmla="*/ 6446323 w 10294362"/>
              <a:gd name="connsiteY3572" fmla="*/ 645691 h 1385734"/>
              <a:gd name="connsiteX3573" fmla="*/ 6444373 w 10294362"/>
              <a:gd name="connsiteY3573" fmla="*/ 649314 h 1385734"/>
              <a:gd name="connsiteX3574" fmla="*/ 6442144 w 10294362"/>
              <a:gd name="connsiteY3574" fmla="*/ 662695 h 1385734"/>
              <a:gd name="connsiteX3575" fmla="*/ 6441865 w 10294362"/>
              <a:gd name="connsiteY3575" fmla="*/ 667016 h 1385734"/>
              <a:gd name="connsiteX3576" fmla="*/ 6439915 w 10294362"/>
              <a:gd name="connsiteY3576" fmla="*/ 670500 h 1385734"/>
              <a:gd name="connsiteX3577" fmla="*/ 6434204 w 10294362"/>
              <a:gd name="connsiteY3577" fmla="*/ 679699 h 1385734"/>
              <a:gd name="connsiteX3578" fmla="*/ 6424313 w 10294362"/>
              <a:gd name="connsiteY3578" fmla="*/ 683881 h 1385734"/>
              <a:gd name="connsiteX3579" fmla="*/ 6416512 w 10294362"/>
              <a:gd name="connsiteY3579" fmla="*/ 690571 h 1385734"/>
              <a:gd name="connsiteX3580" fmla="*/ 6408990 w 10294362"/>
              <a:gd name="connsiteY3580" fmla="*/ 696843 h 1385734"/>
              <a:gd name="connsiteX3581" fmla="*/ 6399796 w 10294362"/>
              <a:gd name="connsiteY3581" fmla="*/ 697261 h 1385734"/>
              <a:gd name="connsiteX3582" fmla="*/ 6396035 w 10294362"/>
              <a:gd name="connsiteY3582" fmla="*/ 696564 h 1385734"/>
              <a:gd name="connsiteX3583" fmla="*/ 6393109 w 10294362"/>
              <a:gd name="connsiteY3583" fmla="*/ 698376 h 1385734"/>
              <a:gd name="connsiteX3584" fmla="*/ 6395338 w 10294362"/>
              <a:gd name="connsiteY3584" fmla="*/ 702000 h 1385734"/>
              <a:gd name="connsiteX3585" fmla="*/ 6397567 w 10294362"/>
              <a:gd name="connsiteY3585" fmla="*/ 707296 h 1385734"/>
              <a:gd name="connsiteX3586" fmla="*/ 6396453 w 10294362"/>
              <a:gd name="connsiteY3586" fmla="*/ 708411 h 1385734"/>
              <a:gd name="connsiteX3587" fmla="*/ 6394224 w 10294362"/>
              <a:gd name="connsiteY3587" fmla="*/ 706181 h 1385734"/>
              <a:gd name="connsiteX3588" fmla="*/ 6384194 w 10294362"/>
              <a:gd name="connsiteY3588" fmla="*/ 698376 h 1385734"/>
              <a:gd name="connsiteX3589" fmla="*/ 6375278 w 10294362"/>
              <a:gd name="connsiteY3589" fmla="*/ 697261 h 1385734"/>
              <a:gd name="connsiteX3590" fmla="*/ 6367478 w 10294362"/>
              <a:gd name="connsiteY3590" fmla="*/ 696843 h 1385734"/>
              <a:gd name="connsiteX3591" fmla="*/ 6359677 w 10294362"/>
              <a:gd name="connsiteY3591" fmla="*/ 693916 h 1385734"/>
              <a:gd name="connsiteX3592" fmla="*/ 6346415 w 10294362"/>
              <a:gd name="connsiteY3592" fmla="*/ 679420 h 1385734"/>
              <a:gd name="connsiteX3593" fmla="*/ 6341979 w 10294362"/>
              <a:gd name="connsiteY3593" fmla="*/ 677469 h 1385734"/>
              <a:gd name="connsiteX3594" fmla="*/ 6337520 w 10294362"/>
              <a:gd name="connsiteY3594" fmla="*/ 677190 h 1385734"/>
              <a:gd name="connsiteX3595" fmla="*/ 6334313 w 10294362"/>
              <a:gd name="connsiteY3595" fmla="*/ 676911 h 1385734"/>
              <a:gd name="connsiteX3596" fmla="*/ 6331942 w 10294362"/>
              <a:gd name="connsiteY3596" fmla="*/ 674960 h 1385734"/>
              <a:gd name="connsiteX3597" fmla="*/ 6312139 w 10294362"/>
              <a:gd name="connsiteY3597" fmla="*/ 658374 h 1385734"/>
              <a:gd name="connsiteX3598" fmla="*/ 6290663 w 10294362"/>
              <a:gd name="connsiteY3598" fmla="*/ 642624 h 1385734"/>
              <a:gd name="connsiteX3599" fmla="*/ 6277694 w 10294362"/>
              <a:gd name="connsiteY3599" fmla="*/ 632171 h 1385734"/>
              <a:gd name="connsiteX3600" fmla="*/ 6263887 w 10294362"/>
              <a:gd name="connsiteY3600" fmla="*/ 622553 h 1385734"/>
              <a:gd name="connsiteX3601" fmla="*/ 6253847 w 10294362"/>
              <a:gd name="connsiteY3601" fmla="*/ 614748 h 1385734"/>
              <a:gd name="connsiteX3602" fmla="*/ 6253289 w 10294362"/>
              <a:gd name="connsiteY3602" fmla="*/ 618930 h 1385734"/>
              <a:gd name="connsiteX3603" fmla="*/ 6252731 w 10294362"/>
              <a:gd name="connsiteY3603" fmla="*/ 621438 h 1385734"/>
              <a:gd name="connsiteX3604" fmla="*/ 6251476 w 10294362"/>
              <a:gd name="connsiteY3604" fmla="*/ 648896 h 1385734"/>
              <a:gd name="connsiteX3605" fmla="*/ 6249384 w 10294362"/>
              <a:gd name="connsiteY3605" fmla="*/ 677190 h 1385734"/>
              <a:gd name="connsiteX3606" fmla="*/ 6247571 w 10294362"/>
              <a:gd name="connsiteY3606" fmla="*/ 698237 h 1385734"/>
              <a:gd name="connsiteX3607" fmla="*/ 6241574 w 10294362"/>
              <a:gd name="connsiteY3607" fmla="*/ 718447 h 1385734"/>
              <a:gd name="connsiteX3608" fmla="*/ 6232231 w 10294362"/>
              <a:gd name="connsiteY3608" fmla="*/ 736845 h 1385734"/>
              <a:gd name="connsiteX3609" fmla="*/ 6220377 w 10294362"/>
              <a:gd name="connsiteY3609" fmla="*/ 751898 h 1385734"/>
              <a:gd name="connsiteX3610" fmla="*/ 6215918 w 10294362"/>
              <a:gd name="connsiteY3610" fmla="*/ 757473 h 1385734"/>
              <a:gd name="connsiteX3611" fmla="*/ 6209246 w 10294362"/>
              <a:gd name="connsiteY3611" fmla="*/ 764442 h 1385734"/>
              <a:gd name="connsiteX3612" fmla="*/ 6202589 w 10294362"/>
              <a:gd name="connsiteY3612" fmla="*/ 769738 h 1385734"/>
              <a:gd name="connsiteX3613" fmla="*/ 6198702 w 10294362"/>
              <a:gd name="connsiteY3613" fmla="*/ 772665 h 1385734"/>
              <a:gd name="connsiteX3614" fmla="*/ 6194815 w 10294362"/>
              <a:gd name="connsiteY3614" fmla="*/ 776429 h 1385734"/>
              <a:gd name="connsiteX3615" fmla="*/ 6177046 w 10294362"/>
              <a:gd name="connsiteY3615" fmla="*/ 776429 h 1385734"/>
              <a:gd name="connsiteX3616" fmla="*/ 6170215 w 10294362"/>
              <a:gd name="connsiteY3616" fmla="*/ 772805 h 1385734"/>
              <a:gd name="connsiteX3617" fmla="*/ 6162521 w 10294362"/>
              <a:gd name="connsiteY3617" fmla="*/ 770853 h 1385734"/>
              <a:gd name="connsiteX3618" fmla="*/ 6152648 w 10294362"/>
              <a:gd name="connsiteY3618" fmla="*/ 768484 h 1385734"/>
              <a:gd name="connsiteX3619" fmla="*/ 6143609 w 10294362"/>
              <a:gd name="connsiteY3619" fmla="*/ 761933 h 1385734"/>
              <a:gd name="connsiteX3620" fmla="*/ 6137624 w 10294362"/>
              <a:gd name="connsiteY3620" fmla="*/ 756497 h 1385734"/>
              <a:gd name="connsiteX3621" fmla="*/ 6129123 w 10294362"/>
              <a:gd name="connsiteY3621" fmla="*/ 751898 h 1385734"/>
              <a:gd name="connsiteX3622" fmla="*/ 6119225 w 10294362"/>
              <a:gd name="connsiteY3622" fmla="*/ 748135 h 1385734"/>
              <a:gd name="connsiteX3623" fmla="*/ 6113509 w 10294362"/>
              <a:gd name="connsiteY3623" fmla="*/ 738517 h 1385734"/>
              <a:gd name="connsiteX3624" fmla="*/ 6107376 w 10294362"/>
              <a:gd name="connsiteY3624" fmla="*/ 725416 h 1385734"/>
              <a:gd name="connsiteX3625" fmla="*/ 6101242 w 10294362"/>
              <a:gd name="connsiteY3625" fmla="*/ 710641 h 1385734"/>
              <a:gd name="connsiteX3626" fmla="*/ 6099290 w 10294362"/>
              <a:gd name="connsiteY3626" fmla="*/ 702697 h 1385734"/>
              <a:gd name="connsiteX3627" fmla="*/ 6099011 w 10294362"/>
              <a:gd name="connsiteY3627" fmla="*/ 693916 h 1385734"/>
              <a:gd name="connsiteX3628" fmla="*/ 6099151 w 10294362"/>
              <a:gd name="connsiteY3628" fmla="*/ 668549 h 1385734"/>
              <a:gd name="connsiteX3629" fmla="*/ 6100126 w 10294362"/>
              <a:gd name="connsiteY3629" fmla="*/ 644854 h 1385734"/>
              <a:gd name="connsiteX3630" fmla="*/ 6099011 w 10294362"/>
              <a:gd name="connsiteY3630" fmla="*/ 638164 h 1385734"/>
              <a:gd name="connsiteX3631" fmla="*/ 6085628 w 10294362"/>
              <a:gd name="connsiteY3631" fmla="*/ 653775 h 1385734"/>
              <a:gd name="connsiteX3632" fmla="*/ 6073639 w 10294362"/>
              <a:gd name="connsiteY3632" fmla="*/ 669246 h 1385734"/>
              <a:gd name="connsiteX3633" fmla="*/ 6059978 w 10294362"/>
              <a:gd name="connsiteY3633" fmla="*/ 683881 h 1385734"/>
              <a:gd name="connsiteX3634" fmla="*/ 6051195 w 10294362"/>
              <a:gd name="connsiteY3634" fmla="*/ 694195 h 1385734"/>
              <a:gd name="connsiteX3635" fmla="*/ 6039903 w 10294362"/>
              <a:gd name="connsiteY3635" fmla="*/ 702836 h 1385734"/>
              <a:gd name="connsiteX3636" fmla="*/ 6032933 w 10294362"/>
              <a:gd name="connsiteY3636" fmla="*/ 706599 h 1385734"/>
              <a:gd name="connsiteX3637" fmla="*/ 6024290 w 10294362"/>
              <a:gd name="connsiteY3637" fmla="*/ 706181 h 1385734"/>
              <a:gd name="connsiteX3638" fmla="*/ 6019829 w 10294362"/>
              <a:gd name="connsiteY3638" fmla="*/ 706181 h 1385734"/>
              <a:gd name="connsiteX3639" fmla="*/ 6006586 w 10294362"/>
              <a:gd name="connsiteY3639" fmla="*/ 704787 h 1385734"/>
              <a:gd name="connsiteX3640" fmla="*/ 5994179 w 10294362"/>
              <a:gd name="connsiteY3640" fmla="*/ 698376 h 1385734"/>
              <a:gd name="connsiteX3641" fmla="*/ 5992785 w 10294362"/>
              <a:gd name="connsiteY3641" fmla="*/ 694891 h 1385734"/>
              <a:gd name="connsiteX3642" fmla="*/ 5993063 w 10294362"/>
              <a:gd name="connsiteY3642" fmla="*/ 690571 h 1385734"/>
              <a:gd name="connsiteX3643" fmla="*/ 5994039 w 10294362"/>
              <a:gd name="connsiteY3643" fmla="*/ 681372 h 1385734"/>
              <a:gd name="connsiteX3644" fmla="*/ 5997524 w 10294362"/>
              <a:gd name="connsiteY3644" fmla="*/ 673845 h 1385734"/>
              <a:gd name="connsiteX3645" fmla="*/ 6004076 w 10294362"/>
              <a:gd name="connsiteY3645" fmla="*/ 666597 h 1385734"/>
              <a:gd name="connsiteX3646" fmla="*/ 6009792 w 10294362"/>
              <a:gd name="connsiteY3646" fmla="*/ 659350 h 1385734"/>
              <a:gd name="connsiteX3647" fmla="*/ 6010907 w 10294362"/>
              <a:gd name="connsiteY3647" fmla="*/ 657956 h 1385734"/>
              <a:gd name="connsiteX3648" fmla="*/ 6012022 w 10294362"/>
              <a:gd name="connsiteY3648" fmla="*/ 654890 h 1385734"/>
              <a:gd name="connsiteX3649" fmla="*/ 6001706 w 10294362"/>
              <a:gd name="connsiteY3649" fmla="*/ 648618 h 1385734"/>
              <a:gd name="connsiteX3650" fmla="*/ 5993063 w 10294362"/>
              <a:gd name="connsiteY3650" fmla="*/ 641509 h 1385734"/>
              <a:gd name="connsiteX3651" fmla="*/ 5987905 w 10294362"/>
              <a:gd name="connsiteY3651" fmla="*/ 638861 h 1385734"/>
              <a:gd name="connsiteX3652" fmla="*/ 5981911 w 10294362"/>
              <a:gd name="connsiteY3652" fmla="*/ 637049 h 1385734"/>
              <a:gd name="connsiteX3653" fmla="*/ 5978008 w 10294362"/>
              <a:gd name="connsiteY3653" fmla="*/ 635237 h 1385734"/>
              <a:gd name="connsiteX3654" fmla="*/ 5974104 w 10294362"/>
              <a:gd name="connsiteY3654" fmla="*/ 632589 h 1385734"/>
              <a:gd name="connsiteX3655" fmla="*/ 5964764 w 10294362"/>
              <a:gd name="connsiteY3655" fmla="*/ 624644 h 1385734"/>
              <a:gd name="connsiteX3656" fmla="*/ 5956260 w 10294362"/>
              <a:gd name="connsiteY3656" fmla="*/ 615863 h 1385734"/>
              <a:gd name="connsiteX3657" fmla="*/ 5953890 w 10294362"/>
              <a:gd name="connsiteY3657" fmla="*/ 613912 h 1385734"/>
              <a:gd name="connsiteX3658" fmla="*/ 5950684 w 10294362"/>
              <a:gd name="connsiteY3658" fmla="*/ 610288 h 1385734"/>
              <a:gd name="connsiteX3659" fmla="*/ 5950127 w 10294362"/>
              <a:gd name="connsiteY3659" fmla="*/ 614609 h 1385734"/>
              <a:gd name="connsiteX3660" fmla="*/ 5949569 w 10294362"/>
              <a:gd name="connsiteY3660" fmla="*/ 618093 h 1385734"/>
              <a:gd name="connsiteX3661" fmla="*/ 5949011 w 10294362"/>
              <a:gd name="connsiteY3661" fmla="*/ 644297 h 1385734"/>
              <a:gd name="connsiteX3662" fmla="*/ 5948454 w 10294362"/>
              <a:gd name="connsiteY3662" fmla="*/ 670500 h 1385734"/>
              <a:gd name="connsiteX3663" fmla="*/ 5948454 w 10294362"/>
              <a:gd name="connsiteY3663" fmla="*/ 796499 h 1385734"/>
              <a:gd name="connsiteX3664" fmla="*/ 5948457 w 10294362"/>
              <a:gd name="connsiteY3664" fmla="*/ 802434 h 1385734"/>
              <a:gd name="connsiteX3665" fmla="*/ 5945136 w 10294362"/>
              <a:gd name="connsiteY3665" fmla="*/ 807521 h 1385734"/>
              <a:gd name="connsiteX3666" fmla="*/ 5940815 w 10294362"/>
              <a:gd name="connsiteY3666" fmla="*/ 813106 h 1385734"/>
              <a:gd name="connsiteX3667" fmla="*/ 5937330 w 10294362"/>
              <a:gd name="connsiteY3667" fmla="*/ 818707 h 1385734"/>
              <a:gd name="connsiteX3668" fmla="*/ 5928410 w 10294362"/>
              <a:gd name="connsiteY3668" fmla="*/ 830590 h 1385734"/>
              <a:gd name="connsiteX3669" fmla="*/ 5919489 w 10294362"/>
              <a:gd name="connsiteY3669" fmla="*/ 843167 h 1385734"/>
              <a:gd name="connsiteX3670" fmla="*/ 5916423 w 10294362"/>
              <a:gd name="connsiteY3670" fmla="*/ 845257 h 1385734"/>
              <a:gd name="connsiteX3671" fmla="*/ 5911683 w 10294362"/>
              <a:gd name="connsiteY3671" fmla="*/ 846512 h 1385734"/>
              <a:gd name="connsiteX3672" fmla="*/ 5906248 w 10294362"/>
              <a:gd name="connsiteY3672" fmla="*/ 849717 h 1385734"/>
              <a:gd name="connsiteX3673" fmla="*/ 5901648 w 10294362"/>
              <a:gd name="connsiteY3673" fmla="*/ 855431 h 1385734"/>
              <a:gd name="connsiteX3674" fmla="*/ 5901648 w 10294362"/>
              <a:gd name="connsiteY3674" fmla="*/ 848741 h 1385734"/>
              <a:gd name="connsiteX3675" fmla="*/ 5899587 w 10294362"/>
              <a:gd name="connsiteY3675" fmla="*/ 848184 h 1385734"/>
              <a:gd name="connsiteX3676" fmla="*/ 5898351 w 10294362"/>
              <a:gd name="connsiteY3676" fmla="*/ 847626 h 1385734"/>
              <a:gd name="connsiteX3677" fmla="*/ 5896153 w 10294362"/>
              <a:gd name="connsiteY3677" fmla="*/ 849856 h 1385734"/>
              <a:gd name="connsiteX3678" fmla="*/ 5898901 w 10294362"/>
              <a:gd name="connsiteY3678" fmla="*/ 853480 h 1385734"/>
              <a:gd name="connsiteX3679" fmla="*/ 5901648 w 10294362"/>
              <a:gd name="connsiteY3679" fmla="*/ 855431 h 1385734"/>
              <a:gd name="connsiteX3680" fmla="*/ 5899863 w 10294362"/>
              <a:gd name="connsiteY3680" fmla="*/ 858915 h 1385734"/>
              <a:gd name="connsiteX3681" fmla="*/ 5897261 w 10294362"/>
              <a:gd name="connsiteY3681" fmla="*/ 856546 h 1385734"/>
              <a:gd name="connsiteX3682" fmla="*/ 5893923 w 10294362"/>
              <a:gd name="connsiteY3682" fmla="*/ 852086 h 1385734"/>
              <a:gd name="connsiteX3683" fmla="*/ 5892114 w 10294362"/>
              <a:gd name="connsiteY3683" fmla="*/ 848323 h 1385734"/>
              <a:gd name="connsiteX3684" fmla="*/ 5889471 w 10294362"/>
              <a:gd name="connsiteY3684" fmla="*/ 845397 h 1385734"/>
              <a:gd name="connsiteX3685" fmla="*/ 5886550 w 10294362"/>
              <a:gd name="connsiteY3685" fmla="*/ 845536 h 1385734"/>
              <a:gd name="connsiteX3686" fmla="*/ 5882794 w 10294362"/>
              <a:gd name="connsiteY3686" fmla="*/ 846512 h 1385734"/>
              <a:gd name="connsiteX3687" fmla="*/ 5872083 w 10294362"/>
              <a:gd name="connsiteY3687" fmla="*/ 847766 h 1385734"/>
              <a:gd name="connsiteX3688" fmla="*/ 5863875 w 10294362"/>
              <a:gd name="connsiteY3688" fmla="*/ 843167 h 1385734"/>
              <a:gd name="connsiteX3689" fmla="*/ 5856502 w 10294362"/>
              <a:gd name="connsiteY3689" fmla="*/ 835184 h 1385734"/>
              <a:gd name="connsiteX3690" fmla="*/ 5848295 w 10294362"/>
              <a:gd name="connsiteY3690" fmla="*/ 828794 h 1385734"/>
              <a:gd name="connsiteX3691" fmla="*/ 5843837 w 10294362"/>
              <a:gd name="connsiteY3691" fmla="*/ 828794 h 1385734"/>
              <a:gd name="connsiteX3692" fmla="*/ 5840071 w 10294362"/>
              <a:gd name="connsiteY3692" fmla="*/ 826692 h 1385734"/>
              <a:gd name="connsiteX3693" fmla="*/ 5837135 w 10294362"/>
              <a:gd name="connsiteY3693" fmla="*/ 825431 h 1385734"/>
              <a:gd name="connsiteX3694" fmla="*/ 5832549 w 10294362"/>
              <a:gd name="connsiteY3694" fmla="*/ 818567 h 1385734"/>
              <a:gd name="connsiteX3695" fmla="*/ 5830459 w 10294362"/>
              <a:gd name="connsiteY3695" fmla="*/ 810862 h 1385734"/>
              <a:gd name="connsiteX3696" fmla="*/ 5837135 w 10294362"/>
              <a:gd name="connsiteY3696" fmla="*/ 769738 h 1385734"/>
              <a:gd name="connsiteX3697" fmla="*/ 5843042 w 10294362"/>
              <a:gd name="connsiteY3697" fmla="*/ 752595 h 1385734"/>
              <a:gd name="connsiteX3698" fmla="*/ 5844828 w 10294362"/>
              <a:gd name="connsiteY3698" fmla="*/ 732942 h 1385734"/>
              <a:gd name="connsiteX3699" fmla="*/ 5844828 w 10294362"/>
              <a:gd name="connsiteY3699" fmla="*/ 695031 h 1385734"/>
              <a:gd name="connsiteX3700" fmla="*/ 5846117 w 10294362"/>
              <a:gd name="connsiteY3700" fmla="*/ 666737 h 1385734"/>
              <a:gd name="connsiteX3701" fmla="*/ 5848295 w 10294362"/>
              <a:gd name="connsiteY3701" fmla="*/ 639279 h 1385734"/>
              <a:gd name="connsiteX3702" fmla="*/ 5848990 w 10294362"/>
              <a:gd name="connsiteY3702" fmla="*/ 612100 h 1385734"/>
              <a:gd name="connsiteX3703" fmla="*/ 5850520 w 10294362"/>
              <a:gd name="connsiteY3703" fmla="*/ 585757 h 1385734"/>
              <a:gd name="connsiteX3704" fmla="*/ 5850660 w 10294362"/>
              <a:gd name="connsiteY3704" fmla="*/ 575304 h 1385734"/>
              <a:gd name="connsiteX3705" fmla="*/ 5851633 w 10294362"/>
              <a:gd name="connsiteY3705" fmla="*/ 565687 h 1385734"/>
              <a:gd name="connsiteX3706" fmla="*/ 5852190 w 10294362"/>
              <a:gd name="connsiteY3706" fmla="*/ 555512 h 1385734"/>
              <a:gd name="connsiteX3707" fmla="*/ 5852746 w 10294362"/>
              <a:gd name="connsiteY3707" fmla="*/ 544501 h 1385734"/>
              <a:gd name="connsiteX3708" fmla="*/ 5851633 w 10294362"/>
              <a:gd name="connsiteY3708" fmla="*/ 544501 h 1385734"/>
              <a:gd name="connsiteX3709" fmla="*/ 5848295 w 10294362"/>
              <a:gd name="connsiteY3709" fmla="*/ 560111 h 1385734"/>
              <a:gd name="connsiteX3710" fmla="*/ 5842235 w 10294362"/>
              <a:gd name="connsiteY3710" fmla="*/ 586594 h 1385734"/>
              <a:gd name="connsiteX3711" fmla="*/ 5833807 w 10294362"/>
              <a:gd name="connsiteY3711" fmla="*/ 611403 h 1385734"/>
              <a:gd name="connsiteX3712" fmla="*/ 5825581 w 10294362"/>
              <a:gd name="connsiteY3712" fmla="*/ 630777 h 1385734"/>
              <a:gd name="connsiteX3713" fmla="*/ 5814843 w 10294362"/>
              <a:gd name="connsiteY3713" fmla="*/ 649314 h 1385734"/>
              <a:gd name="connsiteX3714" fmla="*/ 5797134 w 10294362"/>
              <a:gd name="connsiteY3714" fmla="*/ 678166 h 1385734"/>
              <a:gd name="connsiteX3715" fmla="*/ 5776914 w 10294362"/>
              <a:gd name="connsiteY3715" fmla="*/ 706181 h 1385734"/>
              <a:gd name="connsiteX3716" fmla="*/ 5760878 w 10294362"/>
              <a:gd name="connsiteY3716" fmla="*/ 724579 h 1385734"/>
              <a:gd name="connsiteX3717" fmla="*/ 5742332 w 10294362"/>
              <a:gd name="connsiteY3717" fmla="*/ 739632 h 1385734"/>
              <a:gd name="connsiteX3718" fmla="*/ 5732431 w 10294362"/>
              <a:gd name="connsiteY3718" fmla="*/ 746323 h 1385734"/>
              <a:gd name="connsiteX3719" fmla="*/ 5720021 w 10294362"/>
              <a:gd name="connsiteY3719" fmla="*/ 746323 h 1385734"/>
              <a:gd name="connsiteX3720" fmla="*/ 5716534 w 10294362"/>
              <a:gd name="connsiteY3720" fmla="*/ 744650 h 1385734"/>
              <a:gd name="connsiteX3721" fmla="*/ 5712212 w 10294362"/>
              <a:gd name="connsiteY3721" fmla="*/ 746323 h 1385734"/>
              <a:gd name="connsiteX3722" fmla="*/ 5702172 w 10294362"/>
              <a:gd name="connsiteY3722" fmla="*/ 744929 h 1385734"/>
              <a:gd name="connsiteX3723" fmla="*/ 5695486 w 10294362"/>
              <a:gd name="connsiteY3723" fmla="*/ 738517 h 1385734"/>
              <a:gd name="connsiteX3724" fmla="*/ 5687731 w 10294362"/>
              <a:gd name="connsiteY3724" fmla="*/ 735172 h 1385734"/>
              <a:gd name="connsiteX3725" fmla="*/ 5679284 w 10294362"/>
              <a:gd name="connsiteY3725" fmla="*/ 729318 h 1385734"/>
              <a:gd name="connsiteX3726" fmla="*/ 5673330 w 10294362"/>
              <a:gd name="connsiteY3726" fmla="*/ 721792 h 1385734"/>
              <a:gd name="connsiteX3727" fmla="*/ 5672216 w 10294362"/>
              <a:gd name="connsiteY3727" fmla="*/ 705066 h 1385734"/>
              <a:gd name="connsiteX3728" fmla="*/ 5681499 w 10294362"/>
              <a:gd name="connsiteY3728" fmla="*/ 676075 h 1385734"/>
              <a:gd name="connsiteX3729" fmla="*/ 5696594 w 10294362"/>
              <a:gd name="connsiteY3729" fmla="*/ 650429 h 1385734"/>
              <a:gd name="connsiteX3730" fmla="*/ 5716674 w 10294362"/>
              <a:gd name="connsiteY3730" fmla="*/ 627014 h 1385734"/>
              <a:gd name="connsiteX3731" fmla="*/ 5717371 w 10294362"/>
              <a:gd name="connsiteY3731" fmla="*/ 625480 h 1385734"/>
              <a:gd name="connsiteX3732" fmla="*/ 5718905 w 10294362"/>
              <a:gd name="connsiteY3732" fmla="*/ 624784 h 1385734"/>
              <a:gd name="connsiteX3733" fmla="*/ 5716674 w 10294362"/>
              <a:gd name="connsiteY3733" fmla="*/ 629244 h 1385734"/>
              <a:gd name="connsiteX3734" fmla="*/ 5713188 w 10294362"/>
              <a:gd name="connsiteY3734" fmla="*/ 644297 h 1385734"/>
              <a:gd name="connsiteX3735" fmla="*/ 5708865 w 10294362"/>
              <a:gd name="connsiteY3735" fmla="*/ 659350 h 1385734"/>
              <a:gd name="connsiteX3736" fmla="*/ 5707052 w 10294362"/>
              <a:gd name="connsiteY3736" fmla="*/ 665482 h 1385734"/>
              <a:gd name="connsiteX3737" fmla="*/ 5704403 w 10294362"/>
              <a:gd name="connsiteY3737" fmla="*/ 671615 h 1385734"/>
              <a:gd name="connsiteX3738" fmla="*/ 5696594 w 10294362"/>
              <a:gd name="connsiteY3738" fmla="*/ 695031 h 1385734"/>
              <a:gd name="connsiteX3739" fmla="*/ 5696594 w 10294362"/>
              <a:gd name="connsiteY3739" fmla="*/ 697261 h 1385734"/>
              <a:gd name="connsiteX3740" fmla="*/ 5698128 w 10294362"/>
              <a:gd name="connsiteY3740" fmla="*/ 697122 h 1385734"/>
              <a:gd name="connsiteX3741" fmla="*/ 5698825 w 10294362"/>
              <a:gd name="connsiteY3741" fmla="*/ 696146 h 1385734"/>
              <a:gd name="connsiteX3742" fmla="*/ 5709283 w 10294362"/>
              <a:gd name="connsiteY3742" fmla="*/ 682347 h 1385734"/>
              <a:gd name="connsiteX3743" fmla="*/ 5718905 w 10294362"/>
              <a:gd name="connsiteY3743" fmla="*/ 669385 h 1385734"/>
              <a:gd name="connsiteX3744" fmla="*/ 5729363 w 10294362"/>
              <a:gd name="connsiteY3744" fmla="*/ 655029 h 1385734"/>
              <a:gd name="connsiteX3745" fmla="*/ 5738985 w 10294362"/>
              <a:gd name="connsiteY3745" fmla="*/ 641509 h 1385734"/>
              <a:gd name="connsiteX3746" fmla="*/ 5766874 w 10294362"/>
              <a:gd name="connsiteY3746" fmla="*/ 598023 h 1385734"/>
              <a:gd name="connsiteX3747" fmla="*/ 5786397 w 10294362"/>
              <a:gd name="connsiteY3747" fmla="*/ 563331 h 1385734"/>
              <a:gd name="connsiteX3748" fmla="*/ 5805919 w 10294362"/>
              <a:gd name="connsiteY3748" fmla="*/ 527885 h 1385734"/>
              <a:gd name="connsiteX3749" fmla="*/ 5811078 w 10294362"/>
              <a:gd name="connsiteY3749" fmla="*/ 517044 h 1385734"/>
              <a:gd name="connsiteX3750" fmla="*/ 5817075 w 10294362"/>
              <a:gd name="connsiteY3750" fmla="*/ 504492 h 1385734"/>
              <a:gd name="connsiteX3751" fmla="*/ 5818330 w 10294362"/>
              <a:gd name="connsiteY3751" fmla="*/ 500307 h 1385734"/>
              <a:gd name="connsiteX3752" fmla="*/ 5813728 w 10294362"/>
              <a:gd name="connsiteY3752" fmla="*/ 497795 h 1385734"/>
              <a:gd name="connsiteX3753" fmla="*/ 5812752 w 10294362"/>
              <a:gd name="connsiteY3753" fmla="*/ 497655 h 1385734"/>
              <a:gd name="connsiteX3754" fmla="*/ 5812612 w 10294362"/>
              <a:gd name="connsiteY3754" fmla="*/ 496679 h 1385734"/>
              <a:gd name="connsiteX3755" fmla="*/ 5813728 w 10294362"/>
              <a:gd name="connsiteY3755" fmla="*/ 494446 h 1385734"/>
              <a:gd name="connsiteX3756" fmla="*/ 5822095 w 10294362"/>
              <a:gd name="connsiteY3756" fmla="*/ 492772 h 1385734"/>
              <a:gd name="connsiteX3757" fmla="*/ 5827115 w 10294362"/>
              <a:gd name="connsiteY3757" fmla="*/ 484400 h 1385734"/>
              <a:gd name="connsiteX3758" fmla="*/ 5829485 w 10294362"/>
              <a:gd name="connsiteY3758" fmla="*/ 478400 h 1385734"/>
              <a:gd name="connsiteX3759" fmla="*/ 5832693 w 10294362"/>
              <a:gd name="connsiteY3759" fmla="*/ 473238 h 1385734"/>
              <a:gd name="connsiteX3760" fmla="*/ 5833250 w 10294362"/>
              <a:gd name="connsiteY3760" fmla="*/ 469889 h 1385734"/>
              <a:gd name="connsiteX3761" fmla="*/ 5833807 w 10294362"/>
              <a:gd name="connsiteY3761" fmla="*/ 466541 h 1385734"/>
              <a:gd name="connsiteX3762" fmla="*/ 5804943 w 10294362"/>
              <a:gd name="connsiteY3762" fmla="*/ 477145 h 1385734"/>
              <a:gd name="connsiteX3763" fmla="*/ 5776913 w 10294362"/>
              <a:gd name="connsiteY3763" fmla="*/ 487749 h 1385734"/>
              <a:gd name="connsiteX3764" fmla="*/ 5749303 w 10294362"/>
              <a:gd name="connsiteY3764" fmla="*/ 499330 h 1385734"/>
              <a:gd name="connsiteX3765" fmla="*/ 5720020 w 10294362"/>
              <a:gd name="connsiteY3765" fmla="*/ 510073 h 1385734"/>
              <a:gd name="connsiteX3766" fmla="*/ 5725598 w 10294362"/>
              <a:gd name="connsiteY3766" fmla="*/ 502260 h 1385734"/>
              <a:gd name="connsiteX3767" fmla="*/ 5720717 w 10294362"/>
              <a:gd name="connsiteY3767" fmla="*/ 502399 h 1385734"/>
              <a:gd name="connsiteX3768" fmla="*/ 5716674 w 10294362"/>
              <a:gd name="connsiteY3768" fmla="*/ 503376 h 1385734"/>
              <a:gd name="connsiteX3769" fmla="*/ 5700930 w 10294362"/>
              <a:gd name="connsiteY3769" fmla="*/ 509376 h 1385734"/>
              <a:gd name="connsiteX3770" fmla="*/ 5684408 w 10294362"/>
              <a:gd name="connsiteY3770" fmla="*/ 514538 h 1385734"/>
              <a:gd name="connsiteX3771" fmla="*/ 5666217 w 10294362"/>
              <a:gd name="connsiteY3771" fmla="*/ 519559 h 1385734"/>
              <a:gd name="connsiteX3772" fmla="*/ 5648813 w 10294362"/>
              <a:gd name="connsiteY3772" fmla="*/ 524565 h 1385734"/>
              <a:gd name="connsiteX3773" fmla="*/ 5641151 w 10294362"/>
              <a:gd name="connsiteY3773" fmla="*/ 526502 h 1385734"/>
              <a:gd name="connsiteX3774" fmla="*/ 5634325 w 10294362"/>
              <a:gd name="connsiteY3774" fmla="*/ 526779 h 1385734"/>
              <a:gd name="connsiteX3775" fmla="*/ 5581947 w 10294362"/>
              <a:gd name="connsiteY3775" fmla="*/ 530099 h 1385734"/>
              <a:gd name="connsiteX3776" fmla="*/ 5568992 w 10294362"/>
              <a:gd name="connsiteY3776" fmla="*/ 527747 h 1385734"/>
              <a:gd name="connsiteX3777" fmla="*/ 5555201 w 10294362"/>
              <a:gd name="connsiteY3777" fmla="*/ 524565 h 1385734"/>
              <a:gd name="connsiteX3778" fmla="*/ 5550325 w 10294362"/>
              <a:gd name="connsiteY3778" fmla="*/ 521090 h 1385734"/>
              <a:gd name="connsiteX3779" fmla="*/ 5546286 w 10294362"/>
              <a:gd name="connsiteY3779" fmla="*/ 516771 h 1385734"/>
              <a:gd name="connsiteX3780" fmla="*/ 5542664 w 10294362"/>
              <a:gd name="connsiteY3780" fmla="*/ 511329 h 1385734"/>
              <a:gd name="connsiteX3781" fmla="*/ 5544057 w 10294362"/>
              <a:gd name="connsiteY3781" fmla="*/ 503376 h 1385734"/>
              <a:gd name="connsiteX3782" fmla="*/ 5545589 w 10294362"/>
              <a:gd name="connsiteY3782" fmla="*/ 501562 h 1385734"/>
              <a:gd name="connsiteX3783" fmla="*/ 5546286 w 10294362"/>
              <a:gd name="connsiteY3783" fmla="*/ 498911 h 1385734"/>
              <a:gd name="connsiteX3784" fmla="*/ 5551301 w 10294362"/>
              <a:gd name="connsiteY3784" fmla="*/ 505609 h 1385734"/>
              <a:gd name="connsiteX3785" fmla="*/ 5559659 w 10294362"/>
              <a:gd name="connsiteY3785" fmla="*/ 508957 h 1385734"/>
              <a:gd name="connsiteX3786" fmla="*/ 5567320 w 10294362"/>
              <a:gd name="connsiteY3786" fmla="*/ 508678 h 1385734"/>
              <a:gd name="connsiteX3787" fmla="*/ 5574146 w 10294362"/>
              <a:gd name="connsiteY3787" fmla="*/ 506725 h 1385734"/>
              <a:gd name="connsiteX3788" fmla="*/ 5615519 w 10294362"/>
              <a:gd name="connsiteY3788" fmla="*/ 489423 h 1385734"/>
              <a:gd name="connsiteX3789" fmla="*/ 5654385 w 10294362"/>
              <a:gd name="connsiteY3789" fmla="*/ 468773 h 1385734"/>
              <a:gd name="connsiteX3790" fmla="*/ 5663440 w 10294362"/>
              <a:gd name="connsiteY3790" fmla="*/ 464866 h 1385734"/>
              <a:gd name="connsiteX3791" fmla="*/ 5673330 w 10294362"/>
              <a:gd name="connsiteY3791" fmla="*/ 460959 h 1385734"/>
              <a:gd name="connsiteX3792" fmla="*/ 5686348 w 10294362"/>
              <a:gd name="connsiteY3792" fmla="*/ 455239 h 1385734"/>
              <a:gd name="connsiteX3793" fmla="*/ 5697709 w 10294362"/>
              <a:gd name="connsiteY3793" fmla="*/ 448681 h 1385734"/>
              <a:gd name="connsiteX3794" fmla="*/ 5758228 w 10294362"/>
              <a:gd name="connsiteY3794" fmla="*/ 416407 h 1385734"/>
              <a:gd name="connsiteX3795" fmla="*/ 5817073 w 10294362"/>
              <a:gd name="connsiteY3795" fmla="*/ 384138 h 1385734"/>
              <a:gd name="connsiteX3796" fmla="*/ 5838234 w 10294362"/>
              <a:gd name="connsiteY3796" fmla="*/ 372962 h 1385734"/>
              <a:gd name="connsiteX3797" fmla="*/ 5849591 w 10294362"/>
              <a:gd name="connsiteY3797" fmla="*/ 366815 h 1385734"/>
              <a:gd name="connsiteX3798" fmla="*/ 5862720 w 10294362"/>
              <a:gd name="connsiteY3798" fmla="*/ 360669 h 1385734"/>
              <a:gd name="connsiteX3799" fmla="*/ 5866219 w 10294362"/>
              <a:gd name="connsiteY3799" fmla="*/ 358154 h 1385734"/>
              <a:gd name="connsiteX3800" fmla="*/ 5867199 w 10294362"/>
              <a:gd name="connsiteY3800" fmla="*/ 353963 h 1385734"/>
              <a:gd name="connsiteX3801" fmla="*/ 5870137 w 10294362"/>
              <a:gd name="connsiteY3801" fmla="*/ 326598 h 1385734"/>
              <a:gd name="connsiteX3802" fmla="*/ 5873916 w 10294362"/>
              <a:gd name="connsiteY3802" fmla="*/ 301654 h 1385734"/>
              <a:gd name="connsiteX3803" fmla="*/ 5875875 w 10294362"/>
              <a:gd name="connsiteY3803" fmla="*/ 274595 h 1385734"/>
              <a:gd name="connsiteX3804" fmla="*/ 5876155 w 10294362"/>
              <a:gd name="connsiteY3804" fmla="*/ 249209 h 1385734"/>
              <a:gd name="connsiteX3805" fmla="*/ 5875030 w 10294362"/>
              <a:gd name="connsiteY3805" fmla="*/ 245304 h 1385734"/>
              <a:gd name="connsiteX3806" fmla="*/ 5873872 w 10294362"/>
              <a:gd name="connsiteY3806" fmla="*/ 241398 h 1385734"/>
              <a:gd name="connsiteX3807" fmla="*/ 5872475 w 10294362"/>
              <a:gd name="connsiteY3807" fmla="*/ 236795 h 1385734"/>
              <a:gd name="connsiteX3808" fmla="*/ 5872754 w 10294362"/>
              <a:gd name="connsiteY3808" fmla="*/ 234703 h 1385734"/>
              <a:gd name="connsiteX3809" fmla="*/ 5872894 w 10294362"/>
              <a:gd name="connsiteY3809" fmla="*/ 229545 h 1385734"/>
              <a:gd name="connsiteX3810" fmla="*/ 5870519 w 10294362"/>
              <a:gd name="connsiteY3810" fmla="*/ 223564 h 1385734"/>
              <a:gd name="connsiteX3811" fmla="*/ 5867165 w 10294362"/>
              <a:gd name="connsiteY3811" fmla="*/ 215711 h 1385734"/>
              <a:gd name="connsiteX3812" fmla="*/ 5867165 w 10294362"/>
              <a:gd name="connsiteY3812" fmla="*/ 206970 h 1385734"/>
              <a:gd name="connsiteX3813" fmla="*/ 5868004 w 10294362"/>
              <a:gd name="connsiteY3813" fmla="*/ 204184 h 1385734"/>
              <a:gd name="connsiteX3814" fmla="*/ 5867165 w 10294362"/>
              <a:gd name="connsiteY3814" fmla="*/ 201397 h 1385734"/>
              <a:gd name="connsiteX3815" fmla="*/ 5860598 w 10294362"/>
              <a:gd name="connsiteY3815" fmla="*/ 193457 h 1385734"/>
              <a:gd name="connsiteX3816" fmla="*/ 5851516 w 10294362"/>
              <a:gd name="connsiteY3816" fmla="*/ 184681 h 1385734"/>
              <a:gd name="connsiteX3817" fmla="*/ 5849560 w 10294362"/>
              <a:gd name="connsiteY3817" fmla="*/ 183009 h 1385734"/>
              <a:gd name="connsiteX3818" fmla="*/ 5845927 w 10294362"/>
              <a:gd name="connsiteY3818" fmla="*/ 181338 h 1385734"/>
              <a:gd name="connsiteX3819" fmla="*/ 5847059 w 10294362"/>
              <a:gd name="connsiteY3819" fmla="*/ 196522 h 1385734"/>
              <a:gd name="connsiteX3820" fmla="*/ 5851516 w 10294362"/>
              <a:gd name="connsiteY3820" fmla="*/ 209198 h 1385734"/>
              <a:gd name="connsiteX3821" fmla="*/ 5846220 w 10294362"/>
              <a:gd name="connsiteY3821" fmla="*/ 201955 h 1385734"/>
              <a:gd name="connsiteX3822" fmla="*/ 5842630 w 10294362"/>
              <a:gd name="connsiteY3822" fmla="*/ 194711 h 1385734"/>
              <a:gd name="connsiteX3823" fmla="*/ 5838509 w 10294362"/>
              <a:gd name="connsiteY3823" fmla="*/ 187467 h 1385734"/>
              <a:gd name="connsiteX3824" fmla="*/ 5836036 w 10294362"/>
              <a:gd name="connsiteY3824" fmla="*/ 180223 h 1385734"/>
              <a:gd name="connsiteX3825" fmla="*/ 5837423 w 10294362"/>
              <a:gd name="connsiteY3825" fmla="*/ 173676 h 1385734"/>
              <a:gd name="connsiteX3826" fmla="*/ 5843837 w 10294362"/>
              <a:gd name="connsiteY3826" fmla="*/ 171308 h 1385734"/>
              <a:gd name="connsiteX3827" fmla="*/ 5853264 w 10294362"/>
              <a:gd name="connsiteY3827" fmla="*/ 171029 h 1385734"/>
              <a:gd name="connsiteX3828" fmla="*/ 2376113 w 10294362"/>
              <a:gd name="connsiteY3828" fmla="*/ 140776 h 1385734"/>
              <a:gd name="connsiteX3829" fmla="*/ 2383789 w 10294362"/>
              <a:gd name="connsiteY3829" fmla="*/ 142865 h 1385734"/>
              <a:gd name="connsiteX3830" fmla="*/ 2387557 w 10294362"/>
              <a:gd name="connsiteY3830" fmla="*/ 146348 h 1385734"/>
              <a:gd name="connsiteX3831" fmla="*/ 2387139 w 10294362"/>
              <a:gd name="connsiteY3831" fmla="*/ 150666 h 1385734"/>
              <a:gd name="connsiteX3832" fmla="*/ 2381138 w 10294362"/>
              <a:gd name="connsiteY3832" fmla="*/ 159024 h 1385734"/>
              <a:gd name="connsiteX3833" fmla="*/ 2375974 w 10294362"/>
              <a:gd name="connsiteY3833" fmla="*/ 167383 h 1385734"/>
              <a:gd name="connsiteX3834" fmla="*/ 2369135 w 10294362"/>
              <a:gd name="connsiteY3834" fmla="*/ 175741 h 1385734"/>
              <a:gd name="connsiteX3835" fmla="*/ 2361459 w 10294362"/>
              <a:gd name="connsiteY3835" fmla="*/ 184099 h 1385734"/>
              <a:gd name="connsiteX3836" fmla="*/ 2361459 w 10294362"/>
              <a:gd name="connsiteY3836" fmla="*/ 185213 h 1385734"/>
              <a:gd name="connsiteX3837" fmla="*/ 2351424 w 10294362"/>
              <a:gd name="connsiteY3837" fmla="*/ 195169 h 1385734"/>
              <a:gd name="connsiteX3838" fmla="*/ 2338121 w 10294362"/>
              <a:gd name="connsiteY3838" fmla="*/ 198467 h 1385734"/>
              <a:gd name="connsiteX3839" fmla="*/ 2335916 w 10294362"/>
              <a:gd name="connsiteY3839" fmla="*/ 198604 h 1385734"/>
              <a:gd name="connsiteX3840" fmla="*/ 2333710 w 10294362"/>
              <a:gd name="connsiteY3840" fmla="*/ 199562 h 1385734"/>
              <a:gd name="connsiteX3841" fmla="*/ 2333710 w 10294362"/>
              <a:gd name="connsiteY3841" fmla="*/ 200674 h 1385734"/>
              <a:gd name="connsiteX3842" fmla="*/ 2335502 w 10294362"/>
              <a:gd name="connsiteY3842" fmla="*/ 200813 h 1385734"/>
              <a:gd name="connsiteX3843" fmla="*/ 2338121 w 10294362"/>
              <a:gd name="connsiteY3843" fmla="*/ 201788 h 1385734"/>
              <a:gd name="connsiteX3844" fmla="*/ 2339638 w 10294362"/>
              <a:gd name="connsiteY3844" fmla="*/ 202346 h 1385734"/>
              <a:gd name="connsiteX3845" fmla="*/ 2340327 w 10294362"/>
              <a:gd name="connsiteY3845" fmla="*/ 202903 h 1385734"/>
              <a:gd name="connsiteX3846" fmla="*/ 2338121 w 10294362"/>
              <a:gd name="connsiteY3846" fmla="*/ 205132 h 1385734"/>
              <a:gd name="connsiteX3847" fmla="*/ 2337570 w 10294362"/>
              <a:gd name="connsiteY3847" fmla="*/ 206108 h 1385734"/>
              <a:gd name="connsiteX3848" fmla="*/ 2337019 w 10294362"/>
              <a:gd name="connsiteY3848" fmla="*/ 206247 h 1385734"/>
              <a:gd name="connsiteX3849" fmla="*/ 2319347 w 10294362"/>
              <a:gd name="connsiteY3849" fmla="*/ 210148 h 1385734"/>
              <a:gd name="connsiteX3850" fmla="*/ 2302486 w 10294362"/>
              <a:gd name="connsiteY3850" fmla="*/ 217394 h 1385734"/>
              <a:gd name="connsiteX3851" fmla="*/ 2270146 w 10294362"/>
              <a:gd name="connsiteY3851" fmla="*/ 229655 h 1385734"/>
              <a:gd name="connsiteX3852" fmla="*/ 2258855 w 10294362"/>
              <a:gd name="connsiteY3852" fmla="*/ 235229 h 1385734"/>
              <a:gd name="connsiteX3853" fmla="*/ 2246728 w 10294362"/>
              <a:gd name="connsiteY3853" fmla="*/ 240802 h 1385734"/>
              <a:gd name="connsiteX3854" fmla="*/ 2236552 w 10294362"/>
              <a:gd name="connsiteY3854" fmla="*/ 245261 h 1385734"/>
              <a:gd name="connsiteX3855" fmla="*/ 2225539 w 10294362"/>
              <a:gd name="connsiteY3855" fmla="*/ 249720 h 1385734"/>
              <a:gd name="connsiteX3856" fmla="*/ 2190970 w 10294362"/>
              <a:gd name="connsiteY3856" fmla="*/ 266440 h 1385734"/>
              <a:gd name="connsiteX3857" fmla="*/ 2182467 w 10294362"/>
              <a:gd name="connsiteY3857" fmla="*/ 271874 h 1385734"/>
              <a:gd name="connsiteX3858" fmla="*/ 2173127 w 10294362"/>
              <a:gd name="connsiteY3858" fmla="*/ 276472 h 1385734"/>
              <a:gd name="connsiteX3859" fmla="*/ 2168109 w 10294362"/>
              <a:gd name="connsiteY3859" fmla="*/ 277726 h 1385734"/>
              <a:gd name="connsiteX3860" fmla="*/ 2163090 w 10294362"/>
              <a:gd name="connsiteY3860" fmla="*/ 279816 h 1385734"/>
              <a:gd name="connsiteX3861" fmla="*/ 2156260 w 10294362"/>
              <a:gd name="connsiteY3861" fmla="*/ 283996 h 1385734"/>
              <a:gd name="connsiteX3862" fmla="*/ 2148594 w 10294362"/>
              <a:gd name="connsiteY3862" fmla="*/ 286504 h 1385734"/>
              <a:gd name="connsiteX3863" fmla="*/ 2137443 w 10294362"/>
              <a:gd name="connsiteY3863" fmla="*/ 291799 h 1385734"/>
              <a:gd name="connsiteX3864" fmla="*/ 2126291 w 10294362"/>
              <a:gd name="connsiteY3864" fmla="*/ 295422 h 1385734"/>
              <a:gd name="connsiteX3865" fmla="*/ 2123642 w 10294362"/>
              <a:gd name="connsiteY3865" fmla="*/ 294864 h 1385734"/>
              <a:gd name="connsiteX3866" fmla="*/ 2121830 w 10294362"/>
              <a:gd name="connsiteY3866" fmla="*/ 294307 h 1385734"/>
              <a:gd name="connsiteX3867" fmla="*/ 2121830 w 10294362"/>
              <a:gd name="connsiteY3867" fmla="*/ 292077 h 1385734"/>
              <a:gd name="connsiteX3868" fmla="*/ 2129496 w 10294362"/>
              <a:gd name="connsiteY3868" fmla="*/ 292077 h 1385734"/>
              <a:gd name="connsiteX3869" fmla="*/ 2136328 w 10294362"/>
              <a:gd name="connsiteY3869" fmla="*/ 288733 h 1385734"/>
              <a:gd name="connsiteX3870" fmla="*/ 2137443 w 10294362"/>
              <a:gd name="connsiteY3870" fmla="*/ 288176 h 1385734"/>
              <a:gd name="connsiteX3871" fmla="*/ 2138558 w 10294362"/>
              <a:gd name="connsiteY3871" fmla="*/ 287619 h 1385734"/>
              <a:gd name="connsiteX3872" fmla="*/ 2137443 w 10294362"/>
              <a:gd name="connsiteY3872" fmla="*/ 286643 h 1385734"/>
              <a:gd name="connsiteX3873" fmla="*/ 2136328 w 10294362"/>
              <a:gd name="connsiteY3873" fmla="*/ 286504 h 1385734"/>
              <a:gd name="connsiteX3874" fmla="*/ 2129636 w 10294362"/>
              <a:gd name="connsiteY3874" fmla="*/ 286504 h 1385734"/>
              <a:gd name="connsiteX3875" fmla="*/ 2115263 w 10294362"/>
              <a:gd name="connsiteY3875" fmla="*/ 292077 h 1385734"/>
              <a:gd name="connsiteX3876" fmla="*/ 2114716 w 10294362"/>
              <a:gd name="connsiteY3876" fmla="*/ 292356 h 1385734"/>
              <a:gd name="connsiteX3877" fmla="*/ 2114168 w 10294362"/>
              <a:gd name="connsiteY3877" fmla="*/ 294307 h 1385734"/>
              <a:gd name="connsiteX3878" fmla="*/ 2114305 w 10294362"/>
              <a:gd name="connsiteY3878" fmla="*/ 298069 h 1385734"/>
              <a:gd name="connsiteX3879" fmla="*/ 2115263 w 10294362"/>
              <a:gd name="connsiteY3879" fmla="*/ 300995 h 1385734"/>
              <a:gd name="connsiteX3880" fmla="*/ 2119236 w 10294362"/>
              <a:gd name="connsiteY3880" fmla="*/ 314510 h 1385734"/>
              <a:gd name="connsiteX3881" fmla="*/ 2124060 w 10294362"/>
              <a:gd name="connsiteY3881" fmla="*/ 325518 h 1385734"/>
              <a:gd name="connsiteX3882" fmla="*/ 2127963 w 10294362"/>
              <a:gd name="connsiteY3882" fmla="*/ 338197 h 1385734"/>
              <a:gd name="connsiteX3883" fmla="*/ 2131867 w 10294362"/>
              <a:gd name="connsiteY3883" fmla="*/ 350041 h 1385734"/>
              <a:gd name="connsiteX3884" fmla="*/ 2136605 w 10294362"/>
              <a:gd name="connsiteY3884" fmla="*/ 365089 h 1385734"/>
              <a:gd name="connsiteX3885" fmla="*/ 2139672 w 10294362"/>
              <a:gd name="connsiteY3885" fmla="*/ 380137 h 1385734"/>
              <a:gd name="connsiteX3886" fmla="*/ 2142321 w 10294362"/>
              <a:gd name="connsiteY3886" fmla="*/ 388637 h 1385734"/>
              <a:gd name="connsiteX3887" fmla="*/ 2144133 w 10294362"/>
              <a:gd name="connsiteY3887" fmla="*/ 397972 h 1385734"/>
              <a:gd name="connsiteX3888" fmla="*/ 2146921 w 10294362"/>
              <a:gd name="connsiteY3888" fmla="*/ 408144 h 1385734"/>
              <a:gd name="connsiteX3889" fmla="*/ 2149709 w 10294362"/>
              <a:gd name="connsiteY3889" fmla="*/ 419151 h 1385734"/>
              <a:gd name="connsiteX3890" fmla="*/ 2149709 w 10294362"/>
              <a:gd name="connsiteY3890" fmla="*/ 420266 h 1385734"/>
              <a:gd name="connsiteX3891" fmla="*/ 2152497 w 10294362"/>
              <a:gd name="connsiteY3891" fmla="*/ 432388 h 1385734"/>
              <a:gd name="connsiteX3892" fmla="*/ 2155285 w 10294362"/>
              <a:gd name="connsiteY3892" fmla="*/ 443674 h 1385734"/>
              <a:gd name="connsiteX3893" fmla="*/ 2159746 w 10294362"/>
              <a:gd name="connsiteY3893" fmla="*/ 468197 h 1385734"/>
              <a:gd name="connsiteX3894" fmla="*/ 2159746 w 10294362"/>
              <a:gd name="connsiteY3894" fmla="*/ 474885 h 1385734"/>
              <a:gd name="connsiteX3895" fmla="*/ 2163090 w 10294362"/>
              <a:gd name="connsiteY3895" fmla="*/ 506096 h 1385734"/>
              <a:gd name="connsiteX3896" fmla="*/ 2164485 w 10294362"/>
              <a:gd name="connsiteY3896" fmla="*/ 507489 h 1385734"/>
              <a:gd name="connsiteX3897" fmla="*/ 2167551 w 10294362"/>
              <a:gd name="connsiteY3897" fmla="*/ 507211 h 1385734"/>
              <a:gd name="connsiteX3898" fmla="*/ 2188321 w 10294362"/>
              <a:gd name="connsiteY3898" fmla="*/ 492999 h 1385734"/>
              <a:gd name="connsiteX3899" fmla="*/ 2209927 w 10294362"/>
              <a:gd name="connsiteY3899" fmla="*/ 480458 h 1385734"/>
              <a:gd name="connsiteX3900" fmla="*/ 2227212 w 10294362"/>
              <a:gd name="connsiteY3900" fmla="*/ 468336 h 1385734"/>
              <a:gd name="connsiteX3901" fmla="*/ 2244497 w 10294362"/>
              <a:gd name="connsiteY3901" fmla="*/ 457050 h 1385734"/>
              <a:gd name="connsiteX3902" fmla="*/ 2285758 w 10294362"/>
              <a:gd name="connsiteY3902" fmla="*/ 432527 h 1385734"/>
              <a:gd name="connsiteX3903" fmla="*/ 2299697 w 10294362"/>
              <a:gd name="connsiteY3903" fmla="*/ 423888 h 1385734"/>
              <a:gd name="connsiteX3904" fmla="*/ 2313637 w 10294362"/>
              <a:gd name="connsiteY3904" fmla="*/ 416922 h 1385734"/>
              <a:gd name="connsiteX3905" fmla="*/ 2325066 w 10294362"/>
              <a:gd name="connsiteY3905" fmla="*/ 410930 h 1385734"/>
              <a:gd name="connsiteX3906" fmla="*/ 2334813 w 10294362"/>
              <a:gd name="connsiteY3906" fmla="*/ 405775 h 1385734"/>
              <a:gd name="connsiteX3907" fmla="*/ 2342951 w 10294362"/>
              <a:gd name="connsiteY3907" fmla="*/ 402431 h 1385734"/>
              <a:gd name="connsiteX3908" fmla="*/ 2350294 w 10294362"/>
              <a:gd name="connsiteY3908" fmla="*/ 399087 h 1385734"/>
              <a:gd name="connsiteX3909" fmla="*/ 2360901 w 10294362"/>
              <a:gd name="connsiteY3909" fmla="*/ 393653 h 1385734"/>
              <a:gd name="connsiteX3910" fmla="*/ 2371508 w 10294362"/>
              <a:gd name="connsiteY3910" fmla="*/ 389055 h 1385734"/>
              <a:gd name="connsiteX3911" fmla="*/ 2376532 w 10294362"/>
              <a:gd name="connsiteY3911" fmla="*/ 387940 h 1385734"/>
              <a:gd name="connsiteX3912" fmla="*/ 2381556 w 10294362"/>
              <a:gd name="connsiteY3912" fmla="*/ 390169 h 1385734"/>
              <a:gd name="connsiteX3913" fmla="*/ 2383789 w 10294362"/>
              <a:gd name="connsiteY3913" fmla="*/ 392120 h 1385734"/>
              <a:gd name="connsiteX3914" fmla="*/ 2386023 w 10294362"/>
              <a:gd name="connsiteY3914" fmla="*/ 392399 h 1385734"/>
              <a:gd name="connsiteX3915" fmla="*/ 2388814 w 10294362"/>
              <a:gd name="connsiteY3915" fmla="*/ 392120 h 1385734"/>
              <a:gd name="connsiteX3916" fmla="*/ 2391605 w 10294362"/>
              <a:gd name="connsiteY3916" fmla="*/ 390169 h 1385734"/>
              <a:gd name="connsiteX3917" fmla="*/ 2399141 w 10294362"/>
              <a:gd name="connsiteY3917" fmla="*/ 389194 h 1385734"/>
              <a:gd name="connsiteX3918" fmla="*/ 2408353 w 10294362"/>
              <a:gd name="connsiteY3918" fmla="*/ 389055 h 1385734"/>
              <a:gd name="connsiteX3919" fmla="*/ 2415189 w 10294362"/>
              <a:gd name="connsiteY3919" fmla="*/ 388497 h 1385734"/>
              <a:gd name="connsiteX3920" fmla="*/ 2422843 w 10294362"/>
              <a:gd name="connsiteY3920" fmla="*/ 387940 h 1385734"/>
              <a:gd name="connsiteX3921" fmla="*/ 2428361 w 10294362"/>
              <a:gd name="connsiteY3921" fmla="*/ 387243 h 1385734"/>
              <a:gd name="connsiteX3922" fmla="*/ 2433880 w 10294362"/>
              <a:gd name="connsiteY3922" fmla="*/ 385711 h 1385734"/>
              <a:gd name="connsiteX3923" fmla="*/ 2437214 w 10294362"/>
              <a:gd name="connsiteY3923" fmla="*/ 385014 h 1385734"/>
              <a:gd name="connsiteX3924" fmla="*/ 2440556 w 10294362"/>
              <a:gd name="connsiteY3924" fmla="*/ 386825 h 1385734"/>
              <a:gd name="connsiteX3925" fmla="*/ 2440834 w 10294362"/>
              <a:gd name="connsiteY3925" fmla="*/ 390727 h 1385734"/>
              <a:gd name="connsiteX3926" fmla="*/ 2439441 w 10294362"/>
              <a:gd name="connsiteY3926" fmla="*/ 394628 h 1385734"/>
              <a:gd name="connsiteX3927" fmla="*/ 2432777 w 10294362"/>
              <a:gd name="connsiteY3927" fmla="*/ 404660 h 1385734"/>
              <a:gd name="connsiteX3928" fmla="*/ 2420635 w 10294362"/>
              <a:gd name="connsiteY3928" fmla="*/ 419151 h 1385734"/>
              <a:gd name="connsiteX3929" fmla="*/ 2411702 w 10294362"/>
              <a:gd name="connsiteY3929" fmla="*/ 423610 h 1385734"/>
              <a:gd name="connsiteX3930" fmla="*/ 2409469 w 10294362"/>
              <a:gd name="connsiteY3930" fmla="*/ 425142 h 1385734"/>
              <a:gd name="connsiteX3931" fmla="*/ 2407237 w 10294362"/>
              <a:gd name="connsiteY3931" fmla="*/ 425839 h 1385734"/>
              <a:gd name="connsiteX3932" fmla="*/ 2407097 w 10294362"/>
              <a:gd name="connsiteY3932" fmla="*/ 426814 h 1385734"/>
              <a:gd name="connsiteX3933" fmla="*/ 2406120 w 10294362"/>
              <a:gd name="connsiteY3933" fmla="*/ 426954 h 1385734"/>
              <a:gd name="connsiteX3934" fmla="*/ 2401096 w 10294362"/>
              <a:gd name="connsiteY3934" fmla="*/ 429044 h 1385734"/>
              <a:gd name="connsiteX3935" fmla="*/ 2396071 w 10294362"/>
              <a:gd name="connsiteY3935" fmla="*/ 430298 h 1385734"/>
              <a:gd name="connsiteX3936" fmla="*/ 2387139 w 10294362"/>
              <a:gd name="connsiteY3936" fmla="*/ 434757 h 1385734"/>
              <a:gd name="connsiteX3937" fmla="*/ 2372764 w 10294362"/>
              <a:gd name="connsiteY3937" fmla="*/ 441027 h 1385734"/>
              <a:gd name="connsiteX3938" fmla="*/ 2359225 w 10294362"/>
              <a:gd name="connsiteY3938" fmla="*/ 448133 h 1385734"/>
              <a:gd name="connsiteX3939" fmla="*/ 2324789 w 10294362"/>
              <a:gd name="connsiteY3939" fmla="*/ 468197 h 1385734"/>
              <a:gd name="connsiteX3940" fmla="*/ 2322419 w 10294362"/>
              <a:gd name="connsiteY3940" fmla="*/ 470426 h 1385734"/>
              <a:gd name="connsiteX3941" fmla="*/ 2322558 w 10294362"/>
              <a:gd name="connsiteY3941" fmla="*/ 472656 h 1385734"/>
              <a:gd name="connsiteX3942" fmla="*/ 2328552 w 10294362"/>
              <a:gd name="connsiteY3942" fmla="*/ 489794 h 1385734"/>
              <a:gd name="connsiteX3943" fmla="*/ 2333710 w 10294362"/>
              <a:gd name="connsiteY3943" fmla="*/ 506096 h 1385734"/>
              <a:gd name="connsiteX3944" fmla="*/ 2339224 w 10294362"/>
              <a:gd name="connsiteY3944" fmla="*/ 519890 h 1385734"/>
              <a:gd name="connsiteX3945" fmla="*/ 2341430 w 10294362"/>
              <a:gd name="connsiteY3945" fmla="*/ 532848 h 1385734"/>
              <a:gd name="connsiteX3946" fmla="*/ 2341154 w 10294362"/>
              <a:gd name="connsiteY3946" fmla="*/ 550683 h 1385734"/>
              <a:gd name="connsiteX3947" fmla="*/ 2339224 w 10294362"/>
              <a:gd name="connsiteY3947" fmla="*/ 568518 h 1385734"/>
              <a:gd name="connsiteX3948" fmla="*/ 2336881 w 10294362"/>
              <a:gd name="connsiteY3948" fmla="*/ 581337 h 1385734"/>
              <a:gd name="connsiteX3949" fmla="*/ 2333710 w 10294362"/>
              <a:gd name="connsiteY3949" fmla="*/ 594156 h 1385734"/>
              <a:gd name="connsiteX3950" fmla="*/ 2331479 w 10294362"/>
              <a:gd name="connsiteY3950" fmla="*/ 601262 h 1385734"/>
              <a:gd name="connsiteX3951" fmla="*/ 2329249 w 10294362"/>
              <a:gd name="connsiteY3951" fmla="*/ 607532 h 1385734"/>
              <a:gd name="connsiteX3952" fmla="*/ 2329249 w 10294362"/>
              <a:gd name="connsiteY3952" fmla="*/ 609761 h 1385734"/>
              <a:gd name="connsiteX3953" fmla="*/ 2331479 w 10294362"/>
              <a:gd name="connsiteY3953" fmla="*/ 609761 h 1385734"/>
              <a:gd name="connsiteX3954" fmla="*/ 2342400 w 10294362"/>
              <a:gd name="connsiteY3954" fmla="*/ 605303 h 1385734"/>
              <a:gd name="connsiteX3955" fmla="*/ 2352526 w 10294362"/>
              <a:gd name="connsiteY3955" fmla="*/ 600844 h 1385734"/>
              <a:gd name="connsiteX3956" fmla="*/ 2369274 w 10294362"/>
              <a:gd name="connsiteY3956" fmla="*/ 593041 h 1385734"/>
              <a:gd name="connsiteX3957" fmla="*/ 2380440 w 10294362"/>
              <a:gd name="connsiteY3957" fmla="*/ 589697 h 1385734"/>
              <a:gd name="connsiteX3958" fmla="*/ 2386581 w 10294362"/>
              <a:gd name="connsiteY3958" fmla="*/ 586632 h 1385734"/>
              <a:gd name="connsiteX3959" fmla="*/ 2392721 w 10294362"/>
              <a:gd name="connsiteY3959" fmla="*/ 585238 h 1385734"/>
              <a:gd name="connsiteX3960" fmla="*/ 2401235 w 10294362"/>
              <a:gd name="connsiteY3960" fmla="*/ 583148 h 1385734"/>
              <a:gd name="connsiteX3961" fmla="*/ 2410586 w 10294362"/>
              <a:gd name="connsiteY3961" fmla="*/ 581894 h 1385734"/>
              <a:gd name="connsiteX3962" fmla="*/ 2424483 w 10294362"/>
              <a:gd name="connsiteY3962" fmla="*/ 580919 h 1385734"/>
              <a:gd name="connsiteX3963" fmla="*/ 2438327 w 10294362"/>
              <a:gd name="connsiteY3963" fmla="*/ 580780 h 1385734"/>
              <a:gd name="connsiteX3964" fmla="*/ 2443202 w 10294362"/>
              <a:gd name="connsiteY3964" fmla="*/ 581476 h 1385734"/>
              <a:gd name="connsiteX3965" fmla="*/ 2447242 w 10294362"/>
              <a:gd name="connsiteY3965" fmla="*/ 583009 h 1385734"/>
              <a:gd name="connsiteX3966" fmla="*/ 2456157 w 10294362"/>
              <a:gd name="connsiteY3966" fmla="*/ 583009 h 1385734"/>
              <a:gd name="connsiteX3967" fmla="*/ 2459501 w 10294362"/>
              <a:gd name="connsiteY3967" fmla="*/ 581894 h 1385734"/>
              <a:gd name="connsiteX3968" fmla="*/ 2462844 w 10294362"/>
              <a:gd name="connsiteY3968" fmla="*/ 580780 h 1385734"/>
              <a:gd name="connsiteX3969" fmla="*/ 2467302 w 10294362"/>
              <a:gd name="connsiteY3969" fmla="*/ 580222 h 1385734"/>
              <a:gd name="connsiteX3970" fmla="*/ 2471759 w 10294362"/>
              <a:gd name="connsiteY3970" fmla="*/ 579665 h 1385734"/>
              <a:gd name="connsiteX3971" fmla="*/ 2478446 w 10294362"/>
              <a:gd name="connsiteY3971" fmla="*/ 578690 h 1385734"/>
              <a:gd name="connsiteX3972" fmla="*/ 2485133 w 10294362"/>
              <a:gd name="connsiteY3972" fmla="*/ 578550 h 1385734"/>
              <a:gd name="connsiteX3973" fmla="*/ 2500596 w 10294362"/>
              <a:gd name="connsiteY3973" fmla="*/ 578411 h 1385734"/>
              <a:gd name="connsiteX3974" fmla="*/ 2515222 w 10294362"/>
              <a:gd name="connsiteY3974" fmla="*/ 577436 h 1385734"/>
              <a:gd name="connsiteX3975" fmla="*/ 2521769 w 10294362"/>
              <a:gd name="connsiteY3975" fmla="*/ 578690 h 1385734"/>
              <a:gd name="connsiteX3976" fmla="*/ 2527480 w 10294362"/>
              <a:gd name="connsiteY3976" fmla="*/ 580780 h 1385734"/>
              <a:gd name="connsiteX3977" fmla="*/ 2544197 w 10294362"/>
              <a:gd name="connsiteY3977" fmla="*/ 590812 h 1385734"/>
              <a:gd name="connsiteX3978" fmla="*/ 2555341 w 10294362"/>
              <a:gd name="connsiteY3978" fmla="*/ 603073 h 1385734"/>
              <a:gd name="connsiteX3979" fmla="*/ 2565371 w 10294362"/>
              <a:gd name="connsiteY3979" fmla="*/ 626482 h 1385734"/>
              <a:gd name="connsiteX3980" fmla="*/ 2566485 w 10294362"/>
              <a:gd name="connsiteY3980" fmla="*/ 629825 h 1385734"/>
              <a:gd name="connsiteX3981" fmla="*/ 2567600 w 10294362"/>
              <a:gd name="connsiteY3981" fmla="*/ 633170 h 1385734"/>
              <a:gd name="connsiteX3982" fmla="*/ 2571639 w 10294362"/>
              <a:gd name="connsiteY3982" fmla="*/ 661594 h 1385734"/>
              <a:gd name="connsiteX3983" fmla="*/ 2569828 w 10294362"/>
              <a:gd name="connsiteY3983" fmla="*/ 690018 h 1385734"/>
              <a:gd name="connsiteX3984" fmla="*/ 2566765 w 10294362"/>
              <a:gd name="connsiteY3984" fmla="*/ 707853 h 1385734"/>
              <a:gd name="connsiteX3985" fmla="*/ 2562028 w 10294362"/>
              <a:gd name="connsiteY3985" fmla="*/ 725688 h 1385734"/>
              <a:gd name="connsiteX3986" fmla="*/ 2562028 w 10294362"/>
              <a:gd name="connsiteY3986" fmla="*/ 732376 h 1385734"/>
              <a:gd name="connsiteX3987" fmla="*/ 2561331 w 10294362"/>
              <a:gd name="connsiteY3987" fmla="*/ 736695 h 1385734"/>
              <a:gd name="connsiteX3988" fmla="*/ 2559799 w 10294362"/>
              <a:gd name="connsiteY3988" fmla="*/ 740179 h 1385734"/>
              <a:gd name="connsiteX3989" fmla="*/ 2559799 w 10294362"/>
              <a:gd name="connsiteY3989" fmla="*/ 741294 h 1385734"/>
              <a:gd name="connsiteX3990" fmla="*/ 2557570 w 10294362"/>
              <a:gd name="connsiteY3990" fmla="*/ 750768 h 1385734"/>
              <a:gd name="connsiteX3991" fmla="*/ 2555341 w 10294362"/>
              <a:gd name="connsiteY3991" fmla="*/ 760243 h 1385734"/>
              <a:gd name="connsiteX3992" fmla="*/ 2550884 w 10294362"/>
              <a:gd name="connsiteY3992" fmla="*/ 775849 h 1385734"/>
              <a:gd name="connsiteX3993" fmla="*/ 2545311 w 10294362"/>
              <a:gd name="connsiteY3993" fmla="*/ 789225 h 1385734"/>
              <a:gd name="connsiteX3994" fmla="*/ 2541829 w 10294362"/>
              <a:gd name="connsiteY3994" fmla="*/ 802183 h 1385734"/>
              <a:gd name="connsiteX3995" fmla="*/ 2537511 w 10294362"/>
              <a:gd name="connsiteY3995" fmla="*/ 815977 h 1385734"/>
              <a:gd name="connsiteX3996" fmla="*/ 2535700 w 10294362"/>
              <a:gd name="connsiteY3996" fmla="*/ 821931 h 1385734"/>
              <a:gd name="connsiteX3997" fmla="*/ 2533053 w 10294362"/>
              <a:gd name="connsiteY3997" fmla="*/ 827003 h 1385734"/>
              <a:gd name="connsiteX3998" fmla="*/ 2530685 w 10294362"/>
              <a:gd name="connsiteY3998" fmla="*/ 833261 h 1385734"/>
              <a:gd name="connsiteX3999" fmla="*/ 2527480 w 10294362"/>
              <a:gd name="connsiteY3999" fmla="*/ 840373 h 1385734"/>
              <a:gd name="connsiteX4000" fmla="*/ 2525669 w 10294362"/>
              <a:gd name="connsiteY4000" fmla="*/ 846928 h 1385734"/>
              <a:gd name="connsiteX4001" fmla="*/ 2523023 w 10294362"/>
              <a:gd name="connsiteY4001" fmla="*/ 852647 h 1385734"/>
              <a:gd name="connsiteX4002" fmla="*/ 2519680 w 10294362"/>
              <a:gd name="connsiteY4002" fmla="*/ 862690 h 1385734"/>
              <a:gd name="connsiteX4003" fmla="*/ 2510764 w 10294362"/>
              <a:gd name="connsiteY4003" fmla="*/ 882776 h 1385734"/>
              <a:gd name="connsiteX4004" fmla="*/ 2505053 w 10294362"/>
              <a:gd name="connsiteY4004" fmla="*/ 893376 h 1385734"/>
              <a:gd name="connsiteX4005" fmla="*/ 2498505 w 10294362"/>
              <a:gd name="connsiteY4005" fmla="*/ 903977 h 1385734"/>
              <a:gd name="connsiteX4006" fmla="*/ 2494327 w 10294362"/>
              <a:gd name="connsiteY4006" fmla="*/ 913044 h 1385734"/>
              <a:gd name="connsiteX4007" fmla="*/ 2488475 w 10294362"/>
              <a:gd name="connsiteY4007" fmla="*/ 922947 h 1385734"/>
              <a:gd name="connsiteX4008" fmla="*/ 2478585 w 10294362"/>
              <a:gd name="connsiteY4008" fmla="*/ 938088 h 1385734"/>
              <a:gd name="connsiteX4009" fmla="*/ 2466188 w 10294362"/>
              <a:gd name="connsiteY4009" fmla="*/ 950710 h 1385734"/>
              <a:gd name="connsiteX4010" fmla="*/ 2455043 w 10294362"/>
              <a:gd name="connsiteY4010" fmla="*/ 967521 h 1385734"/>
              <a:gd name="connsiteX4011" fmla="*/ 2448635 w 10294362"/>
              <a:gd name="connsiteY4011" fmla="*/ 972931 h 1385734"/>
              <a:gd name="connsiteX4012" fmla="*/ 2440556 w 10294362"/>
              <a:gd name="connsiteY4012" fmla="*/ 977465 h 1385734"/>
              <a:gd name="connsiteX4013" fmla="*/ 2434162 w 10294362"/>
              <a:gd name="connsiteY4013" fmla="*/ 981614 h 1385734"/>
              <a:gd name="connsiteX4014" fmla="*/ 2429465 w 10294362"/>
              <a:gd name="connsiteY4014" fmla="*/ 987460 h 1385734"/>
              <a:gd name="connsiteX4015" fmla="*/ 2420049 w 10294362"/>
              <a:gd name="connsiteY4015" fmla="*/ 994425 h 1385734"/>
              <a:gd name="connsiteX4016" fmla="*/ 2410586 w 10294362"/>
              <a:gd name="connsiteY4016" fmla="*/ 993032 h 1385734"/>
              <a:gd name="connsiteX4017" fmla="*/ 2400538 w 10294362"/>
              <a:gd name="connsiteY4017" fmla="*/ 984117 h 1385734"/>
              <a:gd name="connsiteX4018" fmla="*/ 2400398 w 10294362"/>
              <a:gd name="connsiteY4018" fmla="*/ 983142 h 1385734"/>
              <a:gd name="connsiteX4019" fmla="*/ 2399421 w 10294362"/>
              <a:gd name="connsiteY4019" fmla="*/ 983003 h 1385734"/>
              <a:gd name="connsiteX4020" fmla="*/ 2395932 w 10294362"/>
              <a:gd name="connsiteY4020" fmla="*/ 979254 h 1385734"/>
              <a:gd name="connsiteX4021" fmla="*/ 2391605 w 10294362"/>
              <a:gd name="connsiteY4021" fmla="*/ 979659 h 1385734"/>
              <a:gd name="connsiteX4022" fmla="*/ 2383232 w 10294362"/>
              <a:gd name="connsiteY4022" fmla="*/ 980221 h 1385734"/>
              <a:gd name="connsiteX4023" fmla="*/ 2374857 w 10294362"/>
              <a:gd name="connsiteY4023" fmla="*/ 977465 h 1385734"/>
              <a:gd name="connsiteX4024" fmla="*/ 2370949 w 10294362"/>
              <a:gd name="connsiteY4024" fmla="*/ 976231 h 1385734"/>
              <a:gd name="connsiteX4025" fmla="*/ 2367042 w 10294362"/>
              <a:gd name="connsiteY4025" fmla="*/ 974174 h 1385734"/>
              <a:gd name="connsiteX4026" fmla="*/ 2360343 w 10294362"/>
              <a:gd name="connsiteY4026" fmla="*/ 969885 h 1385734"/>
              <a:gd name="connsiteX4027" fmla="*/ 2353643 w 10294362"/>
              <a:gd name="connsiteY4027" fmla="*/ 963038 h 1385734"/>
              <a:gd name="connsiteX4028" fmla="*/ 2349737 w 10294362"/>
              <a:gd name="connsiteY4028" fmla="*/ 960096 h 1385734"/>
              <a:gd name="connsiteX4029" fmla="*/ 2345841 w 10294362"/>
              <a:gd name="connsiteY4029" fmla="*/ 956313 h 1385734"/>
              <a:gd name="connsiteX4030" fmla="*/ 2342533 w 10294362"/>
              <a:gd name="connsiteY4030" fmla="*/ 954212 h 1385734"/>
              <a:gd name="connsiteX4031" fmla="*/ 2339224 w 10294362"/>
              <a:gd name="connsiteY4031" fmla="*/ 952951 h 1385734"/>
              <a:gd name="connsiteX4032" fmla="*/ 2329520 w 10294362"/>
              <a:gd name="connsiteY4032" fmla="*/ 951270 h 1385734"/>
              <a:gd name="connsiteX4033" fmla="*/ 2321442 w 10294362"/>
              <a:gd name="connsiteY4033" fmla="*/ 946227 h 1385734"/>
              <a:gd name="connsiteX4034" fmla="*/ 2310013 w 10294362"/>
              <a:gd name="connsiteY4034" fmla="*/ 933372 h 1385734"/>
              <a:gd name="connsiteX4035" fmla="*/ 2300255 w 10294362"/>
              <a:gd name="connsiteY4035" fmla="*/ 919599 h 1385734"/>
              <a:gd name="connsiteX4036" fmla="*/ 2294679 w 10294362"/>
              <a:gd name="connsiteY4036" fmla="*/ 909557 h 1385734"/>
              <a:gd name="connsiteX4037" fmla="*/ 2289104 w 10294362"/>
              <a:gd name="connsiteY4037" fmla="*/ 899514 h 1385734"/>
              <a:gd name="connsiteX4038" fmla="*/ 2285758 w 10294362"/>
              <a:gd name="connsiteY4038" fmla="*/ 859342 h 1385734"/>
              <a:gd name="connsiteX4039" fmla="*/ 2286733 w 10294362"/>
              <a:gd name="connsiteY4039" fmla="*/ 845255 h 1385734"/>
              <a:gd name="connsiteX4040" fmla="*/ 2286873 w 10294362"/>
              <a:gd name="connsiteY4040" fmla="*/ 830330 h 1385734"/>
              <a:gd name="connsiteX4041" fmla="*/ 2286036 w 10294362"/>
              <a:gd name="connsiteY4041" fmla="*/ 821913 h 1385734"/>
              <a:gd name="connsiteX4042" fmla="*/ 2283528 w 10294362"/>
              <a:gd name="connsiteY4042" fmla="*/ 812633 h 1385734"/>
              <a:gd name="connsiteX4043" fmla="*/ 2280043 w 10294362"/>
              <a:gd name="connsiteY4043" fmla="*/ 805945 h 1385734"/>
              <a:gd name="connsiteX4044" fmla="*/ 2275722 w 10294362"/>
              <a:gd name="connsiteY4044" fmla="*/ 799257 h 1385734"/>
              <a:gd name="connsiteX4045" fmla="*/ 2271261 w 10294362"/>
              <a:gd name="connsiteY4045" fmla="*/ 790339 h 1385734"/>
              <a:gd name="connsiteX4046" fmla="*/ 2271400 w 10294362"/>
              <a:gd name="connsiteY4046" fmla="*/ 788249 h 1385734"/>
              <a:gd name="connsiteX4047" fmla="*/ 2272376 w 10294362"/>
              <a:gd name="connsiteY4047" fmla="*/ 786995 h 1385734"/>
              <a:gd name="connsiteX4048" fmla="*/ 2276837 w 10294362"/>
              <a:gd name="connsiteY4048" fmla="*/ 786995 h 1385734"/>
              <a:gd name="connsiteX4049" fmla="*/ 2299140 w 10294362"/>
              <a:gd name="connsiteY4049" fmla="*/ 801486 h 1385734"/>
              <a:gd name="connsiteX4050" fmla="*/ 2303461 w 10294362"/>
              <a:gd name="connsiteY4050" fmla="*/ 804412 h 1385734"/>
              <a:gd name="connsiteX4051" fmla="*/ 2306946 w 10294362"/>
              <a:gd name="connsiteY4051" fmla="*/ 808174 h 1385734"/>
              <a:gd name="connsiteX4052" fmla="*/ 2317679 w 10294362"/>
              <a:gd name="connsiteY4052" fmla="*/ 813051 h 1385734"/>
              <a:gd name="connsiteX4053" fmla="*/ 2329249 w 10294362"/>
              <a:gd name="connsiteY4053" fmla="*/ 817092 h 1385734"/>
              <a:gd name="connsiteX4054" fmla="*/ 2343098 w 10294362"/>
              <a:gd name="connsiteY4054" fmla="*/ 824128 h 1385734"/>
              <a:gd name="connsiteX4055" fmla="*/ 2356993 w 10294362"/>
              <a:gd name="connsiteY4055" fmla="*/ 830330 h 1385734"/>
              <a:gd name="connsiteX4056" fmla="*/ 2372624 w 10294362"/>
              <a:gd name="connsiteY4056" fmla="*/ 835909 h 1385734"/>
              <a:gd name="connsiteX4057" fmla="*/ 2378346 w 10294362"/>
              <a:gd name="connsiteY4057" fmla="*/ 835909 h 1385734"/>
              <a:gd name="connsiteX4058" fmla="*/ 2381556 w 10294362"/>
              <a:gd name="connsiteY4058" fmla="*/ 832562 h 1385734"/>
              <a:gd name="connsiteX4059" fmla="*/ 2386441 w 10294362"/>
              <a:gd name="connsiteY4059" fmla="*/ 822053 h 1385734"/>
              <a:gd name="connsiteX4060" fmla="*/ 2390489 w 10294362"/>
              <a:gd name="connsiteY4060" fmla="*/ 811518 h 1385734"/>
              <a:gd name="connsiteX4061" fmla="*/ 2392721 w 10294362"/>
              <a:gd name="connsiteY4061" fmla="*/ 802601 h 1385734"/>
              <a:gd name="connsiteX4062" fmla="*/ 2394955 w 10294362"/>
              <a:gd name="connsiteY4062" fmla="*/ 795913 h 1385734"/>
              <a:gd name="connsiteX4063" fmla="*/ 2397187 w 10294362"/>
              <a:gd name="connsiteY4063" fmla="*/ 789225 h 1385734"/>
              <a:gd name="connsiteX4064" fmla="*/ 2401654 w 10294362"/>
              <a:gd name="connsiteY4064" fmla="*/ 778078 h 1385734"/>
              <a:gd name="connsiteX4065" fmla="*/ 2402771 w 10294362"/>
              <a:gd name="connsiteY4065" fmla="*/ 775709 h 1385734"/>
              <a:gd name="connsiteX4066" fmla="*/ 2403887 w 10294362"/>
              <a:gd name="connsiteY4066" fmla="*/ 772505 h 1385734"/>
              <a:gd name="connsiteX4067" fmla="*/ 2404585 w 10294362"/>
              <a:gd name="connsiteY4067" fmla="*/ 769718 h 1385734"/>
              <a:gd name="connsiteX4068" fmla="*/ 2406120 w 10294362"/>
              <a:gd name="connsiteY4068" fmla="*/ 766931 h 1385734"/>
              <a:gd name="connsiteX4069" fmla="*/ 2406259 w 10294362"/>
              <a:gd name="connsiteY4069" fmla="*/ 765259 h 1385734"/>
              <a:gd name="connsiteX4070" fmla="*/ 2407237 w 10294362"/>
              <a:gd name="connsiteY4070" fmla="*/ 763587 h 1385734"/>
              <a:gd name="connsiteX4071" fmla="*/ 2407935 w 10294362"/>
              <a:gd name="connsiteY4071" fmla="*/ 761079 h 1385734"/>
              <a:gd name="connsiteX4072" fmla="*/ 2409469 w 10294362"/>
              <a:gd name="connsiteY4072" fmla="*/ 756899 h 1385734"/>
              <a:gd name="connsiteX4073" fmla="*/ 2413238 w 10294362"/>
              <a:gd name="connsiteY4073" fmla="*/ 743523 h 1385734"/>
              <a:gd name="connsiteX4074" fmla="*/ 2416169 w 10294362"/>
              <a:gd name="connsiteY4074" fmla="*/ 730147 h 1385734"/>
              <a:gd name="connsiteX4075" fmla="*/ 2420967 w 10294362"/>
              <a:gd name="connsiteY4075" fmla="*/ 708410 h 1385734"/>
              <a:gd name="connsiteX4076" fmla="*/ 2424954 w 10294362"/>
              <a:gd name="connsiteY4076" fmla="*/ 686674 h 1385734"/>
              <a:gd name="connsiteX4077" fmla="*/ 2425929 w 10294362"/>
              <a:gd name="connsiteY4077" fmla="*/ 684306 h 1385734"/>
              <a:gd name="connsiteX4078" fmla="*/ 2426068 w 10294362"/>
              <a:gd name="connsiteY4078" fmla="*/ 681101 h 1385734"/>
              <a:gd name="connsiteX4079" fmla="*/ 2429411 w 10294362"/>
              <a:gd name="connsiteY4079" fmla="*/ 663266 h 1385734"/>
              <a:gd name="connsiteX4080" fmla="*/ 2432217 w 10294362"/>
              <a:gd name="connsiteY4080" fmla="*/ 649472 h 1385734"/>
              <a:gd name="connsiteX4081" fmla="*/ 2434983 w 10294362"/>
              <a:gd name="connsiteY4081" fmla="*/ 636514 h 1385734"/>
              <a:gd name="connsiteX4082" fmla="*/ 2435541 w 10294362"/>
              <a:gd name="connsiteY4082" fmla="*/ 628850 h 1385734"/>
              <a:gd name="connsiteX4083" fmla="*/ 2436098 w 10294362"/>
              <a:gd name="connsiteY4083" fmla="*/ 622023 h 1385734"/>
              <a:gd name="connsiteX4084" fmla="*/ 2435541 w 10294362"/>
              <a:gd name="connsiteY4084" fmla="*/ 619375 h 1385734"/>
              <a:gd name="connsiteX4085" fmla="*/ 2434983 w 10294362"/>
              <a:gd name="connsiteY4085" fmla="*/ 617564 h 1385734"/>
              <a:gd name="connsiteX4086" fmla="*/ 2430526 w 10294362"/>
              <a:gd name="connsiteY4086" fmla="*/ 617703 h 1385734"/>
              <a:gd name="connsiteX4087" fmla="*/ 2426068 w 10294362"/>
              <a:gd name="connsiteY4087" fmla="*/ 618679 h 1385734"/>
              <a:gd name="connsiteX4088" fmla="*/ 2423384 w 10294362"/>
              <a:gd name="connsiteY4088" fmla="*/ 619236 h 1385734"/>
              <a:gd name="connsiteX4089" fmla="*/ 2420635 w 10294362"/>
              <a:gd name="connsiteY4089" fmla="*/ 619793 h 1385734"/>
              <a:gd name="connsiteX4090" fmla="*/ 2418402 w 10294362"/>
              <a:gd name="connsiteY4090" fmla="*/ 620908 h 1385734"/>
              <a:gd name="connsiteX4091" fmla="*/ 2416169 w 10294362"/>
              <a:gd name="connsiteY4091" fmla="*/ 622023 h 1385734"/>
              <a:gd name="connsiteX4092" fmla="*/ 2415049 w 10294362"/>
              <a:gd name="connsiteY4092" fmla="*/ 624252 h 1385734"/>
              <a:gd name="connsiteX4093" fmla="*/ 2409480 w 10294362"/>
              <a:gd name="connsiteY4093" fmla="*/ 625506 h 1385734"/>
              <a:gd name="connsiteX4094" fmla="*/ 2403898 w 10294362"/>
              <a:gd name="connsiteY4094" fmla="*/ 627596 h 1385734"/>
              <a:gd name="connsiteX4095" fmla="*/ 2389380 w 10294362"/>
              <a:gd name="connsiteY4095" fmla="*/ 630940 h 1385734"/>
              <a:gd name="connsiteX4096" fmla="*/ 2382540 w 10294362"/>
              <a:gd name="connsiteY4096" fmla="*/ 633448 h 1385734"/>
              <a:gd name="connsiteX4097" fmla="*/ 2374863 w 10294362"/>
              <a:gd name="connsiteY4097" fmla="*/ 634284 h 1385734"/>
              <a:gd name="connsiteX4098" fmla="*/ 2369837 w 10294362"/>
              <a:gd name="connsiteY4098" fmla="*/ 634702 h 1385734"/>
              <a:gd name="connsiteX4099" fmla="*/ 2364812 w 10294362"/>
              <a:gd name="connsiteY4099" fmla="*/ 637628 h 1385734"/>
              <a:gd name="connsiteX4100" fmla="*/ 2362439 w 10294362"/>
              <a:gd name="connsiteY4100" fmla="*/ 638604 h 1385734"/>
              <a:gd name="connsiteX4101" fmla="*/ 2359228 w 10294362"/>
              <a:gd name="connsiteY4101" fmla="*/ 638743 h 1385734"/>
              <a:gd name="connsiteX4102" fmla="*/ 2349057 w 10294362"/>
              <a:gd name="connsiteY4102" fmla="*/ 638604 h 1385734"/>
              <a:gd name="connsiteX4103" fmla="*/ 2338121 w 10294362"/>
              <a:gd name="connsiteY4103" fmla="*/ 637628 h 1385734"/>
              <a:gd name="connsiteX4104" fmla="*/ 2334252 w 10294362"/>
              <a:gd name="connsiteY4104" fmla="*/ 636792 h 1385734"/>
              <a:gd name="connsiteX4105" fmla="*/ 2330364 w 10294362"/>
              <a:gd name="connsiteY4105" fmla="*/ 634284 h 1385734"/>
              <a:gd name="connsiteX4106" fmla="*/ 2321861 w 10294362"/>
              <a:gd name="connsiteY4106" fmla="*/ 634424 h 1385734"/>
              <a:gd name="connsiteX4107" fmla="*/ 2315867 w 10294362"/>
              <a:gd name="connsiteY4107" fmla="*/ 638743 h 1385734"/>
              <a:gd name="connsiteX4108" fmla="*/ 2312521 w 10294362"/>
              <a:gd name="connsiteY4108" fmla="*/ 644316 h 1385734"/>
              <a:gd name="connsiteX4109" fmla="*/ 2310710 w 10294362"/>
              <a:gd name="connsiteY4109" fmla="*/ 650726 h 1385734"/>
              <a:gd name="connsiteX4110" fmla="*/ 2308061 w 10294362"/>
              <a:gd name="connsiteY4110" fmla="*/ 655463 h 1385734"/>
              <a:gd name="connsiteX4111" fmla="*/ 2306806 w 10294362"/>
              <a:gd name="connsiteY4111" fmla="*/ 659922 h 1385734"/>
              <a:gd name="connsiteX4112" fmla="*/ 2304716 w 10294362"/>
              <a:gd name="connsiteY4112" fmla="*/ 664381 h 1385734"/>
              <a:gd name="connsiteX4113" fmla="*/ 2300255 w 10294362"/>
              <a:gd name="connsiteY4113" fmla="*/ 671069 h 1385734"/>
              <a:gd name="connsiteX4114" fmla="*/ 2290219 w 10294362"/>
              <a:gd name="connsiteY4114" fmla="*/ 688904 h 1385734"/>
              <a:gd name="connsiteX4115" fmla="*/ 2286873 w 10294362"/>
              <a:gd name="connsiteY4115" fmla="*/ 697821 h 1385734"/>
              <a:gd name="connsiteX4116" fmla="*/ 2283528 w 10294362"/>
              <a:gd name="connsiteY4116" fmla="*/ 703394 h 1385734"/>
              <a:gd name="connsiteX4117" fmla="*/ 2273491 w 10294362"/>
              <a:gd name="connsiteY4117" fmla="*/ 717885 h 1385734"/>
              <a:gd name="connsiteX4118" fmla="*/ 2264570 w 10294362"/>
              <a:gd name="connsiteY4118" fmla="*/ 732376 h 1385734"/>
              <a:gd name="connsiteX4119" fmla="*/ 2260667 w 10294362"/>
              <a:gd name="connsiteY4119" fmla="*/ 738228 h 1385734"/>
              <a:gd name="connsiteX4120" fmla="*/ 2256764 w 10294362"/>
              <a:gd name="connsiteY4120" fmla="*/ 742408 h 1385734"/>
              <a:gd name="connsiteX4121" fmla="*/ 2252861 w 10294362"/>
              <a:gd name="connsiteY4121" fmla="*/ 748678 h 1385734"/>
              <a:gd name="connsiteX4122" fmla="*/ 2248958 w 10294362"/>
              <a:gd name="connsiteY4122" fmla="*/ 752440 h 1385734"/>
              <a:gd name="connsiteX4123" fmla="*/ 2244358 w 10294362"/>
              <a:gd name="connsiteY4123" fmla="*/ 761079 h 1385734"/>
              <a:gd name="connsiteX4124" fmla="*/ 2238921 w 10294362"/>
              <a:gd name="connsiteY4124" fmla="*/ 768046 h 1385734"/>
              <a:gd name="connsiteX4125" fmla="*/ 2214388 w 10294362"/>
              <a:gd name="connsiteY4125" fmla="*/ 797028 h 1385734"/>
              <a:gd name="connsiteX4126" fmla="*/ 2202261 w 10294362"/>
              <a:gd name="connsiteY4126" fmla="*/ 808732 h 1385734"/>
              <a:gd name="connsiteX4127" fmla="*/ 2187624 w 10294362"/>
              <a:gd name="connsiteY4127" fmla="*/ 820436 h 1385734"/>
              <a:gd name="connsiteX4128" fmla="*/ 2172012 w 10294362"/>
              <a:gd name="connsiteY4128" fmla="*/ 830330 h 1385734"/>
              <a:gd name="connsiteX4129" fmla="*/ 2166994 w 10294362"/>
              <a:gd name="connsiteY4129" fmla="*/ 830609 h 1385734"/>
              <a:gd name="connsiteX4130" fmla="*/ 2161975 w 10294362"/>
              <a:gd name="connsiteY4130" fmla="*/ 832562 h 1385734"/>
              <a:gd name="connsiteX4131" fmla="*/ 2161975 w 10294362"/>
              <a:gd name="connsiteY4131" fmla="*/ 834793 h 1385734"/>
              <a:gd name="connsiteX4132" fmla="*/ 2160861 w 10294362"/>
              <a:gd name="connsiteY4132" fmla="*/ 834793 h 1385734"/>
              <a:gd name="connsiteX4133" fmla="*/ 2156678 w 10294362"/>
              <a:gd name="connsiteY4133" fmla="*/ 834096 h 1385734"/>
              <a:gd name="connsiteX4134" fmla="*/ 2150824 w 10294362"/>
              <a:gd name="connsiteY4134" fmla="*/ 835909 h 1385734"/>
              <a:gd name="connsiteX4135" fmla="*/ 2147478 w 10294362"/>
              <a:gd name="connsiteY4135" fmla="*/ 835909 h 1385734"/>
              <a:gd name="connsiteX4136" fmla="*/ 2138558 w 10294362"/>
              <a:gd name="connsiteY4136" fmla="*/ 837444 h 1385734"/>
              <a:gd name="connsiteX4137" fmla="*/ 2129636 w 10294362"/>
              <a:gd name="connsiteY4137" fmla="*/ 838141 h 1385734"/>
              <a:gd name="connsiteX4138" fmla="*/ 2128103 w 10294362"/>
              <a:gd name="connsiteY4138" fmla="*/ 838978 h 1385734"/>
              <a:gd name="connsiteX4139" fmla="*/ 2127406 w 10294362"/>
              <a:gd name="connsiteY4139" fmla="*/ 838141 h 1385734"/>
              <a:gd name="connsiteX4140" fmla="*/ 2122406 w 10294362"/>
              <a:gd name="connsiteY4140" fmla="*/ 836746 h 1385734"/>
              <a:gd name="connsiteX4141" fmla="*/ 2117452 w 10294362"/>
              <a:gd name="connsiteY4141" fmla="*/ 837025 h 1385734"/>
              <a:gd name="connsiteX4142" fmla="*/ 2107331 w 10294362"/>
              <a:gd name="connsiteY4142" fmla="*/ 836467 h 1385734"/>
              <a:gd name="connsiteX4143" fmla="*/ 2096328 w 10294362"/>
              <a:gd name="connsiteY4143" fmla="*/ 835909 h 1385734"/>
              <a:gd name="connsiteX4144" fmla="*/ 2091590 w 10294362"/>
              <a:gd name="connsiteY4144" fmla="*/ 835351 h 1385734"/>
              <a:gd name="connsiteX4145" fmla="*/ 2088525 w 10294362"/>
              <a:gd name="connsiteY4145" fmla="*/ 838141 h 1385734"/>
              <a:gd name="connsiteX4146" fmla="*/ 2069571 w 10294362"/>
              <a:gd name="connsiteY4146" fmla="*/ 874965 h 1385734"/>
              <a:gd name="connsiteX4147" fmla="*/ 2062742 w 10294362"/>
              <a:gd name="connsiteY4147" fmla="*/ 887239 h 1385734"/>
              <a:gd name="connsiteX4148" fmla="*/ 2055077 w 10294362"/>
              <a:gd name="connsiteY4148" fmla="*/ 899514 h 1385734"/>
              <a:gd name="connsiteX4149" fmla="*/ 2050478 w 10294362"/>
              <a:gd name="connsiteY4149" fmla="*/ 907464 h 1385734"/>
              <a:gd name="connsiteX4150" fmla="*/ 2045043 w 10294362"/>
              <a:gd name="connsiteY4150" fmla="*/ 916252 h 1385734"/>
              <a:gd name="connsiteX4151" fmla="*/ 2037936 w 10294362"/>
              <a:gd name="connsiteY4151" fmla="*/ 925737 h 1385734"/>
              <a:gd name="connsiteX4152" fmla="*/ 2031664 w 10294362"/>
              <a:gd name="connsiteY4152" fmla="*/ 935222 h 1385734"/>
              <a:gd name="connsiteX4153" fmla="*/ 2003791 w 10294362"/>
              <a:gd name="connsiteY4153" fmla="*/ 968642 h 1385734"/>
              <a:gd name="connsiteX4154" fmla="*/ 1993479 w 10294362"/>
              <a:gd name="connsiteY4154" fmla="*/ 981220 h 1385734"/>
              <a:gd name="connsiteX4155" fmla="*/ 1981494 w 10294362"/>
              <a:gd name="connsiteY4155" fmla="*/ 993032 h 1385734"/>
              <a:gd name="connsiteX4156" fmla="*/ 1977452 w 10294362"/>
              <a:gd name="connsiteY4156" fmla="*/ 995679 h 1385734"/>
              <a:gd name="connsiteX4157" fmla="*/ 1972575 w 10294362"/>
              <a:gd name="connsiteY4157" fmla="*/ 997490 h 1385734"/>
              <a:gd name="connsiteX4158" fmla="*/ 1966721 w 10294362"/>
              <a:gd name="connsiteY4158" fmla="*/ 1004595 h 1385734"/>
              <a:gd name="connsiteX4159" fmla="*/ 1959196 w 10294362"/>
              <a:gd name="connsiteY4159" fmla="*/ 1010863 h 1385734"/>
              <a:gd name="connsiteX4160" fmla="*/ 1955294 w 10294362"/>
              <a:gd name="connsiteY4160" fmla="*/ 1012813 h 1385734"/>
              <a:gd name="connsiteX4161" fmla="*/ 1951391 w 10294362"/>
              <a:gd name="connsiteY4161" fmla="*/ 1016435 h 1385734"/>
              <a:gd name="connsiteX4162" fmla="*/ 1945816 w 10294362"/>
              <a:gd name="connsiteY4162" fmla="*/ 1018804 h 1385734"/>
              <a:gd name="connsiteX4163" fmla="*/ 1940242 w 10294362"/>
              <a:gd name="connsiteY4163" fmla="*/ 1022007 h 1385734"/>
              <a:gd name="connsiteX4164" fmla="*/ 1930347 w 10294362"/>
              <a:gd name="connsiteY4164" fmla="*/ 1025072 h 1385734"/>
              <a:gd name="connsiteX4165" fmla="*/ 1921289 w 10294362"/>
              <a:gd name="connsiteY4165" fmla="*/ 1026465 h 1385734"/>
              <a:gd name="connsiteX4166" fmla="*/ 1916829 w 10294362"/>
              <a:gd name="connsiteY4166" fmla="*/ 1025351 h 1385734"/>
              <a:gd name="connsiteX4167" fmla="*/ 1928396 w 10294362"/>
              <a:gd name="connsiteY4167" fmla="*/ 1021868 h 1385734"/>
              <a:gd name="connsiteX4168" fmla="*/ 1939127 w 10294362"/>
              <a:gd name="connsiteY4168" fmla="*/ 1017550 h 1385734"/>
              <a:gd name="connsiteX4169" fmla="*/ 1939127 w 10294362"/>
              <a:gd name="connsiteY4169" fmla="*/ 1016435 h 1385734"/>
              <a:gd name="connsiteX4170" fmla="*/ 1934667 w 10294362"/>
              <a:gd name="connsiteY4170" fmla="*/ 1016435 h 1385734"/>
              <a:gd name="connsiteX4171" fmla="*/ 1929790 w 10294362"/>
              <a:gd name="connsiteY4171" fmla="*/ 1017410 h 1385734"/>
              <a:gd name="connsiteX4172" fmla="*/ 1925749 w 10294362"/>
              <a:gd name="connsiteY4172" fmla="*/ 1017550 h 1385734"/>
              <a:gd name="connsiteX4173" fmla="*/ 1918083 w 10294362"/>
              <a:gd name="connsiteY4173" fmla="*/ 1017410 h 1385734"/>
              <a:gd name="connsiteX4174" fmla="*/ 1911254 w 10294362"/>
              <a:gd name="connsiteY4174" fmla="*/ 1016435 h 1385734"/>
              <a:gd name="connsiteX4175" fmla="*/ 1906795 w 10294362"/>
              <a:gd name="connsiteY4175" fmla="*/ 1014903 h 1385734"/>
              <a:gd name="connsiteX4176" fmla="*/ 1902336 w 10294362"/>
              <a:gd name="connsiteY4176" fmla="*/ 1017550 h 1385734"/>
              <a:gd name="connsiteX4177" fmla="*/ 1897876 w 10294362"/>
              <a:gd name="connsiteY4177" fmla="*/ 1017550 h 1385734"/>
              <a:gd name="connsiteX4178" fmla="*/ 1887842 w 10294362"/>
              <a:gd name="connsiteY4178" fmla="*/ 1016435 h 1385734"/>
              <a:gd name="connsiteX4179" fmla="*/ 1877808 w 10294362"/>
              <a:gd name="connsiteY4179" fmla="*/ 1011978 h 1385734"/>
              <a:gd name="connsiteX4180" fmla="*/ 1869585 w 10294362"/>
              <a:gd name="connsiteY4180" fmla="*/ 1007659 h 1385734"/>
              <a:gd name="connsiteX4181" fmla="*/ 1862199 w 10294362"/>
              <a:gd name="connsiteY4181" fmla="*/ 1004177 h 1385734"/>
              <a:gd name="connsiteX4182" fmla="*/ 1852305 w 10294362"/>
              <a:gd name="connsiteY4182" fmla="*/ 1000416 h 1385734"/>
              <a:gd name="connsiteX4183" fmla="*/ 1843246 w 10294362"/>
              <a:gd name="connsiteY4183" fmla="*/ 997490 h 1385734"/>
              <a:gd name="connsiteX4184" fmla="*/ 1833769 w 10294362"/>
              <a:gd name="connsiteY4184" fmla="*/ 993311 h 1385734"/>
              <a:gd name="connsiteX4185" fmla="*/ 1824293 w 10294362"/>
              <a:gd name="connsiteY4185" fmla="*/ 987460 h 1385734"/>
              <a:gd name="connsiteX4186" fmla="*/ 1820390 w 10294362"/>
              <a:gd name="connsiteY4186" fmla="*/ 983838 h 1385734"/>
              <a:gd name="connsiteX4187" fmla="*/ 1816488 w 10294362"/>
              <a:gd name="connsiteY4187" fmla="*/ 981888 h 1385734"/>
              <a:gd name="connsiteX4188" fmla="*/ 1809799 w 10294362"/>
              <a:gd name="connsiteY4188" fmla="*/ 977465 h 1385734"/>
              <a:gd name="connsiteX4189" fmla="*/ 1813144 w 10294362"/>
              <a:gd name="connsiteY4189" fmla="*/ 977465 h 1385734"/>
              <a:gd name="connsiteX4190" fmla="*/ 1822760 w 10294362"/>
              <a:gd name="connsiteY4190" fmla="*/ 981753 h 1385734"/>
              <a:gd name="connsiteX4191" fmla="*/ 1833212 w 10294362"/>
              <a:gd name="connsiteY4191" fmla="*/ 985231 h 1385734"/>
              <a:gd name="connsiteX4192" fmla="*/ 1834326 w 10294362"/>
              <a:gd name="connsiteY4192" fmla="*/ 985231 h 1385734"/>
              <a:gd name="connsiteX4193" fmla="*/ 1848821 w 10294362"/>
              <a:gd name="connsiteY4193" fmla="*/ 987460 h 1385734"/>
              <a:gd name="connsiteX4194" fmla="*/ 1853977 w 10294362"/>
              <a:gd name="connsiteY4194" fmla="*/ 986903 h 1385734"/>
              <a:gd name="connsiteX4195" fmla="*/ 1856625 w 10294362"/>
              <a:gd name="connsiteY4195" fmla="*/ 983003 h 1385734"/>
              <a:gd name="connsiteX4196" fmla="*/ 1863314 w 10294362"/>
              <a:gd name="connsiteY4196" fmla="*/ 964159 h 1385734"/>
              <a:gd name="connsiteX4197" fmla="*/ 1864150 w 10294362"/>
              <a:gd name="connsiteY4197" fmla="*/ 958975 h 1385734"/>
              <a:gd name="connsiteX4198" fmla="*/ 1866659 w 10294362"/>
              <a:gd name="connsiteY4198" fmla="*/ 952951 h 1385734"/>
              <a:gd name="connsiteX4199" fmla="*/ 1870003 w 10294362"/>
              <a:gd name="connsiteY4199" fmla="*/ 944026 h 1385734"/>
              <a:gd name="connsiteX4200" fmla="*/ 1876135 w 10294362"/>
              <a:gd name="connsiteY4200" fmla="*/ 932271 h 1385734"/>
              <a:gd name="connsiteX4201" fmla="*/ 1882267 w 10294362"/>
              <a:gd name="connsiteY4201" fmla="*/ 919599 h 1385734"/>
              <a:gd name="connsiteX4202" fmla="*/ 1885194 w 10294362"/>
              <a:gd name="connsiteY4202" fmla="*/ 911091 h 1385734"/>
              <a:gd name="connsiteX4203" fmla="*/ 1888956 w 10294362"/>
              <a:gd name="connsiteY4203" fmla="*/ 901746 h 1385734"/>
              <a:gd name="connsiteX4204" fmla="*/ 1892999 w 10294362"/>
              <a:gd name="connsiteY4204" fmla="*/ 893376 h 1385734"/>
              <a:gd name="connsiteX4205" fmla="*/ 1897876 w 10294362"/>
              <a:gd name="connsiteY4205" fmla="*/ 885007 h 1385734"/>
              <a:gd name="connsiteX4206" fmla="*/ 1904565 w 10294362"/>
              <a:gd name="connsiteY4206" fmla="*/ 870501 h 1385734"/>
              <a:gd name="connsiteX4207" fmla="*/ 1912370 w 10294362"/>
              <a:gd name="connsiteY4207" fmla="*/ 850415 h 1385734"/>
              <a:gd name="connsiteX4208" fmla="*/ 1916690 w 10294362"/>
              <a:gd name="connsiteY4208" fmla="*/ 842465 h 1385734"/>
              <a:gd name="connsiteX4209" fmla="*/ 1920174 w 10294362"/>
              <a:gd name="connsiteY4209" fmla="*/ 833677 h 1385734"/>
              <a:gd name="connsiteX4210" fmla="*/ 1924633 w 10294362"/>
              <a:gd name="connsiteY4210" fmla="*/ 825908 h 1385734"/>
              <a:gd name="connsiteX4211" fmla="*/ 1931323 w 10294362"/>
              <a:gd name="connsiteY4211" fmla="*/ 808174 h 1385734"/>
              <a:gd name="connsiteX4212" fmla="*/ 1932298 w 10294362"/>
              <a:gd name="connsiteY4212" fmla="*/ 805527 h 1385734"/>
              <a:gd name="connsiteX4213" fmla="*/ 1932438 w 10294362"/>
              <a:gd name="connsiteY4213" fmla="*/ 803716 h 1385734"/>
              <a:gd name="connsiteX4214" fmla="*/ 1932298 w 10294362"/>
              <a:gd name="connsiteY4214" fmla="*/ 802183 h 1385734"/>
              <a:gd name="connsiteX4215" fmla="*/ 1931323 w 10294362"/>
              <a:gd name="connsiteY4215" fmla="*/ 801486 h 1385734"/>
              <a:gd name="connsiteX4216" fmla="*/ 1930208 w 10294362"/>
              <a:gd name="connsiteY4216" fmla="*/ 802601 h 1385734"/>
              <a:gd name="connsiteX4217" fmla="*/ 1923240 w 10294362"/>
              <a:gd name="connsiteY4217" fmla="*/ 817338 h 1385734"/>
              <a:gd name="connsiteX4218" fmla="*/ 1914600 w 10294362"/>
              <a:gd name="connsiteY4218" fmla="*/ 830330 h 1385734"/>
              <a:gd name="connsiteX4219" fmla="*/ 1904426 w 10294362"/>
              <a:gd name="connsiteY4219" fmla="*/ 845394 h 1385734"/>
              <a:gd name="connsiteX4220" fmla="*/ 1893416 w 10294362"/>
              <a:gd name="connsiteY4220" fmla="*/ 860458 h 1385734"/>
              <a:gd name="connsiteX4221" fmla="*/ 1877808 w 10294362"/>
              <a:gd name="connsiteY4221" fmla="*/ 877196 h 1385734"/>
              <a:gd name="connsiteX4222" fmla="*/ 1877250 w 10294362"/>
              <a:gd name="connsiteY4222" fmla="*/ 878312 h 1385734"/>
              <a:gd name="connsiteX4223" fmla="*/ 1876693 w 10294362"/>
              <a:gd name="connsiteY4223" fmla="*/ 879428 h 1385734"/>
              <a:gd name="connsiteX4224" fmla="*/ 1873069 w 10294362"/>
              <a:gd name="connsiteY4224" fmla="*/ 883752 h 1385734"/>
              <a:gd name="connsiteX4225" fmla="*/ 1867774 w 10294362"/>
              <a:gd name="connsiteY4225" fmla="*/ 887239 h 1385734"/>
              <a:gd name="connsiteX4226" fmla="*/ 1862199 w 10294362"/>
              <a:gd name="connsiteY4226" fmla="*/ 891284 h 1385734"/>
              <a:gd name="connsiteX4227" fmla="*/ 1856625 w 10294362"/>
              <a:gd name="connsiteY4227" fmla="*/ 896166 h 1385734"/>
              <a:gd name="connsiteX4228" fmla="*/ 1853280 w 10294362"/>
              <a:gd name="connsiteY4228" fmla="*/ 899514 h 1385734"/>
              <a:gd name="connsiteX4229" fmla="*/ 1851189 w 10294362"/>
              <a:gd name="connsiteY4229" fmla="*/ 893934 h 1385734"/>
              <a:gd name="connsiteX4230" fmla="*/ 1853280 w 10294362"/>
              <a:gd name="connsiteY4230" fmla="*/ 888355 h 1385734"/>
              <a:gd name="connsiteX4231" fmla="*/ 1848263 w 10294362"/>
              <a:gd name="connsiteY4231" fmla="*/ 885705 h 1385734"/>
              <a:gd name="connsiteX4232" fmla="*/ 1843246 w 10294362"/>
              <a:gd name="connsiteY4232" fmla="*/ 883892 h 1385734"/>
              <a:gd name="connsiteX4233" fmla="*/ 1839901 w 10294362"/>
              <a:gd name="connsiteY4233" fmla="*/ 885007 h 1385734"/>
              <a:gd name="connsiteX4234" fmla="*/ 1834744 w 10294362"/>
              <a:gd name="connsiteY4234" fmla="*/ 886263 h 1385734"/>
              <a:gd name="connsiteX4235" fmla="*/ 1828752 w 10294362"/>
              <a:gd name="connsiteY4235" fmla="*/ 888355 h 1385734"/>
              <a:gd name="connsiteX4236" fmla="*/ 1827080 w 10294362"/>
              <a:gd name="connsiteY4236" fmla="*/ 888774 h 1385734"/>
              <a:gd name="connsiteX4237" fmla="*/ 1825407 w 10294362"/>
              <a:gd name="connsiteY4237" fmla="*/ 888355 h 1385734"/>
              <a:gd name="connsiteX4238" fmla="*/ 1824293 w 10294362"/>
              <a:gd name="connsiteY4238" fmla="*/ 887797 h 1385734"/>
              <a:gd name="connsiteX4239" fmla="*/ 1823177 w 10294362"/>
              <a:gd name="connsiteY4239" fmla="*/ 887239 h 1385734"/>
              <a:gd name="connsiteX4240" fmla="*/ 1815652 w 10294362"/>
              <a:gd name="connsiteY4240" fmla="*/ 882497 h 1385734"/>
              <a:gd name="connsiteX4241" fmla="*/ 1809799 w 10294362"/>
              <a:gd name="connsiteY4241" fmla="*/ 876081 h 1385734"/>
              <a:gd name="connsiteX4242" fmla="*/ 1807569 w 10294362"/>
              <a:gd name="connsiteY4242" fmla="*/ 874965 h 1385734"/>
              <a:gd name="connsiteX4243" fmla="*/ 1803946 w 10294362"/>
              <a:gd name="connsiteY4243" fmla="*/ 872593 h 1385734"/>
              <a:gd name="connsiteX4244" fmla="*/ 1801994 w 10294362"/>
              <a:gd name="connsiteY4244" fmla="*/ 869385 h 1385734"/>
              <a:gd name="connsiteX4245" fmla="*/ 1799904 w 10294362"/>
              <a:gd name="connsiteY4245" fmla="*/ 865201 h 1385734"/>
              <a:gd name="connsiteX4246" fmla="*/ 1795305 w 10294362"/>
              <a:gd name="connsiteY4246" fmla="*/ 866038 h 1385734"/>
              <a:gd name="connsiteX4247" fmla="*/ 1790740 w 10294362"/>
              <a:gd name="connsiteY4247" fmla="*/ 869246 h 1385734"/>
              <a:gd name="connsiteX4248" fmla="*/ 1785379 w 10294362"/>
              <a:gd name="connsiteY4248" fmla="*/ 864922 h 1385734"/>
              <a:gd name="connsiteX4249" fmla="*/ 1779827 w 10294362"/>
              <a:gd name="connsiteY4249" fmla="*/ 854879 h 1385734"/>
              <a:gd name="connsiteX4250" fmla="*/ 1777450 w 10294362"/>
              <a:gd name="connsiteY4250" fmla="*/ 860319 h 1385734"/>
              <a:gd name="connsiteX4251" fmla="*/ 1774233 w 10294362"/>
              <a:gd name="connsiteY4251" fmla="*/ 864922 h 1385734"/>
              <a:gd name="connsiteX4252" fmla="*/ 1771855 w 10294362"/>
              <a:gd name="connsiteY4252" fmla="*/ 866735 h 1385734"/>
              <a:gd name="connsiteX4253" fmla="*/ 1768638 w 10294362"/>
              <a:gd name="connsiteY4253" fmla="*/ 869385 h 1385734"/>
              <a:gd name="connsiteX4254" fmla="*/ 1765421 w 10294362"/>
              <a:gd name="connsiteY4254" fmla="*/ 872733 h 1385734"/>
              <a:gd name="connsiteX4255" fmla="*/ 1763044 w 10294362"/>
              <a:gd name="connsiteY4255" fmla="*/ 876081 h 1385734"/>
              <a:gd name="connsiteX4256" fmla="*/ 1758148 w 10294362"/>
              <a:gd name="connsiteY4256" fmla="*/ 882915 h 1385734"/>
              <a:gd name="connsiteX4257" fmla="*/ 1750735 w 10294362"/>
              <a:gd name="connsiteY4257" fmla="*/ 887239 h 1385734"/>
              <a:gd name="connsiteX4258" fmla="*/ 1743544 w 10294362"/>
              <a:gd name="connsiteY4258" fmla="*/ 887797 h 1385734"/>
              <a:gd name="connsiteX4259" fmla="*/ 1736378 w 10294362"/>
              <a:gd name="connsiteY4259" fmla="*/ 885007 h 1385734"/>
              <a:gd name="connsiteX4260" fmla="*/ 1732617 w 10294362"/>
              <a:gd name="connsiteY4260" fmla="*/ 883334 h 1385734"/>
              <a:gd name="connsiteX4261" fmla="*/ 1726348 w 10294362"/>
              <a:gd name="connsiteY4261" fmla="*/ 885007 h 1385734"/>
              <a:gd name="connsiteX4262" fmla="*/ 1715901 w 10294362"/>
              <a:gd name="connsiteY4262" fmla="*/ 886402 h 1385734"/>
              <a:gd name="connsiteX4263" fmla="*/ 1706288 w 10294362"/>
              <a:gd name="connsiteY4263" fmla="*/ 879428 h 1385734"/>
              <a:gd name="connsiteX4264" fmla="*/ 1702945 w 10294362"/>
              <a:gd name="connsiteY4264" fmla="*/ 876359 h 1385734"/>
              <a:gd name="connsiteX4265" fmla="*/ 1699603 w 10294362"/>
              <a:gd name="connsiteY4265" fmla="*/ 874965 h 1385734"/>
              <a:gd name="connsiteX4266" fmla="*/ 1696537 w 10294362"/>
              <a:gd name="connsiteY4266" fmla="*/ 871477 h 1385734"/>
              <a:gd name="connsiteX4267" fmla="*/ 1695145 w 10294362"/>
              <a:gd name="connsiteY4267" fmla="*/ 867153 h 1385734"/>
              <a:gd name="connsiteX4268" fmla="*/ 1695423 w 10294362"/>
              <a:gd name="connsiteY4268" fmla="*/ 865480 h 1385734"/>
              <a:gd name="connsiteX4269" fmla="*/ 1694031 w 10294362"/>
              <a:gd name="connsiteY4269" fmla="*/ 863806 h 1385734"/>
              <a:gd name="connsiteX4270" fmla="*/ 1691801 w 10294362"/>
              <a:gd name="connsiteY4270" fmla="*/ 864922 h 1385734"/>
              <a:gd name="connsiteX4271" fmla="*/ 1680657 w 10294362"/>
              <a:gd name="connsiteY4271" fmla="*/ 864922 h 1385734"/>
              <a:gd name="connsiteX4272" fmla="*/ 1677732 w 10294362"/>
              <a:gd name="connsiteY4272" fmla="*/ 858505 h 1385734"/>
              <a:gd name="connsiteX4273" fmla="*/ 1677314 w 10294362"/>
              <a:gd name="connsiteY4273" fmla="*/ 850415 h 1385734"/>
              <a:gd name="connsiteX4274" fmla="*/ 1677732 w 10294362"/>
              <a:gd name="connsiteY4274" fmla="*/ 844139 h 1385734"/>
              <a:gd name="connsiteX4275" fmla="*/ 1677314 w 10294362"/>
              <a:gd name="connsiteY4275" fmla="*/ 837025 h 1385734"/>
              <a:gd name="connsiteX4276" fmla="*/ 1674667 w 10294362"/>
              <a:gd name="connsiteY4276" fmla="*/ 817471 h 1385734"/>
              <a:gd name="connsiteX4277" fmla="*/ 1672856 w 10294362"/>
              <a:gd name="connsiteY4277" fmla="*/ 797028 h 1385734"/>
              <a:gd name="connsiteX4278" fmla="*/ 1672716 w 10294362"/>
              <a:gd name="connsiteY4278" fmla="*/ 787413 h 1385734"/>
              <a:gd name="connsiteX4279" fmla="*/ 1671742 w 10294362"/>
              <a:gd name="connsiteY4279" fmla="*/ 776963 h 1385734"/>
              <a:gd name="connsiteX4280" fmla="*/ 1670766 w 10294362"/>
              <a:gd name="connsiteY4280" fmla="*/ 774177 h 1385734"/>
              <a:gd name="connsiteX4281" fmla="*/ 1670627 w 10294362"/>
              <a:gd name="connsiteY4281" fmla="*/ 771390 h 1385734"/>
              <a:gd name="connsiteX4282" fmla="*/ 1670070 w 10294362"/>
              <a:gd name="connsiteY4282" fmla="*/ 769439 h 1385734"/>
              <a:gd name="connsiteX4283" fmla="*/ 1669513 w 10294362"/>
              <a:gd name="connsiteY4283" fmla="*/ 769161 h 1385734"/>
              <a:gd name="connsiteX4284" fmla="*/ 1659483 w 10294362"/>
              <a:gd name="connsiteY4284" fmla="*/ 779193 h 1385734"/>
              <a:gd name="connsiteX4285" fmla="*/ 1638309 w 10294362"/>
              <a:gd name="connsiteY4285" fmla="*/ 801486 h 1385734"/>
              <a:gd name="connsiteX4286" fmla="*/ 1623822 w 10294362"/>
              <a:gd name="connsiteY4286" fmla="*/ 814862 h 1385734"/>
              <a:gd name="connsiteX4287" fmla="*/ 1612677 w 10294362"/>
              <a:gd name="connsiteY4287" fmla="*/ 824128 h 1385734"/>
              <a:gd name="connsiteX4288" fmla="*/ 1601533 w 10294362"/>
              <a:gd name="connsiteY4288" fmla="*/ 832562 h 1385734"/>
              <a:gd name="connsiteX4289" fmla="*/ 1583006 w 10294362"/>
              <a:gd name="connsiteY4289" fmla="*/ 844976 h 1385734"/>
              <a:gd name="connsiteX4290" fmla="*/ 1563642 w 10294362"/>
              <a:gd name="connsiteY4290" fmla="*/ 854879 h 1385734"/>
              <a:gd name="connsiteX4291" fmla="*/ 1554727 w 10294362"/>
              <a:gd name="connsiteY4291" fmla="*/ 857669 h 1385734"/>
              <a:gd name="connsiteX4292" fmla="*/ 1545812 w 10294362"/>
              <a:gd name="connsiteY4292" fmla="*/ 860458 h 1385734"/>
              <a:gd name="connsiteX4293" fmla="*/ 1544001 w 10294362"/>
              <a:gd name="connsiteY4293" fmla="*/ 859900 h 1385734"/>
              <a:gd name="connsiteX4294" fmla="*/ 1541354 w 10294362"/>
              <a:gd name="connsiteY4294" fmla="*/ 859342 h 1385734"/>
              <a:gd name="connsiteX4295" fmla="*/ 1553473 w 10294362"/>
              <a:gd name="connsiteY4295" fmla="*/ 854460 h 1385734"/>
              <a:gd name="connsiteX4296" fmla="*/ 1564757 w 10294362"/>
              <a:gd name="connsiteY4296" fmla="*/ 850415 h 1385734"/>
              <a:gd name="connsiteX4297" fmla="*/ 1564757 w 10294362"/>
              <a:gd name="connsiteY4297" fmla="*/ 849300 h 1385734"/>
              <a:gd name="connsiteX4298" fmla="*/ 1559185 w 10294362"/>
              <a:gd name="connsiteY4298" fmla="*/ 849300 h 1385734"/>
              <a:gd name="connsiteX4299" fmla="*/ 1554169 w 10294362"/>
              <a:gd name="connsiteY4299" fmla="*/ 850276 h 1385734"/>
              <a:gd name="connsiteX4300" fmla="*/ 1549155 w 10294362"/>
              <a:gd name="connsiteY4300" fmla="*/ 850415 h 1385734"/>
              <a:gd name="connsiteX4301" fmla="*/ 1541772 w 10294362"/>
              <a:gd name="connsiteY4301" fmla="*/ 851392 h 1385734"/>
              <a:gd name="connsiteX4302" fmla="*/ 1533552 w 10294362"/>
              <a:gd name="connsiteY4302" fmla="*/ 851531 h 1385734"/>
              <a:gd name="connsiteX4303" fmla="*/ 1520180 w 10294362"/>
              <a:gd name="connsiteY4303" fmla="*/ 853624 h 1385734"/>
              <a:gd name="connsiteX4304" fmla="*/ 1506807 w 10294362"/>
              <a:gd name="connsiteY4304" fmla="*/ 854879 h 1385734"/>
              <a:gd name="connsiteX4305" fmla="*/ 1500259 w 10294362"/>
              <a:gd name="connsiteY4305" fmla="*/ 855158 h 1385734"/>
              <a:gd name="connsiteX4306" fmla="*/ 1494548 w 10294362"/>
              <a:gd name="connsiteY4306" fmla="*/ 857111 h 1385734"/>
              <a:gd name="connsiteX4307" fmla="*/ 1487862 w 10294362"/>
              <a:gd name="connsiteY4307" fmla="*/ 857111 h 1385734"/>
              <a:gd name="connsiteX4308" fmla="*/ 1481871 w 10294362"/>
              <a:gd name="connsiteY4308" fmla="*/ 858227 h 1385734"/>
              <a:gd name="connsiteX4309" fmla="*/ 1476717 w 10294362"/>
              <a:gd name="connsiteY4309" fmla="*/ 859342 h 1385734"/>
              <a:gd name="connsiteX4310" fmla="*/ 1472399 w 10294362"/>
              <a:gd name="connsiteY4310" fmla="*/ 859900 h 1385734"/>
              <a:gd name="connsiteX4311" fmla="*/ 1468917 w 10294362"/>
              <a:gd name="connsiteY4311" fmla="*/ 860458 h 1385734"/>
              <a:gd name="connsiteX4312" fmla="*/ 1461115 w 10294362"/>
              <a:gd name="connsiteY4312" fmla="*/ 860598 h 1385734"/>
              <a:gd name="connsiteX4313" fmla="*/ 1453315 w 10294362"/>
              <a:gd name="connsiteY4313" fmla="*/ 861574 h 1385734"/>
              <a:gd name="connsiteX4314" fmla="*/ 1442449 w 10294362"/>
              <a:gd name="connsiteY4314" fmla="*/ 862551 h 1385734"/>
              <a:gd name="connsiteX4315" fmla="*/ 1433255 w 10294362"/>
              <a:gd name="connsiteY4315" fmla="*/ 862690 h 1385734"/>
              <a:gd name="connsiteX4316" fmla="*/ 1427125 w 10294362"/>
              <a:gd name="connsiteY4316" fmla="*/ 862551 h 1385734"/>
              <a:gd name="connsiteX4317" fmla="*/ 1420996 w 10294362"/>
              <a:gd name="connsiteY4317" fmla="*/ 861574 h 1385734"/>
              <a:gd name="connsiteX4318" fmla="*/ 1417653 w 10294362"/>
              <a:gd name="connsiteY4318" fmla="*/ 861574 h 1385734"/>
              <a:gd name="connsiteX4319" fmla="*/ 1417653 w 10294362"/>
              <a:gd name="connsiteY4319" fmla="*/ 860458 h 1385734"/>
              <a:gd name="connsiteX4320" fmla="*/ 1423365 w 10294362"/>
              <a:gd name="connsiteY4320" fmla="*/ 859203 h 1385734"/>
              <a:gd name="connsiteX4321" fmla="*/ 1429911 w 10294362"/>
              <a:gd name="connsiteY4321" fmla="*/ 857111 h 1385734"/>
              <a:gd name="connsiteX4322" fmla="*/ 1437991 w 10294362"/>
              <a:gd name="connsiteY4322" fmla="*/ 855716 h 1385734"/>
              <a:gd name="connsiteX4323" fmla="*/ 1444399 w 10294362"/>
              <a:gd name="connsiteY4323" fmla="*/ 852647 h 1385734"/>
              <a:gd name="connsiteX4324" fmla="*/ 1451086 w 10294362"/>
              <a:gd name="connsiteY4324" fmla="*/ 850276 h 1385734"/>
              <a:gd name="connsiteX4325" fmla="*/ 1457772 w 10294362"/>
              <a:gd name="connsiteY4325" fmla="*/ 847068 h 1385734"/>
              <a:gd name="connsiteX4326" fmla="*/ 1463344 w 10294362"/>
              <a:gd name="connsiteY4326" fmla="*/ 843023 h 1385734"/>
              <a:gd name="connsiteX4327" fmla="*/ 1468917 w 10294362"/>
              <a:gd name="connsiteY4327" fmla="*/ 838141 h 1385734"/>
              <a:gd name="connsiteX4328" fmla="*/ 1475185 w 10294362"/>
              <a:gd name="connsiteY4328" fmla="*/ 829248 h 1385734"/>
              <a:gd name="connsiteX4329" fmla="*/ 1478946 w 10294362"/>
              <a:gd name="connsiteY4329" fmla="*/ 820436 h 1385734"/>
              <a:gd name="connsiteX4330" fmla="*/ 1480757 w 10294362"/>
              <a:gd name="connsiteY4330" fmla="*/ 815141 h 1385734"/>
              <a:gd name="connsiteX4331" fmla="*/ 1483404 w 10294362"/>
              <a:gd name="connsiteY4331" fmla="*/ 811518 h 1385734"/>
              <a:gd name="connsiteX4332" fmla="*/ 1490090 w 10294362"/>
              <a:gd name="connsiteY4332" fmla="*/ 800372 h 1385734"/>
              <a:gd name="connsiteX4333" fmla="*/ 1496220 w 10294362"/>
              <a:gd name="connsiteY4333" fmla="*/ 792011 h 1385734"/>
              <a:gd name="connsiteX4334" fmla="*/ 1502349 w 10294362"/>
              <a:gd name="connsiteY4334" fmla="*/ 783651 h 1385734"/>
              <a:gd name="connsiteX4335" fmla="*/ 1518508 w 10294362"/>
              <a:gd name="connsiteY4335" fmla="*/ 765398 h 1385734"/>
              <a:gd name="connsiteX4336" fmla="*/ 1534667 w 10294362"/>
              <a:gd name="connsiteY4336" fmla="*/ 747982 h 1385734"/>
              <a:gd name="connsiteX4337" fmla="*/ 1556956 w 10294362"/>
              <a:gd name="connsiteY4337" fmla="*/ 722344 h 1385734"/>
              <a:gd name="connsiteX4338" fmla="*/ 1577015 w 10294362"/>
              <a:gd name="connsiteY4338" fmla="*/ 698936 h 1385734"/>
              <a:gd name="connsiteX4339" fmla="*/ 1586348 w 10294362"/>
              <a:gd name="connsiteY4339" fmla="*/ 687371 h 1385734"/>
              <a:gd name="connsiteX4340" fmla="*/ 1594846 w 10294362"/>
              <a:gd name="connsiteY4340" fmla="*/ 676642 h 1385734"/>
              <a:gd name="connsiteX4341" fmla="*/ 1605991 w 10294362"/>
              <a:gd name="connsiteY4341" fmla="*/ 662709 h 1385734"/>
              <a:gd name="connsiteX4342" fmla="*/ 1617135 w 10294362"/>
              <a:gd name="connsiteY4342" fmla="*/ 648775 h 1385734"/>
              <a:gd name="connsiteX4343" fmla="*/ 1622847 w 10294362"/>
              <a:gd name="connsiteY4343" fmla="*/ 641530 h 1385734"/>
              <a:gd name="connsiteX4344" fmla="*/ 1629393 w 10294362"/>
              <a:gd name="connsiteY4344" fmla="*/ 634284 h 1385734"/>
              <a:gd name="connsiteX4345" fmla="*/ 1636776 w 10294362"/>
              <a:gd name="connsiteY4345" fmla="*/ 623277 h 1385734"/>
              <a:gd name="connsiteX4346" fmla="*/ 1644995 w 10294362"/>
              <a:gd name="connsiteY4346" fmla="*/ 613105 h 1385734"/>
              <a:gd name="connsiteX4347" fmla="*/ 1653911 w 10294362"/>
              <a:gd name="connsiteY4347" fmla="*/ 599869 h 1385734"/>
              <a:gd name="connsiteX4348" fmla="*/ 1662826 w 10294362"/>
              <a:gd name="connsiteY4348" fmla="*/ 587468 h 1385734"/>
              <a:gd name="connsiteX4349" fmla="*/ 1679543 w 10294362"/>
              <a:gd name="connsiteY4349" fmla="*/ 562945 h 1385734"/>
              <a:gd name="connsiteX4350" fmla="*/ 1683443 w 10294362"/>
              <a:gd name="connsiteY4350" fmla="*/ 556257 h 1385734"/>
              <a:gd name="connsiteX4351" fmla="*/ 1687344 w 10294362"/>
              <a:gd name="connsiteY4351" fmla="*/ 549569 h 1385734"/>
              <a:gd name="connsiteX4352" fmla="*/ 1691105 w 10294362"/>
              <a:gd name="connsiteY4352" fmla="*/ 543856 h 1385734"/>
              <a:gd name="connsiteX4353" fmla="*/ 1694031 w 10294362"/>
              <a:gd name="connsiteY4353" fmla="*/ 537307 h 1385734"/>
              <a:gd name="connsiteX4354" fmla="*/ 1702945 w 10294362"/>
              <a:gd name="connsiteY4354" fmla="*/ 527275 h 1385734"/>
              <a:gd name="connsiteX4355" fmla="*/ 1714090 w 10294362"/>
              <a:gd name="connsiteY4355" fmla="*/ 511669 h 1385734"/>
              <a:gd name="connsiteX4356" fmla="*/ 1730806 w 10294362"/>
              <a:gd name="connsiteY4356" fmla="*/ 484917 h 1385734"/>
              <a:gd name="connsiteX4357" fmla="*/ 1738023 w 10294362"/>
              <a:gd name="connsiteY4357" fmla="*/ 474746 h 1385734"/>
              <a:gd name="connsiteX4358" fmla="*/ 1745192 w 10294362"/>
              <a:gd name="connsiteY4358" fmla="*/ 463738 h 1385734"/>
              <a:gd name="connsiteX4359" fmla="*/ 1748498 w 10294362"/>
              <a:gd name="connsiteY4359" fmla="*/ 459279 h 1385734"/>
              <a:gd name="connsiteX4360" fmla="*/ 1748917 w 10294362"/>
              <a:gd name="connsiteY4360" fmla="*/ 457607 h 1385734"/>
              <a:gd name="connsiteX4361" fmla="*/ 1748498 w 10294362"/>
              <a:gd name="connsiteY4361" fmla="*/ 455935 h 1385734"/>
              <a:gd name="connsiteX4362" fmla="*/ 1746294 w 10294362"/>
              <a:gd name="connsiteY4362" fmla="*/ 454403 h 1385734"/>
              <a:gd name="connsiteX4363" fmla="*/ 1744091 w 10294362"/>
              <a:gd name="connsiteY4363" fmla="*/ 453706 h 1385734"/>
              <a:gd name="connsiteX4364" fmla="*/ 1742438 w 10294362"/>
              <a:gd name="connsiteY4364" fmla="*/ 454960 h 1385734"/>
              <a:gd name="connsiteX4365" fmla="*/ 1740785 w 10294362"/>
              <a:gd name="connsiteY4365" fmla="*/ 457050 h 1385734"/>
              <a:gd name="connsiteX4366" fmla="*/ 1737480 w 10294362"/>
              <a:gd name="connsiteY4366" fmla="*/ 457050 h 1385734"/>
              <a:gd name="connsiteX4367" fmla="*/ 1736516 w 10294362"/>
              <a:gd name="connsiteY4367" fmla="*/ 457607 h 1385734"/>
              <a:gd name="connsiteX4368" fmla="*/ 1736378 w 10294362"/>
              <a:gd name="connsiteY4368" fmla="*/ 458165 h 1385734"/>
              <a:gd name="connsiteX4369" fmla="*/ 1733453 w 10294362"/>
              <a:gd name="connsiteY4369" fmla="*/ 459976 h 1385734"/>
              <a:gd name="connsiteX4370" fmla="*/ 1729692 w 10294362"/>
              <a:gd name="connsiteY4370" fmla="*/ 459279 h 1385734"/>
              <a:gd name="connsiteX4371" fmla="*/ 1725234 w 10294362"/>
              <a:gd name="connsiteY4371" fmla="*/ 459279 h 1385734"/>
              <a:gd name="connsiteX4372" fmla="*/ 1721194 w 10294362"/>
              <a:gd name="connsiteY4372" fmla="*/ 461648 h 1385734"/>
              <a:gd name="connsiteX4373" fmla="*/ 1716318 w 10294362"/>
              <a:gd name="connsiteY4373" fmla="*/ 461509 h 1385734"/>
              <a:gd name="connsiteX4374" fmla="*/ 1716318 w 10294362"/>
              <a:gd name="connsiteY4374" fmla="*/ 462623 h 1385734"/>
              <a:gd name="connsiteX4375" fmla="*/ 1707960 w 10294362"/>
              <a:gd name="connsiteY4375" fmla="*/ 464574 h 1385734"/>
              <a:gd name="connsiteX4376" fmla="*/ 1699603 w 10294362"/>
              <a:gd name="connsiteY4376" fmla="*/ 468197 h 1385734"/>
              <a:gd name="connsiteX4377" fmla="*/ 1694031 w 10294362"/>
              <a:gd name="connsiteY4377" fmla="*/ 468197 h 1385734"/>
              <a:gd name="connsiteX4378" fmla="*/ 1686647 w 10294362"/>
              <a:gd name="connsiteY4378" fmla="*/ 468476 h 1385734"/>
              <a:gd name="connsiteX4379" fmla="*/ 1678428 w 10294362"/>
              <a:gd name="connsiteY4379" fmla="*/ 470426 h 1385734"/>
              <a:gd name="connsiteX4380" fmla="*/ 1676617 w 10294362"/>
              <a:gd name="connsiteY4380" fmla="*/ 471402 h 1385734"/>
              <a:gd name="connsiteX4381" fmla="*/ 1673970 w 10294362"/>
              <a:gd name="connsiteY4381" fmla="*/ 471541 h 1385734"/>
              <a:gd name="connsiteX4382" fmla="*/ 1656418 w 10294362"/>
              <a:gd name="connsiteY4382" fmla="*/ 470984 h 1385734"/>
              <a:gd name="connsiteX4383" fmla="*/ 1637195 w 10294362"/>
              <a:gd name="connsiteY4383" fmla="*/ 470426 h 1385734"/>
              <a:gd name="connsiteX4384" fmla="*/ 1627165 w 10294362"/>
              <a:gd name="connsiteY4384" fmla="*/ 469172 h 1385734"/>
              <a:gd name="connsiteX4385" fmla="*/ 1617135 w 10294362"/>
              <a:gd name="connsiteY4385" fmla="*/ 467082 h 1385734"/>
              <a:gd name="connsiteX4386" fmla="*/ 1606130 w 10294362"/>
              <a:gd name="connsiteY4386" fmla="*/ 463460 h 1385734"/>
              <a:gd name="connsiteX4387" fmla="*/ 1595961 w 10294362"/>
              <a:gd name="connsiteY4387" fmla="*/ 461509 h 1385734"/>
              <a:gd name="connsiteX4388" fmla="*/ 1590389 w 10294362"/>
              <a:gd name="connsiteY4388" fmla="*/ 458165 h 1385734"/>
              <a:gd name="connsiteX4389" fmla="*/ 1582588 w 10294362"/>
              <a:gd name="connsiteY4389" fmla="*/ 454542 h 1385734"/>
              <a:gd name="connsiteX4390" fmla="*/ 1574787 w 10294362"/>
              <a:gd name="connsiteY4390" fmla="*/ 449247 h 1385734"/>
              <a:gd name="connsiteX4391" fmla="*/ 1570468 w 10294362"/>
              <a:gd name="connsiteY4391" fmla="*/ 445485 h 1385734"/>
              <a:gd name="connsiteX4392" fmla="*/ 1566986 w 10294362"/>
              <a:gd name="connsiteY4392" fmla="*/ 439215 h 1385734"/>
              <a:gd name="connsiteX4393" fmla="*/ 1566986 w 10294362"/>
              <a:gd name="connsiteY4393" fmla="*/ 436986 h 1385734"/>
              <a:gd name="connsiteX4394" fmla="*/ 1575344 w 10294362"/>
              <a:gd name="connsiteY4394" fmla="*/ 442559 h 1385734"/>
              <a:gd name="connsiteX4395" fmla="*/ 1583703 w 10294362"/>
              <a:gd name="connsiteY4395" fmla="*/ 444789 h 1385734"/>
              <a:gd name="connsiteX4396" fmla="*/ 1602090 w 10294362"/>
              <a:gd name="connsiteY4396" fmla="*/ 447157 h 1385734"/>
              <a:gd name="connsiteX4397" fmla="*/ 1620478 w 10294362"/>
              <a:gd name="connsiteY4397" fmla="*/ 447018 h 1385734"/>
              <a:gd name="connsiteX4398" fmla="*/ 1627582 w 10294362"/>
              <a:gd name="connsiteY4398" fmla="*/ 445764 h 1385734"/>
              <a:gd name="connsiteX4399" fmla="*/ 1633851 w 10294362"/>
              <a:gd name="connsiteY4399" fmla="*/ 443674 h 1385734"/>
              <a:gd name="connsiteX4400" fmla="*/ 1645970 w 10294362"/>
              <a:gd name="connsiteY4400" fmla="*/ 437683 h 1385734"/>
              <a:gd name="connsiteX4401" fmla="*/ 1657254 w 10294362"/>
              <a:gd name="connsiteY4401" fmla="*/ 432527 h 1385734"/>
              <a:gd name="connsiteX4402" fmla="*/ 1671045 w 10294362"/>
              <a:gd name="connsiteY4402" fmla="*/ 424306 h 1385734"/>
              <a:gd name="connsiteX4403" fmla="*/ 1684000 w 10294362"/>
              <a:gd name="connsiteY4403" fmla="*/ 416922 h 1385734"/>
              <a:gd name="connsiteX4404" fmla="*/ 1696120 w 10294362"/>
              <a:gd name="connsiteY4404" fmla="*/ 408562 h 1385734"/>
              <a:gd name="connsiteX4405" fmla="*/ 1707403 w 10294362"/>
              <a:gd name="connsiteY4405" fmla="*/ 400201 h 1385734"/>
              <a:gd name="connsiteX4406" fmla="*/ 1720776 w 10294362"/>
              <a:gd name="connsiteY4406" fmla="*/ 394628 h 1385734"/>
              <a:gd name="connsiteX4407" fmla="*/ 1730662 w 10294362"/>
              <a:gd name="connsiteY4407" fmla="*/ 390448 h 1385734"/>
              <a:gd name="connsiteX4408" fmla="*/ 1739683 w 10294362"/>
              <a:gd name="connsiteY4408" fmla="*/ 384596 h 1385734"/>
              <a:gd name="connsiteX4409" fmla="*/ 1748947 w 10294362"/>
              <a:gd name="connsiteY4409" fmla="*/ 379162 h 1385734"/>
              <a:gd name="connsiteX4410" fmla="*/ 1757449 w 10294362"/>
              <a:gd name="connsiteY4410" fmla="*/ 374564 h 1385734"/>
              <a:gd name="connsiteX4411" fmla="*/ 1788669 w 10294362"/>
              <a:gd name="connsiteY4411" fmla="*/ 355614 h 1385734"/>
              <a:gd name="connsiteX4412" fmla="*/ 1799353 w 10294362"/>
              <a:gd name="connsiteY4412" fmla="*/ 349205 h 1385734"/>
              <a:gd name="connsiteX4413" fmla="*/ 1810913 w 10294362"/>
              <a:gd name="connsiteY4413" fmla="*/ 344467 h 1385734"/>
              <a:gd name="connsiteX4414" fmla="*/ 1817603 w 10294362"/>
              <a:gd name="connsiteY4414" fmla="*/ 340009 h 1385734"/>
              <a:gd name="connsiteX4415" fmla="*/ 1823735 w 10294362"/>
              <a:gd name="connsiteY4415" fmla="*/ 337361 h 1385734"/>
              <a:gd name="connsiteX4416" fmla="*/ 1829867 w 10294362"/>
              <a:gd name="connsiteY4416" fmla="*/ 342238 h 1385734"/>
              <a:gd name="connsiteX4417" fmla="*/ 1833212 w 10294362"/>
              <a:gd name="connsiteY4417" fmla="*/ 345582 h 1385734"/>
              <a:gd name="connsiteX4418" fmla="*/ 1838787 w 10294362"/>
              <a:gd name="connsiteY4418" fmla="*/ 347394 h 1385734"/>
              <a:gd name="connsiteX4419" fmla="*/ 1844361 w 10294362"/>
              <a:gd name="connsiteY4419" fmla="*/ 350041 h 1385734"/>
              <a:gd name="connsiteX4420" fmla="*/ 1847705 w 10294362"/>
              <a:gd name="connsiteY4420" fmla="*/ 354500 h 1385734"/>
              <a:gd name="connsiteX4421" fmla="*/ 1850492 w 10294362"/>
              <a:gd name="connsiteY4421" fmla="*/ 358122 h 1385734"/>
              <a:gd name="connsiteX4422" fmla="*/ 1856625 w 10294362"/>
              <a:gd name="connsiteY4422" fmla="*/ 356729 h 1385734"/>
              <a:gd name="connsiteX4423" fmla="*/ 1864429 w 10294362"/>
              <a:gd name="connsiteY4423" fmla="*/ 353803 h 1385734"/>
              <a:gd name="connsiteX4424" fmla="*/ 1872233 w 10294362"/>
              <a:gd name="connsiteY4424" fmla="*/ 350041 h 1385734"/>
              <a:gd name="connsiteX4425" fmla="*/ 1880038 w 10294362"/>
              <a:gd name="connsiteY4425" fmla="*/ 350041 h 1385734"/>
              <a:gd name="connsiteX4426" fmla="*/ 1881013 w 10294362"/>
              <a:gd name="connsiteY4426" fmla="*/ 349902 h 1385734"/>
              <a:gd name="connsiteX4427" fmla="*/ 1881152 w 10294362"/>
              <a:gd name="connsiteY4427" fmla="*/ 348926 h 1385734"/>
              <a:gd name="connsiteX4428" fmla="*/ 1885333 w 10294362"/>
              <a:gd name="connsiteY4428" fmla="*/ 344328 h 1385734"/>
              <a:gd name="connsiteX4429" fmla="*/ 1891186 w 10294362"/>
              <a:gd name="connsiteY4429" fmla="*/ 342238 h 1385734"/>
              <a:gd name="connsiteX4430" fmla="*/ 1893556 w 10294362"/>
              <a:gd name="connsiteY4430" fmla="*/ 340287 h 1385734"/>
              <a:gd name="connsiteX4431" fmla="*/ 1896761 w 10294362"/>
              <a:gd name="connsiteY4431" fmla="*/ 340009 h 1385734"/>
              <a:gd name="connsiteX4432" fmla="*/ 1896761 w 10294362"/>
              <a:gd name="connsiteY4432" fmla="*/ 342238 h 1385734"/>
              <a:gd name="connsiteX4433" fmla="*/ 1897876 w 10294362"/>
              <a:gd name="connsiteY4433" fmla="*/ 341123 h 1385734"/>
              <a:gd name="connsiteX4434" fmla="*/ 1898990 w 10294362"/>
              <a:gd name="connsiteY4434" fmla="*/ 340009 h 1385734"/>
              <a:gd name="connsiteX4435" fmla="*/ 1903311 w 10294362"/>
              <a:gd name="connsiteY4435" fmla="*/ 334296 h 1385734"/>
              <a:gd name="connsiteX4436" fmla="*/ 1910140 w 10294362"/>
              <a:gd name="connsiteY4436" fmla="*/ 331091 h 1385734"/>
              <a:gd name="connsiteX4437" fmla="*/ 1914739 w 10294362"/>
              <a:gd name="connsiteY4437" fmla="*/ 331927 h 1385734"/>
              <a:gd name="connsiteX4438" fmla="*/ 1920174 w 10294362"/>
              <a:gd name="connsiteY4438" fmla="*/ 334435 h 1385734"/>
              <a:gd name="connsiteX4439" fmla="*/ 1920871 w 10294362"/>
              <a:gd name="connsiteY4439" fmla="*/ 337501 h 1385734"/>
              <a:gd name="connsiteX4440" fmla="*/ 1919059 w 10294362"/>
              <a:gd name="connsiteY4440" fmla="*/ 342238 h 1385734"/>
              <a:gd name="connsiteX4441" fmla="*/ 1906795 w 10294362"/>
              <a:gd name="connsiteY4441" fmla="*/ 360073 h 1385734"/>
              <a:gd name="connsiteX4442" fmla="*/ 1904287 w 10294362"/>
              <a:gd name="connsiteY4442" fmla="*/ 363696 h 1385734"/>
              <a:gd name="connsiteX4443" fmla="*/ 1900106 w 10294362"/>
              <a:gd name="connsiteY4443" fmla="*/ 368990 h 1385734"/>
              <a:gd name="connsiteX4444" fmla="*/ 1899548 w 10294362"/>
              <a:gd name="connsiteY4444" fmla="*/ 369966 h 1385734"/>
              <a:gd name="connsiteX4445" fmla="*/ 1898990 w 10294362"/>
              <a:gd name="connsiteY4445" fmla="*/ 370105 h 1385734"/>
              <a:gd name="connsiteX4446" fmla="*/ 1895646 w 10294362"/>
              <a:gd name="connsiteY4446" fmla="*/ 386825 h 1385734"/>
              <a:gd name="connsiteX4447" fmla="*/ 1894531 w 10294362"/>
              <a:gd name="connsiteY4447" fmla="*/ 388776 h 1385734"/>
              <a:gd name="connsiteX4448" fmla="*/ 1893416 w 10294362"/>
              <a:gd name="connsiteY4448" fmla="*/ 392399 h 1385734"/>
              <a:gd name="connsiteX4449" fmla="*/ 1891186 w 10294362"/>
              <a:gd name="connsiteY4449" fmla="*/ 397693 h 1385734"/>
              <a:gd name="connsiteX4450" fmla="*/ 1888956 w 10294362"/>
              <a:gd name="connsiteY4450" fmla="*/ 404660 h 1385734"/>
              <a:gd name="connsiteX4451" fmla="*/ 1885612 w 10294362"/>
              <a:gd name="connsiteY4451" fmla="*/ 418036 h 1385734"/>
              <a:gd name="connsiteX4452" fmla="*/ 1881152 w 10294362"/>
              <a:gd name="connsiteY4452" fmla="*/ 431412 h 1385734"/>
              <a:gd name="connsiteX4453" fmla="*/ 1881013 w 10294362"/>
              <a:gd name="connsiteY4453" fmla="*/ 432945 h 1385734"/>
              <a:gd name="connsiteX4454" fmla="*/ 1880038 w 10294362"/>
              <a:gd name="connsiteY4454" fmla="*/ 433642 h 1385734"/>
              <a:gd name="connsiteX4455" fmla="*/ 1877111 w 10294362"/>
              <a:gd name="connsiteY4455" fmla="*/ 444510 h 1385734"/>
              <a:gd name="connsiteX4456" fmla="*/ 1873348 w 10294362"/>
              <a:gd name="connsiteY4456" fmla="*/ 453706 h 1385734"/>
              <a:gd name="connsiteX4457" fmla="*/ 1870421 w 10294362"/>
              <a:gd name="connsiteY4457" fmla="*/ 463599 h 1385734"/>
              <a:gd name="connsiteX4458" fmla="*/ 1866659 w 10294362"/>
              <a:gd name="connsiteY4458" fmla="*/ 472656 h 1385734"/>
              <a:gd name="connsiteX4459" fmla="*/ 1861502 w 10294362"/>
              <a:gd name="connsiteY4459" fmla="*/ 484917 h 1385734"/>
              <a:gd name="connsiteX4460" fmla="*/ 1855510 w 10294362"/>
              <a:gd name="connsiteY4460" fmla="*/ 497179 h 1385734"/>
              <a:gd name="connsiteX4461" fmla="*/ 1842131 w 10294362"/>
              <a:gd name="connsiteY4461" fmla="*/ 523931 h 1385734"/>
              <a:gd name="connsiteX4462" fmla="*/ 1827637 w 10294362"/>
              <a:gd name="connsiteY4462" fmla="*/ 549569 h 1385734"/>
              <a:gd name="connsiteX4463" fmla="*/ 1821645 w 10294362"/>
              <a:gd name="connsiteY4463" fmla="*/ 559461 h 1385734"/>
              <a:gd name="connsiteX4464" fmla="*/ 1816488 w 10294362"/>
              <a:gd name="connsiteY4464" fmla="*/ 568518 h 1385734"/>
              <a:gd name="connsiteX4465" fmla="*/ 1809938 w 10294362"/>
              <a:gd name="connsiteY4465" fmla="*/ 578550 h 1385734"/>
              <a:gd name="connsiteX4466" fmla="*/ 1804224 w 10294362"/>
              <a:gd name="connsiteY4466" fmla="*/ 588582 h 1385734"/>
              <a:gd name="connsiteX4467" fmla="*/ 1801019 w 10294362"/>
              <a:gd name="connsiteY4467" fmla="*/ 593738 h 1385734"/>
              <a:gd name="connsiteX4468" fmla="*/ 1798650 w 10294362"/>
              <a:gd name="connsiteY4468" fmla="*/ 599729 h 1385734"/>
              <a:gd name="connsiteX4469" fmla="*/ 1785379 w 10294362"/>
              <a:gd name="connsiteY4469" fmla="*/ 617564 h 1385734"/>
              <a:gd name="connsiteX4470" fmla="*/ 1781220 w 10294362"/>
              <a:gd name="connsiteY4470" fmla="*/ 623277 h 1385734"/>
              <a:gd name="connsiteX4471" fmla="*/ 1778708 w 10294362"/>
              <a:gd name="connsiteY4471" fmla="*/ 629825 h 1385734"/>
              <a:gd name="connsiteX4472" fmla="*/ 1777170 w 10294362"/>
              <a:gd name="connsiteY4472" fmla="*/ 630522 h 1385734"/>
              <a:gd name="connsiteX4473" fmla="*/ 1776471 w 10294362"/>
              <a:gd name="connsiteY4473" fmla="*/ 632055 h 1385734"/>
              <a:gd name="connsiteX4474" fmla="*/ 1766400 w 10294362"/>
              <a:gd name="connsiteY4474" fmla="*/ 645431 h 1385734"/>
              <a:gd name="connsiteX4475" fmla="*/ 1758568 w 10294362"/>
              <a:gd name="connsiteY4475" fmla="*/ 657414 h 1385734"/>
              <a:gd name="connsiteX4476" fmla="*/ 1750735 w 10294362"/>
              <a:gd name="connsiteY4476" fmla="*/ 667725 h 1385734"/>
              <a:gd name="connsiteX4477" fmla="*/ 1740785 w 10294362"/>
              <a:gd name="connsiteY4477" fmla="*/ 679986 h 1385734"/>
              <a:gd name="connsiteX4478" fmla="*/ 1723005 w 10294362"/>
              <a:gd name="connsiteY4478" fmla="*/ 703394 h 1385734"/>
              <a:gd name="connsiteX4479" fmla="*/ 1721334 w 10294362"/>
              <a:gd name="connsiteY4479" fmla="*/ 706042 h 1385734"/>
              <a:gd name="connsiteX4480" fmla="*/ 1719662 w 10294362"/>
              <a:gd name="connsiteY4480" fmla="*/ 707853 h 1385734"/>
              <a:gd name="connsiteX4481" fmla="*/ 1718687 w 10294362"/>
              <a:gd name="connsiteY4481" fmla="*/ 710501 h 1385734"/>
              <a:gd name="connsiteX4482" fmla="*/ 1718548 w 10294362"/>
              <a:gd name="connsiteY4482" fmla="*/ 712312 h 1385734"/>
              <a:gd name="connsiteX4483" fmla="*/ 1719662 w 10294362"/>
              <a:gd name="connsiteY4483" fmla="*/ 713287 h 1385734"/>
              <a:gd name="connsiteX4484" fmla="*/ 1720776 w 10294362"/>
              <a:gd name="connsiteY4484" fmla="*/ 713427 h 1385734"/>
              <a:gd name="connsiteX4485" fmla="*/ 1727463 w 10294362"/>
              <a:gd name="connsiteY4485" fmla="*/ 705624 h 1385734"/>
              <a:gd name="connsiteX4486" fmla="*/ 1733450 w 10294362"/>
              <a:gd name="connsiteY4486" fmla="*/ 699354 h 1385734"/>
              <a:gd name="connsiteX4487" fmla="*/ 1738582 w 10294362"/>
              <a:gd name="connsiteY4487" fmla="*/ 692248 h 1385734"/>
              <a:gd name="connsiteX4488" fmla="*/ 1741887 w 10294362"/>
              <a:gd name="connsiteY4488" fmla="*/ 685560 h 1385734"/>
              <a:gd name="connsiteX4489" fmla="*/ 1753405 w 10294362"/>
              <a:gd name="connsiteY4489" fmla="*/ 670929 h 1385734"/>
              <a:gd name="connsiteX4490" fmla="*/ 1767519 w 10294362"/>
              <a:gd name="connsiteY4490" fmla="*/ 658807 h 1385734"/>
              <a:gd name="connsiteX4491" fmla="*/ 1786446 w 10294362"/>
              <a:gd name="connsiteY4491" fmla="*/ 641669 h 1385734"/>
              <a:gd name="connsiteX4492" fmla="*/ 1805339 w 10294362"/>
              <a:gd name="connsiteY4492" fmla="*/ 625367 h 1385734"/>
              <a:gd name="connsiteX4493" fmla="*/ 1816349 w 10294362"/>
              <a:gd name="connsiteY4493" fmla="*/ 616449 h 1385734"/>
              <a:gd name="connsiteX4494" fmla="*/ 1826522 w 10294362"/>
              <a:gd name="connsiteY4494" fmla="*/ 607532 h 1385734"/>
              <a:gd name="connsiteX4495" fmla="*/ 1841852 w 10294362"/>
              <a:gd name="connsiteY4495" fmla="*/ 597918 h 1385734"/>
              <a:gd name="connsiteX4496" fmla="*/ 1858855 w 10294362"/>
              <a:gd name="connsiteY4496" fmla="*/ 590812 h 1385734"/>
              <a:gd name="connsiteX4497" fmla="*/ 1863175 w 10294362"/>
              <a:gd name="connsiteY4497" fmla="*/ 588164 h 1385734"/>
              <a:gd name="connsiteX4498" fmla="*/ 1866659 w 10294362"/>
              <a:gd name="connsiteY4498" fmla="*/ 583009 h 1385734"/>
              <a:gd name="connsiteX4499" fmla="*/ 1872930 w 10294362"/>
              <a:gd name="connsiteY4499" fmla="*/ 579247 h 1385734"/>
              <a:gd name="connsiteX4500" fmla="*/ 1880038 w 10294362"/>
              <a:gd name="connsiteY4500" fmla="*/ 583009 h 1385734"/>
              <a:gd name="connsiteX4501" fmla="*/ 1890071 w 10294362"/>
              <a:gd name="connsiteY4501" fmla="*/ 589697 h 1385734"/>
              <a:gd name="connsiteX4502" fmla="*/ 1895786 w 10294362"/>
              <a:gd name="connsiteY4502" fmla="*/ 589000 h 1385734"/>
              <a:gd name="connsiteX4503" fmla="*/ 1902336 w 10294362"/>
              <a:gd name="connsiteY4503" fmla="*/ 587468 h 1385734"/>
              <a:gd name="connsiteX4504" fmla="*/ 1908189 w 10294362"/>
              <a:gd name="connsiteY4504" fmla="*/ 585099 h 1385734"/>
              <a:gd name="connsiteX4505" fmla="*/ 1915714 w 10294362"/>
              <a:gd name="connsiteY4505" fmla="*/ 585238 h 1385734"/>
              <a:gd name="connsiteX4506" fmla="*/ 1921289 w 10294362"/>
              <a:gd name="connsiteY4506" fmla="*/ 584542 h 1385734"/>
              <a:gd name="connsiteX4507" fmla="*/ 1926863 w 10294362"/>
              <a:gd name="connsiteY4507" fmla="*/ 583009 h 1385734"/>
              <a:gd name="connsiteX4508" fmla="*/ 1952506 w 10294362"/>
              <a:gd name="connsiteY4508" fmla="*/ 576321 h 1385734"/>
              <a:gd name="connsiteX4509" fmla="*/ 1956130 w 10294362"/>
              <a:gd name="connsiteY4509" fmla="*/ 576600 h 1385734"/>
              <a:gd name="connsiteX4510" fmla="*/ 1958081 w 10294362"/>
              <a:gd name="connsiteY4510" fmla="*/ 578550 h 1385734"/>
              <a:gd name="connsiteX4511" fmla="*/ 1964770 w 10294362"/>
              <a:gd name="connsiteY4511" fmla="*/ 594156 h 1385734"/>
              <a:gd name="connsiteX4512" fmla="*/ 1967139 w 10294362"/>
              <a:gd name="connsiteY4512" fmla="*/ 615056 h 1385734"/>
              <a:gd name="connsiteX4513" fmla="*/ 1966999 w 10294362"/>
              <a:gd name="connsiteY4513" fmla="*/ 637628 h 1385734"/>
              <a:gd name="connsiteX4514" fmla="*/ 1965606 w 10294362"/>
              <a:gd name="connsiteY4514" fmla="*/ 648636 h 1385734"/>
              <a:gd name="connsiteX4515" fmla="*/ 1962540 w 10294362"/>
              <a:gd name="connsiteY4515" fmla="*/ 658807 h 1385734"/>
              <a:gd name="connsiteX4516" fmla="*/ 1962540 w 10294362"/>
              <a:gd name="connsiteY4516" fmla="*/ 663266 h 1385734"/>
              <a:gd name="connsiteX4517" fmla="*/ 1960310 w 10294362"/>
              <a:gd name="connsiteY4517" fmla="*/ 678871 h 1385734"/>
              <a:gd name="connsiteX4518" fmla="*/ 1958081 w 10294362"/>
              <a:gd name="connsiteY4518" fmla="*/ 694477 h 1385734"/>
              <a:gd name="connsiteX4519" fmla="*/ 1957384 w 10294362"/>
              <a:gd name="connsiteY4519" fmla="*/ 698239 h 1385734"/>
              <a:gd name="connsiteX4520" fmla="*/ 1955850 w 10294362"/>
              <a:gd name="connsiteY4520" fmla="*/ 701165 h 1385734"/>
              <a:gd name="connsiteX4521" fmla="*/ 1955711 w 10294362"/>
              <a:gd name="connsiteY4521" fmla="*/ 704927 h 1385734"/>
              <a:gd name="connsiteX4522" fmla="*/ 1954736 w 10294362"/>
              <a:gd name="connsiteY4522" fmla="*/ 707853 h 1385734"/>
              <a:gd name="connsiteX4523" fmla="*/ 1955711 w 10294362"/>
              <a:gd name="connsiteY4523" fmla="*/ 708968 h 1385734"/>
              <a:gd name="connsiteX4524" fmla="*/ 1955850 w 10294362"/>
              <a:gd name="connsiteY4524" fmla="*/ 710083 h 1385734"/>
              <a:gd name="connsiteX4525" fmla="*/ 1958638 w 10294362"/>
              <a:gd name="connsiteY4525" fmla="*/ 706878 h 1385734"/>
              <a:gd name="connsiteX4526" fmla="*/ 1961425 w 10294362"/>
              <a:gd name="connsiteY4526" fmla="*/ 704509 h 1385734"/>
              <a:gd name="connsiteX4527" fmla="*/ 1971459 w 10294362"/>
              <a:gd name="connsiteY4527" fmla="*/ 695592 h 1385734"/>
              <a:gd name="connsiteX4528" fmla="*/ 1977591 w 10294362"/>
              <a:gd name="connsiteY4528" fmla="*/ 690018 h 1385734"/>
              <a:gd name="connsiteX4529" fmla="*/ 1980378 w 10294362"/>
              <a:gd name="connsiteY4529" fmla="*/ 681101 h 1385734"/>
              <a:gd name="connsiteX4530" fmla="*/ 1983584 w 10294362"/>
              <a:gd name="connsiteY4530" fmla="*/ 674831 h 1385734"/>
              <a:gd name="connsiteX4531" fmla="*/ 1985953 w 10294362"/>
              <a:gd name="connsiteY4531" fmla="*/ 667725 h 1385734"/>
              <a:gd name="connsiteX4532" fmla="*/ 1988601 w 10294362"/>
              <a:gd name="connsiteY4532" fmla="*/ 661455 h 1385734"/>
              <a:gd name="connsiteX4533" fmla="*/ 1990413 w 10294362"/>
              <a:gd name="connsiteY4533" fmla="*/ 654348 h 1385734"/>
              <a:gd name="connsiteX4534" fmla="*/ 1992224 w 10294362"/>
              <a:gd name="connsiteY4534" fmla="*/ 647103 h 1385734"/>
              <a:gd name="connsiteX4535" fmla="*/ 1994872 w 10294362"/>
              <a:gd name="connsiteY4535" fmla="*/ 639858 h 1385734"/>
              <a:gd name="connsiteX4536" fmla="*/ 1994872 w 10294362"/>
              <a:gd name="connsiteY4536" fmla="*/ 638743 h 1385734"/>
              <a:gd name="connsiteX4537" fmla="*/ 1997520 w 10294362"/>
              <a:gd name="connsiteY4537" fmla="*/ 630383 h 1385734"/>
              <a:gd name="connsiteX4538" fmla="*/ 1999332 w 10294362"/>
              <a:gd name="connsiteY4538" fmla="*/ 622023 h 1385734"/>
              <a:gd name="connsiteX4539" fmla="*/ 2002537 w 10294362"/>
              <a:gd name="connsiteY4539" fmla="*/ 615335 h 1385734"/>
              <a:gd name="connsiteX4540" fmla="*/ 2004906 w 10294362"/>
              <a:gd name="connsiteY4540" fmla="*/ 608647 h 1385734"/>
              <a:gd name="connsiteX4541" fmla="*/ 2007137 w 10294362"/>
              <a:gd name="connsiteY4541" fmla="*/ 602377 h 1385734"/>
              <a:gd name="connsiteX4542" fmla="*/ 2009366 w 10294362"/>
              <a:gd name="connsiteY4542" fmla="*/ 595270 h 1385734"/>
              <a:gd name="connsiteX4543" fmla="*/ 2012293 w 10294362"/>
              <a:gd name="connsiteY4543" fmla="*/ 580640 h 1385734"/>
              <a:gd name="connsiteX4544" fmla="*/ 2016055 w 10294362"/>
              <a:gd name="connsiteY4544" fmla="*/ 565174 h 1385734"/>
              <a:gd name="connsiteX4545" fmla="*/ 2023859 w 10294362"/>
              <a:gd name="connsiteY4545" fmla="*/ 536192 h 1385734"/>
              <a:gd name="connsiteX4546" fmla="*/ 2026507 w 10294362"/>
              <a:gd name="connsiteY4546" fmla="*/ 527693 h 1385734"/>
              <a:gd name="connsiteX4547" fmla="*/ 2028319 w 10294362"/>
              <a:gd name="connsiteY4547" fmla="*/ 518358 h 1385734"/>
              <a:gd name="connsiteX4548" fmla="*/ 2030967 w 10294362"/>
              <a:gd name="connsiteY4548" fmla="*/ 509440 h 1385734"/>
              <a:gd name="connsiteX4549" fmla="*/ 2032779 w 10294362"/>
              <a:gd name="connsiteY4549" fmla="*/ 500523 h 1385734"/>
              <a:gd name="connsiteX4550" fmla="*/ 2035427 w 10294362"/>
              <a:gd name="connsiteY4550" fmla="*/ 491187 h 1385734"/>
              <a:gd name="connsiteX4551" fmla="*/ 2037238 w 10294362"/>
              <a:gd name="connsiteY4551" fmla="*/ 482688 h 1385734"/>
              <a:gd name="connsiteX4552" fmla="*/ 2039607 w 10294362"/>
              <a:gd name="connsiteY4552" fmla="*/ 473213 h 1385734"/>
              <a:gd name="connsiteX4553" fmla="*/ 2042813 w 10294362"/>
              <a:gd name="connsiteY4553" fmla="*/ 463738 h 1385734"/>
              <a:gd name="connsiteX4554" fmla="*/ 2042813 w 10294362"/>
              <a:gd name="connsiteY4554" fmla="*/ 462623 h 1385734"/>
              <a:gd name="connsiteX4555" fmla="*/ 2047272 w 10294362"/>
              <a:gd name="connsiteY4555" fmla="*/ 438101 h 1385734"/>
              <a:gd name="connsiteX4556" fmla="*/ 2049642 w 10294362"/>
              <a:gd name="connsiteY4556" fmla="*/ 426257 h 1385734"/>
              <a:gd name="connsiteX4557" fmla="*/ 2052847 w 10294362"/>
              <a:gd name="connsiteY4557" fmla="*/ 413578 h 1385734"/>
              <a:gd name="connsiteX4558" fmla="*/ 2052847 w 10294362"/>
              <a:gd name="connsiteY4558" fmla="*/ 412463 h 1385734"/>
              <a:gd name="connsiteX4559" fmla="*/ 2056191 w 10294362"/>
              <a:gd name="connsiteY4559" fmla="*/ 390169 h 1385734"/>
              <a:gd name="connsiteX4560" fmla="*/ 2058561 w 10294362"/>
              <a:gd name="connsiteY4560" fmla="*/ 381113 h 1385734"/>
              <a:gd name="connsiteX4561" fmla="*/ 2061766 w 10294362"/>
              <a:gd name="connsiteY4561" fmla="*/ 371220 h 1385734"/>
              <a:gd name="connsiteX4562" fmla="*/ 2065111 w 10294362"/>
              <a:gd name="connsiteY4562" fmla="*/ 352270 h 1385734"/>
              <a:gd name="connsiteX4563" fmla="*/ 2067341 w 10294362"/>
              <a:gd name="connsiteY4563" fmla="*/ 339730 h 1385734"/>
              <a:gd name="connsiteX4564" fmla="*/ 2069571 w 10294362"/>
              <a:gd name="connsiteY4564" fmla="*/ 325518 h 1385734"/>
              <a:gd name="connsiteX4565" fmla="*/ 2070267 w 10294362"/>
              <a:gd name="connsiteY4565" fmla="*/ 320920 h 1385734"/>
              <a:gd name="connsiteX4566" fmla="*/ 2071800 w 10294362"/>
              <a:gd name="connsiteY4566" fmla="*/ 315486 h 1385734"/>
              <a:gd name="connsiteX4567" fmla="*/ 2071800 w 10294362"/>
              <a:gd name="connsiteY4567" fmla="*/ 306568 h 1385734"/>
              <a:gd name="connsiteX4568" fmla="*/ 2070546 w 10294362"/>
              <a:gd name="connsiteY4568" fmla="*/ 304060 h 1385734"/>
              <a:gd name="connsiteX4569" fmla="*/ 2068456 w 10294362"/>
              <a:gd name="connsiteY4569" fmla="*/ 303224 h 1385734"/>
              <a:gd name="connsiteX4570" fmla="*/ 2046158 w 10294362"/>
              <a:gd name="connsiteY4570" fmla="*/ 303224 h 1385734"/>
              <a:gd name="connsiteX4571" fmla="*/ 2039468 w 10294362"/>
              <a:gd name="connsiteY4571" fmla="*/ 303642 h 1385734"/>
              <a:gd name="connsiteX4572" fmla="*/ 2032779 w 10294362"/>
              <a:gd name="connsiteY4572" fmla="*/ 303224 h 1385734"/>
              <a:gd name="connsiteX4573" fmla="*/ 2016752 w 10294362"/>
              <a:gd name="connsiteY4573" fmla="*/ 301274 h 1385734"/>
              <a:gd name="connsiteX4574" fmla="*/ 2001562 w 10294362"/>
              <a:gd name="connsiteY4574" fmla="*/ 294307 h 1385734"/>
              <a:gd name="connsiteX4575" fmla="*/ 1990413 w 10294362"/>
              <a:gd name="connsiteY4575" fmla="*/ 286504 h 1385734"/>
              <a:gd name="connsiteX4576" fmla="*/ 1987207 w 10294362"/>
              <a:gd name="connsiteY4576" fmla="*/ 280931 h 1385734"/>
              <a:gd name="connsiteX4577" fmla="*/ 1988183 w 10294362"/>
              <a:gd name="connsiteY4577" fmla="*/ 275357 h 1385734"/>
              <a:gd name="connsiteX4578" fmla="*/ 1995709 w 10294362"/>
              <a:gd name="connsiteY4578" fmla="*/ 264907 h 1385734"/>
              <a:gd name="connsiteX4579" fmla="*/ 2004906 w 10294362"/>
              <a:gd name="connsiteY4579" fmla="*/ 255293 h 1385734"/>
              <a:gd name="connsiteX4580" fmla="*/ 2004767 w 10294362"/>
              <a:gd name="connsiteY4580" fmla="*/ 257940 h 1385734"/>
              <a:gd name="connsiteX4581" fmla="*/ 2003791 w 10294362"/>
              <a:gd name="connsiteY4581" fmla="*/ 259752 h 1385734"/>
              <a:gd name="connsiteX4582" fmla="*/ 2002537 w 10294362"/>
              <a:gd name="connsiteY4582" fmla="*/ 262678 h 1385734"/>
              <a:gd name="connsiteX4583" fmla="*/ 2003791 w 10294362"/>
              <a:gd name="connsiteY4583" fmla="*/ 266440 h 1385734"/>
              <a:gd name="connsiteX4584" fmla="*/ 2004906 w 10294362"/>
              <a:gd name="connsiteY4584" fmla="*/ 266579 h 1385734"/>
              <a:gd name="connsiteX4585" fmla="*/ 2006021 w 10294362"/>
              <a:gd name="connsiteY4585" fmla="*/ 267555 h 1385734"/>
              <a:gd name="connsiteX4586" fmla="*/ 2010063 w 10294362"/>
              <a:gd name="connsiteY4586" fmla="*/ 271317 h 1385734"/>
              <a:gd name="connsiteX4587" fmla="*/ 2014941 w 10294362"/>
              <a:gd name="connsiteY4587" fmla="*/ 270899 h 1385734"/>
              <a:gd name="connsiteX4588" fmla="*/ 2024835 w 10294362"/>
              <a:gd name="connsiteY4588" fmla="*/ 266022 h 1385734"/>
              <a:gd name="connsiteX4589" fmla="*/ 2033894 w 10294362"/>
              <a:gd name="connsiteY4589" fmla="*/ 261981 h 1385734"/>
              <a:gd name="connsiteX4590" fmla="*/ 2047272 w 10294362"/>
              <a:gd name="connsiteY4590" fmla="*/ 255293 h 1385734"/>
              <a:gd name="connsiteX4591" fmla="*/ 2061349 w 10294362"/>
              <a:gd name="connsiteY4591" fmla="*/ 247769 h 1385734"/>
              <a:gd name="connsiteX4592" fmla="*/ 2076260 w 10294362"/>
              <a:gd name="connsiteY4592" fmla="*/ 241917 h 1385734"/>
              <a:gd name="connsiteX4593" fmla="*/ 2081277 w 10294362"/>
              <a:gd name="connsiteY4593" fmla="*/ 240523 h 1385734"/>
              <a:gd name="connsiteX4594" fmla="*/ 2086294 w 10294362"/>
              <a:gd name="connsiteY4594" fmla="*/ 237458 h 1385734"/>
              <a:gd name="connsiteX4595" fmla="*/ 2097444 w 10294362"/>
              <a:gd name="connsiteY4595" fmla="*/ 231745 h 1385734"/>
              <a:gd name="connsiteX4596" fmla="*/ 2108592 w 10294362"/>
              <a:gd name="connsiteY4596" fmla="*/ 225197 h 1385734"/>
              <a:gd name="connsiteX4597" fmla="*/ 2117859 w 10294362"/>
              <a:gd name="connsiteY4597" fmla="*/ 220738 h 1385734"/>
              <a:gd name="connsiteX4598" fmla="*/ 2126291 w 10294362"/>
              <a:gd name="connsiteY4598" fmla="*/ 216279 h 1385734"/>
              <a:gd name="connsiteX4599" fmla="*/ 2166436 w 10294362"/>
              <a:gd name="connsiteY4599" fmla="*/ 192995 h 1385734"/>
              <a:gd name="connsiteX4600" fmla="*/ 2196545 w 10294362"/>
              <a:gd name="connsiteY4600" fmla="*/ 178527 h 1385734"/>
              <a:gd name="connsiteX4601" fmla="*/ 2213273 w 10294362"/>
              <a:gd name="connsiteY4601" fmla="*/ 169612 h 1385734"/>
              <a:gd name="connsiteX4602" fmla="*/ 2223867 w 10294362"/>
              <a:gd name="connsiteY4602" fmla="*/ 166408 h 1385734"/>
              <a:gd name="connsiteX4603" fmla="*/ 2234461 w 10294362"/>
              <a:gd name="connsiteY4603" fmla="*/ 164039 h 1385734"/>
              <a:gd name="connsiteX4604" fmla="*/ 2238503 w 10294362"/>
              <a:gd name="connsiteY4604" fmla="*/ 161811 h 1385734"/>
              <a:gd name="connsiteX4605" fmla="*/ 2243382 w 10294362"/>
              <a:gd name="connsiteY4605" fmla="*/ 159582 h 1385734"/>
              <a:gd name="connsiteX4606" fmla="*/ 2265686 w 10294362"/>
              <a:gd name="connsiteY4606" fmla="*/ 152895 h 1385734"/>
              <a:gd name="connsiteX4607" fmla="*/ 2285758 w 10294362"/>
              <a:gd name="connsiteY4607" fmla="*/ 151781 h 1385734"/>
              <a:gd name="connsiteX4608" fmla="*/ 2288824 w 10294362"/>
              <a:gd name="connsiteY4608" fmla="*/ 153313 h 1385734"/>
              <a:gd name="connsiteX4609" fmla="*/ 2290219 w 10294362"/>
              <a:gd name="connsiteY4609" fmla="*/ 157353 h 1385734"/>
              <a:gd name="connsiteX4610" fmla="*/ 2290916 w 10294362"/>
              <a:gd name="connsiteY4610" fmla="*/ 159442 h 1385734"/>
              <a:gd name="connsiteX4611" fmla="*/ 2292449 w 10294362"/>
              <a:gd name="connsiteY4611" fmla="*/ 160696 h 1385734"/>
              <a:gd name="connsiteX4612" fmla="*/ 2300673 w 10294362"/>
              <a:gd name="connsiteY4612" fmla="*/ 163204 h 1385734"/>
              <a:gd name="connsiteX4613" fmla="*/ 2308061 w 10294362"/>
              <a:gd name="connsiteY4613" fmla="*/ 164039 h 1385734"/>
              <a:gd name="connsiteX4614" fmla="*/ 2309734 w 10294362"/>
              <a:gd name="connsiteY4614" fmla="*/ 165293 h 1385734"/>
              <a:gd name="connsiteX4615" fmla="*/ 2311406 w 10294362"/>
              <a:gd name="connsiteY4615" fmla="*/ 167383 h 1385734"/>
              <a:gd name="connsiteX4616" fmla="*/ 2318795 w 10294362"/>
              <a:gd name="connsiteY4616" fmla="*/ 164597 h 1385734"/>
              <a:gd name="connsiteX4617" fmla="*/ 2327019 w 10294362"/>
              <a:gd name="connsiteY4617" fmla="*/ 161811 h 1385734"/>
              <a:gd name="connsiteX4618" fmla="*/ 2324231 w 10294362"/>
              <a:gd name="connsiteY4618" fmla="*/ 160278 h 1385734"/>
              <a:gd name="connsiteX4619" fmla="*/ 2321442 w 10294362"/>
              <a:gd name="connsiteY4619" fmla="*/ 159582 h 1385734"/>
              <a:gd name="connsiteX4620" fmla="*/ 2332595 w 10294362"/>
              <a:gd name="connsiteY4620" fmla="*/ 159582 h 1385734"/>
              <a:gd name="connsiteX4621" fmla="*/ 2333710 w 10294362"/>
              <a:gd name="connsiteY4621" fmla="*/ 159582 h 1385734"/>
              <a:gd name="connsiteX4622" fmla="*/ 2329249 w 10294362"/>
              <a:gd name="connsiteY4622" fmla="*/ 156238 h 1385734"/>
              <a:gd name="connsiteX4623" fmla="*/ 2331479 w 10294362"/>
              <a:gd name="connsiteY4623" fmla="*/ 154985 h 1385734"/>
              <a:gd name="connsiteX4624" fmla="*/ 2333710 w 10294362"/>
              <a:gd name="connsiteY4624" fmla="*/ 156238 h 1385734"/>
              <a:gd name="connsiteX4625" fmla="*/ 2340327 w 10294362"/>
              <a:gd name="connsiteY4625" fmla="*/ 156238 h 1385734"/>
              <a:gd name="connsiteX4626" fmla="*/ 2340327 w 10294362"/>
              <a:gd name="connsiteY4626" fmla="*/ 155124 h 1385734"/>
              <a:gd name="connsiteX4627" fmla="*/ 2338121 w 10294362"/>
              <a:gd name="connsiteY4627" fmla="*/ 154149 h 1385734"/>
              <a:gd name="connsiteX4628" fmla="*/ 2335916 w 10294362"/>
              <a:gd name="connsiteY4628" fmla="*/ 154010 h 1385734"/>
              <a:gd name="connsiteX4629" fmla="*/ 2335916 w 10294362"/>
              <a:gd name="connsiteY4629" fmla="*/ 152895 h 1385734"/>
              <a:gd name="connsiteX4630" fmla="*/ 2341430 w 10294362"/>
              <a:gd name="connsiteY4630" fmla="*/ 152895 h 1385734"/>
              <a:gd name="connsiteX4631" fmla="*/ 2344187 w 10294362"/>
              <a:gd name="connsiteY4631" fmla="*/ 153452 h 1385734"/>
              <a:gd name="connsiteX4632" fmla="*/ 2346944 w 10294362"/>
              <a:gd name="connsiteY4632" fmla="*/ 154010 h 1385734"/>
              <a:gd name="connsiteX4633" fmla="*/ 2346944 w 10294362"/>
              <a:gd name="connsiteY4633" fmla="*/ 152895 h 1385734"/>
              <a:gd name="connsiteX4634" fmla="*/ 2346117 w 10294362"/>
              <a:gd name="connsiteY4634" fmla="*/ 151781 h 1385734"/>
              <a:gd name="connsiteX4635" fmla="*/ 2343635 w 10294362"/>
              <a:gd name="connsiteY4635" fmla="*/ 150666 h 1385734"/>
              <a:gd name="connsiteX4636" fmla="*/ 2345703 w 10294362"/>
              <a:gd name="connsiteY4636" fmla="*/ 149691 h 1385734"/>
              <a:gd name="connsiteX4637" fmla="*/ 2346944 w 10294362"/>
              <a:gd name="connsiteY4637" fmla="*/ 149552 h 1385734"/>
              <a:gd name="connsiteX4638" fmla="*/ 2349596 w 10294362"/>
              <a:gd name="connsiteY4638" fmla="*/ 148995 h 1385734"/>
              <a:gd name="connsiteX4639" fmla="*/ 2351410 w 10294362"/>
              <a:gd name="connsiteY4639" fmla="*/ 148437 h 1385734"/>
              <a:gd name="connsiteX4640" fmla="*/ 2351410 w 10294362"/>
              <a:gd name="connsiteY4640" fmla="*/ 147323 h 1385734"/>
              <a:gd name="connsiteX4641" fmla="*/ 2368158 w 10294362"/>
              <a:gd name="connsiteY4641" fmla="*/ 142865 h 1385734"/>
              <a:gd name="connsiteX4642" fmla="*/ 2369274 w 10294362"/>
              <a:gd name="connsiteY4642" fmla="*/ 142865 h 1385734"/>
              <a:gd name="connsiteX4643" fmla="*/ 2376113 w 10294362"/>
              <a:gd name="connsiteY4643" fmla="*/ 140776 h 1385734"/>
              <a:gd name="connsiteX4644" fmla="*/ 3882374 w 10294362"/>
              <a:gd name="connsiteY4644" fmla="*/ 70039 h 1385734"/>
              <a:gd name="connsiteX4645" fmla="*/ 3909914 w 10294362"/>
              <a:gd name="connsiteY4645" fmla="*/ 70039 h 1385734"/>
              <a:gd name="connsiteX4646" fmla="*/ 3932355 w 10294362"/>
              <a:gd name="connsiteY4646" fmla="*/ 70166 h 1385734"/>
              <a:gd name="connsiteX4647" fmla="*/ 3954796 w 10294362"/>
              <a:gd name="connsiteY4647" fmla="*/ 71058 h 1385734"/>
              <a:gd name="connsiteX4648" fmla="*/ 3976282 w 10294362"/>
              <a:gd name="connsiteY4648" fmla="*/ 76281 h 1385734"/>
              <a:gd name="connsiteX4649" fmla="*/ 3995488 w 10294362"/>
              <a:gd name="connsiteY4649" fmla="*/ 88384 h 1385734"/>
              <a:gd name="connsiteX4650" fmla="*/ 4003918 w 10294362"/>
              <a:gd name="connsiteY4650" fmla="*/ 104562 h 1385734"/>
              <a:gd name="connsiteX4651" fmla="*/ 4001620 w 10294362"/>
              <a:gd name="connsiteY4651" fmla="*/ 123028 h 1385734"/>
              <a:gd name="connsiteX4652" fmla="*/ 3985422 w 10294362"/>
              <a:gd name="connsiteY4652" fmla="*/ 150651 h 1385734"/>
              <a:gd name="connsiteX4653" fmla="*/ 3967036 w 10294362"/>
              <a:gd name="connsiteY4653" fmla="*/ 175983 h 1385734"/>
              <a:gd name="connsiteX4654" fmla="*/ 3929167 w 10294362"/>
              <a:gd name="connsiteY4654" fmla="*/ 214427 h 1385734"/>
              <a:gd name="connsiteX4655" fmla="*/ 3887474 w 10294362"/>
              <a:gd name="connsiteY4655" fmla="*/ 248287 h 1385734"/>
              <a:gd name="connsiteX4656" fmla="*/ 3882501 w 10294362"/>
              <a:gd name="connsiteY4656" fmla="*/ 253124 h 1385734"/>
              <a:gd name="connsiteX4657" fmla="*/ 3878294 w 10294362"/>
              <a:gd name="connsiteY4657" fmla="*/ 256434 h 1385734"/>
              <a:gd name="connsiteX4658" fmla="*/ 3884414 w 10294362"/>
              <a:gd name="connsiteY4658" fmla="*/ 256434 h 1385734"/>
              <a:gd name="connsiteX4659" fmla="*/ 3913357 w 10294362"/>
              <a:gd name="connsiteY4659" fmla="*/ 255543 h 1385734"/>
              <a:gd name="connsiteX4660" fmla="*/ 3941535 w 10294362"/>
              <a:gd name="connsiteY4660" fmla="*/ 252361 h 1385734"/>
              <a:gd name="connsiteX4661" fmla="*/ 3962430 w 10294362"/>
              <a:gd name="connsiteY4661" fmla="*/ 250197 h 1385734"/>
              <a:gd name="connsiteX4662" fmla="*/ 3983225 w 10294362"/>
              <a:gd name="connsiteY4662" fmla="*/ 247269 h 1385734"/>
              <a:gd name="connsiteX4663" fmla="*/ 3992805 w 10294362"/>
              <a:gd name="connsiteY4663" fmla="*/ 245869 h 1385734"/>
              <a:gd name="connsiteX4664" fmla="*/ 4001620 w 10294362"/>
              <a:gd name="connsiteY4664" fmla="*/ 245232 h 1385734"/>
              <a:gd name="connsiteX4665" fmla="*/ 4028245 w 10294362"/>
              <a:gd name="connsiteY4665" fmla="*/ 242814 h 1385734"/>
              <a:gd name="connsiteX4666" fmla="*/ 4055580 w 10294362"/>
              <a:gd name="connsiteY4666" fmla="*/ 241159 h 1385734"/>
              <a:gd name="connsiteX4667" fmla="*/ 4093416 w 10294362"/>
              <a:gd name="connsiteY4667" fmla="*/ 241668 h 1385734"/>
              <a:gd name="connsiteX4668" fmla="*/ 4132017 w 10294362"/>
              <a:gd name="connsiteY4668" fmla="*/ 242177 h 1385734"/>
              <a:gd name="connsiteX4669" fmla="*/ 4183995 w 10294362"/>
              <a:gd name="connsiteY4669" fmla="*/ 243195 h 1385734"/>
              <a:gd name="connsiteX4670" fmla="*/ 4199664 w 10294362"/>
              <a:gd name="connsiteY4670" fmla="*/ 244723 h 1385734"/>
              <a:gd name="connsiteX4671" fmla="*/ 4214570 w 10294362"/>
              <a:gd name="connsiteY4671" fmla="*/ 249306 h 1385734"/>
              <a:gd name="connsiteX4672" fmla="*/ 4216736 w 10294362"/>
              <a:gd name="connsiteY4672" fmla="*/ 251088 h 1385734"/>
              <a:gd name="connsiteX4673" fmla="*/ 4216608 w 10294362"/>
              <a:gd name="connsiteY4673" fmla="*/ 254397 h 1385734"/>
              <a:gd name="connsiteX4674" fmla="*/ 4214570 w 10294362"/>
              <a:gd name="connsiteY4674" fmla="*/ 260508 h 1385734"/>
              <a:gd name="connsiteX4675" fmla="*/ 4210366 w 10294362"/>
              <a:gd name="connsiteY4675" fmla="*/ 269038 h 1385734"/>
              <a:gd name="connsiteX4676" fmla="*/ 4205397 w 10294362"/>
              <a:gd name="connsiteY4676" fmla="*/ 276816 h 1385734"/>
              <a:gd name="connsiteX4677" fmla="*/ 4198518 w 10294362"/>
              <a:gd name="connsiteY4677" fmla="*/ 285895 h 1385734"/>
              <a:gd name="connsiteX4678" fmla="*/ 4190110 w 10294362"/>
              <a:gd name="connsiteY4678" fmla="*/ 294207 h 1385734"/>
              <a:gd name="connsiteX4679" fmla="*/ 4184249 w 10294362"/>
              <a:gd name="connsiteY4679" fmla="*/ 300090 h 1385734"/>
              <a:gd name="connsiteX4680" fmla="*/ 4179918 w 10294362"/>
              <a:gd name="connsiteY4680" fmla="*/ 307507 h 1385734"/>
              <a:gd name="connsiteX4681" fmla="*/ 4172784 w 10294362"/>
              <a:gd name="connsiteY4681" fmla="*/ 313526 h 1385734"/>
              <a:gd name="connsiteX4682" fmla="*/ 4164376 w 10294362"/>
              <a:gd name="connsiteY4682" fmla="*/ 316815 h 1385734"/>
              <a:gd name="connsiteX4683" fmla="*/ 4154439 w 10294362"/>
              <a:gd name="connsiteY4683" fmla="*/ 321667 h 1385734"/>
              <a:gd name="connsiteX4684" fmla="*/ 4154948 w 10294362"/>
              <a:gd name="connsiteY4684" fmla="*/ 322690 h 1385734"/>
              <a:gd name="connsiteX4685" fmla="*/ 4155458 w 10294362"/>
              <a:gd name="connsiteY4685" fmla="*/ 323712 h 1385734"/>
              <a:gd name="connsiteX4686" fmla="*/ 4157114 w 10294362"/>
              <a:gd name="connsiteY4686" fmla="*/ 327035 h 1385734"/>
              <a:gd name="connsiteX4687" fmla="*/ 4153419 w 10294362"/>
              <a:gd name="connsiteY4687" fmla="*/ 328824 h 1385734"/>
              <a:gd name="connsiteX4688" fmla="*/ 4131507 w 10294362"/>
              <a:gd name="connsiteY4688" fmla="*/ 335470 h 1385734"/>
              <a:gd name="connsiteX4689" fmla="*/ 4109595 w 10294362"/>
              <a:gd name="connsiteY4689" fmla="*/ 342116 h 1385734"/>
              <a:gd name="connsiteX4690" fmla="*/ 4101569 w 10294362"/>
              <a:gd name="connsiteY4690" fmla="*/ 344566 h 1385734"/>
              <a:gd name="connsiteX4691" fmla="*/ 4094307 w 10294362"/>
              <a:gd name="connsiteY4691" fmla="*/ 346231 h 1385734"/>
              <a:gd name="connsiteX4692" fmla="*/ 4082842 w 10294362"/>
              <a:gd name="connsiteY4692" fmla="*/ 347251 h 1385734"/>
              <a:gd name="connsiteX4693" fmla="*/ 4072905 w 10294362"/>
              <a:gd name="connsiteY4693" fmla="*/ 348274 h 1385734"/>
              <a:gd name="connsiteX4694" fmla="*/ 4047058 w 10294362"/>
              <a:gd name="connsiteY4694" fmla="*/ 348146 h 1385734"/>
              <a:gd name="connsiteX4695" fmla="*/ 4022057 w 10294362"/>
              <a:gd name="connsiteY4695" fmla="*/ 347251 h 1385734"/>
              <a:gd name="connsiteX4696" fmla="*/ 4002386 w 10294362"/>
              <a:gd name="connsiteY4696" fmla="*/ 346739 h 1385734"/>
              <a:gd name="connsiteX4697" fmla="*/ 3981182 w 10294362"/>
              <a:gd name="connsiteY4697" fmla="*/ 346227 h 1385734"/>
              <a:gd name="connsiteX4698" fmla="*/ 3978144 w 10294362"/>
              <a:gd name="connsiteY4698" fmla="*/ 346231 h 1385734"/>
              <a:gd name="connsiteX4699" fmla="*/ 3979152 w 10294362"/>
              <a:gd name="connsiteY4699" fmla="*/ 349256 h 1385734"/>
              <a:gd name="connsiteX4700" fmla="*/ 3994085 w 10294362"/>
              <a:gd name="connsiteY4700" fmla="*/ 363018 h 1385734"/>
              <a:gd name="connsiteX4701" fmla="*/ 4009795 w 10294362"/>
              <a:gd name="connsiteY4701" fmla="*/ 376736 h 1385734"/>
              <a:gd name="connsiteX4702" fmla="*/ 4018480 w 10294362"/>
              <a:gd name="connsiteY4702" fmla="*/ 382957 h 1385734"/>
              <a:gd name="connsiteX4703" fmla="*/ 4027166 w 10294362"/>
              <a:gd name="connsiteY4703" fmla="*/ 386893 h 1385734"/>
              <a:gd name="connsiteX4704" fmla="*/ 4026783 w 10294362"/>
              <a:gd name="connsiteY4704" fmla="*/ 388924 h 1385734"/>
              <a:gd name="connsiteX4705" fmla="*/ 4027166 w 10294362"/>
              <a:gd name="connsiteY4705" fmla="*/ 390955 h 1385734"/>
              <a:gd name="connsiteX4706" fmla="*/ 4029195 w 10294362"/>
              <a:gd name="connsiteY4706" fmla="*/ 394009 h 1385734"/>
              <a:gd name="connsiteX4707" fmla="*/ 4031586 w 10294362"/>
              <a:gd name="connsiteY4707" fmla="*/ 392992 h 1385734"/>
              <a:gd name="connsiteX4708" fmla="*/ 4033220 w 10294362"/>
              <a:gd name="connsiteY4708" fmla="*/ 391971 h 1385734"/>
              <a:gd name="connsiteX4709" fmla="*/ 4035738 w 10294362"/>
              <a:gd name="connsiteY4709" fmla="*/ 388670 h 1385734"/>
              <a:gd name="connsiteX4710" fmla="*/ 4038253 w 10294362"/>
              <a:gd name="connsiteY4710" fmla="*/ 383846 h 1385734"/>
              <a:gd name="connsiteX4711" fmla="*/ 4041820 w 10294362"/>
              <a:gd name="connsiteY4711" fmla="*/ 382322 h 1385734"/>
              <a:gd name="connsiteX4712" fmla="*/ 4045387 w 10294362"/>
              <a:gd name="connsiteY4712" fmla="*/ 383846 h 1385734"/>
              <a:gd name="connsiteX4713" fmla="*/ 4057107 w 10294362"/>
              <a:gd name="connsiteY4713" fmla="*/ 399896 h 1385734"/>
              <a:gd name="connsiteX4714" fmla="*/ 4062713 w 10294362"/>
              <a:gd name="connsiteY4714" fmla="*/ 417516 h 1385734"/>
              <a:gd name="connsiteX4715" fmla="*/ 4066662 w 10294362"/>
              <a:gd name="connsiteY4715" fmla="*/ 445660 h 1385734"/>
              <a:gd name="connsiteX4716" fmla="*/ 4069847 w 10294362"/>
              <a:gd name="connsiteY4716" fmla="*/ 471479 h 1385734"/>
              <a:gd name="connsiteX4717" fmla="*/ 4074944 w 10294362"/>
              <a:gd name="connsiteY4717" fmla="*/ 554080 h 1385734"/>
              <a:gd name="connsiteX4718" fmla="*/ 4076217 w 10294362"/>
              <a:gd name="connsiteY4718" fmla="*/ 613346 h 1385734"/>
              <a:gd name="connsiteX4719" fmla="*/ 4079020 w 10294362"/>
              <a:gd name="connsiteY4719" fmla="*/ 673327 h 1385734"/>
              <a:gd name="connsiteX4720" fmla="*/ 4081440 w 10294362"/>
              <a:gd name="connsiteY4720" fmla="*/ 713528 h 1385734"/>
              <a:gd name="connsiteX4721" fmla="*/ 4083096 w 10294362"/>
              <a:gd name="connsiteY4721" fmla="*/ 753778 h 1385734"/>
              <a:gd name="connsiteX4722" fmla="*/ 4080040 w 10294362"/>
              <a:gd name="connsiteY4722" fmla="*/ 816967 h 1385734"/>
              <a:gd name="connsiteX4723" fmla="*/ 4077873 w 10294362"/>
              <a:gd name="connsiteY4723" fmla="*/ 841300 h 1385734"/>
              <a:gd name="connsiteX4724" fmla="*/ 4074944 w 10294362"/>
              <a:gd name="connsiteY4724" fmla="*/ 864868 h 1385734"/>
              <a:gd name="connsiteX4725" fmla="*/ 4073925 w 10294362"/>
              <a:gd name="connsiteY4725" fmla="*/ 893405 h 1385734"/>
              <a:gd name="connsiteX4726" fmla="*/ 4070484 w 10294362"/>
              <a:gd name="connsiteY4726" fmla="*/ 901558 h 1385734"/>
              <a:gd name="connsiteX4727" fmla="*/ 4064751 w 10294362"/>
              <a:gd name="connsiteY4727" fmla="*/ 909712 h 1385734"/>
              <a:gd name="connsiteX4728" fmla="*/ 4057362 w 10294362"/>
              <a:gd name="connsiteY4728" fmla="*/ 920413 h 1385734"/>
              <a:gd name="connsiteX4729" fmla="*/ 4048444 w 10294362"/>
              <a:gd name="connsiteY4729" fmla="*/ 931114 h 1385734"/>
              <a:gd name="connsiteX4730" fmla="*/ 4043731 w 10294362"/>
              <a:gd name="connsiteY4730" fmla="*/ 933280 h 1385734"/>
              <a:gd name="connsiteX4731" fmla="*/ 4038253 w 10294362"/>
              <a:gd name="connsiteY4731" fmla="*/ 936210 h 1385734"/>
              <a:gd name="connsiteX4732" fmla="*/ 4035233 w 10294362"/>
              <a:gd name="connsiteY4732" fmla="*/ 939268 h 1385734"/>
              <a:gd name="connsiteX4733" fmla="*/ 4032843 w 10294362"/>
              <a:gd name="connsiteY4733" fmla="*/ 942835 h 1385734"/>
              <a:gd name="connsiteX4734" fmla="*/ 4028188 w 10294362"/>
              <a:gd name="connsiteY4734" fmla="*/ 943345 h 1385734"/>
              <a:gd name="connsiteX4735" fmla="*/ 4018991 w 10294362"/>
              <a:gd name="connsiteY4735" fmla="*/ 941306 h 1385734"/>
              <a:gd name="connsiteX4736" fmla="*/ 3993464 w 10294362"/>
              <a:gd name="connsiteY4736" fmla="*/ 929458 h 1385734"/>
              <a:gd name="connsiteX4737" fmla="*/ 3968057 w 10294362"/>
              <a:gd name="connsiteY4737" fmla="*/ 916846 h 1385734"/>
              <a:gd name="connsiteX4738" fmla="*/ 3929805 w 10294362"/>
              <a:gd name="connsiteY4738" fmla="*/ 887545 h 1385734"/>
              <a:gd name="connsiteX4739" fmla="*/ 3897674 w 10294362"/>
              <a:gd name="connsiteY4739" fmla="*/ 850600 h 1385734"/>
              <a:gd name="connsiteX4740" fmla="*/ 3877273 w 10294362"/>
              <a:gd name="connsiteY4740" fmla="*/ 824993 h 1385734"/>
              <a:gd name="connsiteX4741" fmla="*/ 3856873 w 10294362"/>
              <a:gd name="connsiteY4741" fmla="*/ 798622 h 1385734"/>
              <a:gd name="connsiteX4742" fmla="*/ 3845143 w 10294362"/>
              <a:gd name="connsiteY4742" fmla="*/ 785882 h 1385734"/>
              <a:gd name="connsiteX4743" fmla="*/ 3833412 w 10294362"/>
              <a:gd name="connsiteY4743" fmla="*/ 773142 h 1385734"/>
              <a:gd name="connsiteX4744" fmla="*/ 3826909 w 10294362"/>
              <a:gd name="connsiteY4744" fmla="*/ 767409 h 1385734"/>
              <a:gd name="connsiteX4745" fmla="*/ 3821172 w 10294362"/>
              <a:gd name="connsiteY4745" fmla="*/ 760912 h 1385734"/>
              <a:gd name="connsiteX4746" fmla="*/ 3822192 w 10294362"/>
              <a:gd name="connsiteY4746" fmla="*/ 760403 h 1385734"/>
              <a:gd name="connsiteX4747" fmla="*/ 3823213 w 10294362"/>
              <a:gd name="connsiteY4747" fmla="*/ 759893 h 1385734"/>
              <a:gd name="connsiteX4748" fmla="*/ 3859074 w 10294362"/>
              <a:gd name="connsiteY4748" fmla="*/ 781296 h 1385734"/>
              <a:gd name="connsiteX4749" fmla="*/ 3895696 w 10294362"/>
              <a:gd name="connsiteY4749" fmla="*/ 802698 h 1385734"/>
              <a:gd name="connsiteX4750" fmla="*/ 3927923 w 10294362"/>
              <a:gd name="connsiteY4750" fmla="*/ 819609 h 1385734"/>
              <a:gd name="connsiteX4751" fmla="*/ 3962192 w 10294362"/>
              <a:gd name="connsiteY4751" fmla="*/ 836067 h 1385734"/>
              <a:gd name="connsiteX4752" fmla="*/ 3978141 w 10294362"/>
              <a:gd name="connsiteY4752" fmla="*/ 843465 h 1385734"/>
              <a:gd name="connsiteX4753" fmla="*/ 3977200 w 10294362"/>
              <a:gd name="connsiteY4753" fmla="*/ 798537 h 1385734"/>
              <a:gd name="connsiteX4754" fmla="*/ 3974952 w 10294362"/>
              <a:gd name="connsiteY4754" fmla="*/ 690459 h 1385734"/>
              <a:gd name="connsiteX4755" fmla="*/ 3972268 w 10294362"/>
              <a:gd name="connsiteY4755" fmla="*/ 559289 h 1385734"/>
              <a:gd name="connsiteX4756" fmla="*/ 3970020 w 10294362"/>
              <a:gd name="connsiteY4756" fmla="*/ 445086 h 1385734"/>
              <a:gd name="connsiteX4757" fmla="*/ 3969076 w 10294362"/>
              <a:gd name="connsiteY4757" fmla="*/ 387908 h 1385734"/>
              <a:gd name="connsiteX4758" fmla="*/ 3977137 w 10294362"/>
              <a:gd name="connsiteY4758" fmla="*/ 390955 h 1385734"/>
              <a:gd name="connsiteX4759" fmla="*/ 3980045 w 10294362"/>
              <a:gd name="connsiteY4759" fmla="*/ 382576 h 1385734"/>
              <a:gd name="connsiteX4760" fmla="*/ 3976129 w 10294362"/>
              <a:gd name="connsiteY4760" fmla="*/ 372674 h 1385734"/>
              <a:gd name="connsiteX4761" fmla="*/ 3964476 w 10294362"/>
              <a:gd name="connsiteY4761" fmla="*/ 360724 h 1385734"/>
              <a:gd name="connsiteX4762" fmla="*/ 3952756 w 10294362"/>
              <a:gd name="connsiteY4762" fmla="*/ 347251 h 1385734"/>
              <a:gd name="connsiteX4763" fmla="*/ 3943448 w 10294362"/>
              <a:gd name="connsiteY4763" fmla="*/ 343925 h 1385734"/>
              <a:gd name="connsiteX4764" fmla="*/ 3933375 w 10294362"/>
              <a:gd name="connsiteY4764" fmla="*/ 348274 h 1385734"/>
              <a:gd name="connsiteX4765" fmla="*/ 3931335 w 10294362"/>
              <a:gd name="connsiteY4765" fmla="*/ 351065 h 1385734"/>
              <a:gd name="connsiteX4766" fmla="*/ 3929295 w 10294362"/>
              <a:gd name="connsiteY4766" fmla="*/ 355408 h 1385734"/>
              <a:gd name="connsiteX4767" fmla="*/ 3927510 w 10294362"/>
              <a:gd name="connsiteY4767" fmla="*/ 357439 h 1385734"/>
              <a:gd name="connsiteX4768" fmla="*/ 3924195 w 10294362"/>
              <a:gd name="connsiteY4768" fmla="*/ 359471 h 1385734"/>
              <a:gd name="connsiteX4769" fmla="*/ 3928785 w 10294362"/>
              <a:gd name="connsiteY4769" fmla="*/ 350037 h 1385734"/>
              <a:gd name="connsiteX4770" fmla="*/ 3933375 w 10294362"/>
              <a:gd name="connsiteY4770" fmla="*/ 339049 h 1385734"/>
              <a:gd name="connsiteX4771" fmla="*/ 3929295 w 10294362"/>
              <a:gd name="connsiteY4771" fmla="*/ 339049 h 1385734"/>
              <a:gd name="connsiteX4772" fmla="*/ 3913485 w 10294362"/>
              <a:gd name="connsiteY4772" fmla="*/ 338538 h 1385734"/>
              <a:gd name="connsiteX4773" fmla="*/ 3897674 w 10294362"/>
              <a:gd name="connsiteY4773" fmla="*/ 338026 h 1385734"/>
              <a:gd name="connsiteX4774" fmla="*/ 3879568 w 10294362"/>
              <a:gd name="connsiteY4774" fmla="*/ 339432 h 1385734"/>
              <a:gd name="connsiteX4775" fmla="*/ 3862993 w 10294362"/>
              <a:gd name="connsiteY4775" fmla="*/ 343139 h 1385734"/>
              <a:gd name="connsiteX4776" fmla="*/ 3803526 w 10294362"/>
              <a:gd name="connsiteY4776" fmla="*/ 360984 h 1385734"/>
              <a:gd name="connsiteX4777" fmla="*/ 3744828 w 10294362"/>
              <a:gd name="connsiteY4777" fmla="*/ 378768 h 1385734"/>
              <a:gd name="connsiteX4778" fmla="*/ 3631622 w 10294362"/>
              <a:gd name="connsiteY4778" fmla="*/ 415473 h 1385734"/>
              <a:gd name="connsiteX4779" fmla="*/ 3617981 w 10294362"/>
              <a:gd name="connsiteY4779" fmla="*/ 420071 h 1385734"/>
              <a:gd name="connsiteX4780" fmla="*/ 3605105 w 10294362"/>
              <a:gd name="connsiteY4780" fmla="*/ 424669 h 1385734"/>
              <a:gd name="connsiteX4781" fmla="*/ 3600293 w 10294362"/>
              <a:gd name="connsiteY4781" fmla="*/ 427607 h 1385734"/>
              <a:gd name="connsiteX4782" fmla="*/ 3600036 w 10294362"/>
              <a:gd name="connsiteY4782" fmla="*/ 432844 h 1385734"/>
              <a:gd name="connsiteX4783" fmla="*/ 3602559 w 10294362"/>
              <a:gd name="connsiteY4783" fmla="*/ 450486 h 1385734"/>
              <a:gd name="connsiteX4784" fmla="*/ 3605105 w 10294362"/>
              <a:gd name="connsiteY4784" fmla="*/ 467400 h 1385734"/>
              <a:gd name="connsiteX4785" fmla="*/ 3605809 w 10294362"/>
              <a:gd name="connsiteY4785" fmla="*/ 475303 h 1385734"/>
              <a:gd name="connsiteX4786" fmla="*/ 3607248 w 10294362"/>
              <a:gd name="connsiteY4786" fmla="*/ 484736 h 1385734"/>
              <a:gd name="connsiteX4787" fmla="*/ 3609176 w 10294362"/>
              <a:gd name="connsiteY4787" fmla="*/ 482314 h 1385734"/>
              <a:gd name="connsiteX4788" fmla="*/ 3610324 w 10294362"/>
              <a:gd name="connsiteY4788" fmla="*/ 480657 h 1385734"/>
              <a:gd name="connsiteX4789" fmla="*/ 3635005 w 10294362"/>
              <a:gd name="connsiteY4789" fmla="*/ 464851 h 1385734"/>
              <a:gd name="connsiteX4790" fmla="*/ 3658159 w 10294362"/>
              <a:gd name="connsiteY4790" fmla="*/ 449045 h 1385734"/>
              <a:gd name="connsiteX4791" fmla="*/ 3676475 w 10294362"/>
              <a:gd name="connsiteY4791" fmla="*/ 440731 h 1385734"/>
              <a:gd name="connsiteX4792" fmla="*/ 3697848 w 10294362"/>
              <a:gd name="connsiteY4792" fmla="*/ 436931 h 1385734"/>
              <a:gd name="connsiteX4793" fmla="*/ 3711754 w 10294362"/>
              <a:gd name="connsiteY4793" fmla="*/ 436037 h 1385734"/>
              <a:gd name="connsiteX4794" fmla="*/ 3726426 w 10294362"/>
              <a:gd name="connsiteY4794" fmla="*/ 435909 h 1385734"/>
              <a:gd name="connsiteX4795" fmla="*/ 3737015 w 10294362"/>
              <a:gd name="connsiteY4795" fmla="*/ 439091 h 1385734"/>
              <a:gd name="connsiteX4796" fmla="*/ 3746838 w 10294362"/>
              <a:gd name="connsiteY4796" fmla="*/ 446035 h 1385734"/>
              <a:gd name="connsiteX4797" fmla="*/ 3760872 w 10294362"/>
              <a:gd name="connsiteY4797" fmla="*/ 461288 h 1385734"/>
              <a:gd name="connsiteX4798" fmla="*/ 3770312 w 10294362"/>
              <a:gd name="connsiteY4798" fmla="*/ 479637 h 1385734"/>
              <a:gd name="connsiteX4799" fmla="*/ 3779370 w 10294362"/>
              <a:gd name="connsiteY4799" fmla="*/ 505514 h 1385734"/>
              <a:gd name="connsiteX4800" fmla="*/ 3784602 w 10294362"/>
              <a:gd name="connsiteY4800" fmla="*/ 533685 h 1385734"/>
              <a:gd name="connsiteX4801" fmla="*/ 3788042 w 10294362"/>
              <a:gd name="connsiteY4801" fmla="*/ 587350 h 1385734"/>
              <a:gd name="connsiteX4802" fmla="*/ 3787663 w 10294362"/>
              <a:gd name="connsiteY4802" fmla="*/ 641780 h 1385734"/>
              <a:gd name="connsiteX4803" fmla="*/ 3783580 w 10294362"/>
              <a:gd name="connsiteY4803" fmla="*/ 701800 h 1385734"/>
              <a:gd name="connsiteX4804" fmla="*/ 3781029 w 10294362"/>
              <a:gd name="connsiteY4804" fmla="*/ 728426 h 1385734"/>
              <a:gd name="connsiteX4805" fmla="*/ 3778477 w 10294362"/>
              <a:gd name="connsiteY4805" fmla="*/ 755816 h 1385734"/>
              <a:gd name="connsiteX4806" fmla="*/ 3777967 w 10294362"/>
              <a:gd name="connsiteY4806" fmla="*/ 773652 h 1385734"/>
              <a:gd name="connsiteX4807" fmla="*/ 3777458 w 10294362"/>
              <a:gd name="connsiteY4807" fmla="*/ 791487 h 1385734"/>
              <a:gd name="connsiteX4808" fmla="*/ 3773247 w 10294362"/>
              <a:gd name="connsiteY4808" fmla="*/ 802189 h 1385734"/>
              <a:gd name="connsiteX4809" fmla="*/ 3765210 w 10294362"/>
              <a:gd name="connsiteY4809" fmla="*/ 812890 h 1385734"/>
              <a:gd name="connsiteX4810" fmla="*/ 3756024 w 10294362"/>
              <a:gd name="connsiteY4810" fmla="*/ 826139 h 1385734"/>
              <a:gd name="connsiteX4811" fmla="*/ 3748624 w 10294362"/>
              <a:gd name="connsiteY4811" fmla="*/ 833528 h 1385734"/>
              <a:gd name="connsiteX4812" fmla="*/ 3739694 w 10294362"/>
              <a:gd name="connsiteY4812" fmla="*/ 839389 h 1385734"/>
              <a:gd name="connsiteX4813" fmla="*/ 3737397 w 10294362"/>
              <a:gd name="connsiteY4813" fmla="*/ 840663 h 1385734"/>
              <a:gd name="connsiteX4814" fmla="*/ 3736632 w 10294362"/>
              <a:gd name="connsiteY4814" fmla="*/ 843465 h 1385734"/>
              <a:gd name="connsiteX4815" fmla="*/ 3733187 w 10294362"/>
              <a:gd name="connsiteY4815" fmla="*/ 847160 h 1385734"/>
              <a:gd name="connsiteX4816" fmla="*/ 3727446 w 10294362"/>
              <a:gd name="connsiteY4816" fmla="*/ 845504 h 1385734"/>
              <a:gd name="connsiteX4817" fmla="*/ 3726426 w 10294362"/>
              <a:gd name="connsiteY4817" fmla="*/ 844485 h 1385734"/>
              <a:gd name="connsiteX4818" fmla="*/ 3725405 w 10294362"/>
              <a:gd name="connsiteY4818" fmla="*/ 843465 h 1385734"/>
              <a:gd name="connsiteX4819" fmla="*/ 3719919 w 10294362"/>
              <a:gd name="connsiteY4819" fmla="*/ 838879 h 1385734"/>
              <a:gd name="connsiteX4820" fmla="*/ 3712137 w 10294362"/>
              <a:gd name="connsiteY4820" fmla="*/ 837350 h 1385734"/>
              <a:gd name="connsiteX4821" fmla="*/ 3703207 w 10294362"/>
              <a:gd name="connsiteY4821" fmla="*/ 836076 h 1385734"/>
              <a:gd name="connsiteX4822" fmla="*/ 3695814 w 10294362"/>
              <a:gd name="connsiteY4822" fmla="*/ 830216 h 1385734"/>
              <a:gd name="connsiteX4823" fmla="*/ 3688688 w 10294362"/>
              <a:gd name="connsiteY4823" fmla="*/ 824101 h 1385734"/>
              <a:gd name="connsiteX4824" fmla="*/ 3678510 w 10294362"/>
              <a:gd name="connsiteY4824" fmla="*/ 821043 h 1385734"/>
              <a:gd name="connsiteX4825" fmla="*/ 3675966 w 10294362"/>
              <a:gd name="connsiteY4825" fmla="*/ 819769 h 1385734"/>
              <a:gd name="connsiteX4826" fmla="*/ 3673422 w 10294362"/>
              <a:gd name="connsiteY4826" fmla="*/ 816967 h 1385734"/>
              <a:gd name="connsiteX4827" fmla="*/ 3659044 w 10294362"/>
              <a:gd name="connsiteY4827" fmla="*/ 801042 h 1385734"/>
              <a:gd name="connsiteX4828" fmla="*/ 3650011 w 10294362"/>
              <a:gd name="connsiteY4828" fmla="*/ 781296 h 1385734"/>
              <a:gd name="connsiteX4829" fmla="*/ 3646448 w 10294362"/>
              <a:gd name="connsiteY4829" fmla="*/ 763842 h 1385734"/>
              <a:gd name="connsiteX4830" fmla="*/ 3645940 w 10294362"/>
              <a:gd name="connsiteY4830" fmla="*/ 745625 h 1385734"/>
              <a:gd name="connsiteX4831" fmla="*/ 3642760 w 10294362"/>
              <a:gd name="connsiteY4831" fmla="*/ 724477 h 1385734"/>
              <a:gd name="connsiteX4832" fmla="*/ 3635761 w 10294362"/>
              <a:gd name="connsiteY4832" fmla="*/ 704858 h 1385734"/>
              <a:gd name="connsiteX4833" fmla="*/ 3633344 w 10294362"/>
              <a:gd name="connsiteY4833" fmla="*/ 701163 h 1385734"/>
              <a:gd name="connsiteX4834" fmla="*/ 3631690 w 10294362"/>
              <a:gd name="connsiteY4834" fmla="*/ 696704 h 1385734"/>
              <a:gd name="connsiteX4835" fmla="*/ 3628891 w 10294362"/>
              <a:gd name="connsiteY4835" fmla="*/ 692882 h 1385734"/>
              <a:gd name="connsiteX4836" fmla="*/ 3624565 w 10294362"/>
              <a:gd name="connsiteY4836" fmla="*/ 693647 h 1385734"/>
              <a:gd name="connsiteX4837" fmla="*/ 3618205 w 10294362"/>
              <a:gd name="connsiteY4837" fmla="*/ 696704 h 1385734"/>
              <a:gd name="connsiteX4838" fmla="*/ 3610316 w 10294362"/>
              <a:gd name="connsiteY4838" fmla="*/ 699762 h 1385734"/>
              <a:gd name="connsiteX4839" fmla="*/ 3602047 w 10294362"/>
              <a:gd name="connsiteY4839" fmla="*/ 700781 h 1385734"/>
              <a:gd name="connsiteX4840" fmla="*/ 3613010 w 10294362"/>
              <a:gd name="connsiteY4840" fmla="*/ 695812 h 1385734"/>
              <a:gd name="connsiteX4841" fmla="*/ 3625503 w 10294362"/>
              <a:gd name="connsiteY4841" fmla="*/ 691608 h 1385734"/>
              <a:gd name="connsiteX4842" fmla="*/ 3624483 w 10294362"/>
              <a:gd name="connsiteY4842" fmla="*/ 691608 h 1385734"/>
              <a:gd name="connsiteX4843" fmla="*/ 3602047 w 10294362"/>
              <a:gd name="connsiteY4843" fmla="*/ 691608 h 1385734"/>
              <a:gd name="connsiteX4844" fmla="*/ 3597398 w 10294362"/>
              <a:gd name="connsiteY4844" fmla="*/ 691990 h 1385734"/>
              <a:gd name="connsiteX4845" fmla="*/ 3595012 w 10294362"/>
              <a:gd name="connsiteY4845" fmla="*/ 694666 h 1385734"/>
              <a:gd name="connsiteX4846" fmla="*/ 3593630 w 10294362"/>
              <a:gd name="connsiteY4846" fmla="*/ 724094 h 1385734"/>
              <a:gd name="connsiteX4847" fmla="*/ 3593001 w 10294362"/>
              <a:gd name="connsiteY4847" fmla="*/ 752759 h 1385734"/>
              <a:gd name="connsiteX4848" fmla="*/ 3593121 w 10294362"/>
              <a:gd name="connsiteY4848" fmla="*/ 768046 h 1385734"/>
              <a:gd name="connsiteX4849" fmla="*/ 3594006 w 10294362"/>
              <a:gd name="connsiteY4849" fmla="*/ 783334 h 1385734"/>
              <a:gd name="connsiteX4850" fmla="*/ 3594129 w 10294362"/>
              <a:gd name="connsiteY4850" fmla="*/ 788302 h 1385734"/>
              <a:gd name="connsiteX4851" fmla="*/ 3591981 w 10294362"/>
              <a:gd name="connsiteY4851" fmla="*/ 792507 h 1385734"/>
              <a:gd name="connsiteX4852" fmla="*/ 3572617 w 10294362"/>
              <a:gd name="connsiteY4852" fmla="*/ 819005 h 1385734"/>
              <a:gd name="connsiteX4853" fmla="*/ 3569942 w 10294362"/>
              <a:gd name="connsiteY4853" fmla="*/ 820789 h 1385734"/>
              <a:gd name="connsiteX4854" fmla="*/ 3566502 w 10294362"/>
              <a:gd name="connsiteY4854" fmla="*/ 821043 h 1385734"/>
              <a:gd name="connsiteX4855" fmla="*/ 3562425 w 10294362"/>
              <a:gd name="connsiteY4855" fmla="*/ 823591 h 1385734"/>
              <a:gd name="connsiteX4856" fmla="*/ 3561406 w 10294362"/>
              <a:gd name="connsiteY4856" fmla="*/ 826139 h 1385734"/>
              <a:gd name="connsiteX4857" fmla="*/ 3559368 w 10294362"/>
              <a:gd name="connsiteY4857" fmla="*/ 828178 h 1385734"/>
              <a:gd name="connsiteX4858" fmla="*/ 3557329 w 10294362"/>
              <a:gd name="connsiteY4858" fmla="*/ 826139 h 1385734"/>
              <a:gd name="connsiteX4859" fmla="*/ 3557329 w 10294362"/>
              <a:gd name="connsiteY4859" fmla="*/ 823082 h 1385734"/>
              <a:gd name="connsiteX4860" fmla="*/ 3555418 w 10294362"/>
              <a:gd name="connsiteY4860" fmla="*/ 819260 h 1385734"/>
              <a:gd name="connsiteX4861" fmla="*/ 3551214 w 10294362"/>
              <a:gd name="connsiteY4861" fmla="*/ 820024 h 1385734"/>
              <a:gd name="connsiteX4862" fmla="*/ 3542169 w 10294362"/>
              <a:gd name="connsiteY4862" fmla="*/ 821808 h 1385734"/>
              <a:gd name="connsiteX4863" fmla="*/ 3533888 w 10294362"/>
              <a:gd name="connsiteY4863" fmla="*/ 815948 h 1385734"/>
              <a:gd name="connsiteX4864" fmla="*/ 3531850 w 10294362"/>
              <a:gd name="connsiteY4864" fmla="*/ 814037 h 1385734"/>
              <a:gd name="connsiteX4865" fmla="*/ 3529812 w 10294362"/>
              <a:gd name="connsiteY4865" fmla="*/ 812890 h 1385734"/>
              <a:gd name="connsiteX4866" fmla="*/ 3525735 w 10294362"/>
              <a:gd name="connsiteY4866" fmla="*/ 805756 h 1385734"/>
              <a:gd name="connsiteX4867" fmla="*/ 3524206 w 10294362"/>
              <a:gd name="connsiteY4867" fmla="*/ 806265 h 1385734"/>
              <a:gd name="connsiteX4868" fmla="*/ 3522678 w 10294362"/>
              <a:gd name="connsiteY4868" fmla="*/ 806775 h 1385734"/>
              <a:gd name="connsiteX4869" fmla="*/ 3514524 w 10294362"/>
              <a:gd name="connsiteY4869" fmla="*/ 805756 h 1385734"/>
              <a:gd name="connsiteX4870" fmla="*/ 3512486 w 10294362"/>
              <a:gd name="connsiteY4870" fmla="*/ 784353 h 1385734"/>
              <a:gd name="connsiteX4871" fmla="*/ 3518728 w 10294362"/>
              <a:gd name="connsiteY4871" fmla="*/ 755179 h 1385734"/>
              <a:gd name="connsiteX4872" fmla="*/ 3522678 w 10294362"/>
              <a:gd name="connsiteY4872" fmla="*/ 725241 h 1385734"/>
              <a:gd name="connsiteX4873" fmla="*/ 3528793 w 10294362"/>
              <a:gd name="connsiteY4873" fmla="*/ 682436 h 1385734"/>
              <a:gd name="connsiteX4874" fmla="*/ 3531213 w 10294362"/>
              <a:gd name="connsiteY4874" fmla="*/ 665078 h 1385734"/>
              <a:gd name="connsiteX4875" fmla="*/ 3532869 w 10294362"/>
              <a:gd name="connsiteY4875" fmla="*/ 646879 h 1385734"/>
              <a:gd name="connsiteX4876" fmla="*/ 3538984 w 10294362"/>
              <a:gd name="connsiteY4876" fmla="*/ 606088 h 1385734"/>
              <a:gd name="connsiteX4877" fmla="*/ 3540895 w 10294362"/>
              <a:gd name="connsiteY4877" fmla="*/ 597803 h 1385734"/>
              <a:gd name="connsiteX4878" fmla="*/ 3542042 w 10294362"/>
              <a:gd name="connsiteY4878" fmla="*/ 588752 h 1385734"/>
              <a:gd name="connsiteX4879" fmla="*/ 3548157 w 10294362"/>
              <a:gd name="connsiteY4879" fmla="*/ 547962 h 1385734"/>
              <a:gd name="connsiteX4880" fmla="*/ 3550705 w 10294362"/>
              <a:gd name="connsiteY4880" fmla="*/ 531773 h 1385734"/>
              <a:gd name="connsiteX4881" fmla="*/ 3553253 w 10294362"/>
              <a:gd name="connsiteY4881" fmla="*/ 516349 h 1385734"/>
              <a:gd name="connsiteX4882" fmla="*/ 3556438 w 10294362"/>
              <a:gd name="connsiteY4882" fmla="*/ 499268 h 1385734"/>
              <a:gd name="connsiteX4883" fmla="*/ 3560387 w 10294362"/>
              <a:gd name="connsiteY4883" fmla="*/ 480657 h 1385734"/>
              <a:gd name="connsiteX4884" fmla="*/ 3564465 w 10294362"/>
              <a:gd name="connsiteY4884" fmla="*/ 465615 h 1385734"/>
              <a:gd name="connsiteX4885" fmla="*/ 3568540 w 10294362"/>
              <a:gd name="connsiteY4885" fmla="*/ 449045 h 1385734"/>
              <a:gd name="connsiteX4886" fmla="*/ 3572617 w 10294362"/>
              <a:gd name="connsiteY4886" fmla="*/ 434888 h 1385734"/>
              <a:gd name="connsiteX4887" fmla="*/ 3550195 w 10294362"/>
              <a:gd name="connsiteY4887" fmla="*/ 439997 h 1385734"/>
              <a:gd name="connsiteX4888" fmla="*/ 3509938 w 10294362"/>
              <a:gd name="connsiteY4888" fmla="*/ 450087 h 1385734"/>
              <a:gd name="connsiteX4889" fmla="*/ 3469681 w 10294362"/>
              <a:gd name="connsiteY4889" fmla="*/ 454143 h 1385734"/>
              <a:gd name="connsiteX4890" fmla="*/ 3448533 w 10294362"/>
              <a:gd name="connsiteY4890" fmla="*/ 451600 h 1385734"/>
              <a:gd name="connsiteX4891" fmla="*/ 3428913 w 10294362"/>
              <a:gd name="connsiteY4891" fmla="*/ 446035 h 1385734"/>
              <a:gd name="connsiteX4892" fmla="*/ 3410060 w 10294362"/>
              <a:gd name="connsiteY4892" fmla="*/ 437814 h 1385734"/>
              <a:gd name="connsiteX4893" fmla="*/ 3391204 w 10294362"/>
              <a:gd name="connsiteY4893" fmla="*/ 428757 h 1385734"/>
              <a:gd name="connsiteX4894" fmla="*/ 3390185 w 10294362"/>
              <a:gd name="connsiteY4894" fmla="*/ 428246 h 1385734"/>
              <a:gd name="connsiteX4895" fmla="*/ 3389167 w 10294362"/>
              <a:gd name="connsiteY4895" fmla="*/ 427735 h 1385734"/>
              <a:gd name="connsiteX4896" fmla="*/ 3378337 w 10294362"/>
              <a:gd name="connsiteY4896" fmla="*/ 420326 h 1385734"/>
              <a:gd name="connsiteX4897" fmla="*/ 3366744 w 10294362"/>
              <a:gd name="connsiteY4897" fmla="*/ 414451 h 1385734"/>
              <a:gd name="connsiteX4898" fmla="*/ 3357700 w 10294362"/>
              <a:gd name="connsiteY4898" fmla="*/ 401937 h 1385734"/>
              <a:gd name="connsiteX4899" fmla="*/ 3361648 w 10294362"/>
              <a:gd name="connsiteY4899" fmla="*/ 387908 h 1385734"/>
              <a:gd name="connsiteX4900" fmla="*/ 3368910 w 10294362"/>
              <a:gd name="connsiteY4900" fmla="*/ 379910 h 1385734"/>
              <a:gd name="connsiteX4901" fmla="*/ 3376936 w 10294362"/>
              <a:gd name="connsiteY4901" fmla="*/ 372674 h 1385734"/>
              <a:gd name="connsiteX4902" fmla="*/ 3383179 w 10294362"/>
              <a:gd name="connsiteY4902" fmla="*/ 369627 h 1385734"/>
              <a:gd name="connsiteX4903" fmla="*/ 3390185 w 10294362"/>
              <a:gd name="connsiteY4903" fmla="*/ 372674 h 1385734"/>
              <a:gd name="connsiteX4904" fmla="*/ 3406619 w 10294362"/>
              <a:gd name="connsiteY4904" fmla="*/ 384861 h 1385734"/>
              <a:gd name="connsiteX4905" fmla="*/ 3426876 w 10294362"/>
              <a:gd name="connsiteY4905" fmla="*/ 384861 h 1385734"/>
              <a:gd name="connsiteX4906" fmla="*/ 3470954 w 10294362"/>
              <a:gd name="connsiteY4906" fmla="*/ 373816 h 1385734"/>
              <a:gd name="connsiteX4907" fmla="*/ 3513505 w 10294362"/>
              <a:gd name="connsiteY4907" fmla="*/ 360486 h 1385734"/>
              <a:gd name="connsiteX4908" fmla="*/ 3599958 w 10294362"/>
              <a:gd name="connsiteY4908" fmla="*/ 333696 h 1385734"/>
              <a:gd name="connsiteX4909" fmla="*/ 3685676 w 10294362"/>
              <a:gd name="connsiteY4909" fmla="*/ 305461 h 1385734"/>
              <a:gd name="connsiteX4910" fmla="*/ 3703013 w 10294362"/>
              <a:gd name="connsiteY4910" fmla="*/ 300345 h 1385734"/>
              <a:gd name="connsiteX4911" fmla="*/ 3705436 w 10294362"/>
              <a:gd name="connsiteY4911" fmla="*/ 298044 h 1385734"/>
              <a:gd name="connsiteX4912" fmla="*/ 3704033 w 10294362"/>
              <a:gd name="connsiteY4912" fmla="*/ 294207 h 1385734"/>
              <a:gd name="connsiteX4913" fmla="*/ 3699571 w 10294362"/>
              <a:gd name="connsiteY4913" fmla="*/ 289987 h 1385734"/>
              <a:gd name="connsiteX4914" fmla="*/ 3695874 w 10294362"/>
              <a:gd name="connsiteY4914" fmla="*/ 285000 h 1385734"/>
              <a:gd name="connsiteX4915" fmla="*/ 3692942 w 10294362"/>
              <a:gd name="connsiteY4915" fmla="*/ 286918 h 1385734"/>
              <a:gd name="connsiteX4916" fmla="*/ 3690775 w 10294362"/>
              <a:gd name="connsiteY4916" fmla="*/ 288069 h 1385734"/>
              <a:gd name="connsiteX4917" fmla="*/ 3688480 w 10294362"/>
              <a:gd name="connsiteY4917" fmla="*/ 286662 h 1385734"/>
              <a:gd name="connsiteX4918" fmla="*/ 3687715 w 10294362"/>
              <a:gd name="connsiteY4918" fmla="*/ 282954 h 1385734"/>
              <a:gd name="connsiteX4919" fmla="*/ 3681214 w 10294362"/>
              <a:gd name="connsiteY4919" fmla="*/ 271975 h 1385734"/>
              <a:gd name="connsiteX4920" fmla="*/ 3675477 w 10294362"/>
              <a:gd name="connsiteY4920" fmla="*/ 259489 h 1385734"/>
              <a:gd name="connsiteX4921" fmla="*/ 3646920 w 10294362"/>
              <a:gd name="connsiteY4921" fmla="*/ 210608 h 1385734"/>
              <a:gd name="connsiteX4922" fmla="*/ 3626523 w 10294362"/>
              <a:gd name="connsiteY4922" fmla="*/ 166818 h 1385734"/>
              <a:gd name="connsiteX4923" fmla="*/ 3617689 w 10294362"/>
              <a:gd name="connsiteY4923" fmla="*/ 150779 h 1385734"/>
              <a:gd name="connsiteX4924" fmla="*/ 3607248 w 10294362"/>
              <a:gd name="connsiteY4924" fmla="*/ 136267 h 1385734"/>
              <a:gd name="connsiteX4925" fmla="*/ 3604127 w 10294362"/>
              <a:gd name="connsiteY4925" fmla="*/ 134230 h 1385734"/>
              <a:gd name="connsiteX4926" fmla="*/ 3610185 w 10294362"/>
              <a:gd name="connsiteY4926" fmla="*/ 131939 h 1385734"/>
              <a:gd name="connsiteX4927" fmla="*/ 3615413 w 10294362"/>
              <a:gd name="connsiteY4927" fmla="*/ 134230 h 1385734"/>
              <a:gd name="connsiteX4928" fmla="*/ 3623428 w 10294362"/>
              <a:gd name="connsiteY4928" fmla="*/ 138558 h 1385734"/>
              <a:gd name="connsiteX4929" fmla="*/ 3630679 w 10294362"/>
              <a:gd name="connsiteY4929" fmla="*/ 144414 h 1385734"/>
              <a:gd name="connsiteX4930" fmla="*/ 3672030 w 10294362"/>
              <a:gd name="connsiteY4930" fmla="*/ 169618 h 1385734"/>
              <a:gd name="connsiteX4931" fmla="*/ 3711112 w 10294362"/>
              <a:gd name="connsiteY4931" fmla="*/ 199406 h 1385734"/>
              <a:gd name="connsiteX4932" fmla="*/ 3723234 w 10294362"/>
              <a:gd name="connsiteY4932" fmla="*/ 210353 h 1385734"/>
              <a:gd name="connsiteX4933" fmla="*/ 3734588 w 10294362"/>
              <a:gd name="connsiteY4933" fmla="*/ 222828 h 1385734"/>
              <a:gd name="connsiteX4934" fmla="*/ 3736503 w 10294362"/>
              <a:gd name="connsiteY4934" fmla="*/ 223846 h 1385734"/>
              <a:gd name="connsiteX4935" fmla="*/ 3737651 w 10294362"/>
              <a:gd name="connsiteY4935" fmla="*/ 224865 h 1385734"/>
              <a:gd name="connsiteX4936" fmla="*/ 3749899 w 10294362"/>
              <a:gd name="connsiteY4936" fmla="*/ 241159 h 1385734"/>
              <a:gd name="connsiteX4937" fmla="*/ 3751939 w 10294362"/>
              <a:gd name="connsiteY4937" fmla="*/ 244214 h 1385734"/>
              <a:gd name="connsiteX4938" fmla="*/ 3755129 w 10294362"/>
              <a:gd name="connsiteY4938" fmla="*/ 246632 h 1385734"/>
              <a:gd name="connsiteX4939" fmla="*/ 3759084 w 10294362"/>
              <a:gd name="connsiteY4939" fmla="*/ 245232 h 1385734"/>
              <a:gd name="connsiteX4940" fmla="*/ 3786642 w 10294362"/>
              <a:gd name="connsiteY4940" fmla="*/ 215700 h 1385734"/>
              <a:gd name="connsiteX4941" fmla="*/ 3825252 w 10294362"/>
              <a:gd name="connsiteY4941" fmla="*/ 185148 h 1385734"/>
              <a:gd name="connsiteX4942" fmla="*/ 3854579 w 10294362"/>
              <a:gd name="connsiteY4942" fmla="*/ 159689 h 1385734"/>
              <a:gd name="connsiteX4943" fmla="*/ 3882374 w 10294362"/>
              <a:gd name="connsiteY4943" fmla="*/ 134230 h 1385734"/>
              <a:gd name="connsiteX4944" fmla="*/ 3896783 w 10294362"/>
              <a:gd name="connsiteY4944" fmla="*/ 118062 h 1385734"/>
              <a:gd name="connsiteX4945" fmla="*/ 3905834 w 10294362"/>
              <a:gd name="connsiteY4945" fmla="*/ 99595 h 1385734"/>
              <a:gd name="connsiteX4946" fmla="*/ 3906344 w 10294362"/>
              <a:gd name="connsiteY4946" fmla="*/ 88639 h 1385734"/>
              <a:gd name="connsiteX4947" fmla="*/ 3897674 w 10294362"/>
              <a:gd name="connsiteY4947" fmla="*/ 82269 h 1385734"/>
              <a:gd name="connsiteX4948" fmla="*/ 3883649 w 10294362"/>
              <a:gd name="connsiteY4948" fmla="*/ 79848 h 1385734"/>
              <a:gd name="connsiteX4949" fmla="*/ 3868094 w 10294362"/>
              <a:gd name="connsiteY4949" fmla="*/ 78192 h 1385734"/>
              <a:gd name="connsiteX4950" fmla="*/ 3849478 w 10294362"/>
              <a:gd name="connsiteY4950" fmla="*/ 79211 h 1385734"/>
              <a:gd name="connsiteX4951" fmla="*/ 3832392 w 10294362"/>
              <a:gd name="connsiteY4951" fmla="*/ 86346 h 1385734"/>
              <a:gd name="connsiteX4952" fmla="*/ 3830352 w 10294362"/>
              <a:gd name="connsiteY4952" fmla="*/ 86346 h 1385734"/>
              <a:gd name="connsiteX4953" fmla="*/ 3841062 w 10294362"/>
              <a:gd name="connsiteY4953" fmla="*/ 78192 h 1385734"/>
              <a:gd name="connsiteX4954" fmla="*/ 3854833 w 10294362"/>
              <a:gd name="connsiteY4954" fmla="*/ 73096 h 1385734"/>
              <a:gd name="connsiteX4955" fmla="*/ 3868603 w 10294362"/>
              <a:gd name="connsiteY4955" fmla="*/ 71185 h 1385734"/>
              <a:gd name="connsiteX4956" fmla="*/ 3882374 w 10294362"/>
              <a:gd name="connsiteY4956" fmla="*/ 70039 h 1385734"/>
              <a:gd name="connsiteX4957" fmla="*/ 9494556 w 10294362"/>
              <a:gd name="connsiteY4957" fmla="*/ 0 h 1385734"/>
              <a:gd name="connsiteX4958" fmla="*/ 9528230 w 10294362"/>
              <a:gd name="connsiteY4958" fmla="*/ 11659 h 1385734"/>
              <a:gd name="connsiteX4959" fmla="*/ 9563022 w 10294362"/>
              <a:gd name="connsiteY4959" fmla="*/ 23317 h 1385734"/>
              <a:gd name="connsiteX4960" fmla="*/ 9584276 w 10294362"/>
              <a:gd name="connsiteY4960" fmla="*/ 29329 h 1385734"/>
              <a:gd name="connsiteX4961" fmla="*/ 9606752 w 10294362"/>
              <a:gd name="connsiteY4961" fmla="*/ 36433 h 1385734"/>
              <a:gd name="connsiteX4962" fmla="*/ 9643566 w 10294362"/>
              <a:gd name="connsiteY4962" fmla="*/ 52100 h 1385734"/>
              <a:gd name="connsiteX4963" fmla="*/ 9673765 w 10294362"/>
              <a:gd name="connsiteY4963" fmla="*/ 78696 h 1385734"/>
              <a:gd name="connsiteX4964" fmla="*/ 9700497 w 10294362"/>
              <a:gd name="connsiteY4964" fmla="*/ 122416 h 1385734"/>
              <a:gd name="connsiteX4965" fmla="*/ 9717409 w 10294362"/>
              <a:gd name="connsiteY4965" fmla="*/ 170507 h 1385734"/>
              <a:gd name="connsiteX4966" fmla="*/ 9723592 w 10294362"/>
              <a:gd name="connsiteY4966" fmla="*/ 190728 h 1385734"/>
              <a:gd name="connsiteX4967" fmla="*/ 9727592 w 10294362"/>
              <a:gd name="connsiteY4967" fmla="*/ 209855 h 1385734"/>
              <a:gd name="connsiteX4968" fmla="*/ 9728321 w 10294362"/>
              <a:gd name="connsiteY4968" fmla="*/ 235358 h 1385734"/>
              <a:gd name="connsiteX4969" fmla="*/ 9729050 w 10294362"/>
              <a:gd name="connsiteY4969" fmla="*/ 260862 h 1385734"/>
              <a:gd name="connsiteX4970" fmla="*/ 9730507 w 10294362"/>
              <a:gd name="connsiteY4970" fmla="*/ 287093 h 1385734"/>
              <a:gd name="connsiteX4971" fmla="*/ 9756739 w 10294362"/>
              <a:gd name="connsiteY4971" fmla="*/ 281446 h 1385734"/>
              <a:gd name="connsiteX4972" fmla="*/ 9778599 w 10294362"/>
              <a:gd name="connsiteY4972" fmla="*/ 268148 h 1385734"/>
              <a:gd name="connsiteX4973" fmla="*/ 9799730 w 10294362"/>
              <a:gd name="connsiteY4973" fmla="*/ 255943 h 1385734"/>
              <a:gd name="connsiteX4974" fmla="*/ 9820861 w 10294362"/>
              <a:gd name="connsiteY4974" fmla="*/ 244831 h 1385734"/>
              <a:gd name="connsiteX4975" fmla="*/ 9847275 w 10294362"/>
              <a:gd name="connsiteY4975" fmla="*/ 240459 h 1385734"/>
              <a:gd name="connsiteX4976" fmla="*/ 9870410 w 10294362"/>
              <a:gd name="connsiteY4976" fmla="*/ 253575 h 1385734"/>
              <a:gd name="connsiteX4977" fmla="*/ 9878608 w 10294362"/>
              <a:gd name="connsiteY4977" fmla="*/ 259404 h 1385734"/>
              <a:gd name="connsiteX4978" fmla="*/ 9887898 w 10294362"/>
              <a:gd name="connsiteY4978" fmla="*/ 256490 h 1385734"/>
              <a:gd name="connsiteX4979" fmla="*/ 9914130 w 10294362"/>
              <a:gd name="connsiteY4979" fmla="*/ 248474 h 1385734"/>
              <a:gd name="connsiteX4980" fmla="*/ 9940362 w 10294362"/>
              <a:gd name="connsiteY4980" fmla="*/ 240459 h 1385734"/>
              <a:gd name="connsiteX4981" fmla="*/ 9947831 w 10294362"/>
              <a:gd name="connsiteY4981" fmla="*/ 239184 h 1385734"/>
              <a:gd name="connsiteX4982" fmla="*/ 9956393 w 10294362"/>
              <a:gd name="connsiteY4982" fmla="*/ 239002 h 1385734"/>
              <a:gd name="connsiteX4983" fmla="*/ 9959307 w 10294362"/>
              <a:gd name="connsiteY4983" fmla="*/ 241916 h 1385734"/>
              <a:gd name="connsiteX4984" fmla="*/ 9946738 w 10294362"/>
              <a:gd name="connsiteY4984" fmla="*/ 259040 h 1385734"/>
              <a:gd name="connsiteX4985" fmla="*/ 9933075 w 10294362"/>
              <a:gd name="connsiteY4985" fmla="*/ 273977 h 1385734"/>
              <a:gd name="connsiteX4986" fmla="*/ 9903382 w 10294362"/>
              <a:gd name="connsiteY4986" fmla="*/ 299836 h 1385734"/>
              <a:gd name="connsiteX4987" fmla="*/ 9870410 w 10294362"/>
              <a:gd name="connsiteY4987" fmla="*/ 319086 h 1385734"/>
              <a:gd name="connsiteX4988" fmla="*/ 9839989 w 10294362"/>
              <a:gd name="connsiteY4988" fmla="*/ 339408 h 1385734"/>
              <a:gd name="connsiteX4989" fmla="*/ 9810660 w 10294362"/>
              <a:gd name="connsiteY4989" fmla="*/ 359823 h 1385734"/>
              <a:gd name="connsiteX4990" fmla="*/ 9778235 w 10294362"/>
              <a:gd name="connsiteY4990" fmla="*/ 387367 h 1385734"/>
              <a:gd name="connsiteX4991" fmla="*/ 9747995 w 10294362"/>
              <a:gd name="connsiteY4991" fmla="*/ 413817 h 1385734"/>
              <a:gd name="connsiteX4992" fmla="*/ 9730691 w 10294362"/>
              <a:gd name="connsiteY4992" fmla="*/ 437712 h 1385734"/>
              <a:gd name="connsiteX4993" fmla="*/ 9723228 w 10294362"/>
              <a:gd name="connsiteY4993" fmla="*/ 464878 h 1385734"/>
              <a:gd name="connsiteX4994" fmla="*/ 9721773 w 10294362"/>
              <a:gd name="connsiteY4994" fmla="*/ 472149 h 1385734"/>
              <a:gd name="connsiteX4995" fmla="*/ 9720318 w 10294362"/>
              <a:gd name="connsiteY4995" fmla="*/ 479420 h 1385734"/>
              <a:gd name="connsiteX4996" fmla="*/ 9727592 w 10294362"/>
              <a:gd name="connsiteY4996" fmla="*/ 479420 h 1385734"/>
              <a:gd name="connsiteX4997" fmla="*/ 9765847 w 10294362"/>
              <a:gd name="connsiteY4997" fmla="*/ 469422 h 1385734"/>
              <a:gd name="connsiteX4998" fmla="*/ 9806288 w 10294362"/>
              <a:gd name="connsiteY4998" fmla="*/ 460515 h 1385734"/>
              <a:gd name="connsiteX4999" fmla="*/ 9879883 w 10294362"/>
              <a:gd name="connsiteY4999" fmla="*/ 448111 h 1385734"/>
              <a:gd name="connsiteX5000" fmla="*/ 9953478 w 10294362"/>
              <a:gd name="connsiteY5000" fmla="*/ 444463 h 1385734"/>
              <a:gd name="connsiteX5001" fmla="*/ 9991550 w 10294362"/>
              <a:gd name="connsiteY5001" fmla="*/ 444645 h 1385734"/>
              <a:gd name="connsiteX5002" fmla="*/ 10030716 w 10294362"/>
              <a:gd name="connsiteY5002" fmla="*/ 445922 h 1385734"/>
              <a:gd name="connsiteX5003" fmla="*/ 10053122 w 10294362"/>
              <a:gd name="connsiteY5003" fmla="*/ 445740 h 1385734"/>
              <a:gd name="connsiteX5004" fmla="*/ 10074436 w 10294362"/>
              <a:gd name="connsiteY5004" fmla="*/ 444463 h 1385734"/>
              <a:gd name="connsiteX5005" fmla="*/ 10042375 w 10294362"/>
              <a:gd name="connsiteY5005" fmla="*/ 448841 h 1385734"/>
              <a:gd name="connsiteX5006" fmla="*/ 10043832 w 10294362"/>
              <a:gd name="connsiteY5006" fmla="*/ 450300 h 1385734"/>
              <a:gd name="connsiteX5007" fmla="*/ 10081176 w 10294362"/>
              <a:gd name="connsiteY5007" fmla="*/ 447381 h 1385734"/>
              <a:gd name="connsiteX5008" fmla="*/ 10119613 w 10294362"/>
              <a:gd name="connsiteY5008" fmla="*/ 444463 h 1385734"/>
              <a:gd name="connsiteX5009" fmla="*/ 10102125 w 10294362"/>
              <a:gd name="connsiteY5009" fmla="*/ 441544 h 1385734"/>
              <a:gd name="connsiteX5010" fmla="*/ 10144388 w 10294362"/>
              <a:gd name="connsiteY5010" fmla="*/ 440450 h 1385734"/>
              <a:gd name="connsiteX5011" fmla="*/ 10186650 w 10294362"/>
              <a:gd name="connsiteY5011" fmla="*/ 441544 h 1385734"/>
              <a:gd name="connsiteX5012" fmla="*/ 10219622 w 10294362"/>
              <a:gd name="connsiteY5012" fmla="*/ 444463 h 1385734"/>
              <a:gd name="connsiteX5013" fmla="*/ 10253687 w 10294362"/>
              <a:gd name="connsiteY5013" fmla="*/ 447381 h 1385734"/>
              <a:gd name="connsiteX5014" fmla="*/ 10285748 w 10294362"/>
              <a:gd name="connsiteY5014" fmla="*/ 453219 h 1385734"/>
              <a:gd name="connsiteX5015" fmla="*/ 10294310 w 10294362"/>
              <a:gd name="connsiteY5015" fmla="*/ 457959 h 1385734"/>
              <a:gd name="connsiteX5016" fmla="*/ 10293035 w 10294362"/>
              <a:gd name="connsiteY5016" fmla="*/ 464878 h 1385734"/>
              <a:gd name="connsiteX5017" fmla="*/ 10274090 w 10294362"/>
              <a:gd name="connsiteY5017" fmla="*/ 489600 h 1385734"/>
              <a:gd name="connsiteX5018" fmla="*/ 10252412 w 10294362"/>
              <a:gd name="connsiteY5018" fmla="*/ 511414 h 1385734"/>
              <a:gd name="connsiteX5019" fmla="*/ 10231827 w 10294362"/>
              <a:gd name="connsiteY5019" fmla="*/ 533227 h 1385734"/>
              <a:gd name="connsiteX5020" fmla="*/ 10219622 w 10294362"/>
              <a:gd name="connsiteY5020" fmla="*/ 539771 h 1385734"/>
              <a:gd name="connsiteX5021" fmla="*/ 10204138 w 10294362"/>
              <a:gd name="connsiteY5021" fmla="*/ 541952 h 1385734"/>
              <a:gd name="connsiteX5022" fmla="*/ 10173352 w 10294362"/>
              <a:gd name="connsiteY5022" fmla="*/ 543225 h 1385734"/>
              <a:gd name="connsiteX5023" fmla="*/ 10141473 w 10294362"/>
              <a:gd name="connsiteY5023" fmla="*/ 543407 h 1385734"/>
              <a:gd name="connsiteX5024" fmla="*/ 10141473 w 10294362"/>
              <a:gd name="connsiteY5024" fmla="*/ 544861 h 1385734"/>
              <a:gd name="connsiteX5025" fmla="*/ 10170255 w 10294362"/>
              <a:gd name="connsiteY5025" fmla="*/ 549319 h 1385734"/>
              <a:gd name="connsiteX5026" fmla="*/ 10196851 w 10294362"/>
              <a:gd name="connsiteY5026" fmla="*/ 553764 h 1385734"/>
              <a:gd name="connsiteX5027" fmla="*/ 10196851 w 10294362"/>
              <a:gd name="connsiteY5027" fmla="*/ 556638 h 1385734"/>
              <a:gd name="connsiteX5028" fmla="*/ 10188107 w 10294362"/>
              <a:gd name="connsiteY5028" fmla="*/ 559512 h 1385734"/>
              <a:gd name="connsiteX5029" fmla="*/ 10164608 w 10294362"/>
              <a:gd name="connsiteY5029" fmla="*/ 558793 h 1385734"/>
              <a:gd name="connsiteX5030" fmla="*/ 10140016 w 10294362"/>
              <a:gd name="connsiteY5030" fmla="*/ 558075 h 1385734"/>
              <a:gd name="connsiteX5031" fmla="*/ 10089009 w 10294362"/>
              <a:gd name="connsiteY5031" fmla="*/ 556279 h 1385734"/>
              <a:gd name="connsiteX5032" fmla="*/ 10038003 w 10294362"/>
              <a:gd name="connsiteY5032" fmla="*/ 556638 h 1385734"/>
              <a:gd name="connsiteX5033" fmla="*/ 9937447 w 10294362"/>
              <a:gd name="connsiteY5033" fmla="*/ 562386 h 1385734"/>
              <a:gd name="connsiteX5034" fmla="*/ 9855837 w 10294362"/>
              <a:gd name="connsiteY5034" fmla="*/ 571120 h 1385734"/>
              <a:gd name="connsiteX5035" fmla="*/ 9835981 w 10294362"/>
              <a:gd name="connsiteY5035" fmla="*/ 572768 h 1385734"/>
              <a:gd name="connsiteX5036" fmla="*/ 9815032 w 10294362"/>
              <a:gd name="connsiteY5036" fmla="*/ 575515 h 1385734"/>
              <a:gd name="connsiteX5037" fmla="*/ 9773863 w 10294362"/>
              <a:gd name="connsiteY5037" fmla="*/ 582290 h 1385734"/>
              <a:gd name="connsiteX5038" fmla="*/ 9730507 w 10294362"/>
              <a:gd name="connsiteY5038" fmla="*/ 590164 h 1385734"/>
              <a:gd name="connsiteX5039" fmla="*/ 9691222 w 10294362"/>
              <a:gd name="connsiteY5039" fmla="*/ 597489 h 1385734"/>
              <a:gd name="connsiteX5040" fmla="*/ 9717045 w 10294362"/>
              <a:gd name="connsiteY5040" fmla="*/ 648944 h 1385734"/>
              <a:gd name="connsiteX5041" fmla="*/ 9727592 w 10294362"/>
              <a:gd name="connsiteY5041" fmla="*/ 703706 h 1385734"/>
              <a:gd name="connsiteX5042" fmla="*/ 9745080 w 10294362"/>
              <a:gd name="connsiteY5042" fmla="*/ 697384 h 1385734"/>
              <a:gd name="connsiteX5043" fmla="*/ 9762568 w 10294362"/>
              <a:gd name="connsiteY5043" fmla="*/ 692145 h 1385734"/>
              <a:gd name="connsiteX5044" fmla="*/ 9877697 w 10294362"/>
              <a:gd name="connsiteY5044" fmla="*/ 626478 h 1385734"/>
              <a:gd name="connsiteX5045" fmla="*/ 9922145 w 10294362"/>
              <a:gd name="connsiteY5045" fmla="*/ 605658 h 1385734"/>
              <a:gd name="connsiteX5046" fmla="*/ 9970966 w 10294362"/>
              <a:gd name="connsiteY5046" fmla="*/ 598953 h 1385734"/>
              <a:gd name="connsiteX5047" fmla="*/ 10001205 w 10294362"/>
              <a:gd name="connsiteY5047" fmla="*/ 600591 h 1385734"/>
              <a:gd name="connsiteX5048" fmla="*/ 10029259 w 10294362"/>
              <a:gd name="connsiteY5048" fmla="*/ 603314 h 1385734"/>
              <a:gd name="connsiteX5049" fmla="*/ 10032173 w 10294362"/>
              <a:gd name="connsiteY5049" fmla="*/ 603314 h 1385734"/>
              <a:gd name="connsiteX5050" fmla="*/ 10058041 w 10294362"/>
              <a:gd name="connsiteY5050" fmla="*/ 603663 h 1385734"/>
              <a:gd name="connsiteX5051" fmla="*/ 10077350 w 10294362"/>
              <a:gd name="connsiteY5051" fmla="*/ 619239 h 1385734"/>
              <a:gd name="connsiteX5052" fmla="*/ 10086459 w 10294362"/>
              <a:gd name="connsiteY5052" fmla="*/ 636756 h 1385734"/>
              <a:gd name="connsiteX5053" fmla="*/ 10093381 w 10294362"/>
              <a:gd name="connsiteY5053" fmla="*/ 658558 h 1385734"/>
              <a:gd name="connsiteX5054" fmla="*/ 10090284 w 10294362"/>
              <a:gd name="connsiteY5054" fmla="*/ 691942 h 1385734"/>
              <a:gd name="connsiteX5055" fmla="*/ 10081722 w 10294362"/>
              <a:gd name="connsiteY5055" fmla="*/ 724109 h 1385734"/>
              <a:gd name="connsiteX5056" fmla="*/ 10060227 w 10294362"/>
              <a:gd name="connsiteY5056" fmla="*/ 774751 h 1385734"/>
              <a:gd name="connsiteX5057" fmla="*/ 10032173 w 10294362"/>
              <a:gd name="connsiteY5057" fmla="*/ 823207 h 1385734"/>
              <a:gd name="connsiteX5058" fmla="*/ 10006488 w 10294362"/>
              <a:gd name="connsiteY5058" fmla="*/ 860369 h 1385734"/>
              <a:gd name="connsiteX5059" fmla="*/ 9979710 w 10294362"/>
              <a:gd name="connsiteY5059" fmla="*/ 897530 h 1385734"/>
              <a:gd name="connsiteX5060" fmla="*/ 9947102 w 10294362"/>
              <a:gd name="connsiteY5060" fmla="*/ 943072 h 1385734"/>
              <a:gd name="connsiteX5061" fmla="*/ 9911216 w 10294362"/>
              <a:gd name="connsiteY5061" fmla="*/ 986427 h 1385734"/>
              <a:gd name="connsiteX5062" fmla="*/ 9872778 w 10294362"/>
              <a:gd name="connsiteY5062" fmla="*/ 1026322 h 1385734"/>
              <a:gd name="connsiteX5063" fmla="*/ 9835435 w 10294362"/>
              <a:gd name="connsiteY5063" fmla="*/ 1065123 h 1385734"/>
              <a:gd name="connsiteX5064" fmla="*/ 9796633 w 10294362"/>
              <a:gd name="connsiteY5064" fmla="*/ 1103195 h 1385734"/>
              <a:gd name="connsiteX5065" fmla="*/ 9756739 w 10294362"/>
              <a:gd name="connsiteY5065" fmla="*/ 1137989 h 1385734"/>
              <a:gd name="connsiteX5066" fmla="*/ 9729788 w 10294362"/>
              <a:gd name="connsiteY5066" fmla="*/ 1160942 h 1385734"/>
              <a:gd name="connsiteX5067" fmla="*/ 9702861 w 10294362"/>
              <a:gd name="connsiteY5067" fmla="*/ 1181709 h 1385734"/>
              <a:gd name="connsiteX5068" fmla="*/ 9642271 w 10294362"/>
              <a:gd name="connsiteY5068" fmla="*/ 1223971 h 1385734"/>
              <a:gd name="connsiteX5069" fmla="*/ 9580414 w 10294362"/>
              <a:gd name="connsiteY5069" fmla="*/ 1257490 h 1385734"/>
              <a:gd name="connsiteX5070" fmla="*/ 9563197 w 10294362"/>
              <a:gd name="connsiteY5070" fmla="*/ 1266780 h 1385734"/>
              <a:gd name="connsiteX5071" fmla="*/ 9547032 w 10294362"/>
              <a:gd name="connsiteY5071" fmla="*/ 1274978 h 1385734"/>
              <a:gd name="connsiteX5072" fmla="*/ 9412882 w 10294362"/>
              <a:gd name="connsiteY5072" fmla="*/ 1324527 h 1385734"/>
              <a:gd name="connsiteX5073" fmla="*/ 9395072 w 10294362"/>
              <a:gd name="connsiteY5073" fmla="*/ 1329627 h 1385734"/>
              <a:gd name="connsiteX5074" fmla="*/ 9375081 w 10294362"/>
              <a:gd name="connsiteY5074" fmla="*/ 1334728 h 1385734"/>
              <a:gd name="connsiteX5075" fmla="*/ 9385258 w 10294362"/>
              <a:gd name="connsiteY5075" fmla="*/ 1328899 h 1385734"/>
              <a:gd name="connsiteX5076" fmla="*/ 9312249 w 10294362"/>
              <a:gd name="connsiteY5076" fmla="*/ 1343654 h 1385734"/>
              <a:gd name="connsiteX5077" fmla="*/ 9242485 w 10294362"/>
              <a:gd name="connsiteY5077" fmla="*/ 1355130 h 1385734"/>
              <a:gd name="connsiteX5078" fmla="*/ 9168708 w 10294362"/>
              <a:gd name="connsiteY5078" fmla="*/ 1363146 h 1385734"/>
              <a:gd name="connsiteX5079" fmla="*/ 9093838 w 10294362"/>
              <a:gd name="connsiteY5079" fmla="*/ 1366789 h 1385734"/>
              <a:gd name="connsiteX5080" fmla="*/ 9093838 w 10294362"/>
              <a:gd name="connsiteY5080" fmla="*/ 1360960 h 1385734"/>
              <a:gd name="connsiteX5081" fmla="*/ 9125353 w 10294362"/>
              <a:gd name="connsiteY5081" fmla="*/ 1354037 h 1385734"/>
              <a:gd name="connsiteX5082" fmla="*/ 9157961 w 10294362"/>
              <a:gd name="connsiteY5082" fmla="*/ 1344929 h 1385734"/>
              <a:gd name="connsiteX5083" fmla="*/ 9193119 w 10294362"/>
              <a:gd name="connsiteY5083" fmla="*/ 1330720 h 1385734"/>
              <a:gd name="connsiteX5084" fmla="*/ 9229370 w 10294362"/>
              <a:gd name="connsiteY5084" fmla="*/ 1314325 h 1385734"/>
              <a:gd name="connsiteX5085" fmla="*/ 9278372 w 10294362"/>
              <a:gd name="connsiteY5085" fmla="*/ 1289915 h 1385734"/>
              <a:gd name="connsiteX5086" fmla="*/ 9328468 w 10294362"/>
              <a:gd name="connsiteY5086" fmla="*/ 1263319 h 1385734"/>
              <a:gd name="connsiteX5087" fmla="*/ 9360882 w 10294362"/>
              <a:gd name="connsiteY5087" fmla="*/ 1244192 h 1385734"/>
              <a:gd name="connsiteX5088" fmla="*/ 9391074 w 10294362"/>
              <a:gd name="connsiteY5088" fmla="*/ 1223971 h 1385734"/>
              <a:gd name="connsiteX5089" fmla="*/ 9436910 w 10294362"/>
              <a:gd name="connsiteY5089" fmla="*/ 1193914 h 1385734"/>
              <a:gd name="connsiteX5090" fmla="*/ 9482866 w 10294362"/>
              <a:gd name="connsiteY5090" fmla="*/ 1162764 h 1385734"/>
              <a:gd name="connsiteX5091" fmla="*/ 9535304 w 10294362"/>
              <a:gd name="connsiteY5091" fmla="*/ 1121958 h 1385734"/>
              <a:gd name="connsiteX5092" fmla="*/ 9566638 w 10294362"/>
              <a:gd name="connsiteY5092" fmla="*/ 1097548 h 1385734"/>
              <a:gd name="connsiteX5093" fmla="*/ 9597973 w 10294362"/>
              <a:gd name="connsiteY5093" fmla="*/ 1070952 h 1385734"/>
              <a:gd name="connsiteX5094" fmla="*/ 9631370 w 10294362"/>
              <a:gd name="connsiteY5094" fmla="*/ 1043809 h 1385734"/>
              <a:gd name="connsiteX5095" fmla="*/ 9663581 w 10294362"/>
              <a:gd name="connsiteY5095" fmla="*/ 1015574 h 1385734"/>
              <a:gd name="connsiteX5096" fmla="*/ 9717787 w 10294362"/>
              <a:gd name="connsiteY5096" fmla="*/ 955823 h 1385734"/>
              <a:gd name="connsiteX5097" fmla="*/ 9769855 w 10294362"/>
              <a:gd name="connsiteY5097" fmla="*/ 896073 h 1385734"/>
              <a:gd name="connsiteX5098" fmla="*/ 9811753 w 10294362"/>
              <a:gd name="connsiteY5098" fmla="*/ 844156 h 1385734"/>
              <a:gd name="connsiteX5099" fmla="*/ 9851465 w 10294362"/>
              <a:gd name="connsiteY5099" fmla="*/ 791146 h 1385734"/>
              <a:gd name="connsiteX5100" fmla="*/ 9880612 w 10294362"/>
              <a:gd name="connsiteY5100" fmla="*/ 749248 h 1385734"/>
              <a:gd name="connsiteX5101" fmla="*/ 9909758 w 10294362"/>
              <a:gd name="connsiteY5101" fmla="*/ 705164 h 1385734"/>
              <a:gd name="connsiteX5102" fmla="*/ 9922874 w 10294362"/>
              <a:gd name="connsiteY5102" fmla="*/ 680846 h 1385734"/>
              <a:gd name="connsiteX5103" fmla="*/ 9935990 w 10294362"/>
              <a:gd name="connsiteY5103" fmla="*/ 654157 h 1385734"/>
              <a:gd name="connsiteX5104" fmla="*/ 9942730 w 10294362"/>
              <a:gd name="connsiteY5104" fmla="*/ 641134 h 1385734"/>
              <a:gd name="connsiteX5105" fmla="*/ 9954935 w 10294362"/>
              <a:gd name="connsiteY5105" fmla="*/ 623582 h 1385734"/>
              <a:gd name="connsiteX5106" fmla="*/ 9914130 w 10294362"/>
              <a:gd name="connsiteY5106" fmla="*/ 633846 h 1385734"/>
              <a:gd name="connsiteX5107" fmla="*/ 9866949 w 10294362"/>
              <a:gd name="connsiteY5107" fmla="*/ 648997 h 1385734"/>
              <a:gd name="connsiteX5108" fmla="*/ 9820861 w 10294362"/>
              <a:gd name="connsiteY5108" fmla="*/ 671673 h 1385734"/>
              <a:gd name="connsiteX5109" fmla="*/ 9783335 w 10294362"/>
              <a:gd name="connsiteY5109" fmla="*/ 688321 h 1385734"/>
              <a:gd name="connsiteX5110" fmla="*/ 9743623 w 10294362"/>
              <a:gd name="connsiteY5110" fmla="*/ 703706 h 1385734"/>
              <a:gd name="connsiteX5111" fmla="*/ 9730325 w 10294362"/>
              <a:gd name="connsiteY5111" fmla="*/ 713361 h 1385734"/>
              <a:gd name="connsiteX5112" fmla="*/ 9729050 w 10294362"/>
              <a:gd name="connsiteY5112" fmla="*/ 728481 h 1385734"/>
              <a:gd name="connsiteX5113" fmla="*/ 9732330 w 10294362"/>
              <a:gd name="connsiteY5113" fmla="*/ 791328 h 1385734"/>
              <a:gd name="connsiteX5114" fmla="*/ 9720316 w 10294362"/>
              <a:gd name="connsiteY5114" fmla="*/ 855268 h 1385734"/>
              <a:gd name="connsiteX5115" fmla="*/ 9714494 w 10294362"/>
              <a:gd name="connsiteY5115" fmla="*/ 871299 h 1385734"/>
              <a:gd name="connsiteX5116" fmla="*/ 9708673 w 10294362"/>
              <a:gd name="connsiteY5116" fmla="*/ 887329 h 1385734"/>
              <a:gd name="connsiteX5117" fmla="*/ 9696665 w 10294362"/>
              <a:gd name="connsiteY5117" fmla="*/ 900809 h 1385734"/>
              <a:gd name="connsiteX5118" fmla="*/ 9682474 w 10294362"/>
              <a:gd name="connsiteY5118" fmla="*/ 912104 h 1385734"/>
              <a:gd name="connsiteX5119" fmla="*/ 9676653 w 10294362"/>
              <a:gd name="connsiteY5119" fmla="*/ 920848 h 1385734"/>
              <a:gd name="connsiteX5120" fmla="*/ 9667374 w 10294362"/>
              <a:gd name="connsiteY5120" fmla="*/ 931049 h 1385734"/>
              <a:gd name="connsiteX5121" fmla="*/ 9654821 w 10294362"/>
              <a:gd name="connsiteY5121" fmla="*/ 936878 h 1385734"/>
              <a:gd name="connsiteX5122" fmla="*/ 9650454 w 10294362"/>
              <a:gd name="connsiteY5122" fmla="*/ 939246 h 1385734"/>
              <a:gd name="connsiteX5123" fmla="*/ 9646088 w 10294362"/>
              <a:gd name="connsiteY5123" fmla="*/ 942707 h 1385734"/>
              <a:gd name="connsiteX5124" fmla="*/ 9638265 w 10294362"/>
              <a:gd name="connsiteY5124" fmla="*/ 949812 h 1385734"/>
              <a:gd name="connsiteX5125" fmla="*/ 9631533 w 10294362"/>
              <a:gd name="connsiteY5125" fmla="*/ 942707 h 1385734"/>
              <a:gd name="connsiteX5126" fmla="*/ 9621527 w 10294362"/>
              <a:gd name="connsiteY5126" fmla="*/ 933781 h 1385734"/>
              <a:gd name="connsiteX5127" fmla="*/ 9608246 w 10294362"/>
              <a:gd name="connsiteY5127" fmla="*/ 932506 h 1385734"/>
              <a:gd name="connsiteX5128" fmla="*/ 9597330 w 10294362"/>
              <a:gd name="connsiteY5128" fmla="*/ 929227 h 1385734"/>
              <a:gd name="connsiteX5129" fmla="*/ 9586414 w 10294362"/>
              <a:gd name="connsiteY5129" fmla="*/ 923762 h 1385734"/>
              <a:gd name="connsiteX5130" fmla="*/ 9569743 w 10294362"/>
              <a:gd name="connsiteY5130" fmla="*/ 913197 h 1385734"/>
              <a:gd name="connsiteX5131" fmla="*/ 9554342 w 10294362"/>
              <a:gd name="connsiteY5131" fmla="*/ 900445 h 1385734"/>
              <a:gd name="connsiteX5132" fmla="*/ 9536584 w 10294362"/>
              <a:gd name="connsiteY5132" fmla="*/ 881136 h 1385734"/>
              <a:gd name="connsiteX5133" fmla="*/ 9522110 w 10294362"/>
              <a:gd name="connsiteY5133" fmla="*/ 859640 h 1385734"/>
              <a:gd name="connsiteX5134" fmla="*/ 9512236 w 10294362"/>
              <a:gd name="connsiteY5134" fmla="*/ 835230 h 1385734"/>
              <a:gd name="connsiteX5135" fmla="*/ 9503323 w 10294362"/>
              <a:gd name="connsiteY5135" fmla="*/ 808634 h 1385734"/>
              <a:gd name="connsiteX5136" fmla="*/ 9483597 w 10294362"/>
              <a:gd name="connsiteY5136" fmla="*/ 818835 h 1385734"/>
              <a:gd name="connsiteX5137" fmla="*/ 9463871 w 10294362"/>
              <a:gd name="connsiteY5137" fmla="*/ 829036 h 1385734"/>
              <a:gd name="connsiteX5138" fmla="*/ 9453095 w 10294362"/>
              <a:gd name="connsiteY5138" fmla="*/ 834866 h 1385734"/>
              <a:gd name="connsiteX5139" fmla="*/ 9443414 w 10294362"/>
              <a:gd name="connsiteY5139" fmla="*/ 840695 h 1385734"/>
              <a:gd name="connsiteX5140" fmla="*/ 9421969 w 10294362"/>
              <a:gd name="connsiteY5140" fmla="*/ 849074 h 1385734"/>
              <a:gd name="connsiteX5141" fmla="*/ 9398343 w 10294362"/>
              <a:gd name="connsiteY5141" fmla="*/ 846524 h 1385734"/>
              <a:gd name="connsiteX5142" fmla="*/ 9374715 w 10294362"/>
              <a:gd name="connsiteY5142" fmla="*/ 833044 h 1385734"/>
              <a:gd name="connsiteX5143" fmla="*/ 9366358 w 10294362"/>
              <a:gd name="connsiteY5143" fmla="*/ 808634 h 1385734"/>
              <a:gd name="connsiteX5144" fmla="*/ 9385258 w 10294362"/>
              <a:gd name="connsiteY5144" fmla="*/ 760724 h 1385734"/>
              <a:gd name="connsiteX5145" fmla="*/ 9421605 w 10294362"/>
              <a:gd name="connsiteY5145" fmla="*/ 718279 h 1385734"/>
              <a:gd name="connsiteX5146" fmla="*/ 9427603 w 10294362"/>
              <a:gd name="connsiteY5146" fmla="*/ 710993 h 1385734"/>
              <a:gd name="connsiteX5147" fmla="*/ 9434690 w 10294362"/>
              <a:gd name="connsiteY5147" fmla="*/ 703706 h 1385734"/>
              <a:gd name="connsiteX5148" fmla="*/ 9471000 w 10294362"/>
              <a:gd name="connsiteY5148" fmla="*/ 687990 h 1385734"/>
              <a:gd name="connsiteX5149" fmla="*/ 9510629 w 10294362"/>
              <a:gd name="connsiteY5149" fmla="*/ 703706 h 1385734"/>
              <a:gd name="connsiteX5150" fmla="*/ 9541542 w 10294362"/>
              <a:gd name="connsiteY5150" fmla="*/ 730485 h 1385734"/>
              <a:gd name="connsiteX5151" fmla="*/ 9574702 w 10294362"/>
              <a:gd name="connsiteY5151" fmla="*/ 756170 h 1385734"/>
              <a:gd name="connsiteX5152" fmla="*/ 9593631 w 10294362"/>
              <a:gd name="connsiteY5152" fmla="*/ 758174 h 1385734"/>
              <a:gd name="connsiteX5153" fmla="*/ 9608192 w 10294362"/>
              <a:gd name="connsiteY5153" fmla="*/ 745969 h 1385734"/>
              <a:gd name="connsiteX5154" fmla="*/ 9613835 w 10294362"/>
              <a:gd name="connsiteY5154" fmla="*/ 722109 h 1385734"/>
              <a:gd name="connsiteX5155" fmla="*/ 9618385 w 10294362"/>
              <a:gd name="connsiteY5155" fmla="*/ 699371 h 1385734"/>
              <a:gd name="connsiteX5156" fmla="*/ 9627122 w 10294362"/>
              <a:gd name="connsiteY5156" fmla="*/ 639766 h 1385734"/>
              <a:gd name="connsiteX5157" fmla="*/ 9627668 w 10294362"/>
              <a:gd name="connsiteY5157" fmla="*/ 627089 h 1385734"/>
              <a:gd name="connsiteX5158" fmla="*/ 9627122 w 10294362"/>
              <a:gd name="connsiteY5158" fmla="*/ 613448 h 1385734"/>
              <a:gd name="connsiteX5159" fmla="*/ 9608920 w 10294362"/>
              <a:gd name="connsiteY5159" fmla="*/ 618334 h 1385734"/>
              <a:gd name="connsiteX5160" fmla="*/ 9590719 w 10294362"/>
              <a:gd name="connsiteY5160" fmla="*/ 622134 h 1385734"/>
              <a:gd name="connsiteX5161" fmla="*/ 9549401 w 10294362"/>
              <a:gd name="connsiteY5161" fmla="*/ 634039 h 1385734"/>
              <a:gd name="connsiteX5162" fmla="*/ 9509176 w 10294362"/>
              <a:gd name="connsiteY5162" fmla="*/ 642667 h 1385734"/>
              <a:gd name="connsiteX5163" fmla="*/ 9461152 w 10294362"/>
              <a:gd name="connsiteY5163" fmla="*/ 656626 h 1385734"/>
              <a:gd name="connsiteX5164" fmla="*/ 9414336 w 10294362"/>
              <a:gd name="connsiteY5164" fmla="*/ 667322 h 1385734"/>
              <a:gd name="connsiteX5165" fmla="*/ 9410883 w 10294362"/>
              <a:gd name="connsiteY5165" fmla="*/ 667685 h 1385734"/>
              <a:gd name="connsiteX5166" fmla="*/ 9408520 w 10294362"/>
              <a:gd name="connsiteY5166" fmla="*/ 665872 h 1385734"/>
              <a:gd name="connsiteX5167" fmla="*/ 9396344 w 10294362"/>
              <a:gd name="connsiteY5167" fmla="*/ 671492 h 1385734"/>
              <a:gd name="connsiteX5168" fmla="*/ 9385258 w 10294362"/>
              <a:gd name="connsiteY5168" fmla="*/ 676024 h 1385734"/>
              <a:gd name="connsiteX5169" fmla="*/ 9384532 w 10294362"/>
              <a:gd name="connsiteY5169" fmla="*/ 673486 h 1385734"/>
              <a:gd name="connsiteX5170" fmla="*/ 9383805 w 10294362"/>
              <a:gd name="connsiteY5170" fmla="*/ 673123 h 1385734"/>
              <a:gd name="connsiteX5171" fmla="*/ 9389620 w 10294362"/>
              <a:gd name="connsiteY5171" fmla="*/ 671673 h 1385734"/>
              <a:gd name="connsiteX5172" fmla="*/ 9388166 w 10294362"/>
              <a:gd name="connsiteY5172" fmla="*/ 667322 h 1385734"/>
              <a:gd name="connsiteX5173" fmla="*/ 9373262 w 10294362"/>
              <a:gd name="connsiteY5173" fmla="*/ 673865 h 1385734"/>
              <a:gd name="connsiteX5174" fmla="*/ 9360529 w 10294362"/>
              <a:gd name="connsiteY5174" fmla="*/ 680510 h 1385734"/>
              <a:gd name="connsiteX5175" fmla="*/ 9359072 w 10294362"/>
              <a:gd name="connsiteY5175" fmla="*/ 680510 h 1385734"/>
              <a:gd name="connsiteX5176" fmla="*/ 9372174 w 10294362"/>
              <a:gd name="connsiteY5176" fmla="*/ 671673 h 1385734"/>
              <a:gd name="connsiteX5177" fmla="*/ 9364717 w 10294362"/>
              <a:gd name="connsiteY5177" fmla="*/ 671129 h 1385734"/>
              <a:gd name="connsiteX5178" fmla="*/ 9360529 w 10294362"/>
              <a:gd name="connsiteY5178" fmla="*/ 671673 h 1385734"/>
              <a:gd name="connsiteX5179" fmla="*/ 9321363 w 10294362"/>
              <a:gd name="connsiteY5179" fmla="*/ 677575 h 1385734"/>
              <a:gd name="connsiteX5180" fmla="*/ 9283291 w 10294362"/>
              <a:gd name="connsiteY5180" fmla="*/ 683474 h 1385734"/>
              <a:gd name="connsiteX5181" fmla="*/ 9197308 w 10294362"/>
              <a:gd name="connsiteY5181" fmla="*/ 678992 h 1385734"/>
              <a:gd name="connsiteX5182" fmla="*/ 9182553 w 10294362"/>
              <a:gd name="connsiteY5182" fmla="*/ 669687 h 1385734"/>
              <a:gd name="connsiteX5183" fmla="*/ 9171077 w 10294362"/>
              <a:gd name="connsiteY5183" fmla="*/ 657170 h 1385734"/>
              <a:gd name="connsiteX5184" fmla="*/ 9167798 w 10294362"/>
              <a:gd name="connsiteY5184" fmla="*/ 648468 h 1385734"/>
              <a:gd name="connsiteX5185" fmla="*/ 9171077 w 10294362"/>
              <a:gd name="connsiteY5185" fmla="*/ 639766 h 1385734"/>
              <a:gd name="connsiteX5186" fmla="*/ 9187836 w 10294362"/>
              <a:gd name="connsiteY5186" fmla="*/ 616195 h 1385734"/>
              <a:gd name="connsiteX5187" fmla="*/ 9213339 w 10294362"/>
              <a:gd name="connsiteY5187" fmla="*/ 600418 h 1385734"/>
              <a:gd name="connsiteX5188" fmla="*/ 9245764 w 10294362"/>
              <a:gd name="connsiteY5188" fmla="*/ 578645 h 1385734"/>
              <a:gd name="connsiteX5189" fmla="*/ 9280376 w 10294362"/>
              <a:gd name="connsiteY5189" fmla="*/ 558075 h 1385734"/>
              <a:gd name="connsiteX5190" fmla="*/ 9316262 w 10294362"/>
              <a:gd name="connsiteY5190" fmla="*/ 540878 h 1385734"/>
              <a:gd name="connsiteX5191" fmla="*/ 9353242 w 10294362"/>
              <a:gd name="connsiteY5191" fmla="*/ 525956 h 1385734"/>
              <a:gd name="connsiteX5192" fmla="*/ 9361622 w 10294362"/>
              <a:gd name="connsiteY5192" fmla="*/ 518685 h 1385734"/>
              <a:gd name="connsiteX5193" fmla="*/ 9363443 w 10294362"/>
              <a:gd name="connsiteY5193" fmla="*/ 507051 h 1385734"/>
              <a:gd name="connsiteX5194" fmla="*/ 9360710 w 10294362"/>
              <a:gd name="connsiteY5194" fmla="*/ 430944 h 1385734"/>
              <a:gd name="connsiteX5195" fmla="*/ 9367812 w 10294362"/>
              <a:gd name="connsiteY5195" fmla="*/ 356904 h 1385734"/>
              <a:gd name="connsiteX5196" fmla="*/ 9372537 w 10294362"/>
              <a:gd name="connsiteY5196" fmla="*/ 323991 h 1385734"/>
              <a:gd name="connsiteX5197" fmla="*/ 9370720 w 10294362"/>
              <a:gd name="connsiteY5197" fmla="*/ 290008 h 1385734"/>
              <a:gd name="connsiteX5198" fmla="*/ 9371992 w 10294362"/>
              <a:gd name="connsiteY5198" fmla="*/ 286547 h 1385734"/>
              <a:gd name="connsiteX5199" fmla="*/ 9376535 w 10294362"/>
              <a:gd name="connsiteY5199" fmla="*/ 284179 h 1385734"/>
              <a:gd name="connsiteX5200" fmla="*/ 9396708 w 10294362"/>
              <a:gd name="connsiteY5200" fmla="*/ 284361 h 1385734"/>
              <a:gd name="connsiteX5201" fmla="*/ 9415790 w 10294362"/>
              <a:gd name="connsiteY5201" fmla="*/ 285636 h 1385734"/>
              <a:gd name="connsiteX5202" fmla="*/ 9431783 w 10294362"/>
              <a:gd name="connsiteY5202" fmla="*/ 290737 h 1385734"/>
              <a:gd name="connsiteX5203" fmla="*/ 9443414 w 10294362"/>
              <a:gd name="connsiteY5203" fmla="*/ 295837 h 1385734"/>
              <a:gd name="connsiteX5204" fmla="*/ 9440688 w 10294362"/>
              <a:gd name="connsiteY5204" fmla="*/ 296566 h 1385734"/>
              <a:gd name="connsiteX5205" fmla="*/ 9434690 w 10294362"/>
              <a:gd name="connsiteY5205" fmla="*/ 297295 h 1385734"/>
              <a:gd name="connsiteX5206" fmla="*/ 9452552 w 10294362"/>
              <a:gd name="connsiteY5206" fmla="*/ 318701 h 1385734"/>
              <a:gd name="connsiteX5207" fmla="*/ 9468254 w 10294362"/>
              <a:gd name="connsiteY5207" fmla="*/ 337934 h 1385734"/>
              <a:gd name="connsiteX5208" fmla="*/ 9490903 w 10294362"/>
              <a:gd name="connsiteY5208" fmla="*/ 376240 h 1385734"/>
              <a:gd name="connsiteX5209" fmla="*/ 9504784 w 10294362"/>
              <a:gd name="connsiteY5209" fmla="*/ 416736 h 1385734"/>
              <a:gd name="connsiteX5210" fmla="*/ 9514029 w 10294362"/>
              <a:gd name="connsiteY5210" fmla="*/ 465934 h 1385734"/>
              <a:gd name="connsiteX5211" fmla="*/ 9522110 w 10294362"/>
              <a:gd name="connsiteY5211" fmla="*/ 517230 h 1385734"/>
              <a:gd name="connsiteX5212" fmla="*/ 9518710 w 10294362"/>
              <a:gd name="connsiteY5212" fmla="*/ 529046 h 1385734"/>
              <a:gd name="connsiteX5213" fmla="*/ 9512091 w 10294362"/>
              <a:gd name="connsiteY5213" fmla="*/ 541952 h 1385734"/>
              <a:gd name="connsiteX5214" fmla="*/ 9549917 w 10294362"/>
              <a:gd name="connsiteY5214" fmla="*/ 529591 h 1385734"/>
              <a:gd name="connsiteX5215" fmla="*/ 9587870 w 10294362"/>
              <a:gd name="connsiteY5215" fmla="*/ 517230 h 1385734"/>
              <a:gd name="connsiteX5216" fmla="*/ 9577488 w 10294362"/>
              <a:gd name="connsiteY5216" fmla="*/ 496871 h 1385734"/>
              <a:gd name="connsiteX5217" fmla="*/ 9560129 w 10294362"/>
              <a:gd name="connsiteY5217" fmla="*/ 501234 h 1385734"/>
              <a:gd name="connsiteX5218" fmla="*/ 9554342 w 10294362"/>
              <a:gd name="connsiteY5218" fmla="*/ 490872 h 1385734"/>
              <a:gd name="connsiteX5219" fmla="*/ 9552896 w 10294362"/>
              <a:gd name="connsiteY5219" fmla="*/ 479420 h 1385734"/>
              <a:gd name="connsiteX5220" fmla="*/ 9555789 w 10294362"/>
              <a:gd name="connsiteY5220" fmla="*/ 391928 h 1385734"/>
              <a:gd name="connsiteX5221" fmla="*/ 9559405 w 10294362"/>
              <a:gd name="connsiteY5221" fmla="*/ 352187 h 1385734"/>
              <a:gd name="connsiteX5222" fmla="*/ 9563022 w 10294362"/>
              <a:gd name="connsiteY5222" fmla="*/ 314783 h 1385734"/>
              <a:gd name="connsiteX5223" fmla="*/ 9564649 w 10294362"/>
              <a:gd name="connsiteY5223" fmla="*/ 285090 h 1385734"/>
              <a:gd name="connsiteX5224" fmla="*/ 9567362 w 10294362"/>
              <a:gd name="connsiteY5224" fmla="*/ 256490 h 1385734"/>
              <a:gd name="connsiteX5225" fmla="*/ 9568989 w 10294362"/>
              <a:gd name="connsiteY5225" fmla="*/ 239912 h 1385734"/>
              <a:gd name="connsiteX5226" fmla="*/ 9571702 w 10294362"/>
              <a:gd name="connsiteY5226" fmla="*/ 224428 h 1385734"/>
              <a:gd name="connsiteX5227" fmla="*/ 9576783 w 10294362"/>
              <a:gd name="connsiteY5227" fmla="*/ 180526 h 1385734"/>
              <a:gd name="connsiteX5228" fmla="*/ 9581878 w 10294362"/>
              <a:gd name="connsiteY5228" fmla="*/ 135532 h 1385734"/>
              <a:gd name="connsiteX5229" fmla="*/ 9585718 w 10294362"/>
              <a:gd name="connsiteY5229" fmla="*/ 106203 h 1385734"/>
              <a:gd name="connsiteX5230" fmla="*/ 9581878 w 10294362"/>
              <a:gd name="connsiteY5230" fmla="*/ 75781 h 1385734"/>
              <a:gd name="connsiteX5231" fmla="*/ 9572250 w 10294362"/>
              <a:gd name="connsiteY5231" fmla="*/ 58840 h 1385734"/>
              <a:gd name="connsiteX5232" fmla="*/ 9557236 w 10294362"/>
              <a:gd name="connsiteY5232" fmla="*/ 45177 h 1385734"/>
              <a:gd name="connsiteX5233" fmla="*/ 9525333 w 10294362"/>
              <a:gd name="connsiteY5233" fmla="*/ 22589 h 1385734"/>
              <a:gd name="connsiteX5234" fmla="*/ 9494556 w 10294362"/>
              <a:gd name="connsiteY5234" fmla="*/ 0 h 138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</a:cxnLst>
            <a:rect l="l" t="t" r="r" b="b"/>
            <a:pathLst>
              <a:path w="10294362" h="1385734">
                <a:moveTo>
                  <a:pt x="4797950" y="1128004"/>
                </a:moveTo>
                <a:cubicBezTo>
                  <a:pt x="4782915" y="1131533"/>
                  <a:pt x="4768150" y="1133112"/>
                  <a:pt x="4753655" y="1132740"/>
                </a:cubicBezTo>
                <a:cubicBezTo>
                  <a:pt x="4739160" y="1132369"/>
                  <a:pt x="4724941" y="1132276"/>
                  <a:pt x="4710998" y="1132461"/>
                </a:cubicBezTo>
                <a:cubicBezTo>
                  <a:pt x="4722012" y="1137917"/>
                  <a:pt x="4737065" y="1140100"/>
                  <a:pt x="4756157" y="1139009"/>
                </a:cubicBezTo>
                <a:cubicBezTo>
                  <a:pt x="4775251" y="1137917"/>
                  <a:pt x="4789181" y="1134249"/>
                  <a:pt x="4797950" y="1128004"/>
                </a:cubicBezTo>
                <a:close/>
                <a:moveTo>
                  <a:pt x="3245352" y="1082024"/>
                </a:moveTo>
                <a:cubicBezTo>
                  <a:pt x="3244758" y="1082066"/>
                  <a:pt x="3244164" y="1082491"/>
                  <a:pt x="3243571" y="1083298"/>
                </a:cubicBezTo>
                <a:cubicBezTo>
                  <a:pt x="3242977" y="1084105"/>
                  <a:pt x="3242892" y="1085039"/>
                  <a:pt x="3243316" y="1086101"/>
                </a:cubicBezTo>
                <a:cubicBezTo>
                  <a:pt x="3244101" y="1088309"/>
                  <a:pt x="3246094" y="1090517"/>
                  <a:pt x="3249296" y="1092725"/>
                </a:cubicBezTo>
                <a:cubicBezTo>
                  <a:pt x="3252497" y="1094933"/>
                  <a:pt x="3255253" y="1096122"/>
                  <a:pt x="3257564" y="1096292"/>
                </a:cubicBezTo>
                <a:cubicBezTo>
                  <a:pt x="3258624" y="1095825"/>
                  <a:pt x="3259812" y="1095485"/>
                  <a:pt x="3261126" y="1095273"/>
                </a:cubicBezTo>
                <a:cubicBezTo>
                  <a:pt x="3262442" y="1095061"/>
                  <a:pt x="3263628" y="1094721"/>
                  <a:pt x="3264688" y="1094254"/>
                </a:cubicBezTo>
                <a:cubicBezTo>
                  <a:pt x="3265876" y="1092046"/>
                  <a:pt x="3266554" y="1090347"/>
                  <a:pt x="3266725" y="1089158"/>
                </a:cubicBezTo>
                <a:cubicBezTo>
                  <a:pt x="3266660" y="1088648"/>
                  <a:pt x="3266278" y="1088139"/>
                  <a:pt x="3265579" y="1087629"/>
                </a:cubicBezTo>
                <a:cubicBezTo>
                  <a:pt x="3264879" y="1087120"/>
                  <a:pt x="3264243" y="1086610"/>
                  <a:pt x="3263671" y="1086101"/>
                </a:cubicBezTo>
                <a:cubicBezTo>
                  <a:pt x="3260236" y="1085994"/>
                  <a:pt x="3257183" y="1085442"/>
                  <a:pt x="3254511" y="1084444"/>
                </a:cubicBezTo>
                <a:cubicBezTo>
                  <a:pt x="3251840" y="1083446"/>
                  <a:pt x="3248787" y="1082640"/>
                  <a:pt x="3245352" y="1082024"/>
                </a:cubicBezTo>
                <a:close/>
                <a:moveTo>
                  <a:pt x="631021" y="1079696"/>
                </a:moveTo>
                <a:lnTo>
                  <a:pt x="629564" y="1081153"/>
                </a:lnTo>
                <a:cubicBezTo>
                  <a:pt x="628349" y="1082611"/>
                  <a:pt x="627864" y="1084068"/>
                  <a:pt x="628107" y="1085525"/>
                </a:cubicBezTo>
                <a:cubicBezTo>
                  <a:pt x="627439" y="1086254"/>
                  <a:pt x="627317" y="1086983"/>
                  <a:pt x="627742" y="1087711"/>
                </a:cubicBezTo>
                <a:cubicBezTo>
                  <a:pt x="628167" y="1088440"/>
                  <a:pt x="628775" y="1089169"/>
                  <a:pt x="629564" y="1089897"/>
                </a:cubicBezTo>
                <a:cubicBezTo>
                  <a:pt x="630991" y="1089108"/>
                  <a:pt x="632145" y="1088136"/>
                  <a:pt x="633025" y="1086983"/>
                </a:cubicBezTo>
                <a:cubicBezTo>
                  <a:pt x="633905" y="1085829"/>
                  <a:pt x="634695" y="1084857"/>
                  <a:pt x="635393" y="1084068"/>
                </a:cubicBezTo>
                <a:cubicBezTo>
                  <a:pt x="635302" y="1084068"/>
                  <a:pt x="634756" y="1083704"/>
                  <a:pt x="633754" y="1082975"/>
                </a:cubicBezTo>
                <a:cubicBezTo>
                  <a:pt x="632752" y="1082246"/>
                  <a:pt x="631841" y="1081153"/>
                  <a:pt x="631021" y="1079696"/>
                </a:cubicBezTo>
                <a:close/>
                <a:moveTo>
                  <a:pt x="855305" y="1054922"/>
                </a:moveTo>
                <a:cubicBezTo>
                  <a:pt x="853816" y="1054982"/>
                  <a:pt x="852417" y="1055225"/>
                  <a:pt x="851111" y="1055650"/>
                </a:cubicBezTo>
                <a:cubicBezTo>
                  <a:pt x="849804" y="1056075"/>
                  <a:pt x="848771" y="1056318"/>
                  <a:pt x="848011" y="1056379"/>
                </a:cubicBezTo>
                <a:cubicBezTo>
                  <a:pt x="850138" y="1061297"/>
                  <a:pt x="852448" y="1064212"/>
                  <a:pt x="854940" y="1065123"/>
                </a:cubicBezTo>
                <a:cubicBezTo>
                  <a:pt x="857432" y="1066034"/>
                  <a:pt x="860472" y="1066034"/>
                  <a:pt x="864058" y="1065123"/>
                </a:cubicBezTo>
                <a:lnTo>
                  <a:pt x="868434" y="1065123"/>
                </a:lnTo>
                <a:cubicBezTo>
                  <a:pt x="873479" y="1066550"/>
                  <a:pt x="878342" y="1066611"/>
                  <a:pt x="883023" y="1065305"/>
                </a:cubicBezTo>
                <a:cubicBezTo>
                  <a:pt x="887703" y="1064000"/>
                  <a:pt x="892566" y="1061510"/>
                  <a:pt x="897611" y="1057836"/>
                </a:cubicBezTo>
                <a:cubicBezTo>
                  <a:pt x="896912" y="1057138"/>
                  <a:pt x="896122" y="1056713"/>
                  <a:pt x="895241" y="1056561"/>
                </a:cubicBezTo>
                <a:cubicBezTo>
                  <a:pt x="894359" y="1056409"/>
                  <a:pt x="893204" y="1056349"/>
                  <a:pt x="891776" y="1056379"/>
                </a:cubicBezTo>
                <a:cubicBezTo>
                  <a:pt x="885880" y="1055681"/>
                  <a:pt x="879801" y="1055256"/>
                  <a:pt x="873540" y="1055104"/>
                </a:cubicBezTo>
                <a:cubicBezTo>
                  <a:pt x="867280" y="1054952"/>
                  <a:pt x="861201" y="1054891"/>
                  <a:pt x="855305" y="1054922"/>
                </a:cubicBezTo>
                <a:close/>
                <a:moveTo>
                  <a:pt x="7059331" y="1050434"/>
                </a:moveTo>
                <a:lnTo>
                  <a:pt x="7064726" y="1052725"/>
                </a:lnTo>
                <a:cubicBezTo>
                  <a:pt x="7069977" y="1054133"/>
                  <a:pt x="7075646" y="1053810"/>
                  <a:pt x="7081733" y="1051755"/>
                </a:cubicBezTo>
                <a:cubicBezTo>
                  <a:pt x="7081245" y="1053395"/>
                  <a:pt x="7080269" y="1054549"/>
                  <a:pt x="7078805" y="1055218"/>
                </a:cubicBezTo>
                <a:cubicBezTo>
                  <a:pt x="7077342" y="1055888"/>
                  <a:pt x="7074972" y="1056211"/>
                  <a:pt x="7071696" y="1056188"/>
                </a:cubicBezTo>
                <a:close/>
                <a:moveTo>
                  <a:pt x="7050169" y="1046171"/>
                </a:moveTo>
                <a:lnTo>
                  <a:pt x="7059331" y="1050434"/>
                </a:lnTo>
                <a:lnTo>
                  <a:pt x="7049393" y="1046215"/>
                </a:lnTo>
                <a:close/>
                <a:moveTo>
                  <a:pt x="9121409" y="1037274"/>
                </a:moveTo>
                <a:cubicBezTo>
                  <a:pt x="9117694" y="1037297"/>
                  <a:pt x="9114189" y="1037860"/>
                  <a:pt x="9110892" y="1038963"/>
                </a:cubicBezTo>
                <a:cubicBezTo>
                  <a:pt x="9109220" y="1039613"/>
                  <a:pt x="9108384" y="1040542"/>
                  <a:pt x="9108384" y="1041749"/>
                </a:cubicBezTo>
                <a:cubicBezTo>
                  <a:pt x="9108384" y="1042957"/>
                  <a:pt x="9109220" y="1043885"/>
                  <a:pt x="9110892" y="1044535"/>
                </a:cubicBezTo>
                <a:cubicBezTo>
                  <a:pt x="9113121" y="1046578"/>
                  <a:pt x="9115350" y="1048064"/>
                  <a:pt x="9117578" y="1048993"/>
                </a:cubicBezTo>
                <a:cubicBezTo>
                  <a:pt x="9122454" y="1050874"/>
                  <a:pt x="9127190" y="1052963"/>
                  <a:pt x="9131787" y="1055262"/>
                </a:cubicBezTo>
                <a:cubicBezTo>
                  <a:pt x="9136384" y="1057560"/>
                  <a:pt x="9141678" y="1058814"/>
                  <a:pt x="9147668" y="1059023"/>
                </a:cubicBezTo>
                <a:cubicBezTo>
                  <a:pt x="9149897" y="1059209"/>
                  <a:pt x="9152126" y="1058837"/>
                  <a:pt x="9154354" y="1057909"/>
                </a:cubicBezTo>
                <a:cubicBezTo>
                  <a:pt x="9154169" y="1055680"/>
                  <a:pt x="9153426" y="1053451"/>
                  <a:pt x="9152126" y="1051222"/>
                </a:cubicBezTo>
                <a:cubicBezTo>
                  <a:pt x="9147761" y="1045069"/>
                  <a:pt x="9141446" y="1040937"/>
                  <a:pt x="9133180" y="1038824"/>
                </a:cubicBezTo>
                <a:cubicBezTo>
                  <a:pt x="9129048" y="1037768"/>
                  <a:pt x="9125124" y="1037251"/>
                  <a:pt x="9121409" y="1037274"/>
                </a:cubicBezTo>
                <a:close/>
                <a:moveTo>
                  <a:pt x="2408365" y="976368"/>
                </a:moveTo>
                <a:cubicBezTo>
                  <a:pt x="2406155" y="976345"/>
                  <a:pt x="2404713" y="976666"/>
                  <a:pt x="2404038" y="977330"/>
                </a:cubicBezTo>
                <a:cubicBezTo>
                  <a:pt x="2403363" y="977995"/>
                  <a:pt x="2403317" y="979143"/>
                  <a:pt x="2403898" y="980774"/>
                </a:cubicBezTo>
                <a:lnTo>
                  <a:pt x="2413949" y="988575"/>
                </a:lnTo>
                <a:cubicBezTo>
                  <a:pt x="2414617" y="989085"/>
                  <a:pt x="2415776" y="989178"/>
                  <a:pt x="2417425" y="988853"/>
                </a:cubicBezTo>
                <a:cubicBezTo>
                  <a:pt x="2419074" y="988528"/>
                  <a:pt x="2420512" y="988064"/>
                  <a:pt x="2421739" y="987460"/>
                </a:cubicBezTo>
                <a:cubicBezTo>
                  <a:pt x="2422767" y="987274"/>
                  <a:pt x="2423839" y="986532"/>
                  <a:pt x="2424954" y="985231"/>
                </a:cubicBezTo>
                <a:cubicBezTo>
                  <a:pt x="2425557" y="984140"/>
                  <a:pt x="2425744" y="983258"/>
                  <a:pt x="2425515" y="982585"/>
                </a:cubicBezTo>
                <a:cubicBezTo>
                  <a:pt x="2425285" y="981911"/>
                  <a:pt x="2424365" y="981308"/>
                  <a:pt x="2422753" y="980774"/>
                </a:cubicBezTo>
                <a:close/>
                <a:moveTo>
                  <a:pt x="1033063" y="973108"/>
                </a:moveTo>
                <a:cubicBezTo>
                  <a:pt x="1035942" y="972895"/>
                  <a:pt x="1038800" y="973070"/>
                  <a:pt x="1041635" y="973632"/>
                </a:cubicBezTo>
                <a:cubicBezTo>
                  <a:pt x="1047304" y="974756"/>
                  <a:pt x="1052705" y="976154"/>
                  <a:pt x="1057836" y="977825"/>
                </a:cubicBezTo>
                <a:cubicBezTo>
                  <a:pt x="1063634" y="979799"/>
                  <a:pt x="1069160" y="981319"/>
                  <a:pt x="1074413" y="982382"/>
                </a:cubicBezTo>
                <a:cubicBezTo>
                  <a:pt x="1079665" y="983445"/>
                  <a:pt x="1084826" y="985329"/>
                  <a:pt x="1089897" y="988033"/>
                </a:cubicBezTo>
                <a:cubicBezTo>
                  <a:pt x="1093570" y="990099"/>
                  <a:pt x="1097153" y="991436"/>
                  <a:pt x="1100644" y="992043"/>
                </a:cubicBezTo>
                <a:cubicBezTo>
                  <a:pt x="1104136" y="992651"/>
                  <a:pt x="1107354" y="993259"/>
                  <a:pt x="1110299" y="993866"/>
                </a:cubicBezTo>
                <a:cubicBezTo>
                  <a:pt x="1118982" y="997512"/>
                  <a:pt x="1127119" y="1001523"/>
                  <a:pt x="1134709" y="1005898"/>
                </a:cubicBezTo>
                <a:cubicBezTo>
                  <a:pt x="1142299" y="1010273"/>
                  <a:pt x="1149707" y="1015012"/>
                  <a:pt x="1156933" y="1020117"/>
                </a:cubicBezTo>
                <a:cubicBezTo>
                  <a:pt x="1160668" y="1023095"/>
                  <a:pt x="1164857" y="1026253"/>
                  <a:pt x="1169503" y="1029590"/>
                </a:cubicBezTo>
                <a:cubicBezTo>
                  <a:pt x="1174148" y="1032927"/>
                  <a:pt x="1178702" y="1036073"/>
                  <a:pt x="1183165" y="1039028"/>
                </a:cubicBezTo>
                <a:lnTo>
                  <a:pt x="1212312" y="1062208"/>
                </a:lnTo>
                <a:cubicBezTo>
                  <a:pt x="1215105" y="1065639"/>
                  <a:pt x="1216441" y="1068614"/>
                  <a:pt x="1216319" y="1071134"/>
                </a:cubicBezTo>
                <a:cubicBezTo>
                  <a:pt x="1216197" y="1073654"/>
                  <a:pt x="1215348" y="1076994"/>
                  <a:pt x="1213769" y="1081153"/>
                </a:cubicBezTo>
                <a:lnTo>
                  <a:pt x="1205025" y="1097184"/>
                </a:lnTo>
                <a:cubicBezTo>
                  <a:pt x="1203325" y="1097427"/>
                  <a:pt x="1202353" y="1098398"/>
                  <a:pt x="1202110" y="1100099"/>
                </a:cubicBezTo>
                <a:cubicBezTo>
                  <a:pt x="1196281" y="1104713"/>
                  <a:pt x="1191909" y="1110057"/>
                  <a:pt x="1188994" y="1116129"/>
                </a:cubicBezTo>
                <a:cubicBezTo>
                  <a:pt x="1185958" y="1119226"/>
                  <a:pt x="1182194" y="1121412"/>
                  <a:pt x="1177700" y="1122687"/>
                </a:cubicBezTo>
                <a:cubicBezTo>
                  <a:pt x="1173207" y="1123962"/>
                  <a:pt x="1168714" y="1123234"/>
                  <a:pt x="1164220" y="1120501"/>
                </a:cubicBezTo>
                <a:cubicBezTo>
                  <a:pt x="1162732" y="1119135"/>
                  <a:pt x="1160971" y="1118588"/>
                  <a:pt x="1158937" y="1118862"/>
                </a:cubicBezTo>
                <a:cubicBezTo>
                  <a:pt x="1156903" y="1119135"/>
                  <a:pt x="1154777" y="1119681"/>
                  <a:pt x="1152561" y="1120501"/>
                </a:cubicBezTo>
                <a:cubicBezTo>
                  <a:pt x="1150345" y="1121139"/>
                  <a:pt x="1147856" y="1121321"/>
                  <a:pt x="1145093" y="1121048"/>
                </a:cubicBezTo>
                <a:cubicBezTo>
                  <a:pt x="1142330" y="1120774"/>
                  <a:pt x="1139476" y="1120592"/>
                  <a:pt x="1136531" y="1120501"/>
                </a:cubicBezTo>
                <a:cubicBezTo>
                  <a:pt x="1130793" y="1119044"/>
                  <a:pt x="1125510" y="1116858"/>
                  <a:pt x="1120682" y="1113943"/>
                </a:cubicBezTo>
                <a:cubicBezTo>
                  <a:pt x="1115855" y="1111029"/>
                  <a:pt x="1110937" y="1107385"/>
                  <a:pt x="1105927" y="1103013"/>
                </a:cubicBezTo>
                <a:lnTo>
                  <a:pt x="1098640" y="1098641"/>
                </a:lnTo>
                <a:cubicBezTo>
                  <a:pt x="1091445" y="1094391"/>
                  <a:pt x="1085069" y="1090140"/>
                  <a:pt x="1079513" y="1085890"/>
                </a:cubicBezTo>
                <a:cubicBezTo>
                  <a:pt x="1073957" y="1081639"/>
                  <a:pt x="1068674" y="1076660"/>
                  <a:pt x="1063665" y="1070952"/>
                </a:cubicBezTo>
                <a:cubicBezTo>
                  <a:pt x="1057896" y="1064481"/>
                  <a:pt x="1052312" y="1058478"/>
                  <a:pt x="1046912" y="1052940"/>
                </a:cubicBezTo>
                <a:cubicBezTo>
                  <a:pt x="1041513" y="1047403"/>
                  <a:pt x="1035934" y="1041809"/>
                  <a:pt x="1030176" y="1036158"/>
                </a:cubicBezTo>
                <a:cubicBezTo>
                  <a:pt x="1028690" y="1033910"/>
                  <a:pt x="1027296" y="1031480"/>
                  <a:pt x="1025993" y="1028867"/>
                </a:cubicBezTo>
                <a:cubicBezTo>
                  <a:pt x="1024689" y="1026254"/>
                  <a:pt x="1023658" y="1023823"/>
                  <a:pt x="1022901" y="1021575"/>
                </a:cubicBezTo>
                <a:lnTo>
                  <a:pt x="1015573" y="996783"/>
                </a:lnTo>
                <a:cubicBezTo>
                  <a:pt x="1014851" y="993259"/>
                  <a:pt x="1014490" y="990099"/>
                  <a:pt x="1014490" y="987304"/>
                </a:cubicBezTo>
                <a:cubicBezTo>
                  <a:pt x="1014490" y="984509"/>
                  <a:pt x="1014851" y="981349"/>
                  <a:pt x="1015573" y="977825"/>
                </a:cubicBezTo>
                <a:cubicBezTo>
                  <a:pt x="1015482" y="976427"/>
                  <a:pt x="1016028" y="975576"/>
                  <a:pt x="1017212" y="975272"/>
                </a:cubicBezTo>
                <a:cubicBezTo>
                  <a:pt x="1018396" y="974969"/>
                  <a:pt x="1020765" y="974847"/>
                  <a:pt x="1024317" y="974908"/>
                </a:cubicBezTo>
                <a:lnTo>
                  <a:pt x="1024356" y="974908"/>
                </a:lnTo>
                <a:cubicBezTo>
                  <a:pt x="1027280" y="973920"/>
                  <a:pt x="1030183" y="973320"/>
                  <a:pt x="1033063" y="973108"/>
                </a:cubicBezTo>
                <a:close/>
                <a:moveTo>
                  <a:pt x="6973645" y="963729"/>
                </a:moveTo>
                <a:cubicBezTo>
                  <a:pt x="6975245" y="963822"/>
                  <a:pt x="6976775" y="964472"/>
                  <a:pt x="6978236" y="965681"/>
                </a:cubicBezTo>
                <a:cubicBezTo>
                  <a:pt x="6979697" y="966889"/>
                  <a:pt x="6981506" y="968097"/>
                  <a:pt x="6983662" y="969305"/>
                </a:cubicBezTo>
                <a:cubicBezTo>
                  <a:pt x="6984172" y="969398"/>
                  <a:pt x="6984822" y="969770"/>
                  <a:pt x="6985610" y="970421"/>
                </a:cubicBezTo>
                <a:cubicBezTo>
                  <a:pt x="6986398" y="971071"/>
                  <a:pt x="6987604" y="971443"/>
                  <a:pt x="6989227" y="971536"/>
                </a:cubicBezTo>
                <a:lnTo>
                  <a:pt x="7007037" y="971536"/>
                </a:lnTo>
                <a:cubicBezTo>
                  <a:pt x="7009735" y="972094"/>
                  <a:pt x="7012498" y="972094"/>
                  <a:pt x="7015326" y="971536"/>
                </a:cubicBezTo>
                <a:cubicBezTo>
                  <a:pt x="7018153" y="970979"/>
                  <a:pt x="7021730" y="969863"/>
                  <a:pt x="7026055" y="968190"/>
                </a:cubicBezTo>
                <a:cubicBezTo>
                  <a:pt x="7028215" y="968167"/>
                  <a:pt x="7030241" y="968213"/>
                  <a:pt x="7032131" y="968329"/>
                </a:cubicBezTo>
                <a:cubicBezTo>
                  <a:pt x="7034021" y="968446"/>
                  <a:pt x="7036058" y="968771"/>
                  <a:pt x="7038241" y="969305"/>
                </a:cubicBezTo>
                <a:lnTo>
                  <a:pt x="7117418" y="994952"/>
                </a:lnTo>
                <a:cubicBezTo>
                  <a:pt x="7119555" y="996062"/>
                  <a:pt x="7121692" y="997171"/>
                  <a:pt x="7123830" y="998280"/>
                </a:cubicBezTo>
                <a:cubicBezTo>
                  <a:pt x="7125967" y="999389"/>
                  <a:pt x="7128662" y="1000498"/>
                  <a:pt x="7131915" y="1001607"/>
                </a:cubicBezTo>
                <a:cubicBezTo>
                  <a:pt x="7128685" y="1005419"/>
                  <a:pt x="7126223" y="1008885"/>
                  <a:pt x="7124527" y="1012004"/>
                </a:cubicBezTo>
                <a:cubicBezTo>
                  <a:pt x="7122831" y="1015124"/>
                  <a:pt x="7121204" y="1018312"/>
                  <a:pt x="7119648" y="1021570"/>
                </a:cubicBezTo>
                <a:cubicBezTo>
                  <a:pt x="7121832" y="1022615"/>
                  <a:pt x="7124155" y="1023313"/>
                  <a:pt x="7126618" y="1023662"/>
                </a:cubicBezTo>
                <a:cubicBezTo>
                  <a:pt x="7129080" y="1024011"/>
                  <a:pt x="7131961" y="1024431"/>
                  <a:pt x="7135260" y="1024922"/>
                </a:cubicBezTo>
                <a:lnTo>
                  <a:pt x="7153103" y="1028286"/>
                </a:lnTo>
                <a:cubicBezTo>
                  <a:pt x="7160328" y="1029875"/>
                  <a:pt x="7167623" y="1030622"/>
                  <a:pt x="7174987" y="1030529"/>
                </a:cubicBezTo>
                <a:cubicBezTo>
                  <a:pt x="7182352" y="1030435"/>
                  <a:pt x="7189926" y="1030061"/>
                  <a:pt x="7197709" y="1029407"/>
                </a:cubicBezTo>
                <a:cubicBezTo>
                  <a:pt x="7203494" y="1028356"/>
                  <a:pt x="7209766" y="1027655"/>
                  <a:pt x="7216527" y="1027305"/>
                </a:cubicBezTo>
                <a:cubicBezTo>
                  <a:pt x="7223288" y="1026954"/>
                  <a:pt x="7229282" y="1026534"/>
                  <a:pt x="7234509" y="1026043"/>
                </a:cubicBezTo>
                <a:cubicBezTo>
                  <a:pt x="7231164" y="1025996"/>
                  <a:pt x="7227539" y="1025810"/>
                  <a:pt x="7223636" y="1025483"/>
                </a:cubicBezTo>
                <a:cubicBezTo>
                  <a:pt x="7219733" y="1025155"/>
                  <a:pt x="7215551" y="1024968"/>
                  <a:pt x="7211091" y="1024922"/>
                </a:cubicBezTo>
                <a:cubicBezTo>
                  <a:pt x="7222934" y="1023106"/>
                  <a:pt x="7235178" y="1022548"/>
                  <a:pt x="7247824" y="1023249"/>
                </a:cubicBezTo>
                <a:cubicBezTo>
                  <a:pt x="7260471" y="1023950"/>
                  <a:pt x="7272714" y="1026750"/>
                  <a:pt x="7284556" y="1031650"/>
                </a:cubicBezTo>
                <a:cubicBezTo>
                  <a:pt x="7289112" y="1034035"/>
                  <a:pt x="7293669" y="1037115"/>
                  <a:pt x="7298226" y="1040892"/>
                </a:cubicBezTo>
                <a:cubicBezTo>
                  <a:pt x="7302783" y="1044668"/>
                  <a:pt x="7306782" y="1048289"/>
                  <a:pt x="7310223" y="1051755"/>
                </a:cubicBezTo>
                <a:cubicBezTo>
                  <a:pt x="7312919" y="1055193"/>
                  <a:pt x="7313942" y="1059122"/>
                  <a:pt x="7313291" y="1063541"/>
                </a:cubicBezTo>
                <a:cubicBezTo>
                  <a:pt x="7312640" y="1067961"/>
                  <a:pt x="7310873" y="1072191"/>
                  <a:pt x="7307991" y="1076231"/>
                </a:cubicBezTo>
                <a:cubicBezTo>
                  <a:pt x="7303410" y="1084037"/>
                  <a:pt x="7297784" y="1091891"/>
                  <a:pt x="7291112" y="1099795"/>
                </a:cubicBezTo>
                <a:cubicBezTo>
                  <a:pt x="7284439" y="1107699"/>
                  <a:pt x="7277418" y="1115805"/>
                  <a:pt x="7270048" y="1124112"/>
                </a:cubicBezTo>
                <a:cubicBezTo>
                  <a:pt x="7264078" y="1129605"/>
                  <a:pt x="7258250" y="1134753"/>
                  <a:pt x="7252566" y="1139557"/>
                </a:cubicBezTo>
                <a:cubicBezTo>
                  <a:pt x="7246882" y="1144361"/>
                  <a:pt x="7240491" y="1149236"/>
                  <a:pt x="7233394" y="1154181"/>
                </a:cubicBezTo>
                <a:cubicBezTo>
                  <a:pt x="7227632" y="1160845"/>
                  <a:pt x="7220477" y="1165906"/>
                  <a:pt x="7211927" y="1169365"/>
                </a:cubicBezTo>
                <a:cubicBezTo>
                  <a:pt x="7203378" y="1172825"/>
                  <a:pt x="7194549" y="1174821"/>
                  <a:pt x="7185442" y="1175355"/>
                </a:cubicBezTo>
                <a:cubicBezTo>
                  <a:pt x="7177659" y="1176470"/>
                  <a:pt x="7170085" y="1177306"/>
                  <a:pt x="7162721" y="1177863"/>
                </a:cubicBezTo>
                <a:cubicBezTo>
                  <a:pt x="7155356" y="1178420"/>
                  <a:pt x="7148061" y="1178699"/>
                  <a:pt x="7140836" y="1178699"/>
                </a:cubicBezTo>
                <a:cubicBezTo>
                  <a:pt x="7129754" y="1178768"/>
                  <a:pt x="7118742" y="1178629"/>
                  <a:pt x="7107799" y="1178281"/>
                </a:cubicBezTo>
                <a:cubicBezTo>
                  <a:pt x="7096857" y="1177933"/>
                  <a:pt x="7085566" y="1176957"/>
                  <a:pt x="7073926" y="1175355"/>
                </a:cubicBezTo>
                <a:cubicBezTo>
                  <a:pt x="7069977" y="1174729"/>
                  <a:pt x="7065609" y="1173753"/>
                  <a:pt x="7060823" y="1172430"/>
                </a:cubicBezTo>
                <a:cubicBezTo>
                  <a:pt x="7056038" y="1171107"/>
                  <a:pt x="7051112" y="1169853"/>
                  <a:pt x="7046048" y="1168669"/>
                </a:cubicBezTo>
                <a:cubicBezTo>
                  <a:pt x="7051623" y="1168901"/>
                  <a:pt x="7057199" y="1169830"/>
                  <a:pt x="7062775" y="1171455"/>
                </a:cubicBezTo>
                <a:cubicBezTo>
                  <a:pt x="7068351" y="1173080"/>
                  <a:pt x="7073926" y="1174009"/>
                  <a:pt x="7079502" y="1174241"/>
                </a:cubicBezTo>
                <a:cubicBezTo>
                  <a:pt x="7087889" y="1175402"/>
                  <a:pt x="7096485" y="1176145"/>
                  <a:pt x="7105290" y="1176470"/>
                </a:cubicBezTo>
                <a:cubicBezTo>
                  <a:pt x="7114095" y="1176795"/>
                  <a:pt x="7122970" y="1176423"/>
                  <a:pt x="7131915" y="1175355"/>
                </a:cubicBezTo>
                <a:cubicBezTo>
                  <a:pt x="7136956" y="1175936"/>
                  <a:pt x="7142207" y="1176168"/>
                  <a:pt x="7147666" y="1176052"/>
                </a:cubicBezTo>
                <a:cubicBezTo>
                  <a:pt x="7153126" y="1175936"/>
                  <a:pt x="7158655" y="1175332"/>
                  <a:pt x="7164254" y="1174241"/>
                </a:cubicBezTo>
                <a:cubicBezTo>
                  <a:pt x="7170434" y="1174148"/>
                  <a:pt x="7176753" y="1173498"/>
                  <a:pt x="7183212" y="1172291"/>
                </a:cubicBezTo>
                <a:cubicBezTo>
                  <a:pt x="7189670" y="1171083"/>
                  <a:pt x="7195990" y="1169876"/>
                  <a:pt x="7202169" y="1168669"/>
                </a:cubicBezTo>
                <a:lnTo>
                  <a:pt x="7202169" y="1167554"/>
                </a:lnTo>
                <a:cubicBezTo>
                  <a:pt x="7185442" y="1168855"/>
                  <a:pt x="7169830" y="1170712"/>
                  <a:pt x="7155333" y="1173126"/>
                </a:cubicBezTo>
                <a:cubicBezTo>
                  <a:pt x="7142462" y="1173707"/>
                  <a:pt x="7129731" y="1173661"/>
                  <a:pt x="7117139" y="1172987"/>
                </a:cubicBezTo>
                <a:cubicBezTo>
                  <a:pt x="7104547" y="1172314"/>
                  <a:pt x="7092373" y="1170874"/>
                  <a:pt x="7080617" y="1168669"/>
                </a:cubicBezTo>
                <a:cubicBezTo>
                  <a:pt x="7073276" y="1167624"/>
                  <a:pt x="7065656" y="1166649"/>
                  <a:pt x="7057757" y="1165743"/>
                </a:cubicBezTo>
                <a:cubicBezTo>
                  <a:pt x="7049858" y="1164838"/>
                  <a:pt x="7042237" y="1163584"/>
                  <a:pt x="7034896" y="1161982"/>
                </a:cubicBezTo>
                <a:cubicBezTo>
                  <a:pt x="7025559" y="1158430"/>
                  <a:pt x="7016194" y="1156062"/>
                  <a:pt x="7006802" y="1154878"/>
                </a:cubicBezTo>
                <a:cubicBezTo>
                  <a:pt x="6997411" y="1153694"/>
                  <a:pt x="6987471" y="1151604"/>
                  <a:pt x="6976984" y="1148609"/>
                </a:cubicBezTo>
                <a:cubicBezTo>
                  <a:pt x="6972276" y="1144453"/>
                  <a:pt x="6966665" y="1141342"/>
                  <a:pt x="6960149" y="1139276"/>
                </a:cubicBezTo>
                <a:cubicBezTo>
                  <a:pt x="6953633" y="1137210"/>
                  <a:pt x="6947743" y="1134377"/>
                  <a:pt x="6942479" y="1130778"/>
                </a:cubicBezTo>
                <a:cubicBezTo>
                  <a:pt x="6934595" y="1127398"/>
                  <a:pt x="6926710" y="1123326"/>
                  <a:pt x="6918826" y="1118560"/>
                </a:cubicBezTo>
                <a:cubicBezTo>
                  <a:pt x="6910942" y="1113795"/>
                  <a:pt x="6903614" y="1108617"/>
                  <a:pt x="6896843" y="1103028"/>
                </a:cubicBezTo>
                <a:cubicBezTo>
                  <a:pt x="6891402" y="1100163"/>
                  <a:pt x="6886658" y="1096668"/>
                  <a:pt x="6882610" y="1092545"/>
                </a:cubicBezTo>
                <a:cubicBezTo>
                  <a:pt x="6878562" y="1088422"/>
                  <a:pt x="6874374" y="1084090"/>
                  <a:pt x="6870046" y="1079548"/>
                </a:cubicBezTo>
                <a:cubicBezTo>
                  <a:pt x="6862856" y="1070760"/>
                  <a:pt x="6857132" y="1061905"/>
                  <a:pt x="6852874" y="1052982"/>
                </a:cubicBezTo>
                <a:cubicBezTo>
                  <a:pt x="6848616" y="1044058"/>
                  <a:pt x="6845405" y="1034331"/>
                  <a:pt x="6843241" y="1023800"/>
                </a:cubicBezTo>
                <a:lnTo>
                  <a:pt x="6844358" y="1021570"/>
                </a:lnTo>
                <a:cubicBezTo>
                  <a:pt x="6854922" y="1019816"/>
                  <a:pt x="6861716" y="1021408"/>
                  <a:pt x="6864741" y="1026348"/>
                </a:cubicBezTo>
                <a:cubicBezTo>
                  <a:pt x="6867766" y="1031288"/>
                  <a:pt x="6870651" y="1036793"/>
                  <a:pt x="6873397" y="1042864"/>
                </a:cubicBezTo>
                <a:cubicBezTo>
                  <a:pt x="6882145" y="1051835"/>
                  <a:pt x="6891162" y="1060261"/>
                  <a:pt x="6900447" y="1068144"/>
                </a:cubicBezTo>
                <a:cubicBezTo>
                  <a:pt x="6909733" y="1076026"/>
                  <a:pt x="6920404" y="1082809"/>
                  <a:pt x="6932461" y="1088492"/>
                </a:cubicBezTo>
                <a:cubicBezTo>
                  <a:pt x="6944589" y="1094713"/>
                  <a:pt x="6956786" y="1100161"/>
                  <a:pt x="6969053" y="1104837"/>
                </a:cubicBezTo>
                <a:cubicBezTo>
                  <a:pt x="6981320" y="1109513"/>
                  <a:pt x="6994352" y="1112991"/>
                  <a:pt x="7008149" y="1115269"/>
                </a:cubicBezTo>
                <a:cubicBezTo>
                  <a:pt x="7018086" y="1117056"/>
                  <a:pt x="7027800" y="1118985"/>
                  <a:pt x="7037289" y="1121056"/>
                </a:cubicBezTo>
                <a:cubicBezTo>
                  <a:pt x="7046779" y="1123127"/>
                  <a:pt x="7056761" y="1124511"/>
                  <a:pt x="7067235" y="1125206"/>
                </a:cubicBezTo>
                <a:cubicBezTo>
                  <a:pt x="7080664" y="1126156"/>
                  <a:pt x="7093674" y="1126207"/>
                  <a:pt x="7106266" y="1125361"/>
                </a:cubicBezTo>
                <a:cubicBezTo>
                  <a:pt x="7118858" y="1124515"/>
                  <a:pt x="7130753" y="1120418"/>
                  <a:pt x="7141951" y="1113071"/>
                </a:cubicBezTo>
                <a:cubicBezTo>
                  <a:pt x="7143159" y="1112592"/>
                  <a:pt x="7144646" y="1111897"/>
                  <a:pt x="7146412" y="1110986"/>
                </a:cubicBezTo>
                <a:cubicBezTo>
                  <a:pt x="7148177" y="1110075"/>
                  <a:pt x="7149664" y="1108525"/>
                  <a:pt x="7150872" y="1106336"/>
                </a:cubicBezTo>
                <a:lnTo>
                  <a:pt x="7150872" y="1101892"/>
                </a:lnTo>
                <a:cubicBezTo>
                  <a:pt x="7148549" y="1100642"/>
                  <a:pt x="7145947" y="1098698"/>
                  <a:pt x="7143066" y="1096059"/>
                </a:cubicBezTo>
                <a:cubicBezTo>
                  <a:pt x="7140185" y="1093420"/>
                  <a:pt x="7137583" y="1090920"/>
                  <a:pt x="7135260" y="1088560"/>
                </a:cubicBezTo>
                <a:cubicBezTo>
                  <a:pt x="7129127" y="1086962"/>
                  <a:pt x="7123830" y="1084585"/>
                  <a:pt x="7119369" y="1081429"/>
                </a:cubicBezTo>
                <a:cubicBezTo>
                  <a:pt x="7114908" y="1078272"/>
                  <a:pt x="7111284" y="1073922"/>
                  <a:pt x="7108496" y="1068377"/>
                </a:cubicBezTo>
                <a:cubicBezTo>
                  <a:pt x="7107265" y="1064983"/>
                  <a:pt x="7105267" y="1062075"/>
                  <a:pt x="7102502" y="1059651"/>
                </a:cubicBezTo>
                <a:cubicBezTo>
                  <a:pt x="7099738" y="1057227"/>
                  <a:pt x="7096903" y="1055703"/>
                  <a:pt x="7093999" y="1055080"/>
                </a:cubicBezTo>
                <a:cubicBezTo>
                  <a:pt x="7091815" y="1054456"/>
                  <a:pt x="7089771" y="1053764"/>
                  <a:pt x="7087866" y="1053002"/>
                </a:cubicBezTo>
                <a:cubicBezTo>
                  <a:pt x="7085961" y="1052240"/>
                  <a:pt x="7083916" y="1051825"/>
                  <a:pt x="7081733" y="1051755"/>
                </a:cubicBezTo>
                <a:cubicBezTo>
                  <a:pt x="7077249" y="1048406"/>
                  <a:pt x="7072277" y="1046233"/>
                  <a:pt x="7066817" y="1045235"/>
                </a:cubicBezTo>
                <a:lnTo>
                  <a:pt x="7050169" y="1046171"/>
                </a:lnTo>
                <a:lnTo>
                  <a:pt x="7038241" y="1040621"/>
                </a:lnTo>
                <a:cubicBezTo>
                  <a:pt x="7029474" y="1034546"/>
                  <a:pt x="7021225" y="1028489"/>
                  <a:pt x="7013495" y="1022450"/>
                </a:cubicBezTo>
                <a:cubicBezTo>
                  <a:pt x="7005766" y="1016410"/>
                  <a:pt x="6998047" y="1009832"/>
                  <a:pt x="6990341" y="1002716"/>
                </a:cubicBezTo>
                <a:cubicBezTo>
                  <a:pt x="6985958" y="998787"/>
                  <a:pt x="6982201" y="994432"/>
                  <a:pt x="6979071" y="989652"/>
                </a:cubicBezTo>
                <a:cubicBezTo>
                  <a:pt x="6975940" y="984872"/>
                  <a:pt x="6973019" y="979948"/>
                  <a:pt x="6970305" y="974882"/>
                </a:cubicBezTo>
                <a:cubicBezTo>
                  <a:pt x="6970375" y="973651"/>
                  <a:pt x="6970792" y="971931"/>
                  <a:pt x="6971558" y="969724"/>
                </a:cubicBezTo>
                <a:cubicBezTo>
                  <a:pt x="6972323" y="967516"/>
                  <a:pt x="6973019" y="965518"/>
                  <a:pt x="6973645" y="963729"/>
                </a:cubicBezTo>
                <a:close/>
                <a:moveTo>
                  <a:pt x="8841279" y="957688"/>
                </a:moveTo>
                <a:cubicBezTo>
                  <a:pt x="8831129" y="958131"/>
                  <a:pt x="8820770" y="958643"/>
                  <a:pt x="8810202" y="959226"/>
                </a:cubicBezTo>
                <a:cubicBezTo>
                  <a:pt x="8799634" y="959809"/>
                  <a:pt x="8789554" y="961160"/>
                  <a:pt x="8779961" y="963281"/>
                </a:cubicBezTo>
                <a:cubicBezTo>
                  <a:pt x="8778289" y="963887"/>
                  <a:pt x="8776895" y="964632"/>
                  <a:pt x="8775780" y="965518"/>
                </a:cubicBezTo>
                <a:cubicBezTo>
                  <a:pt x="8774666" y="966403"/>
                  <a:pt x="8773829" y="967149"/>
                  <a:pt x="8773272" y="967755"/>
                </a:cubicBezTo>
                <a:lnTo>
                  <a:pt x="8773272" y="971110"/>
                </a:lnTo>
                <a:lnTo>
                  <a:pt x="8781076" y="971110"/>
                </a:lnTo>
                <a:cubicBezTo>
                  <a:pt x="8785512" y="970994"/>
                  <a:pt x="8790018" y="970388"/>
                  <a:pt x="8794594" y="969293"/>
                </a:cubicBezTo>
                <a:cubicBezTo>
                  <a:pt x="8799169" y="968197"/>
                  <a:pt x="8803954" y="967312"/>
                  <a:pt x="8808948" y="966636"/>
                </a:cubicBezTo>
                <a:cubicBezTo>
                  <a:pt x="8816218" y="966100"/>
                  <a:pt x="8823418" y="965774"/>
                  <a:pt x="8830548" y="965657"/>
                </a:cubicBezTo>
                <a:cubicBezTo>
                  <a:pt x="8837679" y="965541"/>
                  <a:pt x="8844600" y="965494"/>
                  <a:pt x="8851313" y="965518"/>
                </a:cubicBezTo>
                <a:lnTo>
                  <a:pt x="8914860" y="969992"/>
                </a:lnTo>
                <a:lnTo>
                  <a:pt x="8954995" y="972229"/>
                </a:lnTo>
                <a:cubicBezTo>
                  <a:pt x="8957295" y="972788"/>
                  <a:pt x="8959385" y="972509"/>
                  <a:pt x="8961266" y="971390"/>
                </a:cubicBezTo>
                <a:cubicBezTo>
                  <a:pt x="8963148" y="970271"/>
                  <a:pt x="8964402" y="968314"/>
                  <a:pt x="8965029" y="965518"/>
                </a:cubicBezTo>
                <a:cubicBezTo>
                  <a:pt x="8962242" y="964935"/>
                  <a:pt x="8959455" y="964423"/>
                  <a:pt x="8956668" y="963980"/>
                </a:cubicBezTo>
                <a:cubicBezTo>
                  <a:pt x="8953880" y="963537"/>
                  <a:pt x="8951093" y="963304"/>
                  <a:pt x="8948306" y="963281"/>
                </a:cubicBezTo>
                <a:cubicBezTo>
                  <a:pt x="8939364" y="962768"/>
                  <a:pt x="8930491" y="962395"/>
                  <a:pt x="8921689" y="962162"/>
                </a:cubicBezTo>
                <a:cubicBezTo>
                  <a:pt x="8912886" y="961929"/>
                  <a:pt x="8904292" y="961556"/>
                  <a:pt x="8895907" y="961044"/>
                </a:cubicBezTo>
                <a:cubicBezTo>
                  <a:pt x="8886942" y="960275"/>
                  <a:pt x="8877837" y="959296"/>
                  <a:pt x="8868593" y="958108"/>
                </a:cubicBezTo>
                <a:cubicBezTo>
                  <a:pt x="8859349" y="956919"/>
                  <a:pt x="8850244" y="956779"/>
                  <a:pt x="8841279" y="957688"/>
                </a:cubicBezTo>
                <a:close/>
                <a:moveTo>
                  <a:pt x="7374838" y="951460"/>
                </a:moveTo>
                <a:lnTo>
                  <a:pt x="7420603" y="954806"/>
                </a:lnTo>
                <a:cubicBezTo>
                  <a:pt x="7432224" y="955549"/>
                  <a:pt x="7443497" y="957408"/>
                  <a:pt x="7454422" y="960383"/>
                </a:cubicBezTo>
                <a:cubicBezTo>
                  <a:pt x="7465347" y="963357"/>
                  <a:pt x="7476342" y="966331"/>
                  <a:pt x="7487406" y="969305"/>
                </a:cubicBezTo>
                <a:cubicBezTo>
                  <a:pt x="7495339" y="973814"/>
                  <a:pt x="7503132" y="978460"/>
                  <a:pt x="7510787" y="983245"/>
                </a:cubicBezTo>
                <a:cubicBezTo>
                  <a:pt x="7518442" y="988030"/>
                  <a:pt x="7525122" y="992672"/>
                  <a:pt x="7530828" y="997171"/>
                </a:cubicBezTo>
                <a:cubicBezTo>
                  <a:pt x="7537555" y="1001028"/>
                  <a:pt x="7542194" y="1007466"/>
                  <a:pt x="7544747" y="1016485"/>
                </a:cubicBezTo>
                <a:cubicBezTo>
                  <a:pt x="7547299" y="1025504"/>
                  <a:pt x="7547484" y="1033924"/>
                  <a:pt x="7545302" y="1041743"/>
                </a:cubicBezTo>
                <a:cubicBezTo>
                  <a:pt x="7543632" y="1051089"/>
                  <a:pt x="7540570" y="1059896"/>
                  <a:pt x="7536116" y="1068163"/>
                </a:cubicBezTo>
                <a:cubicBezTo>
                  <a:pt x="7531663" y="1076429"/>
                  <a:pt x="7525818" y="1084710"/>
                  <a:pt x="7518581" y="1093004"/>
                </a:cubicBezTo>
                <a:cubicBezTo>
                  <a:pt x="7512944" y="1099207"/>
                  <a:pt x="7506960" y="1105688"/>
                  <a:pt x="7500627" y="1112447"/>
                </a:cubicBezTo>
                <a:cubicBezTo>
                  <a:pt x="7494295" y="1119206"/>
                  <a:pt x="7488032" y="1125688"/>
                  <a:pt x="7481839" y="1131893"/>
                </a:cubicBezTo>
                <a:cubicBezTo>
                  <a:pt x="7479542" y="1135190"/>
                  <a:pt x="7476898" y="1137790"/>
                  <a:pt x="7473906" y="1139694"/>
                </a:cubicBezTo>
                <a:cubicBezTo>
                  <a:pt x="7470914" y="1141598"/>
                  <a:pt x="7467991" y="1143084"/>
                  <a:pt x="7465138" y="1144151"/>
                </a:cubicBezTo>
                <a:cubicBezTo>
                  <a:pt x="7462447" y="1146868"/>
                  <a:pt x="7459478" y="1149515"/>
                  <a:pt x="7456231" y="1152092"/>
                </a:cubicBezTo>
                <a:cubicBezTo>
                  <a:pt x="7452984" y="1154669"/>
                  <a:pt x="7448901" y="1157594"/>
                  <a:pt x="7443984" y="1160868"/>
                </a:cubicBezTo>
                <a:cubicBezTo>
                  <a:pt x="7440272" y="1164838"/>
                  <a:pt x="7437396" y="1166370"/>
                  <a:pt x="7435355" y="1165465"/>
                </a:cubicBezTo>
                <a:cubicBezTo>
                  <a:pt x="7433314" y="1164559"/>
                  <a:pt x="7430994" y="1160798"/>
                  <a:pt x="7428397" y="1154181"/>
                </a:cubicBezTo>
                <a:cubicBezTo>
                  <a:pt x="7432200" y="1158941"/>
                  <a:pt x="7435726" y="1160845"/>
                  <a:pt x="7438974" y="1159893"/>
                </a:cubicBezTo>
                <a:cubicBezTo>
                  <a:pt x="7442221" y="1158941"/>
                  <a:pt x="7445747" y="1156666"/>
                  <a:pt x="7449551" y="1153067"/>
                </a:cubicBezTo>
                <a:lnTo>
                  <a:pt x="7423943" y="1143037"/>
                </a:lnTo>
                <a:cubicBezTo>
                  <a:pt x="7423340" y="1142550"/>
                  <a:pt x="7422598" y="1142410"/>
                  <a:pt x="7421716" y="1142619"/>
                </a:cubicBezTo>
                <a:cubicBezTo>
                  <a:pt x="7420835" y="1142828"/>
                  <a:pt x="7420092" y="1142967"/>
                  <a:pt x="7419489" y="1143037"/>
                </a:cubicBezTo>
                <a:cubicBezTo>
                  <a:pt x="7413251" y="1145150"/>
                  <a:pt x="7407636" y="1145103"/>
                  <a:pt x="7402644" y="1142898"/>
                </a:cubicBezTo>
                <a:cubicBezTo>
                  <a:pt x="7397653" y="1140692"/>
                  <a:pt x="7393976" y="1137024"/>
                  <a:pt x="7391613" y="1131893"/>
                </a:cubicBezTo>
                <a:cubicBezTo>
                  <a:pt x="7389834" y="1128580"/>
                  <a:pt x="7387774" y="1124924"/>
                  <a:pt x="7385433" y="1120925"/>
                </a:cubicBezTo>
                <a:cubicBezTo>
                  <a:pt x="7383092" y="1116926"/>
                  <a:pt x="7381032" y="1112451"/>
                  <a:pt x="7379253" y="1107500"/>
                </a:cubicBezTo>
                <a:cubicBezTo>
                  <a:pt x="7378678" y="1109107"/>
                  <a:pt x="7377896" y="1110086"/>
                  <a:pt x="7376907" y="1110435"/>
                </a:cubicBezTo>
                <a:cubicBezTo>
                  <a:pt x="7375918" y="1110784"/>
                  <a:pt x="7374861" y="1110924"/>
                  <a:pt x="7373734" y="1110854"/>
                </a:cubicBezTo>
                <a:cubicBezTo>
                  <a:pt x="7371504" y="1110925"/>
                  <a:pt x="7369618" y="1110783"/>
                  <a:pt x="7368077" y="1110428"/>
                </a:cubicBezTo>
                <a:cubicBezTo>
                  <a:pt x="7366537" y="1110073"/>
                  <a:pt x="7365479" y="1109080"/>
                  <a:pt x="7364904" y="1107447"/>
                </a:cubicBezTo>
                <a:cubicBezTo>
                  <a:pt x="7362790" y="1104393"/>
                  <a:pt x="7362276" y="1100224"/>
                  <a:pt x="7363364" y="1094941"/>
                </a:cubicBezTo>
                <a:cubicBezTo>
                  <a:pt x="7364451" y="1089658"/>
                  <a:pt x="7366437" y="1084921"/>
                  <a:pt x="7369319" y="1080729"/>
                </a:cubicBezTo>
                <a:cubicBezTo>
                  <a:pt x="7370860" y="1080120"/>
                  <a:pt x="7372193" y="1079370"/>
                  <a:pt x="7373320" y="1078480"/>
                </a:cubicBezTo>
                <a:cubicBezTo>
                  <a:pt x="7374447" y="1077590"/>
                  <a:pt x="7376056" y="1076840"/>
                  <a:pt x="7378149" y="1076231"/>
                </a:cubicBezTo>
                <a:cubicBezTo>
                  <a:pt x="7387242" y="1070972"/>
                  <a:pt x="7392619" y="1063916"/>
                  <a:pt x="7394281" y="1055065"/>
                </a:cubicBezTo>
                <a:cubicBezTo>
                  <a:pt x="7395943" y="1046214"/>
                  <a:pt x="7396552" y="1036914"/>
                  <a:pt x="7396108" y="1027165"/>
                </a:cubicBezTo>
                <a:cubicBezTo>
                  <a:pt x="7395617" y="1022058"/>
                  <a:pt x="7394914" y="1016683"/>
                  <a:pt x="7394001" y="1011040"/>
                </a:cubicBezTo>
                <a:cubicBezTo>
                  <a:pt x="7393088" y="1005397"/>
                  <a:pt x="7391543" y="1000035"/>
                  <a:pt x="7389366" y="994952"/>
                </a:cubicBezTo>
                <a:cubicBezTo>
                  <a:pt x="7386581" y="986497"/>
                  <a:pt x="7382349" y="978877"/>
                  <a:pt x="7376670" y="972093"/>
                </a:cubicBezTo>
                <a:cubicBezTo>
                  <a:pt x="7370991" y="965309"/>
                  <a:pt x="7363721" y="959918"/>
                  <a:pt x="7354861" y="955921"/>
                </a:cubicBezTo>
                <a:cubicBezTo>
                  <a:pt x="7354907" y="955851"/>
                  <a:pt x="7354814" y="955433"/>
                  <a:pt x="7354582" y="954666"/>
                </a:cubicBezTo>
                <a:cubicBezTo>
                  <a:pt x="7354349" y="953900"/>
                  <a:pt x="7353698" y="953202"/>
                  <a:pt x="7352629" y="952575"/>
                </a:cubicBezTo>
                <a:cubicBezTo>
                  <a:pt x="7356558" y="952529"/>
                  <a:pt x="7360408" y="952343"/>
                  <a:pt x="7364179" y="952017"/>
                </a:cubicBezTo>
                <a:cubicBezTo>
                  <a:pt x="7367951" y="951692"/>
                  <a:pt x="7371503" y="951506"/>
                  <a:pt x="7374838" y="951460"/>
                </a:cubicBezTo>
                <a:close/>
                <a:moveTo>
                  <a:pt x="6676079" y="950432"/>
                </a:moveTo>
                <a:lnTo>
                  <a:pt x="6681487" y="972928"/>
                </a:lnTo>
                <a:cubicBezTo>
                  <a:pt x="6682951" y="980734"/>
                  <a:pt x="6684485" y="988814"/>
                  <a:pt x="6686092" y="997171"/>
                </a:cubicBezTo>
                <a:cubicBezTo>
                  <a:pt x="6686674" y="999920"/>
                  <a:pt x="6687186" y="1002739"/>
                  <a:pt x="6687628" y="1005627"/>
                </a:cubicBezTo>
                <a:cubicBezTo>
                  <a:pt x="6688070" y="1008515"/>
                  <a:pt x="6688303" y="1011612"/>
                  <a:pt x="6688326" y="1014916"/>
                </a:cubicBezTo>
                <a:lnTo>
                  <a:pt x="6688326" y="1060620"/>
                </a:lnTo>
                <a:cubicBezTo>
                  <a:pt x="6687139" y="1070790"/>
                  <a:pt x="6685882" y="1081432"/>
                  <a:pt x="6684555" y="1092546"/>
                </a:cubicBezTo>
                <a:cubicBezTo>
                  <a:pt x="6683229" y="1103661"/>
                  <a:pt x="6682251" y="1114553"/>
                  <a:pt x="6681623" y="1125223"/>
                </a:cubicBezTo>
                <a:cubicBezTo>
                  <a:pt x="6681066" y="1127329"/>
                  <a:pt x="6681067" y="1129229"/>
                  <a:pt x="6681624" y="1130921"/>
                </a:cubicBezTo>
                <a:cubicBezTo>
                  <a:pt x="6682182" y="1132614"/>
                  <a:pt x="6683299" y="1134795"/>
                  <a:pt x="6684974" y="1137465"/>
                </a:cubicBezTo>
                <a:cubicBezTo>
                  <a:pt x="6686511" y="1140785"/>
                  <a:pt x="6686790" y="1143617"/>
                  <a:pt x="6685812" y="1145962"/>
                </a:cubicBezTo>
                <a:cubicBezTo>
                  <a:pt x="6684835" y="1148307"/>
                  <a:pt x="6683438" y="1150304"/>
                  <a:pt x="6681623" y="1151952"/>
                </a:cubicBezTo>
                <a:cubicBezTo>
                  <a:pt x="6679442" y="1155272"/>
                  <a:pt x="6677125" y="1158662"/>
                  <a:pt x="6674670" y="1162122"/>
                </a:cubicBezTo>
                <a:cubicBezTo>
                  <a:pt x="6672215" y="1165581"/>
                  <a:pt x="6669350" y="1169249"/>
                  <a:pt x="6666072" y="1173126"/>
                </a:cubicBezTo>
                <a:cubicBezTo>
                  <a:pt x="6662167" y="1176075"/>
                  <a:pt x="6657983" y="1179650"/>
                  <a:pt x="6653519" y="1183853"/>
                </a:cubicBezTo>
                <a:cubicBezTo>
                  <a:pt x="6649056" y="1188055"/>
                  <a:pt x="6644314" y="1191909"/>
                  <a:pt x="6639293" y="1195415"/>
                </a:cubicBezTo>
                <a:cubicBezTo>
                  <a:pt x="6637572" y="1197017"/>
                  <a:pt x="6635713" y="1197992"/>
                  <a:pt x="6633713" y="1198340"/>
                </a:cubicBezTo>
                <a:cubicBezTo>
                  <a:pt x="6631714" y="1198689"/>
                  <a:pt x="6629855" y="1198828"/>
                  <a:pt x="6628134" y="1198758"/>
                </a:cubicBezTo>
                <a:cubicBezTo>
                  <a:pt x="6627600" y="1197713"/>
                  <a:pt x="6627274" y="1197017"/>
                  <a:pt x="6627158" y="1196669"/>
                </a:cubicBezTo>
                <a:cubicBezTo>
                  <a:pt x="6627042" y="1196321"/>
                  <a:pt x="6626995" y="1195903"/>
                  <a:pt x="6627019" y="1195415"/>
                </a:cubicBezTo>
                <a:cubicBezTo>
                  <a:pt x="6626507" y="1196042"/>
                  <a:pt x="6626135" y="1197017"/>
                  <a:pt x="6625903" y="1198340"/>
                </a:cubicBezTo>
                <a:cubicBezTo>
                  <a:pt x="6625670" y="1199664"/>
                  <a:pt x="6625298" y="1200917"/>
                  <a:pt x="6624787" y="1202102"/>
                </a:cubicBezTo>
                <a:cubicBezTo>
                  <a:pt x="6623578" y="1199362"/>
                  <a:pt x="6622165" y="1196762"/>
                  <a:pt x="6620546" y="1194301"/>
                </a:cubicBezTo>
                <a:cubicBezTo>
                  <a:pt x="6618927" y="1191840"/>
                  <a:pt x="6617787" y="1189239"/>
                  <a:pt x="6617125" y="1186500"/>
                </a:cubicBezTo>
                <a:cubicBezTo>
                  <a:pt x="6615445" y="1187521"/>
                  <a:pt x="6614044" y="1188264"/>
                  <a:pt x="6612922" y="1188728"/>
                </a:cubicBezTo>
                <a:cubicBezTo>
                  <a:pt x="6611799" y="1189193"/>
                  <a:pt x="6610953" y="1189936"/>
                  <a:pt x="6610384" y="1190957"/>
                </a:cubicBezTo>
                <a:cubicBezTo>
                  <a:pt x="6605838" y="1192095"/>
                  <a:pt x="6601572" y="1192049"/>
                  <a:pt x="6597583" y="1190818"/>
                </a:cubicBezTo>
                <a:cubicBezTo>
                  <a:pt x="6593594" y="1189587"/>
                  <a:pt x="6590440" y="1187034"/>
                  <a:pt x="6588121" y="1183156"/>
                </a:cubicBezTo>
                <a:cubicBezTo>
                  <a:pt x="6586452" y="1179302"/>
                  <a:pt x="6584504" y="1175587"/>
                  <a:pt x="6582278" y="1172012"/>
                </a:cubicBezTo>
                <a:cubicBezTo>
                  <a:pt x="6580051" y="1168437"/>
                  <a:pt x="6577547" y="1164722"/>
                  <a:pt x="6574764" y="1160868"/>
                </a:cubicBezTo>
                <a:cubicBezTo>
                  <a:pt x="6572723" y="1161054"/>
                  <a:pt x="6569013" y="1161796"/>
                  <a:pt x="6563633" y="1163097"/>
                </a:cubicBezTo>
                <a:cubicBezTo>
                  <a:pt x="6563305" y="1160845"/>
                  <a:pt x="6562557" y="1158384"/>
                  <a:pt x="6561388" y="1155714"/>
                </a:cubicBezTo>
                <a:cubicBezTo>
                  <a:pt x="6560218" y="1153044"/>
                  <a:pt x="6560592" y="1150304"/>
                  <a:pt x="6562510" y="1147495"/>
                </a:cubicBezTo>
                <a:cubicBezTo>
                  <a:pt x="6564463" y="1141109"/>
                  <a:pt x="6567526" y="1136050"/>
                  <a:pt x="6571701" y="1132316"/>
                </a:cubicBezTo>
                <a:cubicBezTo>
                  <a:pt x="6575875" y="1128582"/>
                  <a:pt x="6579490" y="1124366"/>
                  <a:pt x="6582547" y="1119668"/>
                </a:cubicBezTo>
                <a:cubicBezTo>
                  <a:pt x="6586560" y="1113766"/>
                  <a:pt x="6590951" y="1108350"/>
                  <a:pt x="6595719" y="1103419"/>
                </a:cubicBezTo>
                <a:cubicBezTo>
                  <a:pt x="6600488" y="1098489"/>
                  <a:pt x="6604636" y="1092795"/>
                  <a:pt x="6608163" y="1086337"/>
                </a:cubicBezTo>
                <a:cubicBezTo>
                  <a:pt x="6615906" y="1073434"/>
                  <a:pt x="6623453" y="1060132"/>
                  <a:pt x="6630807" y="1046431"/>
                </a:cubicBezTo>
                <a:cubicBezTo>
                  <a:pt x="6638160" y="1032730"/>
                  <a:pt x="6645452" y="1018897"/>
                  <a:pt x="6652682" y="1004934"/>
                </a:cubicBezTo>
                <a:cubicBezTo>
                  <a:pt x="6656518" y="997180"/>
                  <a:pt x="6660284" y="988787"/>
                  <a:pt x="6663980" y="979754"/>
                </a:cubicBezTo>
                <a:close/>
                <a:moveTo>
                  <a:pt x="6676057" y="950344"/>
                </a:moveTo>
                <a:lnTo>
                  <a:pt x="6676115" y="950344"/>
                </a:lnTo>
                <a:lnTo>
                  <a:pt x="6676079" y="950432"/>
                </a:lnTo>
                <a:close/>
                <a:moveTo>
                  <a:pt x="4015926" y="933153"/>
                </a:moveTo>
                <a:cubicBezTo>
                  <a:pt x="4015883" y="934151"/>
                  <a:pt x="4015713" y="934958"/>
                  <a:pt x="4015415" y="935573"/>
                </a:cubicBezTo>
                <a:cubicBezTo>
                  <a:pt x="4015117" y="936189"/>
                  <a:pt x="4014946" y="936741"/>
                  <a:pt x="4014904" y="937229"/>
                </a:cubicBezTo>
                <a:cubicBezTo>
                  <a:pt x="4016926" y="937718"/>
                  <a:pt x="4019012" y="938270"/>
                  <a:pt x="4021163" y="938886"/>
                </a:cubicBezTo>
                <a:cubicBezTo>
                  <a:pt x="4023313" y="939501"/>
                  <a:pt x="4025655" y="940308"/>
                  <a:pt x="4028188" y="941306"/>
                </a:cubicBezTo>
                <a:cubicBezTo>
                  <a:pt x="4028713" y="941242"/>
                  <a:pt x="4029425" y="940860"/>
                  <a:pt x="4030327" y="940160"/>
                </a:cubicBezTo>
                <a:cubicBezTo>
                  <a:pt x="4031229" y="939459"/>
                  <a:pt x="4032193" y="938822"/>
                  <a:pt x="4033220" y="938249"/>
                </a:cubicBezTo>
                <a:cubicBezTo>
                  <a:pt x="4032738" y="938185"/>
                  <a:pt x="4032193" y="937803"/>
                  <a:pt x="4031586" y="937102"/>
                </a:cubicBezTo>
                <a:cubicBezTo>
                  <a:pt x="4030977" y="936401"/>
                  <a:pt x="4030180" y="935764"/>
                  <a:pt x="4029195" y="935191"/>
                </a:cubicBezTo>
                <a:cubicBezTo>
                  <a:pt x="4026669" y="935106"/>
                  <a:pt x="4024331" y="934766"/>
                  <a:pt x="4022183" y="934172"/>
                </a:cubicBezTo>
                <a:cubicBezTo>
                  <a:pt x="4020034" y="933577"/>
                  <a:pt x="4017948" y="933238"/>
                  <a:pt x="4015926" y="933153"/>
                </a:cubicBezTo>
                <a:close/>
                <a:moveTo>
                  <a:pt x="8990673" y="865252"/>
                </a:moveTo>
                <a:lnTo>
                  <a:pt x="8990673" y="867481"/>
                </a:lnTo>
                <a:lnTo>
                  <a:pt x="9002793" y="867481"/>
                </a:lnTo>
                <a:lnTo>
                  <a:pt x="9002793" y="865252"/>
                </a:lnTo>
                <a:close/>
                <a:moveTo>
                  <a:pt x="3724384" y="835312"/>
                </a:moveTo>
                <a:lnTo>
                  <a:pt x="3723365" y="836331"/>
                </a:lnTo>
                <a:cubicBezTo>
                  <a:pt x="3724363" y="837287"/>
                  <a:pt x="3725171" y="838178"/>
                  <a:pt x="3725788" y="839006"/>
                </a:cubicBezTo>
                <a:cubicBezTo>
                  <a:pt x="3726404" y="839835"/>
                  <a:pt x="3726957" y="840981"/>
                  <a:pt x="3727446" y="842446"/>
                </a:cubicBezTo>
                <a:cubicBezTo>
                  <a:pt x="3728042" y="842956"/>
                  <a:pt x="3728893" y="843210"/>
                  <a:pt x="3729998" y="843210"/>
                </a:cubicBezTo>
                <a:cubicBezTo>
                  <a:pt x="3731103" y="843210"/>
                  <a:pt x="3731954" y="842956"/>
                  <a:pt x="3732549" y="842446"/>
                </a:cubicBezTo>
                <a:cubicBezTo>
                  <a:pt x="3733039" y="842319"/>
                  <a:pt x="3733336" y="841809"/>
                  <a:pt x="3733442" y="840917"/>
                </a:cubicBezTo>
                <a:cubicBezTo>
                  <a:pt x="3733549" y="840026"/>
                  <a:pt x="3733591" y="839516"/>
                  <a:pt x="3733570" y="839389"/>
                </a:cubicBezTo>
                <a:cubicBezTo>
                  <a:pt x="3733591" y="838858"/>
                  <a:pt x="3733294" y="838391"/>
                  <a:pt x="3732677" y="837987"/>
                </a:cubicBezTo>
                <a:cubicBezTo>
                  <a:pt x="3732060" y="837584"/>
                  <a:pt x="3730997" y="837371"/>
                  <a:pt x="3729488" y="837350"/>
                </a:cubicBezTo>
                <a:close/>
                <a:moveTo>
                  <a:pt x="6125760" y="823190"/>
                </a:moveTo>
                <a:cubicBezTo>
                  <a:pt x="6121277" y="823703"/>
                  <a:pt x="6116863" y="824077"/>
                  <a:pt x="6112520" y="824311"/>
                </a:cubicBezTo>
                <a:cubicBezTo>
                  <a:pt x="6108176" y="824544"/>
                  <a:pt x="6104041" y="824918"/>
                  <a:pt x="6100115" y="825431"/>
                </a:cubicBezTo>
                <a:cubicBezTo>
                  <a:pt x="6092311" y="828163"/>
                  <a:pt x="6084784" y="831086"/>
                  <a:pt x="6077537" y="834202"/>
                </a:cubicBezTo>
                <a:cubicBezTo>
                  <a:pt x="6070289" y="837317"/>
                  <a:pt x="6063321" y="841049"/>
                  <a:pt x="6056631" y="845397"/>
                </a:cubicBezTo>
                <a:cubicBezTo>
                  <a:pt x="6055493" y="845954"/>
                  <a:pt x="6054424" y="846790"/>
                  <a:pt x="6053425" y="847905"/>
                </a:cubicBezTo>
                <a:cubicBezTo>
                  <a:pt x="6052426" y="849020"/>
                  <a:pt x="6051637" y="850414"/>
                  <a:pt x="6051056" y="852086"/>
                </a:cubicBezTo>
                <a:cubicBezTo>
                  <a:pt x="6048872" y="854432"/>
                  <a:pt x="6046828" y="857266"/>
                  <a:pt x="6044924" y="860588"/>
                </a:cubicBezTo>
                <a:cubicBezTo>
                  <a:pt x="6043019" y="863909"/>
                  <a:pt x="6040975" y="867022"/>
                  <a:pt x="6038791" y="869926"/>
                </a:cubicBezTo>
                <a:cubicBezTo>
                  <a:pt x="6035469" y="874409"/>
                  <a:pt x="6032078" y="879101"/>
                  <a:pt x="6028617" y="884002"/>
                </a:cubicBezTo>
                <a:cubicBezTo>
                  <a:pt x="6025156" y="888903"/>
                  <a:pt x="6021486" y="893874"/>
                  <a:pt x="6017606" y="898914"/>
                </a:cubicBezTo>
                <a:cubicBezTo>
                  <a:pt x="6010893" y="908902"/>
                  <a:pt x="6003692" y="918751"/>
                  <a:pt x="5996004" y="928460"/>
                </a:cubicBezTo>
                <a:cubicBezTo>
                  <a:pt x="5988315" y="938170"/>
                  <a:pt x="5980278" y="948019"/>
                  <a:pt x="5971892" y="958007"/>
                </a:cubicBezTo>
                <a:lnTo>
                  <a:pt x="5968547" y="963582"/>
                </a:lnTo>
                <a:cubicBezTo>
                  <a:pt x="5974099" y="964116"/>
                  <a:pt x="5979163" y="964720"/>
                  <a:pt x="5983739" y="965393"/>
                </a:cubicBezTo>
                <a:cubicBezTo>
                  <a:pt x="5988315" y="966067"/>
                  <a:pt x="5992542" y="966950"/>
                  <a:pt x="5996422" y="968041"/>
                </a:cubicBezTo>
                <a:lnTo>
                  <a:pt x="5998652" y="968041"/>
                </a:lnTo>
                <a:cubicBezTo>
                  <a:pt x="6004157" y="968157"/>
                  <a:pt x="6009314" y="968761"/>
                  <a:pt x="6014122" y="969853"/>
                </a:cubicBezTo>
                <a:cubicBezTo>
                  <a:pt x="6018930" y="970945"/>
                  <a:pt x="6023809" y="971827"/>
                  <a:pt x="6028756" y="972501"/>
                </a:cubicBezTo>
                <a:cubicBezTo>
                  <a:pt x="6036538" y="972455"/>
                  <a:pt x="6044389" y="972548"/>
                  <a:pt x="6052310" y="972780"/>
                </a:cubicBezTo>
                <a:cubicBezTo>
                  <a:pt x="6060231" y="973012"/>
                  <a:pt x="6068361" y="973663"/>
                  <a:pt x="6076701" y="974731"/>
                </a:cubicBezTo>
                <a:cubicBezTo>
                  <a:pt x="6078443" y="975219"/>
                  <a:pt x="6080255" y="974801"/>
                  <a:pt x="6082136" y="973477"/>
                </a:cubicBezTo>
                <a:cubicBezTo>
                  <a:pt x="6084018" y="972153"/>
                  <a:pt x="6085551" y="970341"/>
                  <a:pt x="6086736" y="968041"/>
                </a:cubicBezTo>
                <a:cubicBezTo>
                  <a:pt x="6089616" y="964209"/>
                  <a:pt x="6092496" y="960446"/>
                  <a:pt x="6095377" y="956752"/>
                </a:cubicBezTo>
                <a:cubicBezTo>
                  <a:pt x="6098257" y="953059"/>
                  <a:pt x="6100580" y="949017"/>
                  <a:pt x="6102345" y="944627"/>
                </a:cubicBezTo>
                <a:cubicBezTo>
                  <a:pt x="6106294" y="938007"/>
                  <a:pt x="6109825" y="931457"/>
                  <a:pt x="6112938" y="924976"/>
                </a:cubicBezTo>
                <a:cubicBezTo>
                  <a:pt x="6116050" y="918496"/>
                  <a:pt x="6118466" y="911667"/>
                  <a:pt x="6120185" y="904489"/>
                </a:cubicBezTo>
                <a:cubicBezTo>
                  <a:pt x="6123484" y="896638"/>
                  <a:pt x="6126364" y="888647"/>
                  <a:pt x="6128826" y="880518"/>
                </a:cubicBezTo>
                <a:cubicBezTo>
                  <a:pt x="6131289" y="872388"/>
                  <a:pt x="6133611" y="864397"/>
                  <a:pt x="6135795" y="856546"/>
                </a:cubicBezTo>
                <a:lnTo>
                  <a:pt x="6135813" y="856546"/>
                </a:lnTo>
                <a:cubicBezTo>
                  <a:pt x="6136440" y="853269"/>
                  <a:pt x="6137137" y="850067"/>
                  <a:pt x="6137904" y="846940"/>
                </a:cubicBezTo>
                <a:cubicBezTo>
                  <a:pt x="6138671" y="843813"/>
                  <a:pt x="6139090" y="840353"/>
                  <a:pt x="6139160" y="836560"/>
                </a:cubicBezTo>
                <a:cubicBezTo>
                  <a:pt x="6139230" y="832115"/>
                  <a:pt x="6138253" y="828776"/>
                  <a:pt x="6136230" y="826542"/>
                </a:cubicBezTo>
                <a:cubicBezTo>
                  <a:pt x="6134206" y="824309"/>
                  <a:pt x="6130716" y="823191"/>
                  <a:pt x="6125760" y="823190"/>
                </a:cubicBezTo>
                <a:close/>
                <a:moveTo>
                  <a:pt x="636851" y="772217"/>
                </a:moveTo>
                <a:cubicBezTo>
                  <a:pt x="635302" y="772187"/>
                  <a:pt x="633298" y="772247"/>
                  <a:pt x="630839" y="772397"/>
                </a:cubicBezTo>
                <a:cubicBezTo>
                  <a:pt x="628380" y="772547"/>
                  <a:pt x="626012" y="772968"/>
                  <a:pt x="623735" y="773658"/>
                </a:cubicBezTo>
                <a:cubicBezTo>
                  <a:pt x="617966" y="775176"/>
                  <a:pt x="612380" y="776877"/>
                  <a:pt x="606975" y="778760"/>
                </a:cubicBezTo>
                <a:cubicBezTo>
                  <a:pt x="601571" y="780644"/>
                  <a:pt x="595985" y="782345"/>
                  <a:pt x="590216" y="783864"/>
                </a:cubicBezTo>
                <a:lnTo>
                  <a:pt x="578558" y="792614"/>
                </a:lnTo>
                <a:lnTo>
                  <a:pt x="553783" y="801365"/>
                </a:lnTo>
                <a:lnTo>
                  <a:pt x="536295" y="811573"/>
                </a:lnTo>
                <a:cubicBezTo>
                  <a:pt x="534139" y="812272"/>
                  <a:pt x="532986" y="813062"/>
                  <a:pt x="532834" y="813943"/>
                </a:cubicBezTo>
                <a:cubicBezTo>
                  <a:pt x="532682" y="814824"/>
                  <a:pt x="533350" y="815978"/>
                  <a:pt x="534838" y="817406"/>
                </a:cubicBezTo>
                <a:cubicBezTo>
                  <a:pt x="538481" y="822541"/>
                  <a:pt x="541760" y="827584"/>
                  <a:pt x="544675" y="832537"/>
                </a:cubicBezTo>
                <a:cubicBezTo>
                  <a:pt x="547589" y="837489"/>
                  <a:pt x="550140" y="842168"/>
                  <a:pt x="552326" y="846573"/>
                </a:cubicBezTo>
                <a:lnTo>
                  <a:pt x="558155" y="859698"/>
                </a:lnTo>
                <a:cubicBezTo>
                  <a:pt x="559642" y="862646"/>
                  <a:pt x="561039" y="865866"/>
                  <a:pt x="562345" y="869360"/>
                </a:cubicBezTo>
                <a:cubicBezTo>
                  <a:pt x="563650" y="872854"/>
                  <a:pt x="564683" y="876439"/>
                  <a:pt x="565442" y="880115"/>
                </a:cubicBezTo>
                <a:cubicBezTo>
                  <a:pt x="566838" y="883822"/>
                  <a:pt x="568053" y="887711"/>
                  <a:pt x="569085" y="891782"/>
                </a:cubicBezTo>
                <a:cubicBezTo>
                  <a:pt x="570117" y="895853"/>
                  <a:pt x="571331" y="899742"/>
                  <a:pt x="572728" y="903449"/>
                </a:cubicBezTo>
                <a:cubicBezTo>
                  <a:pt x="572728" y="904208"/>
                  <a:pt x="573093" y="904877"/>
                  <a:pt x="573821" y="905454"/>
                </a:cubicBezTo>
                <a:cubicBezTo>
                  <a:pt x="574550" y="906031"/>
                  <a:pt x="575643" y="906335"/>
                  <a:pt x="577100" y="906366"/>
                </a:cubicBezTo>
                <a:cubicBezTo>
                  <a:pt x="577222" y="906943"/>
                  <a:pt x="577708" y="906882"/>
                  <a:pt x="578558" y="906183"/>
                </a:cubicBezTo>
                <a:cubicBezTo>
                  <a:pt x="579408" y="905484"/>
                  <a:pt x="579894" y="905059"/>
                  <a:pt x="580015" y="904907"/>
                </a:cubicBezTo>
                <a:lnTo>
                  <a:pt x="591674" y="885949"/>
                </a:lnTo>
                <a:cubicBezTo>
                  <a:pt x="596045" y="878687"/>
                  <a:pt x="600417" y="871335"/>
                  <a:pt x="604790" y="863891"/>
                </a:cubicBezTo>
                <a:cubicBezTo>
                  <a:pt x="609161" y="856447"/>
                  <a:pt x="613533" y="848730"/>
                  <a:pt x="617905" y="840740"/>
                </a:cubicBezTo>
                <a:cubicBezTo>
                  <a:pt x="619333" y="839859"/>
                  <a:pt x="620486" y="838340"/>
                  <a:pt x="621367" y="836182"/>
                </a:cubicBezTo>
                <a:cubicBezTo>
                  <a:pt x="622247" y="834025"/>
                  <a:pt x="623036" y="832142"/>
                  <a:pt x="623735" y="830531"/>
                </a:cubicBezTo>
                <a:cubicBezTo>
                  <a:pt x="625222" y="828405"/>
                  <a:pt x="626619" y="826096"/>
                  <a:pt x="627924" y="823604"/>
                </a:cubicBezTo>
                <a:cubicBezTo>
                  <a:pt x="629230" y="821113"/>
                  <a:pt x="630262" y="818075"/>
                  <a:pt x="631021" y="814490"/>
                </a:cubicBezTo>
                <a:lnTo>
                  <a:pt x="636851" y="792614"/>
                </a:lnTo>
                <a:cubicBezTo>
                  <a:pt x="636820" y="791855"/>
                  <a:pt x="636881" y="791186"/>
                  <a:pt x="637033" y="790609"/>
                </a:cubicBezTo>
                <a:cubicBezTo>
                  <a:pt x="637184" y="790032"/>
                  <a:pt x="637609" y="789728"/>
                  <a:pt x="638308" y="789698"/>
                </a:cubicBezTo>
                <a:cubicBezTo>
                  <a:pt x="638338" y="786933"/>
                  <a:pt x="638642" y="784806"/>
                  <a:pt x="639219" y="783317"/>
                </a:cubicBezTo>
                <a:cubicBezTo>
                  <a:pt x="639796" y="781829"/>
                  <a:pt x="640463" y="780067"/>
                  <a:pt x="641223" y="778031"/>
                </a:cubicBezTo>
                <a:cubicBezTo>
                  <a:pt x="640494" y="777151"/>
                  <a:pt x="639765" y="775999"/>
                  <a:pt x="639036" y="774577"/>
                </a:cubicBezTo>
                <a:cubicBezTo>
                  <a:pt x="638308" y="773155"/>
                  <a:pt x="637579" y="772368"/>
                  <a:pt x="636851" y="772217"/>
                </a:cubicBezTo>
                <a:close/>
                <a:moveTo>
                  <a:pt x="6175936" y="769738"/>
                </a:moveTo>
                <a:cubicBezTo>
                  <a:pt x="6175495" y="772456"/>
                  <a:pt x="6176093" y="774268"/>
                  <a:pt x="6177732" y="775174"/>
                </a:cubicBezTo>
                <a:cubicBezTo>
                  <a:pt x="6179370" y="776080"/>
                  <a:pt x="6181345" y="776498"/>
                  <a:pt x="6183657" y="776428"/>
                </a:cubicBezTo>
                <a:lnTo>
                  <a:pt x="6183710" y="776428"/>
                </a:lnTo>
                <a:cubicBezTo>
                  <a:pt x="6184889" y="778078"/>
                  <a:pt x="6186416" y="778682"/>
                  <a:pt x="6188291" y="778240"/>
                </a:cubicBezTo>
                <a:cubicBezTo>
                  <a:pt x="6190165" y="777799"/>
                  <a:pt x="6191969" y="776451"/>
                  <a:pt x="6193704" y="774198"/>
                </a:cubicBezTo>
                <a:cubicBezTo>
                  <a:pt x="6190882" y="772619"/>
                  <a:pt x="6187920" y="771596"/>
                  <a:pt x="6184820" y="771132"/>
                </a:cubicBezTo>
                <a:cubicBezTo>
                  <a:pt x="6181720" y="770667"/>
                  <a:pt x="6178758" y="770203"/>
                  <a:pt x="6175936" y="769738"/>
                </a:cubicBezTo>
                <a:close/>
                <a:moveTo>
                  <a:pt x="961797" y="769336"/>
                </a:moveTo>
                <a:cubicBezTo>
                  <a:pt x="958190" y="769275"/>
                  <a:pt x="954856" y="769396"/>
                  <a:pt x="951795" y="769696"/>
                </a:cubicBezTo>
                <a:cubicBezTo>
                  <a:pt x="948734" y="769996"/>
                  <a:pt x="945763" y="770836"/>
                  <a:pt x="942884" y="772217"/>
                </a:cubicBezTo>
                <a:cubicBezTo>
                  <a:pt x="939027" y="772368"/>
                  <a:pt x="935442" y="773519"/>
                  <a:pt x="932128" y="775671"/>
                </a:cubicBezTo>
                <a:cubicBezTo>
                  <a:pt x="928815" y="777822"/>
                  <a:pt x="927052" y="780067"/>
                  <a:pt x="926839" y="782406"/>
                </a:cubicBezTo>
                <a:cubicBezTo>
                  <a:pt x="926140" y="788908"/>
                  <a:pt x="925349" y="794863"/>
                  <a:pt x="924467" y="800271"/>
                </a:cubicBezTo>
                <a:cubicBezTo>
                  <a:pt x="923585" y="805679"/>
                  <a:pt x="922430" y="810904"/>
                  <a:pt x="921001" y="815948"/>
                </a:cubicBezTo>
                <a:lnTo>
                  <a:pt x="916622" y="846573"/>
                </a:lnTo>
                <a:lnTo>
                  <a:pt x="916622" y="858240"/>
                </a:lnTo>
                <a:lnTo>
                  <a:pt x="913703" y="875740"/>
                </a:lnTo>
                <a:cubicBezTo>
                  <a:pt x="913642" y="879994"/>
                  <a:pt x="913399" y="883518"/>
                  <a:pt x="912973" y="886313"/>
                </a:cubicBezTo>
                <a:cubicBezTo>
                  <a:pt x="912548" y="889108"/>
                  <a:pt x="912304" y="891904"/>
                  <a:pt x="912244" y="894699"/>
                </a:cubicBezTo>
                <a:cubicBezTo>
                  <a:pt x="911575" y="898314"/>
                  <a:pt x="911088" y="902021"/>
                  <a:pt x="910784" y="905819"/>
                </a:cubicBezTo>
                <a:cubicBezTo>
                  <a:pt x="910480" y="909616"/>
                  <a:pt x="909994" y="913688"/>
                  <a:pt x="909325" y="918032"/>
                </a:cubicBezTo>
                <a:lnTo>
                  <a:pt x="909325" y="926782"/>
                </a:lnTo>
                <a:cubicBezTo>
                  <a:pt x="909294" y="926843"/>
                  <a:pt x="909355" y="927086"/>
                  <a:pt x="909507" y="927511"/>
                </a:cubicBezTo>
                <a:cubicBezTo>
                  <a:pt x="909659" y="927937"/>
                  <a:pt x="910085" y="928180"/>
                  <a:pt x="910784" y="928241"/>
                </a:cubicBezTo>
                <a:cubicBezTo>
                  <a:pt x="911605" y="926813"/>
                  <a:pt x="912882" y="925658"/>
                  <a:pt x="914616" y="924777"/>
                </a:cubicBezTo>
                <a:cubicBezTo>
                  <a:pt x="916348" y="923896"/>
                  <a:pt x="917990" y="923106"/>
                  <a:pt x="919541" y="922407"/>
                </a:cubicBezTo>
                <a:lnTo>
                  <a:pt x="939974" y="907824"/>
                </a:lnTo>
                <a:cubicBezTo>
                  <a:pt x="943733" y="904907"/>
                  <a:pt x="947855" y="901991"/>
                  <a:pt x="952340" y="899074"/>
                </a:cubicBezTo>
                <a:cubicBezTo>
                  <a:pt x="956826" y="896157"/>
                  <a:pt x="960948" y="893240"/>
                  <a:pt x="964707" y="890324"/>
                </a:cubicBezTo>
                <a:cubicBezTo>
                  <a:pt x="969162" y="886009"/>
                  <a:pt x="973709" y="881513"/>
                  <a:pt x="978346" y="876834"/>
                </a:cubicBezTo>
                <a:cubicBezTo>
                  <a:pt x="982983" y="872155"/>
                  <a:pt x="987166" y="866929"/>
                  <a:pt x="990894" y="861157"/>
                </a:cubicBezTo>
                <a:lnTo>
                  <a:pt x="1012717" y="836365"/>
                </a:lnTo>
                <a:cubicBezTo>
                  <a:pt x="1017324" y="829073"/>
                  <a:pt x="1021204" y="821781"/>
                  <a:pt x="1024356" y="814490"/>
                </a:cubicBezTo>
                <a:cubicBezTo>
                  <a:pt x="1025841" y="812393"/>
                  <a:pt x="1027235" y="810388"/>
                  <a:pt x="1028539" y="808474"/>
                </a:cubicBezTo>
                <a:cubicBezTo>
                  <a:pt x="1029842" y="806560"/>
                  <a:pt x="1030872" y="804190"/>
                  <a:pt x="1031630" y="801365"/>
                </a:cubicBezTo>
                <a:cubicBezTo>
                  <a:pt x="1033085" y="798387"/>
                  <a:pt x="1034176" y="795227"/>
                  <a:pt x="1034904" y="791885"/>
                </a:cubicBezTo>
                <a:cubicBezTo>
                  <a:pt x="1035631" y="788543"/>
                  <a:pt x="1035995" y="785383"/>
                  <a:pt x="1035995" y="782406"/>
                </a:cubicBezTo>
                <a:cubicBezTo>
                  <a:pt x="1036692" y="778671"/>
                  <a:pt x="1036025" y="775581"/>
                  <a:pt x="1033994" y="773136"/>
                </a:cubicBezTo>
                <a:cubicBezTo>
                  <a:pt x="1031963" y="770691"/>
                  <a:pt x="1028751" y="769424"/>
                  <a:pt x="1024356" y="769336"/>
                </a:cubicBezTo>
                <a:close/>
                <a:moveTo>
                  <a:pt x="6082289" y="702835"/>
                </a:moveTo>
                <a:lnTo>
                  <a:pt x="6088980" y="708410"/>
                </a:lnTo>
                <a:cubicBezTo>
                  <a:pt x="6092836" y="714008"/>
                  <a:pt x="6095438" y="719816"/>
                  <a:pt x="6096785" y="725833"/>
                </a:cubicBezTo>
                <a:cubicBezTo>
                  <a:pt x="6098133" y="731849"/>
                  <a:pt x="6098504" y="737936"/>
                  <a:pt x="6097900" y="744092"/>
                </a:cubicBezTo>
                <a:lnTo>
                  <a:pt x="6097900" y="749667"/>
                </a:lnTo>
                <a:cubicBezTo>
                  <a:pt x="6097738" y="755846"/>
                  <a:pt x="6096390" y="762165"/>
                  <a:pt x="6093858" y="768623"/>
                </a:cubicBezTo>
                <a:cubicBezTo>
                  <a:pt x="6091326" y="775081"/>
                  <a:pt x="6088585" y="781400"/>
                  <a:pt x="6085635" y="787579"/>
                </a:cubicBezTo>
                <a:lnTo>
                  <a:pt x="6072254" y="816465"/>
                </a:lnTo>
                <a:lnTo>
                  <a:pt x="6072254" y="818707"/>
                </a:lnTo>
                <a:cubicBezTo>
                  <a:pt x="6073392" y="818730"/>
                  <a:pt x="6074461" y="818683"/>
                  <a:pt x="6075460" y="818567"/>
                </a:cubicBezTo>
                <a:cubicBezTo>
                  <a:pt x="6076458" y="818450"/>
                  <a:pt x="6077248" y="818123"/>
                  <a:pt x="6077829" y="817586"/>
                </a:cubicBezTo>
                <a:cubicBezTo>
                  <a:pt x="6090119" y="814340"/>
                  <a:pt x="6102337" y="812426"/>
                  <a:pt x="6114484" y="811842"/>
                </a:cubicBezTo>
                <a:cubicBezTo>
                  <a:pt x="6126631" y="811258"/>
                  <a:pt x="6138564" y="811305"/>
                  <a:pt x="6150284" y="811982"/>
                </a:cubicBezTo>
                <a:cubicBezTo>
                  <a:pt x="6156333" y="812216"/>
                  <a:pt x="6161756" y="813710"/>
                  <a:pt x="6166553" y="816465"/>
                </a:cubicBezTo>
                <a:cubicBezTo>
                  <a:pt x="6171351" y="819220"/>
                  <a:pt x="6175940" y="821836"/>
                  <a:pt x="6180320" y="824311"/>
                </a:cubicBezTo>
                <a:cubicBezTo>
                  <a:pt x="6183031" y="826039"/>
                  <a:pt x="6185395" y="827905"/>
                  <a:pt x="6187412" y="829908"/>
                </a:cubicBezTo>
                <a:cubicBezTo>
                  <a:pt x="6189428" y="831910"/>
                  <a:pt x="6191514" y="833763"/>
                  <a:pt x="6193669" y="835466"/>
                </a:cubicBezTo>
                <a:cubicBezTo>
                  <a:pt x="6204168" y="845451"/>
                  <a:pt x="6211262" y="856291"/>
                  <a:pt x="6214949" y="867987"/>
                </a:cubicBezTo>
                <a:cubicBezTo>
                  <a:pt x="6218636" y="879684"/>
                  <a:pt x="6219330" y="892222"/>
                  <a:pt x="6217030" y="905604"/>
                </a:cubicBezTo>
                <a:cubicBezTo>
                  <a:pt x="6214087" y="922282"/>
                  <a:pt x="6209127" y="937984"/>
                  <a:pt x="6202151" y="952711"/>
                </a:cubicBezTo>
                <a:cubicBezTo>
                  <a:pt x="6195175" y="967437"/>
                  <a:pt x="6187157" y="981467"/>
                  <a:pt x="6178095" y="994800"/>
                </a:cubicBezTo>
                <a:cubicBezTo>
                  <a:pt x="6168594" y="1010433"/>
                  <a:pt x="6158114" y="1025438"/>
                  <a:pt x="6146656" y="1039816"/>
                </a:cubicBezTo>
                <a:cubicBezTo>
                  <a:pt x="6135198" y="1054195"/>
                  <a:pt x="6123035" y="1067806"/>
                  <a:pt x="6110166" y="1080651"/>
                </a:cubicBezTo>
                <a:cubicBezTo>
                  <a:pt x="6095229" y="1095823"/>
                  <a:pt x="6079664" y="1110078"/>
                  <a:pt x="6063473" y="1123419"/>
                </a:cubicBezTo>
                <a:cubicBezTo>
                  <a:pt x="6047281" y="1136760"/>
                  <a:pt x="6029765" y="1148470"/>
                  <a:pt x="6010925" y="1158549"/>
                </a:cubicBezTo>
                <a:cubicBezTo>
                  <a:pt x="6002631" y="1161451"/>
                  <a:pt x="5994687" y="1164841"/>
                  <a:pt x="5987090" y="1168718"/>
                </a:cubicBezTo>
                <a:cubicBezTo>
                  <a:pt x="5979494" y="1172596"/>
                  <a:pt x="5971828" y="1176264"/>
                  <a:pt x="5964092" y="1179723"/>
                </a:cubicBezTo>
                <a:cubicBezTo>
                  <a:pt x="5962977" y="1179538"/>
                  <a:pt x="5961862" y="1179909"/>
                  <a:pt x="5960747" y="1180838"/>
                </a:cubicBezTo>
                <a:cubicBezTo>
                  <a:pt x="5960236" y="1180791"/>
                  <a:pt x="5959864" y="1180606"/>
                  <a:pt x="5959632" y="1180281"/>
                </a:cubicBezTo>
                <a:cubicBezTo>
                  <a:pt x="5959399" y="1179956"/>
                  <a:pt x="5959028" y="1179770"/>
                  <a:pt x="5958516" y="1179723"/>
                </a:cubicBezTo>
                <a:cubicBezTo>
                  <a:pt x="5959632" y="1179259"/>
                  <a:pt x="5960747" y="1178795"/>
                  <a:pt x="5961862" y="1178330"/>
                </a:cubicBezTo>
                <a:cubicBezTo>
                  <a:pt x="5962977" y="1177866"/>
                  <a:pt x="5964092" y="1176844"/>
                  <a:pt x="5965207" y="1175266"/>
                </a:cubicBezTo>
                <a:cubicBezTo>
                  <a:pt x="5964115" y="1174732"/>
                  <a:pt x="5963232" y="1174407"/>
                  <a:pt x="5962559" y="1174291"/>
                </a:cubicBezTo>
                <a:cubicBezTo>
                  <a:pt x="5961885" y="1174175"/>
                  <a:pt x="5961281" y="1174128"/>
                  <a:pt x="5960747" y="1174151"/>
                </a:cubicBezTo>
                <a:cubicBezTo>
                  <a:pt x="5960119" y="1174128"/>
                  <a:pt x="5959422" y="1174175"/>
                  <a:pt x="5958656" y="1174291"/>
                </a:cubicBezTo>
                <a:cubicBezTo>
                  <a:pt x="5957889" y="1174407"/>
                  <a:pt x="5957471" y="1174732"/>
                  <a:pt x="5957401" y="1175266"/>
                </a:cubicBezTo>
                <a:cubicBezTo>
                  <a:pt x="5951663" y="1179027"/>
                  <a:pt x="5945298" y="1181813"/>
                  <a:pt x="5938306" y="1183624"/>
                </a:cubicBezTo>
                <a:cubicBezTo>
                  <a:pt x="5931313" y="1185435"/>
                  <a:pt x="5924669" y="1187106"/>
                  <a:pt x="5918374" y="1188639"/>
                </a:cubicBezTo>
                <a:cubicBezTo>
                  <a:pt x="5907791" y="1190961"/>
                  <a:pt x="5897265" y="1193282"/>
                  <a:pt x="5886796" y="1195604"/>
                </a:cubicBezTo>
                <a:cubicBezTo>
                  <a:pt x="5876328" y="1197926"/>
                  <a:pt x="5866050" y="1199690"/>
                  <a:pt x="5855963" y="1200897"/>
                </a:cubicBezTo>
                <a:cubicBezTo>
                  <a:pt x="5842651" y="1201965"/>
                  <a:pt x="5829589" y="1202616"/>
                  <a:pt x="5816776" y="1202848"/>
                </a:cubicBezTo>
                <a:cubicBezTo>
                  <a:pt x="5803963" y="1203080"/>
                  <a:pt x="5791419" y="1203173"/>
                  <a:pt x="5779144" y="1203126"/>
                </a:cubicBezTo>
                <a:cubicBezTo>
                  <a:pt x="5770847" y="1203080"/>
                  <a:pt x="5762899" y="1202616"/>
                  <a:pt x="5755299" y="1201733"/>
                </a:cubicBezTo>
                <a:cubicBezTo>
                  <a:pt x="5747700" y="1200851"/>
                  <a:pt x="5740030" y="1199830"/>
                  <a:pt x="5732291" y="1198669"/>
                </a:cubicBezTo>
                <a:cubicBezTo>
                  <a:pt x="5727387" y="1198483"/>
                  <a:pt x="5722693" y="1197461"/>
                  <a:pt x="5718207" y="1195604"/>
                </a:cubicBezTo>
                <a:cubicBezTo>
                  <a:pt x="5713722" y="1193747"/>
                  <a:pt x="5708748" y="1192168"/>
                  <a:pt x="5703287" y="1190868"/>
                </a:cubicBezTo>
                <a:cubicBezTo>
                  <a:pt x="5697149" y="1189080"/>
                  <a:pt x="5691088" y="1186526"/>
                  <a:pt x="5685102" y="1183206"/>
                </a:cubicBezTo>
                <a:cubicBezTo>
                  <a:pt x="5679116" y="1179886"/>
                  <a:pt x="5673335" y="1176496"/>
                  <a:pt x="5667758" y="1173037"/>
                </a:cubicBezTo>
                <a:lnTo>
                  <a:pt x="5682192" y="1175266"/>
                </a:lnTo>
                <a:cubicBezTo>
                  <a:pt x="5686046" y="1176891"/>
                  <a:pt x="5689694" y="1178098"/>
                  <a:pt x="5693138" y="1178888"/>
                </a:cubicBezTo>
                <a:cubicBezTo>
                  <a:pt x="5696581" y="1179677"/>
                  <a:pt x="5699964" y="1180327"/>
                  <a:pt x="5703287" y="1180838"/>
                </a:cubicBezTo>
                <a:lnTo>
                  <a:pt x="5731176" y="1185296"/>
                </a:lnTo>
                <a:cubicBezTo>
                  <a:pt x="5732338" y="1185830"/>
                  <a:pt x="5733639" y="1186155"/>
                  <a:pt x="5735080" y="1186271"/>
                </a:cubicBezTo>
                <a:cubicBezTo>
                  <a:pt x="5736521" y="1186387"/>
                  <a:pt x="5737822" y="1186433"/>
                  <a:pt x="5738984" y="1186410"/>
                </a:cubicBezTo>
                <a:cubicBezTo>
                  <a:pt x="5744516" y="1186456"/>
                  <a:pt x="5750186" y="1186363"/>
                  <a:pt x="5755997" y="1186131"/>
                </a:cubicBezTo>
                <a:cubicBezTo>
                  <a:pt x="5761807" y="1185899"/>
                  <a:pt x="5768035" y="1185249"/>
                  <a:pt x="5774682" y="1184181"/>
                </a:cubicBezTo>
                <a:lnTo>
                  <a:pt x="5793646" y="1180838"/>
                </a:lnTo>
                <a:cubicBezTo>
                  <a:pt x="5802038" y="1179584"/>
                  <a:pt x="5810354" y="1177355"/>
                  <a:pt x="5818594" y="1174151"/>
                </a:cubicBezTo>
                <a:cubicBezTo>
                  <a:pt x="5826834" y="1170947"/>
                  <a:pt x="5834846" y="1167604"/>
                  <a:pt x="5842630" y="1164121"/>
                </a:cubicBezTo>
                <a:cubicBezTo>
                  <a:pt x="5852562" y="1160337"/>
                  <a:pt x="5862003" y="1156493"/>
                  <a:pt x="5870955" y="1152592"/>
                </a:cubicBezTo>
                <a:cubicBezTo>
                  <a:pt x="5879907" y="1148690"/>
                  <a:pt x="5889049" y="1144036"/>
                  <a:pt x="5898382" y="1138629"/>
                </a:cubicBezTo>
                <a:cubicBezTo>
                  <a:pt x="5899470" y="1138002"/>
                  <a:pt x="5900628" y="1137305"/>
                  <a:pt x="5901855" y="1136538"/>
                </a:cubicBezTo>
                <a:cubicBezTo>
                  <a:pt x="5903082" y="1135772"/>
                  <a:pt x="5904517" y="1135354"/>
                  <a:pt x="5906161" y="1135284"/>
                </a:cubicBezTo>
                <a:cubicBezTo>
                  <a:pt x="5909518" y="1134634"/>
                  <a:pt x="5912806" y="1133426"/>
                  <a:pt x="5916024" y="1131661"/>
                </a:cubicBezTo>
                <a:cubicBezTo>
                  <a:pt x="5919243" y="1129895"/>
                  <a:pt x="5922252" y="1128130"/>
                  <a:pt x="5925054" y="1126365"/>
                </a:cubicBezTo>
                <a:cubicBezTo>
                  <a:pt x="5937900" y="1117979"/>
                  <a:pt x="5950397" y="1109106"/>
                  <a:pt x="5962548" y="1099745"/>
                </a:cubicBezTo>
                <a:cubicBezTo>
                  <a:pt x="5974698" y="1090384"/>
                  <a:pt x="5986360" y="1080675"/>
                  <a:pt x="5997535" y="1070617"/>
                </a:cubicBezTo>
                <a:cubicBezTo>
                  <a:pt x="6006363" y="1063370"/>
                  <a:pt x="6014634" y="1055844"/>
                  <a:pt x="6022347" y="1048039"/>
                </a:cubicBezTo>
                <a:cubicBezTo>
                  <a:pt x="6030061" y="1040234"/>
                  <a:pt x="6037774" y="1032151"/>
                  <a:pt x="6045487" y="1023789"/>
                </a:cubicBezTo>
                <a:cubicBezTo>
                  <a:pt x="6046044" y="1022767"/>
                  <a:pt x="6046602" y="1022024"/>
                  <a:pt x="6047160" y="1021559"/>
                </a:cubicBezTo>
                <a:cubicBezTo>
                  <a:pt x="6047717" y="1021094"/>
                  <a:pt x="6048275" y="1020351"/>
                  <a:pt x="6048832" y="1019329"/>
                </a:cubicBezTo>
                <a:cubicBezTo>
                  <a:pt x="6047671" y="1017122"/>
                  <a:pt x="6046091" y="1015404"/>
                  <a:pt x="6044093" y="1014172"/>
                </a:cubicBezTo>
                <a:cubicBezTo>
                  <a:pt x="6042095" y="1012941"/>
                  <a:pt x="6039958" y="1012059"/>
                  <a:pt x="6037681" y="1011524"/>
                </a:cubicBezTo>
                <a:cubicBezTo>
                  <a:pt x="6031106" y="1008296"/>
                  <a:pt x="6024740" y="1005276"/>
                  <a:pt x="6018584" y="1002465"/>
                </a:cubicBezTo>
                <a:cubicBezTo>
                  <a:pt x="6012427" y="999655"/>
                  <a:pt x="6005783" y="996356"/>
                  <a:pt x="5998650" y="992570"/>
                </a:cubicBezTo>
                <a:cubicBezTo>
                  <a:pt x="5996467" y="991990"/>
                  <a:pt x="5994422" y="991200"/>
                  <a:pt x="5992517" y="990201"/>
                </a:cubicBezTo>
                <a:cubicBezTo>
                  <a:pt x="5990612" y="989202"/>
                  <a:pt x="5988567" y="988134"/>
                  <a:pt x="5986384" y="986995"/>
                </a:cubicBezTo>
                <a:lnTo>
                  <a:pt x="5960735" y="972501"/>
                </a:lnTo>
                <a:lnTo>
                  <a:pt x="5955159" y="978076"/>
                </a:lnTo>
                <a:cubicBezTo>
                  <a:pt x="5954555" y="978610"/>
                  <a:pt x="5953812" y="979214"/>
                  <a:pt x="5952929" y="979888"/>
                </a:cubicBezTo>
                <a:cubicBezTo>
                  <a:pt x="5952046" y="980561"/>
                  <a:pt x="5951303" y="981444"/>
                  <a:pt x="5950699" y="982536"/>
                </a:cubicBezTo>
                <a:cubicBezTo>
                  <a:pt x="5948422" y="984858"/>
                  <a:pt x="5945727" y="986345"/>
                  <a:pt x="5942614" y="986995"/>
                </a:cubicBezTo>
                <a:cubicBezTo>
                  <a:pt x="5939501" y="987646"/>
                  <a:pt x="5936248" y="986903"/>
                  <a:pt x="5932856" y="984766"/>
                </a:cubicBezTo>
                <a:cubicBezTo>
                  <a:pt x="5930811" y="982536"/>
                  <a:pt x="5928210" y="982536"/>
                  <a:pt x="5925054" y="984766"/>
                </a:cubicBezTo>
                <a:cubicBezTo>
                  <a:pt x="5922323" y="985811"/>
                  <a:pt x="5919728" y="985950"/>
                  <a:pt x="5917269" y="985184"/>
                </a:cubicBezTo>
                <a:cubicBezTo>
                  <a:pt x="5914811" y="984417"/>
                  <a:pt x="5912205" y="983163"/>
                  <a:pt x="5909453" y="981421"/>
                </a:cubicBezTo>
                <a:cubicBezTo>
                  <a:pt x="5908849" y="979818"/>
                  <a:pt x="5907827" y="978285"/>
                  <a:pt x="5906387" y="976821"/>
                </a:cubicBezTo>
                <a:cubicBezTo>
                  <a:pt x="5904947" y="975358"/>
                  <a:pt x="5903367" y="973546"/>
                  <a:pt x="5901648" y="971386"/>
                </a:cubicBezTo>
                <a:cubicBezTo>
                  <a:pt x="5896699" y="971920"/>
                  <a:pt x="5893395" y="971131"/>
                  <a:pt x="5891736" y="969017"/>
                </a:cubicBezTo>
                <a:cubicBezTo>
                  <a:pt x="5890077" y="966903"/>
                  <a:pt x="5890084" y="963605"/>
                  <a:pt x="5891757" y="959122"/>
                </a:cubicBezTo>
                <a:cubicBezTo>
                  <a:pt x="5892375" y="956915"/>
                  <a:pt x="5893337" y="954639"/>
                  <a:pt x="5894645" y="952293"/>
                </a:cubicBezTo>
                <a:cubicBezTo>
                  <a:pt x="5895952" y="949947"/>
                  <a:pt x="5897194" y="947391"/>
                  <a:pt x="5898372" y="944627"/>
                </a:cubicBezTo>
                <a:cubicBezTo>
                  <a:pt x="5901618" y="939006"/>
                  <a:pt x="5905142" y="933803"/>
                  <a:pt x="5908945" y="929018"/>
                </a:cubicBezTo>
                <a:cubicBezTo>
                  <a:pt x="5912747" y="924233"/>
                  <a:pt x="5917385" y="920145"/>
                  <a:pt x="5922856" y="916753"/>
                </a:cubicBezTo>
                <a:cubicBezTo>
                  <a:pt x="5927308" y="912317"/>
                  <a:pt x="5931760" y="907811"/>
                  <a:pt x="5936212" y="903235"/>
                </a:cubicBezTo>
                <a:cubicBezTo>
                  <a:pt x="5940664" y="898659"/>
                  <a:pt x="5945116" y="893874"/>
                  <a:pt x="5949569" y="888880"/>
                </a:cubicBezTo>
                <a:cubicBezTo>
                  <a:pt x="5957422" y="877775"/>
                  <a:pt x="5965415" y="866815"/>
                  <a:pt x="5973549" y="856000"/>
                </a:cubicBezTo>
                <a:cubicBezTo>
                  <a:pt x="5981683" y="845185"/>
                  <a:pt x="5989681" y="834249"/>
                  <a:pt x="5997544" y="823190"/>
                </a:cubicBezTo>
                <a:cubicBezTo>
                  <a:pt x="6005930" y="813160"/>
                  <a:pt x="6014247" y="802858"/>
                  <a:pt x="6022494" y="792285"/>
                </a:cubicBezTo>
                <a:cubicBezTo>
                  <a:pt x="6030741" y="781711"/>
                  <a:pt x="6038778" y="770850"/>
                  <a:pt x="6046607" y="759702"/>
                </a:cubicBezTo>
                <a:cubicBezTo>
                  <a:pt x="6051718" y="753059"/>
                  <a:pt x="6056829" y="745997"/>
                  <a:pt x="6061939" y="738516"/>
                </a:cubicBezTo>
                <a:cubicBezTo>
                  <a:pt x="6067050" y="731036"/>
                  <a:pt x="6071603" y="722859"/>
                  <a:pt x="6075599" y="713985"/>
                </a:cubicBezTo>
                <a:cubicBezTo>
                  <a:pt x="6076156" y="712336"/>
                  <a:pt x="6076993" y="710617"/>
                  <a:pt x="6078108" y="708828"/>
                </a:cubicBezTo>
                <a:cubicBezTo>
                  <a:pt x="6079223" y="707039"/>
                  <a:pt x="6080617" y="705042"/>
                  <a:pt x="6082289" y="702835"/>
                </a:cubicBezTo>
                <a:close/>
                <a:moveTo>
                  <a:pt x="9471180" y="699371"/>
                </a:moveTo>
                <a:cubicBezTo>
                  <a:pt x="9468836" y="698828"/>
                  <a:pt x="9466218" y="699916"/>
                  <a:pt x="9463325" y="702636"/>
                </a:cubicBezTo>
                <a:cubicBezTo>
                  <a:pt x="9460433" y="705356"/>
                  <a:pt x="9458180" y="708627"/>
                  <a:pt x="9456566" y="712450"/>
                </a:cubicBezTo>
                <a:cubicBezTo>
                  <a:pt x="9452092" y="721164"/>
                  <a:pt x="9448622" y="729968"/>
                  <a:pt x="9446157" y="738864"/>
                </a:cubicBezTo>
                <a:cubicBezTo>
                  <a:pt x="9443692" y="747760"/>
                  <a:pt x="9442778" y="756929"/>
                  <a:pt x="9443414" y="766371"/>
                </a:cubicBezTo>
                <a:lnTo>
                  <a:pt x="9443414" y="811548"/>
                </a:lnTo>
                <a:cubicBezTo>
                  <a:pt x="9453583" y="806599"/>
                  <a:pt x="9463204" y="802653"/>
                  <a:pt x="9472276" y="799707"/>
                </a:cubicBezTo>
                <a:cubicBezTo>
                  <a:pt x="9481349" y="796762"/>
                  <a:pt x="9490239" y="793909"/>
                  <a:pt x="9498946" y="791146"/>
                </a:cubicBezTo>
                <a:cubicBezTo>
                  <a:pt x="9501291" y="790205"/>
                  <a:pt x="9503544" y="788444"/>
                  <a:pt x="9505705" y="785863"/>
                </a:cubicBezTo>
                <a:cubicBezTo>
                  <a:pt x="9507867" y="783282"/>
                  <a:pt x="9509024" y="781157"/>
                  <a:pt x="9509176" y="779487"/>
                </a:cubicBezTo>
                <a:cubicBezTo>
                  <a:pt x="9510178" y="767677"/>
                  <a:pt x="9509994" y="755957"/>
                  <a:pt x="9508624" y="744329"/>
                </a:cubicBezTo>
                <a:cubicBezTo>
                  <a:pt x="9507254" y="732701"/>
                  <a:pt x="9503054" y="722075"/>
                  <a:pt x="9496024" y="712450"/>
                </a:cubicBezTo>
                <a:cubicBezTo>
                  <a:pt x="9492248" y="708717"/>
                  <a:pt x="9488108" y="705626"/>
                  <a:pt x="9483602" y="703178"/>
                </a:cubicBezTo>
                <a:cubicBezTo>
                  <a:pt x="9479096" y="700729"/>
                  <a:pt x="9474956" y="699460"/>
                  <a:pt x="9471180" y="699371"/>
                </a:cubicBezTo>
                <a:close/>
                <a:moveTo>
                  <a:pt x="3113664" y="695404"/>
                </a:moveTo>
                <a:cubicBezTo>
                  <a:pt x="3112743" y="695213"/>
                  <a:pt x="3111818" y="695340"/>
                  <a:pt x="3110890" y="695787"/>
                </a:cubicBezTo>
                <a:cubicBezTo>
                  <a:pt x="3106321" y="695744"/>
                  <a:pt x="3101944" y="695829"/>
                  <a:pt x="3097758" y="696042"/>
                </a:cubicBezTo>
                <a:cubicBezTo>
                  <a:pt x="3093572" y="696254"/>
                  <a:pt x="3089451" y="696850"/>
                  <a:pt x="3085392" y="697828"/>
                </a:cubicBezTo>
                <a:cubicBezTo>
                  <a:pt x="3078784" y="699337"/>
                  <a:pt x="3072367" y="701420"/>
                  <a:pt x="3066141" y="704078"/>
                </a:cubicBezTo>
                <a:cubicBezTo>
                  <a:pt x="3059916" y="706735"/>
                  <a:pt x="3053754" y="710094"/>
                  <a:pt x="3047655" y="714154"/>
                </a:cubicBezTo>
                <a:cubicBezTo>
                  <a:pt x="3044171" y="716684"/>
                  <a:pt x="3040941" y="719022"/>
                  <a:pt x="3037967" y="721169"/>
                </a:cubicBezTo>
                <a:cubicBezTo>
                  <a:pt x="3034992" y="723316"/>
                  <a:pt x="3031762" y="725400"/>
                  <a:pt x="3028277" y="727419"/>
                </a:cubicBezTo>
                <a:lnTo>
                  <a:pt x="3008899" y="747827"/>
                </a:lnTo>
                <a:cubicBezTo>
                  <a:pt x="3008453" y="747976"/>
                  <a:pt x="3008325" y="748699"/>
                  <a:pt x="3008516" y="749996"/>
                </a:cubicBezTo>
                <a:cubicBezTo>
                  <a:pt x="3008708" y="751292"/>
                  <a:pt x="3008835" y="752270"/>
                  <a:pt x="3008899" y="752929"/>
                </a:cubicBezTo>
                <a:cubicBezTo>
                  <a:pt x="3011045" y="758608"/>
                  <a:pt x="3013383" y="764342"/>
                  <a:pt x="3015911" y="770132"/>
                </a:cubicBezTo>
                <a:cubicBezTo>
                  <a:pt x="3018439" y="775921"/>
                  <a:pt x="3020522" y="781366"/>
                  <a:pt x="3022158" y="786467"/>
                </a:cubicBezTo>
                <a:cubicBezTo>
                  <a:pt x="3024092" y="790550"/>
                  <a:pt x="3025579" y="794889"/>
                  <a:pt x="3026620" y="799483"/>
                </a:cubicBezTo>
                <a:cubicBezTo>
                  <a:pt x="3027661" y="804077"/>
                  <a:pt x="3028893" y="808926"/>
                  <a:pt x="3030317" y="814030"/>
                </a:cubicBezTo>
                <a:lnTo>
                  <a:pt x="3042556" y="802801"/>
                </a:lnTo>
                <a:cubicBezTo>
                  <a:pt x="3049291" y="795150"/>
                  <a:pt x="3055964" y="787517"/>
                  <a:pt x="3062572" y="779903"/>
                </a:cubicBezTo>
                <a:cubicBezTo>
                  <a:pt x="3069179" y="772289"/>
                  <a:pt x="3075086" y="764658"/>
                  <a:pt x="3080293" y="757011"/>
                </a:cubicBezTo>
                <a:cubicBezTo>
                  <a:pt x="3085817" y="749847"/>
                  <a:pt x="3090831" y="742491"/>
                  <a:pt x="3095336" y="734945"/>
                </a:cubicBezTo>
                <a:cubicBezTo>
                  <a:pt x="3099841" y="727398"/>
                  <a:pt x="3104345" y="719787"/>
                  <a:pt x="3108850" y="712113"/>
                </a:cubicBezTo>
                <a:cubicBezTo>
                  <a:pt x="3110317" y="709137"/>
                  <a:pt x="3111711" y="706416"/>
                  <a:pt x="3113033" y="703950"/>
                </a:cubicBezTo>
                <a:cubicBezTo>
                  <a:pt x="3114355" y="701484"/>
                  <a:pt x="3115987" y="698763"/>
                  <a:pt x="3117930" y="695787"/>
                </a:cubicBezTo>
                <a:cubicBezTo>
                  <a:pt x="3116007" y="695723"/>
                  <a:pt x="3114585" y="695595"/>
                  <a:pt x="3113664" y="695404"/>
                </a:cubicBezTo>
                <a:close/>
                <a:moveTo>
                  <a:pt x="8788880" y="666885"/>
                </a:moveTo>
                <a:lnTo>
                  <a:pt x="8785536" y="692516"/>
                </a:lnTo>
                <a:lnTo>
                  <a:pt x="8788880" y="694745"/>
                </a:lnTo>
                <a:lnTo>
                  <a:pt x="8807833" y="673571"/>
                </a:lnTo>
                <a:cubicBezTo>
                  <a:pt x="8809412" y="672433"/>
                  <a:pt x="8809877" y="671366"/>
                  <a:pt x="8809226" y="670367"/>
                </a:cubicBezTo>
                <a:cubicBezTo>
                  <a:pt x="8808576" y="669369"/>
                  <a:pt x="8807368" y="668579"/>
                  <a:pt x="8805603" y="667999"/>
                </a:cubicBezTo>
                <a:cubicBezTo>
                  <a:pt x="8803350" y="667465"/>
                  <a:pt x="8801167" y="667140"/>
                  <a:pt x="8799053" y="667024"/>
                </a:cubicBezTo>
                <a:cubicBezTo>
                  <a:pt x="8796940" y="666908"/>
                  <a:pt x="8795035" y="666861"/>
                  <a:pt x="8793340" y="666885"/>
                </a:cubicBezTo>
                <a:close/>
                <a:moveTo>
                  <a:pt x="8616302" y="656298"/>
                </a:moveTo>
                <a:cubicBezTo>
                  <a:pt x="8595915" y="656112"/>
                  <a:pt x="8575440" y="657040"/>
                  <a:pt x="8554878" y="659084"/>
                </a:cubicBezTo>
                <a:cubicBezTo>
                  <a:pt x="8557620" y="661846"/>
                  <a:pt x="8559943" y="664400"/>
                  <a:pt x="8561849" y="666745"/>
                </a:cubicBezTo>
                <a:cubicBezTo>
                  <a:pt x="8563754" y="669090"/>
                  <a:pt x="8565520" y="671366"/>
                  <a:pt x="8567147" y="673571"/>
                </a:cubicBezTo>
                <a:cubicBezTo>
                  <a:pt x="8572724" y="682370"/>
                  <a:pt x="8577743" y="690961"/>
                  <a:pt x="8582204" y="699342"/>
                </a:cubicBezTo>
                <a:cubicBezTo>
                  <a:pt x="8586666" y="707724"/>
                  <a:pt x="8590570" y="716593"/>
                  <a:pt x="8593916" y="725949"/>
                </a:cubicBezTo>
                <a:cubicBezTo>
                  <a:pt x="8595659" y="730384"/>
                  <a:pt x="8597471" y="734888"/>
                  <a:pt x="8599353" y="739462"/>
                </a:cubicBezTo>
                <a:cubicBezTo>
                  <a:pt x="8601235" y="744035"/>
                  <a:pt x="8602769" y="748818"/>
                  <a:pt x="8603954" y="753810"/>
                </a:cubicBezTo>
                <a:lnTo>
                  <a:pt x="8617339" y="810645"/>
                </a:lnTo>
                <a:cubicBezTo>
                  <a:pt x="8617385" y="811737"/>
                  <a:pt x="8617571" y="812619"/>
                  <a:pt x="8617896" y="813292"/>
                </a:cubicBezTo>
                <a:cubicBezTo>
                  <a:pt x="8618222" y="813965"/>
                  <a:pt x="8618408" y="814569"/>
                  <a:pt x="8618454" y="815103"/>
                </a:cubicBezTo>
                <a:cubicBezTo>
                  <a:pt x="8619755" y="831634"/>
                  <a:pt x="8620499" y="847607"/>
                  <a:pt x="8620684" y="863023"/>
                </a:cubicBezTo>
                <a:cubicBezTo>
                  <a:pt x="8621169" y="871405"/>
                  <a:pt x="8621307" y="879717"/>
                  <a:pt x="8621100" y="887959"/>
                </a:cubicBezTo>
                <a:cubicBezTo>
                  <a:pt x="8620892" y="896201"/>
                  <a:pt x="8620753" y="904234"/>
                  <a:pt x="8620684" y="912058"/>
                </a:cubicBezTo>
                <a:cubicBezTo>
                  <a:pt x="8620638" y="914798"/>
                  <a:pt x="8621007" y="916562"/>
                  <a:pt x="8621792" y="917352"/>
                </a:cubicBezTo>
                <a:cubicBezTo>
                  <a:pt x="8622577" y="918141"/>
                  <a:pt x="8624055" y="918234"/>
                  <a:pt x="8626225" y="917630"/>
                </a:cubicBezTo>
                <a:lnTo>
                  <a:pt x="8637306" y="913173"/>
                </a:lnTo>
                <a:cubicBezTo>
                  <a:pt x="8639499" y="912685"/>
                  <a:pt x="8641207" y="911988"/>
                  <a:pt x="8642431" y="911083"/>
                </a:cubicBezTo>
                <a:cubicBezTo>
                  <a:pt x="8643654" y="910178"/>
                  <a:pt x="8644531" y="908645"/>
                  <a:pt x="8645062" y="906486"/>
                </a:cubicBezTo>
                <a:cubicBezTo>
                  <a:pt x="8645666" y="901494"/>
                  <a:pt x="8646409" y="896433"/>
                  <a:pt x="8647292" y="891302"/>
                </a:cubicBezTo>
                <a:cubicBezTo>
                  <a:pt x="8648175" y="886171"/>
                  <a:pt x="8648918" y="880831"/>
                  <a:pt x="8649522" y="875282"/>
                </a:cubicBezTo>
                <a:cubicBezTo>
                  <a:pt x="8650265" y="868108"/>
                  <a:pt x="8651566" y="861003"/>
                  <a:pt x="8653424" y="853969"/>
                </a:cubicBezTo>
                <a:cubicBezTo>
                  <a:pt x="8655282" y="846934"/>
                  <a:pt x="8656582" y="839551"/>
                  <a:pt x="8657326" y="831819"/>
                </a:cubicBezTo>
                <a:cubicBezTo>
                  <a:pt x="8657419" y="828917"/>
                  <a:pt x="8657790" y="825806"/>
                  <a:pt x="8658441" y="822486"/>
                </a:cubicBezTo>
                <a:cubicBezTo>
                  <a:pt x="8659091" y="819166"/>
                  <a:pt x="8659463" y="816334"/>
                  <a:pt x="8659556" y="813989"/>
                </a:cubicBezTo>
                <a:cubicBezTo>
                  <a:pt x="8660136" y="808974"/>
                  <a:pt x="8660647" y="804237"/>
                  <a:pt x="8661088" y="799780"/>
                </a:cubicBezTo>
                <a:cubicBezTo>
                  <a:pt x="8661530" y="795322"/>
                  <a:pt x="8661762" y="791143"/>
                  <a:pt x="8661785" y="787242"/>
                </a:cubicBezTo>
                <a:cubicBezTo>
                  <a:pt x="8661832" y="787242"/>
                  <a:pt x="8662018" y="786964"/>
                  <a:pt x="8662343" y="786407"/>
                </a:cubicBezTo>
                <a:cubicBezTo>
                  <a:pt x="8662668" y="785849"/>
                  <a:pt x="8662854" y="785014"/>
                  <a:pt x="8662900" y="783899"/>
                </a:cubicBezTo>
                <a:cubicBezTo>
                  <a:pt x="8664038" y="779975"/>
                  <a:pt x="8665107" y="775843"/>
                  <a:pt x="8666105" y="771501"/>
                </a:cubicBezTo>
                <a:cubicBezTo>
                  <a:pt x="8667104" y="767160"/>
                  <a:pt x="8667894" y="762748"/>
                  <a:pt x="8668474" y="758267"/>
                </a:cubicBezTo>
                <a:lnTo>
                  <a:pt x="8668474" y="751581"/>
                </a:lnTo>
                <a:lnTo>
                  <a:pt x="8668474" y="741551"/>
                </a:lnTo>
                <a:cubicBezTo>
                  <a:pt x="8669078" y="736513"/>
                  <a:pt x="8669822" y="731266"/>
                  <a:pt x="8670704" y="725810"/>
                </a:cubicBezTo>
                <a:cubicBezTo>
                  <a:pt x="8671587" y="720354"/>
                  <a:pt x="8672330" y="714828"/>
                  <a:pt x="8672934" y="709233"/>
                </a:cubicBezTo>
                <a:lnTo>
                  <a:pt x="8676278" y="680258"/>
                </a:lnTo>
                <a:lnTo>
                  <a:pt x="8678508" y="656855"/>
                </a:lnTo>
                <a:cubicBezTo>
                  <a:pt x="8657425" y="656669"/>
                  <a:pt x="8636690" y="656483"/>
                  <a:pt x="8616302" y="656298"/>
                </a:cubicBezTo>
                <a:close/>
                <a:moveTo>
                  <a:pt x="3693777" y="641780"/>
                </a:moveTo>
                <a:cubicBezTo>
                  <a:pt x="3691254" y="643246"/>
                  <a:pt x="3688921" y="644648"/>
                  <a:pt x="3686780" y="645987"/>
                </a:cubicBezTo>
                <a:cubicBezTo>
                  <a:pt x="3684638" y="647325"/>
                  <a:pt x="3682560" y="648982"/>
                  <a:pt x="3680545" y="650958"/>
                </a:cubicBezTo>
                <a:cubicBezTo>
                  <a:pt x="3674417" y="659089"/>
                  <a:pt x="3667335" y="666503"/>
                  <a:pt x="3659298" y="673198"/>
                </a:cubicBezTo>
                <a:cubicBezTo>
                  <a:pt x="3651262" y="679893"/>
                  <a:pt x="3642399" y="686029"/>
                  <a:pt x="3632708" y="691608"/>
                </a:cubicBezTo>
                <a:cubicBezTo>
                  <a:pt x="3640787" y="700229"/>
                  <a:pt x="3649057" y="707957"/>
                  <a:pt x="3657518" y="714794"/>
                </a:cubicBezTo>
                <a:cubicBezTo>
                  <a:pt x="3665978" y="721631"/>
                  <a:pt x="3675011" y="727831"/>
                  <a:pt x="3684617" y="733394"/>
                </a:cubicBezTo>
                <a:cubicBezTo>
                  <a:pt x="3686716" y="718109"/>
                  <a:pt x="3688624" y="702836"/>
                  <a:pt x="3690342" y="687575"/>
                </a:cubicBezTo>
                <a:cubicBezTo>
                  <a:pt x="3692060" y="672314"/>
                  <a:pt x="3693205" y="657049"/>
                  <a:pt x="3693777" y="641780"/>
                </a:cubicBezTo>
                <a:close/>
                <a:moveTo>
                  <a:pt x="8141640" y="623945"/>
                </a:moveTo>
                <a:cubicBezTo>
                  <a:pt x="8148860" y="623852"/>
                  <a:pt x="8155872" y="624316"/>
                  <a:pt x="8162674" y="625338"/>
                </a:cubicBezTo>
                <a:cubicBezTo>
                  <a:pt x="8169477" y="626360"/>
                  <a:pt x="8176210" y="628497"/>
                  <a:pt x="8182873" y="631749"/>
                </a:cubicBezTo>
                <a:lnTo>
                  <a:pt x="8183988" y="631749"/>
                </a:lnTo>
                <a:cubicBezTo>
                  <a:pt x="8192230" y="633932"/>
                  <a:pt x="8199984" y="635697"/>
                  <a:pt x="8207251" y="637044"/>
                </a:cubicBezTo>
                <a:cubicBezTo>
                  <a:pt x="8214518" y="638391"/>
                  <a:pt x="8221994" y="639599"/>
                  <a:pt x="8229679" y="640667"/>
                </a:cubicBezTo>
                <a:cubicBezTo>
                  <a:pt x="8232001" y="641201"/>
                  <a:pt x="8234601" y="641805"/>
                  <a:pt x="8237480" y="642479"/>
                </a:cubicBezTo>
                <a:cubicBezTo>
                  <a:pt x="8240359" y="643152"/>
                  <a:pt x="8242959" y="644035"/>
                  <a:pt x="8245281" y="645126"/>
                </a:cubicBezTo>
                <a:cubicBezTo>
                  <a:pt x="8246349" y="646241"/>
                  <a:pt x="8247556" y="647077"/>
                  <a:pt x="8248903" y="647635"/>
                </a:cubicBezTo>
                <a:cubicBezTo>
                  <a:pt x="8250250" y="648192"/>
                  <a:pt x="8252014" y="648471"/>
                  <a:pt x="8254196" y="648471"/>
                </a:cubicBezTo>
                <a:cubicBezTo>
                  <a:pt x="8260860" y="650608"/>
                  <a:pt x="8267314" y="652466"/>
                  <a:pt x="8273560" y="654045"/>
                </a:cubicBezTo>
                <a:cubicBezTo>
                  <a:pt x="8279805" y="655624"/>
                  <a:pt x="8285981" y="657482"/>
                  <a:pt x="8292087" y="659619"/>
                </a:cubicBezTo>
                <a:cubicBezTo>
                  <a:pt x="8294966" y="660246"/>
                  <a:pt x="8298123" y="660943"/>
                  <a:pt x="8301559" y="661709"/>
                </a:cubicBezTo>
                <a:cubicBezTo>
                  <a:pt x="8304996" y="662476"/>
                  <a:pt x="8308153" y="662894"/>
                  <a:pt x="8311032" y="662963"/>
                </a:cubicBezTo>
                <a:cubicBezTo>
                  <a:pt x="8322850" y="667283"/>
                  <a:pt x="8334319" y="671743"/>
                  <a:pt x="8345440" y="676341"/>
                </a:cubicBezTo>
                <a:cubicBezTo>
                  <a:pt x="8356561" y="680940"/>
                  <a:pt x="8366637" y="686514"/>
                  <a:pt x="8375669" y="693063"/>
                </a:cubicBezTo>
                <a:cubicBezTo>
                  <a:pt x="8377990" y="694689"/>
                  <a:pt x="8380312" y="696454"/>
                  <a:pt x="8382634" y="698359"/>
                </a:cubicBezTo>
                <a:cubicBezTo>
                  <a:pt x="8384956" y="700263"/>
                  <a:pt x="8386720" y="702586"/>
                  <a:pt x="8387927" y="705326"/>
                </a:cubicBezTo>
                <a:cubicBezTo>
                  <a:pt x="8389019" y="706023"/>
                  <a:pt x="8389622" y="707138"/>
                  <a:pt x="8389738" y="708671"/>
                </a:cubicBezTo>
                <a:cubicBezTo>
                  <a:pt x="8389854" y="710204"/>
                  <a:pt x="8389622" y="711319"/>
                  <a:pt x="8389042" y="712015"/>
                </a:cubicBezTo>
                <a:lnTo>
                  <a:pt x="8371211" y="741001"/>
                </a:lnTo>
                <a:cubicBezTo>
                  <a:pt x="8370143" y="741651"/>
                  <a:pt x="8369493" y="742580"/>
                  <a:pt x="8369261" y="743788"/>
                </a:cubicBezTo>
                <a:cubicBezTo>
                  <a:pt x="8369029" y="744995"/>
                  <a:pt x="8368936" y="745924"/>
                  <a:pt x="8368982" y="746575"/>
                </a:cubicBezTo>
                <a:cubicBezTo>
                  <a:pt x="8367403" y="748340"/>
                  <a:pt x="8366103" y="750105"/>
                  <a:pt x="8365082" y="751870"/>
                </a:cubicBezTo>
                <a:cubicBezTo>
                  <a:pt x="8364060" y="753635"/>
                  <a:pt x="8362760" y="754843"/>
                  <a:pt x="8361181" y="755493"/>
                </a:cubicBezTo>
                <a:cubicBezTo>
                  <a:pt x="8356282" y="758907"/>
                  <a:pt x="8352150" y="762949"/>
                  <a:pt x="8348783" y="767617"/>
                </a:cubicBezTo>
                <a:cubicBezTo>
                  <a:pt x="8345417" y="772285"/>
                  <a:pt x="8342120" y="777162"/>
                  <a:pt x="8338893" y="782249"/>
                </a:cubicBezTo>
                <a:cubicBezTo>
                  <a:pt x="8338800" y="783828"/>
                  <a:pt x="8338150" y="784850"/>
                  <a:pt x="8336942" y="785315"/>
                </a:cubicBezTo>
                <a:cubicBezTo>
                  <a:pt x="8335735" y="785779"/>
                  <a:pt x="8334528" y="786244"/>
                  <a:pt x="8333321" y="786708"/>
                </a:cubicBezTo>
                <a:cubicBezTo>
                  <a:pt x="8331672" y="787869"/>
                  <a:pt x="8329954" y="788891"/>
                  <a:pt x="8328166" y="789774"/>
                </a:cubicBezTo>
                <a:cubicBezTo>
                  <a:pt x="8326379" y="790656"/>
                  <a:pt x="8324382" y="791121"/>
                  <a:pt x="8322176" y="791167"/>
                </a:cubicBezTo>
                <a:cubicBezTo>
                  <a:pt x="8321642" y="791841"/>
                  <a:pt x="8321317" y="792445"/>
                  <a:pt x="8321201" y="792979"/>
                </a:cubicBezTo>
                <a:cubicBezTo>
                  <a:pt x="8321085" y="793513"/>
                  <a:pt x="8321039" y="793281"/>
                  <a:pt x="8321062" y="792282"/>
                </a:cubicBezTo>
                <a:cubicBezTo>
                  <a:pt x="8315606" y="791701"/>
                  <a:pt x="8310637" y="790912"/>
                  <a:pt x="8306156" y="789913"/>
                </a:cubicBezTo>
                <a:cubicBezTo>
                  <a:pt x="8301676" y="788914"/>
                  <a:pt x="8296986" y="787846"/>
                  <a:pt x="8292087" y="786708"/>
                </a:cubicBezTo>
                <a:cubicBezTo>
                  <a:pt x="8288744" y="785593"/>
                  <a:pt x="8285400" y="785593"/>
                  <a:pt x="8282057" y="786708"/>
                </a:cubicBezTo>
                <a:cubicBezTo>
                  <a:pt x="8276322" y="789031"/>
                  <a:pt x="8270240" y="789960"/>
                  <a:pt x="8263808" y="789495"/>
                </a:cubicBezTo>
                <a:cubicBezTo>
                  <a:pt x="8257377" y="789031"/>
                  <a:pt x="8251573" y="786615"/>
                  <a:pt x="8246395" y="782249"/>
                </a:cubicBezTo>
                <a:cubicBezTo>
                  <a:pt x="8244027" y="777882"/>
                  <a:pt x="8240963" y="774073"/>
                  <a:pt x="8237201" y="770822"/>
                </a:cubicBezTo>
                <a:cubicBezTo>
                  <a:pt x="8233440" y="767570"/>
                  <a:pt x="8229818" y="764319"/>
                  <a:pt x="8226336" y="761067"/>
                </a:cubicBezTo>
                <a:cubicBezTo>
                  <a:pt x="8225755" y="759906"/>
                  <a:pt x="8224966" y="758605"/>
                  <a:pt x="8223968" y="757165"/>
                </a:cubicBezTo>
                <a:cubicBezTo>
                  <a:pt x="8222969" y="755725"/>
                  <a:pt x="8221901" y="754425"/>
                  <a:pt x="8220764" y="753264"/>
                </a:cubicBezTo>
                <a:cubicBezTo>
                  <a:pt x="8212963" y="755725"/>
                  <a:pt x="8207669" y="756654"/>
                  <a:pt x="8204883" y="756051"/>
                </a:cubicBezTo>
                <a:cubicBezTo>
                  <a:pt x="8202097" y="755447"/>
                  <a:pt x="8198475" y="751916"/>
                  <a:pt x="8194017" y="745460"/>
                </a:cubicBezTo>
                <a:cubicBezTo>
                  <a:pt x="8188538" y="737122"/>
                  <a:pt x="8183895" y="728993"/>
                  <a:pt x="8180087" y="721073"/>
                </a:cubicBezTo>
                <a:cubicBezTo>
                  <a:pt x="8176280" y="713153"/>
                  <a:pt x="8172750" y="705303"/>
                  <a:pt x="8169500" y="697523"/>
                </a:cubicBezTo>
                <a:cubicBezTo>
                  <a:pt x="8167364" y="689673"/>
                  <a:pt x="8164950" y="681962"/>
                  <a:pt x="8162256" y="674390"/>
                </a:cubicBezTo>
                <a:cubicBezTo>
                  <a:pt x="8159563" y="666819"/>
                  <a:pt x="8156034" y="659665"/>
                  <a:pt x="8151669" y="652930"/>
                </a:cubicBezTo>
                <a:cubicBezTo>
                  <a:pt x="8148883" y="647960"/>
                  <a:pt x="8145261" y="643686"/>
                  <a:pt x="8140804" y="640110"/>
                </a:cubicBezTo>
                <a:cubicBezTo>
                  <a:pt x="8136346" y="636533"/>
                  <a:pt x="8131052" y="633374"/>
                  <a:pt x="8124923" y="630634"/>
                </a:cubicBezTo>
                <a:cubicBezTo>
                  <a:pt x="8130495" y="625060"/>
                  <a:pt x="8136067" y="622830"/>
                  <a:pt x="8141640" y="623945"/>
                </a:cubicBezTo>
                <a:close/>
                <a:moveTo>
                  <a:pt x="1866659" y="619793"/>
                </a:moveTo>
                <a:cubicBezTo>
                  <a:pt x="1866101" y="620328"/>
                  <a:pt x="1865544" y="620653"/>
                  <a:pt x="1864986" y="620769"/>
                </a:cubicBezTo>
                <a:cubicBezTo>
                  <a:pt x="1864429" y="620885"/>
                  <a:pt x="1863871" y="620931"/>
                  <a:pt x="1863314" y="620908"/>
                </a:cubicBezTo>
                <a:cubicBezTo>
                  <a:pt x="1861572" y="622557"/>
                  <a:pt x="1859481" y="623718"/>
                  <a:pt x="1857043" y="624391"/>
                </a:cubicBezTo>
                <a:cubicBezTo>
                  <a:pt x="1854604" y="625065"/>
                  <a:pt x="1852235" y="625390"/>
                  <a:pt x="1849935" y="625367"/>
                </a:cubicBezTo>
                <a:cubicBezTo>
                  <a:pt x="1846660" y="626482"/>
                  <a:pt x="1843734" y="627596"/>
                  <a:pt x="1841155" y="628711"/>
                </a:cubicBezTo>
                <a:cubicBezTo>
                  <a:pt x="1838577" y="629825"/>
                  <a:pt x="1835929" y="630940"/>
                  <a:pt x="1833212" y="632055"/>
                </a:cubicBezTo>
                <a:lnTo>
                  <a:pt x="1795305" y="658807"/>
                </a:lnTo>
                <a:lnTo>
                  <a:pt x="1770876" y="677757"/>
                </a:lnTo>
                <a:cubicBezTo>
                  <a:pt x="1764184" y="683400"/>
                  <a:pt x="1757995" y="689391"/>
                  <a:pt x="1752311" y="695731"/>
                </a:cubicBezTo>
                <a:cubicBezTo>
                  <a:pt x="1746626" y="702071"/>
                  <a:pt x="1741315" y="708341"/>
                  <a:pt x="1736378" y="714541"/>
                </a:cubicBezTo>
                <a:cubicBezTo>
                  <a:pt x="1735264" y="716771"/>
                  <a:pt x="1734150" y="717885"/>
                  <a:pt x="1733035" y="717885"/>
                </a:cubicBezTo>
                <a:cubicBezTo>
                  <a:pt x="1730806" y="722344"/>
                  <a:pt x="1730806" y="725688"/>
                  <a:pt x="1733035" y="727917"/>
                </a:cubicBezTo>
                <a:cubicBezTo>
                  <a:pt x="1735280" y="731726"/>
                  <a:pt x="1737723" y="735256"/>
                  <a:pt x="1740367" y="738507"/>
                </a:cubicBezTo>
                <a:cubicBezTo>
                  <a:pt x="1743011" y="741758"/>
                  <a:pt x="1745721" y="745288"/>
                  <a:pt x="1748498" y="749096"/>
                </a:cubicBezTo>
                <a:cubicBezTo>
                  <a:pt x="1751225" y="752440"/>
                  <a:pt x="1753602" y="756063"/>
                  <a:pt x="1755631" y="759964"/>
                </a:cubicBezTo>
                <a:cubicBezTo>
                  <a:pt x="1757658" y="763866"/>
                  <a:pt x="1759756" y="768046"/>
                  <a:pt x="1761925" y="772505"/>
                </a:cubicBezTo>
                <a:cubicBezTo>
                  <a:pt x="1763556" y="774804"/>
                  <a:pt x="1765048" y="777451"/>
                  <a:pt x="1766400" y="780447"/>
                </a:cubicBezTo>
                <a:cubicBezTo>
                  <a:pt x="1767752" y="783442"/>
                  <a:pt x="1769244" y="786368"/>
                  <a:pt x="1770876" y="789225"/>
                </a:cubicBezTo>
                <a:cubicBezTo>
                  <a:pt x="1773603" y="794264"/>
                  <a:pt x="1775701" y="799234"/>
                  <a:pt x="1777170" y="804134"/>
                </a:cubicBezTo>
                <a:cubicBezTo>
                  <a:pt x="1778638" y="809034"/>
                  <a:pt x="1779897" y="813725"/>
                  <a:pt x="1780946" y="818206"/>
                </a:cubicBezTo>
                <a:lnTo>
                  <a:pt x="1784281" y="832562"/>
                </a:lnTo>
                <a:lnTo>
                  <a:pt x="1786476" y="835909"/>
                </a:lnTo>
                <a:cubicBezTo>
                  <a:pt x="1787069" y="835979"/>
                  <a:pt x="1787801" y="836118"/>
                  <a:pt x="1788669" y="836328"/>
                </a:cubicBezTo>
                <a:cubicBezTo>
                  <a:pt x="1789537" y="836537"/>
                  <a:pt x="1790269" y="836397"/>
                  <a:pt x="1790863" y="835909"/>
                </a:cubicBezTo>
                <a:cubicBezTo>
                  <a:pt x="1791435" y="834723"/>
                  <a:pt x="1792219" y="833468"/>
                  <a:pt x="1793216" y="832143"/>
                </a:cubicBezTo>
                <a:cubicBezTo>
                  <a:pt x="1794214" y="830818"/>
                  <a:pt x="1795281" y="829842"/>
                  <a:pt x="1796420" y="829214"/>
                </a:cubicBezTo>
                <a:cubicBezTo>
                  <a:pt x="1797047" y="828611"/>
                  <a:pt x="1797744" y="827874"/>
                  <a:pt x="1798510" y="827006"/>
                </a:cubicBezTo>
                <a:cubicBezTo>
                  <a:pt x="1799277" y="826137"/>
                  <a:pt x="1799695" y="825406"/>
                  <a:pt x="1799765" y="824814"/>
                </a:cubicBezTo>
                <a:cubicBezTo>
                  <a:pt x="1801948" y="822530"/>
                  <a:pt x="1803992" y="819953"/>
                  <a:pt x="1805896" y="817082"/>
                </a:cubicBezTo>
                <a:cubicBezTo>
                  <a:pt x="1807801" y="814211"/>
                  <a:pt x="1809845" y="811613"/>
                  <a:pt x="1812029" y="809289"/>
                </a:cubicBezTo>
                <a:cubicBezTo>
                  <a:pt x="1818231" y="801556"/>
                  <a:pt x="1824223" y="793893"/>
                  <a:pt x="1830006" y="786299"/>
                </a:cubicBezTo>
                <a:cubicBezTo>
                  <a:pt x="1835789" y="778705"/>
                  <a:pt x="1840946" y="770763"/>
                  <a:pt x="1845475" y="762473"/>
                </a:cubicBezTo>
                <a:lnTo>
                  <a:pt x="1848821" y="754670"/>
                </a:lnTo>
                <a:lnTo>
                  <a:pt x="1854394" y="743523"/>
                </a:lnTo>
                <a:cubicBezTo>
                  <a:pt x="1854999" y="741874"/>
                  <a:pt x="1855742" y="740156"/>
                  <a:pt x="1856625" y="738368"/>
                </a:cubicBezTo>
                <a:cubicBezTo>
                  <a:pt x="1857507" y="736579"/>
                  <a:pt x="1858251" y="734582"/>
                  <a:pt x="1858855" y="732376"/>
                </a:cubicBezTo>
                <a:cubicBezTo>
                  <a:pt x="1859946" y="729543"/>
                  <a:pt x="1860828" y="726570"/>
                  <a:pt x="1861502" y="723459"/>
                </a:cubicBezTo>
                <a:cubicBezTo>
                  <a:pt x="1862176" y="720347"/>
                  <a:pt x="1862780" y="717374"/>
                  <a:pt x="1863314" y="714541"/>
                </a:cubicBezTo>
                <a:lnTo>
                  <a:pt x="1863314" y="712312"/>
                </a:lnTo>
                <a:lnTo>
                  <a:pt x="1870003" y="678872"/>
                </a:lnTo>
                <a:cubicBezTo>
                  <a:pt x="1870026" y="676549"/>
                  <a:pt x="1870258" y="673948"/>
                  <a:pt x="1870700" y="671069"/>
                </a:cubicBezTo>
                <a:cubicBezTo>
                  <a:pt x="1871141" y="668189"/>
                  <a:pt x="1871652" y="665588"/>
                  <a:pt x="1872233" y="663266"/>
                </a:cubicBezTo>
                <a:cubicBezTo>
                  <a:pt x="1872767" y="659457"/>
                  <a:pt x="1873093" y="655928"/>
                  <a:pt x="1873209" y="652676"/>
                </a:cubicBezTo>
                <a:cubicBezTo>
                  <a:pt x="1873325" y="649425"/>
                  <a:pt x="1873371" y="645896"/>
                  <a:pt x="1873348" y="642087"/>
                </a:cubicBezTo>
                <a:lnTo>
                  <a:pt x="1873348" y="625367"/>
                </a:lnTo>
                <a:cubicBezTo>
                  <a:pt x="1873348" y="623184"/>
                  <a:pt x="1872790" y="621698"/>
                  <a:pt x="1871676" y="620908"/>
                </a:cubicBezTo>
                <a:cubicBezTo>
                  <a:pt x="1870561" y="620119"/>
                  <a:pt x="1868889" y="619747"/>
                  <a:pt x="1866659" y="619793"/>
                </a:cubicBezTo>
                <a:close/>
                <a:moveTo>
                  <a:pt x="9598058" y="613448"/>
                </a:moveTo>
                <a:cubicBezTo>
                  <a:pt x="9592227" y="615529"/>
                  <a:pt x="9586379" y="617158"/>
                  <a:pt x="9580513" y="618334"/>
                </a:cubicBezTo>
                <a:cubicBezTo>
                  <a:pt x="9574648" y="619510"/>
                  <a:pt x="9568817" y="620777"/>
                  <a:pt x="9563022" y="622134"/>
                </a:cubicBezTo>
                <a:cubicBezTo>
                  <a:pt x="9563082" y="622888"/>
                  <a:pt x="9563323" y="623552"/>
                  <a:pt x="9563745" y="624125"/>
                </a:cubicBezTo>
                <a:cubicBezTo>
                  <a:pt x="9564167" y="624698"/>
                  <a:pt x="9564408" y="625000"/>
                  <a:pt x="9564469" y="625030"/>
                </a:cubicBezTo>
                <a:cubicBezTo>
                  <a:pt x="9570173" y="623552"/>
                  <a:pt x="9575823" y="622165"/>
                  <a:pt x="9581419" y="620868"/>
                </a:cubicBezTo>
                <a:cubicBezTo>
                  <a:pt x="9587014" y="619571"/>
                  <a:pt x="9593046" y="618545"/>
                  <a:pt x="9599513" y="617791"/>
                </a:cubicBezTo>
                <a:cubicBezTo>
                  <a:pt x="9598816" y="617158"/>
                  <a:pt x="9598391" y="616615"/>
                  <a:pt x="9598240" y="616162"/>
                </a:cubicBezTo>
                <a:cubicBezTo>
                  <a:pt x="9598088" y="615710"/>
                  <a:pt x="9598028" y="614805"/>
                  <a:pt x="9598058" y="613448"/>
                </a:cubicBezTo>
                <a:close/>
                <a:moveTo>
                  <a:pt x="3696831" y="596910"/>
                </a:moveTo>
                <a:cubicBezTo>
                  <a:pt x="3687713" y="603454"/>
                  <a:pt x="3678722" y="609997"/>
                  <a:pt x="3669859" y="616541"/>
                </a:cubicBezTo>
                <a:cubicBezTo>
                  <a:pt x="3660995" y="623084"/>
                  <a:pt x="3652004" y="630138"/>
                  <a:pt x="3642887" y="637701"/>
                </a:cubicBezTo>
                <a:lnTo>
                  <a:pt x="3646957" y="637701"/>
                </a:lnTo>
                <a:lnTo>
                  <a:pt x="3692759" y="632602"/>
                </a:lnTo>
                <a:cubicBezTo>
                  <a:pt x="3693332" y="632432"/>
                  <a:pt x="3693968" y="631752"/>
                  <a:pt x="3694668" y="630563"/>
                </a:cubicBezTo>
                <a:cubicBezTo>
                  <a:pt x="3695368" y="629373"/>
                  <a:pt x="3695749" y="628693"/>
                  <a:pt x="3695814" y="628523"/>
                </a:cubicBezTo>
                <a:lnTo>
                  <a:pt x="3695817" y="628523"/>
                </a:lnTo>
                <a:lnTo>
                  <a:pt x="3698869" y="596910"/>
                </a:lnTo>
                <a:close/>
                <a:moveTo>
                  <a:pt x="3607757" y="561983"/>
                </a:moveTo>
                <a:cubicBezTo>
                  <a:pt x="3606726" y="562408"/>
                  <a:pt x="3606209" y="563853"/>
                  <a:pt x="3606207" y="566317"/>
                </a:cubicBezTo>
                <a:lnTo>
                  <a:pt x="3606207" y="574475"/>
                </a:lnTo>
                <a:cubicBezTo>
                  <a:pt x="3605644" y="583675"/>
                  <a:pt x="3604950" y="592810"/>
                  <a:pt x="3604127" y="601882"/>
                </a:cubicBezTo>
                <a:cubicBezTo>
                  <a:pt x="3603303" y="610953"/>
                  <a:pt x="3602609" y="619834"/>
                  <a:pt x="3602047" y="628523"/>
                </a:cubicBezTo>
                <a:lnTo>
                  <a:pt x="3602047" y="646879"/>
                </a:lnTo>
                <a:lnTo>
                  <a:pt x="3645946" y="615266"/>
                </a:lnTo>
                <a:cubicBezTo>
                  <a:pt x="3649573" y="612653"/>
                  <a:pt x="3653261" y="609466"/>
                  <a:pt x="3657014" y="605706"/>
                </a:cubicBezTo>
                <a:cubicBezTo>
                  <a:pt x="3660767" y="601945"/>
                  <a:pt x="3664202" y="597994"/>
                  <a:pt x="3667319" y="593851"/>
                </a:cubicBezTo>
                <a:cubicBezTo>
                  <a:pt x="3669270" y="591663"/>
                  <a:pt x="3669694" y="589411"/>
                  <a:pt x="3668592" y="587095"/>
                </a:cubicBezTo>
                <a:cubicBezTo>
                  <a:pt x="3667489" y="584779"/>
                  <a:pt x="3665368" y="583292"/>
                  <a:pt x="3662230" y="582634"/>
                </a:cubicBezTo>
                <a:cubicBezTo>
                  <a:pt x="3658138" y="581210"/>
                  <a:pt x="3654109" y="579978"/>
                  <a:pt x="3650144" y="578937"/>
                </a:cubicBezTo>
                <a:cubicBezTo>
                  <a:pt x="3646179" y="577896"/>
                  <a:pt x="3642405" y="576409"/>
                  <a:pt x="3638821" y="574475"/>
                </a:cubicBezTo>
                <a:cubicBezTo>
                  <a:pt x="3634220" y="572500"/>
                  <a:pt x="3629683" y="570588"/>
                  <a:pt x="3625209" y="568739"/>
                </a:cubicBezTo>
                <a:cubicBezTo>
                  <a:pt x="3620735" y="566891"/>
                  <a:pt x="3616452" y="564724"/>
                  <a:pt x="3612359" y="562238"/>
                </a:cubicBezTo>
                <a:cubicBezTo>
                  <a:pt x="3610322" y="561643"/>
                  <a:pt x="3608788" y="561558"/>
                  <a:pt x="3607757" y="561983"/>
                </a:cubicBezTo>
                <a:close/>
                <a:moveTo>
                  <a:pt x="4936027" y="546282"/>
                </a:moveTo>
                <a:cubicBezTo>
                  <a:pt x="4954367" y="551246"/>
                  <a:pt x="4972570" y="554790"/>
                  <a:pt x="4990632" y="556915"/>
                </a:cubicBezTo>
                <a:cubicBezTo>
                  <a:pt x="5008695" y="559040"/>
                  <a:pt x="5026898" y="556985"/>
                  <a:pt x="5045239" y="550752"/>
                </a:cubicBezTo>
                <a:lnTo>
                  <a:pt x="5045239" y="549617"/>
                </a:lnTo>
                <a:close/>
                <a:moveTo>
                  <a:pt x="9362166" y="542692"/>
                </a:moveTo>
                <a:cubicBezTo>
                  <a:pt x="9358555" y="543045"/>
                  <a:pt x="9355580" y="543768"/>
                  <a:pt x="9353242" y="544861"/>
                </a:cubicBezTo>
                <a:cubicBezTo>
                  <a:pt x="9338578" y="551462"/>
                  <a:pt x="9324187" y="558405"/>
                  <a:pt x="9310069" y="565692"/>
                </a:cubicBezTo>
                <a:cubicBezTo>
                  <a:pt x="9295951" y="572980"/>
                  <a:pt x="9282653" y="580648"/>
                  <a:pt x="9270175" y="588699"/>
                </a:cubicBezTo>
                <a:cubicBezTo>
                  <a:pt x="9260884" y="593945"/>
                  <a:pt x="9252505" y="599895"/>
                  <a:pt x="9245036" y="606548"/>
                </a:cubicBezTo>
                <a:cubicBezTo>
                  <a:pt x="9237567" y="613201"/>
                  <a:pt x="9229916" y="619844"/>
                  <a:pt x="9222083" y="626478"/>
                </a:cubicBezTo>
                <a:lnTo>
                  <a:pt x="9217711" y="638286"/>
                </a:lnTo>
                <a:lnTo>
                  <a:pt x="9220626" y="641216"/>
                </a:lnTo>
                <a:cubicBezTo>
                  <a:pt x="9252780" y="631023"/>
                  <a:pt x="9285019" y="620680"/>
                  <a:pt x="9317342" y="610189"/>
                </a:cubicBezTo>
                <a:cubicBezTo>
                  <a:pt x="9349665" y="599697"/>
                  <a:pt x="9381511" y="588628"/>
                  <a:pt x="9412882" y="576980"/>
                </a:cubicBezTo>
                <a:cubicBezTo>
                  <a:pt x="9407824" y="572466"/>
                  <a:pt x="9403402" y="567977"/>
                  <a:pt x="9399616" y="563513"/>
                </a:cubicBezTo>
                <a:cubicBezTo>
                  <a:pt x="9395829" y="559048"/>
                  <a:pt x="9392498" y="555319"/>
                  <a:pt x="9389620" y="552327"/>
                </a:cubicBezTo>
                <a:cubicBezTo>
                  <a:pt x="9386349" y="552389"/>
                  <a:pt x="9382714" y="552264"/>
                  <a:pt x="9378716" y="551951"/>
                </a:cubicBezTo>
                <a:cubicBezTo>
                  <a:pt x="9374718" y="551638"/>
                  <a:pt x="9372537" y="550761"/>
                  <a:pt x="9372174" y="549321"/>
                </a:cubicBezTo>
                <a:cubicBezTo>
                  <a:pt x="9369114" y="544548"/>
                  <a:pt x="9365778" y="542338"/>
                  <a:pt x="9362166" y="542692"/>
                </a:cubicBezTo>
                <a:close/>
                <a:moveTo>
                  <a:pt x="10045289" y="539044"/>
                </a:moveTo>
                <a:cubicBezTo>
                  <a:pt x="10030655" y="539195"/>
                  <a:pt x="10015839" y="539983"/>
                  <a:pt x="10000841" y="541407"/>
                </a:cubicBezTo>
                <a:cubicBezTo>
                  <a:pt x="9985843" y="542831"/>
                  <a:pt x="9971027" y="543982"/>
                  <a:pt x="9956393" y="544861"/>
                </a:cubicBezTo>
                <a:cubicBezTo>
                  <a:pt x="9949956" y="544796"/>
                  <a:pt x="9943884" y="545289"/>
                  <a:pt x="9938176" y="546339"/>
                </a:cubicBezTo>
                <a:cubicBezTo>
                  <a:pt x="9932468" y="547390"/>
                  <a:pt x="9926396" y="549385"/>
                  <a:pt x="9919959" y="552327"/>
                </a:cubicBezTo>
                <a:cubicBezTo>
                  <a:pt x="9901530" y="553764"/>
                  <a:pt x="9882282" y="555560"/>
                  <a:pt x="9862213" y="557716"/>
                </a:cubicBezTo>
                <a:cubicBezTo>
                  <a:pt x="9842144" y="559871"/>
                  <a:pt x="9822531" y="562386"/>
                  <a:pt x="9803373" y="565260"/>
                </a:cubicBezTo>
                <a:cubicBezTo>
                  <a:pt x="9788102" y="568068"/>
                  <a:pt x="9773104" y="570876"/>
                  <a:pt x="9758381" y="573684"/>
                </a:cubicBezTo>
                <a:cubicBezTo>
                  <a:pt x="9743658" y="576491"/>
                  <a:pt x="9729029" y="580032"/>
                  <a:pt x="9714494" y="584304"/>
                </a:cubicBezTo>
                <a:cubicBezTo>
                  <a:pt x="9710067" y="584365"/>
                  <a:pt x="9705822" y="584976"/>
                  <a:pt x="9701759" y="586135"/>
                </a:cubicBezTo>
                <a:cubicBezTo>
                  <a:pt x="9697696" y="587295"/>
                  <a:pt x="9694179" y="588638"/>
                  <a:pt x="9691207" y="590164"/>
                </a:cubicBezTo>
                <a:cubicBezTo>
                  <a:pt x="9763959" y="577044"/>
                  <a:pt x="9837358" y="566328"/>
                  <a:pt x="9911404" y="558016"/>
                </a:cubicBezTo>
                <a:cubicBezTo>
                  <a:pt x="9985449" y="549705"/>
                  <a:pt x="10060681" y="547808"/>
                  <a:pt x="10137101" y="552327"/>
                </a:cubicBezTo>
                <a:cubicBezTo>
                  <a:pt x="10134824" y="548689"/>
                  <a:pt x="10132456" y="546269"/>
                  <a:pt x="10129996" y="545067"/>
                </a:cubicBezTo>
                <a:cubicBezTo>
                  <a:pt x="10127537" y="543865"/>
                  <a:pt x="10125533" y="543312"/>
                  <a:pt x="10123985" y="543407"/>
                </a:cubicBezTo>
                <a:cubicBezTo>
                  <a:pt x="10111506" y="541952"/>
                  <a:pt x="10098573" y="540862"/>
                  <a:pt x="10085184" y="540135"/>
                </a:cubicBezTo>
                <a:cubicBezTo>
                  <a:pt x="10071794" y="539407"/>
                  <a:pt x="10058496" y="539044"/>
                  <a:pt x="10045289" y="539044"/>
                </a:cubicBezTo>
                <a:close/>
                <a:moveTo>
                  <a:pt x="6145834" y="537949"/>
                </a:moveTo>
                <a:cubicBezTo>
                  <a:pt x="6144258" y="538066"/>
                  <a:pt x="6143239" y="538670"/>
                  <a:pt x="6142775" y="539761"/>
                </a:cubicBezTo>
                <a:cubicBezTo>
                  <a:pt x="6142312" y="540852"/>
                  <a:pt x="6141848" y="541732"/>
                  <a:pt x="6141385" y="542399"/>
                </a:cubicBezTo>
                <a:cubicBezTo>
                  <a:pt x="6141385" y="545635"/>
                  <a:pt x="6141106" y="548253"/>
                  <a:pt x="6140550" y="550253"/>
                </a:cubicBezTo>
                <a:cubicBezTo>
                  <a:pt x="6139993" y="552253"/>
                  <a:pt x="6139157" y="554052"/>
                  <a:pt x="6138043" y="555651"/>
                </a:cubicBezTo>
                <a:cubicBezTo>
                  <a:pt x="6133583" y="566198"/>
                  <a:pt x="6129122" y="576326"/>
                  <a:pt x="6124661" y="586036"/>
                </a:cubicBezTo>
                <a:cubicBezTo>
                  <a:pt x="6120200" y="595746"/>
                  <a:pt x="6115738" y="605317"/>
                  <a:pt x="6111275" y="614748"/>
                </a:cubicBezTo>
                <a:cubicBezTo>
                  <a:pt x="6110160" y="617466"/>
                  <a:pt x="6109602" y="619557"/>
                  <a:pt x="6109602" y="621020"/>
                </a:cubicBezTo>
                <a:cubicBezTo>
                  <a:pt x="6109602" y="622484"/>
                  <a:pt x="6110160" y="623738"/>
                  <a:pt x="6111275" y="624784"/>
                </a:cubicBezTo>
                <a:cubicBezTo>
                  <a:pt x="6112390" y="626363"/>
                  <a:pt x="6113505" y="627943"/>
                  <a:pt x="6114620" y="629522"/>
                </a:cubicBezTo>
                <a:cubicBezTo>
                  <a:pt x="6115735" y="631102"/>
                  <a:pt x="6116850" y="633239"/>
                  <a:pt x="6117965" y="635934"/>
                </a:cubicBezTo>
                <a:cubicBezTo>
                  <a:pt x="6121473" y="640835"/>
                  <a:pt x="6125608" y="645249"/>
                  <a:pt x="6130370" y="649175"/>
                </a:cubicBezTo>
                <a:cubicBezTo>
                  <a:pt x="6135132" y="653101"/>
                  <a:pt x="6139546" y="657236"/>
                  <a:pt x="6143611" y="661580"/>
                </a:cubicBezTo>
                <a:cubicBezTo>
                  <a:pt x="6144749" y="662672"/>
                  <a:pt x="6145818" y="662997"/>
                  <a:pt x="6146817" y="662555"/>
                </a:cubicBezTo>
                <a:cubicBezTo>
                  <a:pt x="6147815" y="662114"/>
                  <a:pt x="6148605" y="661045"/>
                  <a:pt x="6149186" y="659350"/>
                </a:cubicBezTo>
                <a:lnTo>
                  <a:pt x="6149186" y="652659"/>
                </a:lnTo>
                <a:cubicBezTo>
                  <a:pt x="6149163" y="649361"/>
                  <a:pt x="6149209" y="645923"/>
                  <a:pt x="6149325" y="642345"/>
                </a:cubicBezTo>
                <a:cubicBezTo>
                  <a:pt x="6149442" y="638768"/>
                  <a:pt x="6149767" y="634772"/>
                  <a:pt x="6150301" y="630359"/>
                </a:cubicBezTo>
                <a:cubicBezTo>
                  <a:pt x="6150905" y="621950"/>
                  <a:pt x="6151648" y="613401"/>
                  <a:pt x="6152531" y="604713"/>
                </a:cubicBezTo>
                <a:cubicBezTo>
                  <a:pt x="6153414" y="596025"/>
                  <a:pt x="6154157" y="587476"/>
                  <a:pt x="6154761" y="579067"/>
                </a:cubicBezTo>
                <a:lnTo>
                  <a:pt x="6153646" y="579067"/>
                </a:lnTo>
                <a:cubicBezTo>
                  <a:pt x="6153693" y="574073"/>
                  <a:pt x="6153878" y="569287"/>
                  <a:pt x="6154204" y="564711"/>
                </a:cubicBezTo>
                <a:cubicBezTo>
                  <a:pt x="6154529" y="560135"/>
                  <a:pt x="6154715" y="555628"/>
                  <a:pt x="6154761" y="551191"/>
                </a:cubicBezTo>
                <a:lnTo>
                  <a:pt x="6154761" y="542272"/>
                </a:lnTo>
                <a:lnTo>
                  <a:pt x="6154734" y="542399"/>
                </a:lnTo>
                <a:cubicBezTo>
                  <a:pt x="6154085" y="541243"/>
                  <a:pt x="6152880" y="540225"/>
                  <a:pt x="6151118" y="539343"/>
                </a:cubicBezTo>
                <a:cubicBezTo>
                  <a:pt x="6149357" y="538461"/>
                  <a:pt x="6147596" y="537996"/>
                  <a:pt x="6145834" y="537949"/>
                </a:cubicBezTo>
                <a:close/>
                <a:moveTo>
                  <a:pt x="4883671" y="534090"/>
                </a:moveTo>
                <a:cubicBezTo>
                  <a:pt x="4875391" y="534695"/>
                  <a:pt x="4867737" y="535999"/>
                  <a:pt x="4860710" y="538001"/>
                </a:cubicBezTo>
                <a:cubicBezTo>
                  <a:pt x="4853683" y="540003"/>
                  <a:pt x="4846864" y="542424"/>
                  <a:pt x="4840254" y="545265"/>
                </a:cubicBezTo>
                <a:lnTo>
                  <a:pt x="4840254" y="546382"/>
                </a:lnTo>
                <a:cubicBezTo>
                  <a:pt x="4847490" y="545195"/>
                  <a:pt x="4854726" y="543658"/>
                  <a:pt x="4861962" y="541773"/>
                </a:cubicBezTo>
                <a:cubicBezTo>
                  <a:pt x="4869198" y="539887"/>
                  <a:pt x="4876435" y="538071"/>
                  <a:pt x="4883671" y="536325"/>
                </a:cubicBezTo>
                <a:close/>
                <a:moveTo>
                  <a:pt x="7100690" y="530154"/>
                </a:moveTo>
                <a:cubicBezTo>
                  <a:pt x="7099110" y="530154"/>
                  <a:pt x="7097809" y="530431"/>
                  <a:pt x="7096787" y="530987"/>
                </a:cubicBezTo>
                <a:cubicBezTo>
                  <a:pt x="7095765" y="531542"/>
                  <a:pt x="7094464" y="532375"/>
                  <a:pt x="7092884" y="533485"/>
                </a:cubicBezTo>
                <a:cubicBezTo>
                  <a:pt x="7080545" y="537881"/>
                  <a:pt x="7068145" y="542425"/>
                  <a:pt x="7055684" y="547115"/>
                </a:cubicBezTo>
                <a:cubicBezTo>
                  <a:pt x="7043224" y="551805"/>
                  <a:pt x="7031140" y="556919"/>
                  <a:pt x="7019433" y="562455"/>
                </a:cubicBezTo>
                <a:cubicBezTo>
                  <a:pt x="7017176" y="562595"/>
                  <a:pt x="7015483" y="563712"/>
                  <a:pt x="7014355" y="565805"/>
                </a:cubicBezTo>
                <a:cubicBezTo>
                  <a:pt x="7013227" y="567899"/>
                  <a:pt x="7012663" y="570132"/>
                  <a:pt x="7012663" y="572504"/>
                </a:cubicBezTo>
                <a:cubicBezTo>
                  <a:pt x="7010688" y="577017"/>
                  <a:pt x="7009842" y="581948"/>
                  <a:pt x="7010124" y="587298"/>
                </a:cubicBezTo>
                <a:cubicBezTo>
                  <a:pt x="7010406" y="592648"/>
                  <a:pt x="7010124" y="598138"/>
                  <a:pt x="7009277" y="603767"/>
                </a:cubicBezTo>
                <a:cubicBezTo>
                  <a:pt x="7009230" y="609460"/>
                  <a:pt x="7009042" y="615901"/>
                  <a:pt x="7008713" y="623089"/>
                </a:cubicBezTo>
                <a:cubicBezTo>
                  <a:pt x="7008384" y="630277"/>
                  <a:pt x="7008196" y="637550"/>
                  <a:pt x="7008149" y="644907"/>
                </a:cubicBezTo>
                <a:cubicBezTo>
                  <a:pt x="7007662" y="648208"/>
                  <a:pt x="7007523" y="651927"/>
                  <a:pt x="7007732" y="656065"/>
                </a:cubicBezTo>
                <a:cubicBezTo>
                  <a:pt x="7007941" y="660203"/>
                  <a:pt x="7008080" y="665039"/>
                  <a:pt x="7008149" y="670572"/>
                </a:cubicBezTo>
                <a:cubicBezTo>
                  <a:pt x="7026053" y="647712"/>
                  <a:pt x="7042915" y="624638"/>
                  <a:pt x="7058735" y="601349"/>
                </a:cubicBezTo>
                <a:cubicBezTo>
                  <a:pt x="7074554" y="578061"/>
                  <a:pt x="7088911" y="554699"/>
                  <a:pt x="7101805" y="531264"/>
                </a:cubicBezTo>
                <a:cubicBezTo>
                  <a:pt x="7101759" y="530732"/>
                  <a:pt x="7101573" y="530408"/>
                  <a:pt x="7101248" y="530292"/>
                </a:cubicBezTo>
                <a:cubicBezTo>
                  <a:pt x="7100923" y="530177"/>
                  <a:pt x="7100737" y="530131"/>
                  <a:pt x="7100690" y="530154"/>
                </a:cubicBezTo>
                <a:close/>
                <a:moveTo>
                  <a:pt x="6774204" y="506832"/>
                </a:moveTo>
                <a:lnTo>
                  <a:pt x="6775316" y="506832"/>
                </a:lnTo>
                <a:cubicBezTo>
                  <a:pt x="6774690" y="511876"/>
                  <a:pt x="6773717" y="517058"/>
                  <a:pt x="6772395" y="522380"/>
                </a:cubicBezTo>
                <a:cubicBezTo>
                  <a:pt x="6771074" y="527701"/>
                  <a:pt x="6769822" y="532884"/>
                  <a:pt x="6768640" y="537928"/>
                </a:cubicBezTo>
                <a:lnTo>
                  <a:pt x="6753061" y="576970"/>
                </a:lnTo>
                <a:cubicBezTo>
                  <a:pt x="6751368" y="581483"/>
                  <a:pt x="6749467" y="586135"/>
                  <a:pt x="6747358" y="590927"/>
                </a:cubicBezTo>
                <a:cubicBezTo>
                  <a:pt x="6745248" y="595719"/>
                  <a:pt x="6743069" y="600371"/>
                  <a:pt x="6740820" y="604884"/>
                </a:cubicBezTo>
                <a:lnTo>
                  <a:pt x="6731906" y="628207"/>
                </a:lnTo>
                <a:cubicBezTo>
                  <a:pt x="6727535" y="634396"/>
                  <a:pt x="6724002" y="640662"/>
                  <a:pt x="6721305" y="647004"/>
                </a:cubicBezTo>
                <a:cubicBezTo>
                  <a:pt x="6718609" y="653346"/>
                  <a:pt x="6716191" y="659343"/>
                  <a:pt x="6714052" y="664992"/>
                </a:cubicBezTo>
                <a:cubicBezTo>
                  <a:pt x="6704196" y="680522"/>
                  <a:pt x="6694898" y="695212"/>
                  <a:pt x="6686157" y="709061"/>
                </a:cubicBezTo>
                <a:cubicBezTo>
                  <a:pt x="6677416" y="722911"/>
                  <a:pt x="6668118" y="736471"/>
                  <a:pt x="6658261" y="749741"/>
                </a:cubicBezTo>
                <a:cubicBezTo>
                  <a:pt x="6655216" y="754872"/>
                  <a:pt x="6650985" y="759867"/>
                  <a:pt x="6645569" y="764726"/>
                </a:cubicBezTo>
                <a:cubicBezTo>
                  <a:pt x="6640153" y="769585"/>
                  <a:pt x="6635085" y="773481"/>
                  <a:pt x="6630366" y="776415"/>
                </a:cubicBezTo>
                <a:cubicBezTo>
                  <a:pt x="6627058" y="779285"/>
                  <a:pt x="6623690" y="780825"/>
                  <a:pt x="6620263" y="781035"/>
                </a:cubicBezTo>
                <a:cubicBezTo>
                  <a:pt x="6616835" y="781245"/>
                  <a:pt x="6613176" y="779705"/>
                  <a:pt x="6609284" y="776415"/>
                </a:cubicBezTo>
                <a:cubicBezTo>
                  <a:pt x="6606950" y="775971"/>
                  <a:pt x="6604056" y="775738"/>
                  <a:pt x="6600602" y="775714"/>
                </a:cubicBezTo>
                <a:cubicBezTo>
                  <a:pt x="6597148" y="775691"/>
                  <a:pt x="6593694" y="775178"/>
                  <a:pt x="6590240" y="774174"/>
                </a:cubicBezTo>
                <a:cubicBezTo>
                  <a:pt x="6588065" y="772985"/>
                  <a:pt x="6586095" y="771176"/>
                  <a:pt x="6584330" y="768746"/>
                </a:cubicBezTo>
                <a:cubicBezTo>
                  <a:pt x="6582565" y="766316"/>
                  <a:pt x="6580865" y="763680"/>
                  <a:pt x="6579230" y="760837"/>
                </a:cubicBezTo>
                <a:cubicBezTo>
                  <a:pt x="6578718" y="760190"/>
                  <a:pt x="6578624" y="758988"/>
                  <a:pt x="6578951" y="757231"/>
                </a:cubicBezTo>
                <a:cubicBezTo>
                  <a:pt x="6579277" y="755474"/>
                  <a:pt x="6579743" y="753717"/>
                  <a:pt x="6580349" y="751960"/>
                </a:cubicBezTo>
                <a:lnTo>
                  <a:pt x="6590240" y="737523"/>
                </a:lnTo>
                <a:cubicBezTo>
                  <a:pt x="6592177" y="742522"/>
                  <a:pt x="6594184" y="745022"/>
                  <a:pt x="6596261" y="745022"/>
                </a:cubicBezTo>
                <a:cubicBezTo>
                  <a:pt x="6598338" y="745022"/>
                  <a:pt x="6602305" y="742522"/>
                  <a:pt x="6608163" y="737523"/>
                </a:cubicBezTo>
                <a:cubicBezTo>
                  <a:pt x="6610007" y="736453"/>
                  <a:pt x="6612468" y="734966"/>
                  <a:pt x="6615546" y="733059"/>
                </a:cubicBezTo>
                <a:cubicBezTo>
                  <a:pt x="6618625" y="731153"/>
                  <a:pt x="6621340" y="728549"/>
                  <a:pt x="6623692" y="725248"/>
                </a:cubicBezTo>
                <a:cubicBezTo>
                  <a:pt x="6632097" y="712904"/>
                  <a:pt x="6640925" y="700490"/>
                  <a:pt x="6650174" y="688007"/>
                </a:cubicBezTo>
                <a:cubicBezTo>
                  <a:pt x="6659424" y="675523"/>
                  <a:pt x="6668815" y="663388"/>
                  <a:pt x="6678346" y="651602"/>
                </a:cubicBezTo>
                <a:cubicBezTo>
                  <a:pt x="6683391" y="644513"/>
                  <a:pt x="6688365" y="637785"/>
                  <a:pt x="6693270" y="631420"/>
                </a:cubicBezTo>
                <a:cubicBezTo>
                  <a:pt x="6698175" y="625055"/>
                  <a:pt x="6702871" y="618071"/>
                  <a:pt x="6707358" y="610466"/>
                </a:cubicBezTo>
                <a:cubicBezTo>
                  <a:pt x="6711774" y="604209"/>
                  <a:pt x="6716331" y="597184"/>
                  <a:pt x="6721026" y="589392"/>
                </a:cubicBezTo>
                <a:cubicBezTo>
                  <a:pt x="6725722" y="581599"/>
                  <a:pt x="6730836" y="573737"/>
                  <a:pt x="6736369" y="565805"/>
                </a:cubicBezTo>
                <a:cubicBezTo>
                  <a:pt x="6747311" y="546652"/>
                  <a:pt x="6759923" y="526994"/>
                  <a:pt x="6774204" y="506832"/>
                </a:cubicBezTo>
                <a:close/>
                <a:moveTo>
                  <a:pt x="5729223" y="500865"/>
                </a:moveTo>
                <a:cubicBezTo>
                  <a:pt x="5728108" y="501190"/>
                  <a:pt x="5727271" y="501655"/>
                  <a:pt x="5726713" y="502260"/>
                </a:cubicBezTo>
                <a:cubicBezTo>
                  <a:pt x="5727829" y="502283"/>
                  <a:pt x="5728945" y="502237"/>
                  <a:pt x="5730060" y="502120"/>
                </a:cubicBezTo>
                <a:cubicBezTo>
                  <a:pt x="5731176" y="502004"/>
                  <a:pt x="5732291" y="501679"/>
                  <a:pt x="5733407" y="501144"/>
                </a:cubicBezTo>
                <a:cubicBezTo>
                  <a:pt x="5731733" y="500632"/>
                  <a:pt x="5730339" y="500539"/>
                  <a:pt x="5729223" y="500865"/>
                </a:cubicBezTo>
                <a:close/>
                <a:moveTo>
                  <a:pt x="5738984" y="497795"/>
                </a:moveTo>
                <a:lnTo>
                  <a:pt x="5738984" y="500027"/>
                </a:lnTo>
                <a:cubicBezTo>
                  <a:pt x="5739008" y="499981"/>
                  <a:pt x="5739240" y="499795"/>
                  <a:pt x="5739682" y="499469"/>
                </a:cubicBezTo>
                <a:cubicBezTo>
                  <a:pt x="5740123" y="499144"/>
                  <a:pt x="5740635" y="498958"/>
                  <a:pt x="5741216" y="498911"/>
                </a:cubicBezTo>
                <a:lnTo>
                  <a:pt x="5740100" y="497795"/>
                </a:lnTo>
                <a:close/>
                <a:moveTo>
                  <a:pt x="5745678" y="496679"/>
                </a:moveTo>
                <a:cubicBezTo>
                  <a:pt x="5745143" y="496725"/>
                  <a:pt x="5744818" y="496911"/>
                  <a:pt x="5744702" y="497237"/>
                </a:cubicBezTo>
                <a:cubicBezTo>
                  <a:pt x="5744585" y="497562"/>
                  <a:pt x="5744539" y="497748"/>
                  <a:pt x="5744562" y="497795"/>
                </a:cubicBezTo>
                <a:lnTo>
                  <a:pt x="5747909" y="497795"/>
                </a:lnTo>
                <a:lnTo>
                  <a:pt x="5747909" y="496679"/>
                </a:lnTo>
                <a:close/>
                <a:moveTo>
                  <a:pt x="2287988" y="488261"/>
                </a:moveTo>
                <a:lnTo>
                  <a:pt x="2274607" y="496064"/>
                </a:lnTo>
                <a:cubicBezTo>
                  <a:pt x="2261759" y="503286"/>
                  <a:pt x="2248981" y="510299"/>
                  <a:pt x="2236273" y="517104"/>
                </a:cubicBezTo>
                <a:cubicBezTo>
                  <a:pt x="2223564" y="523908"/>
                  <a:pt x="2211065" y="530642"/>
                  <a:pt x="2198776" y="537307"/>
                </a:cubicBezTo>
                <a:cubicBezTo>
                  <a:pt x="2194292" y="540047"/>
                  <a:pt x="2189599" y="542370"/>
                  <a:pt x="2184696" y="544274"/>
                </a:cubicBezTo>
                <a:cubicBezTo>
                  <a:pt x="2179795" y="546178"/>
                  <a:pt x="2174823" y="547943"/>
                  <a:pt x="2169782" y="549569"/>
                </a:cubicBezTo>
                <a:cubicBezTo>
                  <a:pt x="2167040" y="550660"/>
                  <a:pt x="2164996" y="552100"/>
                  <a:pt x="2163649" y="553888"/>
                </a:cubicBezTo>
                <a:cubicBezTo>
                  <a:pt x="2162301" y="555676"/>
                  <a:pt x="2161372" y="557952"/>
                  <a:pt x="2160861" y="560715"/>
                </a:cubicBezTo>
                <a:cubicBezTo>
                  <a:pt x="2160884" y="563479"/>
                  <a:pt x="2160838" y="566312"/>
                  <a:pt x="2160721" y="569215"/>
                </a:cubicBezTo>
                <a:cubicBezTo>
                  <a:pt x="2160605" y="572118"/>
                  <a:pt x="2160280" y="575229"/>
                  <a:pt x="2159746" y="578550"/>
                </a:cubicBezTo>
                <a:lnTo>
                  <a:pt x="2159746" y="595270"/>
                </a:lnTo>
                <a:cubicBezTo>
                  <a:pt x="2159164" y="600797"/>
                  <a:pt x="2158375" y="606185"/>
                  <a:pt x="2157376" y="611433"/>
                </a:cubicBezTo>
                <a:cubicBezTo>
                  <a:pt x="2156377" y="616682"/>
                  <a:pt x="2155308" y="622069"/>
                  <a:pt x="2154169" y="627596"/>
                </a:cubicBezTo>
                <a:lnTo>
                  <a:pt x="2150824" y="654348"/>
                </a:lnTo>
                <a:cubicBezTo>
                  <a:pt x="2150778" y="654372"/>
                  <a:pt x="2150592" y="654604"/>
                  <a:pt x="2150266" y="655045"/>
                </a:cubicBezTo>
                <a:cubicBezTo>
                  <a:pt x="2149941" y="655486"/>
                  <a:pt x="2149755" y="655997"/>
                  <a:pt x="2149709" y="656578"/>
                </a:cubicBezTo>
                <a:cubicBezTo>
                  <a:pt x="2149129" y="660363"/>
                  <a:pt x="2148339" y="663939"/>
                  <a:pt x="2147339" y="667307"/>
                </a:cubicBezTo>
                <a:cubicBezTo>
                  <a:pt x="2146341" y="670674"/>
                  <a:pt x="2145271" y="674529"/>
                  <a:pt x="2144133" y="678872"/>
                </a:cubicBezTo>
                <a:lnTo>
                  <a:pt x="2140788" y="695592"/>
                </a:lnTo>
                <a:lnTo>
                  <a:pt x="2139672" y="697821"/>
                </a:lnTo>
                <a:lnTo>
                  <a:pt x="2136328" y="713427"/>
                </a:lnTo>
                <a:cubicBezTo>
                  <a:pt x="2135235" y="715702"/>
                  <a:pt x="2134352" y="718118"/>
                  <a:pt x="2133678" y="720672"/>
                </a:cubicBezTo>
                <a:cubicBezTo>
                  <a:pt x="2133005" y="723226"/>
                  <a:pt x="2132401" y="725642"/>
                  <a:pt x="2131867" y="727917"/>
                </a:cubicBezTo>
                <a:cubicBezTo>
                  <a:pt x="2131332" y="729636"/>
                  <a:pt x="2130728" y="731494"/>
                  <a:pt x="2130055" y="733491"/>
                </a:cubicBezTo>
                <a:cubicBezTo>
                  <a:pt x="2129381" y="735488"/>
                  <a:pt x="2128497" y="737346"/>
                  <a:pt x="2127406" y="739064"/>
                </a:cubicBezTo>
                <a:lnTo>
                  <a:pt x="2122945" y="753555"/>
                </a:lnTo>
                <a:cubicBezTo>
                  <a:pt x="2121864" y="755320"/>
                  <a:pt x="2120992" y="757364"/>
                  <a:pt x="2120328" y="759686"/>
                </a:cubicBezTo>
                <a:cubicBezTo>
                  <a:pt x="2119664" y="762008"/>
                  <a:pt x="2119071" y="764052"/>
                  <a:pt x="2118546" y="765816"/>
                </a:cubicBezTo>
                <a:cubicBezTo>
                  <a:pt x="2117954" y="768557"/>
                  <a:pt x="2117224" y="770879"/>
                  <a:pt x="2116358" y="772783"/>
                </a:cubicBezTo>
                <a:cubicBezTo>
                  <a:pt x="2115491" y="774687"/>
                  <a:pt x="2114761" y="776452"/>
                  <a:pt x="2114168" y="778078"/>
                </a:cubicBezTo>
                <a:cubicBezTo>
                  <a:pt x="2113030" y="780841"/>
                  <a:pt x="2111961" y="783396"/>
                  <a:pt x="2110962" y="785741"/>
                </a:cubicBezTo>
                <a:cubicBezTo>
                  <a:pt x="2109963" y="788087"/>
                  <a:pt x="2109173" y="790363"/>
                  <a:pt x="2108592" y="792569"/>
                </a:cubicBezTo>
                <a:cubicBezTo>
                  <a:pt x="2107965" y="794171"/>
                  <a:pt x="2107547" y="795425"/>
                  <a:pt x="2107338" y="796331"/>
                </a:cubicBezTo>
                <a:cubicBezTo>
                  <a:pt x="2107129" y="797237"/>
                  <a:pt x="2107547" y="798212"/>
                  <a:pt x="2108592" y="799257"/>
                </a:cubicBezTo>
                <a:cubicBezTo>
                  <a:pt x="2109150" y="798212"/>
                  <a:pt x="2109707" y="797515"/>
                  <a:pt x="2110265" y="797167"/>
                </a:cubicBezTo>
                <a:cubicBezTo>
                  <a:pt x="2110822" y="796819"/>
                  <a:pt x="2111379" y="796401"/>
                  <a:pt x="2111937" y="795913"/>
                </a:cubicBezTo>
                <a:cubicBezTo>
                  <a:pt x="2115288" y="791524"/>
                  <a:pt x="2118785" y="787483"/>
                  <a:pt x="2122429" y="783791"/>
                </a:cubicBezTo>
                <a:cubicBezTo>
                  <a:pt x="2126073" y="780098"/>
                  <a:pt x="2129590" y="776336"/>
                  <a:pt x="2132981" y="772505"/>
                </a:cubicBezTo>
                <a:cubicBezTo>
                  <a:pt x="2136861" y="767489"/>
                  <a:pt x="2140811" y="762472"/>
                  <a:pt x="2144830" y="757456"/>
                </a:cubicBezTo>
                <a:cubicBezTo>
                  <a:pt x="2148850" y="752440"/>
                  <a:pt x="2153078" y="747424"/>
                  <a:pt x="2157515" y="742408"/>
                </a:cubicBezTo>
                <a:lnTo>
                  <a:pt x="2173127" y="722344"/>
                </a:lnTo>
                <a:cubicBezTo>
                  <a:pt x="2176403" y="717839"/>
                  <a:pt x="2179330" y="713194"/>
                  <a:pt x="2181909" y="708410"/>
                </a:cubicBezTo>
                <a:cubicBezTo>
                  <a:pt x="2184488" y="703627"/>
                  <a:pt x="2187136" y="698982"/>
                  <a:pt x="2189855" y="694477"/>
                </a:cubicBezTo>
                <a:lnTo>
                  <a:pt x="2208812" y="664381"/>
                </a:lnTo>
                <a:lnTo>
                  <a:pt x="2222194" y="642087"/>
                </a:lnTo>
                <a:cubicBezTo>
                  <a:pt x="2223913" y="638278"/>
                  <a:pt x="2225772" y="634749"/>
                  <a:pt x="2227770" y="631498"/>
                </a:cubicBezTo>
                <a:cubicBezTo>
                  <a:pt x="2229768" y="628246"/>
                  <a:pt x="2231626" y="624717"/>
                  <a:pt x="2233346" y="620908"/>
                </a:cubicBezTo>
                <a:cubicBezTo>
                  <a:pt x="2236621" y="615428"/>
                  <a:pt x="2239549" y="610226"/>
                  <a:pt x="2242128" y="605303"/>
                </a:cubicBezTo>
                <a:cubicBezTo>
                  <a:pt x="2244706" y="600379"/>
                  <a:pt x="2247355" y="595178"/>
                  <a:pt x="2250073" y="589697"/>
                </a:cubicBezTo>
                <a:cubicBezTo>
                  <a:pt x="2252350" y="585215"/>
                  <a:pt x="2254766" y="580524"/>
                  <a:pt x="2257322" y="575624"/>
                </a:cubicBezTo>
                <a:cubicBezTo>
                  <a:pt x="2259877" y="570724"/>
                  <a:pt x="2262293" y="565755"/>
                  <a:pt x="2264570" y="560715"/>
                </a:cubicBezTo>
                <a:lnTo>
                  <a:pt x="2267915" y="552913"/>
                </a:lnTo>
                <a:cubicBezTo>
                  <a:pt x="2268520" y="550776"/>
                  <a:pt x="2269264" y="548918"/>
                  <a:pt x="2270146" y="547339"/>
                </a:cubicBezTo>
                <a:cubicBezTo>
                  <a:pt x="2271029" y="545760"/>
                  <a:pt x="2271773" y="543902"/>
                  <a:pt x="2272376" y="541766"/>
                </a:cubicBezTo>
                <a:cubicBezTo>
                  <a:pt x="2272980" y="539560"/>
                  <a:pt x="2273724" y="537563"/>
                  <a:pt x="2274607" y="535774"/>
                </a:cubicBezTo>
                <a:cubicBezTo>
                  <a:pt x="2275490" y="533986"/>
                  <a:pt x="2276233" y="532268"/>
                  <a:pt x="2276837" y="530619"/>
                </a:cubicBezTo>
                <a:cubicBezTo>
                  <a:pt x="2277929" y="528877"/>
                  <a:pt x="2278811" y="526787"/>
                  <a:pt x="2279485" y="524349"/>
                </a:cubicBezTo>
                <a:cubicBezTo>
                  <a:pt x="2280159" y="521911"/>
                  <a:pt x="2280763" y="519542"/>
                  <a:pt x="2281297" y="517243"/>
                </a:cubicBezTo>
                <a:cubicBezTo>
                  <a:pt x="2282436" y="514479"/>
                  <a:pt x="2283505" y="511646"/>
                  <a:pt x="2284503" y="508743"/>
                </a:cubicBezTo>
                <a:cubicBezTo>
                  <a:pt x="2285503" y="505841"/>
                  <a:pt x="2286292" y="502729"/>
                  <a:pt x="2286873" y="499408"/>
                </a:cubicBezTo>
                <a:cubicBezTo>
                  <a:pt x="2286919" y="498363"/>
                  <a:pt x="2287106" y="497388"/>
                  <a:pt x="2287431" y="496482"/>
                </a:cubicBezTo>
                <a:cubicBezTo>
                  <a:pt x="2287756" y="495576"/>
                  <a:pt x="2287941" y="494322"/>
                  <a:pt x="2287988" y="492720"/>
                </a:cubicBezTo>
                <a:cubicBezTo>
                  <a:pt x="2288523" y="492743"/>
                  <a:pt x="2288848" y="492418"/>
                  <a:pt x="2288964" y="491745"/>
                </a:cubicBezTo>
                <a:cubicBezTo>
                  <a:pt x="2289080" y="491071"/>
                  <a:pt x="2289127" y="489910"/>
                  <a:pt x="2289104" y="488261"/>
                </a:cubicBezTo>
                <a:close/>
                <a:moveTo>
                  <a:pt x="6153621" y="482168"/>
                </a:moveTo>
                <a:cubicBezTo>
                  <a:pt x="6152509" y="483796"/>
                  <a:pt x="6151675" y="485284"/>
                  <a:pt x="6151118" y="486633"/>
                </a:cubicBezTo>
                <a:cubicBezTo>
                  <a:pt x="6150562" y="487981"/>
                  <a:pt x="6150284" y="489470"/>
                  <a:pt x="6150284" y="491098"/>
                </a:cubicBezTo>
                <a:cubicBezTo>
                  <a:pt x="6150238" y="496656"/>
                  <a:pt x="6149774" y="502283"/>
                  <a:pt x="6148893" y="507977"/>
                </a:cubicBezTo>
                <a:cubicBezTo>
                  <a:pt x="6148013" y="513671"/>
                  <a:pt x="6146993" y="519570"/>
                  <a:pt x="6145834" y="525672"/>
                </a:cubicBezTo>
                <a:cubicBezTo>
                  <a:pt x="6144722" y="527885"/>
                  <a:pt x="6145834" y="528992"/>
                  <a:pt x="6149172" y="528992"/>
                </a:cubicBezTo>
                <a:cubicBezTo>
                  <a:pt x="6151883" y="528969"/>
                  <a:pt x="6153691" y="528462"/>
                  <a:pt x="6154595" y="527470"/>
                </a:cubicBezTo>
                <a:cubicBezTo>
                  <a:pt x="6155499" y="526479"/>
                  <a:pt x="6155916" y="525142"/>
                  <a:pt x="6155846" y="523459"/>
                </a:cubicBezTo>
                <a:lnTo>
                  <a:pt x="6155876" y="523459"/>
                </a:lnTo>
                <a:cubicBezTo>
                  <a:pt x="6155853" y="517859"/>
                  <a:pt x="6155899" y="512048"/>
                  <a:pt x="6156015" y="506026"/>
                </a:cubicBezTo>
                <a:cubicBezTo>
                  <a:pt x="6156131" y="500004"/>
                  <a:pt x="6156456" y="493912"/>
                  <a:pt x="6156989" y="487749"/>
                </a:cubicBezTo>
                <a:cubicBezTo>
                  <a:pt x="6156942" y="487237"/>
                  <a:pt x="6156757" y="486586"/>
                  <a:pt x="6156432" y="485796"/>
                </a:cubicBezTo>
                <a:cubicBezTo>
                  <a:pt x="6156108" y="485005"/>
                  <a:pt x="6155922" y="483796"/>
                  <a:pt x="6155876" y="482168"/>
                </a:cubicBezTo>
                <a:close/>
                <a:moveTo>
                  <a:pt x="5795879" y="476587"/>
                </a:moveTo>
                <a:lnTo>
                  <a:pt x="5795879" y="477703"/>
                </a:lnTo>
                <a:lnTo>
                  <a:pt x="5796994" y="477703"/>
                </a:lnTo>
                <a:lnTo>
                  <a:pt x="5796994" y="476587"/>
                </a:lnTo>
                <a:close/>
                <a:moveTo>
                  <a:pt x="6719632" y="474488"/>
                </a:moveTo>
                <a:lnTo>
                  <a:pt x="6679462" y="482250"/>
                </a:lnTo>
                <a:lnTo>
                  <a:pt x="6678346" y="481141"/>
                </a:lnTo>
                <a:cubicBezTo>
                  <a:pt x="6685088" y="478993"/>
                  <a:pt x="6691969" y="477468"/>
                  <a:pt x="6698989" y="476567"/>
                </a:cubicBezTo>
                <a:cubicBezTo>
                  <a:pt x="6706009" y="475666"/>
                  <a:pt x="6712890" y="474973"/>
                  <a:pt x="6719632" y="474488"/>
                </a:cubicBezTo>
                <a:close/>
                <a:moveTo>
                  <a:pt x="6723182" y="473480"/>
                </a:moveTo>
                <a:lnTo>
                  <a:pt x="6719632" y="474488"/>
                </a:lnTo>
                <a:cubicBezTo>
                  <a:pt x="6720701" y="473957"/>
                  <a:pt x="6721631" y="473633"/>
                  <a:pt x="6722421" y="473518"/>
                </a:cubicBezTo>
                <a:close/>
                <a:moveTo>
                  <a:pt x="6727442" y="472270"/>
                </a:moveTo>
                <a:cubicBezTo>
                  <a:pt x="6726931" y="472802"/>
                  <a:pt x="6726559" y="473125"/>
                  <a:pt x="6726326" y="473240"/>
                </a:cubicBezTo>
                <a:cubicBezTo>
                  <a:pt x="6726094" y="473356"/>
                  <a:pt x="6725722" y="473402"/>
                  <a:pt x="6725211" y="473379"/>
                </a:cubicBezTo>
                <a:lnTo>
                  <a:pt x="6723182" y="473480"/>
                </a:lnTo>
                <a:close/>
                <a:moveTo>
                  <a:pt x="5857071" y="457611"/>
                </a:moveTo>
                <a:lnTo>
                  <a:pt x="5857071" y="466541"/>
                </a:lnTo>
                <a:cubicBezTo>
                  <a:pt x="5858190" y="464494"/>
                  <a:pt x="5858749" y="463006"/>
                  <a:pt x="5858749" y="462076"/>
                </a:cubicBezTo>
                <a:cubicBezTo>
                  <a:pt x="5858749" y="461146"/>
                  <a:pt x="5858190" y="459657"/>
                  <a:pt x="5857071" y="457611"/>
                </a:cubicBezTo>
                <a:close/>
                <a:moveTo>
                  <a:pt x="3692759" y="449045"/>
                </a:moveTo>
                <a:cubicBezTo>
                  <a:pt x="3688646" y="450085"/>
                  <a:pt x="3684405" y="451318"/>
                  <a:pt x="3680037" y="452741"/>
                </a:cubicBezTo>
                <a:cubicBezTo>
                  <a:pt x="3675668" y="454164"/>
                  <a:pt x="3671427" y="455652"/>
                  <a:pt x="3667315" y="457202"/>
                </a:cubicBezTo>
                <a:cubicBezTo>
                  <a:pt x="3659744" y="459858"/>
                  <a:pt x="3652492" y="463215"/>
                  <a:pt x="3645558" y="467273"/>
                </a:cubicBezTo>
                <a:cubicBezTo>
                  <a:pt x="3638624" y="471330"/>
                  <a:pt x="3631626" y="475452"/>
                  <a:pt x="3624565" y="479637"/>
                </a:cubicBezTo>
                <a:cubicBezTo>
                  <a:pt x="3622084" y="480190"/>
                  <a:pt x="3619922" y="481124"/>
                  <a:pt x="3618078" y="482442"/>
                </a:cubicBezTo>
                <a:cubicBezTo>
                  <a:pt x="3616232" y="483759"/>
                  <a:pt x="3614323" y="485204"/>
                  <a:pt x="3612351" y="486776"/>
                </a:cubicBezTo>
                <a:cubicBezTo>
                  <a:pt x="3610361" y="488199"/>
                  <a:pt x="3609003" y="489431"/>
                  <a:pt x="3608277" y="490472"/>
                </a:cubicBezTo>
                <a:cubicBezTo>
                  <a:pt x="3607549" y="491513"/>
                  <a:pt x="3607206" y="493000"/>
                  <a:pt x="3607248" y="494934"/>
                </a:cubicBezTo>
                <a:cubicBezTo>
                  <a:pt x="3607291" y="503474"/>
                  <a:pt x="3607466" y="511632"/>
                  <a:pt x="3607768" y="519408"/>
                </a:cubicBezTo>
                <a:cubicBezTo>
                  <a:pt x="3608071" y="527184"/>
                  <a:pt x="3608245" y="535342"/>
                  <a:pt x="3608289" y="543883"/>
                </a:cubicBezTo>
                <a:cubicBezTo>
                  <a:pt x="3608182" y="545901"/>
                  <a:pt x="3608649" y="547473"/>
                  <a:pt x="3609688" y="548599"/>
                </a:cubicBezTo>
                <a:cubicBezTo>
                  <a:pt x="3610727" y="549725"/>
                  <a:pt x="3612974" y="550532"/>
                  <a:pt x="3616430" y="551021"/>
                </a:cubicBezTo>
                <a:cubicBezTo>
                  <a:pt x="3623088" y="552551"/>
                  <a:pt x="3629874" y="553825"/>
                  <a:pt x="3636786" y="554845"/>
                </a:cubicBezTo>
                <a:cubicBezTo>
                  <a:pt x="3643698" y="555865"/>
                  <a:pt x="3650485" y="556630"/>
                  <a:pt x="3657141" y="557139"/>
                </a:cubicBezTo>
                <a:cubicBezTo>
                  <a:pt x="3663270" y="558117"/>
                  <a:pt x="3669588" y="559222"/>
                  <a:pt x="3676098" y="560454"/>
                </a:cubicBezTo>
                <a:cubicBezTo>
                  <a:pt x="3682607" y="561686"/>
                  <a:pt x="3689180" y="563301"/>
                  <a:pt x="3695817" y="565298"/>
                </a:cubicBezTo>
                <a:cubicBezTo>
                  <a:pt x="3697810" y="565213"/>
                  <a:pt x="3699167" y="564618"/>
                  <a:pt x="3699888" y="563513"/>
                </a:cubicBezTo>
                <a:cubicBezTo>
                  <a:pt x="3700609" y="562408"/>
                  <a:pt x="3700948" y="561304"/>
                  <a:pt x="3700906" y="560199"/>
                </a:cubicBezTo>
                <a:cubicBezTo>
                  <a:pt x="3701374" y="551467"/>
                  <a:pt x="3701714" y="542417"/>
                  <a:pt x="3701927" y="533047"/>
                </a:cubicBezTo>
                <a:cubicBezTo>
                  <a:pt x="3702139" y="523678"/>
                  <a:pt x="3702480" y="514373"/>
                  <a:pt x="3702948" y="505131"/>
                </a:cubicBezTo>
                <a:lnTo>
                  <a:pt x="3703013" y="505131"/>
                </a:lnTo>
                <a:lnTo>
                  <a:pt x="3703013" y="493914"/>
                </a:lnTo>
                <a:cubicBezTo>
                  <a:pt x="3703005" y="487286"/>
                  <a:pt x="3702689" y="480657"/>
                  <a:pt x="3702066" y="474029"/>
                </a:cubicBezTo>
                <a:cubicBezTo>
                  <a:pt x="3701443" y="467400"/>
                  <a:pt x="3700377" y="460772"/>
                  <a:pt x="3698869" y="454143"/>
                </a:cubicBezTo>
                <a:cubicBezTo>
                  <a:pt x="3698422" y="451700"/>
                  <a:pt x="3697785" y="450213"/>
                  <a:pt x="3696958" y="449682"/>
                </a:cubicBezTo>
                <a:cubicBezTo>
                  <a:pt x="3696131" y="449151"/>
                  <a:pt x="3694731" y="448938"/>
                  <a:pt x="3692759" y="449045"/>
                </a:cubicBezTo>
                <a:close/>
                <a:moveTo>
                  <a:pt x="3573636" y="424667"/>
                </a:moveTo>
                <a:cubicBezTo>
                  <a:pt x="3561937" y="427478"/>
                  <a:pt x="3550174" y="430544"/>
                  <a:pt x="3538347" y="433865"/>
                </a:cubicBezTo>
                <a:cubicBezTo>
                  <a:pt x="3526522" y="437186"/>
                  <a:pt x="3514503" y="439230"/>
                  <a:pt x="3502294" y="439997"/>
                </a:cubicBezTo>
                <a:cubicBezTo>
                  <a:pt x="3489639" y="439934"/>
                  <a:pt x="3477239" y="440060"/>
                  <a:pt x="3465094" y="440375"/>
                </a:cubicBezTo>
                <a:cubicBezTo>
                  <a:pt x="3452950" y="440691"/>
                  <a:pt x="3440549" y="441574"/>
                  <a:pt x="3427894" y="443025"/>
                </a:cubicBezTo>
                <a:cubicBezTo>
                  <a:pt x="3434413" y="445470"/>
                  <a:pt x="3443034" y="447101"/>
                  <a:pt x="3453757" y="447916"/>
                </a:cubicBezTo>
                <a:cubicBezTo>
                  <a:pt x="3464478" y="448731"/>
                  <a:pt x="3474882" y="449107"/>
                  <a:pt x="3484968" y="449045"/>
                </a:cubicBezTo>
                <a:cubicBezTo>
                  <a:pt x="3493673" y="448126"/>
                  <a:pt x="3502506" y="446954"/>
                  <a:pt x="3511467" y="445529"/>
                </a:cubicBezTo>
                <a:cubicBezTo>
                  <a:pt x="3520427" y="444103"/>
                  <a:pt x="3529260" y="441919"/>
                  <a:pt x="3537965" y="438975"/>
                </a:cubicBezTo>
                <a:cubicBezTo>
                  <a:pt x="3543571" y="437527"/>
                  <a:pt x="3549176" y="436079"/>
                  <a:pt x="3554783" y="434631"/>
                </a:cubicBezTo>
                <a:cubicBezTo>
                  <a:pt x="3560387" y="433184"/>
                  <a:pt x="3565992" y="431225"/>
                  <a:pt x="3571599" y="428755"/>
                </a:cubicBezTo>
                <a:cubicBezTo>
                  <a:pt x="3572108" y="428670"/>
                  <a:pt x="3572617" y="428329"/>
                  <a:pt x="3573127" y="427733"/>
                </a:cubicBezTo>
                <a:cubicBezTo>
                  <a:pt x="3573636" y="427137"/>
                  <a:pt x="3574147" y="426796"/>
                  <a:pt x="3574655" y="426711"/>
                </a:cubicBezTo>
                <a:cubicBezTo>
                  <a:pt x="3574677" y="426243"/>
                  <a:pt x="3574634" y="425902"/>
                  <a:pt x="3574528" y="425689"/>
                </a:cubicBezTo>
                <a:cubicBezTo>
                  <a:pt x="3574422" y="425477"/>
                  <a:pt x="3574125" y="425136"/>
                  <a:pt x="3573636" y="424667"/>
                </a:cubicBezTo>
                <a:close/>
                <a:moveTo>
                  <a:pt x="3903794" y="411382"/>
                </a:moveTo>
                <a:cubicBezTo>
                  <a:pt x="3903327" y="412851"/>
                  <a:pt x="3902987" y="414512"/>
                  <a:pt x="3902774" y="416364"/>
                </a:cubicBezTo>
                <a:cubicBezTo>
                  <a:pt x="3902563" y="418216"/>
                  <a:pt x="3902222" y="420644"/>
                  <a:pt x="3901754" y="423646"/>
                </a:cubicBezTo>
                <a:cubicBezTo>
                  <a:pt x="3901265" y="425306"/>
                  <a:pt x="3900713" y="427350"/>
                  <a:pt x="3900097" y="429777"/>
                </a:cubicBezTo>
                <a:cubicBezTo>
                  <a:pt x="3899480" y="432204"/>
                  <a:pt x="3898673" y="434248"/>
                  <a:pt x="3897674" y="435909"/>
                </a:cubicBezTo>
                <a:cubicBezTo>
                  <a:pt x="3897122" y="440993"/>
                  <a:pt x="3896442" y="445765"/>
                  <a:pt x="3895635" y="450225"/>
                </a:cubicBezTo>
                <a:cubicBezTo>
                  <a:pt x="3894826" y="454686"/>
                  <a:pt x="3894146" y="458711"/>
                  <a:pt x="3893594" y="462301"/>
                </a:cubicBezTo>
                <a:cubicBezTo>
                  <a:pt x="3893105" y="467952"/>
                  <a:pt x="3892553" y="473476"/>
                  <a:pt x="3891936" y="478872"/>
                </a:cubicBezTo>
                <a:cubicBezTo>
                  <a:pt x="3891320" y="484269"/>
                  <a:pt x="3890513" y="489283"/>
                  <a:pt x="3889514" y="493914"/>
                </a:cubicBezTo>
                <a:cubicBezTo>
                  <a:pt x="3888643" y="498949"/>
                  <a:pt x="3888600" y="503665"/>
                  <a:pt x="3889386" y="508063"/>
                </a:cubicBezTo>
                <a:cubicBezTo>
                  <a:pt x="3890173" y="512461"/>
                  <a:pt x="3890895" y="516922"/>
                  <a:pt x="3891554" y="521448"/>
                </a:cubicBezTo>
                <a:cubicBezTo>
                  <a:pt x="3892645" y="526419"/>
                  <a:pt x="3893598" y="531008"/>
                  <a:pt x="3894412" y="535215"/>
                </a:cubicBezTo>
                <a:cubicBezTo>
                  <a:pt x="3895226" y="539421"/>
                  <a:pt x="3895655" y="544010"/>
                  <a:pt x="3895696" y="548981"/>
                </a:cubicBezTo>
                <a:cubicBezTo>
                  <a:pt x="3896204" y="558712"/>
                  <a:pt x="3896460" y="568314"/>
                  <a:pt x="3896460" y="577790"/>
                </a:cubicBezTo>
                <a:cubicBezTo>
                  <a:pt x="3896460" y="587265"/>
                  <a:pt x="3896204" y="596358"/>
                  <a:pt x="3895696" y="605069"/>
                </a:cubicBezTo>
                <a:cubicBezTo>
                  <a:pt x="3895695" y="610167"/>
                  <a:pt x="3894674" y="614246"/>
                  <a:pt x="3892633" y="617306"/>
                </a:cubicBezTo>
                <a:cubicBezTo>
                  <a:pt x="3887528" y="625464"/>
                  <a:pt x="3881404" y="633622"/>
                  <a:pt x="3874258" y="641780"/>
                </a:cubicBezTo>
                <a:cubicBezTo>
                  <a:pt x="3873747" y="641844"/>
                  <a:pt x="3873237" y="642226"/>
                  <a:pt x="3872727" y="642927"/>
                </a:cubicBezTo>
                <a:cubicBezTo>
                  <a:pt x="3872216" y="643628"/>
                  <a:pt x="3871706" y="644266"/>
                  <a:pt x="3871195" y="644839"/>
                </a:cubicBezTo>
                <a:lnTo>
                  <a:pt x="3871153" y="644839"/>
                </a:lnTo>
                <a:lnTo>
                  <a:pt x="3861973" y="649938"/>
                </a:lnTo>
                <a:cubicBezTo>
                  <a:pt x="3861505" y="648855"/>
                  <a:pt x="3860910" y="647707"/>
                  <a:pt x="3860188" y="646496"/>
                </a:cubicBezTo>
                <a:cubicBezTo>
                  <a:pt x="3859465" y="645285"/>
                  <a:pt x="3858360" y="644393"/>
                  <a:pt x="3856873" y="643820"/>
                </a:cubicBezTo>
                <a:cubicBezTo>
                  <a:pt x="3855854" y="643012"/>
                  <a:pt x="3854579" y="643097"/>
                  <a:pt x="3853048" y="644075"/>
                </a:cubicBezTo>
                <a:cubicBezTo>
                  <a:pt x="3851518" y="645052"/>
                  <a:pt x="3849733" y="645647"/>
                  <a:pt x="3847693" y="645859"/>
                </a:cubicBezTo>
                <a:lnTo>
                  <a:pt x="3840552" y="641780"/>
                </a:lnTo>
                <a:cubicBezTo>
                  <a:pt x="3838556" y="640718"/>
                  <a:pt x="3836940" y="639528"/>
                  <a:pt x="3835707" y="638211"/>
                </a:cubicBezTo>
                <a:cubicBezTo>
                  <a:pt x="3834475" y="636894"/>
                  <a:pt x="3833371" y="635704"/>
                  <a:pt x="3832392" y="634642"/>
                </a:cubicBezTo>
                <a:cubicBezTo>
                  <a:pt x="3831862" y="634153"/>
                  <a:pt x="3831138" y="633856"/>
                  <a:pt x="3830225" y="633749"/>
                </a:cubicBezTo>
                <a:cubicBezTo>
                  <a:pt x="3829311" y="633643"/>
                  <a:pt x="3828333" y="633601"/>
                  <a:pt x="3827292" y="633622"/>
                </a:cubicBezTo>
                <a:cubicBezTo>
                  <a:pt x="3825316" y="633728"/>
                  <a:pt x="3823913" y="633516"/>
                  <a:pt x="3823084" y="632985"/>
                </a:cubicBezTo>
                <a:cubicBezTo>
                  <a:pt x="3822256" y="632453"/>
                  <a:pt x="3821619" y="630966"/>
                  <a:pt x="3821172" y="628523"/>
                </a:cubicBezTo>
                <a:cubicBezTo>
                  <a:pt x="3820110" y="626569"/>
                  <a:pt x="3819174" y="624614"/>
                  <a:pt x="3818367" y="622659"/>
                </a:cubicBezTo>
                <a:cubicBezTo>
                  <a:pt x="3817559" y="620705"/>
                  <a:pt x="3817134" y="618240"/>
                  <a:pt x="3817092" y="615266"/>
                </a:cubicBezTo>
                <a:cubicBezTo>
                  <a:pt x="3817114" y="605047"/>
                  <a:pt x="3817325" y="594892"/>
                  <a:pt x="3817729" y="584801"/>
                </a:cubicBezTo>
                <a:cubicBezTo>
                  <a:pt x="3818133" y="574709"/>
                  <a:pt x="3818601" y="564809"/>
                  <a:pt x="3819132" y="555100"/>
                </a:cubicBezTo>
                <a:cubicBezTo>
                  <a:pt x="3819578" y="545986"/>
                  <a:pt x="3819961" y="537190"/>
                  <a:pt x="3820279" y="528714"/>
                </a:cubicBezTo>
                <a:cubicBezTo>
                  <a:pt x="3820598" y="520237"/>
                  <a:pt x="3821236" y="511696"/>
                  <a:pt x="3822192" y="503092"/>
                </a:cubicBezTo>
                <a:cubicBezTo>
                  <a:pt x="3822213" y="498588"/>
                  <a:pt x="3822426" y="494339"/>
                  <a:pt x="3822829" y="490345"/>
                </a:cubicBezTo>
                <a:cubicBezTo>
                  <a:pt x="3823233" y="486351"/>
                  <a:pt x="3823701" y="482102"/>
                  <a:pt x="3824232" y="477598"/>
                </a:cubicBezTo>
                <a:cubicBezTo>
                  <a:pt x="3824296" y="474645"/>
                  <a:pt x="3824423" y="471883"/>
                  <a:pt x="3824615" y="469312"/>
                </a:cubicBezTo>
                <a:cubicBezTo>
                  <a:pt x="3824806" y="466742"/>
                  <a:pt x="3824678" y="463725"/>
                  <a:pt x="3824232" y="460262"/>
                </a:cubicBezTo>
                <a:cubicBezTo>
                  <a:pt x="3824211" y="459327"/>
                  <a:pt x="3823998" y="458647"/>
                  <a:pt x="3823594" y="458222"/>
                </a:cubicBezTo>
                <a:cubicBezTo>
                  <a:pt x="3823191" y="457797"/>
                  <a:pt x="3822723" y="457117"/>
                  <a:pt x="3822192" y="456183"/>
                </a:cubicBezTo>
                <a:lnTo>
                  <a:pt x="3819132" y="454143"/>
                </a:lnTo>
                <a:cubicBezTo>
                  <a:pt x="3820067" y="452635"/>
                  <a:pt x="3820747" y="451572"/>
                  <a:pt x="3821172" y="450956"/>
                </a:cubicBezTo>
                <a:cubicBezTo>
                  <a:pt x="3821597" y="450340"/>
                  <a:pt x="3822277" y="450043"/>
                  <a:pt x="3823213" y="450064"/>
                </a:cubicBezTo>
                <a:cubicBezTo>
                  <a:pt x="3827292" y="449045"/>
                  <a:pt x="3831372" y="449045"/>
                  <a:pt x="3835453" y="450064"/>
                </a:cubicBezTo>
                <a:cubicBezTo>
                  <a:pt x="3839660" y="452040"/>
                  <a:pt x="3843995" y="453952"/>
                  <a:pt x="3848458" y="455800"/>
                </a:cubicBezTo>
                <a:cubicBezTo>
                  <a:pt x="3852920" y="457649"/>
                  <a:pt x="3856745" y="459816"/>
                  <a:pt x="3859933" y="462301"/>
                </a:cubicBezTo>
                <a:cubicBezTo>
                  <a:pt x="3862972" y="466380"/>
                  <a:pt x="3866074" y="470204"/>
                  <a:pt x="3869242" y="473774"/>
                </a:cubicBezTo>
                <a:cubicBezTo>
                  <a:pt x="3872407" y="477343"/>
                  <a:pt x="3875765" y="480657"/>
                  <a:pt x="3879313" y="483716"/>
                </a:cubicBezTo>
                <a:lnTo>
                  <a:pt x="3881355" y="486776"/>
                </a:lnTo>
                <a:cubicBezTo>
                  <a:pt x="3886241" y="474013"/>
                  <a:pt x="3890236" y="461327"/>
                  <a:pt x="3893339" y="448716"/>
                </a:cubicBezTo>
                <a:cubicBezTo>
                  <a:pt x="3896442" y="436105"/>
                  <a:pt x="3899927" y="423661"/>
                  <a:pt x="3903794" y="411382"/>
                </a:cubicBezTo>
                <a:close/>
                <a:moveTo>
                  <a:pt x="6056643" y="377432"/>
                </a:moveTo>
                <a:cubicBezTo>
                  <a:pt x="6047211" y="380716"/>
                  <a:pt x="6037919" y="383649"/>
                  <a:pt x="6028766" y="386233"/>
                </a:cubicBezTo>
                <a:cubicBezTo>
                  <a:pt x="6019613" y="388816"/>
                  <a:pt x="6010321" y="391469"/>
                  <a:pt x="6000889" y="394190"/>
                </a:cubicBezTo>
                <a:cubicBezTo>
                  <a:pt x="5994129" y="396920"/>
                  <a:pt x="5987020" y="399512"/>
                  <a:pt x="5979563" y="401965"/>
                </a:cubicBezTo>
                <a:cubicBezTo>
                  <a:pt x="5972106" y="404419"/>
                  <a:pt x="5964719" y="407011"/>
                  <a:pt x="5957401" y="409741"/>
                </a:cubicBezTo>
                <a:cubicBezTo>
                  <a:pt x="5955218" y="411361"/>
                  <a:pt x="5953173" y="412565"/>
                  <a:pt x="5951268" y="413352"/>
                </a:cubicBezTo>
                <a:cubicBezTo>
                  <a:pt x="5949364" y="414139"/>
                  <a:pt x="5947319" y="414787"/>
                  <a:pt x="5945136" y="415296"/>
                </a:cubicBezTo>
                <a:cubicBezTo>
                  <a:pt x="5947226" y="416383"/>
                  <a:pt x="5948620" y="416985"/>
                  <a:pt x="5949317" y="417101"/>
                </a:cubicBezTo>
                <a:cubicBezTo>
                  <a:pt x="5950014" y="417217"/>
                  <a:pt x="5950850" y="416985"/>
                  <a:pt x="5951826" y="416407"/>
                </a:cubicBezTo>
                <a:cubicBezTo>
                  <a:pt x="5963465" y="412472"/>
                  <a:pt x="5975034" y="408399"/>
                  <a:pt x="5986533" y="404186"/>
                </a:cubicBezTo>
                <a:cubicBezTo>
                  <a:pt x="5998032" y="399974"/>
                  <a:pt x="6009879" y="395899"/>
                  <a:pt x="6022076" y="391961"/>
                </a:cubicBezTo>
                <a:lnTo>
                  <a:pt x="6058873" y="384138"/>
                </a:lnTo>
                <a:cubicBezTo>
                  <a:pt x="6060638" y="384208"/>
                  <a:pt x="6062404" y="384068"/>
                  <a:pt x="6064169" y="383719"/>
                </a:cubicBezTo>
                <a:cubicBezTo>
                  <a:pt x="6065935" y="383370"/>
                  <a:pt x="6067143" y="382392"/>
                  <a:pt x="6067793" y="380785"/>
                </a:cubicBezTo>
                <a:cubicBezTo>
                  <a:pt x="6066074" y="379109"/>
                  <a:pt x="6064216" y="377991"/>
                  <a:pt x="6062218" y="377432"/>
                </a:cubicBezTo>
                <a:cubicBezTo>
                  <a:pt x="6060220" y="376874"/>
                  <a:pt x="6058362" y="376874"/>
                  <a:pt x="6056643" y="377432"/>
                </a:cubicBezTo>
                <a:close/>
                <a:moveTo>
                  <a:pt x="7124109" y="363079"/>
                </a:moveTo>
                <a:cubicBezTo>
                  <a:pt x="7124085" y="363125"/>
                  <a:pt x="7124132" y="363311"/>
                  <a:pt x="7124248" y="363636"/>
                </a:cubicBezTo>
                <a:cubicBezTo>
                  <a:pt x="7124364" y="363961"/>
                  <a:pt x="7124689" y="364147"/>
                  <a:pt x="7125224" y="364193"/>
                </a:cubicBezTo>
                <a:cubicBezTo>
                  <a:pt x="7121739" y="368628"/>
                  <a:pt x="7117557" y="372853"/>
                  <a:pt x="7112678" y="376870"/>
                </a:cubicBezTo>
                <a:cubicBezTo>
                  <a:pt x="7107799" y="380886"/>
                  <a:pt x="7103060" y="384833"/>
                  <a:pt x="7098460" y="388711"/>
                </a:cubicBezTo>
                <a:lnTo>
                  <a:pt x="7097345" y="387596"/>
                </a:lnTo>
                <a:cubicBezTo>
                  <a:pt x="7106266" y="379981"/>
                  <a:pt x="7115187" y="371808"/>
                  <a:pt x="7124109" y="363079"/>
                </a:cubicBezTo>
                <a:close/>
                <a:moveTo>
                  <a:pt x="2846925" y="351403"/>
                </a:moveTo>
                <a:cubicBezTo>
                  <a:pt x="2848539" y="354864"/>
                  <a:pt x="2850152" y="357879"/>
                  <a:pt x="2851766" y="360448"/>
                </a:cubicBezTo>
                <a:cubicBezTo>
                  <a:pt x="2853380" y="363017"/>
                  <a:pt x="2854484" y="365777"/>
                  <a:pt x="2855079" y="368729"/>
                </a:cubicBezTo>
                <a:cubicBezTo>
                  <a:pt x="2856161" y="374355"/>
                  <a:pt x="2857308" y="380173"/>
                  <a:pt x="2858518" y="386182"/>
                </a:cubicBezTo>
                <a:cubicBezTo>
                  <a:pt x="2859728" y="392191"/>
                  <a:pt x="2860620" y="398264"/>
                  <a:pt x="2861193" y="404400"/>
                </a:cubicBezTo>
                <a:cubicBezTo>
                  <a:pt x="2863635" y="417203"/>
                  <a:pt x="2864612" y="430070"/>
                  <a:pt x="2864124" y="443001"/>
                </a:cubicBezTo>
                <a:cubicBezTo>
                  <a:pt x="2863635" y="455932"/>
                  <a:pt x="2862319" y="468544"/>
                  <a:pt x="2860174" y="480838"/>
                </a:cubicBezTo>
                <a:cubicBezTo>
                  <a:pt x="2860068" y="485360"/>
                  <a:pt x="2859516" y="489565"/>
                  <a:pt x="2858518" y="493450"/>
                </a:cubicBezTo>
                <a:cubicBezTo>
                  <a:pt x="2857520" y="497336"/>
                  <a:pt x="2856713" y="501285"/>
                  <a:pt x="2856098" y="505298"/>
                </a:cubicBezTo>
                <a:lnTo>
                  <a:pt x="2853040" y="525682"/>
                </a:lnTo>
                <a:cubicBezTo>
                  <a:pt x="2850046" y="534790"/>
                  <a:pt x="2847371" y="543578"/>
                  <a:pt x="2845014" y="552045"/>
                </a:cubicBezTo>
                <a:cubicBezTo>
                  <a:pt x="2842657" y="560511"/>
                  <a:pt x="2840237" y="569040"/>
                  <a:pt x="2837752" y="577630"/>
                </a:cubicBezTo>
                <a:cubicBezTo>
                  <a:pt x="2835735" y="583781"/>
                  <a:pt x="2833654" y="590059"/>
                  <a:pt x="2831511" y="596465"/>
                </a:cubicBezTo>
                <a:cubicBezTo>
                  <a:pt x="2829366" y="602870"/>
                  <a:pt x="2827030" y="609149"/>
                  <a:pt x="2824503" y="615300"/>
                </a:cubicBezTo>
                <a:cubicBezTo>
                  <a:pt x="2820894" y="623572"/>
                  <a:pt x="2817156" y="631971"/>
                  <a:pt x="2813292" y="640498"/>
                </a:cubicBezTo>
                <a:cubicBezTo>
                  <a:pt x="2809428" y="649024"/>
                  <a:pt x="2805691" y="656914"/>
                  <a:pt x="2802081" y="664168"/>
                </a:cubicBezTo>
                <a:cubicBezTo>
                  <a:pt x="2800446" y="667669"/>
                  <a:pt x="2798620" y="670854"/>
                  <a:pt x="2796603" y="673722"/>
                </a:cubicBezTo>
                <a:cubicBezTo>
                  <a:pt x="2794587" y="676591"/>
                  <a:pt x="2793015" y="679524"/>
                  <a:pt x="2791890" y="682521"/>
                </a:cubicBezTo>
                <a:cubicBezTo>
                  <a:pt x="2791423" y="683521"/>
                  <a:pt x="2791338" y="684584"/>
                  <a:pt x="2791635" y="685710"/>
                </a:cubicBezTo>
                <a:cubicBezTo>
                  <a:pt x="2791932" y="686837"/>
                  <a:pt x="2792356" y="688155"/>
                  <a:pt x="2792909" y="689664"/>
                </a:cubicBezTo>
                <a:cubicBezTo>
                  <a:pt x="2798939" y="696233"/>
                  <a:pt x="2804460" y="703248"/>
                  <a:pt x="2809470" y="710710"/>
                </a:cubicBezTo>
                <a:cubicBezTo>
                  <a:pt x="2814482" y="718172"/>
                  <a:pt x="2819492" y="726463"/>
                  <a:pt x="2824503" y="735582"/>
                </a:cubicBezTo>
                <a:lnTo>
                  <a:pt x="2827561" y="728440"/>
                </a:lnTo>
                <a:cubicBezTo>
                  <a:pt x="2833251" y="718746"/>
                  <a:pt x="2839706" y="709307"/>
                  <a:pt x="2846925" y="700123"/>
                </a:cubicBezTo>
                <a:cubicBezTo>
                  <a:pt x="2854144" y="690940"/>
                  <a:pt x="2861618" y="682011"/>
                  <a:pt x="2869346" y="673338"/>
                </a:cubicBezTo>
                <a:cubicBezTo>
                  <a:pt x="2880515" y="662072"/>
                  <a:pt x="2892001" y="650998"/>
                  <a:pt x="2903807" y="640117"/>
                </a:cubicBezTo>
                <a:cubicBezTo>
                  <a:pt x="2915612" y="629235"/>
                  <a:pt x="2927865" y="618926"/>
                  <a:pt x="2940565" y="609191"/>
                </a:cubicBezTo>
                <a:cubicBezTo>
                  <a:pt x="2944645" y="606540"/>
                  <a:pt x="2948725" y="603697"/>
                  <a:pt x="2952804" y="600664"/>
                </a:cubicBezTo>
                <a:cubicBezTo>
                  <a:pt x="2956884" y="597631"/>
                  <a:pt x="2960964" y="595044"/>
                  <a:pt x="2965043" y="592901"/>
                </a:cubicBezTo>
                <a:cubicBezTo>
                  <a:pt x="2980384" y="585202"/>
                  <a:pt x="2995853" y="577439"/>
                  <a:pt x="3011449" y="569612"/>
                </a:cubicBezTo>
                <a:cubicBezTo>
                  <a:pt x="3027045" y="561785"/>
                  <a:pt x="3042514" y="554276"/>
                  <a:pt x="3057854" y="547084"/>
                </a:cubicBezTo>
                <a:cubicBezTo>
                  <a:pt x="3072214" y="540587"/>
                  <a:pt x="3087071" y="534982"/>
                  <a:pt x="3102425" y="530268"/>
                </a:cubicBezTo>
                <a:cubicBezTo>
                  <a:pt x="3117779" y="525554"/>
                  <a:pt x="3133144" y="520968"/>
                  <a:pt x="3148520" y="516509"/>
                </a:cubicBezTo>
                <a:cubicBezTo>
                  <a:pt x="3152604" y="516573"/>
                  <a:pt x="3156688" y="516445"/>
                  <a:pt x="3160771" y="516127"/>
                </a:cubicBezTo>
                <a:cubicBezTo>
                  <a:pt x="3164855" y="515808"/>
                  <a:pt x="3168938" y="514917"/>
                  <a:pt x="3173022" y="513452"/>
                </a:cubicBezTo>
                <a:lnTo>
                  <a:pt x="3199555" y="509375"/>
                </a:lnTo>
                <a:cubicBezTo>
                  <a:pt x="3205089" y="507888"/>
                  <a:pt x="3210559" y="506784"/>
                  <a:pt x="3215966" y="506062"/>
                </a:cubicBezTo>
                <a:cubicBezTo>
                  <a:pt x="3221372" y="505341"/>
                  <a:pt x="3227097" y="504746"/>
                  <a:pt x="3233140" y="504279"/>
                </a:cubicBezTo>
                <a:cubicBezTo>
                  <a:pt x="3242765" y="503791"/>
                  <a:pt x="3252264" y="503493"/>
                  <a:pt x="3261637" y="503387"/>
                </a:cubicBezTo>
                <a:cubicBezTo>
                  <a:pt x="3271008" y="503281"/>
                  <a:pt x="3280509" y="503239"/>
                  <a:pt x="3290138" y="503260"/>
                </a:cubicBezTo>
                <a:cubicBezTo>
                  <a:pt x="3294746" y="503217"/>
                  <a:pt x="3299544" y="503047"/>
                  <a:pt x="3304535" y="502750"/>
                </a:cubicBezTo>
                <a:cubicBezTo>
                  <a:pt x="3309524" y="502453"/>
                  <a:pt x="3314578" y="502283"/>
                  <a:pt x="3319694" y="502241"/>
                </a:cubicBezTo>
                <a:cubicBezTo>
                  <a:pt x="3327359" y="501688"/>
                  <a:pt x="3334961" y="501773"/>
                  <a:pt x="3342498" y="502495"/>
                </a:cubicBezTo>
                <a:cubicBezTo>
                  <a:pt x="3350036" y="503217"/>
                  <a:pt x="3357383" y="504831"/>
                  <a:pt x="3364538" y="507336"/>
                </a:cubicBezTo>
                <a:cubicBezTo>
                  <a:pt x="3371226" y="510351"/>
                  <a:pt x="3377214" y="514258"/>
                  <a:pt x="3382501" y="519057"/>
                </a:cubicBezTo>
                <a:cubicBezTo>
                  <a:pt x="3387789" y="523856"/>
                  <a:pt x="3391992" y="529801"/>
                  <a:pt x="3395113" y="536893"/>
                </a:cubicBezTo>
                <a:cubicBezTo>
                  <a:pt x="3397259" y="541479"/>
                  <a:pt x="3399593" y="546064"/>
                  <a:pt x="3402120" y="550647"/>
                </a:cubicBezTo>
                <a:cubicBezTo>
                  <a:pt x="3404647" y="555231"/>
                  <a:pt x="3406728" y="559813"/>
                  <a:pt x="3408363" y="564394"/>
                </a:cubicBezTo>
                <a:cubicBezTo>
                  <a:pt x="3411590" y="574575"/>
                  <a:pt x="3414309" y="584756"/>
                  <a:pt x="3416516" y="594938"/>
                </a:cubicBezTo>
                <a:cubicBezTo>
                  <a:pt x="3418639" y="610696"/>
                  <a:pt x="3419998" y="626266"/>
                  <a:pt x="3420593" y="641648"/>
                </a:cubicBezTo>
                <a:cubicBezTo>
                  <a:pt x="3421187" y="657029"/>
                  <a:pt x="3420508" y="672355"/>
                  <a:pt x="3418554" y="687624"/>
                </a:cubicBezTo>
                <a:cubicBezTo>
                  <a:pt x="3417430" y="700846"/>
                  <a:pt x="3415858" y="713686"/>
                  <a:pt x="3413841" y="726144"/>
                </a:cubicBezTo>
                <a:cubicBezTo>
                  <a:pt x="3411823" y="738601"/>
                  <a:pt x="3409997" y="750931"/>
                  <a:pt x="3408363" y="763133"/>
                </a:cubicBezTo>
                <a:cubicBezTo>
                  <a:pt x="3407301" y="772210"/>
                  <a:pt x="3405857" y="780979"/>
                  <a:pt x="3404031" y="789440"/>
                </a:cubicBezTo>
                <a:cubicBezTo>
                  <a:pt x="3402206" y="797901"/>
                  <a:pt x="3400253" y="806438"/>
                  <a:pt x="3398171" y="815051"/>
                </a:cubicBezTo>
                <a:cubicBezTo>
                  <a:pt x="3396536" y="822155"/>
                  <a:pt x="3394711" y="829130"/>
                  <a:pt x="3392693" y="835979"/>
                </a:cubicBezTo>
                <a:cubicBezTo>
                  <a:pt x="3390676" y="842827"/>
                  <a:pt x="3389104" y="849803"/>
                  <a:pt x="3387979" y="856907"/>
                </a:cubicBezTo>
                <a:cubicBezTo>
                  <a:pt x="3385474" y="863990"/>
                  <a:pt x="3383095" y="871358"/>
                  <a:pt x="3380845" y="879011"/>
                </a:cubicBezTo>
                <a:cubicBezTo>
                  <a:pt x="3378594" y="886665"/>
                  <a:pt x="3376216" y="894575"/>
                  <a:pt x="3373711" y="902742"/>
                </a:cubicBezTo>
                <a:cubicBezTo>
                  <a:pt x="3371630" y="910301"/>
                  <a:pt x="3369422" y="917752"/>
                  <a:pt x="3367086" y="925095"/>
                </a:cubicBezTo>
                <a:cubicBezTo>
                  <a:pt x="3364750" y="932437"/>
                  <a:pt x="3362542" y="939914"/>
                  <a:pt x="3360462" y="947525"/>
                </a:cubicBezTo>
                <a:cubicBezTo>
                  <a:pt x="3357936" y="954113"/>
                  <a:pt x="3355599" y="960574"/>
                  <a:pt x="3353454" y="966907"/>
                </a:cubicBezTo>
                <a:cubicBezTo>
                  <a:pt x="3351310" y="973241"/>
                  <a:pt x="3349229" y="979701"/>
                  <a:pt x="3347213" y="986290"/>
                </a:cubicBezTo>
                <a:cubicBezTo>
                  <a:pt x="3342689" y="997554"/>
                  <a:pt x="3337466" y="1008435"/>
                  <a:pt x="3331542" y="1018934"/>
                </a:cubicBezTo>
                <a:cubicBezTo>
                  <a:pt x="3325618" y="1029433"/>
                  <a:pt x="3318611" y="1039295"/>
                  <a:pt x="3310523" y="1048518"/>
                </a:cubicBezTo>
                <a:cubicBezTo>
                  <a:pt x="3308547" y="1051136"/>
                  <a:pt x="3306636" y="1053951"/>
                  <a:pt x="3304789" y="1056964"/>
                </a:cubicBezTo>
                <a:cubicBezTo>
                  <a:pt x="3302942" y="1059976"/>
                  <a:pt x="3300776" y="1062554"/>
                  <a:pt x="3298292" y="1064698"/>
                </a:cubicBezTo>
                <a:lnTo>
                  <a:pt x="3284025" y="1081005"/>
                </a:lnTo>
                <a:cubicBezTo>
                  <a:pt x="3280972" y="1083468"/>
                  <a:pt x="3277919" y="1085931"/>
                  <a:pt x="3274865" y="1088394"/>
                </a:cubicBezTo>
                <a:cubicBezTo>
                  <a:pt x="3271812" y="1090857"/>
                  <a:pt x="3268759" y="1093829"/>
                  <a:pt x="3265706" y="1097311"/>
                </a:cubicBezTo>
                <a:cubicBezTo>
                  <a:pt x="3263565" y="1100390"/>
                  <a:pt x="3260978" y="1102131"/>
                  <a:pt x="3257947" y="1102535"/>
                </a:cubicBezTo>
                <a:cubicBezTo>
                  <a:pt x="3254914" y="1102938"/>
                  <a:pt x="3252074" y="1101876"/>
                  <a:pt x="3249423" y="1099350"/>
                </a:cubicBezTo>
                <a:cubicBezTo>
                  <a:pt x="3247875" y="1097672"/>
                  <a:pt x="3246136" y="1095676"/>
                  <a:pt x="3244207" y="1093362"/>
                </a:cubicBezTo>
                <a:cubicBezTo>
                  <a:pt x="3242277" y="1091048"/>
                  <a:pt x="3240284" y="1089307"/>
                  <a:pt x="3238228" y="1088139"/>
                </a:cubicBezTo>
                <a:lnTo>
                  <a:pt x="3234158" y="1086101"/>
                </a:lnTo>
                <a:cubicBezTo>
                  <a:pt x="3225634" y="1086525"/>
                  <a:pt x="3218255" y="1084911"/>
                  <a:pt x="3212021" y="1081259"/>
                </a:cubicBezTo>
                <a:cubicBezTo>
                  <a:pt x="3205787" y="1077607"/>
                  <a:pt x="3199933" y="1072427"/>
                  <a:pt x="3194460" y="1065717"/>
                </a:cubicBezTo>
                <a:cubicBezTo>
                  <a:pt x="3192418" y="1063573"/>
                  <a:pt x="3189866" y="1061495"/>
                  <a:pt x="3186804" y="1059483"/>
                </a:cubicBezTo>
                <a:cubicBezTo>
                  <a:pt x="3183741" y="1057472"/>
                  <a:pt x="3180168" y="1056162"/>
                  <a:pt x="3176085" y="1055554"/>
                </a:cubicBezTo>
                <a:cubicBezTo>
                  <a:pt x="3173958" y="1055010"/>
                  <a:pt x="3171576" y="1053836"/>
                  <a:pt x="3168938" y="1052030"/>
                </a:cubicBezTo>
                <a:cubicBezTo>
                  <a:pt x="3166301" y="1050225"/>
                  <a:pt x="3163919" y="1048034"/>
                  <a:pt x="3161792" y="1045458"/>
                </a:cubicBezTo>
                <a:cubicBezTo>
                  <a:pt x="3155752" y="1038870"/>
                  <a:pt x="3150733" y="1032154"/>
                  <a:pt x="3146734" y="1025310"/>
                </a:cubicBezTo>
                <a:cubicBezTo>
                  <a:pt x="3142736" y="1018467"/>
                  <a:pt x="3139248" y="1011241"/>
                  <a:pt x="3136270" y="1003632"/>
                </a:cubicBezTo>
                <a:cubicBezTo>
                  <a:pt x="3130762" y="990966"/>
                  <a:pt x="3126721" y="978554"/>
                  <a:pt x="3124150" y="966397"/>
                </a:cubicBezTo>
                <a:cubicBezTo>
                  <a:pt x="3121578" y="954241"/>
                  <a:pt x="3119839" y="941829"/>
                  <a:pt x="3118933" y="929162"/>
                </a:cubicBezTo>
                <a:cubicBezTo>
                  <a:pt x="3118536" y="924571"/>
                  <a:pt x="3118578" y="919736"/>
                  <a:pt x="3119059" y="914657"/>
                </a:cubicBezTo>
                <a:cubicBezTo>
                  <a:pt x="3119539" y="909578"/>
                  <a:pt x="3119832" y="904259"/>
                  <a:pt x="3119937" y="898700"/>
                </a:cubicBezTo>
                <a:cubicBezTo>
                  <a:pt x="3120063" y="896567"/>
                  <a:pt x="3120065" y="894179"/>
                  <a:pt x="3119944" y="891535"/>
                </a:cubicBezTo>
                <a:cubicBezTo>
                  <a:pt x="3119821" y="888891"/>
                  <a:pt x="3118816" y="886502"/>
                  <a:pt x="3116926" y="884370"/>
                </a:cubicBezTo>
                <a:lnTo>
                  <a:pt x="3116926" y="880276"/>
                </a:lnTo>
                <a:cubicBezTo>
                  <a:pt x="3113333" y="881299"/>
                  <a:pt x="3109915" y="882323"/>
                  <a:pt x="3106673" y="883346"/>
                </a:cubicBezTo>
                <a:cubicBezTo>
                  <a:pt x="3103429" y="884370"/>
                  <a:pt x="3100756" y="885393"/>
                  <a:pt x="3098650" y="886417"/>
                </a:cubicBezTo>
                <a:lnTo>
                  <a:pt x="3098650" y="888464"/>
                </a:lnTo>
                <a:cubicBezTo>
                  <a:pt x="3100287" y="888464"/>
                  <a:pt x="3102369" y="888208"/>
                  <a:pt x="3104898" y="887696"/>
                </a:cubicBezTo>
                <a:cubicBezTo>
                  <a:pt x="3107427" y="887185"/>
                  <a:pt x="3109764" y="886417"/>
                  <a:pt x="3111911" y="885393"/>
                </a:cubicBezTo>
                <a:cubicBezTo>
                  <a:pt x="3111952" y="885926"/>
                  <a:pt x="3112120" y="886396"/>
                  <a:pt x="3112412" y="886801"/>
                </a:cubicBezTo>
                <a:cubicBezTo>
                  <a:pt x="3112705" y="887206"/>
                  <a:pt x="3112872" y="887419"/>
                  <a:pt x="3112914" y="887440"/>
                </a:cubicBezTo>
                <a:lnTo>
                  <a:pt x="3102731" y="891535"/>
                </a:lnTo>
                <a:cubicBezTo>
                  <a:pt x="3097589" y="894178"/>
                  <a:pt x="3092319" y="896812"/>
                  <a:pt x="3086922" y="899437"/>
                </a:cubicBezTo>
                <a:cubicBezTo>
                  <a:pt x="3081525" y="902062"/>
                  <a:pt x="3076255" y="904174"/>
                  <a:pt x="3071114" y="905774"/>
                </a:cubicBezTo>
                <a:cubicBezTo>
                  <a:pt x="3060978" y="909819"/>
                  <a:pt x="3051162" y="913877"/>
                  <a:pt x="3041663" y="917950"/>
                </a:cubicBezTo>
                <a:cubicBezTo>
                  <a:pt x="3032166" y="922023"/>
                  <a:pt x="3022605" y="926100"/>
                  <a:pt x="3012978" y="930182"/>
                </a:cubicBezTo>
                <a:lnTo>
                  <a:pt x="2996660" y="938343"/>
                </a:lnTo>
                <a:cubicBezTo>
                  <a:pt x="2996108" y="938790"/>
                  <a:pt x="2995428" y="938917"/>
                  <a:pt x="2994621" y="938726"/>
                </a:cubicBezTo>
                <a:cubicBezTo>
                  <a:pt x="2993813" y="938535"/>
                  <a:pt x="2993133" y="938407"/>
                  <a:pt x="2992581" y="938343"/>
                </a:cubicBezTo>
                <a:cubicBezTo>
                  <a:pt x="2992559" y="938258"/>
                  <a:pt x="2992602" y="937663"/>
                  <a:pt x="2992708" y="936558"/>
                </a:cubicBezTo>
                <a:cubicBezTo>
                  <a:pt x="2992814" y="935453"/>
                  <a:pt x="2993112" y="934348"/>
                  <a:pt x="2993601" y="933243"/>
                </a:cubicBezTo>
                <a:cubicBezTo>
                  <a:pt x="2994663" y="931797"/>
                  <a:pt x="2995853" y="930607"/>
                  <a:pt x="2997170" y="929672"/>
                </a:cubicBezTo>
                <a:cubicBezTo>
                  <a:pt x="2998488" y="928737"/>
                  <a:pt x="2999678" y="927547"/>
                  <a:pt x="3000740" y="926102"/>
                </a:cubicBezTo>
                <a:cubicBezTo>
                  <a:pt x="3000145" y="924040"/>
                  <a:pt x="2999040" y="922552"/>
                  <a:pt x="2997425" y="921639"/>
                </a:cubicBezTo>
                <a:cubicBezTo>
                  <a:pt x="2995810" y="920725"/>
                  <a:pt x="2994196" y="920512"/>
                  <a:pt x="2992581" y="921001"/>
                </a:cubicBezTo>
                <a:lnTo>
                  <a:pt x="2989521" y="921001"/>
                </a:lnTo>
                <a:cubicBezTo>
                  <a:pt x="2985951" y="918706"/>
                  <a:pt x="2982381" y="918196"/>
                  <a:pt x="2978812" y="919471"/>
                </a:cubicBezTo>
                <a:cubicBezTo>
                  <a:pt x="2975242" y="920746"/>
                  <a:pt x="2971673" y="922276"/>
                  <a:pt x="2968103" y="924061"/>
                </a:cubicBezTo>
                <a:cubicBezTo>
                  <a:pt x="2965320" y="924486"/>
                  <a:pt x="2961962" y="923891"/>
                  <a:pt x="2958031" y="922276"/>
                </a:cubicBezTo>
                <a:cubicBezTo>
                  <a:pt x="2954100" y="920661"/>
                  <a:pt x="2950998" y="918536"/>
                  <a:pt x="2948725" y="915900"/>
                </a:cubicBezTo>
                <a:lnTo>
                  <a:pt x="2936486" y="903753"/>
                </a:lnTo>
                <a:cubicBezTo>
                  <a:pt x="2936443" y="903269"/>
                  <a:pt x="2936273" y="902974"/>
                  <a:pt x="2935975" y="902869"/>
                </a:cubicBezTo>
                <a:cubicBezTo>
                  <a:pt x="2935678" y="902763"/>
                  <a:pt x="2935508" y="902721"/>
                  <a:pt x="2935466" y="902742"/>
                </a:cubicBezTo>
                <a:cubicBezTo>
                  <a:pt x="2933855" y="898374"/>
                  <a:pt x="2931736" y="895916"/>
                  <a:pt x="2929108" y="895367"/>
                </a:cubicBezTo>
                <a:cubicBezTo>
                  <a:pt x="2926481" y="894818"/>
                  <a:pt x="2923853" y="894905"/>
                  <a:pt x="2921225" y="895629"/>
                </a:cubicBezTo>
                <a:cubicBezTo>
                  <a:pt x="2919127" y="896162"/>
                  <a:pt x="2917219" y="895864"/>
                  <a:pt x="2915503" y="894733"/>
                </a:cubicBezTo>
                <a:cubicBezTo>
                  <a:pt x="2913786" y="893603"/>
                  <a:pt x="2912642" y="891513"/>
                  <a:pt x="2912070" y="888464"/>
                </a:cubicBezTo>
                <a:cubicBezTo>
                  <a:pt x="2911519" y="887995"/>
                  <a:pt x="2910841" y="887398"/>
                  <a:pt x="2910035" y="886673"/>
                </a:cubicBezTo>
                <a:cubicBezTo>
                  <a:pt x="2909230" y="885948"/>
                  <a:pt x="2908553" y="884839"/>
                  <a:pt x="2908001" y="883346"/>
                </a:cubicBezTo>
                <a:lnTo>
                  <a:pt x="2906984" y="880276"/>
                </a:lnTo>
                <a:cubicBezTo>
                  <a:pt x="2907832" y="875154"/>
                  <a:pt x="2909188" y="871067"/>
                  <a:pt x="2911053" y="868013"/>
                </a:cubicBezTo>
                <a:cubicBezTo>
                  <a:pt x="2911540" y="865087"/>
                  <a:pt x="2912600" y="862909"/>
                  <a:pt x="2914231" y="861479"/>
                </a:cubicBezTo>
                <a:cubicBezTo>
                  <a:pt x="2915863" y="860048"/>
                  <a:pt x="2918194" y="858865"/>
                  <a:pt x="2921225" y="857928"/>
                </a:cubicBezTo>
                <a:cubicBezTo>
                  <a:pt x="2922794" y="857949"/>
                  <a:pt x="2924488" y="857906"/>
                  <a:pt x="2926311" y="857800"/>
                </a:cubicBezTo>
                <a:cubicBezTo>
                  <a:pt x="2928133" y="857694"/>
                  <a:pt x="2929829" y="857396"/>
                  <a:pt x="2931397" y="856907"/>
                </a:cubicBezTo>
                <a:cubicBezTo>
                  <a:pt x="2934366" y="856885"/>
                  <a:pt x="2936318" y="856162"/>
                  <a:pt x="2937252" y="854737"/>
                </a:cubicBezTo>
                <a:cubicBezTo>
                  <a:pt x="2938186" y="853312"/>
                  <a:pt x="2938610" y="851313"/>
                  <a:pt x="2938526" y="848740"/>
                </a:cubicBezTo>
                <a:cubicBezTo>
                  <a:pt x="2937442" y="840062"/>
                  <a:pt x="2936550" y="831385"/>
                  <a:pt x="2935849" y="822707"/>
                </a:cubicBezTo>
                <a:cubicBezTo>
                  <a:pt x="2935149" y="814030"/>
                  <a:pt x="2935020" y="805353"/>
                  <a:pt x="2935466" y="796675"/>
                </a:cubicBezTo>
                <a:cubicBezTo>
                  <a:pt x="2935572" y="789154"/>
                  <a:pt x="2936379" y="781826"/>
                  <a:pt x="2937888" y="774692"/>
                </a:cubicBezTo>
                <a:cubicBezTo>
                  <a:pt x="2939397" y="767558"/>
                  <a:pt x="2940969" y="759963"/>
                  <a:pt x="2942605" y="751909"/>
                </a:cubicBezTo>
                <a:lnTo>
                  <a:pt x="2955864" y="687624"/>
                </a:lnTo>
                <a:cubicBezTo>
                  <a:pt x="2956396" y="685561"/>
                  <a:pt x="2956863" y="683308"/>
                  <a:pt x="2957266" y="680863"/>
                </a:cubicBezTo>
                <a:cubicBezTo>
                  <a:pt x="2957669" y="678419"/>
                  <a:pt x="2957883" y="675910"/>
                  <a:pt x="2957904" y="673338"/>
                </a:cubicBezTo>
                <a:lnTo>
                  <a:pt x="2959944" y="673338"/>
                </a:lnTo>
                <a:cubicBezTo>
                  <a:pt x="2961962" y="676867"/>
                  <a:pt x="2964044" y="680268"/>
                  <a:pt x="2966190" y="683542"/>
                </a:cubicBezTo>
                <a:cubicBezTo>
                  <a:pt x="2968337" y="686816"/>
                  <a:pt x="2970674" y="690217"/>
                  <a:pt x="2973202" y="693746"/>
                </a:cubicBezTo>
                <a:cubicBezTo>
                  <a:pt x="2975263" y="697275"/>
                  <a:pt x="2977261" y="700676"/>
                  <a:pt x="2979194" y="703950"/>
                </a:cubicBezTo>
                <a:cubicBezTo>
                  <a:pt x="2981128" y="707224"/>
                  <a:pt x="2982870" y="710625"/>
                  <a:pt x="2984421" y="714154"/>
                </a:cubicBezTo>
                <a:lnTo>
                  <a:pt x="3001760" y="739664"/>
                </a:lnTo>
                <a:cubicBezTo>
                  <a:pt x="3002249" y="742194"/>
                  <a:pt x="3003056" y="743512"/>
                  <a:pt x="3004182" y="743618"/>
                </a:cubicBezTo>
                <a:cubicBezTo>
                  <a:pt x="3005309" y="743724"/>
                  <a:pt x="3006880" y="742747"/>
                  <a:pt x="3008899" y="740685"/>
                </a:cubicBezTo>
                <a:cubicBezTo>
                  <a:pt x="3017526" y="731884"/>
                  <a:pt x="3026025" y="723210"/>
                  <a:pt x="3034397" y="714664"/>
                </a:cubicBezTo>
                <a:cubicBezTo>
                  <a:pt x="3042768" y="706118"/>
                  <a:pt x="3051268" y="698465"/>
                  <a:pt x="3059894" y="691705"/>
                </a:cubicBezTo>
                <a:cubicBezTo>
                  <a:pt x="3065461" y="686582"/>
                  <a:pt x="3071411" y="682288"/>
                  <a:pt x="3077743" y="678823"/>
                </a:cubicBezTo>
                <a:cubicBezTo>
                  <a:pt x="3084075" y="675357"/>
                  <a:pt x="3091044" y="672849"/>
                  <a:pt x="3098650" y="671297"/>
                </a:cubicBezTo>
                <a:cubicBezTo>
                  <a:pt x="3099671" y="670851"/>
                  <a:pt x="3100946" y="670723"/>
                  <a:pt x="3102475" y="670915"/>
                </a:cubicBezTo>
                <a:cubicBezTo>
                  <a:pt x="3104005" y="671106"/>
                  <a:pt x="3105791" y="671233"/>
                  <a:pt x="3107830" y="671297"/>
                </a:cubicBezTo>
                <a:cubicBezTo>
                  <a:pt x="3112314" y="671255"/>
                  <a:pt x="3116745" y="671085"/>
                  <a:pt x="3121123" y="670787"/>
                </a:cubicBezTo>
                <a:cubicBezTo>
                  <a:pt x="3125501" y="670490"/>
                  <a:pt x="3130209" y="670320"/>
                  <a:pt x="3135250" y="670277"/>
                </a:cubicBezTo>
                <a:cubicBezTo>
                  <a:pt x="3141417" y="670235"/>
                  <a:pt x="3147968" y="670065"/>
                  <a:pt x="3154901" y="669768"/>
                </a:cubicBezTo>
                <a:cubicBezTo>
                  <a:pt x="3161835" y="669471"/>
                  <a:pt x="3168896" y="669301"/>
                  <a:pt x="3176085" y="669259"/>
                </a:cubicBezTo>
                <a:cubicBezTo>
                  <a:pt x="3182614" y="670002"/>
                  <a:pt x="3187420" y="672850"/>
                  <a:pt x="3190505" y="677803"/>
                </a:cubicBezTo>
                <a:cubicBezTo>
                  <a:pt x="3193588" y="682755"/>
                  <a:pt x="3195588" y="688410"/>
                  <a:pt x="3196502" y="694766"/>
                </a:cubicBezTo>
                <a:cubicBezTo>
                  <a:pt x="3197923" y="700400"/>
                  <a:pt x="3198134" y="706225"/>
                  <a:pt x="3197137" y="712241"/>
                </a:cubicBezTo>
                <a:cubicBezTo>
                  <a:pt x="3196139" y="718257"/>
                  <a:pt x="3194566" y="724337"/>
                  <a:pt x="3192418" y="730480"/>
                </a:cubicBezTo>
                <a:cubicBezTo>
                  <a:pt x="3190908" y="734647"/>
                  <a:pt x="3189334" y="739069"/>
                  <a:pt x="3187697" y="743746"/>
                </a:cubicBezTo>
                <a:cubicBezTo>
                  <a:pt x="3186059" y="748423"/>
                  <a:pt x="3184230" y="752844"/>
                  <a:pt x="3182209" y="757011"/>
                </a:cubicBezTo>
                <a:cubicBezTo>
                  <a:pt x="3178105" y="765232"/>
                  <a:pt x="3173809" y="773501"/>
                  <a:pt x="3169321" y="781817"/>
                </a:cubicBezTo>
                <a:cubicBezTo>
                  <a:pt x="3164833" y="790133"/>
                  <a:pt x="3160283" y="798149"/>
                  <a:pt x="3155667" y="805863"/>
                </a:cubicBezTo>
                <a:cubicBezTo>
                  <a:pt x="3154667" y="807862"/>
                  <a:pt x="3153604" y="809734"/>
                  <a:pt x="3152477" y="811478"/>
                </a:cubicBezTo>
                <a:cubicBezTo>
                  <a:pt x="3151350" y="813222"/>
                  <a:pt x="3150031" y="815094"/>
                  <a:pt x="3148520" y="817093"/>
                </a:cubicBezTo>
                <a:cubicBezTo>
                  <a:pt x="3148053" y="817646"/>
                  <a:pt x="3147713" y="818326"/>
                  <a:pt x="3147499" y="819134"/>
                </a:cubicBezTo>
                <a:cubicBezTo>
                  <a:pt x="3147287" y="819943"/>
                  <a:pt x="3146947" y="820623"/>
                  <a:pt x="3146480" y="821176"/>
                </a:cubicBezTo>
                <a:cubicBezTo>
                  <a:pt x="3147542" y="822155"/>
                  <a:pt x="3148734" y="822750"/>
                  <a:pt x="3150053" y="822963"/>
                </a:cubicBezTo>
                <a:cubicBezTo>
                  <a:pt x="3151371" y="823175"/>
                  <a:pt x="3152562" y="823261"/>
                  <a:pt x="3153625" y="823218"/>
                </a:cubicBezTo>
                <a:cubicBezTo>
                  <a:pt x="3155114" y="823643"/>
                  <a:pt x="3156475" y="823813"/>
                  <a:pt x="3157709" y="823728"/>
                </a:cubicBezTo>
                <a:cubicBezTo>
                  <a:pt x="3158942" y="823643"/>
                  <a:pt x="3160303" y="823813"/>
                  <a:pt x="3161792" y="824239"/>
                </a:cubicBezTo>
                <a:cubicBezTo>
                  <a:pt x="3164344" y="825217"/>
                  <a:pt x="3165876" y="826578"/>
                  <a:pt x="3166386" y="828322"/>
                </a:cubicBezTo>
                <a:cubicBezTo>
                  <a:pt x="3166897" y="830066"/>
                  <a:pt x="3166386" y="832448"/>
                  <a:pt x="3164855" y="835468"/>
                </a:cubicBezTo>
                <a:cubicBezTo>
                  <a:pt x="3162813" y="838956"/>
                  <a:pt x="3160516" y="842444"/>
                  <a:pt x="3157964" y="845932"/>
                </a:cubicBezTo>
                <a:cubicBezTo>
                  <a:pt x="3155412" y="849420"/>
                  <a:pt x="3152604" y="853419"/>
                  <a:pt x="3149541" y="857928"/>
                </a:cubicBezTo>
                <a:cubicBezTo>
                  <a:pt x="3148542" y="859437"/>
                  <a:pt x="3148245" y="860748"/>
                  <a:pt x="3148648" y="861861"/>
                </a:cubicBezTo>
                <a:cubicBezTo>
                  <a:pt x="3149052" y="862975"/>
                  <a:pt x="3150031" y="864022"/>
                  <a:pt x="3151583" y="865003"/>
                </a:cubicBezTo>
                <a:cubicBezTo>
                  <a:pt x="3159219" y="872066"/>
                  <a:pt x="3167173" y="878566"/>
                  <a:pt x="3175444" y="884503"/>
                </a:cubicBezTo>
                <a:cubicBezTo>
                  <a:pt x="3183716" y="890440"/>
                  <a:pt x="3192432" y="896183"/>
                  <a:pt x="3201591" y="901732"/>
                </a:cubicBezTo>
                <a:cubicBezTo>
                  <a:pt x="3207018" y="904320"/>
                  <a:pt x="3212192" y="907228"/>
                  <a:pt x="3217111" y="910456"/>
                </a:cubicBezTo>
                <a:cubicBezTo>
                  <a:pt x="3222030" y="913683"/>
                  <a:pt x="3227712" y="916858"/>
                  <a:pt x="3234158" y="919981"/>
                </a:cubicBezTo>
                <a:lnTo>
                  <a:pt x="3236192" y="909817"/>
                </a:lnTo>
                <a:cubicBezTo>
                  <a:pt x="3240284" y="897649"/>
                  <a:pt x="3244058" y="885605"/>
                  <a:pt x="3247514" y="873686"/>
                </a:cubicBezTo>
                <a:cubicBezTo>
                  <a:pt x="3250970" y="861766"/>
                  <a:pt x="3253981" y="849708"/>
                  <a:pt x="3256547" y="837510"/>
                </a:cubicBezTo>
                <a:cubicBezTo>
                  <a:pt x="3259006" y="829364"/>
                  <a:pt x="3260957" y="821410"/>
                  <a:pt x="3262398" y="813647"/>
                </a:cubicBezTo>
                <a:cubicBezTo>
                  <a:pt x="3263840" y="805884"/>
                  <a:pt x="3265282" y="798185"/>
                  <a:pt x="3266725" y="790550"/>
                </a:cubicBezTo>
                <a:cubicBezTo>
                  <a:pt x="3268717" y="783514"/>
                  <a:pt x="3270328" y="776580"/>
                  <a:pt x="3271559" y="769749"/>
                </a:cubicBezTo>
                <a:cubicBezTo>
                  <a:pt x="3272788" y="762918"/>
                  <a:pt x="3273890" y="755951"/>
                  <a:pt x="3274865" y="748848"/>
                </a:cubicBezTo>
                <a:cubicBezTo>
                  <a:pt x="3275417" y="744213"/>
                  <a:pt x="3276095" y="739707"/>
                  <a:pt x="3276901" y="735327"/>
                </a:cubicBezTo>
                <a:cubicBezTo>
                  <a:pt x="3277707" y="730948"/>
                  <a:pt x="3278385" y="726952"/>
                  <a:pt x="3278937" y="723338"/>
                </a:cubicBezTo>
                <a:cubicBezTo>
                  <a:pt x="3279976" y="715281"/>
                  <a:pt x="3280951" y="707670"/>
                  <a:pt x="3281862" y="700506"/>
                </a:cubicBezTo>
                <a:cubicBezTo>
                  <a:pt x="3282774" y="693342"/>
                  <a:pt x="3283495" y="685987"/>
                  <a:pt x="3284025" y="678440"/>
                </a:cubicBezTo>
                <a:cubicBezTo>
                  <a:pt x="3284512" y="675931"/>
                  <a:pt x="3284810" y="673551"/>
                  <a:pt x="3284915" y="671300"/>
                </a:cubicBezTo>
                <a:cubicBezTo>
                  <a:pt x="3285021" y="669048"/>
                  <a:pt x="3285064" y="666671"/>
                  <a:pt x="3285042" y="664168"/>
                </a:cubicBezTo>
                <a:cubicBezTo>
                  <a:pt x="3286571" y="655472"/>
                  <a:pt x="3287845" y="646649"/>
                  <a:pt x="3288865" y="637698"/>
                </a:cubicBezTo>
                <a:cubicBezTo>
                  <a:pt x="3289884" y="628747"/>
                  <a:pt x="3290648" y="619923"/>
                  <a:pt x="3291157" y="611227"/>
                </a:cubicBezTo>
                <a:lnTo>
                  <a:pt x="3294215" y="569485"/>
                </a:lnTo>
                <a:cubicBezTo>
                  <a:pt x="3294151" y="565476"/>
                  <a:pt x="3293769" y="561785"/>
                  <a:pt x="3293068" y="558413"/>
                </a:cubicBezTo>
                <a:cubicBezTo>
                  <a:pt x="3292368" y="555040"/>
                  <a:pt x="3291732" y="551604"/>
                  <a:pt x="3291157" y="548103"/>
                </a:cubicBezTo>
                <a:cubicBezTo>
                  <a:pt x="3290520" y="546532"/>
                  <a:pt x="3289247" y="545088"/>
                  <a:pt x="3287336" y="543772"/>
                </a:cubicBezTo>
                <a:cubicBezTo>
                  <a:pt x="3285426" y="542456"/>
                  <a:pt x="3283643" y="541521"/>
                  <a:pt x="3281989" y="540969"/>
                </a:cubicBezTo>
                <a:cubicBezTo>
                  <a:pt x="3274442" y="538421"/>
                  <a:pt x="3266893" y="536638"/>
                  <a:pt x="3259345" y="535619"/>
                </a:cubicBezTo>
                <a:cubicBezTo>
                  <a:pt x="3251797" y="534599"/>
                  <a:pt x="3243740" y="534345"/>
                  <a:pt x="3235175" y="534854"/>
                </a:cubicBezTo>
                <a:cubicBezTo>
                  <a:pt x="3231274" y="535024"/>
                  <a:pt x="3226864" y="535703"/>
                  <a:pt x="3221945" y="536893"/>
                </a:cubicBezTo>
                <a:lnTo>
                  <a:pt x="3220927" y="536893"/>
                </a:lnTo>
                <a:lnTo>
                  <a:pt x="3189355" y="538931"/>
                </a:lnTo>
                <a:cubicBezTo>
                  <a:pt x="3183783" y="540460"/>
                  <a:pt x="3178339" y="541734"/>
                  <a:pt x="3173022" y="542753"/>
                </a:cubicBezTo>
                <a:cubicBezTo>
                  <a:pt x="3167705" y="543772"/>
                  <a:pt x="3162260" y="544536"/>
                  <a:pt x="3156688" y="545046"/>
                </a:cubicBezTo>
                <a:cubicBezTo>
                  <a:pt x="3154561" y="545598"/>
                  <a:pt x="3151924" y="546277"/>
                  <a:pt x="3148776" y="547084"/>
                </a:cubicBezTo>
                <a:cubicBezTo>
                  <a:pt x="3145628" y="547891"/>
                  <a:pt x="3142481" y="548571"/>
                  <a:pt x="3139333" y="549123"/>
                </a:cubicBezTo>
                <a:cubicBezTo>
                  <a:pt x="3132181" y="551159"/>
                  <a:pt x="3125046" y="552177"/>
                  <a:pt x="3117930" y="552177"/>
                </a:cubicBezTo>
                <a:cubicBezTo>
                  <a:pt x="3111043" y="555232"/>
                  <a:pt x="3104617" y="557268"/>
                  <a:pt x="3098650" y="558286"/>
                </a:cubicBezTo>
                <a:cubicBezTo>
                  <a:pt x="3098650" y="559134"/>
                  <a:pt x="3097631" y="559474"/>
                  <a:pt x="3095591" y="559304"/>
                </a:cubicBezTo>
                <a:cubicBezTo>
                  <a:pt x="3086433" y="560004"/>
                  <a:pt x="3077721" y="561913"/>
                  <a:pt x="3069456" y="565031"/>
                </a:cubicBezTo>
                <a:cubicBezTo>
                  <a:pt x="3061190" y="568149"/>
                  <a:pt x="3053244" y="571330"/>
                  <a:pt x="3045616" y="574575"/>
                </a:cubicBezTo>
                <a:cubicBezTo>
                  <a:pt x="3035416" y="579199"/>
                  <a:pt x="3025218" y="583950"/>
                  <a:pt x="3015019" y="588829"/>
                </a:cubicBezTo>
                <a:cubicBezTo>
                  <a:pt x="3004820" y="593707"/>
                  <a:pt x="2994621" y="598458"/>
                  <a:pt x="2984421" y="603082"/>
                </a:cubicBezTo>
                <a:cubicBezTo>
                  <a:pt x="2976369" y="606243"/>
                  <a:pt x="2968762" y="610103"/>
                  <a:pt x="2961601" y="614663"/>
                </a:cubicBezTo>
                <a:cubicBezTo>
                  <a:pt x="2954441" y="619223"/>
                  <a:pt x="2947089" y="623847"/>
                  <a:pt x="2939545" y="628535"/>
                </a:cubicBezTo>
                <a:cubicBezTo>
                  <a:pt x="2924325" y="637718"/>
                  <a:pt x="2909995" y="648368"/>
                  <a:pt x="2896556" y="660487"/>
                </a:cubicBezTo>
                <a:cubicBezTo>
                  <a:pt x="2883117" y="672606"/>
                  <a:pt x="2870311" y="686073"/>
                  <a:pt x="2858136" y="700889"/>
                </a:cubicBezTo>
                <a:cubicBezTo>
                  <a:pt x="2853104" y="707075"/>
                  <a:pt x="2848390" y="713580"/>
                  <a:pt x="2843995" y="720404"/>
                </a:cubicBezTo>
                <a:cubicBezTo>
                  <a:pt x="2839600" y="727228"/>
                  <a:pt x="2835141" y="733988"/>
                  <a:pt x="2830619" y="740685"/>
                </a:cubicBezTo>
                <a:cubicBezTo>
                  <a:pt x="2830108" y="742704"/>
                  <a:pt x="2829854" y="744532"/>
                  <a:pt x="2829854" y="746169"/>
                </a:cubicBezTo>
                <a:cubicBezTo>
                  <a:pt x="2829854" y="747806"/>
                  <a:pt x="2830108" y="749379"/>
                  <a:pt x="2830619" y="750889"/>
                </a:cubicBezTo>
                <a:cubicBezTo>
                  <a:pt x="2832211" y="755992"/>
                  <a:pt x="2834122" y="761091"/>
                  <a:pt x="2836351" y="766184"/>
                </a:cubicBezTo>
                <a:cubicBezTo>
                  <a:pt x="2838580" y="771277"/>
                  <a:pt x="2840746" y="776354"/>
                  <a:pt x="2842848" y="781415"/>
                </a:cubicBezTo>
                <a:cubicBezTo>
                  <a:pt x="2845481" y="791045"/>
                  <a:pt x="2848369" y="800558"/>
                  <a:pt x="2851511" y="809953"/>
                </a:cubicBezTo>
                <a:cubicBezTo>
                  <a:pt x="2854654" y="819348"/>
                  <a:pt x="2857542" y="828874"/>
                  <a:pt x="2860174" y="838531"/>
                </a:cubicBezTo>
                <a:cubicBezTo>
                  <a:pt x="2862149" y="845714"/>
                  <a:pt x="2863805" y="853011"/>
                  <a:pt x="2865143" y="860420"/>
                </a:cubicBezTo>
                <a:cubicBezTo>
                  <a:pt x="2866480" y="867830"/>
                  <a:pt x="2867882" y="875131"/>
                  <a:pt x="2869346" y="882323"/>
                </a:cubicBezTo>
                <a:cubicBezTo>
                  <a:pt x="2870173" y="886824"/>
                  <a:pt x="2869791" y="890872"/>
                  <a:pt x="2868199" y="894466"/>
                </a:cubicBezTo>
                <a:cubicBezTo>
                  <a:pt x="2866607" y="898061"/>
                  <a:pt x="2864951" y="901830"/>
                  <a:pt x="2863232" y="905774"/>
                </a:cubicBezTo>
                <a:cubicBezTo>
                  <a:pt x="2860599" y="910393"/>
                  <a:pt x="2857711" y="914834"/>
                  <a:pt x="2854569" y="919098"/>
                </a:cubicBezTo>
                <a:cubicBezTo>
                  <a:pt x="2851427" y="923362"/>
                  <a:pt x="2848539" y="927056"/>
                  <a:pt x="2845906" y="930182"/>
                </a:cubicBezTo>
                <a:cubicBezTo>
                  <a:pt x="2844420" y="931245"/>
                  <a:pt x="2843316" y="932435"/>
                  <a:pt x="2842594" y="933753"/>
                </a:cubicBezTo>
                <a:cubicBezTo>
                  <a:pt x="2841872" y="935070"/>
                  <a:pt x="2841277" y="936261"/>
                  <a:pt x="2840810" y="937323"/>
                </a:cubicBezTo>
                <a:cubicBezTo>
                  <a:pt x="2839621" y="940362"/>
                  <a:pt x="2837667" y="942700"/>
                  <a:pt x="2834949" y="944337"/>
                </a:cubicBezTo>
                <a:cubicBezTo>
                  <a:pt x="2832232" y="945973"/>
                  <a:pt x="2829769" y="947036"/>
                  <a:pt x="2827561" y="947525"/>
                </a:cubicBezTo>
                <a:cubicBezTo>
                  <a:pt x="2825119" y="947482"/>
                  <a:pt x="2823632" y="947822"/>
                  <a:pt x="2823102" y="948545"/>
                </a:cubicBezTo>
                <a:cubicBezTo>
                  <a:pt x="2822571" y="949267"/>
                  <a:pt x="2822359" y="950628"/>
                  <a:pt x="2822465" y="952625"/>
                </a:cubicBezTo>
                <a:cubicBezTo>
                  <a:pt x="2822422" y="953135"/>
                  <a:pt x="2822252" y="953645"/>
                  <a:pt x="2821955" y="954156"/>
                </a:cubicBezTo>
                <a:cubicBezTo>
                  <a:pt x="2821658" y="954666"/>
                  <a:pt x="2821488" y="955176"/>
                  <a:pt x="2821446" y="955686"/>
                </a:cubicBezTo>
                <a:cubicBezTo>
                  <a:pt x="2820256" y="954666"/>
                  <a:pt x="2819577" y="953645"/>
                  <a:pt x="2819408" y="952625"/>
                </a:cubicBezTo>
                <a:cubicBezTo>
                  <a:pt x="2818919" y="952200"/>
                  <a:pt x="2818622" y="951775"/>
                  <a:pt x="2818515" y="951350"/>
                </a:cubicBezTo>
                <a:cubicBezTo>
                  <a:pt x="2818409" y="950925"/>
                  <a:pt x="2818367" y="949990"/>
                  <a:pt x="2818388" y="948545"/>
                </a:cubicBezTo>
                <a:cubicBezTo>
                  <a:pt x="2816965" y="944528"/>
                  <a:pt x="2815479" y="942105"/>
                  <a:pt x="2813929" y="941276"/>
                </a:cubicBezTo>
                <a:cubicBezTo>
                  <a:pt x="2812379" y="940447"/>
                  <a:pt x="2810129" y="940830"/>
                  <a:pt x="2807177" y="942424"/>
                </a:cubicBezTo>
                <a:cubicBezTo>
                  <a:pt x="2803526" y="944996"/>
                  <a:pt x="2799873" y="945973"/>
                  <a:pt x="2796221" y="945357"/>
                </a:cubicBezTo>
                <a:cubicBezTo>
                  <a:pt x="2792569" y="944740"/>
                  <a:pt x="2789427" y="942403"/>
                  <a:pt x="2786793" y="938343"/>
                </a:cubicBezTo>
                <a:cubicBezTo>
                  <a:pt x="2784670" y="935389"/>
                  <a:pt x="2782038" y="932881"/>
                  <a:pt x="2778895" y="930820"/>
                </a:cubicBezTo>
                <a:cubicBezTo>
                  <a:pt x="2775753" y="928758"/>
                  <a:pt x="2772610" y="926505"/>
                  <a:pt x="2769468" y="924061"/>
                </a:cubicBezTo>
                <a:cubicBezTo>
                  <a:pt x="2766856" y="925230"/>
                  <a:pt x="2764180" y="924933"/>
                  <a:pt x="2761442" y="923172"/>
                </a:cubicBezTo>
                <a:cubicBezTo>
                  <a:pt x="2758702" y="921411"/>
                  <a:pt x="2756282" y="917296"/>
                  <a:pt x="2754180" y="910828"/>
                </a:cubicBezTo>
                <a:cubicBezTo>
                  <a:pt x="2752694" y="907270"/>
                  <a:pt x="2751590" y="903511"/>
                  <a:pt x="2750868" y="899552"/>
                </a:cubicBezTo>
                <a:cubicBezTo>
                  <a:pt x="2750146" y="895592"/>
                  <a:pt x="2749551" y="891555"/>
                  <a:pt x="2749084" y="887440"/>
                </a:cubicBezTo>
                <a:cubicBezTo>
                  <a:pt x="2745857" y="865865"/>
                  <a:pt x="2742120" y="843777"/>
                  <a:pt x="2737873" y="821176"/>
                </a:cubicBezTo>
                <a:cubicBezTo>
                  <a:pt x="2736769" y="814538"/>
                  <a:pt x="2735410" y="807652"/>
                  <a:pt x="2733797" y="800517"/>
                </a:cubicBezTo>
                <a:cubicBezTo>
                  <a:pt x="2732183" y="793382"/>
                  <a:pt x="2730824" y="786011"/>
                  <a:pt x="2729720" y="778405"/>
                </a:cubicBezTo>
                <a:cubicBezTo>
                  <a:pt x="2729741" y="777380"/>
                  <a:pt x="2729444" y="776157"/>
                  <a:pt x="2728828" y="774736"/>
                </a:cubicBezTo>
                <a:cubicBezTo>
                  <a:pt x="2728212" y="773315"/>
                  <a:pt x="2727151" y="771829"/>
                  <a:pt x="2725643" y="770276"/>
                </a:cubicBezTo>
                <a:lnTo>
                  <a:pt x="2709337" y="785446"/>
                </a:lnTo>
                <a:cubicBezTo>
                  <a:pt x="2706215" y="787977"/>
                  <a:pt x="2703030" y="790571"/>
                  <a:pt x="2699782" y="793230"/>
                </a:cubicBezTo>
                <a:cubicBezTo>
                  <a:pt x="2696533" y="795888"/>
                  <a:pt x="2693603" y="798738"/>
                  <a:pt x="2690991" y="801780"/>
                </a:cubicBezTo>
                <a:cubicBezTo>
                  <a:pt x="2687870" y="803311"/>
                  <a:pt x="2684940" y="803566"/>
                  <a:pt x="2682201" y="802545"/>
                </a:cubicBezTo>
                <a:cubicBezTo>
                  <a:pt x="2679462" y="801524"/>
                  <a:pt x="2677296" y="799228"/>
                  <a:pt x="2675704" y="795654"/>
                </a:cubicBezTo>
                <a:cubicBezTo>
                  <a:pt x="2677806" y="795718"/>
                  <a:pt x="2679972" y="795846"/>
                  <a:pt x="2682201" y="796037"/>
                </a:cubicBezTo>
                <a:cubicBezTo>
                  <a:pt x="2684431" y="796229"/>
                  <a:pt x="2686341" y="796101"/>
                  <a:pt x="2687934" y="795654"/>
                </a:cubicBezTo>
                <a:cubicBezTo>
                  <a:pt x="2689908" y="795016"/>
                  <a:pt x="2691564" y="793996"/>
                  <a:pt x="2692902" y="792592"/>
                </a:cubicBezTo>
                <a:cubicBezTo>
                  <a:pt x="2694240" y="791188"/>
                  <a:pt x="2695641" y="790167"/>
                  <a:pt x="2697106" y="789529"/>
                </a:cubicBezTo>
                <a:lnTo>
                  <a:pt x="2697106" y="786467"/>
                </a:lnTo>
                <a:cubicBezTo>
                  <a:pt x="2693986" y="785977"/>
                  <a:pt x="2690545" y="785425"/>
                  <a:pt x="2686788" y="784812"/>
                </a:cubicBezTo>
                <a:cubicBezTo>
                  <a:pt x="2683029" y="784199"/>
                  <a:pt x="2679334" y="783401"/>
                  <a:pt x="2675704" y="782418"/>
                </a:cubicBezTo>
                <a:lnTo>
                  <a:pt x="2672646" y="781415"/>
                </a:lnTo>
                <a:cubicBezTo>
                  <a:pt x="2671606" y="781352"/>
                  <a:pt x="2670629" y="781227"/>
                  <a:pt x="2669716" y="781039"/>
                </a:cubicBezTo>
                <a:cubicBezTo>
                  <a:pt x="2668803" y="780851"/>
                  <a:pt x="2668081" y="780976"/>
                  <a:pt x="2667550" y="781415"/>
                </a:cubicBezTo>
                <a:cubicBezTo>
                  <a:pt x="2665512" y="781519"/>
                  <a:pt x="2663474" y="782063"/>
                  <a:pt x="2661435" y="783047"/>
                </a:cubicBezTo>
                <a:cubicBezTo>
                  <a:pt x="2659397" y="784032"/>
                  <a:pt x="2657358" y="784831"/>
                  <a:pt x="2655320" y="785446"/>
                </a:cubicBezTo>
                <a:cubicBezTo>
                  <a:pt x="2651923" y="785829"/>
                  <a:pt x="2647761" y="785076"/>
                  <a:pt x="2642835" y="783186"/>
                </a:cubicBezTo>
                <a:cubicBezTo>
                  <a:pt x="2637909" y="781296"/>
                  <a:pt x="2634257" y="779034"/>
                  <a:pt x="2631879" y="776399"/>
                </a:cubicBezTo>
                <a:cubicBezTo>
                  <a:pt x="2630223" y="773954"/>
                  <a:pt x="2628185" y="771700"/>
                  <a:pt x="2625764" y="769638"/>
                </a:cubicBezTo>
                <a:cubicBezTo>
                  <a:pt x="2623344" y="767576"/>
                  <a:pt x="2621305" y="765068"/>
                  <a:pt x="2619648" y="762113"/>
                </a:cubicBezTo>
                <a:cubicBezTo>
                  <a:pt x="2617695" y="760497"/>
                  <a:pt x="2616252" y="758627"/>
                  <a:pt x="2615318" y="756501"/>
                </a:cubicBezTo>
                <a:cubicBezTo>
                  <a:pt x="2614383" y="754375"/>
                  <a:pt x="2613449" y="752504"/>
                  <a:pt x="2612515" y="750889"/>
                </a:cubicBezTo>
                <a:cubicBezTo>
                  <a:pt x="2611453" y="751420"/>
                  <a:pt x="2610264" y="751888"/>
                  <a:pt x="2608948" y="752292"/>
                </a:cubicBezTo>
                <a:cubicBezTo>
                  <a:pt x="2607631" y="752695"/>
                  <a:pt x="2606442" y="752908"/>
                  <a:pt x="2605381" y="752929"/>
                </a:cubicBezTo>
                <a:cubicBezTo>
                  <a:pt x="2601431" y="754460"/>
                  <a:pt x="2598628" y="754715"/>
                  <a:pt x="2596972" y="753695"/>
                </a:cubicBezTo>
                <a:cubicBezTo>
                  <a:pt x="2595316" y="752674"/>
                  <a:pt x="2594042" y="750378"/>
                  <a:pt x="2593150" y="746807"/>
                </a:cubicBezTo>
                <a:cubicBezTo>
                  <a:pt x="2592598" y="746339"/>
                  <a:pt x="2591919" y="745744"/>
                  <a:pt x="2591112" y="745021"/>
                </a:cubicBezTo>
                <a:cubicBezTo>
                  <a:pt x="2590305" y="744298"/>
                  <a:pt x="2589626" y="743193"/>
                  <a:pt x="2589073" y="741705"/>
                </a:cubicBezTo>
                <a:cubicBezTo>
                  <a:pt x="2587990" y="740196"/>
                  <a:pt x="2587354" y="738878"/>
                  <a:pt x="2587163" y="737751"/>
                </a:cubicBezTo>
                <a:cubicBezTo>
                  <a:pt x="2586972" y="736624"/>
                  <a:pt x="2587609" y="735561"/>
                  <a:pt x="2589073" y="734562"/>
                </a:cubicBezTo>
                <a:cubicBezTo>
                  <a:pt x="2589647" y="733074"/>
                  <a:pt x="2590284" y="731969"/>
                  <a:pt x="2590985" y="731246"/>
                </a:cubicBezTo>
                <a:cubicBezTo>
                  <a:pt x="2591685" y="730523"/>
                  <a:pt x="2592068" y="729928"/>
                  <a:pt x="2592131" y="729460"/>
                </a:cubicBezTo>
                <a:cubicBezTo>
                  <a:pt x="2592131" y="722317"/>
                  <a:pt x="2595189" y="717215"/>
                  <a:pt x="2601304" y="714154"/>
                </a:cubicBezTo>
                <a:cubicBezTo>
                  <a:pt x="2606803" y="711582"/>
                  <a:pt x="2611601" y="708308"/>
                  <a:pt x="2615700" y="704333"/>
                </a:cubicBezTo>
                <a:cubicBezTo>
                  <a:pt x="2619798" y="700357"/>
                  <a:pt x="2623832" y="695808"/>
                  <a:pt x="2627802" y="690685"/>
                </a:cubicBezTo>
                <a:lnTo>
                  <a:pt x="2688953" y="609191"/>
                </a:lnTo>
                <a:cubicBezTo>
                  <a:pt x="2699145" y="596401"/>
                  <a:pt x="2709337" y="583293"/>
                  <a:pt x="2719528" y="569864"/>
                </a:cubicBezTo>
                <a:cubicBezTo>
                  <a:pt x="2729720" y="556436"/>
                  <a:pt x="2739912" y="543067"/>
                  <a:pt x="2750104" y="529758"/>
                </a:cubicBezTo>
                <a:cubicBezTo>
                  <a:pt x="2752078" y="527614"/>
                  <a:pt x="2753735" y="525023"/>
                  <a:pt x="2755072" y="521987"/>
                </a:cubicBezTo>
                <a:cubicBezTo>
                  <a:pt x="2756410" y="518951"/>
                  <a:pt x="2757811" y="516106"/>
                  <a:pt x="2759276" y="513452"/>
                </a:cubicBezTo>
                <a:cubicBezTo>
                  <a:pt x="2764478" y="507315"/>
                  <a:pt x="2769871" y="500988"/>
                  <a:pt x="2775456" y="494469"/>
                </a:cubicBezTo>
                <a:cubicBezTo>
                  <a:pt x="2781040" y="487951"/>
                  <a:pt x="2786178" y="481369"/>
                  <a:pt x="2790870" y="474723"/>
                </a:cubicBezTo>
                <a:cubicBezTo>
                  <a:pt x="2796412" y="466442"/>
                  <a:pt x="2801890" y="457779"/>
                  <a:pt x="2807305" y="448734"/>
                </a:cubicBezTo>
                <a:cubicBezTo>
                  <a:pt x="2812719" y="439689"/>
                  <a:pt x="2818452" y="431026"/>
                  <a:pt x="2824503" y="422745"/>
                </a:cubicBezTo>
                <a:cubicBezTo>
                  <a:pt x="2829090" y="416014"/>
                  <a:pt x="2832911" y="408583"/>
                  <a:pt x="2835969" y="400450"/>
                </a:cubicBezTo>
                <a:cubicBezTo>
                  <a:pt x="2839027" y="392318"/>
                  <a:pt x="2841319" y="384122"/>
                  <a:pt x="2842848" y="375863"/>
                </a:cubicBezTo>
                <a:cubicBezTo>
                  <a:pt x="2845736" y="368729"/>
                  <a:pt x="2847095" y="360575"/>
                  <a:pt x="2846925" y="351403"/>
                </a:cubicBezTo>
                <a:close/>
                <a:moveTo>
                  <a:pt x="3847693" y="339068"/>
                </a:moveTo>
                <a:cubicBezTo>
                  <a:pt x="3845121" y="339452"/>
                  <a:pt x="3842614" y="339708"/>
                  <a:pt x="3840170" y="339836"/>
                </a:cubicBezTo>
                <a:cubicBezTo>
                  <a:pt x="3837726" y="339964"/>
                  <a:pt x="3835473" y="340731"/>
                  <a:pt x="3833412" y="342138"/>
                </a:cubicBezTo>
                <a:cubicBezTo>
                  <a:pt x="3820266" y="345699"/>
                  <a:pt x="3807378" y="349520"/>
                  <a:pt x="3794748" y="353601"/>
                </a:cubicBezTo>
                <a:cubicBezTo>
                  <a:pt x="3782118" y="357681"/>
                  <a:pt x="3769217" y="362007"/>
                  <a:pt x="3756047" y="366580"/>
                </a:cubicBezTo>
                <a:lnTo>
                  <a:pt x="3657119" y="400145"/>
                </a:lnTo>
                <a:lnTo>
                  <a:pt x="3603066" y="416495"/>
                </a:lnTo>
                <a:cubicBezTo>
                  <a:pt x="3602556" y="416473"/>
                  <a:pt x="3602049" y="416771"/>
                  <a:pt x="3601545" y="417389"/>
                </a:cubicBezTo>
                <a:cubicBezTo>
                  <a:pt x="3601041" y="418006"/>
                  <a:pt x="3600538" y="419070"/>
                  <a:pt x="3600036" y="420582"/>
                </a:cubicBezTo>
                <a:lnTo>
                  <a:pt x="3604086" y="421604"/>
                </a:lnTo>
                <a:cubicBezTo>
                  <a:pt x="3608123" y="419603"/>
                  <a:pt x="3612032" y="417985"/>
                  <a:pt x="3615814" y="416750"/>
                </a:cubicBezTo>
                <a:cubicBezTo>
                  <a:pt x="3619596" y="415515"/>
                  <a:pt x="3623507" y="414408"/>
                  <a:pt x="3627544" y="413429"/>
                </a:cubicBezTo>
                <a:cubicBezTo>
                  <a:pt x="3636785" y="409872"/>
                  <a:pt x="3646347" y="406507"/>
                  <a:pt x="3656227" y="403335"/>
                </a:cubicBezTo>
                <a:cubicBezTo>
                  <a:pt x="3666107" y="400162"/>
                  <a:pt x="3675923" y="397054"/>
                  <a:pt x="3685676" y="394009"/>
                </a:cubicBezTo>
                <a:cubicBezTo>
                  <a:pt x="3703481" y="387890"/>
                  <a:pt x="3721158" y="381834"/>
                  <a:pt x="3738706" y="375842"/>
                </a:cubicBezTo>
                <a:cubicBezTo>
                  <a:pt x="3756255" y="369850"/>
                  <a:pt x="3773927" y="364048"/>
                  <a:pt x="3791722" y="358437"/>
                </a:cubicBezTo>
                <a:cubicBezTo>
                  <a:pt x="3800898" y="354901"/>
                  <a:pt x="3810215" y="351806"/>
                  <a:pt x="3819672" y="349153"/>
                </a:cubicBezTo>
                <a:cubicBezTo>
                  <a:pt x="3829129" y="346499"/>
                  <a:pt x="3838469" y="344160"/>
                  <a:pt x="3847693" y="342135"/>
                </a:cubicBezTo>
                <a:close/>
                <a:moveTo>
                  <a:pt x="4141189" y="324742"/>
                </a:moveTo>
                <a:cubicBezTo>
                  <a:pt x="4139554" y="324764"/>
                  <a:pt x="4137728" y="324977"/>
                  <a:pt x="4135711" y="325382"/>
                </a:cubicBezTo>
                <a:cubicBezTo>
                  <a:pt x="4133694" y="325787"/>
                  <a:pt x="4132123" y="326256"/>
                  <a:pt x="4130998" y="326789"/>
                </a:cubicBezTo>
                <a:cubicBezTo>
                  <a:pt x="4120339" y="329965"/>
                  <a:pt x="4109552" y="332566"/>
                  <a:pt x="4098639" y="334591"/>
                </a:cubicBezTo>
                <a:cubicBezTo>
                  <a:pt x="4087725" y="336617"/>
                  <a:pt x="4076429" y="337427"/>
                  <a:pt x="4064751" y="337022"/>
                </a:cubicBezTo>
                <a:cubicBezTo>
                  <a:pt x="4058062" y="337000"/>
                  <a:pt x="4051063" y="337043"/>
                  <a:pt x="4043754" y="337150"/>
                </a:cubicBezTo>
                <a:cubicBezTo>
                  <a:pt x="4036446" y="337256"/>
                  <a:pt x="4029213" y="337555"/>
                  <a:pt x="4022057" y="338045"/>
                </a:cubicBezTo>
                <a:cubicBezTo>
                  <a:pt x="4013923" y="338088"/>
                  <a:pt x="4006176" y="338258"/>
                  <a:pt x="3998814" y="338557"/>
                </a:cubicBezTo>
                <a:cubicBezTo>
                  <a:pt x="3991453" y="338855"/>
                  <a:pt x="3984227" y="339026"/>
                  <a:pt x="3977137" y="339068"/>
                </a:cubicBezTo>
                <a:lnTo>
                  <a:pt x="3977137" y="339049"/>
                </a:lnTo>
                <a:lnTo>
                  <a:pt x="3968057" y="339049"/>
                </a:lnTo>
                <a:lnTo>
                  <a:pt x="3967036" y="340071"/>
                </a:lnTo>
                <a:cubicBezTo>
                  <a:pt x="3970028" y="342074"/>
                  <a:pt x="3972639" y="343437"/>
                  <a:pt x="3974868" y="344161"/>
                </a:cubicBezTo>
                <a:cubicBezTo>
                  <a:pt x="3977098" y="344885"/>
                  <a:pt x="3979202" y="345226"/>
                  <a:pt x="3981182" y="345183"/>
                </a:cubicBezTo>
                <a:cubicBezTo>
                  <a:pt x="3989378" y="345174"/>
                  <a:pt x="3997510" y="345224"/>
                  <a:pt x="4005577" y="345333"/>
                </a:cubicBezTo>
                <a:cubicBezTo>
                  <a:pt x="4013644" y="345442"/>
                  <a:pt x="4021517" y="345741"/>
                  <a:pt x="4029195" y="346231"/>
                </a:cubicBezTo>
                <a:cubicBezTo>
                  <a:pt x="4035319" y="346252"/>
                  <a:pt x="4041782" y="346210"/>
                  <a:pt x="4048586" y="346103"/>
                </a:cubicBezTo>
                <a:cubicBezTo>
                  <a:pt x="4055390" y="345997"/>
                  <a:pt x="4062137" y="345698"/>
                  <a:pt x="4068828" y="345208"/>
                </a:cubicBezTo>
                <a:cubicBezTo>
                  <a:pt x="4071970" y="345187"/>
                  <a:pt x="4075368" y="344973"/>
                  <a:pt x="4079020" y="344568"/>
                </a:cubicBezTo>
                <a:cubicBezTo>
                  <a:pt x="4082673" y="344163"/>
                  <a:pt x="4086069" y="343694"/>
                  <a:pt x="4089211" y="343161"/>
                </a:cubicBezTo>
                <a:cubicBezTo>
                  <a:pt x="4096792" y="340624"/>
                  <a:pt x="4104053" y="338535"/>
                  <a:pt x="4110996" y="336894"/>
                </a:cubicBezTo>
                <a:cubicBezTo>
                  <a:pt x="4117939" y="335252"/>
                  <a:pt x="4124946" y="333931"/>
                  <a:pt x="4132017" y="332929"/>
                </a:cubicBezTo>
                <a:cubicBezTo>
                  <a:pt x="4134140" y="330946"/>
                  <a:pt x="4136518" y="329539"/>
                  <a:pt x="4139151" y="328707"/>
                </a:cubicBezTo>
                <a:cubicBezTo>
                  <a:pt x="4141784" y="327876"/>
                  <a:pt x="4144162" y="327237"/>
                  <a:pt x="4146285" y="326789"/>
                </a:cubicBezTo>
                <a:lnTo>
                  <a:pt x="4146285" y="325766"/>
                </a:lnTo>
                <a:cubicBezTo>
                  <a:pt x="4145754" y="325275"/>
                  <a:pt x="4145032" y="324977"/>
                  <a:pt x="4144119" y="324870"/>
                </a:cubicBezTo>
                <a:cubicBezTo>
                  <a:pt x="4143206" y="324764"/>
                  <a:pt x="4142230" y="324721"/>
                  <a:pt x="4141189" y="324742"/>
                </a:cubicBezTo>
                <a:close/>
                <a:moveTo>
                  <a:pt x="8649522" y="313612"/>
                </a:moveTo>
                <a:lnTo>
                  <a:pt x="8658441" y="313612"/>
                </a:lnTo>
                <a:cubicBezTo>
                  <a:pt x="8662807" y="314146"/>
                  <a:pt x="8666616" y="314749"/>
                  <a:pt x="8669868" y="315423"/>
                </a:cubicBezTo>
                <a:cubicBezTo>
                  <a:pt x="8673120" y="316096"/>
                  <a:pt x="8676372" y="316978"/>
                  <a:pt x="8679623" y="318070"/>
                </a:cubicBezTo>
                <a:lnTo>
                  <a:pt x="8724218" y="341473"/>
                </a:lnTo>
                <a:cubicBezTo>
                  <a:pt x="8727980" y="344282"/>
                  <a:pt x="8731325" y="347300"/>
                  <a:pt x="8734252" y="350527"/>
                </a:cubicBezTo>
                <a:cubicBezTo>
                  <a:pt x="8737178" y="353754"/>
                  <a:pt x="8740523" y="357051"/>
                  <a:pt x="8744285" y="360418"/>
                </a:cubicBezTo>
                <a:cubicBezTo>
                  <a:pt x="8749628" y="366617"/>
                  <a:pt x="8753715" y="373164"/>
                  <a:pt x="8756549" y="380059"/>
                </a:cubicBezTo>
                <a:cubicBezTo>
                  <a:pt x="8759383" y="386955"/>
                  <a:pt x="8762356" y="393781"/>
                  <a:pt x="8765468" y="400537"/>
                </a:cubicBezTo>
                <a:cubicBezTo>
                  <a:pt x="8769765" y="410567"/>
                  <a:pt x="8772877" y="420597"/>
                  <a:pt x="8774805" y="430626"/>
                </a:cubicBezTo>
                <a:cubicBezTo>
                  <a:pt x="8776733" y="440656"/>
                  <a:pt x="8778452" y="450686"/>
                  <a:pt x="8779961" y="460716"/>
                </a:cubicBezTo>
                <a:cubicBezTo>
                  <a:pt x="8781099" y="468679"/>
                  <a:pt x="8782168" y="476991"/>
                  <a:pt x="8783166" y="485651"/>
                </a:cubicBezTo>
                <a:cubicBezTo>
                  <a:pt x="8784165" y="494311"/>
                  <a:pt x="8784955" y="502344"/>
                  <a:pt x="8785536" y="509751"/>
                </a:cubicBezTo>
                <a:cubicBezTo>
                  <a:pt x="8786116" y="518202"/>
                  <a:pt x="8786627" y="526653"/>
                  <a:pt x="8787068" y="535104"/>
                </a:cubicBezTo>
                <a:cubicBezTo>
                  <a:pt x="8787510" y="543555"/>
                  <a:pt x="8787742" y="551449"/>
                  <a:pt x="8787765" y="558785"/>
                </a:cubicBezTo>
                <a:lnTo>
                  <a:pt x="8787765" y="606706"/>
                </a:lnTo>
                <a:cubicBezTo>
                  <a:pt x="8787812" y="611140"/>
                  <a:pt x="8787998" y="615644"/>
                  <a:pt x="8788323" y="620218"/>
                </a:cubicBezTo>
                <a:cubicBezTo>
                  <a:pt x="8788648" y="624792"/>
                  <a:pt x="8788834" y="629575"/>
                  <a:pt x="8788880" y="634566"/>
                </a:cubicBezTo>
                <a:cubicBezTo>
                  <a:pt x="8788903" y="636168"/>
                  <a:pt x="8789414" y="637143"/>
                  <a:pt x="8790413" y="637492"/>
                </a:cubicBezTo>
                <a:cubicBezTo>
                  <a:pt x="8791412" y="637840"/>
                  <a:pt x="8792759" y="637979"/>
                  <a:pt x="8794454" y="637909"/>
                </a:cubicBezTo>
                <a:cubicBezTo>
                  <a:pt x="8803466" y="637329"/>
                  <a:pt x="8812757" y="636540"/>
                  <a:pt x="8822326" y="635541"/>
                </a:cubicBezTo>
                <a:cubicBezTo>
                  <a:pt x="8831895" y="634543"/>
                  <a:pt x="8841186" y="633475"/>
                  <a:pt x="8850198" y="632337"/>
                </a:cubicBezTo>
                <a:lnTo>
                  <a:pt x="8893678" y="630109"/>
                </a:lnTo>
                <a:cubicBezTo>
                  <a:pt x="8897533" y="630062"/>
                  <a:pt x="8901249" y="629598"/>
                  <a:pt x="8904826" y="628716"/>
                </a:cubicBezTo>
                <a:cubicBezTo>
                  <a:pt x="8908403" y="627833"/>
                  <a:pt x="8912119" y="626812"/>
                  <a:pt x="8915975" y="625651"/>
                </a:cubicBezTo>
                <a:cubicBezTo>
                  <a:pt x="8921038" y="624560"/>
                  <a:pt x="8926241" y="623677"/>
                  <a:pt x="8931583" y="623004"/>
                </a:cubicBezTo>
                <a:cubicBezTo>
                  <a:pt x="8936925" y="622331"/>
                  <a:pt x="8942128" y="621727"/>
                  <a:pt x="8947191" y="621193"/>
                </a:cubicBezTo>
                <a:cubicBezTo>
                  <a:pt x="8949444" y="621170"/>
                  <a:pt x="8951627" y="621216"/>
                  <a:pt x="8953741" y="621332"/>
                </a:cubicBezTo>
                <a:cubicBezTo>
                  <a:pt x="8955855" y="621449"/>
                  <a:pt x="8957759" y="621774"/>
                  <a:pt x="8959455" y="622308"/>
                </a:cubicBezTo>
                <a:cubicBezTo>
                  <a:pt x="8963914" y="622308"/>
                  <a:pt x="8965029" y="624536"/>
                  <a:pt x="8962799" y="628994"/>
                </a:cubicBezTo>
                <a:cubicBezTo>
                  <a:pt x="8962265" y="630643"/>
                  <a:pt x="8961661" y="632082"/>
                  <a:pt x="8960988" y="633313"/>
                </a:cubicBezTo>
                <a:cubicBezTo>
                  <a:pt x="8960314" y="634543"/>
                  <a:pt x="8959432" y="635704"/>
                  <a:pt x="8958340" y="636795"/>
                </a:cubicBezTo>
                <a:cubicBezTo>
                  <a:pt x="8954484" y="642414"/>
                  <a:pt x="8950768" y="647893"/>
                  <a:pt x="8947191" y="653233"/>
                </a:cubicBezTo>
                <a:cubicBezTo>
                  <a:pt x="8943614" y="658573"/>
                  <a:pt x="8939898" y="663495"/>
                  <a:pt x="8936042" y="667999"/>
                </a:cubicBezTo>
                <a:cubicBezTo>
                  <a:pt x="8932071" y="672944"/>
                  <a:pt x="8927751" y="677263"/>
                  <a:pt x="8923082" y="680954"/>
                </a:cubicBezTo>
                <a:cubicBezTo>
                  <a:pt x="8918414" y="684646"/>
                  <a:pt x="8913815" y="688128"/>
                  <a:pt x="8909286" y="691402"/>
                </a:cubicBezTo>
                <a:cubicBezTo>
                  <a:pt x="8898021" y="700341"/>
                  <a:pt x="8886826" y="709767"/>
                  <a:pt x="8875700" y="719680"/>
                </a:cubicBezTo>
                <a:cubicBezTo>
                  <a:pt x="8864575" y="729594"/>
                  <a:pt x="8854216" y="739856"/>
                  <a:pt x="8844623" y="750466"/>
                </a:cubicBezTo>
                <a:cubicBezTo>
                  <a:pt x="8840745" y="754901"/>
                  <a:pt x="8837075" y="759684"/>
                  <a:pt x="8833614" y="764815"/>
                </a:cubicBezTo>
                <a:cubicBezTo>
                  <a:pt x="8830153" y="769946"/>
                  <a:pt x="8826762" y="775564"/>
                  <a:pt x="8823441" y="781670"/>
                </a:cubicBezTo>
                <a:cubicBezTo>
                  <a:pt x="8820189" y="786732"/>
                  <a:pt x="8817495" y="791932"/>
                  <a:pt x="8815358" y="797272"/>
                </a:cubicBezTo>
                <a:cubicBezTo>
                  <a:pt x="8813221" y="802612"/>
                  <a:pt x="8811084" y="807813"/>
                  <a:pt x="8808948" y="812874"/>
                </a:cubicBezTo>
                <a:lnTo>
                  <a:pt x="8808948" y="813989"/>
                </a:lnTo>
                <a:cubicBezTo>
                  <a:pt x="8808437" y="818911"/>
                  <a:pt x="8808065" y="823276"/>
                  <a:pt x="8807833" y="827083"/>
                </a:cubicBezTo>
                <a:cubicBezTo>
                  <a:pt x="8807601" y="830891"/>
                  <a:pt x="8807229" y="834698"/>
                  <a:pt x="8806718" y="838506"/>
                </a:cubicBezTo>
                <a:cubicBezTo>
                  <a:pt x="8806695" y="840108"/>
                  <a:pt x="8806462" y="841640"/>
                  <a:pt x="8806021" y="843103"/>
                </a:cubicBezTo>
                <a:cubicBezTo>
                  <a:pt x="8805580" y="844566"/>
                  <a:pt x="8805069" y="846377"/>
                  <a:pt x="8804488" y="848536"/>
                </a:cubicBezTo>
                <a:cubicBezTo>
                  <a:pt x="8804442" y="850184"/>
                  <a:pt x="8804256" y="851902"/>
                  <a:pt x="8803931" y="853690"/>
                </a:cubicBezTo>
                <a:cubicBezTo>
                  <a:pt x="8803606" y="855478"/>
                  <a:pt x="8803420" y="857474"/>
                  <a:pt x="8803373" y="859680"/>
                </a:cubicBezTo>
                <a:cubicBezTo>
                  <a:pt x="8803397" y="862559"/>
                  <a:pt x="8803350" y="865717"/>
                  <a:pt x="8803234" y="869153"/>
                </a:cubicBezTo>
                <a:cubicBezTo>
                  <a:pt x="8803118" y="872589"/>
                  <a:pt x="8802793" y="875746"/>
                  <a:pt x="8802258" y="878625"/>
                </a:cubicBezTo>
                <a:cubicBezTo>
                  <a:pt x="8801608" y="882410"/>
                  <a:pt x="8801794" y="884871"/>
                  <a:pt x="8802816" y="886008"/>
                </a:cubicBezTo>
                <a:cubicBezTo>
                  <a:pt x="8803838" y="887146"/>
                  <a:pt x="8806254" y="887657"/>
                  <a:pt x="8810063" y="887541"/>
                </a:cubicBezTo>
                <a:lnTo>
                  <a:pt x="8842394" y="879740"/>
                </a:lnTo>
                <a:cubicBezTo>
                  <a:pt x="8845762" y="879786"/>
                  <a:pt x="8849060" y="879972"/>
                  <a:pt x="8852288" y="880297"/>
                </a:cubicBezTo>
                <a:cubicBezTo>
                  <a:pt x="8855517" y="880622"/>
                  <a:pt x="8858536" y="880808"/>
                  <a:pt x="8861346" y="880854"/>
                </a:cubicBezTo>
                <a:cubicBezTo>
                  <a:pt x="8862554" y="880877"/>
                  <a:pt x="8863762" y="880831"/>
                  <a:pt x="8864970" y="880715"/>
                </a:cubicBezTo>
                <a:cubicBezTo>
                  <a:pt x="8866178" y="880599"/>
                  <a:pt x="8866828" y="880274"/>
                  <a:pt x="8866921" y="879740"/>
                </a:cubicBezTo>
                <a:cubicBezTo>
                  <a:pt x="8869243" y="877673"/>
                  <a:pt x="8871845" y="876513"/>
                  <a:pt x="8874725" y="876257"/>
                </a:cubicBezTo>
                <a:cubicBezTo>
                  <a:pt x="8877605" y="876002"/>
                  <a:pt x="8880206" y="875677"/>
                  <a:pt x="8882529" y="875282"/>
                </a:cubicBezTo>
                <a:cubicBezTo>
                  <a:pt x="8886454" y="874748"/>
                  <a:pt x="8890310" y="874423"/>
                  <a:pt x="8894096" y="874307"/>
                </a:cubicBezTo>
                <a:cubicBezTo>
                  <a:pt x="8897882" y="874191"/>
                  <a:pt x="8901458" y="874144"/>
                  <a:pt x="8904826" y="874168"/>
                </a:cubicBezTo>
                <a:cubicBezTo>
                  <a:pt x="8905384" y="874214"/>
                  <a:pt x="8905941" y="874400"/>
                  <a:pt x="8906498" y="874725"/>
                </a:cubicBezTo>
                <a:cubicBezTo>
                  <a:pt x="8907056" y="875050"/>
                  <a:pt x="8907613" y="875236"/>
                  <a:pt x="8908171" y="875282"/>
                </a:cubicBezTo>
                <a:cubicBezTo>
                  <a:pt x="8910377" y="874771"/>
                  <a:pt x="8912375" y="874400"/>
                  <a:pt x="8914163" y="874168"/>
                </a:cubicBezTo>
                <a:cubicBezTo>
                  <a:pt x="8915952" y="873935"/>
                  <a:pt x="8917670" y="873564"/>
                  <a:pt x="8919320" y="873053"/>
                </a:cubicBezTo>
                <a:cubicBezTo>
                  <a:pt x="8920388" y="873007"/>
                  <a:pt x="8921317" y="872821"/>
                  <a:pt x="8922107" y="872496"/>
                </a:cubicBezTo>
                <a:cubicBezTo>
                  <a:pt x="8922896" y="872171"/>
                  <a:pt x="8923825" y="871985"/>
                  <a:pt x="8924894" y="871939"/>
                </a:cubicBezTo>
                <a:cubicBezTo>
                  <a:pt x="8930422" y="870917"/>
                  <a:pt x="8935810" y="870174"/>
                  <a:pt x="8941060" y="869710"/>
                </a:cubicBezTo>
                <a:cubicBezTo>
                  <a:pt x="8946309" y="869246"/>
                  <a:pt x="8951697" y="868503"/>
                  <a:pt x="8957225" y="867481"/>
                </a:cubicBezTo>
                <a:lnTo>
                  <a:pt x="8963914" y="867481"/>
                </a:lnTo>
                <a:cubicBezTo>
                  <a:pt x="8965029" y="866854"/>
                  <a:pt x="8966144" y="866436"/>
                  <a:pt x="8967259" y="866227"/>
                </a:cubicBezTo>
                <a:cubicBezTo>
                  <a:pt x="8968374" y="866018"/>
                  <a:pt x="8969489" y="866436"/>
                  <a:pt x="8970603" y="867481"/>
                </a:cubicBezTo>
                <a:lnTo>
                  <a:pt x="8976178" y="867481"/>
                </a:lnTo>
                <a:cubicBezTo>
                  <a:pt x="8977873" y="866854"/>
                  <a:pt x="8979499" y="866158"/>
                  <a:pt x="8981055" y="865392"/>
                </a:cubicBezTo>
                <a:cubicBezTo>
                  <a:pt x="8982611" y="864625"/>
                  <a:pt x="8983959" y="864207"/>
                  <a:pt x="8985097" y="864138"/>
                </a:cubicBezTo>
                <a:lnTo>
                  <a:pt x="9048484" y="860795"/>
                </a:lnTo>
                <a:cubicBezTo>
                  <a:pt x="9055705" y="860377"/>
                  <a:pt x="9062995" y="860098"/>
                  <a:pt x="9070355" y="859959"/>
                </a:cubicBezTo>
                <a:cubicBezTo>
                  <a:pt x="9077714" y="859819"/>
                  <a:pt x="9085283" y="858984"/>
                  <a:pt x="9093061" y="857451"/>
                </a:cubicBezTo>
                <a:cubicBezTo>
                  <a:pt x="9099121" y="857521"/>
                  <a:pt x="9104832" y="858217"/>
                  <a:pt x="9110195" y="859541"/>
                </a:cubicBezTo>
                <a:cubicBezTo>
                  <a:pt x="9115558" y="860864"/>
                  <a:pt x="9120991" y="862397"/>
                  <a:pt x="9126494" y="864138"/>
                </a:cubicBezTo>
                <a:cubicBezTo>
                  <a:pt x="9133204" y="865926"/>
                  <a:pt x="9139844" y="868201"/>
                  <a:pt x="9146414" y="870964"/>
                </a:cubicBezTo>
                <a:cubicBezTo>
                  <a:pt x="9152985" y="873727"/>
                  <a:pt x="9159346" y="876280"/>
                  <a:pt x="9165499" y="878625"/>
                </a:cubicBezTo>
                <a:lnTo>
                  <a:pt x="9221220" y="900914"/>
                </a:lnTo>
                <a:cubicBezTo>
                  <a:pt x="9225608" y="902725"/>
                  <a:pt x="9229648" y="904954"/>
                  <a:pt x="9233339" y="907600"/>
                </a:cubicBezTo>
                <a:cubicBezTo>
                  <a:pt x="9237031" y="910247"/>
                  <a:pt x="9240792" y="912476"/>
                  <a:pt x="9244623" y="914287"/>
                </a:cubicBezTo>
                <a:cubicBezTo>
                  <a:pt x="9248152" y="916330"/>
                  <a:pt x="9252238" y="917816"/>
                  <a:pt x="9256882" y="918745"/>
                </a:cubicBezTo>
                <a:cubicBezTo>
                  <a:pt x="9259087" y="919766"/>
                  <a:pt x="9260527" y="920788"/>
                  <a:pt x="9261200" y="921809"/>
                </a:cubicBezTo>
                <a:cubicBezTo>
                  <a:pt x="9261873" y="922831"/>
                  <a:pt x="9261920" y="924410"/>
                  <a:pt x="9261339" y="926546"/>
                </a:cubicBezTo>
                <a:cubicBezTo>
                  <a:pt x="9260736" y="928775"/>
                  <a:pt x="9259993" y="930933"/>
                  <a:pt x="9259110" y="933017"/>
                </a:cubicBezTo>
                <a:cubicBezTo>
                  <a:pt x="9258228" y="935101"/>
                  <a:pt x="9257485" y="936986"/>
                  <a:pt x="9256882" y="938673"/>
                </a:cubicBezTo>
                <a:cubicBezTo>
                  <a:pt x="9255233" y="940421"/>
                  <a:pt x="9253794" y="942518"/>
                  <a:pt x="9252563" y="944965"/>
                </a:cubicBezTo>
                <a:cubicBezTo>
                  <a:pt x="9251333" y="947412"/>
                  <a:pt x="9250172" y="949788"/>
                  <a:pt x="9249081" y="952095"/>
                </a:cubicBezTo>
                <a:lnTo>
                  <a:pt x="9244623" y="958807"/>
                </a:lnTo>
                <a:lnTo>
                  <a:pt x="9241280" y="964399"/>
                </a:lnTo>
                <a:lnTo>
                  <a:pt x="9236822" y="971110"/>
                </a:lnTo>
                <a:cubicBezTo>
                  <a:pt x="9236149" y="971717"/>
                  <a:pt x="9235266" y="972461"/>
                  <a:pt x="9234175" y="973345"/>
                </a:cubicBezTo>
                <a:cubicBezTo>
                  <a:pt x="9233084" y="974229"/>
                  <a:pt x="9232480" y="974969"/>
                  <a:pt x="9232364" y="975566"/>
                </a:cubicBezTo>
                <a:cubicBezTo>
                  <a:pt x="9231807" y="980990"/>
                  <a:pt x="9230135" y="985328"/>
                  <a:pt x="9227349" y="988580"/>
                </a:cubicBezTo>
                <a:cubicBezTo>
                  <a:pt x="9224563" y="991831"/>
                  <a:pt x="9220663" y="994534"/>
                  <a:pt x="9215648" y="996688"/>
                </a:cubicBezTo>
                <a:cubicBezTo>
                  <a:pt x="9214557" y="997273"/>
                  <a:pt x="9213674" y="998067"/>
                  <a:pt x="9213001" y="999072"/>
                </a:cubicBezTo>
                <a:cubicBezTo>
                  <a:pt x="9212328" y="1000077"/>
                  <a:pt x="9211724" y="1001152"/>
                  <a:pt x="9211190" y="1002297"/>
                </a:cubicBezTo>
                <a:cubicBezTo>
                  <a:pt x="9209565" y="1004516"/>
                  <a:pt x="9208079" y="1006791"/>
                  <a:pt x="9206732" y="1009121"/>
                </a:cubicBezTo>
                <a:cubicBezTo>
                  <a:pt x="9205386" y="1011450"/>
                  <a:pt x="9203900" y="1013983"/>
                  <a:pt x="9202275" y="1016718"/>
                </a:cubicBezTo>
                <a:cubicBezTo>
                  <a:pt x="9201648" y="1018281"/>
                  <a:pt x="9200951" y="1019569"/>
                  <a:pt x="9200185" y="1020585"/>
                </a:cubicBezTo>
                <a:cubicBezTo>
                  <a:pt x="9199419" y="1021600"/>
                  <a:pt x="9199001" y="1022897"/>
                  <a:pt x="9198932" y="1024476"/>
                </a:cubicBezTo>
                <a:cubicBezTo>
                  <a:pt x="9198421" y="1026705"/>
                  <a:pt x="9197492" y="1028655"/>
                  <a:pt x="9196145" y="1030326"/>
                </a:cubicBezTo>
                <a:cubicBezTo>
                  <a:pt x="9194799" y="1031998"/>
                  <a:pt x="9192756" y="1033391"/>
                  <a:pt x="9190016" y="1034506"/>
                </a:cubicBezTo>
                <a:cubicBezTo>
                  <a:pt x="9188298" y="1034622"/>
                  <a:pt x="9186441" y="1035225"/>
                  <a:pt x="9184444" y="1036317"/>
                </a:cubicBezTo>
                <a:cubicBezTo>
                  <a:pt x="9182447" y="1037408"/>
                  <a:pt x="9180590" y="1038290"/>
                  <a:pt x="9178872" y="1038963"/>
                </a:cubicBezTo>
                <a:lnTo>
                  <a:pt x="9167728" y="1043421"/>
                </a:lnTo>
                <a:cubicBezTo>
                  <a:pt x="9165499" y="1043909"/>
                  <a:pt x="9163270" y="1044048"/>
                  <a:pt x="9161041" y="1043839"/>
                </a:cubicBezTo>
                <a:cubicBezTo>
                  <a:pt x="9158812" y="1043630"/>
                  <a:pt x="9156583" y="1043491"/>
                  <a:pt x="9154354" y="1043421"/>
                </a:cubicBezTo>
                <a:cubicBezTo>
                  <a:pt x="9154865" y="1044559"/>
                  <a:pt x="9155237" y="1045627"/>
                  <a:pt x="9155469" y="1046625"/>
                </a:cubicBezTo>
                <a:cubicBezTo>
                  <a:pt x="9155701" y="1047623"/>
                  <a:pt x="9156073" y="1048413"/>
                  <a:pt x="9156583" y="1048993"/>
                </a:cubicBezTo>
                <a:cubicBezTo>
                  <a:pt x="9157164" y="1051268"/>
                  <a:pt x="9157675" y="1053683"/>
                  <a:pt x="9158116" y="1056237"/>
                </a:cubicBezTo>
                <a:cubicBezTo>
                  <a:pt x="9158557" y="1058791"/>
                  <a:pt x="9158789" y="1061205"/>
                  <a:pt x="9158812" y="1063481"/>
                </a:cubicBezTo>
                <a:lnTo>
                  <a:pt x="9152126" y="1067938"/>
                </a:lnTo>
                <a:cubicBezTo>
                  <a:pt x="9146043" y="1068263"/>
                  <a:pt x="9140378" y="1067056"/>
                  <a:pt x="9135131" y="1064316"/>
                </a:cubicBezTo>
                <a:cubicBezTo>
                  <a:pt x="9129884" y="1061577"/>
                  <a:pt x="9124776" y="1058698"/>
                  <a:pt x="9119807" y="1055680"/>
                </a:cubicBezTo>
                <a:cubicBezTo>
                  <a:pt x="9115930" y="1053520"/>
                  <a:pt x="9111983" y="1051709"/>
                  <a:pt x="9107967" y="1050247"/>
                </a:cubicBezTo>
                <a:cubicBezTo>
                  <a:pt x="9103950" y="1048784"/>
                  <a:pt x="9099724" y="1047252"/>
                  <a:pt x="9095290" y="1045650"/>
                </a:cubicBezTo>
                <a:cubicBezTo>
                  <a:pt x="9089625" y="1043467"/>
                  <a:pt x="9083681" y="1041703"/>
                  <a:pt x="9077459" y="1040356"/>
                </a:cubicBezTo>
                <a:cubicBezTo>
                  <a:pt x="9071237" y="1039010"/>
                  <a:pt x="9065293" y="1037802"/>
                  <a:pt x="9059628" y="1036734"/>
                </a:cubicBezTo>
                <a:cubicBezTo>
                  <a:pt x="9054660" y="1035643"/>
                  <a:pt x="9049831" y="1034761"/>
                  <a:pt x="9045141" y="1034088"/>
                </a:cubicBezTo>
                <a:cubicBezTo>
                  <a:pt x="9040451" y="1033414"/>
                  <a:pt x="9035622" y="1032811"/>
                  <a:pt x="9030653" y="1032277"/>
                </a:cubicBezTo>
                <a:cubicBezTo>
                  <a:pt x="9030050" y="1031789"/>
                  <a:pt x="9029307" y="1031371"/>
                  <a:pt x="9028424" y="1031023"/>
                </a:cubicBezTo>
                <a:cubicBezTo>
                  <a:pt x="9027542" y="1030675"/>
                  <a:pt x="9026799" y="1029978"/>
                  <a:pt x="9026196" y="1028933"/>
                </a:cubicBezTo>
                <a:cubicBezTo>
                  <a:pt x="9029353" y="1029119"/>
                  <a:pt x="9033068" y="1028748"/>
                  <a:pt x="9037340" y="1027819"/>
                </a:cubicBezTo>
                <a:lnTo>
                  <a:pt x="9033997" y="1025590"/>
                </a:lnTo>
                <a:cubicBezTo>
                  <a:pt x="9029562" y="1026031"/>
                  <a:pt x="9025337" y="1025985"/>
                  <a:pt x="9021320" y="1025451"/>
                </a:cubicBezTo>
                <a:cubicBezTo>
                  <a:pt x="9017303" y="1024917"/>
                  <a:pt x="9013357" y="1024592"/>
                  <a:pt x="9009479" y="1024476"/>
                </a:cubicBezTo>
                <a:cubicBezTo>
                  <a:pt x="9003730" y="1023545"/>
                  <a:pt x="8997461" y="1022063"/>
                  <a:pt x="8990673" y="1020029"/>
                </a:cubicBezTo>
                <a:cubicBezTo>
                  <a:pt x="8986747" y="1019937"/>
                  <a:pt x="8982612" y="1019293"/>
                  <a:pt x="8978268" y="1018097"/>
                </a:cubicBezTo>
                <a:cubicBezTo>
                  <a:pt x="8973925" y="1016902"/>
                  <a:pt x="8969512" y="1015706"/>
                  <a:pt x="8965029" y="1014510"/>
                </a:cubicBezTo>
                <a:cubicBezTo>
                  <a:pt x="8961034" y="1013062"/>
                  <a:pt x="8957039" y="1011819"/>
                  <a:pt x="8953044" y="1010781"/>
                </a:cubicBezTo>
                <a:cubicBezTo>
                  <a:pt x="8949049" y="1009742"/>
                  <a:pt x="8945612" y="1007662"/>
                  <a:pt x="8942732" y="1004541"/>
                </a:cubicBezTo>
                <a:cubicBezTo>
                  <a:pt x="8941083" y="1002952"/>
                  <a:pt x="8940200" y="1001643"/>
                  <a:pt x="8940084" y="1000614"/>
                </a:cubicBezTo>
                <a:cubicBezTo>
                  <a:pt x="8939968" y="999586"/>
                  <a:pt x="8940479" y="998278"/>
                  <a:pt x="8941617" y="996688"/>
                </a:cubicBezTo>
                <a:lnTo>
                  <a:pt x="8947191" y="986593"/>
                </a:lnTo>
                <a:cubicBezTo>
                  <a:pt x="8949421" y="983350"/>
                  <a:pt x="8950257" y="981005"/>
                  <a:pt x="8949700" y="979558"/>
                </a:cubicBezTo>
                <a:cubicBezTo>
                  <a:pt x="8949142" y="978112"/>
                  <a:pt x="8947191" y="977148"/>
                  <a:pt x="8943847" y="976667"/>
                </a:cubicBezTo>
                <a:cubicBezTo>
                  <a:pt x="8938272" y="976163"/>
                  <a:pt x="8932698" y="975796"/>
                  <a:pt x="8927124" y="975566"/>
                </a:cubicBezTo>
                <a:cubicBezTo>
                  <a:pt x="8921549" y="975337"/>
                  <a:pt x="8915975" y="974970"/>
                  <a:pt x="8910401" y="974466"/>
                </a:cubicBezTo>
                <a:lnTo>
                  <a:pt x="8875840" y="971110"/>
                </a:lnTo>
                <a:cubicBezTo>
                  <a:pt x="8868593" y="971157"/>
                  <a:pt x="8861625" y="971343"/>
                  <a:pt x="8854936" y="971670"/>
                </a:cubicBezTo>
                <a:cubicBezTo>
                  <a:pt x="8848247" y="971996"/>
                  <a:pt x="8841836" y="972182"/>
                  <a:pt x="8835704" y="972229"/>
                </a:cubicBezTo>
                <a:cubicBezTo>
                  <a:pt x="8830734" y="972159"/>
                  <a:pt x="8825903" y="972019"/>
                  <a:pt x="8821211" y="971809"/>
                </a:cubicBezTo>
                <a:cubicBezTo>
                  <a:pt x="8816520" y="971600"/>
                  <a:pt x="8811688" y="971740"/>
                  <a:pt x="8806718" y="972229"/>
                </a:cubicBezTo>
                <a:cubicBezTo>
                  <a:pt x="8800516" y="972788"/>
                  <a:pt x="8793967" y="973622"/>
                  <a:pt x="8787068" y="974730"/>
                </a:cubicBezTo>
                <a:cubicBezTo>
                  <a:pt x="8780170" y="975837"/>
                  <a:pt x="8773342" y="977217"/>
                  <a:pt x="8766583" y="978868"/>
                </a:cubicBezTo>
                <a:cubicBezTo>
                  <a:pt x="8764818" y="979051"/>
                  <a:pt x="8763052" y="980061"/>
                  <a:pt x="8761287" y="981897"/>
                </a:cubicBezTo>
                <a:cubicBezTo>
                  <a:pt x="8759522" y="983733"/>
                  <a:pt x="8758314" y="985299"/>
                  <a:pt x="8757664" y="986593"/>
                </a:cubicBezTo>
                <a:cubicBezTo>
                  <a:pt x="8755434" y="991010"/>
                  <a:pt x="8752647" y="994515"/>
                  <a:pt x="8749302" y="997109"/>
                </a:cubicBezTo>
                <a:cubicBezTo>
                  <a:pt x="8745958" y="999703"/>
                  <a:pt x="8742056" y="1001806"/>
                  <a:pt x="8737596" y="1003419"/>
                </a:cubicBezTo>
                <a:cubicBezTo>
                  <a:pt x="8736969" y="1003513"/>
                  <a:pt x="8736272" y="1004166"/>
                  <a:pt x="8735506" y="1005377"/>
                </a:cubicBezTo>
                <a:cubicBezTo>
                  <a:pt x="8734739" y="1006589"/>
                  <a:pt x="8734321" y="1007794"/>
                  <a:pt x="8734252" y="1008992"/>
                </a:cubicBezTo>
                <a:cubicBezTo>
                  <a:pt x="8733834" y="1010187"/>
                  <a:pt x="8733555" y="1011383"/>
                  <a:pt x="8733416" y="1012579"/>
                </a:cubicBezTo>
                <a:cubicBezTo>
                  <a:pt x="8733276" y="1013774"/>
                  <a:pt x="8732440" y="1014418"/>
                  <a:pt x="8730907" y="1014510"/>
                </a:cubicBezTo>
                <a:cubicBezTo>
                  <a:pt x="8730350" y="1014349"/>
                  <a:pt x="8729792" y="1013567"/>
                  <a:pt x="8729235" y="1012165"/>
                </a:cubicBezTo>
                <a:cubicBezTo>
                  <a:pt x="8728677" y="1010762"/>
                  <a:pt x="8728120" y="1009704"/>
                  <a:pt x="8727562" y="1008992"/>
                </a:cubicBezTo>
                <a:cubicBezTo>
                  <a:pt x="8727121" y="1006812"/>
                  <a:pt x="8726889" y="1005046"/>
                  <a:pt x="8726866" y="1003695"/>
                </a:cubicBezTo>
                <a:cubicBezTo>
                  <a:pt x="8726842" y="1002343"/>
                  <a:pt x="8726331" y="1001129"/>
                  <a:pt x="8725333" y="1000054"/>
                </a:cubicBezTo>
                <a:cubicBezTo>
                  <a:pt x="8722778" y="997810"/>
                  <a:pt x="8720641" y="996688"/>
                  <a:pt x="8718922" y="996688"/>
                </a:cubicBezTo>
                <a:cubicBezTo>
                  <a:pt x="8717203" y="996688"/>
                  <a:pt x="8714509" y="997810"/>
                  <a:pt x="8710839" y="1000054"/>
                </a:cubicBezTo>
                <a:cubicBezTo>
                  <a:pt x="8706008" y="1002367"/>
                  <a:pt x="8701735" y="1003349"/>
                  <a:pt x="8698018" y="1002998"/>
                </a:cubicBezTo>
                <a:cubicBezTo>
                  <a:pt x="8694302" y="1002648"/>
                  <a:pt x="8690029" y="1000544"/>
                  <a:pt x="8685197" y="996688"/>
                </a:cubicBezTo>
                <a:cubicBezTo>
                  <a:pt x="8683990" y="996104"/>
                  <a:pt x="8682503" y="995590"/>
                  <a:pt x="8680738" y="995146"/>
                </a:cubicBezTo>
                <a:cubicBezTo>
                  <a:pt x="8678973" y="994702"/>
                  <a:pt x="8677486" y="994468"/>
                  <a:pt x="8676278" y="994445"/>
                </a:cubicBezTo>
                <a:lnTo>
                  <a:pt x="8657326" y="997810"/>
                </a:lnTo>
                <a:lnTo>
                  <a:pt x="8618454" y="1006784"/>
                </a:lnTo>
                <a:lnTo>
                  <a:pt x="8578301" y="1016718"/>
                </a:lnTo>
                <a:lnTo>
                  <a:pt x="8540378" y="1025590"/>
                </a:lnTo>
                <a:lnTo>
                  <a:pt x="8533685" y="1025590"/>
                </a:lnTo>
                <a:cubicBezTo>
                  <a:pt x="8533709" y="1025544"/>
                  <a:pt x="8533662" y="1025358"/>
                  <a:pt x="8533546" y="1025033"/>
                </a:cubicBezTo>
                <a:cubicBezTo>
                  <a:pt x="8533430" y="1024708"/>
                  <a:pt x="8533105" y="1024522"/>
                  <a:pt x="8532570" y="1024476"/>
                </a:cubicBezTo>
                <a:lnTo>
                  <a:pt x="8547070" y="1020029"/>
                </a:lnTo>
                <a:cubicBezTo>
                  <a:pt x="8551020" y="1020052"/>
                  <a:pt x="8555110" y="1019730"/>
                  <a:pt x="8559339" y="1019063"/>
                </a:cubicBezTo>
                <a:cubicBezTo>
                  <a:pt x="8563568" y="1018396"/>
                  <a:pt x="8567658" y="1017246"/>
                  <a:pt x="8571608" y="1015614"/>
                </a:cubicBezTo>
                <a:cubicBezTo>
                  <a:pt x="8577139" y="1014051"/>
                  <a:pt x="8582530" y="1012486"/>
                  <a:pt x="8587781" y="1010919"/>
                </a:cubicBezTo>
                <a:cubicBezTo>
                  <a:pt x="8593033" y="1009351"/>
                  <a:pt x="8598424" y="1007225"/>
                  <a:pt x="8603954" y="1004541"/>
                </a:cubicBezTo>
                <a:cubicBezTo>
                  <a:pt x="8605093" y="1004564"/>
                  <a:pt x="8606441" y="1004517"/>
                  <a:pt x="8607997" y="1004400"/>
                </a:cubicBezTo>
                <a:cubicBezTo>
                  <a:pt x="8609554" y="1004284"/>
                  <a:pt x="8611181" y="1003956"/>
                  <a:pt x="8612877" y="1003419"/>
                </a:cubicBezTo>
                <a:lnTo>
                  <a:pt x="8638414" y="997810"/>
                </a:lnTo>
                <a:cubicBezTo>
                  <a:pt x="8642854" y="996782"/>
                  <a:pt x="8647580" y="995754"/>
                  <a:pt x="8652593" y="994725"/>
                </a:cubicBezTo>
                <a:cubicBezTo>
                  <a:pt x="8657605" y="993697"/>
                  <a:pt x="8662899" y="992108"/>
                  <a:pt x="8668474" y="989958"/>
                </a:cubicBezTo>
                <a:cubicBezTo>
                  <a:pt x="8669009" y="989934"/>
                  <a:pt x="8669613" y="989701"/>
                  <a:pt x="8670286" y="989257"/>
                </a:cubicBezTo>
                <a:cubicBezTo>
                  <a:pt x="8670960" y="988813"/>
                  <a:pt x="8671842" y="988299"/>
                  <a:pt x="8672934" y="987714"/>
                </a:cubicBezTo>
                <a:cubicBezTo>
                  <a:pt x="8671796" y="987130"/>
                  <a:pt x="8670727" y="986616"/>
                  <a:pt x="8669729" y="986172"/>
                </a:cubicBezTo>
                <a:cubicBezTo>
                  <a:pt x="8668730" y="985728"/>
                  <a:pt x="8667940" y="985494"/>
                  <a:pt x="8667360" y="985471"/>
                </a:cubicBezTo>
                <a:cubicBezTo>
                  <a:pt x="8663458" y="986008"/>
                  <a:pt x="8659834" y="986616"/>
                  <a:pt x="8656490" y="987294"/>
                </a:cubicBezTo>
                <a:cubicBezTo>
                  <a:pt x="8653145" y="987971"/>
                  <a:pt x="8650079" y="988860"/>
                  <a:pt x="8647292" y="989958"/>
                </a:cubicBezTo>
                <a:cubicBezTo>
                  <a:pt x="8638999" y="992762"/>
                  <a:pt x="8630626" y="995286"/>
                  <a:pt x="8622173" y="997530"/>
                </a:cubicBezTo>
                <a:cubicBezTo>
                  <a:pt x="8613721" y="999773"/>
                  <a:pt x="8605046" y="1001736"/>
                  <a:pt x="8596147" y="1003419"/>
                </a:cubicBezTo>
                <a:lnTo>
                  <a:pt x="8558224" y="1012303"/>
                </a:lnTo>
                <a:cubicBezTo>
                  <a:pt x="8552670" y="1013981"/>
                  <a:pt x="8547047" y="1015591"/>
                  <a:pt x="8541354" y="1017132"/>
                </a:cubicBezTo>
                <a:cubicBezTo>
                  <a:pt x="8535661" y="1018672"/>
                  <a:pt x="8529758" y="1020006"/>
                  <a:pt x="8523647" y="1021132"/>
                </a:cubicBezTo>
                <a:cubicBezTo>
                  <a:pt x="8520301" y="1021759"/>
                  <a:pt x="8516676" y="1022456"/>
                  <a:pt x="8512772" y="1023222"/>
                </a:cubicBezTo>
                <a:cubicBezTo>
                  <a:pt x="8508868" y="1023988"/>
                  <a:pt x="8504686" y="1024406"/>
                  <a:pt x="8500224" y="1024476"/>
                </a:cubicBezTo>
                <a:cubicBezTo>
                  <a:pt x="8488419" y="1025149"/>
                  <a:pt x="8476067" y="1026031"/>
                  <a:pt x="8463168" y="1027122"/>
                </a:cubicBezTo>
                <a:cubicBezTo>
                  <a:pt x="8450270" y="1028214"/>
                  <a:pt x="8437390" y="1028817"/>
                  <a:pt x="8424529" y="1028933"/>
                </a:cubicBezTo>
                <a:cubicBezTo>
                  <a:pt x="8419406" y="1028910"/>
                  <a:pt x="8414071" y="1028121"/>
                  <a:pt x="8408523" y="1026567"/>
                </a:cubicBezTo>
                <a:cubicBezTo>
                  <a:pt x="8402976" y="1025012"/>
                  <a:pt x="8397916" y="1022833"/>
                  <a:pt x="8393342" y="1020029"/>
                </a:cubicBezTo>
                <a:cubicBezTo>
                  <a:pt x="8392041" y="1016902"/>
                  <a:pt x="8390184" y="1015430"/>
                  <a:pt x="8387769" y="1015614"/>
                </a:cubicBezTo>
                <a:cubicBezTo>
                  <a:pt x="8383776" y="1013797"/>
                  <a:pt x="8381176" y="1011351"/>
                  <a:pt x="8379968" y="1008275"/>
                </a:cubicBezTo>
                <a:cubicBezTo>
                  <a:pt x="8378761" y="1005199"/>
                  <a:pt x="8379504" y="1002458"/>
                  <a:pt x="8382197" y="1000054"/>
                </a:cubicBezTo>
                <a:cubicBezTo>
                  <a:pt x="8386098" y="995635"/>
                  <a:pt x="8390277" y="991578"/>
                  <a:pt x="8394735" y="987884"/>
                </a:cubicBezTo>
                <a:cubicBezTo>
                  <a:pt x="8399192" y="984190"/>
                  <a:pt x="8403929" y="980451"/>
                  <a:pt x="8408943" y="976667"/>
                </a:cubicBezTo>
                <a:cubicBezTo>
                  <a:pt x="8411683" y="974564"/>
                  <a:pt x="8414283" y="972663"/>
                  <a:pt x="8416742" y="970966"/>
                </a:cubicBezTo>
                <a:cubicBezTo>
                  <a:pt x="8419202" y="969269"/>
                  <a:pt x="8421797" y="967080"/>
                  <a:pt x="8424529" y="964399"/>
                </a:cubicBezTo>
                <a:cubicBezTo>
                  <a:pt x="8425824" y="963281"/>
                  <a:pt x="8427674" y="963281"/>
                  <a:pt x="8430080" y="964399"/>
                </a:cubicBezTo>
                <a:lnTo>
                  <a:pt x="8425639" y="969992"/>
                </a:lnTo>
                <a:cubicBezTo>
                  <a:pt x="8423048" y="971692"/>
                  <a:pt x="8421568" y="973866"/>
                  <a:pt x="8421198" y="976513"/>
                </a:cubicBezTo>
                <a:cubicBezTo>
                  <a:pt x="8420828" y="979161"/>
                  <a:pt x="8420458" y="982147"/>
                  <a:pt x="8420088" y="985471"/>
                </a:cubicBezTo>
                <a:cubicBezTo>
                  <a:pt x="8419623" y="987177"/>
                  <a:pt x="8420270" y="988252"/>
                  <a:pt x="8422029" y="988696"/>
                </a:cubicBezTo>
                <a:cubicBezTo>
                  <a:pt x="8423788" y="989140"/>
                  <a:pt x="8426101" y="988813"/>
                  <a:pt x="8428969" y="987714"/>
                </a:cubicBezTo>
                <a:lnTo>
                  <a:pt x="8444512" y="979968"/>
                </a:lnTo>
                <a:cubicBezTo>
                  <a:pt x="8448930" y="978706"/>
                  <a:pt x="8453423" y="977374"/>
                  <a:pt x="8457992" y="975972"/>
                </a:cubicBezTo>
                <a:cubicBezTo>
                  <a:pt x="8462561" y="974570"/>
                  <a:pt x="8467344" y="974068"/>
                  <a:pt x="8472340" y="974466"/>
                </a:cubicBezTo>
                <a:cubicBezTo>
                  <a:pt x="8473478" y="974396"/>
                  <a:pt x="8474547" y="973977"/>
                  <a:pt x="8475546" y="973208"/>
                </a:cubicBezTo>
                <a:cubicBezTo>
                  <a:pt x="8476546" y="972439"/>
                  <a:pt x="8477336" y="971740"/>
                  <a:pt x="8477917" y="971110"/>
                </a:cubicBezTo>
                <a:lnTo>
                  <a:pt x="8504686" y="959925"/>
                </a:lnTo>
                <a:cubicBezTo>
                  <a:pt x="8506893" y="959296"/>
                  <a:pt x="8508334" y="958317"/>
                  <a:pt x="8509008" y="956989"/>
                </a:cubicBezTo>
                <a:cubicBezTo>
                  <a:pt x="8509682" y="955661"/>
                  <a:pt x="8509728" y="954402"/>
                  <a:pt x="8509147" y="953214"/>
                </a:cubicBezTo>
                <a:cubicBezTo>
                  <a:pt x="8507590" y="952049"/>
                  <a:pt x="8506243" y="951023"/>
                  <a:pt x="8505104" y="950138"/>
                </a:cubicBezTo>
                <a:cubicBezTo>
                  <a:pt x="8503965" y="949253"/>
                  <a:pt x="8502339" y="948786"/>
                  <a:pt x="8500224" y="948740"/>
                </a:cubicBezTo>
                <a:cubicBezTo>
                  <a:pt x="8493532" y="949253"/>
                  <a:pt x="8486561" y="949625"/>
                  <a:pt x="8479311" y="949858"/>
                </a:cubicBezTo>
                <a:cubicBezTo>
                  <a:pt x="8472061" y="950091"/>
                  <a:pt x="8464532" y="950464"/>
                  <a:pt x="8456724" y="950977"/>
                </a:cubicBezTo>
                <a:lnTo>
                  <a:pt x="8456724" y="948740"/>
                </a:lnTo>
                <a:lnTo>
                  <a:pt x="8471224" y="948740"/>
                </a:lnTo>
                <a:cubicBezTo>
                  <a:pt x="8475198" y="948693"/>
                  <a:pt x="8479520" y="948507"/>
                  <a:pt x="8484191" y="948181"/>
                </a:cubicBezTo>
                <a:cubicBezTo>
                  <a:pt x="8488861" y="947854"/>
                  <a:pt x="8493462" y="947668"/>
                  <a:pt x="8497993" y="947621"/>
                </a:cubicBezTo>
                <a:cubicBezTo>
                  <a:pt x="8499643" y="947691"/>
                  <a:pt x="8500805" y="947272"/>
                  <a:pt x="8501479" y="946363"/>
                </a:cubicBezTo>
                <a:cubicBezTo>
                  <a:pt x="8502153" y="945454"/>
                  <a:pt x="8502478" y="943637"/>
                  <a:pt x="8502455" y="940910"/>
                </a:cubicBezTo>
                <a:cubicBezTo>
                  <a:pt x="8501409" y="935319"/>
                  <a:pt x="8500712" y="929362"/>
                  <a:pt x="8500364" y="923040"/>
                </a:cubicBezTo>
                <a:cubicBezTo>
                  <a:pt x="8500015" y="916718"/>
                  <a:pt x="8499597" y="910457"/>
                  <a:pt x="8499109" y="904257"/>
                </a:cubicBezTo>
                <a:cubicBezTo>
                  <a:pt x="8499062" y="898197"/>
                  <a:pt x="8498876" y="892207"/>
                  <a:pt x="8498551" y="886287"/>
                </a:cubicBezTo>
                <a:cubicBezTo>
                  <a:pt x="8498226" y="880367"/>
                  <a:pt x="8498040" y="874098"/>
                  <a:pt x="8497993" y="867481"/>
                </a:cubicBezTo>
                <a:cubicBezTo>
                  <a:pt x="8498017" y="859123"/>
                  <a:pt x="8497970" y="850486"/>
                  <a:pt x="8497854" y="841571"/>
                </a:cubicBezTo>
                <a:cubicBezTo>
                  <a:pt x="8497738" y="832655"/>
                  <a:pt x="8497412" y="823461"/>
                  <a:pt x="8496878" y="813989"/>
                </a:cubicBezTo>
                <a:cubicBezTo>
                  <a:pt x="8496855" y="804005"/>
                  <a:pt x="8496622" y="794161"/>
                  <a:pt x="8496181" y="784456"/>
                </a:cubicBezTo>
                <a:cubicBezTo>
                  <a:pt x="8495739" y="774752"/>
                  <a:pt x="8495228" y="764907"/>
                  <a:pt x="8494647" y="754924"/>
                </a:cubicBezTo>
                <a:cubicBezTo>
                  <a:pt x="8494694" y="748284"/>
                  <a:pt x="8494880" y="741783"/>
                  <a:pt x="8495205" y="735422"/>
                </a:cubicBezTo>
                <a:cubicBezTo>
                  <a:pt x="8495530" y="729060"/>
                  <a:pt x="8495716" y="722559"/>
                  <a:pt x="8495763" y="715919"/>
                </a:cubicBezTo>
                <a:cubicBezTo>
                  <a:pt x="8495228" y="708722"/>
                  <a:pt x="8494624" y="701664"/>
                  <a:pt x="8493950" y="694745"/>
                </a:cubicBezTo>
                <a:cubicBezTo>
                  <a:pt x="8493276" y="687826"/>
                  <a:pt x="8492393" y="680768"/>
                  <a:pt x="8491301" y="673571"/>
                </a:cubicBezTo>
                <a:cubicBezTo>
                  <a:pt x="8491301" y="669624"/>
                  <a:pt x="8491022" y="665538"/>
                  <a:pt x="8490465" y="661312"/>
                </a:cubicBezTo>
                <a:cubicBezTo>
                  <a:pt x="8489907" y="657087"/>
                  <a:pt x="8489070" y="653001"/>
                  <a:pt x="8487955" y="649054"/>
                </a:cubicBezTo>
                <a:cubicBezTo>
                  <a:pt x="8487862" y="647846"/>
                  <a:pt x="8487490" y="646361"/>
                  <a:pt x="8486840" y="644596"/>
                </a:cubicBezTo>
                <a:cubicBezTo>
                  <a:pt x="8486189" y="642832"/>
                  <a:pt x="8485817" y="641346"/>
                  <a:pt x="8485724" y="640138"/>
                </a:cubicBezTo>
                <a:cubicBezTo>
                  <a:pt x="8485631" y="638420"/>
                  <a:pt x="8485538" y="636842"/>
                  <a:pt x="8485445" y="635402"/>
                </a:cubicBezTo>
                <a:cubicBezTo>
                  <a:pt x="8485352" y="633963"/>
                  <a:pt x="8485817" y="632941"/>
                  <a:pt x="8486840" y="632337"/>
                </a:cubicBezTo>
                <a:cubicBezTo>
                  <a:pt x="8487467" y="630875"/>
                  <a:pt x="8488443" y="630457"/>
                  <a:pt x="8489767" y="631084"/>
                </a:cubicBezTo>
                <a:cubicBezTo>
                  <a:pt x="8491092" y="631711"/>
                  <a:pt x="8492347" y="632128"/>
                  <a:pt x="8493532" y="632337"/>
                </a:cubicBezTo>
                <a:cubicBezTo>
                  <a:pt x="8496297" y="633336"/>
                  <a:pt x="8499132" y="633568"/>
                  <a:pt x="8502037" y="633034"/>
                </a:cubicBezTo>
                <a:cubicBezTo>
                  <a:pt x="8504941" y="632500"/>
                  <a:pt x="8508055" y="631896"/>
                  <a:pt x="8511378" y="631223"/>
                </a:cubicBezTo>
                <a:cubicBezTo>
                  <a:pt x="8515537" y="627926"/>
                  <a:pt x="8518372" y="626440"/>
                  <a:pt x="8519883" y="626765"/>
                </a:cubicBezTo>
                <a:cubicBezTo>
                  <a:pt x="8521393" y="627090"/>
                  <a:pt x="8523391" y="628948"/>
                  <a:pt x="8525878" y="632337"/>
                </a:cubicBezTo>
                <a:cubicBezTo>
                  <a:pt x="8529247" y="636215"/>
                  <a:pt x="8532547" y="639604"/>
                  <a:pt x="8535777" y="642507"/>
                </a:cubicBezTo>
                <a:cubicBezTo>
                  <a:pt x="8539007" y="645409"/>
                  <a:pt x="8542028" y="647963"/>
                  <a:pt x="8544839" y="650168"/>
                </a:cubicBezTo>
                <a:cubicBezTo>
                  <a:pt x="8545978" y="651236"/>
                  <a:pt x="8547047" y="651886"/>
                  <a:pt x="8548046" y="652118"/>
                </a:cubicBezTo>
                <a:cubicBezTo>
                  <a:pt x="8549045" y="652351"/>
                  <a:pt x="8549835" y="652443"/>
                  <a:pt x="8550416" y="652397"/>
                </a:cubicBezTo>
                <a:cubicBezTo>
                  <a:pt x="8564848" y="652351"/>
                  <a:pt x="8578926" y="651886"/>
                  <a:pt x="8592650" y="651004"/>
                </a:cubicBezTo>
                <a:cubicBezTo>
                  <a:pt x="8606374" y="650122"/>
                  <a:pt x="8620151" y="649100"/>
                  <a:pt x="8633981" y="647939"/>
                </a:cubicBezTo>
                <a:cubicBezTo>
                  <a:pt x="8640592" y="647893"/>
                  <a:pt x="8647075" y="647707"/>
                  <a:pt x="8653432" y="647382"/>
                </a:cubicBezTo>
                <a:cubicBezTo>
                  <a:pt x="8659789" y="647057"/>
                  <a:pt x="8666290" y="646871"/>
                  <a:pt x="8672934" y="646825"/>
                </a:cubicBezTo>
                <a:cubicBezTo>
                  <a:pt x="8675698" y="646871"/>
                  <a:pt x="8677695" y="646500"/>
                  <a:pt x="8678926" y="645710"/>
                </a:cubicBezTo>
                <a:cubicBezTo>
                  <a:pt x="8680157" y="644921"/>
                  <a:pt x="8680761" y="643435"/>
                  <a:pt x="8680738" y="641253"/>
                </a:cubicBezTo>
                <a:cubicBezTo>
                  <a:pt x="8680715" y="631850"/>
                  <a:pt x="8680761" y="622795"/>
                  <a:pt x="8680877" y="614089"/>
                </a:cubicBezTo>
                <a:cubicBezTo>
                  <a:pt x="8680994" y="605382"/>
                  <a:pt x="8681319" y="596606"/>
                  <a:pt x="8681853" y="587760"/>
                </a:cubicBezTo>
                <a:lnTo>
                  <a:pt x="8681853" y="533154"/>
                </a:lnTo>
                <a:cubicBezTo>
                  <a:pt x="8682387" y="524331"/>
                  <a:pt x="8682712" y="516066"/>
                  <a:pt x="8682828" y="508358"/>
                </a:cubicBezTo>
                <a:cubicBezTo>
                  <a:pt x="8682944" y="500649"/>
                  <a:pt x="8682991" y="492941"/>
                  <a:pt x="8682968" y="485233"/>
                </a:cubicBezTo>
                <a:cubicBezTo>
                  <a:pt x="8683014" y="479127"/>
                  <a:pt x="8683200" y="472951"/>
                  <a:pt x="8683525" y="466706"/>
                </a:cubicBezTo>
                <a:cubicBezTo>
                  <a:pt x="8683850" y="460461"/>
                  <a:pt x="8684036" y="454006"/>
                  <a:pt x="8684083" y="447343"/>
                </a:cubicBezTo>
                <a:cubicBezTo>
                  <a:pt x="8683548" y="436825"/>
                  <a:pt x="8682944" y="426656"/>
                  <a:pt x="8682271" y="416835"/>
                </a:cubicBezTo>
                <a:cubicBezTo>
                  <a:pt x="8681597" y="407015"/>
                  <a:pt x="8680715" y="397124"/>
                  <a:pt x="8679623" y="387164"/>
                </a:cubicBezTo>
                <a:cubicBezTo>
                  <a:pt x="8679019" y="379316"/>
                  <a:pt x="8677997" y="371330"/>
                  <a:pt x="8676557" y="363204"/>
                </a:cubicBezTo>
                <a:cubicBezTo>
                  <a:pt x="8675117" y="355078"/>
                  <a:pt x="8673538" y="347091"/>
                  <a:pt x="8671819" y="339244"/>
                </a:cubicBezTo>
                <a:cubicBezTo>
                  <a:pt x="8670867" y="334252"/>
                  <a:pt x="8669148" y="330026"/>
                  <a:pt x="8666663" y="326567"/>
                </a:cubicBezTo>
                <a:cubicBezTo>
                  <a:pt x="8664178" y="323108"/>
                  <a:pt x="8659950" y="320275"/>
                  <a:pt x="8653981" y="318070"/>
                </a:cubicBezTo>
                <a:cubicBezTo>
                  <a:pt x="8653400" y="318023"/>
                  <a:pt x="8652890" y="317837"/>
                  <a:pt x="8652448" y="317512"/>
                </a:cubicBezTo>
                <a:cubicBezTo>
                  <a:pt x="8652007" y="317187"/>
                  <a:pt x="8651775" y="317002"/>
                  <a:pt x="8651751" y="316955"/>
                </a:cubicBezTo>
                <a:close/>
                <a:moveTo>
                  <a:pt x="8182873" y="306410"/>
                </a:moveTo>
                <a:cubicBezTo>
                  <a:pt x="8185659" y="305945"/>
                  <a:pt x="8188445" y="306038"/>
                  <a:pt x="8191231" y="306688"/>
                </a:cubicBezTo>
                <a:cubicBezTo>
                  <a:pt x="8194017" y="307338"/>
                  <a:pt x="8196804" y="307988"/>
                  <a:pt x="8199590" y="308639"/>
                </a:cubicBezTo>
                <a:cubicBezTo>
                  <a:pt x="8200681" y="309451"/>
                  <a:pt x="8201284" y="311169"/>
                  <a:pt x="8201400" y="313793"/>
                </a:cubicBezTo>
                <a:cubicBezTo>
                  <a:pt x="8201517" y="316416"/>
                  <a:pt x="8201284" y="318413"/>
                  <a:pt x="8200704" y="319783"/>
                </a:cubicBezTo>
                <a:cubicBezTo>
                  <a:pt x="8197245" y="324612"/>
                  <a:pt x="8193855" y="328884"/>
                  <a:pt x="8190535" y="332599"/>
                </a:cubicBezTo>
                <a:cubicBezTo>
                  <a:pt x="8187215" y="336313"/>
                  <a:pt x="8184661" y="340585"/>
                  <a:pt x="8182873" y="345415"/>
                </a:cubicBezTo>
                <a:cubicBezTo>
                  <a:pt x="8180482" y="350708"/>
                  <a:pt x="8177464" y="354887"/>
                  <a:pt x="8173818" y="357952"/>
                </a:cubicBezTo>
                <a:cubicBezTo>
                  <a:pt x="8170173" y="361016"/>
                  <a:pt x="8166876" y="364638"/>
                  <a:pt x="8163928" y="368817"/>
                </a:cubicBezTo>
                <a:cubicBezTo>
                  <a:pt x="8162744" y="369862"/>
                  <a:pt x="8161490" y="371116"/>
                  <a:pt x="8160167" y="372579"/>
                </a:cubicBezTo>
                <a:cubicBezTo>
                  <a:pt x="8158843" y="374041"/>
                  <a:pt x="8157868" y="376131"/>
                  <a:pt x="8157241" y="378847"/>
                </a:cubicBezTo>
                <a:cubicBezTo>
                  <a:pt x="8155361" y="383142"/>
                  <a:pt x="8152436" y="386254"/>
                  <a:pt x="8148465" y="388181"/>
                </a:cubicBezTo>
                <a:cubicBezTo>
                  <a:pt x="8144495" y="390108"/>
                  <a:pt x="8140734" y="391826"/>
                  <a:pt x="8137182" y="393335"/>
                </a:cubicBezTo>
                <a:cubicBezTo>
                  <a:pt x="8135951" y="394426"/>
                  <a:pt x="8134512" y="395308"/>
                  <a:pt x="8132863" y="395982"/>
                </a:cubicBezTo>
                <a:cubicBezTo>
                  <a:pt x="8131215" y="396655"/>
                  <a:pt x="8130054" y="397258"/>
                  <a:pt x="8129381" y="397792"/>
                </a:cubicBezTo>
                <a:lnTo>
                  <a:pt x="8127152" y="397792"/>
                </a:lnTo>
                <a:cubicBezTo>
                  <a:pt x="8123321" y="399952"/>
                  <a:pt x="8119560" y="401484"/>
                  <a:pt x="8115868" y="402389"/>
                </a:cubicBezTo>
                <a:cubicBezTo>
                  <a:pt x="8112177" y="403295"/>
                  <a:pt x="8108137" y="403991"/>
                  <a:pt x="8103749" y="404479"/>
                </a:cubicBezTo>
                <a:lnTo>
                  <a:pt x="8082585" y="411166"/>
                </a:lnTo>
                <a:cubicBezTo>
                  <a:pt x="8081661" y="412094"/>
                  <a:pt x="8080182" y="412466"/>
                  <a:pt x="8078148" y="412280"/>
                </a:cubicBezTo>
                <a:cubicBezTo>
                  <a:pt x="8075421" y="413880"/>
                  <a:pt x="8072556" y="415068"/>
                  <a:pt x="8069552" y="415845"/>
                </a:cubicBezTo>
                <a:cubicBezTo>
                  <a:pt x="8066547" y="416622"/>
                  <a:pt x="8063127" y="417262"/>
                  <a:pt x="8059291" y="417765"/>
                </a:cubicBezTo>
                <a:cubicBezTo>
                  <a:pt x="8059244" y="417834"/>
                  <a:pt x="8059060" y="418245"/>
                  <a:pt x="8058736" y="418999"/>
                </a:cubicBezTo>
                <a:cubicBezTo>
                  <a:pt x="8058412" y="419753"/>
                  <a:pt x="8058228" y="420439"/>
                  <a:pt x="8058182" y="421056"/>
                </a:cubicBezTo>
                <a:cubicBezTo>
                  <a:pt x="8058690" y="421104"/>
                  <a:pt x="8059060" y="421294"/>
                  <a:pt x="8059291" y="421627"/>
                </a:cubicBezTo>
                <a:cubicBezTo>
                  <a:pt x="8059522" y="421960"/>
                  <a:pt x="8059892" y="422151"/>
                  <a:pt x="8060400" y="422198"/>
                </a:cubicBezTo>
                <a:lnTo>
                  <a:pt x="8064837" y="422198"/>
                </a:lnTo>
                <a:cubicBezTo>
                  <a:pt x="8067656" y="420234"/>
                  <a:pt x="8070614" y="419170"/>
                  <a:pt x="8073711" y="419005"/>
                </a:cubicBezTo>
                <a:cubicBezTo>
                  <a:pt x="8076808" y="418840"/>
                  <a:pt x="8079766" y="418061"/>
                  <a:pt x="8082585" y="416668"/>
                </a:cubicBezTo>
                <a:cubicBezTo>
                  <a:pt x="8083163" y="416622"/>
                  <a:pt x="8083672" y="416439"/>
                  <a:pt x="8084111" y="416120"/>
                </a:cubicBezTo>
                <a:cubicBezTo>
                  <a:pt x="8084550" y="415800"/>
                  <a:pt x="8084781" y="415617"/>
                  <a:pt x="8084804" y="415571"/>
                </a:cubicBezTo>
                <a:cubicBezTo>
                  <a:pt x="8089703" y="413948"/>
                  <a:pt x="8094114" y="412523"/>
                  <a:pt x="8098038" y="411298"/>
                </a:cubicBezTo>
                <a:cubicBezTo>
                  <a:pt x="8101961" y="410073"/>
                  <a:pt x="8106094" y="408915"/>
                  <a:pt x="8110436" y="407822"/>
                </a:cubicBezTo>
                <a:cubicBezTo>
                  <a:pt x="8111504" y="407776"/>
                  <a:pt x="8112432" y="407590"/>
                  <a:pt x="8113222" y="407265"/>
                </a:cubicBezTo>
                <a:cubicBezTo>
                  <a:pt x="8114011" y="406940"/>
                  <a:pt x="8114940" y="406754"/>
                  <a:pt x="8116008" y="406708"/>
                </a:cubicBezTo>
                <a:cubicBezTo>
                  <a:pt x="8118422" y="405779"/>
                  <a:pt x="8121394" y="405408"/>
                  <a:pt x="8124923" y="405593"/>
                </a:cubicBezTo>
                <a:lnTo>
                  <a:pt x="8124923" y="406708"/>
                </a:lnTo>
                <a:cubicBezTo>
                  <a:pt x="8123762" y="407335"/>
                  <a:pt x="8122462" y="408031"/>
                  <a:pt x="8121023" y="408797"/>
                </a:cubicBezTo>
                <a:cubicBezTo>
                  <a:pt x="8119583" y="409564"/>
                  <a:pt x="8118283" y="409982"/>
                  <a:pt x="8117122" y="410051"/>
                </a:cubicBezTo>
                <a:cubicBezTo>
                  <a:pt x="8110435" y="413175"/>
                  <a:pt x="8103750" y="415473"/>
                  <a:pt x="8097067" y="416944"/>
                </a:cubicBezTo>
                <a:cubicBezTo>
                  <a:pt x="8090384" y="418415"/>
                  <a:pt x="8083708" y="420166"/>
                  <a:pt x="8077039" y="422198"/>
                </a:cubicBezTo>
                <a:cubicBezTo>
                  <a:pt x="8074798" y="422152"/>
                  <a:pt x="8072348" y="422531"/>
                  <a:pt x="8069690" y="423335"/>
                </a:cubicBezTo>
                <a:cubicBezTo>
                  <a:pt x="8067033" y="424139"/>
                  <a:pt x="8064306" y="425649"/>
                  <a:pt x="8061509" y="427865"/>
                </a:cubicBezTo>
                <a:cubicBezTo>
                  <a:pt x="8060354" y="428962"/>
                  <a:pt x="8059337" y="430059"/>
                  <a:pt x="8058459" y="431156"/>
                </a:cubicBezTo>
                <a:cubicBezTo>
                  <a:pt x="8057581" y="432253"/>
                  <a:pt x="8057118" y="433350"/>
                  <a:pt x="8057072" y="434447"/>
                </a:cubicBezTo>
                <a:cubicBezTo>
                  <a:pt x="8056494" y="438780"/>
                  <a:pt x="8055986" y="442629"/>
                  <a:pt x="8055547" y="445995"/>
                </a:cubicBezTo>
                <a:cubicBezTo>
                  <a:pt x="8055108" y="449360"/>
                  <a:pt x="8054877" y="452936"/>
                  <a:pt x="8054854" y="456722"/>
                </a:cubicBezTo>
                <a:cubicBezTo>
                  <a:pt x="8052625" y="463365"/>
                  <a:pt x="8050675" y="469589"/>
                  <a:pt x="8049003" y="475396"/>
                </a:cubicBezTo>
                <a:cubicBezTo>
                  <a:pt x="8047331" y="481202"/>
                  <a:pt x="8045938" y="486869"/>
                  <a:pt x="8044824" y="492397"/>
                </a:cubicBezTo>
                <a:cubicBezTo>
                  <a:pt x="8043802" y="497367"/>
                  <a:pt x="8042781" y="501919"/>
                  <a:pt x="8041759" y="506053"/>
                </a:cubicBezTo>
                <a:cubicBezTo>
                  <a:pt x="8040738" y="510187"/>
                  <a:pt x="8039159" y="514182"/>
                  <a:pt x="8037023" y="518037"/>
                </a:cubicBezTo>
                <a:cubicBezTo>
                  <a:pt x="8035908" y="524749"/>
                  <a:pt x="8034237" y="531392"/>
                  <a:pt x="8032008" y="537965"/>
                </a:cubicBezTo>
                <a:cubicBezTo>
                  <a:pt x="8029779" y="544537"/>
                  <a:pt x="8026993" y="550901"/>
                  <a:pt x="8023650" y="557056"/>
                </a:cubicBezTo>
                <a:lnTo>
                  <a:pt x="8006933" y="594960"/>
                </a:lnTo>
                <a:cubicBezTo>
                  <a:pt x="8005239" y="599256"/>
                  <a:pt x="8003335" y="602926"/>
                  <a:pt x="8001222" y="605968"/>
                </a:cubicBezTo>
                <a:cubicBezTo>
                  <a:pt x="7999109" y="609011"/>
                  <a:pt x="7996927" y="612402"/>
                  <a:pt x="7994675" y="616141"/>
                </a:cubicBezTo>
                <a:cubicBezTo>
                  <a:pt x="7994094" y="617163"/>
                  <a:pt x="7993862" y="618185"/>
                  <a:pt x="7993978" y="619207"/>
                </a:cubicBezTo>
                <a:cubicBezTo>
                  <a:pt x="7994094" y="620229"/>
                  <a:pt x="7994698" y="621808"/>
                  <a:pt x="7995789" y="623945"/>
                </a:cubicBezTo>
                <a:cubicBezTo>
                  <a:pt x="8003613" y="633374"/>
                  <a:pt x="8010811" y="643222"/>
                  <a:pt x="8017381" y="653488"/>
                </a:cubicBezTo>
                <a:cubicBezTo>
                  <a:pt x="8023952" y="663753"/>
                  <a:pt x="8029756" y="674715"/>
                  <a:pt x="8034794" y="686375"/>
                </a:cubicBezTo>
                <a:cubicBezTo>
                  <a:pt x="8040552" y="698638"/>
                  <a:pt x="8044638" y="712015"/>
                  <a:pt x="8047053" y="726508"/>
                </a:cubicBezTo>
                <a:cubicBezTo>
                  <a:pt x="8051877" y="746136"/>
                  <a:pt x="8055030" y="766244"/>
                  <a:pt x="8056513" y="786833"/>
                </a:cubicBezTo>
                <a:cubicBezTo>
                  <a:pt x="8057996" y="807423"/>
                  <a:pt x="8058922" y="827782"/>
                  <a:pt x="8059291" y="847912"/>
                </a:cubicBezTo>
                <a:cubicBezTo>
                  <a:pt x="8059268" y="855768"/>
                  <a:pt x="8059591" y="863699"/>
                  <a:pt x="8060261" y="871706"/>
                </a:cubicBezTo>
                <a:cubicBezTo>
                  <a:pt x="8060932" y="879712"/>
                  <a:pt x="8062087" y="887373"/>
                  <a:pt x="8063728" y="894687"/>
                </a:cubicBezTo>
                <a:cubicBezTo>
                  <a:pt x="8064167" y="900096"/>
                  <a:pt x="8063566" y="904879"/>
                  <a:pt x="8061925" y="909035"/>
                </a:cubicBezTo>
                <a:cubicBezTo>
                  <a:pt x="8060284" y="913191"/>
                  <a:pt x="8058297" y="917695"/>
                  <a:pt x="8055963" y="922547"/>
                </a:cubicBezTo>
                <a:cubicBezTo>
                  <a:pt x="8055501" y="923639"/>
                  <a:pt x="8055038" y="924799"/>
                  <a:pt x="8054574" y="926030"/>
                </a:cubicBezTo>
                <a:cubicBezTo>
                  <a:pt x="8054111" y="927261"/>
                  <a:pt x="8053089" y="928700"/>
                  <a:pt x="8051510" y="930348"/>
                </a:cubicBezTo>
                <a:lnTo>
                  <a:pt x="8034794" y="949294"/>
                </a:lnTo>
                <a:cubicBezTo>
                  <a:pt x="8034330" y="950106"/>
                  <a:pt x="8033865" y="951546"/>
                  <a:pt x="8033401" y="953612"/>
                </a:cubicBezTo>
                <a:cubicBezTo>
                  <a:pt x="8032937" y="955678"/>
                  <a:pt x="8031915" y="956839"/>
                  <a:pt x="8030336" y="957095"/>
                </a:cubicBezTo>
                <a:cubicBezTo>
                  <a:pt x="8026970" y="959184"/>
                  <a:pt x="8023673" y="960856"/>
                  <a:pt x="8020446" y="962109"/>
                </a:cubicBezTo>
                <a:cubicBezTo>
                  <a:pt x="8017219" y="963363"/>
                  <a:pt x="8014200" y="965035"/>
                  <a:pt x="8011391" y="967124"/>
                </a:cubicBezTo>
                <a:lnTo>
                  <a:pt x="8010277" y="967124"/>
                </a:lnTo>
                <a:cubicBezTo>
                  <a:pt x="8006887" y="966474"/>
                  <a:pt x="8003637" y="965546"/>
                  <a:pt x="8000525" y="964338"/>
                </a:cubicBezTo>
                <a:cubicBezTo>
                  <a:pt x="7997414" y="963131"/>
                  <a:pt x="7994721" y="962202"/>
                  <a:pt x="7992446" y="961552"/>
                </a:cubicBezTo>
                <a:cubicBezTo>
                  <a:pt x="7990890" y="961529"/>
                  <a:pt x="7989544" y="961575"/>
                  <a:pt x="7988406" y="961692"/>
                </a:cubicBezTo>
                <a:cubicBezTo>
                  <a:pt x="7987268" y="961808"/>
                  <a:pt x="7985643" y="962133"/>
                  <a:pt x="7983530" y="962667"/>
                </a:cubicBezTo>
                <a:cubicBezTo>
                  <a:pt x="7976774" y="964292"/>
                  <a:pt x="7970227" y="964106"/>
                  <a:pt x="7963889" y="962109"/>
                </a:cubicBezTo>
                <a:cubicBezTo>
                  <a:pt x="7957550" y="960113"/>
                  <a:pt x="7951839" y="956584"/>
                  <a:pt x="7946754" y="951522"/>
                </a:cubicBezTo>
                <a:cubicBezTo>
                  <a:pt x="7945663" y="950362"/>
                  <a:pt x="7944502" y="949061"/>
                  <a:pt x="7943272" y="947622"/>
                </a:cubicBezTo>
                <a:cubicBezTo>
                  <a:pt x="7942041" y="946182"/>
                  <a:pt x="7940602" y="944882"/>
                  <a:pt x="7938953" y="943721"/>
                </a:cubicBezTo>
                <a:cubicBezTo>
                  <a:pt x="7937212" y="942607"/>
                  <a:pt x="7935401" y="941493"/>
                  <a:pt x="7933521" y="940378"/>
                </a:cubicBezTo>
                <a:cubicBezTo>
                  <a:pt x="7931640" y="939264"/>
                  <a:pt x="7930108" y="938149"/>
                  <a:pt x="7928924" y="937035"/>
                </a:cubicBezTo>
                <a:cubicBezTo>
                  <a:pt x="7924466" y="937221"/>
                  <a:pt x="7920008" y="935735"/>
                  <a:pt x="7915550" y="932577"/>
                </a:cubicBezTo>
                <a:cubicBezTo>
                  <a:pt x="7909816" y="927585"/>
                  <a:pt x="7904290" y="922246"/>
                  <a:pt x="7898973" y="916557"/>
                </a:cubicBezTo>
                <a:cubicBezTo>
                  <a:pt x="7893657" y="910869"/>
                  <a:pt x="7889524" y="904693"/>
                  <a:pt x="7886576" y="898030"/>
                </a:cubicBezTo>
                <a:cubicBezTo>
                  <a:pt x="7883186" y="892876"/>
                  <a:pt x="7881050" y="887025"/>
                  <a:pt x="7880168" y="880478"/>
                </a:cubicBezTo>
                <a:cubicBezTo>
                  <a:pt x="7879285" y="873931"/>
                  <a:pt x="7879935" y="867523"/>
                  <a:pt x="7882118" y="861254"/>
                </a:cubicBezTo>
                <a:cubicBezTo>
                  <a:pt x="7884184" y="855068"/>
                  <a:pt x="7885624" y="848824"/>
                  <a:pt x="7886436" y="842522"/>
                </a:cubicBezTo>
                <a:cubicBezTo>
                  <a:pt x="7887249" y="836221"/>
                  <a:pt x="7888410" y="830251"/>
                  <a:pt x="7889919" y="824612"/>
                </a:cubicBezTo>
                <a:cubicBezTo>
                  <a:pt x="7890499" y="822289"/>
                  <a:pt x="7891010" y="819967"/>
                  <a:pt x="7891451" y="817644"/>
                </a:cubicBezTo>
                <a:cubicBezTo>
                  <a:pt x="7891892" y="815322"/>
                  <a:pt x="7892124" y="813557"/>
                  <a:pt x="7892148" y="812349"/>
                </a:cubicBezTo>
                <a:cubicBezTo>
                  <a:pt x="7892194" y="808470"/>
                  <a:pt x="7892380" y="804801"/>
                  <a:pt x="7892705" y="801340"/>
                </a:cubicBezTo>
                <a:cubicBezTo>
                  <a:pt x="7893030" y="797879"/>
                  <a:pt x="7893216" y="794489"/>
                  <a:pt x="7893262" y="791167"/>
                </a:cubicBezTo>
                <a:cubicBezTo>
                  <a:pt x="7894400" y="791144"/>
                  <a:pt x="7895468" y="791191"/>
                  <a:pt x="7896466" y="791307"/>
                </a:cubicBezTo>
                <a:cubicBezTo>
                  <a:pt x="7897464" y="791423"/>
                  <a:pt x="7898254" y="791748"/>
                  <a:pt x="7898834" y="792282"/>
                </a:cubicBezTo>
                <a:cubicBezTo>
                  <a:pt x="7901643" y="794489"/>
                  <a:pt x="7904383" y="796765"/>
                  <a:pt x="7907053" y="799110"/>
                </a:cubicBezTo>
                <a:cubicBezTo>
                  <a:pt x="7909723" y="801456"/>
                  <a:pt x="7912184" y="804011"/>
                  <a:pt x="7914436" y="806775"/>
                </a:cubicBezTo>
                <a:lnTo>
                  <a:pt x="7934496" y="820153"/>
                </a:lnTo>
                <a:cubicBezTo>
                  <a:pt x="7937328" y="822382"/>
                  <a:pt x="7939743" y="822940"/>
                  <a:pt x="7941740" y="821825"/>
                </a:cubicBezTo>
                <a:cubicBezTo>
                  <a:pt x="7943736" y="820710"/>
                  <a:pt x="7945036" y="817923"/>
                  <a:pt x="7945640" y="813464"/>
                </a:cubicBezTo>
                <a:lnTo>
                  <a:pt x="7945640" y="791167"/>
                </a:lnTo>
                <a:cubicBezTo>
                  <a:pt x="7946267" y="781180"/>
                  <a:pt x="7947242" y="771054"/>
                  <a:pt x="7948565" y="760789"/>
                </a:cubicBezTo>
                <a:cubicBezTo>
                  <a:pt x="7949889" y="750523"/>
                  <a:pt x="7951142" y="739839"/>
                  <a:pt x="7952327" y="728738"/>
                </a:cubicBezTo>
                <a:cubicBezTo>
                  <a:pt x="7953023" y="721491"/>
                  <a:pt x="7954138" y="713966"/>
                  <a:pt x="7955670" y="706163"/>
                </a:cubicBezTo>
                <a:cubicBezTo>
                  <a:pt x="7957202" y="698359"/>
                  <a:pt x="7958317" y="690276"/>
                  <a:pt x="7959013" y="681915"/>
                </a:cubicBezTo>
                <a:cubicBezTo>
                  <a:pt x="7959988" y="681335"/>
                  <a:pt x="7960267" y="680266"/>
                  <a:pt x="7959849" y="678710"/>
                </a:cubicBezTo>
                <a:cubicBezTo>
                  <a:pt x="7959431" y="677154"/>
                  <a:pt x="7959152" y="675250"/>
                  <a:pt x="7959013" y="672997"/>
                </a:cubicBezTo>
                <a:lnTo>
                  <a:pt x="7957899" y="672997"/>
                </a:lnTo>
                <a:cubicBezTo>
                  <a:pt x="7957713" y="674112"/>
                  <a:pt x="7956970" y="675226"/>
                  <a:pt x="7955670" y="676341"/>
                </a:cubicBezTo>
                <a:cubicBezTo>
                  <a:pt x="7945083" y="689185"/>
                  <a:pt x="7934217" y="702237"/>
                  <a:pt x="7923073" y="715499"/>
                </a:cubicBezTo>
                <a:cubicBezTo>
                  <a:pt x="7911929" y="728761"/>
                  <a:pt x="7900506" y="742092"/>
                  <a:pt x="7888804" y="755493"/>
                </a:cubicBezTo>
                <a:cubicBezTo>
                  <a:pt x="7882605" y="763320"/>
                  <a:pt x="7875780" y="770799"/>
                  <a:pt x="7868327" y="777929"/>
                </a:cubicBezTo>
                <a:cubicBezTo>
                  <a:pt x="7860874" y="785059"/>
                  <a:pt x="7853212" y="791701"/>
                  <a:pt x="7845342" y="797856"/>
                </a:cubicBezTo>
                <a:cubicBezTo>
                  <a:pt x="7834198" y="809402"/>
                  <a:pt x="7822217" y="820033"/>
                  <a:pt x="7809402" y="829750"/>
                </a:cubicBezTo>
                <a:cubicBezTo>
                  <a:pt x="7796586" y="839466"/>
                  <a:pt x="7782934" y="849224"/>
                  <a:pt x="7768446" y="859025"/>
                </a:cubicBezTo>
                <a:cubicBezTo>
                  <a:pt x="7759995" y="864017"/>
                  <a:pt x="7750987" y="868521"/>
                  <a:pt x="7741422" y="872538"/>
                </a:cubicBezTo>
                <a:cubicBezTo>
                  <a:pt x="7731856" y="876554"/>
                  <a:pt x="7722291" y="880222"/>
                  <a:pt x="7712725" y="883543"/>
                </a:cubicBezTo>
                <a:cubicBezTo>
                  <a:pt x="7702788" y="885771"/>
                  <a:pt x="7693130" y="886607"/>
                  <a:pt x="7683750" y="886050"/>
                </a:cubicBezTo>
                <a:cubicBezTo>
                  <a:pt x="7674370" y="885493"/>
                  <a:pt x="7664712" y="883543"/>
                  <a:pt x="7654775" y="880199"/>
                </a:cubicBezTo>
                <a:cubicBezTo>
                  <a:pt x="7654798" y="880106"/>
                  <a:pt x="7654752" y="879456"/>
                  <a:pt x="7654636" y="878249"/>
                </a:cubicBezTo>
                <a:cubicBezTo>
                  <a:pt x="7654520" y="877042"/>
                  <a:pt x="7654195" y="875834"/>
                  <a:pt x="7653661" y="874627"/>
                </a:cubicBezTo>
                <a:cubicBezTo>
                  <a:pt x="7657027" y="875068"/>
                  <a:pt x="7660045" y="875300"/>
                  <a:pt x="7662715" y="875324"/>
                </a:cubicBezTo>
                <a:cubicBezTo>
                  <a:pt x="7665385" y="875347"/>
                  <a:pt x="7667568" y="875858"/>
                  <a:pt x="7669263" y="876856"/>
                </a:cubicBezTo>
                <a:cubicBezTo>
                  <a:pt x="7674324" y="880060"/>
                  <a:pt x="7679525" y="881732"/>
                  <a:pt x="7684865" y="881871"/>
                </a:cubicBezTo>
                <a:cubicBezTo>
                  <a:pt x="7690205" y="882010"/>
                  <a:pt x="7695405" y="881453"/>
                  <a:pt x="7700467" y="880199"/>
                </a:cubicBezTo>
                <a:cubicBezTo>
                  <a:pt x="7701093" y="878551"/>
                  <a:pt x="7702068" y="877390"/>
                  <a:pt x="7703392" y="876717"/>
                </a:cubicBezTo>
                <a:cubicBezTo>
                  <a:pt x="7704715" y="876043"/>
                  <a:pt x="7705969" y="875718"/>
                  <a:pt x="7707153" y="875742"/>
                </a:cubicBezTo>
                <a:cubicBezTo>
                  <a:pt x="7712145" y="875672"/>
                  <a:pt x="7716928" y="874975"/>
                  <a:pt x="7721501" y="873652"/>
                </a:cubicBezTo>
                <a:cubicBezTo>
                  <a:pt x="7726075" y="872329"/>
                  <a:pt x="7730579" y="870796"/>
                  <a:pt x="7735014" y="869055"/>
                </a:cubicBezTo>
                <a:cubicBezTo>
                  <a:pt x="7736709" y="868335"/>
                  <a:pt x="7738334" y="867267"/>
                  <a:pt x="7739889" y="865851"/>
                </a:cubicBezTo>
                <a:cubicBezTo>
                  <a:pt x="7741445" y="864435"/>
                  <a:pt x="7742791" y="863645"/>
                  <a:pt x="7743929" y="863483"/>
                </a:cubicBezTo>
                <a:lnTo>
                  <a:pt x="7743929" y="861254"/>
                </a:lnTo>
                <a:cubicBezTo>
                  <a:pt x="7742304" y="861765"/>
                  <a:pt x="7740539" y="862136"/>
                  <a:pt x="7738636" y="862368"/>
                </a:cubicBezTo>
                <a:cubicBezTo>
                  <a:pt x="7736732" y="862601"/>
                  <a:pt x="7734410" y="862972"/>
                  <a:pt x="7731670" y="863483"/>
                </a:cubicBezTo>
                <a:cubicBezTo>
                  <a:pt x="7725007" y="863669"/>
                  <a:pt x="7718274" y="864412"/>
                  <a:pt x="7711471" y="865712"/>
                </a:cubicBezTo>
                <a:cubicBezTo>
                  <a:pt x="7704669" y="867012"/>
                  <a:pt x="7697657" y="867755"/>
                  <a:pt x="7690437" y="867941"/>
                </a:cubicBezTo>
                <a:cubicBezTo>
                  <a:pt x="7682729" y="867639"/>
                  <a:pt x="7675020" y="867128"/>
                  <a:pt x="7667312" y="866408"/>
                </a:cubicBezTo>
                <a:cubicBezTo>
                  <a:pt x="7659604" y="865688"/>
                  <a:pt x="7651339" y="866571"/>
                  <a:pt x="7642516" y="869055"/>
                </a:cubicBezTo>
                <a:cubicBezTo>
                  <a:pt x="7639103" y="868823"/>
                  <a:pt x="7635342" y="867894"/>
                  <a:pt x="7631233" y="866269"/>
                </a:cubicBezTo>
                <a:cubicBezTo>
                  <a:pt x="7627123" y="864644"/>
                  <a:pt x="7623084" y="863715"/>
                  <a:pt x="7619114" y="863483"/>
                </a:cubicBezTo>
                <a:cubicBezTo>
                  <a:pt x="7610941" y="861624"/>
                  <a:pt x="7604162" y="858381"/>
                  <a:pt x="7598775" y="853755"/>
                </a:cubicBezTo>
                <a:cubicBezTo>
                  <a:pt x="7593389" y="849129"/>
                  <a:pt x="7588281" y="844245"/>
                  <a:pt x="7583452" y="839104"/>
                </a:cubicBezTo>
                <a:cubicBezTo>
                  <a:pt x="7581200" y="836852"/>
                  <a:pt x="7578739" y="835226"/>
                  <a:pt x="7576069" y="834227"/>
                </a:cubicBezTo>
                <a:cubicBezTo>
                  <a:pt x="7573399" y="833228"/>
                  <a:pt x="7570659" y="832996"/>
                  <a:pt x="7567850" y="833530"/>
                </a:cubicBezTo>
                <a:cubicBezTo>
                  <a:pt x="7563508" y="833461"/>
                  <a:pt x="7560211" y="832485"/>
                  <a:pt x="7557959" y="830604"/>
                </a:cubicBezTo>
                <a:cubicBezTo>
                  <a:pt x="7555707" y="828723"/>
                  <a:pt x="7553804" y="826354"/>
                  <a:pt x="7552248" y="823497"/>
                </a:cubicBezTo>
                <a:cubicBezTo>
                  <a:pt x="7548533" y="817900"/>
                  <a:pt x="7547047" y="812372"/>
                  <a:pt x="7547790" y="806914"/>
                </a:cubicBezTo>
                <a:cubicBezTo>
                  <a:pt x="7548533" y="801456"/>
                  <a:pt x="7550391" y="796207"/>
                  <a:pt x="7553362" y="791167"/>
                </a:cubicBezTo>
                <a:cubicBezTo>
                  <a:pt x="7554988" y="789054"/>
                  <a:pt x="7555916" y="786871"/>
                  <a:pt x="7556148" y="784618"/>
                </a:cubicBezTo>
                <a:cubicBezTo>
                  <a:pt x="7556381" y="782365"/>
                  <a:pt x="7556195" y="779346"/>
                  <a:pt x="7555591" y="775560"/>
                </a:cubicBezTo>
                <a:cubicBezTo>
                  <a:pt x="7554988" y="773841"/>
                  <a:pt x="7554523" y="771983"/>
                  <a:pt x="7554198" y="769986"/>
                </a:cubicBezTo>
                <a:cubicBezTo>
                  <a:pt x="7553873" y="767988"/>
                  <a:pt x="7553966" y="766130"/>
                  <a:pt x="7554477" y="764412"/>
                </a:cubicBezTo>
                <a:cubicBezTo>
                  <a:pt x="7557951" y="757461"/>
                  <a:pt x="7561033" y="750552"/>
                  <a:pt x="7563722" y="743684"/>
                </a:cubicBezTo>
                <a:cubicBezTo>
                  <a:pt x="7566412" y="736817"/>
                  <a:pt x="7567926" y="733789"/>
                  <a:pt x="7568263" y="734601"/>
                </a:cubicBezTo>
                <a:cubicBezTo>
                  <a:pt x="7568600" y="735413"/>
                  <a:pt x="7566976" y="743863"/>
                  <a:pt x="7563392" y="759952"/>
                </a:cubicBezTo>
                <a:lnTo>
                  <a:pt x="7590138" y="772215"/>
                </a:lnTo>
                <a:cubicBezTo>
                  <a:pt x="7592390" y="772796"/>
                  <a:pt x="7594852" y="773028"/>
                  <a:pt x="7597522" y="772912"/>
                </a:cubicBezTo>
                <a:cubicBezTo>
                  <a:pt x="7600191" y="772796"/>
                  <a:pt x="7602931" y="772192"/>
                  <a:pt x="7605740" y="771101"/>
                </a:cubicBezTo>
                <a:cubicBezTo>
                  <a:pt x="7619694" y="764388"/>
                  <a:pt x="7633299" y="756910"/>
                  <a:pt x="7646556" y="748665"/>
                </a:cubicBezTo>
                <a:cubicBezTo>
                  <a:pt x="7659813" y="740420"/>
                  <a:pt x="7672583" y="731548"/>
                  <a:pt x="7684865" y="722049"/>
                </a:cubicBezTo>
                <a:cubicBezTo>
                  <a:pt x="7699863" y="710343"/>
                  <a:pt x="7714443" y="698080"/>
                  <a:pt x="7728606" y="685260"/>
                </a:cubicBezTo>
                <a:cubicBezTo>
                  <a:pt x="7742768" y="672439"/>
                  <a:pt x="7756791" y="659062"/>
                  <a:pt x="7770675" y="645126"/>
                </a:cubicBezTo>
                <a:lnTo>
                  <a:pt x="7857600" y="554826"/>
                </a:lnTo>
                <a:cubicBezTo>
                  <a:pt x="7860433" y="551552"/>
                  <a:pt x="7863126" y="548346"/>
                  <a:pt x="7865680" y="545211"/>
                </a:cubicBezTo>
                <a:cubicBezTo>
                  <a:pt x="7868234" y="542076"/>
                  <a:pt x="7870370" y="538592"/>
                  <a:pt x="7872088" y="534760"/>
                </a:cubicBezTo>
                <a:cubicBezTo>
                  <a:pt x="7873969" y="530858"/>
                  <a:pt x="7876615" y="527235"/>
                  <a:pt x="7880028" y="523890"/>
                </a:cubicBezTo>
                <a:cubicBezTo>
                  <a:pt x="7883441" y="520546"/>
                  <a:pt x="7886366" y="517480"/>
                  <a:pt x="7888804" y="514693"/>
                </a:cubicBezTo>
                <a:lnTo>
                  <a:pt x="7934496" y="465641"/>
                </a:lnTo>
                <a:cubicBezTo>
                  <a:pt x="7936585" y="463411"/>
                  <a:pt x="7938257" y="460903"/>
                  <a:pt x="7939511" y="458116"/>
                </a:cubicBezTo>
                <a:cubicBezTo>
                  <a:pt x="7940764" y="455329"/>
                  <a:pt x="7942436" y="452263"/>
                  <a:pt x="7944526" y="448919"/>
                </a:cubicBezTo>
                <a:cubicBezTo>
                  <a:pt x="7945710" y="447850"/>
                  <a:pt x="7947242" y="446643"/>
                  <a:pt x="7949123" y="445296"/>
                </a:cubicBezTo>
                <a:cubicBezTo>
                  <a:pt x="7951003" y="443948"/>
                  <a:pt x="7952814" y="442183"/>
                  <a:pt x="7954555" y="440000"/>
                </a:cubicBezTo>
                <a:lnTo>
                  <a:pt x="7952327" y="440000"/>
                </a:lnTo>
                <a:cubicBezTo>
                  <a:pt x="7940602" y="442021"/>
                  <a:pt x="7928668" y="442996"/>
                  <a:pt x="7916526" y="442927"/>
                </a:cubicBezTo>
                <a:cubicBezTo>
                  <a:pt x="7904383" y="442857"/>
                  <a:pt x="7892171" y="442996"/>
                  <a:pt x="7879889" y="443345"/>
                </a:cubicBezTo>
                <a:cubicBezTo>
                  <a:pt x="7874897" y="443414"/>
                  <a:pt x="7869836" y="443554"/>
                  <a:pt x="7864705" y="443763"/>
                </a:cubicBezTo>
                <a:cubicBezTo>
                  <a:pt x="7859574" y="443972"/>
                  <a:pt x="7854234" y="443832"/>
                  <a:pt x="7848685" y="443345"/>
                </a:cubicBezTo>
                <a:cubicBezTo>
                  <a:pt x="7843531" y="443321"/>
                  <a:pt x="7838237" y="443089"/>
                  <a:pt x="7832804" y="442648"/>
                </a:cubicBezTo>
                <a:cubicBezTo>
                  <a:pt x="7827372" y="442207"/>
                  <a:pt x="7822635" y="441696"/>
                  <a:pt x="7818596" y="441115"/>
                </a:cubicBezTo>
                <a:cubicBezTo>
                  <a:pt x="7812559" y="440395"/>
                  <a:pt x="7806801" y="439053"/>
                  <a:pt x="7801322" y="437089"/>
                </a:cubicBezTo>
                <a:cubicBezTo>
                  <a:pt x="7795843" y="435124"/>
                  <a:pt x="7790085" y="433512"/>
                  <a:pt x="7784048" y="432253"/>
                </a:cubicBezTo>
                <a:cubicBezTo>
                  <a:pt x="7782400" y="432207"/>
                  <a:pt x="7780682" y="431750"/>
                  <a:pt x="7778894" y="430881"/>
                </a:cubicBezTo>
                <a:cubicBezTo>
                  <a:pt x="7777106" y="430013"/>
                  <a:pt x="7775110" y="429007"/>
                  <a:pt x="7772904" y="427865"/>
                </a:cubicBezTo>
                <a:lnTo>
                  <a:pt x="7738357" y="403365"/>
                </a:lnTo>
                <a:cubicBezTo>
                  <a:pt x="7733412" y="399325"/>
                  <a:pt x="7729651" y="394588"/>
                  <a:pt x="7727073" y="389156"/>
                </a:cubicBezTo>
                <a:cubicBezTo>
                  <a:pt x="7724496" y="383723"/>
                  <a:pt x="7722685" y="378429"/>
                  <a:pt x="7721641" y="373275"/>
                </a:cubicBezTo>
                <a:cubicBezTo>
                  <a:pt x="7721292" y="370396"/>
                  <a:pt x="7721989" y="367239"/>
                  <a:pt x="7723730" y="363803"/>
                </a:cubicBezTo>
                <a:cubicBezTo>
                  <a:pt x="7725471" y="360366"/>
                  <a:pt x="7727004" y="357209"/>
                  <a:pt x="7728327" y="354330"/>
                </a:cubicBezTo>
                <a:cubicBezTo>
                  <a:pt x="7730161" y="359229"/>
                  <a:pt x="7733458" y="363083"/>
                  <a:pt x="7738218" y="365892"/>
                </a:cubicBezTo>
                <a:cubicBezTo>
                  <a:pt x="7742977" y="368701"/>
                  <a:pt x="7748224" y="371162"/>
                  <a:pt x="7753959" y="373275"/>
                </a:cubicBezTo>
                <a:cubicBezTo>
                  <a:pt x="7757116" y="376433"/>
                  <a:pt x="7760831" y="379033"/>
                  <a:pt x="7765103" y="381076"/>
                </a:cubicBezTo>
                <a:cubicBezTo>
                  <a:pt x="7775226" y="384489"/>
                  <a:pt x="7785906" y="386579"/>
                  <a:pt x="7797143" y="387345"/>
                </a:cubicBezTo>
                <a:cubicBezTo>
                  <a:pt x="7808380" y="388111"/>
                  <a:pt x="7819617" y="387136"/>
                  <a:pt x="7830854" y="384419"/>
                </a:cubicBezTo>
                <a:cubicBezTo>
                  <a:pt x="7847756" y="382376"/>
                  <a:pt x="7865216" y="378661"/>
                  <a:pt x="7883232" y="373275"/>
                </a:cubicBezTo>
                <a:cubicBezTo>
                  <a:pt x="7892078" y="370373"/>
                  <a:pt x="7900854" y="366983"/>
                  <a:pt x="7909560" y="363106"/>
                </a:cubicBezTo>
                <a:cubicBezTo>
                  <a:pt x="7918267" y="359229"/>
                  <a:pt x="7927322" y="355560"/>
                  <a:pt x="7936725" y="352101"/>
                </a:cubicBezTo>
                <a:cubicBezTo>
                  <a:pt x="7938419" y="351474"/>
                  <a:pt x="7940323" y="350778"/>
                  <a:pt x="7942436" y="350011"/>
                </a:cubicBezTo>
                <a:cubicBezTo>
                  <a:pt x="7944549" y="349245"/>
                  <a:pt x="7946731" y="348827"/>
                  <a:pt x="7948983" y="348758"/>
                </a:cubicBezTo>
                <a:cubicBezTo>
                  <a:pt x="7955020" y="348131"/>
                  <a:pt x="7960499" y="346877"/>
                  <a:pt x="7965421" y="344997"/>
                </a:cubicBezTo>
                <a:cubicBezTo>
                  <a:pt x="7970343" y="343116"/>
                  <a:pt x="7975265" y="341026"/>
                  <a:pt x="7980187" y="338728"/>
                </a:cubicBezTo>
                <a:lnTo>
                  <a:pt x="8011391" y="325355"/>
                </a:lnTo>
                <a:cubicBezTo>
                  <a:pt x="8016360" y="323706"/>
                  <a:pt x="8021189" y="322267"/>
                  <a:pt x="8025879" y="321036"/>
                </a:cubicBezTo>
                <a:cubicBezTo>
                  <a:pt x="8030568" y="319806"/>
                  <a:pt x="8035398" y="318645"/>
                  <a:pt x="8040366" y="317554"/>
                </a:cubicBezTo>
                <a:cubicBezTo>
                  <a:pt x="8043756" y="316602"/>
                  <a:pt x="8047284" y="316556"/>
                  <a:pt x="8050949" y="317415"/>
                </a:cubicBezTo>
                <a:cubicBezTo>
                  <a:pt x="8054614" y="318274"/>
                  <a:pt x="8058134" y="319063"/>
                  <a:pt x="8061509" y="319783"/>
                </a:cubicBezTo>
                <a:lnTo>
                  <a:pt x="8136067" y="319783"/>
                </a:lnTo>
                <a:cubicBezTo>
                  <a:pt x="8137228" y="319736"/>
                  <a:pt x="8138528" y="319272"/>
                  <a:pt x="8139968" y="318390"/>
                </a:cubicBezTo>
                <a:cubicBezTo>
                  <a:pt x="8141407" y="317507"/>
                  <a:pt x="8142707" y="316486"/>
                  <a:pt x="8143868" y="315325"/>
                </a:cubicBezTo>
                <a:cubicBezTo>
                  <a:pt x="8147769" y="314814"/>
                  <a:pt x="8151391" y="314164"/>
                  <a:pt x="8154734" y="313375"/>
                </a:cubicBezTo>
                <a:cubicBezTo>
                  <a:pt x="8158077" y="312585"/>
                  <a:pt x="8161142" y="311378"/>
                  <a:pt x="8163928" y="309753"/>
                </a:cubicBezTo>
                <a:cubicBezTo>
                  <a:pt x="8167294" y="309126"/>
                  <a:pt x="8170591" y="308430"/>
                  <a:pt x="8173818" y="307663"/>
                </a:cubicBezTo>
                <a:cubicBezTo>
                  <a:pt x="8177046" y="306897"/>
                  <a:pt x="8180064" y="306479"/>
                  <a:pt x="8182873" y="306410"/>
                </a:cubicBezTo>
                <a:close/>
                <a:moveTo>
                  <a:pt x="5928410" y="286032"/>
                </a:moveTo>
                <a:cubicBezTo>
                  <a:pt x="5928921" y="292588"/>
                  <a:pt x="5929571" y="299004"/>
                  <a:pt x="5930361" y="305281"/>
                </a:cubicBezTo>
                <a:cubicBezTo>
                  <a:pt x="5931151" y="311558"/>
                  <a:pt x="5932359" y="318532"/>
                  <a:pt x="5933985" y="326203"/>
                </a:cubicBezTo>
                <a:cubicBezTo>
                  <a:pt x="5937377" y="324064"/>
                  <a:pt x="5940629" y="322484"/>
                  <a:pt x="5943742" y="321461"/>
                </a:cubicBezTo>
                <a:cubicBezTo>
                  <a:pt x="5946855" y="320438"/>
                  <a:pt x="5949549" y="319415"/>
                  <a:pt x="5951826" y="318392"/>
                </a:cubicBezTo>
                <a:cubicBezTo>
                  <a:pt x="5954660" y="317416"/>
                  <a:pt x="5957634" y="316579"/>
                  <a:pt x="5960747" y="315882"/>
                </a:cubicBezTo>
                <a:cubicBezTo>
                  <a:pt x="5963859" y="315184"/>
                  <a:pt x="5966833" y="313789"/>
                  <a:pt x="5969667" y="311697"/>
                </a:cubicBezTo>
                <a:cubicBezTo>
                  <a:pt x="5963000" y="306722"/>
                  <a:pt x="5956263" y="302166"/>
                  <a:pt x="5949456" y="298028"/>
                </a:cubicBezTo>
                <a:cubicBezTo>
                  <a:pt x="5942650" y="293890"/>
                  <a:pt x="5935634" y="289891"/>
                  <a:pt x="5928410" y="286032"/>
                </a:cubicBezTo>
                <a:close/>
                <a:moveTo>
                  <a:pt x="4774573" y="262235"/>
                </a:moveTo>
                <a:cubicBezTo>
                  <a:pt x="4790785" y="261469"/>
                  <a:pt x="4806508" y="262722"/>
                  <a:pt x="4821742" y="265996"/>
                </a:cubicBezTo>
                <a:cubicBezTo>
                  <a:pt x="4836974" y="269270"/>
                  <a:pt x="4851294" y="275817"/>
                  <a:pt x="4864702" y="285638"/>
                </a:cubicBezTo>
                <a:cubicBezTo>
                  <a:pt x="4875359" y="292231"/>
                  <a:pt x="4884692" y="299661"/>
                  <a:pt x="4892702" y="307926"/>
                </a:cubicBezTo>
                <a:cubicBezTo>
                  <a:pt x="4900713" y="316192"/>
                  <a:pt x="4906981" y="325850"/>
                  <a:pt x="4911508" y="336901"/>
                </a:cubicBezTo>
                <a:cubicBezTo>
                  <a:pt x="4915989" y="345886"/>
                  <a:pt x="4917893" y="354941"/>
                  <a:pt x="4917220" y="364066"/>
                </a:cubicBezTo>
                <a:cubicBezTo>
                  <a:pt x="4916546" y="373190"/>
                  <a:pt x="4913157" y="381966"/>
                  <a:pt x="4907051" y="390394"/>
                </a:cubicBezTo>
                <a:cubicBezTo>
                  <a:pt x="4902593" y="396586"/>
                  <a:pt x="4898135" y="402848"/>
                  <a:pt x="4893677" y="409179"/>
                </a:cubicBezTo>
                <a:cubicBezTo>
                  <a:pt x="4889220" y="415510"/>
                  <a:pt x="4884762" y="421493"/>
                  <a:pt x="4880304" y="427129"/>
                </a:cubicBezTo>
                <a:cubicBezTo>
                  <a:pt x="4873618" y="435937"/>
                  <a:pt x="4866653" y="443632"/>
                  <a:pt x="4859411" y="450215"/>
                </a:cubicBezTo>
                <a:cubicBezTo>
                  <a:pt x="4852170" y="456797"/>
                  <a:pt x="4844651" y="462824"/>
                  <a:pt x="4836857" y="468294"/>
                </a:cubicBezTo>
                <a:cubicBezTo>
                  <a:pt x="4833427" y="471006"/>
                  <a:pt x="4829441" y="473370"/>
                  <a:pt x="4824899" y="475386"/>
                </a:cubicBezTo>
                <a:cubicBezTo>
                  <a:pt x="4820358" y="477403"/>
                  <a:pt x="4815815" y="479489"/>
                  <a:pt x="4811273" y="481645"/>
                </a:cubicBezTo>
                <a:cubicBezTo>
                  <a:pt x="4802352" y="484894"/>
                  <a:pt x="4793497" y="488146"/>
                  <a:pt x="4784711" y="491401"/>
                </a:cubicBezTo>
                <a:cubicBezTo>
                  <a:pt x="4775925" y="494656"/>
                  <a:pt x="4767342" y="498470"/>
                  <a:pt x="4758961" y="502844"/>
                </a:cubicBezTo>
                <a:cubicBezTo>
                  <a:pt x="4754384" y="506147"/>
                  <a:pt x="4749596" y="509311"/>
                  <a:pt x="4744601" y="512335"/>
                </a:cubicBezTo>
                <a:cubicBezTo>
                  <a:pt x="4739604" y="515359"/>
                  <a:pt x="4735096" y="518523"/>
                  <a:pt x="4731076" y="521826"/>
                </a:cubicBezTo>
                <a:cubicBezTo>
                  <a:pt x="4742184" y="517941"/>
                  <a:pt x="4753148" y="513987"/>
                  <a:pt x="4763967" y="509962"/>
                </a:cubicBezTo>
                <a:cubicBezTo>
                  <a:pt x="4774786" y="505938"/>
                  <a:pt x="4785734" y="501704"/>
                  <a:pt x="4796812" y="497261"/>
                </a:cubicBezTo>
                <a:cubicBezTo>
                  <a:pt x="4815190" y="491053"/>
                  <a:pt x="4834065" y="486174"/>
                  <a:pt x="4853439" y="482623"/>
                </a:cubicBezTo>
                <a:cubicBezTo>
                  <a:pt x="4872811" y="479073"/>
                  <a:pt x="4892540" y="477263"/>
                  <a:pt x="4912623" y="477194"/>
                </a:cubicBezTo>
                <a:cubicBezTo>
                  <a:pt x="4915966" y="477148"/>
                  <a:pt x="4919309" y="476963"/>
                  <a:pt x="4922653" y="476638"/>
                </a:cubicBezTo>
                <a:cubicBezTo>
                  <a:pt x="4925996" y="476314"/>
                  <a:pt x="4929339" y="476128"/>
                  <a:pt x="4932682" y="476082"/>
                </a:cubicBezTo>
                <a:cubicBezTo>
                  <a:pt x="4941598" y="476267"/>
                  <a:pt x="4950513" y="475896"/>
                  <a:pt x="4959430" y="474969"/>
                </a:cubicBezTo>
                <a:cubicBezTo>
                  <a:pt x="4960358" y="475155"/>
                  <a:pt x="4961843" y="474784"/>
                  <a:pt x="4963886" y="473857"/>
                </a:cubicBezTo>
                <a:cubicBezTo>
                  <a:pt x="4962192" y="473810"/>
                  <a:pt x="4960566" y="473625"/>
                  <a:pt x="4959011" y="473300"/>
                </a:cubicBezTo>
                <a:cubicBezTo>
                  <a:pt x="4957455" y="472976"/>
                  <a:pt x="4956108" y="472790"/>
                  <a:pt x="4954971" y="472744"/>
                </a:cubicBezTo>
                <a:lnTo>
                  <a:pt x="4954971" y="471632"/>
                </a:lnTo>
                <a:cubicBezTo>
                  <a:pt x="4959939" y="471655"/>
                  <a:pt x="4964769" y="471608"/>
                  <a:pt x="4969459" y="471492"/>
                </a:cubicBezTo>
                <a:cubicBezTo>
                  <a:pt x="4974148" y="471377"/>
                  <a:pt x="4978977" y="471052"/>
                  <a:pt x="4983946" y="470519"/>
                </a:cubicBezTo>
                <a:lnTo>
                  <a:pt x="4983946" y="471632"/>
                </a:lnTo>
                <a:lnTo>
                  <a:pt x="4977259" y="471632"/>
                </a:lnTo>
                <a:cubicBezTo>
                  <a:pt x="4980069" y="471887"/>
                  <a:pt x="4982808" y="472211"/>
                  <a:pt x="4985478" y="472605"/>
                </a:cubicBezTo>
                <a:cubicBezTo>
                  <a:pt x="4988149" y="472999"/>
                  <a:pt x="4990609" y="471933"/>
                  <a:pt x="4992862" y="469406"/>
                </a:cubicBezTo>
                <a:cubicBezTo>
                  <a:pt x="4993535" y="467900"/>
                  <a:pt x="4994974" y="467297"/>
                  <a:pt x="4997180" y="467598"/>
                </a:cubicBezTo>
                <a:cubicBezTo>
                  <a:pt x="4999385" y="467900"/>
                  <a:pt x="5001661" y="468132"/>
                  <a:pt x="5004006" y="468294"/>
                </a:cubicBezTo>
                <a:cubicBezTo>
                  <a:pt x="5014593" y="467228"/>
                  <a:pt x="5025180" y="466579"/>
                  <a:pt x="5035768" y="466347"/>
                </a:cubicBezTo>
                <a:cubicBezTo>
                  <a:pt x="5046354" y="466115"/>
                  <a:pt x="5056941" y="466022"/>
                  <a:pt x="5067528" y="466069"/>
                </a:cubicBezTo>
                <a:cubicBezTo>
                  <a:pt x="5070826" y="466208"/>
                  <a:pt x="5073982" y="466486"/>
                  <a:pt x="5077000" y="466903"/>
                </a:cubicBezTo>
                <a:cubicBezTo>
                  <a:pt x="5080019" y="467320"/>
                  <a:pt x="5083176" y="467042"/>
                  <a:pt x="5086473" y="466069"/>
                </a:cubicBezTo>
                <a:cubicBezTo>
                  <a:pt x="5091418" y="466161"/>
                  <a:pt x="5096015" y="466810"/>
                  <a:pt x="5100264" y="468016"/>
                </a:cubicBezTo>
                <a:cubicBezTo>
                  <a:pt x="5104513" y="469221"/>
                  <a:pt x="5108831" y="470426"/>
                  <a:pt x="5113219" y="471632"/>
                </a:cubicBezTo>
                <a:lnTo>
                  <a:pt x="5115449" y="473857"/>
                </a:lnTo>
                <a:lnTo>
                  <a:pt x="5115449" y="473877"/>
                </a:lnTo>
                <a:cubicBezTo>
                  <a:pt x="5115402" y="474456"/>
                  <a:pt x="5115217" y="474967"/>
                  <a:pt x="5114891" y="475407"/>
                </a:cubicBezTo>
                <a:cubicBezTo>
                  <a:pt x="5114566" y="475848"/>
                  <a:pt x="5114380" y="476080"/>
                  <a:pt x="5114334" y="476103"/>
                </a:cubicBezTo>
                <a:cubicBezTo>
                  <a:pt x="5111478" y="481088"/>
                  <a:pt x="5108553" y="485587"/>
                  <a:pt x="5105557" y="489599"/>
                </a:cubicBezTo>
                <a:cubicBezTo>
                  <a:pt x="5102562" y="493611"/>
                  <a:pt x="5099916" y="497275"/>
                  <a:pt x="5097617" y="500591"/>
                </a:cubicBezTo>
                <a:lnTo>
                  <a:pt x="5095389" y="506156"/>
                </a:lnTo>
                <a:cubicBezTo>
                  <a:pt x="5094344" y="507875"/>
                  <a:pt x="5093368" y="509460"/>
                  <a:pt x="5092463" y="510910"/>
                </a:cubicBezTo>
                <a:cubicBezTo>
                  <a:pt x="5091558" y="512360"/>
                  <a:pt x="5090305" y="513405"/>
                  <a:pt x="5088703" y="514043"/>
                </a:cubicBezTo>
                <a:cubicBezTo>
                  <a:pt x="5084430" y="516892"/>
                  <a:pt x="5081272" y="520088"/>
                  <a:pt x="5079229" y="523632"/>
                </a:cubicBezTo>
                <a:cubicBezTo>
                  <a:pt x="5077186" y="527175"/>
                  <a:pt x="5075143" y="530649"/>
                  <a:pt x="5073100" y="534054"/>
                </a:cubicBezTo>
                <a:cubicBezTo>
                  <a:pt x="5070709" y="536115"/>
                  <a:pt x="5067691" y="537829"/>
                  <a:pt x="5064045" y="539195"/>
                </a:cubicBezTo>
                <a:cubicBezTo>
                  <a:pt x="5060400" y="540562"/>
                  <a:pt x="5057103" y="542553"/>
                  <a:pt x="5054155" y="545171"/>
                </a:cubicBezTo>
                <a:lnTo>
                  <a:pt x="5047468" y="545171"/>
                </a:lnTo>
                <a:lnTo>
                  <a:pt x="5048583" y="549617"/>
                </a:lnTo>
                <a:cubicBezTo>
                  <a:pt x="5049674" y="552407"/>
                  <a:pt x="5049721" y="554485"/>
                  <a:pt x="5048722" y="555851"/>
                </a:cubicBezTo>
                <a:cubicBezTo>
                  <a:pt x="5047724" y="557218"/>
                  <a:pt x="5045820" y="558152"/>
                  <a:pt x="5043011" y="558654"/>
                </a:cubicBezTo>
                <a:cubicBezTo>
                  <a:pt x="5032447" y="560437"/>
                  <a:pt x="5021813" y="561534"/>
                  <a:pt x="5011110" y="561946"/>
                </a:cubicBezTo>
                <a:cubicBezTo>
                  <a:pt x="5000407" y="562357"/>
                  <a:pt x="4989495" y="561260"/>
                  <a:pt x="4978374" y="558654"/>
                </a:cubicBezTo>
                <a:cubicBezTo>
                  <a:pt x="4973823" y="557609"/>
                  <a:pt x="4968995" y="556627"/>
                  <a:pt x="4963886" y="555710"/>
                </a:cubicBezTo>
                <a:cubicBezTo>
                  <a:pt x="4958778" y="554792"/>
                  <a:pt x="4953949" y="553517"/>
                  <a:pt x="4949399" y="551886"/>
                </a:cubicBezTo>
                <a:cubicBezTo>
                  <a:pt x="4944361" y="550660"/>
                  <a:pt x="4939392" y="549164"/>
                  <a:pt x="4934493" y="547400"/>
                </a:cubicBezTo>
                <a:cubicBezTo>
                  <a:pt x="4929594" y="545635"/>
                  <a:pt x="4924905" y="544151"/>
                  <a:pt x="4920424" y="542947"/>
                </a:cubicBezTo>
                <a:cubicBezTo>
                  <a:pt x="4914922" y="541141"/>
                  <a:pt x="4909491" y="539751"/>
                  <a:pt x="4904130" y="538778"/>
                </a:cubicBezTo>
                <a:cubicBezTo>
                  <a:pt x="4898770" y="537806"/>
                  <a:pt x="4893064" y="538083"/>
                  <a:pt x="4887012" y="539612"/>
                </a:cubicBezTo>
                <a:lnTo>
                  <a:pt x="4844707" y="548505"/>
                </a:lnTo>
                <a:lnTo>
                  <a:pt x="4844707" y="550752"/>
                </a:lnTo>
                <a:cubicBezTo>
                  <a:pt x="4854518" y="561423"/>
                  <a:pt x="4861893" y="572935"/>
                  <a:pt x="4866833" y="585288"/>
                </a:cubicBezTo>
                <a:cubicBezTo>
                  <a:pt x="4871774" y="597641"/>
                  <a:pt x="4875530" y="610274"/>
                  <a:pt x="4878105" y="623187"/>
                </a:cubicBezTo>
                <a:cubicBezTo>
                  <a:pt x="4881375" y="638214"/>
                  <a:pt x="4884297" y="653031"/>
                  <a:pt x="4886871" y="667639"/>
                </a:cubicBezTo>
                <a:cubicBezTo>
                  <a:pt x="4889446" y="682247"/>
                  <a:pt x="4892090" y="696786"/>
                  <a:pt x="4894803" y="711255"/>
                </a:cubicBezTo>
                <a:cubicBezTo>
                  <a:pt x="4895893" y="719035"/>
                  <a:pt x="4896775" y="726606"/>
                  <a:pt x="4897447" y="733969"/>
                </a:cubicBezTo>
                <a:cubicBezTo>
                  <a:pt x="4898120" y="741331"/>
                  <a:pt x="4898723" y="748623"/>
                  <a:pt x="4899256" y="755846"/>
                </a:cubicBezTo>
                <a:cubicBezTo>
                  <a:pt x="4900394" y="776493"/>
                  <a:pt x="4901460" y="797070"/>
                  <a:pt x="4902458" y="817577"/>
                </a:cubicBezTo>
                <a:cubicBezTo>
                  <a:pt x="4903454" y="838085"/>
                  <a:pt x="4904242" y="858383"/>
                  <a:pt x="4904822" y="878472"/>
                </a:cubicBezTo>
                <a:cubicBezTo>
                  <a:pt x="4904869" y="900698"/>
                  <a:pt x="4903384" y="922576"/>
                  <a:pt x="4900368" y="944103"/>
                </a:cubicBezTo>
                <a:cubicBezTo>
                  <a:pt x="4897350" y="965631"/>
                  <a:pt x="4892519" y="987226"/>
                  <a:pt x="4885877" y="1008889"/>
                </a:cubicBezTo>
                <a:cubicBezTo>
                  <a:pt x="4881512" y="1022262"/>
                  <a:pt x="4876311" y="1035288"/>
                  <a:pt x="4870275" y="1047967"/>
                </a:cubicBezTo>
                <a:cubicBezTo>
                  <a:pt x="4864238" y="1060645"/>
                  <a:pt x="4856809" y="1072836"/>
                  <a:pt x="4847986" y="1084541"/>
                </a:cubicBezTo>
                <a:cubicBezTo>
                  <a:pt x="4841958" y="1092899"/>
                  <a:pt x="4835375" y="1100700"/>
                  <a:pt x="4828237" y="1107944"/>
                </a:cubicBezTo>
                <a:cubicBezTo>
                  <a:pt x="4821098" y="1115188"/>
                  <a:pt x="4812849" y="1121874"/>
                  <a:pt x="4803486" y="1128004"/>
                </a:cubicBezTo>
                <a:cubicBezTo>
                  <a:pt x="4797902" y="1132299"/>
                  <a:pt x="4791829" y="1135410"/>
                  <a:pt x="4785269" y="1137337"/>
                </a:cubicBezTo>
                <a:cubicBezTo>
                  <a:pt x="4778711" y="1139264"/>
                  <a:pt x="4771799" y="1140982"/>
                  <a:pt x="4764538" y="1142491"/>
                </a:cubicBezTo>
                <a:cubicBezTo>
                  <a:pt x="4750642" y="1143490"/>
                  <a:pt x="4737164" y="1142607"/>
                  <a:pt x="4724105" y="1139845"/>
                </a:cubicBezTo>
                <a:cubicBezTo>
                  <a:pt x="4711046" y="1137082"/>
                  <a:pt x="4698126" y="1133135"/>
                  <a:pt x="4685345" y="1128004"/>
                </a:cubicBezTo>
                <a:cubicBezTo>
                  <a:pt x="4668634" y="1120829"/>
                  <a:pt x="4652421" y="1113168"/>
                  <a:pt x="4636704" y="1105020"/>
                </a:cubicBezTo>
                <a:cubicBezTo>
                  <a:pt x="4620987" y="1096872"/>
                  <a:pt x="4605646" y="1087821"/>
                  <a:pt x="4590680" y="1077866"/>
                </a:cubicBezTo>
                <a:cubicBezTo>
                  <a:pt x="4578964" y="1070009"/>
                  <a:pt x="4567808" y="1061247"/>
                  <a:pt x="4557208" y="1051582"/>
                </a:cubicBezTo>
                <a:cubicBezTo>
                  <a:pt x="4546608" y="1041917"/>
                  <a:pt x="4536567" y="1031765"/>
                  <a:pt x="4527083" y="1021127"/>
                </a:cubicBezTo>
                <a:cubicBezTo>
                  <a:pt x="4518854" y="1011623"/>
                  <a:pt x="4511323" y="1001694"/>
                  <a:pt x="4504489" y="991339"/>
                </a:cubicBezTo>
                <a:cubicBezTo>
                  <a:pt x="4497655" y="980985"/>
                  <a:pt x="4490682" y="970489"/>
                  <a:pt x="4483569" y="959851"/>
                </a:cubicBezTo>
                <a:cubicBezTo>
                  <a:pt x="4479605" y="954301"/>
                  <a:pt x="4475290" y="948959"/>
                  <a:pt x="4470628" y="943826"/>
                </a:cubicBezTo>
                <a:cubicBezTo>
                  <a:pt x="4465966" y="938694"/>
                  <a:pt x="4461371" y="933631"/>
                  <a:pt x="4456844" y="928637"/>
                </a:cubicBezTo>
                <a:lnTo>
                  <a:pt x="4435705" y="906342"/>
                </a:lnTo>
                <a:lnTo>
                  <a:pt x="4435705" y="916375"/>
                </a:lnTo>
                <a:cubicBezTo>
                  <a:pt x="4435196" y="916352"/>
                  <a:pt x="4434824" y="916398"/>
                  <a:pt x="4434592" y="916514"/>
                </a:cubicBezTo>
                <a:cubicBezTo>
                  <a:pt x="4434360" y="916630"/>
                  <a:pt x="4433990" y="916955"/>
                  <a:pt x="4433481" y="917490"/>
                </a:cubicBezTo>
                <a:cubicBezTo>
                  <a:pt x="4432900" y="915841"/>
                  <a:pt x="4432390" y="914401"/>
                  <a:pt x="4431950" y="913170"/>
                </a:cubicBezTo>
                <a:cubicBezTo>
                  <a:pt x="4431510" y="911939"/>
                  <a:pt x="4431278" y="910778"/>
                  <a:pt x="4431254" y="909686"/>
                </a:cubicBezTo>
                <a:cubicBezTo>
                  <a:pt x="4429725" y="905854"/>
                  <a:pt x="4428056" y="903485"/>
                  <a:pt x="4426248" y="902579"/>
                </a:cubicBezTo>
                <a:cubicBezTo>
                  <a:pt x="4424440" y="901674"/>
                  <a:pt x="4421659" y="901813"/>
                  <a:pt x="4417904" y="902997"/>
                </a:cubicBezTo>
                <a:cubicBezTo>
                  <a:pt x="4412920" y="904763"/>
                  <a:pt x="4408424" y="905413"/>
                  <a:pt x="4404415" y="904948"/>
                </a:cubicBezTo>
                <a:cubicBezTo>
                  <a:pt x="4400404" y="904484"/>
                  <a:pt x="4396742" y="902347"/>
                  <a:pt x="4393427" y="898538"/>
                </a:cubicBezTo>
                <a:cubicBezTo>
                  <a:pt x="4391179" y="895798"/>
                  <a:pt x="4388721" y="893197"/>
                  <a:pt x="4386053" y="890735"/>
                </a:cubicBezTo>
                <a:cubicBezTo>
                  <a:pt x="4383386" y="888273"/>
                  <a:pt x="4380647" y="885672"/>
                  <a:pt x="4377838" y="882931"/>
                </a:cubicBezTo>
                <a:cubicBezTo>
                  <a:pt x="4376283" y="883210"/>
                  <a:pt x="4374657" y="884046"/>
                  <a:pt x="4372962" y="885440"/>
                </a:cubicBezTo>
                <a:cubicBezTo>
                  <a:pt x="4371268" y="886833"/>
                  <a:pt x="4368807" y="887112"/>
                  <a:pt x="4365579" y="886276"/>
                </a:cubicBezTo>
                <a:cubicBezTo>
                  <a:pt x="4363258" y="884395"/>
                  <a:pt x="4361493" y="881747"/>
                  <a:pt x="4360286" y="878333"/>
                </a:cubicBezTo>
                <a:cubicBezTo>
                  <a:pt x="4359080" y="874919"/>
                  <a:pt x="4358987" y="871993"/>
                  <a:pt x="4360008" y="869554"/>
                </a:cubicBezTo>
                <a:cubicBezTo>
                  <a:pt x="4364581" y="861147"/>
                  <a:pt x="4366856" y="852321"/>
                  <a:pt x="4366833" y="843078"/>
                </a:cubicBezTo>
                <a:cubicBezTo>
                  <a:pt x="4366811" y="833835"/>
                  <a:pt x="4367135" y="824452"/>
                  <a:pt x="4367808" y="814930"/>
                </a:cubicBezTo>
                <a:lnTo>
                  <a:pt x="4377838" y="731321"/>
                </a:lnTo>
                <a:cubicBezTo>
                  <a:pt x="4378442" y="721334"/>
                  <a:pt x="4379463" y="711487"/>
                  <a:pt x="4380903" y="701779"/>
                </a:cubicBezTo>
                <a:cubicBezTo>
                  <a:pt x="4382342" y="692071"/>
                  <a:pt x="4383921" y="682224"/>
                  <a:pt x="4385639" y="672238"/>
                </a:cubicBezTo>
                <a:cubicBezTo>
                  <a:pt x="4385665" y="670031"/>
                  <a:pt x="4385891" y="667755"/>
                  <a:pt x="4386318" y="665410"/>
                </a:cubicBezTo>
                <a:cubicBezTo>
                  <a:pt x="4386744" y="663064"/>
                  <a:pt x="4387214" y="660509"/>
                  <a:pt x="4387729" y="657745"/>
                </a:cubicBezTo>
                <a:cubicBezTo>
                  <a:pt x="4376698" y="660068"/>
                  <a:pt x="4365780" y="662669"/>
                  <a:pt x="4354975" y="665549"/>
                </a:cubicBezTo>
                <a:cubicBezTo>
                  <a:pt x="4344170" y="668429"/>
                  <a:pt x="4333217" y="671030"/>
                  <a:pt x="4322117" y="673352"/>
                </a:cubicBezTo>
                <a:cubicBezTo>
                  <a:pt x="4311553" y="675628"/>
                  <a:pt x="4300920" y="677765"/>
                  <a:pt x="4290216" y="679762"/>
                </a:cubicBezTo>
                <a:cubicBezTo>
                  <a:pt x="4279514" y="681760"/>
                  <a:pt x="4268601" y="683339"/>
                  <a:pt x="4257480" y="684500"/>
                </a:cubicBezTo>
                <a:cubicBezTo>
                  <a:pt x="4280282" y="680111"/>
                  <a:pt x="4302658" y="675234"/>
                  <a:pt x="4324607" y="669869"/>
                </a:cubicBezTo>
                <a:cubicBezTo>
                  <a:pt x="4346556" y="664504"/>
                  <a:pt x="4368340" y="658233"/>
                  <a:pt x="4389959" y="651057"/>
                </a:cubicBezTo>
                <a:cubicBezTo>
                  <a:pt x="4389425" y="650499"/>
                  <a:pt x="4389099" y="649942"/>
                  <a:pt x="4388983" y="649385"/>
                </a:cubicBezTo>
                <a:cubicBezTo>
                  <a:pt x="4388867" y="648827"/>
                  <a:pt x="4388820" y="648270"/>
                  <a:pt x="4388844" y="647712"/>
                </a:cubicBezTo>
                <a:cubicBezTo>
                  <a:pt x="4387230" y="647759"/>
                  <a:pt x="4385755" y="647945"/>
                  <a:pt x="4384422" y="648270"/>
                </a:cubicBezTo>
                <a:cubicBezTo>
                  <a:pt x="4383088" y="648595"/>
                  <a:pt x="4381617" y="648781"/>
                  <a:pt x="4380009" y="648827"/>
                </a:cubicBezTo>
                <a:cubicBezTo>
                  <a:pt x="4369519" y="652195"/>
                  <a:pt x="4359088" y="655493"/>
                  <a:pt x="4348716" y="658721"/>
                </a:cubicBezTo>
                <a:cubicBezTo>
                  <a:pt x="4338344" y="661949"/>
                  <a:pt x="4327621" y="664968"/>
                  <a:pt x="4316545" y="667778"/>
                </a:cubicBezTo>
                <a:cubicBezTo>
                  <a:pt x="4303730" y="670612"/>
                  <a:pt x="4290634" y="673306"/>
                  <a:pt x="4277261" y="675861"/>
                </a:cubicBezTo>
                <a:cubicBezTo>
                  <a:pt x="4263888" y="678415"/>
                  <a:pt x="4250236" y="680552"/>
                  <a:pt x="4236306" y="682271"/>
                </a:cubicBezTo>
                <a:cubicBezTo>
                  <a:pt x="4229550" y="682828"/>
                  <a:pt x="4222724" y="683107"/>
                  <a:pt x="4215829" y="683107"/>
                </a:cubicBezTo>
                <a:cubicBezTo>
                  <a:pt x="4208933" y="683107"/>
                  <a:pt x="4202387" y="682828"/>
                  <a:pt x="4196187" y="682271"/>
                </a:cubicBezTo>
                <a:cubicBezTo>
                  <a:pt x="4193888" y="681667"/>
                  <a:pt x="4191799" y="680645"/>
                  <a:pt x="4189919" y="679205"/>
                </a:cubicBezTo>
                <a:cubicBezTo>
                  <a:pt x="4188038" y="677765"/>
                  <a:pt x="4186784" y="676186"/>
                  <a:pt x="4186157" y="674467"/>
                </a:cubicBezTo>
                <a:cubicBezTo>
                  <a:pt x="4185577" y="673167"/>
                  <a:pt x="4185902" y="671587"/>
                  <a:pt x="4187132" y="669729"/>
                </a:cubicBezTo>
                <a:cubicBezTo>
                  <a:pt x="4188363" y="667871"/>
                  <a:pt x="4190638" y="666849"/>
                  <a:pt x="4193958" y="666664"/>
                </a:cubicBezTo>
                <a:lnTo>
                  <a:pt x="4196187" y="663319"/>
                </a:lnTo>
                <a:cubicBezTo>
                  <a:pt x="4211742" y="649361"/>
                  <a:pt x="4227716" y="635752"/>
                  <a:pt x="4244107" y="622490"/>
                </a:cubicBezTo>
                <a:cubicBezTo>
                  <a:pt x="4260499" y="609229"/>
                  <a:pt x="4277586" y="596456"/>
                  <a:pt x="4295371" y="584170"/>
                </a:cubicBezTo>
                <a:cubicBezTo>
                  <a:pt x="4304913" y="577556"/>
                  <a:pt x="4314804" y="571576"/>
                  <a:pt x="4325042" y="566230"/>
                </a:cubicBezTo>
                <a:cubicBezTo>
                  <a:pt x="4335281" y="560885"/>
                  <a:pt x="4345450" y="555725"/>
                  <a:pt x="4355550" y="550752"/>
                </a:cubicBezTo>
                <a:cubicBezTo>
                  <a:pt x="4369503" y="544141"/>
                  <a:pt x="4383820" y="537601"/>
                  <a:pt x="4398500" y="531132"/>
                </a:cubicBezTo>
                <a:cubicBezTo>
                  <a:pt x="4413181" y="524663"/>
                  <a:pt x="4427804" y="517839"/>
                  <a:pt x="4442371" y="510660"/>
                </a:cubicBezTo>
                <a:cubicBezTo>
                  <a:pt x="4445206" y="510125"/>
                  <a:pt x="4446785" y="509241"/>
                  <a:pt x="4447111" y="508008"/>
                </a:cubicBezTo>
                <a:cubicBezTo>
                  <a:pt x="4447436" y="506775"/>
                  <a:pt x="4446228" y="505054"/>
                  <a:pt x="4443486" y="502844"/>
                </a:cubicBezTo>
                <a:cubicBezTo>
                  <a:pt x="4442418" y="502239"/>
                  <a:pt x="4441488" y="501495"/>
                  <a:pt x="4440698" y="500611"/>
                </a:cubicBezTo>
                <a:cubicBezTo>
                  <a:pt x="4439909" y="499727"/>
                  <a:pt x="4438979" y="498982"/>
                  <a:pt x="4437911" y="498378"/>
                </a:cubicBezTo>
                <a:cubicBezTo>
                  <a:pt x="4434100" y="495470"/>
                  <a:pt x="4430569" y="493748"/>
                  <a:pt x="4427317" y="493213"/>
                </a:cubicBezTo>
                <a:cubicBezTo>
                  <a:pt x="4424064" y="492678"/>
                  <a:pt x="4420533" y="494027"/>
                  <a:pt x="4416723" y="497261"/>
                </a:cubicBezTo>
                <a:cubicBezTo>
                  <a:pt x="4412657" y="495889"/>
                  <a:pt x="4408522" y="494725"/>
                  <a:pt x="4404317" y="493772"/>
                </a:cubicBezTo>
                <a:cubicBezTo>
                  <a:pt x="4400111" y="492818"/>
                  <a:pt x="4396813" y="490259"/>
                  <a:pt x="4394420" y="486095"/>
                </a:cubicBezTo>
                <a:cubicBezTo>
                  <a:pt x="4393723" y="485492"/>
                  <a:pt x="4392607" y="485029"/>
                  <a:pt x="4391074" y="484704"/>
                </a:cubicBezTo>
                <a:cubicBezTo>
                  <a:pt x="4389542" y="484380"/>
                  <a:pt x="4388426" y="484472"/>
                  <a:pt x="4387729" y="484982"/>
                </a:cubicBezTo>
                <a:lnTo>
                  <a:pt x="4372266" y="490573"/>
                </a:lnTo>
                <a:lnTo>
                  <a:pt x="4348863" y="506156"/>
                </a:lnTo>
                <a:lnTo>
                  <a:pt x="4372266" y="476082"/>
                </a:lnTo>
                <a:cubicBezTo>
                  <a:pt x="4373333" y="475433"/>
                  <a:pt x="4373983" y="474506"/>
                  <a:pt x="4374215" y="473300"/>
                </a:cubicBezTo>
                <a:cubicBezTo>
                  <a:pt x="4374447" y="472095"/>
                  <a:pt x="4374540" y="471168"/>
                  <a:pt x="4374495" y="470519"/>
                </a:cubicBezTo>
                <a:cubicBezTo>
                  <a:pt x="4372800" y="469916"/>
                  <a:pt x="4371175" y="469453"/>
                  <a:pt x="4369619" y="469128"/>
                </a:cubicBezTo>
                <a:cubicBezTo>
                  <a:pt x="4368064" y="468804"/>
                  <a:pt x="4366718" y="468897"/>
                  <a:pt x="4365579" y="469406"/>
                </a:cubicBezTo>
                <a:cubicBezTo>
                  <a:pt x="4361818" y="469939"/>
                  <a:pt x="4359032" y="469708"/>
                  <a:pt x="4357221" y="468711"/>
                </a:cubicBezTo>
                <a:cubicBezTo>
                  <a:pt x="4355410" y="467714"/>
                  <a:pt x="4353739" y="466092"/>
                  <a:pt x="4352206" y="463844"/>
                </a:cubicBezTo>
                <a:cubicBezTo>
                  <a:pt x="4349443" y="461016"/>
                  <a:pt x="4346611" y="458327"/>
                  <a:pt x="4343709" y="455777"/>
                </a:cubicBezTo>
                <a:cubicBezTo>
                  <a:pt x="4340807" y="453228"/>
                  <a:pt x="4337696" y="451095"/>
                  <a:pt x="4334375" y="449380"/>
                </a:cubicBezTo>
                <a:cubicBezTo>
                  <a:pt x="4325414" y="443910"/>
                  <a:pt x="4316313" y="438718"/>
                  <a:pt x="4307073" y="433804"/>
                </a:cubicBezTo>
                <a:cubicBezTo>
                  <a:pt x="4297832" y="428890"/>
                  <a:pt x="4288730" y="423698"/>
                  <a:pt x="4279770" y="418228"/>
                </a:cubicBezTo>
                <a:cubicBezTo>
                  <a:pt x="4272920" y="415401"/>
                  <a:pt x="4267115" y="411320"/>
                  <a:pt x="4262357" y="405986"/>
                </a:cubicBezTo>
                <a:cubicBezTo>
                  <a:pt x="4257596" y="400652"/>
                  <a:pt x="4254858" y="394340"/>
                  <a:pt x="4254137" y="387051"/>
                </a:cubicBezTo>
                <a:cubicBezTo>
                  <a:pt x="4254183" y="385309"/>
                  <a:pt x="4254648" y="383220"/>
                  <a:pt x="4255530" y="380782"/>
                </a:cubicBezTo>
                <a:cubicBezTo>
                  <a:pt x="4256412" y="378344"/>
                  <a:pt x="4257434" y="375976"/>
                  <a:pt x="4258595" y="373677"/>
                </a:cubicBezTo>
                <a:cubicBezTo>
                  <a:pt x="4259848" y="371565"/>
                  <a:pt x="4261799" y="370775"/>
                  <a:pt x="4264445" y="371309"/>
                </a:cubicBezTo>
                <a:cubicBezTo>
                  <a:pt x="4267092" y="371843"/>
                  <a:pt x="4269600" y="373004"/>
                  <a:pt x="4271968" y="374792"/>
                </a:cubicBezTo>
                <a:cubicBezTo>
                  <a:pt x="4273686" y="375860"/>
                  <a:pt x="4275543" y="377067"/>
                  <a:pt x="4277540" y="378414"/>
                </a:cubicBezTo>
                <a:cubicBezTo>
                  <a:pt x="4279536" y="379760"/>
                  <a:pt x="4281394" y="381525"/>
                  <a:pt x="4283113" y="383707"/>
                </a:cubicBezTo>
                <a:cubicBezTo>
                  <a:pt x="4283158" y="382616"/>
                  <a:pt x="4283345" y="381734"/>
                  <a:pt x="4283670" y="381060"/>
                </a:cubicBezTo>
                <a:cubicBezTo>
                  <a:pt x="4283994" y="380387"/>
                  <a:pt x="4284180" y="379784"/>
                  <a:pt x="4284226" y="379250"/>
                </a:cubicBezTo>
                <a:cubicBezTo>
                  <a:pt x="4285898" y="379203"/>
                  <a:pt x="4287570" y="379017"/>
                  <a:pt x="4289241" y="378692"/>
                </a:cubicBezTo>
                <a:cubicBezTo>
                  <a:pt x="4290913" y="378367"/>
                  <a:pt x="4292585" y="378182"/>
                  <a:pt x="4294256" y="378135"/>
                </a:cubicBezTo>
                <a:lnTo>
                  <a:pt x="4332147" y="378135"/>
                </a:lnTo>
                <a:cubicBezTo>
                  <a:pt x="4333841" y="378019"/>
                  <a:pt x="4335745" y="377415"/>
                  <a:pt x="4337858" y="376324"/>
                </a:cubicBezTo>
                <a:cubicBezTo>
                  <a:pt x="4339971" y="375233"/>
                  <a:pt x="4342153" y="374351"/>
                  <a:pt x="4344405" y="373677"/>
                </a:cubicBezTo>
                <a:lnTo>
                  <a:pt x="4366694" y="364762"/>
                </a:lnTo>
                <a:lnTo>
                  <a:pt x="4370037" y="364762"/>
                </a:lnTo>
                <a:cubicBezTo>
                  <a:pt x="4374514" y="367734"/>
                  <a:pt x="4379200" y="368755"/>
                  <a:pt x="4384093" y="367827"/>
                </a:cubicBezTo>
                <a:cubicBezTo>
                  <a:pt x="4388986" y="366898"/>
                  <a:pt x="4393948" y="366248"/>
                  <a:pt x="4398980" y="365876"/>
                </a:cubicBezTo>
                <a:cubicBezTo>
                  <a:pt x="4412336" y="365876"/>
                  <a:pt x="4425692" y="366991"/>
                  <a:pt x="4439048" y="369220"/>
                </a:cubicBezTo>
                <a:cubicBezTo>
                  <a:pt x="4456857" y="373608"/>
                  <a:pt x="4473285" y="379597"/>
                  <a:pt x="4488333" y="387187"/>
                </a:cubicBezTo>
                <a:cubicBezTo>
                  <a:pt x="4503380" y="394777"/>
                  <a:pt x="4517040" y="404382"/>
                  <a:pt x="4529314" y="416003"/>
                </a:cubicBezTo>
                <a:cubicBezTo>
                  <a:pt x="4532545" y="418715"/>
                  <a:pt x="4534172" y="421357"/>
                  <a:pt x="4534196" y="423930"/>
                </a:cubicBezTo>
                <a:cubicBezTo>
                  <a:pt x="4534219" y="426503"/>
                  <a:pt x="4533337" y="429423"/>
                  <a:pt x="4531546" y="432692"/>
                </a:cubicBezTo>
                <a:lnTo>
                  <a:pt x="4512579" y="454943"/>
                </a:lnTo>
                <a:lnTo>
                  <a:pt x="4510347" y="459393"/>
                </a:lnTo>
                <a:cubicBezTo>
                  <a:pt x="4509278" y="460645"/>
                  <a:pt x="4508348" y="462036"/>
                  <a:pt x="4507557" y="463565"/>
                </a:cubicBezTo>
                <a:cubicBezTo>
                  <a:pt x="4506767" y="465095"/>
                  <a:pt x="4505837" y="465930"/>
                  <a:pt x="4504768" y="466069"/>
                </a:cubicBezTo>
                <a:cubicBezTo>
                  <a:pt x="4500514" y="468363"/>
                  <a:pt x="4497307" y="471006"/>
                  <a:pt x="4495145" y="473996"/>
                </a:cubicBezTo>
                <a:cubicBezTo>
                  <a:pt x="4492983" y="476986"/>
                  <a:pt x="4490612" y="479906"/>
                  <a:pt x="4488032" y="482757"/>
                </a:cubicBezTo>
                <a:cubicBezTo>
                  <a:pt x="4487451" y="483314"/>
                  <a:pt x="4486940" y="483870"/>
                  <a:pt x="4486498" y="484426"/>
                </a:cubicBezTo>
                <a:cubicBezTo>
                  <a:pt x="4486057" y="484982"/>
                  <a:pt x="4485825" y="485539"/>
                  <a:pt x="4485801" y="486095"/>
                </a:cubicBezTo>
                <a:cubicBezTo>
                  <a:pt x="4485266" y="486142"/>
                  <a:pt x="4484941" y="486332"/>
                  <a:pt x="4484824" y="486664"/>
                </a:cubicBezTo>
                <a:cubicBezTo>
                  <a:pt x="4484708" y="486996"/>
                  <a:pt x="4484663" y="487185"/>
                  <a:pt x="4484685" y="487233"/>
                </a:cubicBezTo>
                <a:cubicBezTo>
                  <a:pt x="4483570" y="490213"/>
                  <a:pt x="4480231" y="492752"/>
                  <a:pt x="4474665" y="494850"/>
                </a:cubicBezTo>
                <a:cubicBezTo>
                  <a:pt x="4469100" y="496948"/>
                  <a:pt x="4464647" y="497787"/>
                  <a:pt x="4461308" y="497368"/>
                </a:cubicBezTo>
                <a:lnTo>
                  <a:pt x="4444613" y="494033"/>
                </a:lnTo>
                <a:cubicBezTo>
                  <a:pt x="4446770" y="497368"/>
                  <a:pt x="4448857" y="500425"/>
                  <a:pt x="4450874" y="503204"/>
                </a:cubicBezTo>
                <a:cubicBezTo>
                  <a:pt x="4452891" y="505983"/>
                  <a:pt x="4455256" y="508485"/>
                  <a:pt x="4457969" y="510708"/>
                </a:cubicBezTo>
                <a:cubicBezTo>
                  <a:pt x="4459708" y="512399"/>
                  <a:pt x="4461795" y="513742"/>
                  <a:pt x="4464230" y="514738"/>
                </a:cubicBezTo>
                <a:cubicBezTo>
                  <a:pt x="4466665" y="515734"/>
                  <a:pt x="4469030" y="516243"/>
                  <a:pt x="4471326" y="516267"/>
                </a:cubicBezTo>
                <a:cubicBezTo>
                  <a:pt x="4477448" y="515942"/>
                  <a:pt x="4483297" y="516869"/>
                  <a:pt x="4488872" y="519046"/>
                </a:cubicBezTo>
                <a:cubicBezTo>
                  <a:pt x="4494448" y="521223"/>
                  <a:pt x="4499747" y="523261"/>
                  <a:pt x="4504768" y="525160"/>
                </a:cubicBezTo>
                <a:cubicBezTo>
                  <a:pt x="4506466" y="525693"/>
                  <a:pt x="4508092" y="526017"/>
                  <a:pt x="4509649" y="526133"/>
                </a:cubicBezTo>
                <a:cubicBezTo>
                  <a:pt x="4511207" y="526249"/>
                  <a:pt x="4512555" y="526295"/>
                  <a:pt x="4513694" y="526272"/>
                </a:cubicBezTo>
                <a:cubicBezTo>
                  <a:pt x="4526548" y="523655"/>
                  <a:pt x="4539054" y="520551"/>
                  <a:pt x="4551210" y="516961"/>
                </a:cubicBezTo>
                <a:cubicBezTo>
                  <a:pt x="4563367" y="513372"/>
                  <a:pt x="4575036" y="508323"/>
                  <a:pt x="4586217" y="501815"/>
                </a:cubicBezTo>
                <a:cubicBezTo>
                  <a:pt x="4589078" y="500217"/>
                  <a:pt x="4592560" y="498966"/>
                  <a:pt x="4596660" y="498063"/>
                </a:cubicBezTo>
                <a:cubicBezTo>
                  <a:pt x="4600761" y="497159"/>
                  <a:pt x="4605047" y="496187"/>
                  <a:pt x="4609517" y="495145"/>
                </a:cubicBezTo>
                <a:cubicBezTo>
                  <a:pt x="4609334" y="496071"/>
                  <a:pt x="4609699" y="496442"/>
                  <a:pt x="4610614" y="496256"/>
                </a:cubicBezTo>
                <a:cubicBezTo>
                  <a:pt x="4603782" y="499892"/>
                  <a:pt x="4596712" y="502903"/>
                  <a:pt x="4589406" y="505289"/>
                </a:cubicBezTo>
                <a:cubicBezTo>
                  <a:pt x="4582100" y="507674"/>
                  <a:pt x="4575829" y="510963"/>
                  <a:pt x="4570596" y="515155"/>
                </a:cubicBezTo>
                <a:cubicBezTo>
                  <a:pt x="4570574" y="515155"/>
                  <a:pt x="4570620" y="515433"/>
                  <a:pt x="4570736" y="515989"/>
                </a:cubicBezTo>
                <a:cubicBezTo>
                  <a:pt x="4570852" y="516544"/>
                  <a:pt x="4571177" y="517378"/>
                  <a:pt x="4571712" y="518490"/>
                </a:cubicBezTo>
                <a:lnTo>
                  <a:pt x="4580638" y="514043"/>
                </a:lnTo>
                <a:cubicBezTo>
                  <a:pt x="4585821" y="510453"/>
                  <a:pt x="4591619" y="507906"/>
                  <a:pt x="4598032" y="506400"/>
                </a:cubicBezTo>
                <a:cubicBezTo>
                  <a:pt x="4604444" y="504895"/>
                  <a:pt x="4610497" y="502625"/>
                  <a:pt x="4616190" y="499591"/>
                </a:cubicBezTo>
                <a:cubicBezTo>
                  <a:pt x="4616911" y="499614"/>
                  <a:pt x="4617981" y="499846"/>
                  <a:pt x="4619397" y="500286"/>
                </a:cubicBezTo>
                <a:cubicBezTo>
                  <a:pt x="4620815" y="500726"/>
                  <a:pt x="4621605" y="501236"/>
                  <a:pt x="4621768" y="501815"/>
                </a:cubicBezTo>
                <a:cubicBezTo>
                  <a:pt x="4621233" y="503992"/>
                  <a:pt x="4620630" y="505752"/>
                  <a:pt x="4619955" y="507095"/>
                </a:cubicBezTo>
                <a:cubicBezTo>
                  <a:pt x="4619281" y="508438"/>
                  <a:pt x="4618398" y="509643"/>
                  <a:pt x="4617306" y="510708"/>
                </a:cubicBezTo>
                <a:cubicBezTo>
                  <a:pt x="4615655" y="513557"/>
                  <a:pt x="4613938" y="516475"/>
                  <a:pt x="4612156" y="519463"/>
                </a:cubicBezTo>
                <a:cubicBezTo>
                  <a:pt x="4610375" y="522450"/>
                  <a:pt x="4608398" y="525091"/>
                  <a:pt x="4606225" y="527384"/>
                </a:cubicBezTo>
                <a:cubicBezTo>
                  <a:pt x="4602240" y="531436"/>
                  <a:pt x="4599147" y="535559"/>
                  <a:pt x="4596946" y="539751"/>
                </a:cubicBezTo>
                <a:cubicBezTo>
                  <a:pt x="4594746" y="543943"/>
                  <a:pt x="4590797" y="547232"/>
                  <a:pt x="4585102" y="549617"/>
                </a:cubicBezTo>
                <a:cubicBezTo>
                  <a:pt x="4582405" y="550444"/>
                  <a:pt x="4580266" y="552458"/>
                  <a:pt x="4578685" y="555658"/>
                </a:cubicBezTo>
                <a:cubicBezTo>
                  <a:pt x="4577105" y="558858"/>
                  <a:pt x="4575525" y="561686"/>
                  <a:pt x="4573944" y="564140"/>
                </a:cubicBezTo>
                <a:cubicBezTo>
                  <a:pt x="4572293" y="564827"/>
                  <a:pt x="4570852" y="565934"/>
                  <a:pt x="4569620" y="567459"/>
                </a:cubicBezTo>
                <a:cubicBezTo>
                  <a:pt x="4568389" y="568985"/>
                  <a:pt x="4567227" y="570096"/>
                  <a:pt x="4566133" y="570792"/>
                </a:cubicBezTo>
                <a:lnTo>
                  <a:pt x="4525967" y="588629"/>
                </a:lnTo>
                <a:lnTo>
                  <a:pt x="4527083" y="588629"/>
                </a:lnTo>
                <a:lnTo>
                  <a:pt x="4537124" y="586399"/>
                </a:lnTo>
                <a:cubicBezTo>
                  <a:pt x="4538240" y="585935"/>
                  <a:pt x="4539356" y="585749"/>
                  <a:pt x="4540473" y="585842"/>
                </a:cubicBezTo>
                <a:cubicBezTo>
                  <a:pt x="4541587" y="585935"/>
                  <a:pt x="4542703" y="585749"/>
                  <a:pt x="4543820" y="585285"/>
                </a:cubicBezTo>
                <a:lnTo>
                  <a:pt x="4540473" y="591973"/>
                </a:lnTo>
                <a:lnTo>
                  <a:pt x="4490264" y="612039"/>
                </a:lnTo>
                <a:cubicBezTo>
                  <a:pt x="4488591" y="612574"/>
                  <a:pt x="4487195" y="613177"/>
                  <a:pt x="4486079" y="613851"/>
                </a:cubicBezTo>
                <a:cubicBezTo>
                  <a:pt x="4484964" y="614524"/>
                  <a:pt x="4484127" y="615407"/>
                  <a:pt x="4483569" y="616498"/>
                </a:cubicBezTo>
                <a:cubicBezTo>
                  <a:pt x="4475476" y="619402"/>
                  <a:pt x="4470792" y="621956"/>
                  <a:pt x="4469517" y="624163"/>
                </a:cubicBezTo>
                <a:cubicBezTo>
                  <a:pt x="4468242" y="626369"/>
                  <a:pt x="4468844" y="630875"/>
                  <a:pt x="4471326" y="637679"/>
                </a:cubicBezTo>
                <a:cubicBezTo>
                  <a:pt x="4475198" y="652659"/>
                  <a:pt x="4478027" y="667569"/>
                  <a:pt x="4479812" y="682410"/>
                </a:cubicBezTo>
                <a:cubicBezTo>
                  <a:pt x="4481598" y="697250"/>
                  <a:pt x="4482480" y="712439"/>
                  <a:pt x="4482456" y="727977"/>
                </a:cubicBezTo>
                <a:cubicBezTo>
                  <a:pt x="4482363" y="746394"/>
                  <a:pt x="4481993" y="764463"/>
                  <a:pt x="4481350" y="782183"/>
                </a:cubicBezTo>
                <a:cubicBezTo>
                  <a:pt x="4480706" y="799903"/>
                  <a:pt x="4480352" y="817136"/>
                  <a:pt x="4480287" y="833881"/>
                </a:cubicBezTo>
                <a:cubicBezTo>
                  <a:pt x="4480240" y="837156"/>
                  <a:pt x="4480612" y="840082"/>
                  <a:pt x="4481402" y="842660"/>
                </a:cubicBezTo>
                <a:cubicBezTo>
                  <a:pt x="4482192" y="845238"/>
                  <a:pt x="4483678" y="847885"/>
                  <a:pt x="4485862" y="850603"/>
                </a:cubicBezTo>
                <a:cubicBezTo>
                  <a:pt x="4505058" y="826867"/>
                  <a:pt x="4516361" y="813374"/>
                  <a:pt x="4519770" y="810122"/>
                </a:cubicBezTo>
                <a:cubicBezTo>
                  <a:pt x="4523179" y="806871"/>
                  <a:pt x="4522285" y="809124"/>
                  <a:pt x="4517088" y="816881"/>
                </a:cubicBezTo>
                <a:cubicBezTo>
                  <a:pt x="4511889" y="824638"/>
                  <a:pt x="4505976" y="833161"/>
                  <a:pt x="4499349" y="842451"/>
                </a:cubicBezTo>
                <a:cubicBezTo>
                  <a:pt x="4492722" y="851741"/>
                  <a:pt x="4488970" y="857059"/>
                  <a:pt x="4488093" y="858406"/>
                </a:cubicBezTo>
                <a:cubicBezTo>
                  <a:pt x="4486443" y="861727"/>
                  <a:pt x="4484724" y="864839"/>
                  <a:pt x="4482936" y="867742"/>
                </a:cubicBezTo>
                <a:cubicBezTo>
                  <a:pt x="4481146" y="870646"/>
                  <a:pt x="4479149" y="873479"/>
                  <a:pt x="4476942" y="876243"/>
                </a:cubicBezTo>
                <a:cubicBezTo>
                  <a:pt x="4473549" y="880679"/>
                  <a:pt x="4470018" y="884905"/>
                  <a:pt x="4466348" y="888923"/>
                </a:cubicBezTo>
                <a:cubicBezTo>
                  <a:pt x="4462676" y="892941"/>
                  <a:pt x="4459145" y="896889"/>
                  <a:pt x="4455753" y="900768"/>
                </a:cubicBezTo>
                <a:cubicBezTo>
                  <a:pt x="4454522" y="901976"/>
                  <a:pt x="4452524" y="903183"/>
                  <a:pt x="4449759" y="904391"/>
                </a:cubicBezTo>
                <a:cubicBezTo>
                  <a:pt x="4446994" y="905599"/>
                  <a:pt x="4444160" y="906249"/>
                  <a:pt x="4441256" y="906342"/>
                </a:cubicBezTo>
                <a:cubicBezTo>
                  <a:pt x="4449040" y="911405"/>
                  <a:pt x="4456892" y="916607"/>
                  <a:pt x="4464814" y="921949"/>
                </a:cubicBezTo>
                <a:cubicBezTo>
                  <a:pt x="4472736" y="927290"/>
                  <a:pt x="4480868" y="932493"/>
                  <a:pt x="4489208" y="937556"/>
                </a:cubicBezTo>
                <a:cubicBezTo>
                  <a:pt x="4513372" y="951236"/>
                  <a:pt x="4538086" y="964008"/>
                  <a:pt x="4563348" y="975874"/>
                </a:cubicBezTo>
                <a:cubicBezTo>
                  <a:pt x="4588610" y="987739"/>
                  <a:pt x="4613289" y="1000228"/>
                  <a:pt x="4637383" y="1013339"/>
                </a:cubicBezTo>
                <a:cubicBezTo>
                  <a:pt x="4644982" y="1017117"/>
                  <a:pt x="4653765" y="1020408"/>
                  <a:pt x="4663734" y="1023213"/>
                </a:cubicBezTo>
                <a:cubicBezTo>
                  <a:pt x="4673703" y="1026017"/>
                  <a:pt x="4682766" y="1029030"/>
                  <a:pt x="4690922" y="1032252"/>
                </a:cubicBezTo>
                <a:cubicBezTo>
                  <a:pt x="4701124" y="1037143"/>
                  <a:pt x="4710279" y="1038209"/>
                  <a:pt x="4718389" y="1035450"/>
                </a:cubicBezTo>
                <a:cubicBezTo>
                  <a:pt x="4726498" y="1032692"/>
                  <a:pt x="4735934" y="1033480"/>
                  <a:pt x="4746692" y="1037815"/>
                </a:cubicBezTo>
                <a:cubicBezTo>
                  <a:pt x="4749155" y="1039854"/>
                  <a:pt x="4750363" y="1043841"/>
                  <a:pt x="4750317" y="1049774"/>
                </a:cubicBezTo>
                <a:cubicBezTo>
                  <a:pt x="4750270" y="1055708"/>
                  <a:pt x="4750922" y="1058026"/>
                  <a:pt x="4752269" y="1056728"/>
                </a:cubicBezTo>
                <a:cubicBezTo>
                  <a:pt x="4755870" y="1048824"/>
                  <a:pt x="4759542" y="1042103"/>
                  <a:pt x="4763283" y="1036563"/>
                </a:cubicBezTo>
                <a:cubicBezTo>
                  <a:pt x="4767024" y="1031024"/>
                  <a:pt x="4769302" y="1024024"/>
                  <a:pt x="4770116" y="1015564"/>
                </a:cubicBezTo>
                <a:cubicBezTo>
                  <a:pt x="4770625" y="998321"/>
                  <a:pt x="4770996" y="981282"/>
                  <a:pt x="4771228" y="964447"/>
                </a:cubicBezTo>
                <a:cubicBezTo>
                  <a:pt x="4771460" y="947611"/>
                  <a:pt x="4771832" y="930844"/>
                  <a:pt x="4772343" y="914145"/>
                </a:cubicBezTo>
                <a:cubicBezTo>
                  <a:pt x="4772390" y="887390"/>
                  <a:pt x="4772576" y="860636"/>
                  <a:pt x="4772901" y="833881"/>
                </a:cubicBezTo>
                <a:cubicBezTo>
                  <a:pt x="4773226" y="807126"/>
                  <a:pt x="4773413" y="780371"/>
                  <a:pt x="4773459" y="753617"/>
                </a:cubicBezTo>
                <a:cubicBezTo>
                  <a:pt x="4773389" y="731948"/>
                  <a:pt x="4772971" y="710349"/>
                  <a:pt x="4772204" y="688820"/>
                </a:cubicBezTo>
                <a:cubicBezTo>
                  <a:pt x="4771438" y="667291"/>
                  <a:pt x="4770742" y="645413"/>
                  <a:pt x="4770116" y="623187"/>
                </a:cubicBezTo>
                <a:lnTo>
                  <a:pt x="4770116" y="574137"/>
                </a:lnTo>
                <a:cubicBezTo>
                  <a:pt x="4749016" y="582103"/>
                  <a:pt x="4728195" y="590417"/>
                  <a:pt x="4707653" y="599080"/>
                </a:cubicBezTo>
                <a:cubicBezTo>
                  <a:pt x="4687111" y="607743"/>
                  <a:pt x="4666290" y="615778"/>
                  <a:pt x="4645191" y="623187"/>
                </a:cubicBezTo>
                <a:lnTo>
                  <a:pt x="4645191" y="622072"/>
                </a:lnTo>
                <a:cubicBezTo>
                  <a:pt x="4648538" y="619843"/>
                  <a:pt x="4651883" y="618728"/>
                  <a:pt x="4655230" y="618728"/>
                </a:cubicBezTo>
                <a:lnTo>
                  <a:pt x="4655230" y="616498"/>
                </a:lnTo>
                <a:lnTo>
                  <a:pt x="4631807" y="616498"/>
                </a:lnTo>
                <a:cubicBezTo>
                  <a:pt x="4627461" y="616824"/>
                  <a:pt x="4623882" y="615616"/>
                  <a:pt x="4621070" y="612875"/>
                </a:cubicBezTo>
                <a:cubicBezTo>
                  <a:pt x="4618259" y="610135"/>
                  <a:pt x="4615517" y="607255"/>
                  <a:pt x="4612844" y="604236"/>
                </a:cubicBezTo>
                <a:cubicBezTo>
                  <a:pt x="4612334" y="604282"/>
                  <a:pt x="4611961" y="604189"/>
                  <a:pt x="4611729" y="603957"/>
                </a:cubicBezTo>
                <a:cubicBezTo>
                  <a:pt x="4611497" y="603725"/>
                  <a:pt x="4611125" y="603075"/>
                  <a:pt x="4610614" y="602006"/>
                </a:cubicBezTo>
                <a:cubicBezTo>
                  <a:pt x="4608328" y="603678"/>
                  <a:pt x="4606318" y="604236"/>
                  <a:pt x="4604580" y="603678"/>
                </a:cubicBezTo>
                <a:cubicBezTo>
                  <a:pt x="4602843" y="603121"/>
                  <a:pt x="4601929" y="601449"/>
                  <a:pt x="4601837" y="598662"/>
                </a:cubicBezTo>
                <a:cubicBezTo>
                  <a:pt x="4601327" y="596316"/>
                  <a:pt x="4601508" y="594040"/>
                  <a:pt x="4602380" y="591834"/>
                </a:cubicBezTo>
                <a:cubicBezTo>
                  <a:pt x="4603251" y="589628"/>
                  <a:pt x="4604533" y="588188"/>
                  <a:pt x="4606225" y="587514"/>
                </a:cubicBezTo>
                <a:cubicBezTo>
                  <a:pt x="4627171" y="574168"/>
                  <a:pt x="4648711" y="561914"/>
                  <a:pt x="4670845" y="550752"/>
                </a:cubicBezTo>
                <a:cubicBezTo>
                  <a:pt x="4679048" y="546828"/>
                  <a:pt x="4686344" y="541862"/>
                  <a:pt x="4692734" y="535855"/>
                </a:cubicBezTo>
                <a:cubicBezTo>
                  <a:pt x="4699125" y="529848"/>
                  <a:pt x="4705585" y="522927"/>
                  <a:pt x="4712114" y="515092"/>
                </a:cubicBezTo>
                <a:cubicBezTo>
                  <a:pt x="4719852" y="506613"/>
                  <a:pt x="4726684" y="497374"/>
                  <a:pt x="4732611" y="487377"/>
                </a:cubicBezTo>
                <a:cubicBezTo>
                  <a:pt x="4738535" y="477379"/>
                  <a:pt x="4743973" y="467313"/>
                  <a:pt x="4748922" y="457180"/>
                </a:cubicBezTo>
                <a:cubicBezTo>
                  <a:pt x="4750573" y="453238"/>
                  <a:pt x="4752013" y="449435"/>
                  <a:pt x="4753246" y="445771"/>
                </a:cubicBezTo>
                <a:cubicBezTo>
                  <a:pt x="4754476" y="442107"/>
                  <a:pt x="4755638" y="438861"/>
                  <a:pt x="4756730" y="436032"/>
                </a:cubicBezTo>
                <a:cubicBezTo>
                  <a:pt x="4758473" y="426571"/>
                  <a:pt x="4760564" y="417109"/>
                  <a:pt x="4763004" y="407646"/>
                </a:cubicBezTo>
                <a:cubicBezTo>
                  <a:pt x="4765444" y="398184"/>
                  <a:pt x="4767815" y="388718"/>
                  <a:pt x="4770116" y="379250"/>
                </a:cubicBezTo>
                <a:cubicBezTo>
                  <a:pt x="4772920" y="368128"/>
                  <a:pt x="4774264" y="357216"/>
                  <a:pt x="4774147" y="346513"/>
                </a:cubicBezTo>
                <a:cubicBezTo>
                  <a:pt x="4774031" y="335810"/>
                  <a:pt x="4772315" y="325177"/>
                  <a:pt x="4769000" y="314613"/>
                </a:cubicBezTo>
                <a:cubicBezTo>
                  <a:pt x="4767907" y="309737"/>
                  <a:pt x="4765910" y="305837"/>
                  <a:pt x="4763004" y="302911"/>
                </a:cubicBezTo>
                <a:cubicBezTo>
                  <a:pt x="4760099" y="299986"/>
                  <a:pt x="4756148" y="297200"/>
                  <a:pt x="4751152" y="294553"/>
                </a:cubicBezTo>
                <a:cubicBezTo>
                  <a:pt x="4742739" y="291953"/>
                  <a:pt x="4733909" y="290188"/>
                  <a:pt x="4724661" y="289260"/>
                </a:cubicBezTo>
                <a:cubicBezTo>
                  <a:pt x="4715414" y="288331"/>
                  <a:pt x="4706025" y="287124"/>
                  <a:pt x="4696498" y="285638"/>
                </a:cubicBezTo>
                <a:cubicBezTo>
                  <a:pt x="4693617" y="284686"/>
                  <a:pt x="4690456" y="283804"/>
                  <a:pt x="4687017" y="282991"/>
                </a:cubicBezTo>
                <a:cubicBezTo>
                  <a:pt x="4683578" y="282178"/>
                  <a:pt x="4680418" y="280460"/>
                  <a:pt x="4677536" y="277837"/>
                </a:cubicBezTo>
                <a:cubicBezTo>
                  <a:pt x="4676886" y="277280"/>
                  <a:pt x="4676235" y="276722"/>
                  <a:pt x="4675584" y="276165"/>
                </a:cubicBezTo>
                <a:cubicBezTo>
                  <a:pt x="4674935" y="275608"/>
                  <a:pt x="4674841" y="275051"/>
                  <a:pt x="4675305" y="274494"/>
                </a:cubicBezTo>
                <a:cubicBezTo>
                  <a:pt x="4675886" y="272799"/>
                  <a:pt x="4676676" y="271452"/>
                  <a:pt x="4677676" y="270454"/>
                </a:cubicBezTo>
                <a:cubicBezTo>
                  <a:pt x="4678675" y="269455"/>
                  <a:pt x="4679744" y="268945"/>
                  <a:pt x="4680882" y="268921"/>
                </a:cubicBezTo>
                <a:cubicBezTo>
                  <a:pt x="4687598" y="267807"/>
                  <a:pt x="4694244" y="266971"/>
                  <a:pt x="4700820" y="266414"/>
                </a:cubicBezTo>
                <a:cubicBezTo>
                  <a:pt x="4707396" y="265857"/>
                  <a:pt x="4713763" y="265578"/>
                  <a:pt x="4719921" y="265578"/>
                </a:cubicBezTo>
                <a:cubicBezTo>
                  <a:pt x="4728890" y="264464"/>
                  <a:pt x="4737999" y="263628"/>
                  <a:pt x="4747248" y="263071"/>
                </a:cubicBezTo>
                <a:cubicBezTo>
                  <a:pt x="4756495" y="262513"/>
                  <a:pt x="4765603" y="262235"/>
                  <a:pt x="4774573" y="262235"/>
                </a:cubicBezTo>
                <a:close/>
                <a:moveTo>
                  <a:pt x="4014904" y="246251"/>
                </a:moveTo>
                <a:cubicBezTo>
                  <a:pt x="4000753" y="247099"/>
                  <a:pt x="3987157" y="248457"/>
                  <a:pt x="3974114" y="250324"/>
                </a:cubicBezTo>
                <a:lnTo>
                  <a:pt x="3974114" y="252361"/>
                </a:lnTo>
                <a:cubicBezTo>
                  <a:pt x="3987157" y="250154"/>
                  <a:pt x="4000753" y="248457"/>
                  <a:pt x="4014904" y="247269"/>
                </a:cubicBezTo>
                <a:close/>
                <a:moveTo>
                  <a:pt x="6834426" y="233805"/>
                </a:moveTo>
                <a:lnTo>
                  <a:pt x="6849987" y="236034"/>
                </a:lnTo>
                <a:cubicBezTo>
                  <a:pt x="6850542" y="236081"/>
                  <a:pt x="6851098" y="236266"/>
                  <a:pt x="6851654" y="236591"/>
                </a:cubicBezTo>
                <a:cubicBezTo>
                  <a:pt x="6852210" y="236917"/>
                  <a:pt x="6852765" y="237102"/>
                  <a:pt x="6853321" y="237149"/>
                </a:cubicBezTo>
                <a:cubicBezTo>
                  <a:pt x="6858693" y="237172"/>
                  <a:pt x="6863232" y="237126"/>
                  <a:pt x="6866937" y="237009"/>
                </a:cubicBezTo>
                <a:cubicBezTo>
                  <a:pt x="6870642" y="236893"/>
                  <a:pt x="6874624" y="236568"/>
                  <a:pt x="6878885" y="236034"/>
                </a:cubicBezTo>
                <a:cubicBezTo>
                  <a:pt x="6881108" y="244764"/>
                  <a:pt x="6882219" y="252936"/>
                  <a:pt x="6882219" y="260552"/>
                </a:cubicBezTo>
                <a:cubicBezTo>
                  <a:pt x="6882196" y="264940"/>
                  <a:pt x="6883088" y="268701"/>
                  <a:pt x="6884896" y="271835"/>
                </a:cubicBezTo>
                <a:cubicBezTo>
                  <a:pt x="6886704" y="274970"/>
                  <a:pt x="6889569" y="277895"/>
                  <a:pt x="6893490" y="280611"/>
                </a:cubicBezTo>
                <a:cubicBezTo>
                  <a:pt x="6897304" y="282933"/>
                  <a:pt x="6901267" y="285533"/>
                  <a:pt x="6905381" y="288412"/>
                </a:cubicBezTo>
                <a:cubicBezTo>
                  <a:pt x="6909494" y="291291"/>
                  <a:pt x="6914038" y="293892"/>
                  <a:pt x="6919013" y="296213"/>
                </a:cubicBezTo>
                <a:cubicBezTo>
                  <a:pt x="6926777" y="301066"/>
                  <a:pt x="6934680" y="305291"/>
                  <a:pt x="6942723" y="308890"/>
                </a:cubicBezTo>
                <a:cubicBezTo>
                  <a:pt x="6950766" y="312489"/>
                  <a:pt x="6959228" y="316435"/>
                  <a:pt x="6968107" y="320731"/>
                </a:cubicBezTo>
                <a:cubicBezTo>
                  <a:pt x="6972617" y="324004"/>
                  <a:pt x="6977545" y="326651"/>
                  <a:pt x="6982891" y="328671"/>
                </a:cubicBezTo>
                <a:cubicBezTo>
                  <a:pt x="6988238" y="330691"/>
                  <a:pt x="6993724" y="332502"/>
                  <a:pt x="6999349" y="334104"/>
                </a:cubicBezTo>
                <a:lnTo>
                  <a:pt x="7000465" y="332989"/>
                </a:lnTo>
                <a:cubicBezTo>
                  <a:pt x="7004812" y="331945"/>
                  <a:pt x="7008392" y="332084"/>
                  <a:pt x="7011204" y="333407"/>
                </a:cubicBezTo>
                <a:cubicBezTo>
                  <a:pt x="7014017" y="334731"/>
                  <a:pt x="7016760" y="336820"/>
                  <a:pt x="7019433" y="339676"/>
                </a:cubicBezTo>
                <a:cubicBezTo>
                  <a:pt x="7020009" y="340860"/>
                  <a:pt x="7019961" y="342671"/>
                  <a:pt x="7019289" y="345109"/>
                </a:cubicBezTo>
                <a:cubicBezTo>
                  <a:pt x="7018617" y="347547"/>
                  <a:pt x="7017177" y="350193"/>
                  <a:pt x="7014970" y="353049"/>
                </a:cubicBezTo>
                <a:cubicBezTo>
                  <a:pt x="7013297" y="356532"/>
                  <a:pt x="7010786" y="360711"/>
                  <a:pt x="7007439" y="365586"/>
                </a:cubicBezTo>
                <a:cubicBezTo>
                  <a:pt x="7004091" y="370462"/>
                  <a:pt x="6999907" y="375198"/>
                  <a:pt x="6994886" y="379795"/>
                </a:cubicBezTo>
                <a:cubicBezTo>
                  <a:pt x="6990446" y="384833"/>
                  <a:pt x="6985658" y="389802"/>
                  <a:pt x="6980520" y="394701"/>
                </a:cubicBezTo>
                <a:cubicBezTo>
                  <a:pt x="6975383" y="399599"/>
                  <a:pt x="6969758" y="404289"/>
                  <a:pt x="6963644" y="408770"/>
                </a:cubicBezTo>
                <a:cubicBezTo>
                  <a:pt x="6962273" y="409211"/>
                  <a:pt x="6959995" y="409722"/>
                  <a:pt x="6956810" y="410303"/>
                </a:cubicBezTo>
                <a:cubicBezTo>
                  <a:pt x="6953625" y="410883"/>
                  <a:pt x="6951068" y="412230"/>
                  <a:pt x="6949139" y="414342"/>
                </a:cubicBezTo>
                <a:cubicBezTo>
                  <a:pt x="6949813" y="418220"/>
                  <a:pt x="6949302" y="421052"/>
                  <a:pt x="6947605" y="422840"/>
                </a:cubicBezTo>
                <a:cubicBezTo>
                  <a:pt x="6945908" y="424628"/>
                  <a:pt x="6942328" y="425510"/>
                  <a:pt x="6936865" y="425487"/>
                </a:cubicBezTo>
                <a:cubicBezTo>
                  <a:pt x="6929099" y="426578"/>
                  <a:pt x="6921479" y="427739"/>
                  <a:pt x="6914006" y="428969"/>
                </a:cubicBezTo>
                <a:cubicBezTo>
                  <a:pt x="6906534" y="430200"/>
                  <a:pt x="6898943" y="431639"/>
                  <a:pt x="6891236" y="433288"/>
                </a:cubicBezTo>
                <a:cubicBezTo>
                  <a:pt x="6887855" y="433171"/>
                  <a:pt x="6885322" y="433404"/>
                  <a:pt x="6883636" y="433984"/>
                </a:cubicBezTo>
                <a:cubicBezTo>
                  <a:pt x="6881950" y="434565"/>
                  <a:pt x="6881107" y="436190"/>
                  <a:pt x="6881108" y="438860"/>
                </a:cubicBezTo>
                <a:cubicBezTo>
                  <a:pt x="6880527" y="449957"/>
                  <a:pt x="6879743" y="460573"/>
                  <a:pt x="6878756" y="470708"/>
                </a:cubicBezTo>
                <a:cubicBezTo>
                  <a:pt x="6877769" y="480843"/>
                  <a:pt x="6876727" y="490635"/>
                  <a:pt x="6875630" y="500083"/>
                </a:cubicBezTo>
                <a:cubicBezTo>
                  <a:pt x="6875444" y="506302"/>
                  <a:pt x="6874700" y="512574"/>
                  <a:pt x="6873397" y="518899"/>
                </a:cubicBezTo>
                <a:cubicBezTo>
                  <a:pt x="6872094" y="525224"/>
                  <a:pt x="6871349" y="531197"/>
                  <a:pt x="6871163" y="536817"/>
                </a:cubicBezTo>
                <a:cubicBezTo>
                  <a:pt x="6870093" y="544613"/>
                  <a:pt x="6869162" y="552416"/>
                  <a:pt x="6868371" y="560228"/>
                </a:cubicBezTo>
                <a:cubicBezTo>
                  <a:pt x="6867580" y="568039"/>
                  <a:pt x="6866649" y="575853"/>
                  <a:pt x="6865579" y="583670"/>
                </a:cubicBezTo>
                <a:cubicBezTo>
                  <a:pt x="6864857" y="590066"/>
                  <a:pt x="6865183" y="594300"/>
                  <a:pt x="6866556" y="596370"/>
                </a:cubicBezTo>
                <a:cubicBezTo>
                  <a:pt x="6867929" y="598440"/>
                  <a:pt x="6871326" y="600162"/>
                  <a:pt x="6876747" y="601534"/>
                </a:cubicBezTo>
                <a:cubicBezTo>
                  <a:pt x="6879493" y="603349"/>
                  <a:pt x="6882378" y="605302"/>
                  <a:pt x="6885401" y="607396"/>
                </a:cubicBezTo>
                <a:cubicBezTo>
                  <a:pt x="6888424" y="609489"/>
                  <a:pt x="6891862" y="610885"/>
                  <a:pt x="6895716" y="611583"/>
                </a:cubicBezTo>
                <a:cubicBezTo>
                  <a:pt x="6897476" y="612793"/>
                  <a:pt x="6899451" y="613444"/>
                  <a:pt x="6901642" y="613537"/>
                </a:cubicBezTo>
                <a:cubicBezTo>
                  <a:pt x="6903833" y="613630"/>
                  <a:pt x="6905573" y="612606"/>
                  <a:pt x="6906861" y="610466"/>
                </a:cubicBezTo>
                <a:cubicBezTo>
                  <a:pt x="6909968" y="606093"/>
                  <a:pt x="6913493" y="601441"/>
                  <a:pt x="6917435" y="596510"/>
                </a:cubicBezTo>
                <a:cubicBezTo>
                  <a:pt x="6921377" y="591578"/>
                  <a:pt x="6923789" y="585810"/>
                  <a:pt x="6924670" y="579204"/>
                </a:cubicBezTo>
                <a:cubicBezTo>
                  <a:pt x="6924762" y="577598"/>
                  <a:pt x="6925412" y="575784"/>
                  <a:pt x="6926618" y="573760"/>
                </a:cubicBezTo>
                <a:cubicBezTo>
                  <a:pt x="6927823" y="571737"/>
                  <a:pt x="6929029" y="569085"/>
                  <a:pt x="6930235" y="565805"/>
                </a:cubicBezTo>
                <a:cubicBezTo>
                  <a:pt x="6933064" y="571900"/>
                  <a:pt x="6936032" y="577854"/>
                  <a:pt x="6939140" y="583670"/>
                </a:cubicBezTo>
                <a:cubicBezTo>
                  <a:pt x="6942247" y="589485"/>
                  <a:pt x="6945215" y="595440"/>
                  <a:pt x="6948044" y="601534"/>
                </a:cubicBezTo>
                <a:lnTo>
                  <a:pt x="6950270" y="601534"/>
                </a:lnTo>
                <a:cubicBezTo>
                  <a:pt x="6955766" y="583719"/>
                  <a:pt x="6960914" y="566053"/>
                  <a:pt x="6965714" y="548537"/>
                </a:cubicBezTo>
                <a:cubicBezTo>
                  <a:pt x="6970514" y="531021"/>
                  <a:pt x="6975384" y="513361"/>
                  <a:pt x="6980323" y="495556"/>
                </a:cubicBezTo>
                <a:cubicBezTo>
                  <a:pt x="6985702" y="477392"/>
                  <a:pt x="6990526" y="459779"/>
                  <a:pt x="6994795" y="442718"/>
                </a:cubicBezTo>
                <a:cubicBezTo>
                  <a:pt x="6999063" y="425657"/>
                  <a:pt x="7003891" y="408026"/>
                  <a:pt x="7009277" y="389825"/>
                </a:cubicBezTo>
                <a:lnTo>
                  <a:pt x="7013791" y="389825"/>
                </a:lnTo>
                <a:cubicBezTo>
                  <a:pt x="7013250" y="413712"/>
                  <a:pt x="7012639" y="437241"/>
                  <a:pt x="7011957" y="460411"/>
                </a:cubicBezTo>
                <a:cubicBezTo>
                  <a:pt x="7011276" y="483581"/>
                  <a:pt x="7010382" y="506829"/>
                  <a:pt x="7009277" y="530154"/>
                </a:cubicBezTo>
                <a:cubicBezTo>
                  <a:pt x="7009346" y="530686"/>
                  <a:pt x="7009773" y="531010"/>
                  <a:pt x="7010556" y="531125"/>
                </a:cubicBezTo>
                <a:cubicBezTo>
                  <a:pt x="7011340" y="531241"/>
                  <a:pt x="7012067" y="531287"/>
                  <a:pt x="7012739" y="531264"/>
                </a:cubicBezTo>
                <a:cubicBezTo>
                  <a:pt x="7023193" y="510173"/>
                  <a:pt x="7033884" y="489646"/>
                  <a:pt x="7044811" y="469685"/>
                </a:cubicBezTo>
                <a:cubicBezTo>
                  <a:pt x="7055738" y="449723"/>
                  <a:pt x="7067302" y="429789"/>
                  <a:pt x="7079502" y="409885"/>
                </a:cubicBezTo>
                <a:cubicBezTo>
                  <a:pt x="7069976" y="427625"/>
                  <a:pt x="7061149" y="445250"/>
                  <a:pt x="7053020" y="462757"/>
                </a:cubicBezTo>
                <a:cubicBezTo>
                  <a:pt x="7044891" y="480265"/>
                  <a:pt x="7037742" y="497918"/>
                  <a:pt x="7031573" y="515717"/>
                </a:cubicBezTo>
                <a:cubicBezTo>
                  <a:pt x="7032079" y="516249"/>
                  <a:pt x="7032447" y="516573"/>
                  <a:pt x="7032677" y="516688"/>
                </a:cubicBezTo>
                <a:cubicBezTo>
                  <a:pt x="7032907" y="516804"/>
                  <a:pt x="7033275" y="516850"/>
                  <a:pt x="7033781" y="516827"/>
                </a:cubicBezTo>
                <a:cubicBezTo>
                  <a:pt x="7037800" y="514445"/>
                  <a:pt x="7042586" y="511430"/>
                  <a:pt x="7048138" y="507780"/>
                </a:cubicBezTo>
                <a:cubicBezTo>
                  <a:pt x="7053691" y="504130"/>
                  <a:pt x="7059313" y="500810"/>
                  <a:pt x="7065005" y="497820"/>
                </a:cubicBezTo>
                <a:cubicBezTo>
                  <a:pt x="7073322" y="492692"/>
                  <a:pt x="7082058" y="489029"/>
                  <a:pt x="7091211" y="486830"/>
                </a:cubicBezTo>
                <a:cubicBezTo>
                  <a:pt x="7100365" y="484630"/>
                  <a:pt x="7110215" y="484582"/>
                  <a:pt x="7120763" y="486685"/>
                </a:cubicBezTo>
                <a:cubicBezTo>
                  <a:pt x="7121414" y="486662"/>
                  <a:pt x="7122343" y="486708"/>
                  <a:pt x="7123551" y="486824"/>
                </a:cubicBezTo>
                <a:cubicBezTo>
                  <a:pt x="7124759" y="486939"/>
                  <a:pt x="7125688" y="487263"/>
                  <a:pt x="7126339" y="487794"/>
                </a:cubicBezTo>
                <a:cubicBezTo>
                  <a:pt x="7131357" y="494392"/>
                  <a:pt x="7136375" y="496858"/>
                  <a:pt x="7141393" y="495192"/>
                </a:cubicBezTo>
                <a:cubicBezTo>
                  <a:pt x="7146412" y="493526"/>
                  <a:pt x="7151430" y="491799"/>
                  <a:pt x="7156448" y="490012"/>
                </a:cubicBezTo>
                <a:cubicBezTo>
                  <a:pt x="7160932" y="487956"/>
                  <a:pt x="7165346" y="487078"/>
                  <a:pt x="7169690" y="487378"/>
                </a:cubicBezTo>
                <a:cubicBezTo>
                  <a:pt x="7174035" y="487679"/>
                  <a:pt x="7178170" y="488187"/>
                  <a:pt x="7182097" y="488903"/>
                </a:cubicBezTo>
                <a:cubicBezTo>
                  <a:pt x="7184304" y="488995"/>
                  <a:pt x="7186023" y="489642"/>
                  <a:pt x="7187254" y="490843"/>
                </a:cubicBezTo>
                <a:cubicBezTo>
                  <a:pt x="7188486" y="492045"/>
                  <a:pt x="7189368" y="493246"/>
                  <a:pt x="7189903" y="494447"/>
                </a:cubicBezTo>
                <a:cubicBezTo>
                  <a:pt x="7191180" y="503273"/>
                  <a:pt x="7191692" y="511930"/>
                  <a:pt x="7191436" y="520418"/>
                </a:cubicBezTo>
                <a:cubicBezTo>
                  <a:pt x="7191180" y="528905"/>
                  <a:pt x="7189183" y="538079"/>
                  <a:pt x="7185442" y="547941"/>
                </a:cubicBezTo>
                <a:cubicBezTo>
                  <a:pt x="7181585" y="555175"/>
                  <a:pt x="7177868" y="562479"/>
                  <a:pt x="7174290" y="569852"/>
                </a:cubicBezTo>
                <a:cubicBezTo>
                  <a:pt x="7170713" y="577226"/>
                  <a:pt x="7166996" y="584809"/>
                  <a:pt x="7163139" y="592602"/>
                </a:cubicBezTo>
                <a:lnTo>
                  <a:pt x="7139721" y="634864"/>
                </a:lnTo>
                <a:cubicBezTo>
                  <a:pt x="7138536" y="635910"/>
                  <a:pt x="7137839" y="637166"/>
                  <a:pt x="7137630" y="638630"/>
                </a:cubicBezTo>
                <a:cubicBezTo>
                  <a:pt x="7137421" y="640095"/>
                  <a:pt x="7138118" y="642187"/>
                  <a:pt x="7139721" y="644907"/>
                </a:cubicBezTo>
                <a:cubicBezTo>
                  <a:pt x="7146319" y="649347"/>
                  <a:pt x="7150965" y="651625"/>
                  <a:pt x="7153660" y="651742"/>
                </a:cubicBezTo>
                <a:cubicBezTo>
                  <a:pt x="7156355" y="651858"/>
                  <a:pt x="7161002" y="649952"/>
                  <a:pt x="7167600" y="646023"/>
                </a:cubicBezTo>
                <a:cubicBezTo>
                  <a:pt x="7172200" y="642071"/>
                  <a:pt x="7176660" y="640490"/>
                  <a:pt x="7180981" y="641280"/>
                </a:cubicBezTo>
                <a:cubicBezTo>
                  <a:pt x="7185303" y="642071"/>
                  <a:pt x="7188648" y="645511"/>
                  <a:pt x="7191018" y="651602"/>
                </a:cubicBezTo>
                <a:cubicBezTo>
                  <a:pt x="7192691" y="654880"/>
                  <a:pt x="7194085" y="658088"/>
                  <a:pt x="7195200" y="661226"/>
                </a:cubicBezTo>
                <a:cubicBezTo>
                  <a:pt x="7196315" y="664365"/>
                  <a:pt x="7197151" y="667852"/>
                  <a:pt x="7197709" y="671687"/>
                </a:cubicBezTo>
                <a:cubicBezTo>
                  <a:pt x="7198592" y="679940"/>
                  <a:pt x="7197662" y="687984"/>
                  <a:pt x="7194921" y="695818"/>
                </a:cubicBezTo>
                <a:cubicBezTo>
                  <a:pt x="7192179" y="703652"/>
                  <a:pt x="7189020" y="711974"/>
                  <a:pt x="7185442" y="720785"/>
                </a:cubicBezTo>
                <a:cubicBezTo>
                  <a:pt x="7178472" y="733199"/>
                  <a:pt x="7171503" y="745675"/>
                  <a:pt x="7164533" y="758214"/>
                </a:cubicBezTo>
                <a:cubicBezTo>
                  <a:pt x="7157563" y="770752"/>
                  <a:pt x="7148921" y="782420"/>
                  <a:pt x="7138606" y="793218"/>
                </a:cubicBezTo>
                <a:cubicBezTo>
                  <a:pt x="7136793" y="795527"/>
                  <a:pt x="7134563" y="798176"/>
                  <a:pt x="7131915" y="801164"/>
                </a:cubicBezTo>
                <a:cubicBezTo>
                  <a:pt x="7129266" y="804152"/>
                  <a:pt x="7127036" y="807067"/>
                  <a:pt x="7125224" y="809908"/>
                </a:cubicBezTo>
                <a:cubicBezTo>
                  <a:pt x="7127593" y="812356"/>
                  <a:pt x="7130939" y="813558"/>
                  <a:pt x="7135260" y="813511"/>
                </a:cubicBezTo>
                <a:cubicBezTo>
                  <a:pt x="7139581" y="813465"/>
                  <a:pt x="7144042" y="814112"/>
                  <a:pt x="7148642" y="815452"/>
                </a:cubicBezTo>
                <a:cubicBezTo>
                  <a:pt x="7154218" y="817000"/>
                  <a:pt x="7159793" y="818062"/>
                  <a:pt x="7165369" y="818640"/>
                </a:cubicBezTo>
                <a:cubicBezTo>
                  <a:pt x="7170945" y="819217"/>
                  <a:pt x="7176521" y="820003"/>
                  <a:pt x="7182097" y="820996"/>
                </a:cubicBezTo>
                <a:cubicBezTo>
                  <a:pt x="7186418" y="820742"/>
                  <a:pt x="7189206" y="819310"/>
                  <a:pt x="7190460" y="816699"/>
                </a:cubicBezTo>
                <a:cubicBezTo>
                  <a:pt x="7191715" y="814089"/>
                  <a:pt x="7192272" y="811825"/>
                  <a:pt x="7192133" y="809908"/>
                </a:cubicBezTo>
                <a:cubicBezTo>
                  <a:pt x="7194294" y="793259"/>
                  <a:pt x="7196106" y="776912"/>
                  <a:pt x="7197569" y="760865"/>
                </a:cubicBezTo>
                <a:cubicBezTo>
                  <a:pt x="7199033" y="744818"/>
                  <a:pt x="7200566" y="728482"/>
                  <a:pt x="7202169" y="711858"/>
                </a:cubicBezTo>
                <a:cubicBezTo>
                  <a:pt x="7202727" y="699003"/>
                  <a:pt x="7203563" y="686217"/>
                  <a:pt x="7204679" y="673501"/>
                </a:cubicBezTo>
                <a:cubicBezTo>
                  <a:pt x="7205794" y="660785"/>
                  <a:pt x="7207188" y="648278"/>
                  <a:pt x="7208860" y="635980"/>
                </a:cubicBezTo>
                <a:cubicBezTo>
                  <a:pt x="7212183" y="620452"/>
                  <a:pt x="7215017" y="605101"/>
                  <a:pt x="7217363" y="589929"/>
                </a:cubicBezTo>
                <a:cubicBezTo>
                  <a:pt x="7219710" y="574757"/>
                  <a:pt x="7221708" y="559644"/>
                  <a:pt x="7223357" y="544591"/>
                </a:cubicBezTo>
                <a:cubicBezTo>
                  <a:pt x="7223868" y="534692"/>
                  <a:pt x="7224519" y="524783"/>
                  <a:pt x="7225309" y="514865"/>
                </a:cubicBezTo>
                <a:cubicBezTo>
                  <a:pt x="7226099" y="504946"/>
                  <a:pt x="7227307" y="494444"/>
                  <a:pt x="7228933" y="483359"/>
                </a:cubicBezTo>
                <a:cubicBezTo>
                  <a:pt x="7231210" y="468374"/>
                  <a:pt x="7233626" y="453478"/>
                  <a:pt x="7236182" y="438671"/>
                </a:cubicBezTo>
                <a:cubicBezTo>
                  <a:pt x="7238737" y="423863"/>
                  <a:pt x="7241153" y="408696"/>
                  <a:pt x="7243430" y="393168"/>
                </a:cubicBezTo>
                <a:cubicBezTo>
                  <a:pt x="7243523" y="388896"/>
                  <a:pt x="7243895" y="385182"/>
                  <a:pt x="7244545" y="382024"/>
                </a:cubicBezTo>
                <a:cubicBezTo>
                  <a:pt x="7245196" y="378866"/>
                  <a:pt x="7245568" y="375152"/>
                  <a:pt x="7245661" y="370880"/>
                </a:cubicBezTo>
                <a:cubicBezTo>
                  <a:pt x="7245569" y="364820"/>
                  <a:pt x="7246582" y="361059"/>
                  <a:pt x="7248702" y="359596"/>
                </a:cubicBezTo>
                <a:cubicBezTo>
                  <a:pt x="7250821" y="358134"/>
                  <a:pt x="7254599" y="358551"/>
                  <a:pt x="7260035" y="360850"/>
                </a:cubicBezTo>
                <a:cubicBezTo>
                  <a:pt x="7260588" y="360920"/>
                  <a:pt x="7261141" y="361338"/>
                  <a:pt x="7261694" y="362104"/>
                </a:cubicBezTo>
                <a:cubicBezTo>
                  <a:pt x="7262247" y="362870"/>
                  <a:pt x="7262800" y="363566"/>
                  <a:pt x="7263352" y="364193"/>
                </a:cubicBezTo>
                <a:cubicBezTo>
                  <a:pt x="7265751" y="347477"/>
                  <a:pt x="7262080" y="332989"/>
                  <a:pt x="7252341" y="320731"/>
                </a:cubicBezTo>
                <a:cubicBezTo>
                  <a:pt x="7248741" y="316018"/>
                  <a:pt x="7243955" y="313742"/>
                  <a:pt x="7237984" y="313905"/>
                </a:cubicBezTo>
                <a:cubicBezTo>
                  <a:pt x="7232014" y="314067"/>
                  <a:pt x="7226392" y="314857"/>
                  <a:pt x="7221118" y="316273"/>
                </a:cubicBezTo>
                <a:cubicBezTo>
                  <a:pt x="7203486" y="318293"/>
                  <a:pt x="7187735" y="323447"/>
                  <a:pt x="7173866" y="331736"/>
                </a:cubicBezTo>
                <a:cubicBezTo>
                  <a:pt x="7159997" y="340024"/>
                  <a:pt x="7146755" y="349357"/>
                  <a:pt x="7134140" y="359736"/>
                </a:cubicBezTo>
                <a:cubicBezTo>
                  <a:pt x="7133165" y="359712"/>
                  <a:pt x="7132328" y="359759"/>
                  <a:pt x="7131631" y="359875"/>
                </a:cubicBezTo>
                <a:cubicBezTo>
                  <a:pt x="7130934" y="359991"/>
                  <a:pt x="7129541" y="360316"/>
                  <a:pt x="7127450" y="360850"/>
                </a:cubicBezTo>
                <a:cubicBezTo>
                  <a:pt x="7133234" y="355348"/>
                  <a:pt x="7141458" y="348800"/>
                  <a:pt x="7152121" y="341208"/>
                </a:cubicBezTo>
                <a:cubicBezTo>
                  <a:pt x="7162785" y="333616"/>
                  <a:pt x="7171287" y="327905"/>
                  <a:pt x="7177629" y="324074"/>
                </a:cubicBezTo>
                <a:cubicBezTo>
                  <a:pt x="7179279" y="324074"/>
                  <a:pt x="7180440" y="323795"/>
                  <a:pt x="7181114" y="323238"/>
                </a:cubicBezTo>
                <a:cubicBezTo>
                  <a:pt x="7181788" y="322681"/>
                  <a:pt x="7182113" y="321845"/>
                  <a:pt x="7182090" y="320731"/>
                </a:cubicBezTo>
                <a:cubicBezTo>
                  <a:pt x="7189408" y="316435"/>
                  <a:pt x="7197074" y="313603"/>
                  <a:pt x="7205089" y="312233"/>
                </a:cubicBezTo>
                <a:cubicBezTo>
                  <a:pt x="7213104" y="310863"/>
                  <a:pt x="7221049" y="309981"/>
                  <a:pt x="7228924" y="309586"/>
                </a:cubicBezTo>
                <a:cubicBezTo>
                  <a:pt x="7234105" y="308913"/>
                  <a:pt x="7239634" y="309145"/>
                  <a:pt x="7245511" y="310283"/>
                </a:cubicBezTo>
                <a:cubicBezTo>
                  <a:pt x="7251389" y="311421"/>
                  <a:pt x="7256639" y="314160"/>
                  <a:pt x="7261262" y="318502"/>
                </a:cubicBezTo>
                <a:cubicBezTo>
                  <a:pt x="7263969" y="322472"/>
                  <a:pt x="7266327" y="326512"/>
                  <a:pt x="7268337" y="330621"/>
                </a:cubicBezTo>
                <a:cubicBezTo>
                  <a:pt x="7270346" y="334731"/>
                  <a:pt x="7272424" y="338492"/>
                  <a:pt x="7274570" y="341905"/>
                </a:cubicBezTo>
                <a:cubicBezTo>
                  <a:pt x="7276808" y="346246"/>
                  <a:pt x="7278978" y="350379"/>
                  <a:pt x="7281078" y="354303"/>
                </a:cubicBezTo>
                <a:cubicBezTo>
                  <a:pt x="7283178" y="358226"/>
                  <a:pt x="7285071" y="362638"/>
                  <a:pt x="7286755" y="367537"/>
                </a:cubicBezTo>
                <a:cubicBezTo>
                  <a:pt x="7292519" y="366608"/>
                  <a:pt x="7298854" y="364007"/>
                  <a:pt x="7305759" y="359736"/>
                </a:cubicBezTo>
                <a:cubicBezTo>
                  <a:pt x="7306410" y="362452"/>
                  <a:pt x="7307340" y="364820"/>
                  <a:pt x="7308549" y="366840"/>
                </a:cubicBezTo>
                <a:cubicBezTo>
                  <a:pt x="7309757" y="368860"/>
                  <a:pt x="7310687" y="370949"/>
                  <a:pt x="7311338" y="373109"/>
                </a:cubicBezTo>
                <a:cubicBezTo>
                  <a:pt x="7313640" y="383696"/>
                  <a:pt x="7315733" y="394004"/>
                  <a:pt x="7317616" y="404034"/>
                </a:cubicBezTo>
                <a:cubicBezTo>
                  <a:pt x="7319499" y="414064"/>
                  <a:pt x="7320754" y="423815"/>
                  <a:pt x="7321382" y="433288"/>
                </a:cubicBezTo>
                <a:cubicBezTo>
                  <a:pt x="7323056" y="446116"/>
                  <a:pt x="7324451" y="459097"/>
                  <a:pt x="7325567" y="472232"/>
                </a:cubicBezTo>
                <a:cubicBezTo>
                  <a:pt x="7326683" y="485366"/>
                  <a:pt x="7327520" y="498380"/>
                  <a:pt x="7328078" y="511274"/>
                </a:cubicBezTo>
                <a:cubicBezTo>
                  <a:pt x="7328613" y="523468"/>
                  <a:pt x="7328938" y="535750"/>
                  <a:pt x="7329054" y="548120"/>
                </a:cubicBezTo>
                <a:cubicBezTo>
                  <a:pt x="7329171" y="560491"/>
                  <a:pt x="7329217" y="573085"/>
                  <a:pt x="7329194" y="585903"/>
                </a:cubicBezTo>
                <a:cubicBezTo>
                  <a:pt x="7329171" y="598131"/>
                  <a:pt x="7328938" y="610199"/>
                  <a:pt x="7328496" y="622106"/>
                </a:cubicBezTo>
                <a:cubicBezTo>
                  <a:pt x="7328055" y="634012"/>
                  <a:pt x="7327543" y="646076"/>
                  <a:pt x="7326962" y="658297"/>
                </a:cubicBezTo>
                <a:cubicBezTo>
                  <a:pt x="7327427" y="670386"/>
                  <a:pt x="7327334" y="681916"/>
                  <a:pt x="7326683" y="692889"/>
                </a:cubicBezTo>
                <a:cubicBezTo>
                  <a:pt x="7326032" y="703861"/>
                  <a:pt x="7325381" y="715392"/>
                  <a:pt x="7324730" y="727480"/>
                </a:cubicBezTo>
                <a:cubicBezTo>
                  <a:pt x="7323195" y="734748"/>
                  <a:pt x="7322359" y="741380"/>
                  <a:pt x="7322219" y="747374"/>
                </a:cubicBezTo>
                <a:cubicBezTo>
                  <a:pt x="7322080" y="753369"/>
                  <a:pt x="7321801" y="758596"/>
                  <a:pt x="7321382" y="763056"/>
                </a:cubicBezTo>
                <a:cubicBezTo>
                  <a:pt x="7320382" y="774173"/>
                  <a:pt x="7319592" y="784864"/>
                  <a:pt x="7319011" y="795129"/>
                </a:cubicBezTo>
                <a:cubicBezTo>
                  <a:pt x="7318429" y="805395"/>
                  <a:pt x="7317360" y="815495"/>
                  <a:pt x="7315802" y="825432"/>
                </a:cubicBezTo>
                <a:cubicBezTo>
                  <a:pt x="7315291" y="830447"/>
                  <a:pt x="7314919" y="835464"/>
                  <a:pt x="7314686" y="840482"/>
                </a:cubicBezTo>
                <a:cubicBezTo>
                  <a:pt x="7314454" y="845501"/>
                  <a:pt x="7314082" y="850519"/>
                  <a:pt x="7313570" y="855539"/>
                </a:cubicBezTo>
                <a:cubicBezTo>
                  <a:pt x="7314082" y="863277"/>
                  <a:pt x="7314454" y="870666"/>
                  <a:pt x="7314686" y="877706"/>
                </a:cubicBezTo>
                <a:cubicBezTo>
                  <a:pt x="7314919" y="884747"/>
                  <a:pt x="7315291" y="891858"/>
                  <a:pt x="7315802" y="899038"/>
                </a:cubicBezTo>
                <a:cubicBezTo>
                  <a:pt x="7315779" y="900664"/>
                  <a:pt x="7315826" y="901873"/>
                  <a:pt x="7315942" y="902663"/>
                </a:cubicBezTo>
                <a:cubicBezTo>
                  <a:pt x="7316058" y="903453"/>
                  <a:pt x="7316383" y="904103"/>
                  <a:pt x="7316918" y="904615"/>
                </a:cubicBezTo>
                <a:cubicBezTo>
                  <a:pt x="7321010" y="911307"/>
                  <a:pt x="7321754" y="917441"/>
                  <a:pt x="7319150" y="923018"/>
                </a:cubicBezTo>
                <a:cubicBezTo>
                  <a:pt x="7316546" y="928595"/>
                  <a:pt x="7312826" y="933614"/>
                  <a:pt x="7307991" y="938075"/>
                </a:cubicBezTo>
                <a:cubicBezTo>
                  <a:pt x="7306433" y="940794"/>
                  <a:pt x="7305084" y="943164"/>
                  <a:pt x="7303945" y="945186"/>
                </a:cubicBezTo>
                <a:cubicBezTo>
                  <a:pt x="7302806" y="947207"/>
                  <a:pt x="7301179" y="949299"/>
                  <a:pt x="7299063" y="951460"/>
                </a:cubicBezTo>
                <a:lnTo>
                  <a:pt x="7283440" y="967075"/>
                </a:lnTo>
                <a:cubicBezTo>
                  <a:pt x="7281208" y="969817"/>
                  <a:pt x="7278697" y="972140"/>
                  <a:pt x="7275907" y="974046"/>
                </a:cubicBezTo>
                <a:cubicBezTo>
                  <a:pt x="7273117" y="975951"/>
                  <a:pt x="7270048" y="977717"/>
                  <a:pt x="7266700" y="979344"/>
                </a:cubicBezTo>
                <a:cubicBezTo>
                  <a:pt x="7264566" y="978252"/>
                  <a:pt x="7262438" y="977369"/>
                  <a:pt x="7260315" y="976695"/>
                </a:cubicBezTo>
                <a:cubicBezTo>
                  <a:pt x="7258193" y="976021"/>
                  <a:pt x="7255520" y="975417"/>
                  <a:pt x="7252295" y="974882"/>
                </a:cubicBezTo>
                <a:cubicBezTo>
                  <a:pt x="7252410" y="978252"/>
                  <a:pt x="7253009" y="981272"/>
                  <a:pt x="7254092" y="983945"/>
                </a:cubicBezTo>
                <a:cubicBezTo>
                  <a:pt x="7255175" y="986617"/>
                  <a:pt x="7256050" y="988801"/>
                  <a:pt x="7256718" y="990497"/>
                </a:cubicBezTo>
                <a:cubicBezTo>
                  <a:pt x="7256073" y="990590"/>
                  <a:pt x="7255152" y="990962"/>
                  <a:pt x="7253954" y="991613"/>
                </a:cubicBezTo>
                <a:cubicBezTo>
                  <a:pt x="7252756" y="992263"/>
                  <a:pt x="7251835" y="992635"/>
                  <a:pt x="7251189" y="992728"/>
                </a:cubicBezTo>
                <a:cubicBezTo>
                  <a:pt x="7250130" y="988290"/>
                  <a:pt x="7249208" y="984061"/>
                  <a:pt x="7248425" y="980041"/>
                </a:cubicBezTo>
                <a:cubicBezTo>
                  <a:pt x="7247642" y="976021"/>
                  <a:pt x="7246721" y="972071"/>
                  <a:pt x="7245661" y="968190"/>
                </a:cubicBezTo>
                <a:cubicBezTo>
                  <a:pt x="7243988" y="968794"/>
                  <a:pt x="7242315" y="969538"/>
                  <a:pt x="7240642" y="970421"/>
                </a:cubicBezTo>
                <a:cubicBezTo>
                  <a:pt x="7238970" y="971304"/>
                  <a:pt x="7237297" y="972047"/>
                  <a:pt x="7235624" y="972652"/>
                </a:cubicBezTo>
                <a:cubicBezTo>
                  <a:pt x="7232163" y="972628"/>
                  <a:pt x="7228771" y="971838"/>
                  <a:pt x="7225448" y="970281"/>
                </a:cubicBezTo>
                <a:cubicBezTo>
                  <a:pt x="7222126" y="968725"/>
                  <a:pt x="7219571" y="966540"/>
                  <a:pt x="7217782" y="963729"/>
                </a:cubicBezTo>
                <a:cubicBezTo>
                  <a:pt x="7214413" y="959290"/>
                  <a:pt x="7211393" y="955061"/>
                  <a:pt x="7208721" y="951041"/>
                </a:cubicBezTo>
                <a:cubicBezTo>
                  <a:pt x="7206049" y="947021"/>
                  <a:pt x="7203865" y="943071"/>
                  <a:pt x="7202169" y="939191"/>
                </a:cubicBezTo>
                <a:cubicBezTo>
                  <a:pt x="7200543" y="939865"/>
                  <a:pt x="7199056" y="940469"/>
                  <a:pt x="7197709" y="941003"/>
                </a:cubicBezTo>
                <a:cubicBezTo>
                  <a:pt x="7196361" y="941538"/>
                  <a:pt x="7194874" y="941305"/>
                  <a:pt x="7193248" y="940306"/>
                </a:cubicBezTo>
                <a:cubicBezTo>
                  <a:pt x="7192574" y="940329"/>
                  <a:pt x="7191692" y="940004"/>
                  <a:pt x="7190600" y="939330"/>
                </a:cubicBezTo>
                <a:cubicBezTo>
                  <a:pt x="7189508" y="938656"/>
                  <a:pt x="7188904" y="937494"/>
                  <a:pt x="7188788" y="935845"/>
                </a:cubicBezTo>
                <a:cubicBezTo>
                  <a:pt x="7187115" y="932545"/>
                  <a:pt x="7185721" y="929106"/>
                  <a:pt x="7184606" y="925528"/>
                </a:cubicBezTo>
                <a:cubicBezTo>
                  <a:pt x="7183491" y="921949"/>
                  <a:pt x="7182654" y="917952"/>
                  <a:pt x="7182097" y="913537"/>
                </a:cubicBezTo>
                <a:cubicBezTo>
                  <a:pt x="7180494" y="910703"/>
                  <a:pt x="7179239" y="907728"/>
                  <a:pt x="7178333" y="904615"/>
                </a:cubicBezTo>
                <a:cubicBezTo>
                  <a:pt x="7177427" y="901501"/>
                  <a:pt x="7176451" y="898527"/>
                  <a:pt x="7175406" y="895692"/>
                </a:cubicBezTo>
                <a:cubicBezTo>
                  <a:pt x="7174778" y="894507"/>
                  <a:pt x="7174081" y="892973"/>
                  <a:pt x="7173315" y="891091"/>
                </a:cubicBezTo>
                <a:cubicBezTo>
                  <a:pt x="7172548" y="889209"/>
                  <a:pt x="7172130" y="887396"/>
                  <a:pt x="7172060" y="885653"/>
                </a:cubicBezTo>
                <a:cubicBezTo>
                  <a:pt x="7171270" y="883028"/>
                  <a:pt x="7169505" y="881029"/>
                  <a:pt x="7166763" y="879658"/>
                </a:cubicBezTo>
                <a:cubicBezTo>
                  <a:pt x="7164022" y="878287"/>
                  <a:pt x="7161699" y="876568"/>
                  <a:pt x="7159793" y="874500"/>
                </a:cubicBezTo>
                <a:lnTo>
                  <a:pt x="7153103" y="870038"/>
                </a:lnTo>
                <a:cubicBezTo>
                  <a:pt x="7146249" y="865833"/>
                  <a:pt x="7139605" y="861696"/>
                  <a:pt x="7133169" y="857630"/>
                </a:cubicBezTo>
                <a:cubicBezTo>
                  <a:pt x="7126734" y="853564"/>
                  <a:pt x="7121483" y="848033"/>
                  <a:pt x="7117418" y="841039"/>
                </a:cubicBezTo>
                <a:cubicBezTo>
                  <a:pt x="7115257" y="838948"/>
                  <a:pt x="7112608" y="837275"/>
                  <a:pt x="7109472" y="836020"/>
                </a:cubicBezTo>
                <a:cubicBezTo>
                  <a:pt x="7106336" y="834765"/>
                  <a:pt x="7102293" y="833092"/>
                  <a:pt x="7097345" y="831001"/>
                </a:cubicBezTo>
                <a:cubicBezTo>
                  <a:pt x="7096624" y="832534"/>
                  <a:pt x="7094998" y="833929"/>
                  <a:pt x="7092466" y="835183"/>
                </a:cubicBezTo>
                <a:cubicBezTo>
                  <a:pt x="7089934" y="836438"/>
                  <a:pt x="7087471" y="838390"/>
                  <a:pt x="7085078" y="841039"/>
                </a:cubicBezTo>
                <a:cubicBezTo>
                  <a:pt x="7085752" y="836996"/>
                  <a:pt x="7085798" y="833095"/>
                  <a:pt x="7085217" y="829337"/>
                </a:cubicBezTo>
                <a:cubicBezTo>
                  <a:pt x="7084637" y="825579"/>
                  <a:pt x="7082732" y="822799"/>
                  <a:pt x="7079502" y="820996"/>
                </a:cubicBezTo>
                <a:cubicBezTo>
                  <a:pt x="7075042" y="822244"/>
                  <a:pt x="7070860" y="823075"/>
                  <a:pt x="7066957" y="823491"/>
                </a:cubicBezTo>
                <a:cubicBezTo>
                  <a:pt x="7063054" y="823907"/>
                  <a:pt x="7059429" y="823075"/>
                  <a:pt x="7056084" y="820996"/>
                </a:cubicBezTo>
                <a:cubicBezTo>
                  <a:pt x="7054783" y="819795"/>
                  <a:pt x="7052924" y="818039"/>
                  <a:pt x="7050508" y="815729"/>
                </a:cubicBezTo>
                <a:cubicBezTo>
                  <a:pt x="7048092" y="813419"/>
                  <a:pt x="7046233" y="811109"/>
                  <a:pt x="7044932" y="808799"/>
                </a:cubicBezTo>
                <a:cubicBezTo>
                  <a:pt x="7042910" y="805817"/>
                  <a:pt x="7040821" y="802901"/>
                  <a:pt x="7038667" y="800049"/>
                </a:cubicBezTo>
                <a:cubicBezTo>
                  <a:pt x="7036512" y="797198"/>
                  <a:pt x="7033044" y="795668"/>
                  <a:pt x="7028262" y="795458"/>
                </a:cubicBezTo>
                <a:cubicBezTo>
                  <a:pt x="7024259" y="794922"/>
                  <a:pt x="7021495" y="792074"/>
                  <a:pt x="7019971" y="786917"/>
                </a:cubicBezTo>
                <a:cubicBezTo>
                  <a:pt x="7018447" y="781759"/>
                  <a:pt x="7019003" y="777511"/>
                  <a:pt x="7021640" y="774174"/>
                </a:cubicBezTo>
                <a:cubicBezTo>
                  <a:pt x="7024284" y="768824"/>
                  <a:pt x="7026446" y="764240"/>
                  <a:pt x="7028124" y="760424"/>
                </a:cubicBezTo>
                <a:cubicBezTo>
                  <a:pt x="7029803" y="756607"/>
                  <a:pt x="7031688" y="752306"/>
                  <a:pt x="7033781" y="747522"/>
                </a:cubicBezTo>
                <a:cubicBezTo>
                  <a:pt x="7021699" y="749186"/>
                  <a:pt x="7013981" y="750018"/>
                  <a:pt x="7010627" y="750018"/>
                </a:cubicBezTo>
                <a:cubicBezTo>
                  <a:pt x="7007273" y="750018"/>
                  <a:pt x="7004257" y="749186"/>
                  <a:pt x="7001581" y="747522"/>
                </a:cubicBezTo>
                <a:cubicBezTo>
                  <a:pt x="7000465" y="749833"/>
                  <a:pt x="6999628" y="752423"/>
                  <a:pt x="6999070" y="755289"/>
                </a:cubicBezTo>
                <a:cubicBezTo>
                  <a:pt x="6998512" y="758156"/>
                  <a:pt x="6998233" y="760745"/>
                  <a:pt x="6998233" y="763056"/>
                </a:cubicBezTo>
                <a:cubicBezTo>
                  <a:pt x="6996537" y="772820"/>
                  <a:pt x="6993515" y="780913"/>
                  <a:pt x="6989168" y="787337"/>
                </a:cubicBezTo>
                <a:cubicBezTo>
                  <a:pt x="6984821" y="793761"/>
                  <a:pt x="6979288" y="800176"/>
                  <a:pt x="6972570" y="806581"/>
                </a:cubicBezTo>
                <a:cubicBezTo>
                  <a:pt x="6971943" y="807112"/>
                  <a:pt x="6970966" y="807713"/>
                  <a:pt x="6969642" y="808383"/>
                </a:cubicBezTo>
                <a:cubicBezTo>
                  <a:pt x="6968317" y="809053"/>
                  <a:pt x="6967061" y="809931"/>
                  <a:pt x="6965876" y="811016"/>
                </a:cubicBezTo>
                <a:cubicBezTo>
                  <a:pt x="6964830" y="814274"/>
                  <a:pt x="6963017" y="816907"/>
                  <a:pt x="6960436" y="818917"/>
                </a:cubicBezTo>
                <a:cubicBezTo>
                  <a:pt x="6957856" y="820927"/>
                  <a:pt x="6954090" y="822729"/>
                  <a:pt x="6949139" y="824323"/>
                </a:cubicBezTo>
                <a:cubicBezTo>
                  <a:pt x="6948093" y="824461"/>
                  <a:pt x="6947117" y="825296"/>
                  <a:pt x="6946210" y="826825"/>
                </a:cubicBezTo>
                <a:cubicBezTo>
                  <a:pt x="6945303" y="828355"/>
                  <a:pt x="6944048" y="829747"/>
                  <a:pt x="6942444" y="831001"/>
                </a:cubicBezTo>
                <a:cubicBezTo>
                  <a:pt x="6941398" y="828263"/>
                  <a:pt x="6940701" y="825668"/>
                  <a:pt x="6940352" y="823217"/>
                </a:cubicBezTo>
                <a:cubicBezTo>
                  <a:pt x="6940003" y="820766"/>
                  <a:pt x="6939585" y="818177"/>
                  <a:pt x="6939097" y="815452"/>
                </a:cubicBezTo>
                <a:cubicBezTo>
                  <a:pt x="6925312" y="819174"/>
                  <a:pt x="6916618" y="817551"/>
                  <a:pt x="6913015" y="810585"/>
                </a:cubicBezTo>
                <a:cubicBezTo>
                  <a:pt x="6909412" y="803619"/>
                  <a:pt x="6906576" y="795589"/>
                  <a:pt x="6904508" y="786497"/>
                </a:cubicBezTo>
                <a:cubicBezTo>
                  <a:pt x="6903935" y="789274"/>
                  <a:pt x="6903157" y="791561"/>
                  <a:pt x="6902172" y="793358"/>
                </a:cubicBezTo>
                <a:cubicBezTo>
                  <a:pt x="6901188" y="795155"/>
                  <a:pt x="6900135" y="796602"/>
                  <a:pt x="6899013" y="797699"/>
                </a:cubicBezTo>
                <a:cubicBezTo>
                  <a:pt x="6896697" y="793405"/>
                  <a:pt x="6894996" y="789951"/>
                  <a:pt x="6893910" y="787337"/>
                </a:cubicBezTo>
                <a:cubicBezTo>
                  <a:pt x="6892824" y="784723"/>
                  <a:pt x="6893060" y="781829"/>
                  <a:pt x="6894617" y="778655"/>
                </a:cubicBezTo>
                <a:lnTo>
                  <a:pt x="6912318" y="720785"/>
                </a:lnTo>
                <a:cubicBezTo>
                  <a:pt x="6915061" y="713904"/>
                  <a:pt x="6917386" y="707023"/>
                  <a:pt x="6919292" y="700142"/>
                </a:cubicBezTo>
                <a:cubicBezTo>
                  <a:pt x="6921198" y="693261"/>
                  <a:pt x="6922964" y="687495"/>
                  <a:pt x="6924592" y="682846"/>
                </a:cubicBezTo>
                <a:cubicBezTo>
                  <a:pt x="6921872" y="678499"/>
                  <a:pt x="6919222" y="674919"/>
                  <a:pt x="6916642" y="672106"/>
                </a:cubicBezTo>
                <a:cubicBezTo>
                  <a:pt x="6914061" y="669293"/>
                  <a:pt x="6911133" y="666550"/>
                  <a:pt x="6907855" y="663876"/>
                </a:cubicBezTo>
                <a:lnTo>
                  <a:pt x="6906739" y="659413"/>
                </a:lnTo>
                <a:cubicBezTo>
                  <a:pt x="6902991" y="659250"/>
                  <a:pt x="6900280" y="658181"/>
                  <a:pt x="6898605" y="656205"/>
                </a:cubicBezTo>
                <a:cubicBezTo>
                  <a:pt x="6896930" y="654229"/>
                  <a:pt x="6895601" y="652323"/>
                  <a:pt x="6894617" y="650486"/>
                </a:cubicBezTo>
                <a:cubicBezTo>
                  <a:pt x="6894106" y="647673"/>
                  <a:pt x="6894012" y="644930"/>
                  <a:pt x="6894336" y="642257"/>
                </a:cubicBezTo>
                <a:cubicBezTo>
                  <a:pt x="6894659" y="639583"/>
                  <a:pt x="6895120" y="637119"/>
                  <a:pt x="6895716" y="634864"/>
                </a:cubicBezTo>
                <a:cubicBezTo>
                  <a:pt x="6895739" y="633588"/>
                  <a:pt x="6895693" y="631969"/>
                  <a:pt x="6895579" y="630010"/>
                </a:cubicBezTo>
                <a:cubicBezTo>
                  <a:pt x="6895464" y="628050"/>
                  <a:pt x="6895144" y="626714"/>
                  <a:pt x="6894617" y="626002"/>
                </a:cubicBezTo>
                <a:cubicBezTo>
                  <a:pt x="6890219" y="623611"/>
                  <a:pt x="6885892" y="620656"/>
                  <a:pt x="6881634" y="617138"/>
                </a:cubicBezTo>
                <a:cubicBezTo>
                  <a:pt x="6877376" y="613620"/>
                  <a:pt x="6872768" y="610652"/>
                  <a:pt x="6867812" y="608233"/>
                </a:cubicBezTo>
                <a:cubicBezTo>
                  <a:pt x="6867254" y="608140"/>
                  <a:pt x="6866695" y="607768"/>
                  <a:pt x="6866137" y="607117"/>
                </a:cubicBezTo>
                <a:cubicBezTo>
                  <a:pt x="6865579" y="606465"/>
                  <a:pt x="6865020" y="606093"/>
                  <a:pt x="6864462" y="606000"/>
                </a:cubicBezTo>
                <a:cubicBezTo>
                  <a:pt x="6864229" y="610602"/>
                  <a:pt x="6863298" y="615883"/>
                  <a:pt x="6861670" y="621843"/>
                </a:cubicBezTo>
                <a:cubicBezTo>
                  <a:pt x="6860041" y="627804"/>
                  <a:pt x="6859110" y="633632"/>
                  <a:pt x="6858877" y="639328"/>
                </a:cubicBezTo>
                <a:cubicBezTo>
                  <a:pt x="6856644" y="652137"/>
                  <a:pt x="6854689" y="665294"/>
                  <a:pt x="6853014" y="678801"/>
                </a:cubicBezTo>
                <a:cubicBezTo>
                  <a:pt x="6851338" y="692307"/>
                  <a:pt x="6849942" y="706302"/>
                  <a:pt x="6848825" y="720785"/>
                </a:cubicBezTo>
                <a:cubicBezTo>
                  <a:pt x="6846662" y="726992"/>
                  <a:pt x="6845126" y="733537"/>
                  <a:pt x="6844218" y="740421"/>
                </a:cubicBezTo>
                <a:cubicBezTo>
                  <a:pt x="6843311" y="747304"/>
                  <a:pt x="6842613" y="754110"/>
                  <a:pt x="6842124" y="760837"/>
                </a:cubicBezTo>
                <a:cubicBezTo>
                  <a:pt x="6841031" y="770849"/>
                  <a:pt x="6839867" y="780934"/>
                  <a:pt x="6838634" y="791092"/>
                </a:cubicBezTo>
                <a:cubicBezTo>
                  <a:pt x="6837401" y="801251"/>
                  <a:pt x="6835958" y="811588"/>
                  <a:pt x="6834306" y="822105"/>
                </a:cubicBezTo>
                <a:cubicBezTo>
                  <a:pt x="6833189" y="828831"/>
                  <a:pt x="6832352" y="835422"/>
                  <a:pt x="6831793" y="841879"/>
                </a:cubicBezTo>
                <a:cubicBezTo>
                  <a:pt x="6831235" y="848336"/>
                  <a:pt x="6830956" y="854376"/>
                  <a:pt x="6830956" y="860000"/>
                </a:cubicBezTo>
                <a:cubicBezTo>
                  <a:pt x="6830469" y="866111"/>
                  <a:pt x="6830330" y="872013"/>
                  <a:pt x="6830538" y="877706"/>
                </a:cubicBezTo>
                <a:cubicBezTo>
                  <a:pt x="6830747" y="883399"/>
                  <a:pt x="6830886" y="889023"/>
                  <a:pt x="6830956" y="894576"/>
                </a:cubicBezTo>
                <a:lnTo>
                  <a:pt x="6827618" y="902384"/>
                </a:lnTo>
                <a:cubicBezTo>
                  <a:pt x="6823236" y="906474"/>
                  <a:pt x="6818924" y="911121"/>
                  <a:pt x="6814681" y="916326"/>
                </a:cubicBezTo>
                <a:cubicBezTo>
                  <a:pt x="6810439" y="921531"/>
                  <a:pt x="6805849" y="926178"/>
                  <a:pt x="6800911" y="930268"/>
                </a:cubicBezTo>
                <a:cubicBezTo>
                  <a:pt x="6799821" y="932336"/>
                  <a:pt x="6798105" y="933777"/>
                  <a:pt x="6795764" y="934590"/>
                </a:cubicBezTo>
                <a:cubicBezTo>
                  <a:pt x="6793422" y="935403"/>
                  <a:pt x="6790316" y="936565"/>
                  <a:pt x="6786444" y="938075"/>
                </a:cubicBezTo>
                <a:cubicBezTo>
                  <a:pt x="6786398" y="938052"/>
                  <a:pt x="6786213" y="938377"/>
                  <a:pt x="6785888" y="939051"/>
                </a:cubicBezTo>
                <a:cubicBezTo>
                  <a:pt x="6785563" y="939725"/>
                  <a:pt x="6785378" y="940887"/>
                  <a:pt x="6785332" y="942537"/>
                </a:cubicBezTo>
                <a:cubicBezTo>
                  <a:pt x="6785285" y="942514"/>
                  <a:pt x="6785100" y="942560"/>
                  <a:pt x="6784775" y="942676"/>
                </a:cubicBezTo>
                <a:cubicBezTo>
                  <a:pt x="6784451" y="942792"/>
                  <a:pt x="6784265" y="943118"/>
                  <a:pt x="6784219" y="943652"/>
                </a:cubicBezTo>
                <a:lnTo>
                  <a:pt x="6779768" y="929153"/>
                </a:lnTo>
                <a:cubicBezTo>
                  <a:pt x="6771375" y="931941"/>
                  <a:pt x="6765348" y="931662"/>
                  <a:pt x="6761685" y="928316"/>
                </a:cubicBezTo>
                <a:cubicBezTo>
                  <a:pt x="6758022" y="924970"/>
                  <a:pt x="6753663" y="918557"/>
                  <a:pt x="6748609" y="909076"/>
                </a:cubicBezTo>
                <a:cubicBezTo>
                  <a:pt x="6745225" y="911121"/>
                  <a:pt x="6742535" y="911493"/>
                  <a:pt x="6740542" y="910191"/>
                </a:cubicBezTo>
                <a:cubicBezTo>
                  <a:pt x="6738548" y="908890"/>
                  <a:pt x="6737528" y="907031"/>
                  <a:pt x="6737482" y="904615"/>
                </a:cubicBezTo>
                <a:cubicBezTo>
                  <a:pt x="6736948" y="899479"/>
                  <a:pt x="6736624" y="894135"/>
                  <a:pt x="6736508" y="888581"/>
                </a:cubicBezTo>
                <a:cubicBezTo>
                  <a:pt x="6736392" y="883028"/>
                  <a:pt x="6736345" y="877962"/>
                  <a:pt x="6736369" y="873384"/>
                </a:cubicBezTo>
                <a:cubicBezTo>
                  <a:pt x="6736832" y="865623"/>
                  <a:pt x="6737296" y="858281"/>
                  <a:pt x="6737760" y="851356"/>
                </a:cubicBezTo>
                <a:cubicBezTo>
                  <a:pt x="6738223" y="844432"/>
                  <a:pt x="6739243" y="837646"/>
                  <a:pt x="6740820" y="831001"/>
                </a:cubicBezTo>
                <a:cubicBezTo>
                  <a:pt x="6741863" y="823276"/>
                  <a:pt x="6742559" y="815686"/>
                  <a:pt x="6742906" y="808230"/>
                </a:cubicBezTo>
                <a:cubicBezTo>
                  <a:pt x="6743254" y="800775"/>
                  <a:pt x="6743671" y="793157"/>
                  <a:pt x="6744158" y="785376"/>
                </a:cubicBezTo>
                <a:cubicBezTo>
                  <a:pt x="6744205" y="779661"/>
                  <a:pt x="6744390" y="773477"/>
                  <a:pt x="6744715" y="766825"/>
                </a:cubicBezTo>
                <a:cubicBezTo>
                  <a:pt x="6745039" y="760173"/>
                  <a:pt x="6745225" y="753739"/>
                  <a:pt x="6745271" y="747522"/>
                </a:cubicBezTo>
                <a:lnTo>
                  <a:pt x="6750835" y="704047"/>
                </a:lnTo>
                <a:cubicBezTo>
                  <a:pt x="6750974" y="701118"/>
                  <a:pt x="6751530" y="697770"/>
                  <a:pt x="6752504" y="694004"/>
                </a:cubicBezTo>
                <a:cubicBezTo>
                  <a:pt x="6753478" y="690238"/>
                  <a:pt x="6754034" y="686891"/>
                  <a:pt x="6754173" y="683962"/>
                </a:cubicBezTo>
                <a:lnTo>
                  <a:pt x="6767527" y="614933"/>
                </a:lnTo>
                <a:cubicBezTo>
                  <a:pt x="6768616" y="605419"/>
                  <a:pt x="6769776" y="595416"/>
                  <a:pt x="6771004" y="584926"/>
                </a:cubicBezTo>
                <a:cubicBezTo>
                  <a:pt x="6772233" y="574435"/>
                  <a:pt x="6773670" y="563595"/>
                  <a:pt x="6775316" y="552407"/>
                </a:cubicBezTo>
                <a:cubicBezTo>
                  <a:pt x="6777612" y="543436"/>
                  <a:pt x="6779976" y="533839"/>
                  <a:pt x="6782410" y="523614"/>
                </a:cubicBezTo>
                <a:cubicBezTo>
                  <a:pt x="6784845" y="513389"/>
                  <a:pt x="6786931" y="502928"/>
                  <a:pt x="6788670" y="492230"/>
                </a:cubicBezTo>
                <a:cubicBezTo>
                  <a:pt x="6789157" y="487381"/>
                  <a:pt x="6789852" y="482386"/>
                  <a:pt x="6790756" y="477246"/>
                </a:cubicBezTo>
                <a:cubicBezTo>
                  <a:pt x="6791661" y="472106"/>
                  <a:pt x="6793191" y="465976"/>
                  <a:pt x="6795347" y="458854"/>
                </a:cubicBezTo>
                <a:lnTo>
                  <a:pt x="6727442" y="472270"/>
                </a:lnTo>
                <a:cubicBezTo>
                  <a:pt x="6735730" y="469584"/>
                  <a:pt x="6743666" y="467167"/>
                  <a:pt x="6751249" y="465021"/>
                </a:cubicBezTo>
                <a:cubicBezTo>
                  <a:pt x="6758833" y="462875"/>
                  <a:pt x="6766484" y="460445"/>
                  <a:pt x="6774204" y="457731"/>
                </a:cubicBezTo>
                <a:cubicBezTo>
                  <a:pt x="6770262" y="458199"/>
                  <a:pt x="6766460" y="458667"/>
                  <a:pt x="6762798" y="459134"/>
                </a:cubicBezTo>
                <a:cubicBezTo>
                  <a:pt x="6759135" y="459602"/>
                  <a:pt x="6755889" y="460631"/>
                  <a:pt x="6753061" y="462222"/>
                </a:cubicBezTo>
                <a:cubicBezTo>
                  <a:pt x="6746383" y="462831"/>
                  <a:pt x="6739422" y="464138"/>
                  <a:pt x="6732175" y="466142"/>
                </a:cubicBezTo>
                <a:cubicBezTo>
                  <a:pt x="6724929" y="468146"/>
                  <a:pt x="6717400" y="470559"/>
                  <a:pt x="6709589" y="473379"/>
                </a:cubicBezTo>
                <a:cubicBezTo>
                  <a:pt x="6700012" y="474003"/>
                  <a:pt x="6690155" y="474696"/>
                  <a:pt x="6680020" y="475458"/>
                </a:cubicBezTo>
                <a:cubicBezTo>
                  <a:pt x="6669885" y="476221"/>
                  <a:pt x="6660028" y="476636"/>
                  <a:pt x="6650451" y="476706"/>
                </a:cubicBezTo>
                <a:cubicBezTo>
                  <a:pt x="6630226" y="476706"/>
                  <a:pt x="6609423" y="474488"/>
                  <a:pt x="6588042" y="470053"/>
                </a:cubicBezTo>
                <a:cubicBezTo>
                  <a:pt x="6579180" y="468871"/>
                  <a:pt x="6570786" y="465937"/>
                  <a:pt x="6562859" y="461251"/>
                </a:cubicBezTo>
                <a:cubicBezTo>
                  <a:pt x="6554932" y="456565"/>
                  <a:pt x="6547358" y="450567"/>
                  <a:pt x="6540137" y="443256"/>
                </a:cubicBezTo>
                <a:cubicBezTo>
                  <a:pt x="6534168" y="437179"/>
                  <a:pt x="6530620" y="430743"/>
                  <a:pt x="6529492" y="423947"/>
                </a:cubicBezTo>
                <a:cubicBezTo>
                  <a:pt x="6528364" y="417150"/>
                  <a:pt x="6528972" y="409863"/>
                  <a:pt x="6531315" y="402084"/>
                </a:cubicBezTo>
                <a:cubicBezTo>
                  <a:pt x="6533038" y="397069"/>
                  <a:pt x="6535105" y="392332"/>
                  <a:pt x="6537518" y="387875"/>
                </a:cubicBezTo>
                <a:cubicBezTo>
                  <a:pt x="6539930" y="383417"/>
                  <a:pt x="6542274" y="379238"/>
                  <a:pt x="6544548" y="375337"/>
                </a:cubicBezTo>
                <a:cubicBezTo>
                  <a:pt x="6544618" y="377520"/>
                  <a:pt x="6544758" y="380120"/>
                  <a:pt x="6544968" y="383139"/>
                </a:cubicBezTo>
                <a:cubicBezTo>
                  <a:pt x="6545178" y="386157"/>
                  <a:pt x="6545038" y="389872"/>
                  <a:pt x="6544548" y="394283"/>
                </a:cubicBezTo>
                <a:cubicBezTo>
                  <a:pt x="6544875" y="401712"/>
                  <a:pt x="6545900" y="408863"/>
                  <a:pt x="6547625" y="415735"/>
                </a:cubicBezTo>
                <a:cubicBezTo>
                  <a:pt x="6549350" y="422608"/>
                  <a:pt x="6553172" y="428087"/>
                  <a:pt x="6559092" y="432173"/>
                </a:cubicBezTo>
                <a:cubicBezTo>
                  <a:pt x="6565154" y="435652"/>
                  <a:pt x="6571202" y="438701"/>
                  <a:pt x="6577236" y="441321"/>
                </a:cubicBezTo>
                <a:cubicBezTo>
                  <a:pt x="6583271" y="443940"/>
                  <a:pt x="6589846" y="445318"/>
                  <a:pt x="6596961" y="445453"/>
                </a:cubicBezTo>
                <a:cubicBezTo>
                  <a:pt x="6622917" y="443915"/>
                  <a:pt x="6647073" y="438688"/>
                  <a:pt x="6669428" y="429770"/>
                </a:cubicBezTo>
                <a:cubicBezTo>
                  <a:pt x="6691784" y="420853"/>
                  <a:pt x="6713726" y="410881"/>
                  <a:pt x="6735253" y="399855"/>
                </a:cubicBezTo>
                <a:cubicBezTo>
                  <a:pt x="6747400" y="393609"/>
                  <a:pt x="6759553" y="386877"/>
                  <a:pt x="6771712" y="379656"/>
                </a:cubicBezTo>
                <a:cubicBezTo>
                  <a:pt x="6783872" y="372435"/>
                  <a:pt x="6796606" y="365424"/>
                  <a:pt x="6809917" y="358621"/>
                </a:cubicBezTo>
                <a:cubicBezTo>
                  <a:pt x="6811079" y="357948"/>
                  <a:pt x="6812101" y="356787"/>
                  <a:pt x="6812984" y="355139"/>
                </a:cubicBezTo>
                <a:cubicBezTo>
                  <a:pt x="6813867" y="353490"/>
                  <a:pt x="6814332" y="352051"/>
                  <a:pt x="6814378" y="350820"/>
                </a:cubicBezTo>
                <a:lnTo>
                  <a:pt x="6823167" y="291756"/>
                </a:lnTo>
                <a:cubicBezTo>
                  <a:pt x="6823792" y="283305"/>
                  <a:pt x="6824766" y="274853"/>
                  <a:pt x="6826088" y="266402"/>
                </a:cubicBezTo>
                <a:cubicBezTo>
                  <a:pt x="6827409" y="257951"/>
                  <a:pt x="6828661" y="250057"/>
                  <a:pt x="6829843" y="242721"/>
                </a:cubicBezTo>
                <a:cubicBezTo>
                  <a:pt x="6829817" y="239912"/>
                  <a:pt x="6830147" y="237729"/>
                  <a:pt x="6830833" y="236174"/>
                </a:cubicBezTo>
                <a:cubicBezTo>
                  <a:pt x="6831519" y="234618"/>
                  <a:pt x="6832717" y="233829"/>
                  <a:pt x="6834426" y="233805"/>
                </a:cubicBezTo>
                <a:close/>
                <a:moveTo>
                  <a:pt x="2285758" y="218509"/>
                </a:moveTo>
                <a:cubicBezTo>
                  <a:pt x="2284666" y="218462"/>
                  <a:pt x="2283784" y="218555"/>
                  <a:pt x="2283110" y="218787"/>
                </a:cubicBezTo>
                <a:cubicBezTo>
                  <a:pt x="2282436" y="219019"/>
                  <a:pt x="2281831" y="219670"/>
                  <a:pt x="2281297" y="220738"/>
                </a:cubicBezTo>
                <a:lnTo>
                  <a:pt x="2281297" y="221853"/>
                </a:lnTo>
                <a:lnTo>
                  <a:pt x="2285758" y="221853"/>
                </a:lnTo>
                <a:close/>
                <a:moveTo>
                  <a:pt x="2330364" y="201788"/>
                </a:moveTo>
                <a:cubicBezTo>
                  <a:pt x="2329830" y="201835"/>
                  <a:pt x="2329226" y="202021"/>
                  <a:pt x="2328552" y="202346"/>
                </a:cubicBezTo>
                <a:cubicBezTo>
                  <a:pt x="2327878" y="202671"/>
                  <a:pt x="2326996" y="202857"/>
                  <a:pt x="2325904" y="202903"/>
                </a:cubicBezTo>
                <a:lnTo>
                  <a:pt x="2330364" y="202903"/>
                </a:lnTo>
                <a:close/>
                <a:moveTo>
                  <a:pt x="1184622" y="199654"/>
                </a:moveTo>
                <a:lnTo>
                  <a:pt x="1186080" y="199654"/>
                </a:lnTo>
                <a:cubicBezTo>
                  <a:pt x="1188387" y="199563"/>
                  <a:pt x="1190695" y="199745"/>
                  <a:pt x="1193002" y="200200"/>
                </a:cubicBezTo>
                <a:cubicBezTo>
                  <a:pt x="1195309" y="200656"/>
                  <a:pt x="1196888" y="201931"/>
                  <a:pt x="1197738" y="204026"/>
                </a:cubicBezTo>
                <a:cubicBezTo>
                  <a:pt x="1198376" y="204967"/>
                  <a:pt x="1198194" y="206728"/>
                  <a:pt x="1197191" y="209309"/>
                </a:cubicBezTo>
                <a:cubicBezTo>
                  <a:pt x="1196190" y="211889"/>
                  <a:pt x="1194914" y="214015"/>
                  <a:pt x="1193367" y="215684"/>
                </a:cubicBezTo>
                <a:cubicBezTo>
                  <a:pt x="1192000" y="218720"/>
                  <a:pt x="1190361" y="221757"/>
                  <a:pt x="1188448" y="224793"/>
                </a:cubicBezTo>
                <a:cubicBezTo>
                  <a:pt x="1186535" y="227829"/>
                  <a:pt x="1183803" y="230136"/>
                  <a:pt x="1180251" y="231715"/>
                </a:cubicBezTo>
                <a:cubicBezTo>
                  <a:pt x="1180190" y="232383"/>
                  <a:pt x="1179947" y="232869"/>
                  <a:pt x="1179522" y="233172"/>
                </a:cubicBezTo>
                <a:cubicBezTo>
                  <a:pt x="1179096" y="233476"/>
                  <a:pt x="1178854" y="233962"/>
                  <a:pt x="1178793" y="234630"/>
                </a:cubicBezTo>
                <a:cubicBezTo>
                  <a:pt x="1176425" y="240307"/>
                  <a:pt x="1172781" y="244254"/>
                  <a:pt x="1167863" y="246470"/>
                </a:cubicBezTo>
                <a:cubicBezTo>
                  <a:pt x="1162945" y="248687"/>
                  <a:pt x="1157844" y="250083"/>
                  <a:pt x="1152561" y="250660"/>
                </a:cubicBezTo>
                <a:cubicBezTo>
                  <a:pt x="1153775" y="250903"/>
                  <a:pt x="1154262" y="251875"/>
                  <a:pt x="1154019" y="253575"/>
                </a:cubicBezTo>
                <a:lnTo>
                  <a:pt x="1154019" y="255032"/>
                </a:lnTo>
                <a:lnTo>
                  <a:pt x="1120500" y="257947"/>
                </a:lnTo>
                <a:cubicBezTo>
                  <a:pt x="1119104" y="258038"/>
                  <a:pt x="1117889" y="258584"/>
                  <a:pt x="1116857" y="259586"/>
                </a:cubicBezTo>
                <a:cubicBezTo>
                  <a:pt x="1115825" y="260588"/>
                  <a:pt x="1114610" y="261499"/>
                  <a:pt x="1113214" y="262319"/>
                </a:cubicBezTo>
                <a:lnTo>
                  <a:pt x="1108842" y="262319"/>
                </a:lnTo>
                <a:cubicBezTo>
                  <a:pt x="1107324" y="262987"/>
                  <a:pt x="1105624" y="263473"/>
                  <a:pt x="1103741" y="263776"/>
                </a:cubicBezTo>
                <a:cubicBezTo>
                  <a:pt x="1101859" y="264080"/>
                  <a:pt x="1100159" y="264566"/>
                  <a:pt x="1098640" y="265234"/>
                </a:cubicBezTo>
                <a:cubicBezTo>
                  <a:pt x="1097183" y="266448"/>
                  <a:pt x="1095726" y="266934"/>
                  <a:pt x="1094268" y="266691"/>
                </a:cubicBezTo>
                <a:cubicBezTo>
                  <a:pt x="1092811" y="268087"/>
                  <a:pt x="1091354" y="268938"/>
                  <a:pt x="1089897" y="269241"/>
                </a:cubicBezTo>
                <a:cubicBezTo>
                  <a:pt x="1088439" y="269545"/>
                  <a:pt x="1086982" y="269666"/>
                  <a:pt x="1085524" y="269606"/>
                </a:cubicBezTo>
                <a:cubicBezTo>
                  <a:pt x="1085555" y="269666"/>
                  <a:pt x="1085494" y="269909"/>
                  <a:pt x="1085342" y="270334"/>
                </a:cubicBezTo>
                <a:cubicBezTo>
                  <a:pt x="1085191" y="270759"/>
                  <a:pt x="1084765" y="271002"/>
                  <a:pt x="1084067" y="271063"/>
                </a:cubicBezTo>
                <a:cubicBezTo>
                  <a:pt x="1081153" y="272581"/>
                  <a:pt x="1078238" y="273917"/>
                  <a:pt x="1075323" y="275070"/>
                </a:cubicBezTo>
                <a:cubicBezTo>
                  <a:pt x="1072408" y="276224"/>
                  <a:pt x="1069494" y="276831"/>
                  <a:pt x="1066579" y="276892"/>
                </a:cubicBezTo>
                <a:cubicBezTo>
                  <a:pt x="1062450" y="279564"/>
                  <a:pt x="1057592" y="281507"/>
                  <a:pt x="1052006" y="282721"/>
                </a:cubicBezTo>
                <a:cubicBezTo>
                  <a:pt x="1049760" y="283572"/>
                  <a:pt x="1046969" y="284786"/>
                  <a:pt x="1043634" y="286365"/>
                </a:cubicBezTo>
                <a:cubicBezTo>
                  <a:pt x="1040299" y="287944"/>
                  <a:pt x="1036783" y="289158"/>
                  <a:pt x="1033085" y="290008"/>
                </a:cubicBezTo>
                <a:cubicBezTo>
                  <a:pt x="1028811" y="292133"/>
                  <a:pt x="1024629" y="294076"/>
                  <a:pt x="1020537" y="295837"/>
                </a:cubicBezTo>
                <a:cubicBezTo>
                  <a:pt x="1016445" y="297598"/>
                  <a:pt x="1011899" y="299541"/>
                  <a:pt x="1006898" y="301667"/>
                </a:cubicBezTo>
                <a:cubicBezTo>
                  <a:pt x="1006140" y="301727"/>
                  <a:pt x="1005109" y="301970"/>
                  <a:pt x="1003806" y="302395"/>
                </a:cubicBezTo>
                <a:cubicBezTo>
                  <a:pt x="1002503" y="302820"/>
                  <a:pt x="1001108" y="303063"/>
                  <a:pt x="999623" y="303124"/>
                </a:cubicBezTo>
                <a:lnTo>
                  <a:pt x="995353" y="306039"/>
                </a:lnTo>
                <a:lnTo>
                  <a:pt x="993895" y="306039"/>
                </a:lnTo>
                <a:cubicBezTo>
                  <a:pt x="990946" y="307435"/>
                  <a:pt x="987725" y="308650"/>
                  <a:pt x="984230" y="309682"/>
                </a:cubicBezTo>
                <a:cubicBezTo>
                  <a:pt x="980734" y="310714"/>
                  <a:pt x="977148" y="311929"/>
                  <a:pt x="973470" y="313325"/>
                </a:cubicBezTo>
                <a:lnTo>
                  <a:pt x="967635" y="314783"/>
                </a:lnTo>
                <a:lnTo>
                  <a:pt x="967635" y="316240"/>
                </a:lnTo>
                <a:lnTo>
                  <a:pt x="945753" y="320612"/>
                </a:lnTo>
                <a:cubicBezTo>
                  <a:pt x="944287" y="320673"/>
                  <a:pt x="942905" y="320915"/>
                  <a:pt x="941605" y="321341"/>
                </a:cubicBezTo>
                <a:cubicBezTo>
                  <a:pt x="940306" y="321766"/>
                  <a:pt x="939275" y="322009"/>
                  <a:pt x="938515" y="322069"/>
                </a:cubicBezTo>
                <a:cubicBezTo>
                  <a:pt x="937755" y="323557"/>
                  <a:pt x="936721" y="324589"/>
                  <a:pt x="935414" y="325166"/>
                </a:cubicBezTo>
                <a:cubicBezTo>
                  <a:pt x="934106" y="325743"/>
                  <a:pt x="932708" y="325682"/>
                  <a:pt x="931218" y="324984"/>
                </a:cubicBezTo>
                <a:cubicBezTo>
                  <a:pt x="927477" y="324741"/>
                  <a:pt x="923646" y="324498"/>
                  <a:pt x="919724" y="324255"/>
                </a:cubicBezTo>
                <a:cubicBezTo>
                  <a:pt x="915801" y="324012"/>
                  <a:pt x="912335" y="325227"/>
                  <a:pt x="909325" y="327899"/>
                </a:cubicBezTo>
                <a:lnTo>
                  <a:pt x="907865" y="327899"/>
                </a:lnTo>
                <a:cubicBezTo>
                  <a:pt x="901358" y="328233"/>
                  <a:pt x="895033" y="329386"/>
                  <a:pt x="888891" y="331360"/>
                </a:cubicBezTo>
                <a:cubicBezTo>
                  <a:pt x="882749" y="333333"/>
                  <a:pt x="876424" y="334123"/>
                  <a:pt x="869917" y="333728"/>
                </a:cubicBezTo>
                <a:lnTo>
                  <a:pt x="853863" y="333728"/>
                </a:lnTo>
                <a:cubicBezTo>
                  <a:pt x="855261" y="335307"/>
                  <a:pt x="856113" y="336885"/>
                  <a:pt x="856417" y="338464"/>
                </a:cubicBezTo>
                <a:cubicBezTo>
                  <a:pt x="856721" y="340043"/>
                  <a:pt x="856842" y="340893"/>
                  <a:pt x="856782" y="341014"/>
                </a:cubicBezTo>
                <a:cubicBezTo>
                  <a:pt x="863289" y="345567"/>
                  <a:pt x="868884" y="351027"/>
                  <a:pt x="873566" y="357395"/>
                </a:cubicBezTo>
                <a:cubicBezTo>
                  <a:pt x="878249" y="363763"/>
                  <a:pt x="882384" y="369948"/>
                  <a:pt x="885972" y="375951"/>
                </a:cubicBezTo>
                <a:cubicBezTo>
                  <a:pt x="890412" y="382561"/>
                  <a:pt x="894668" y="389352"/>
                  <a:pt x="898743" y="396325"/>
                </a:cubicBezTo>
                <a:cubicBezTo>
                  <a:pt x="902818" y="403298"/>
                  <a:pt x="906345" y="410090"/>
                  <a:pt x="909325" y="416699"/>
                </a:cubicBezTo>
                <a:cubicBezTo>
                  <a:pt x="910876" y="423218"/>
                  <a:pt x="912882" y="429827"/>
                  <a:pt x="915345" y="436527"/>
                </a:cubicBezTo>
                <a:cubicBezTo>
                  <a:pt x="917808" y="443228"/>
                  <a:pt x="920180" y="450201"/>
                  <a:pt x="922461" y="457447"/>
                </a:cubicBezTo>
                <a:cubicBezTo>
                  <a:pt x="923950" y="460479"/>
                  <a:pt x="925349" y="463874"/>
                  <a:pt x="926656" y="467634"/>
                </a:cubicBezTo>
                <a:cubicBezTo>
                  <a:pt x="927964" y="471393"/>
                  <a:pt x="928998" y="474789"/>
                  <a:pt x="929758" y="477821"/>
                </a:cubicBezTo>
                <a:cubicBezTo>
                  <a:pt x="931248" y="482863"/>
                  <a:pt x="932646" y="487724"/>
                  <a:pt x="933954" y="492402"/>
                </a:cubicBezTo>
                <a:cubicBezTo>
                  <a:pt x="935262" y="497081"/>
                  <a:pt x="936295" y="501942"/>
                  <a:pt x="937056" y="506985"/>
                </a:cubicBezTo>
                <a:cubicBezTo>
                  <a:pt x="938454" y="510722"/>
                  <a:pt x="939305" y="514914"/>
                  <a:pt x="939609" y="519563"/>
                </a:cubicBezTo>
                <a:cubicBezTo>
                  <a:pt x="939913" y="524211"/>
                  <a:pt x="940035" y="528768"/>
                  <a:pt x="939974" y="533234"/>
                </a:cubicBezTo>
                <a:lnTo>
                  <a:pt x="941429" y="550734"/>
                </a:lnTo>
                <a:cubicBezTo>
                  <a:pt x="942096" y="553650"/>
                  <a:pt x="942581" y="556567"/>
                  <a:pt x="942884" y="559483"/>
                </a:cubicBezTo>
                <a:cubicBezTo>
                  <a:pt x="943187" y="562400"/>
                  <a:pt x="943672" y="565316"/>
                  <a:pt x="944339" y="568233"/>
                </a:cubicBezTo>
                <a:cubicBezTo>
                  <a:pt x="944248" y="579231"/>
                  <a:pt x="943702" y="590411"/>
                  <a:pt x="942702" y="601773"/>
                </a:cubicBezTo>
                <a:cubicBezTo>
                  <a:pt x="941701" y="613136"/>
                  <a:pt x="940792" y="624316"/>
                  <a:pt x="939974" y="635314"/>
                </a:cubicBezTo>
                <a:cubicBezTo>
                  <a:pt x="940005" y="641086"/>
                  <a:pt x="939944" y="646676"/>
                  <a:pt x="939792" y="652084"/>
                </a:cubicBezTo>
                <a:cubicBezTo>
                  <a:pt x="939640" y="657492"/>
                  <a:pt x="939214" y="663082"/>
                  <a:pt x="938515" y="668854"/>
                </a:cubicBezTo>
                <a:cubicBezTo>
                  <a:pt x="937208" y="677634"/>
                  <a:pt x="936538" y="686323"/>
                  <a:pt x="936508" y="694921"/>
                </a:cubicBezTo>
                <a:cubicBezTo>
                  <a:pt x="936478" y="703519"/>
                  <a:pt x="936174" y="711843"/>
                  <a:pt x="935596" y="719894"/>
                </a:cubicBezTo>
                <a:lnTo>
                  <a:pt x="935596" y="725727"/>
                </a:lnTo>
                <a:cubicBezTo>
                  <a:pt x="935596" y="727854"/>
                  <a:pt x="935961" y="729069"/>
                  <a:pt x="936691" y="729373"/>
                </a:cubicBezTo>
                <a:cubicBezTo>
                  <a:pt x="937421" y="729677"/>
                  <a:pt x="938515" y="729434"/>
                  <a:pt x="939974" y="728644"/>
                </a:cubicBezTo>
                <a:cubicBezTo>
                  <a:pt x="945824" y="723661"/>
                  <a:pt x="951583" y="719408"/>
                  <a:pt x="957251" y="715884"/>
                </a:cubicBezTo>
                <a:cubicBezTo>
                  <a:pt x="962918" y="712360"/>
                  <a:pt x="968313" y="708835"/>
                  <a:pt x="973436" y="705311"/>
                </a:cubicBezTo>
                <a:cubicBezTo>
                  <a:pt x="979195" y="702455"/>
                  <a:pt x="984772" y="699417"/>
                  <a:pt x="990167" y="696197"/>
                </a:cubicBezTo>
                <a:cubicBezTo>
                  <a:pt x="995562" y="692977"/>
                  <a:pt x="1001138" y="689209"/>
                  <a:pt x="1006898" y="684895"/>
                </a:cubicBezTo>
                <a:cubicBezTo>
                  <a:pt x="1013414" y="681918"/>
                  <a:pt x="1019658" y="678394"/>
                  <a:pt x="1025629" y="674323"/>
                </a:cubicBezTo>
                <a:cubicBezTo>
                  <a:pt x="1031600" y="670252"/>
                  <a:pt x="1037480" y="665999"/>
                  <a:pt x="1043269" y="661563"/>
                </a:cubicBezTo>
                <a:lnTo>
                  <a:pt x="1046179" y="661563"/>
                </a:lnTo>
                <a:cubicBezTo>
                  <a:pt x="1046967" y="658099"/>
                  <a:pt x="1048302" y="655547"/>
                  <a:pt x="1050184" y="653907"/>
                </a:cubicBezTo>
                <a:cubicBezTo>
                  <a:pt x="1052067" y="652266"/>
                  <a:pt x="1054131" y="650443"/>
                  <a:pt x="1056378" y="648438"/>
                </a:cubicBezTo>
                <a:cubicBezTo>
                  <a:pt x="1059293" y="645552"/>
                  <a:pt x="1062207" y="642575"/>
                  <a:pt x="1065122" y="639506"/>
                </a:cubicBezTo>
                <a:cubicBezTo>
                  <a:pt x="1068037" y="636438"/>
                  <a:pt x="1070951" y="633096"/>
                  <a:pt x="1073866" y="629481"/>
                </a:cubicBezTo>
                <a:cubicBezTo>
                  <a:pt x="1074503" y="629329"/>
                  <a:pt x="1074686" y="628539"/>
                  <a:pt x="1074413" y="627111"/>
                </a:cubicBezTo>
                <a:cubicBezTo>
                  <a:pt x="1074139" y="625683"/>
                  <a:pt x="1073957" y="624529"/>
                  <a:pt x="1073866" y="623648"/>
                </a:cubicBezTo>
                <a:cubicBezTo>
                  <a:pt x="1071680" y="619151"/>
                  <a:pt x="1069494" y="613926"/>
                  <a:pt x="1067308" y="607971"/>
                </a:cubicBezTo>
                <a:cubicBezTo>
                  <a:pt x="1065122" y="602016"/>
                  <a:pt x="1062936" y="596062"/>
                  <a:pt x="1060750" y="590107"/>
                </a:cubicBezTo>
                <a:lnTo>
                  <a:pt x="1052006" y="571149"/>
                </a:lnTo>
                <a:cubicBezTo>
                  <a:pt x="1052249" y="569691"/>
                  <a:pt x="1051763" y="568233"/>
                  <a:pt x="1050549" y="566775"/>
                </a:cubicBezTo>
                <a:lnTo>
                  <a:pt x="1047634" y="525943"/>
                </a:lnTo>
                <a:cubicBezTo>
                  <a:pt x="1047513" y="524545"/>
                  <a:pt x="1047028" y="522965"/>
                  <a:pt x="1046179" y="521203"/>
                </a:cubicBezTo>
                <a:cubicBezTo>
                  <a:pt x="1045330" y="519441"/>
                  <a:pt x="1044845" y="517132"/>
                  <a:pt x="1044724" y="514277"/>
                </a:cubicBezTo>
                <a:cubicBezTo>
                  <a:pt x="1044027" y="513487"/>
                  <a:pt x="1043602" y="512514"/>
                  <a:pt x="1043451" y="511360"/>
                </a:cubicBezTo>
                <a:cubicBezTo>
                  <a:pt x="1043299" y="510205"/>
                  <a:pt x="1043239" y="509233"/>
                  <a:pt x="1043269" y="508443"/>
                </a:cubicBezTo>
                <a:cubicBezTo>
                  <a:pt x="1043117" y="504767"/>
                  <a:pt x="1041602" y="501547"/>
                  <a:pt x="1038723" y="498782"/>
                </a:cubicBezTo>
                <a:cubicBezTo>
                  <a:pt x="1035843" y="496018"/>
                  <a:pt x="1032509" y="493891"/>
                  <a:pt x="1028720" y="492402"/>
                </a:cubicBezTo>
                <a:cubicBezTo>
                  <a:pt x="1025689" y="490367"/>
                  <a:pt x="1022295" y="488605"/>
                  <a:pt x="1018537" y="487116"/>
                </a:cubicBezTo>
                <a:cubicBezTo>
                  <a:pt x="1014778" y="485627"/>
                  <a:pt x="1011384" y="483501"/>
                  <a:pt x="1008352" y="480736"/>
                </a:cubicBezTo>
                <a:cubicBezTo>
                  <a:pt x="1003988" y="477822"/>
                  <a:pt x="1001078" y="474909"/>
                  <a:pt x="999623" y="472000"/>
                </a:cubicBezTo>
                <a:cubicBezTo>
                  <a:pt x="998259" y="470363"/>
                  <a:pt x="998078" y="468543"/>
                  <a:pt x="999078" y="466542"/>
                </a:cubicBezTo>
                <a:cubicBezTo>
                  <a:pt x="1000078" y="464541"/>
                  <a:pt x="1001715" y="463450"/>
                  <a:pt x="1003988" y="463268"/>
                </a:cubicBezTo>
                <a:lnTo>
                  <a:pt x="1049091" y="463268"/>
                </a:lnTo>
                <a:cubicBezTo>
                  <a:pt x="1053585" y="463874"/>
                  <a:pt x="1058442" y="464481"/>
                  <a:pt x="1063665" y="465087"/>
                </a:cubicBezTo>
                <a:cubicBezTo>
                  <a:pt x="1068887" y="465693"/>
                  <a:pt x="1073744" y="467027"/>
                  <a:pt x="1078238" y="469089"/>
                </a:cubicBezTo>
                <a:cubicBezTo>
                  <a:pt x="1084310" y="472515"/>
                  <a:pt x="1090747" y="475852"/>
                  <a:pt x="1097548" y="479099"/>
                </a:cubicBezTo>
                <a:cubicBezTo>
                  <a:pt x="1104348" y="482347"/>
                  <a:pt x="1110056" y="486782"/>
                  <a:pt x="1114671" y="492402"/>
                </a:cubicBezTo>
                <a:cubicBezTo>
                  <a:pt x="1116978" y="493830"/>
                  <a:pt x="1119650" y="495349"/>
                  <a:pt x="1122687" y="496959"/>
                </a:cubicBezTo>
                <a:cubicBezTo>
                  <a:pt x="1125722" y="498570"/>
                  <a:pt x="1128394" y="500453"/>
                  <a:pt x="1130701" y="502610"/>
                </a:cubicBezTo>
                <a:cubicBezTo>
                  <a:pt x="1133707" y="504737"/>
                  <a:pt x="1137168" y="507046"/>
                  <a:pt x="1141084" y="509537"/>
                </a:cubicBezTo>
                <a:cubicBezTo>
                  <a:pt x="1145001" y="512028"/>
                  <a:pt x="1148827" y="515066"/>
                  <a:pt x="1152561" y="518651"/>
                </a:cubicBezTo>
                <a:cubicBezTo>
                  <a:pt x="1156933" y="521507"/>
                  <a:pt x="1161669" y="524181"/>
                  <a:pt x="1166770" y="526672"/>
                </a:cubicBezTo>
                <a:cubicBezTo>
                  <a:pt x="1171871" y="529163"/>
                  <a:pt x="1177336" y="531837"/>
                  <a:pt x="1183165" y="534692"/>
                </a:cubicBezTo>
                <a:cubicBezTo>
                  <a:pt x="1187537" y="537609"/>
                  <a:pt x="1191909" y="537609"/>
                  <a:pt x="1196281" y="534692"/>
                </a:cubicBezTo>
                <a:cubicBezTo>
                  <a:pt x="1202687" y="531745"/>
                  <a:pt x="1208820" y="529254"/>
                  <a:pt x="1214680" y="527219"/>
                </a:cubicBezTo>
                <a:cubicBezTo>
                  <a:pt x="1220539" y="525183"/>
                  <a:pt x="1227036" y="523786"/>
                  <a:pt x="1234171" y="523026"/>
                </a:cubicBezTo>
                <a:cubicBezTo>
                  <a:pt x="1235690" y="522996"/>
                  <a:pt x="1237390" y="522692"/>
                  <a:pt x="1239272" y="522115"/>
                </a:cubicBezTo>
                <a:cubicBezTo>
                  <a:pt x="1241155" y="521537"/>
                  <a:pt x="1242855" y="520869"/>
                  <a:pt x="1244373" y="520110"/>
                </a:cubicBezTo>
                <a:lnTo>
                  <a:pt x="1266233" y="520110"/>
                </a:lnTo>
                <a:cubicBezTo>
                  <a:pt x="1267720" y="520201"/>
                  <a:pt x="1269117" y="520748"/>
                  <a:pt x="1270422" y="521750"/>
                </a:cubicBezTo>
                <a:cubicBezTo>
                  <a:pt x="1271728" y="522753"/>
                  <a:pt x="1272760" y="523664"/>
                  <a:pt x="1273520" y="524484"/>
                </a:cubicBezTo>
                <a:cubicBezTo>
                  <a:pt x="1276465" y="525183"/>
                  <a:pt x="1279318" y="525244"/>
                  <a:pt x="1282081" y="524667"/>
                </a:cubicBezTo>
                <a:cubicBezTo>
                  <a:pt x="1284843" y="524090"/>
                  <a:pt x="1287333" y="523057"/>
                  <a:pt x="1289550" y="521568"/>
                </a:cubicBezTo>
                <a:cubicBezTo>
                  <a:pt x="1291008" y="521507"/>
                  <a:pt x="1292464" y="521264"/>
                  <a:pt x="1293922" y="520839"/>
                </a:cubicBezTo>
                <a:cubicBezTo>
                  <a:pt x="1295379" y="520413"/>
                  <a:pt x="1296836" y="520170"/>
                  <a:pt x="1298294" y="520110"/>
                </a:cubicBezTo>
                <a:cubicBezTo>
                  <a:pt x="1298931" y="520049"/>
                  <a:pt x="1299478" y="519806"/>
                  <a:pt x="1299933" y="519380"/>
                </a:cubicBezTo>
                <a:cubicBezTo>
                  <a:pt x="1300388" y="518955"/>
                  <a:pt x="1301299" y="518712"/>
                  <a:pt x="1302666" y="518651"/>
                </a:cubicBezTo>
                <a:cubicBezTo>
                  <a:pt x="1306127" y="515704"/>
                  <a:pt x="1308677" y="514307"/>
                  <a:pt x="1310317" y="514459"/>
                </a:cubicBezTo>
                <a:cubicBezTo>
                  <a:pt x="1311956" y="514611"/>
                  <a:pt x="1313778" y="516494"/>
                  <a:pt x="1315782" y="520110"/>
                </a:cubicBezTo>
                <a:cubicBezTo>
                  <a:pt x="1317785" y="521568"/>
                  <a:pt x="1318514" y="523026"/>
                  <a:pt x="1317968" y="524484"/>
                </a:cubicBezTo>
                <a:cubicBezTo>
                  <a:pt x="1317421" y="525943"/>
                  <a:pt x="1316692" y="527401"/>
                  <a:pt x="1315782" y="528859"/>
                </a:cubicBezTo>
                <a:cubicBezTo>
                  <a:pt x="1312078" y="534784"/>
                  <a:pt x="1308192" y="540434"/>
                  <a:pt x="1304122" y="545812"/>
                </a:cubicBezTo>
                <a:cubicBezTo>
                  <a:pt x="1300055" y="551189"/>
                  <a:pt x="1296169" y="555746"/>
                  <a:pt x="1292464" y="559483"/>
                </a:cubicBezTo>
                <a:cubicBezTo>
                  <a:pt x="1288093" y="564526"/>
                  <a:pt x="1283721" y="569023"/>
                  <a:pt x="1279349" y="572972"/>
                </a:cubicBezTo>
                <a:cubicBezTo>
                  <a:pt x="1274976" y="576922"/>
                  <a:pt x="1270604" y="580689"/>
                  <a:pt x="1266233" y="584274"/>
                </a:cubicBezTo>
                <a:cubicBezTo>
                  <a:pt x="1262529" y="587099"/>
                  <a:pt x="1258642" y="589469"/>
                  <a:pt x="1254574" y="591383"/>
                </a:cubicBezTo>
                <a:cubicBezTo>
                  <a:pt x="1250505" y="593297"/>
                  <a:pt x="1246619" y="595302"/>
                  <a:pt x="1242916" y="597398"/>
                </a:cubicBezTo>
                <a:cubicBezTo>
                  <a:pt x="1240669" y="598796"/>
                  <a:pt x="1239333" y="600376"/>
                  <a:pt x="1238907" y="602138"/>
                </a:cubicBezTo>
                <a:cubicBezTo>
                  <a:pt x="1238483" y="603900"/>
                  <a:pt x="1239333" y="606209"/>
                  <a:pt x="1241458" y="609065"/>
                </a:cubicBezTo>
                <a:lnTo>
                  <a:pt x="1274976" y="661563"/>
                </a:lnTo>
                <a:cubicBezTo>
                  <a:pt x="1280078" y="667426"/>
                  <a:pt x="1284814" y="673563"/>
                  <a:pt x="1289186" y="679974"/>
                </a:cubicBezTo>
                <a:cubicBezTo>
                  <a:pt x="1293557" y="686384"/>
                  <a:pt x="1297565" y="692886"/>
                  <a:pt x="1301208" y="699478"/>
                </a:cubicBezTo>
                <a:cubicBezTo>
                  <a:pt x="1304852" y="705159"/>
                  <a:pt x="1308495" y="710567"/>
                  <a:pt x="1312138" y="715702"/>
                </a:cubicBezTo>
                <a:cubicBezTo>
                  <a:pt x="1315782" y="720836"/>
                  <a:pt x="1319425" y="726608"/>
                  <a:pt x="1323068" y="733019"/>
                </a:cubicBezTo>
                <a:cubicBezTo>
                  <a:pt x="1326013" y="738033"/>
                  <a:pt x="1329232" y="742952"/>
                  <a:pt x="1332723" y="747775"/>
                </a:cubicBezTo>
                <a:cubicBezTo>
                  <a:pt x="1336215" y="752598"/>
                  <a:pt x="1339797" y="757864"/>
                  <a:pt x="1343471" y="763572"/>
                </a:cubicBezTo>
                <a:cubicBezTo>
                  <a:pt x="1346416" y="768496"/>
                  <a:pt x="1349270" y="773078"/>
                  <a:pt x="1352032" y="777318"/>
                </a:cubicBezTo>
                <a:cubicBezTo>
                  <a:pt x="1354795" y="781558"/>
                  <a:pt x="1357285" y="786171"/>
                  <a:pt x="1359502" y="791156"/>
                </a:cubicBezTo>
                <a:lnTo>
                  <a:pt x="1388648" y="837823"/>
                </a:lnTo>
                <a:cubicBezTo>
                  <a:pt x="1392929" y="842289"/>
                  <a:pt x="1396754" y="847576"/>
                  <a:pt x="1400124" y="853683"/>
                </a:cubicBezTo>
                <a:cubicBezTo>
                  <a:pt x="1403494" y="859790"/>
                  <a:pt x="1406955" y="866170"/>
                  <a:pt x="1410507" y="872824"/>
                </a:cubicBezTo>
                <a:cubicBezTo>
                  <a:pt x="1414120" y="878596"/>
                  <a:pt x="1417825" y="884186"/>
                  <a:pt x="1421620" y="889594"/>
                </a:cubicBezTo>
                <a:cubicBezTo>
                  <a:pt x="1425415" y="895003"/>
                  <a:pt x="1429483" y="900593"/>
                  <a:pt x="1433825" y="906366"/>
                </a:cubicBezTo>
                <a:cubicBezTo>
                  <a:pt x="1436071" y="912169"/>
                  <a:pt x="1438865" y="917698"/>
                  <a:pt x="1442205" y="922954"/>
                </a:cubicBezTo>
                <a:cubicBezTo>
                  <a:pt x="1445545" y="928210"/>
                  <a:pt x="1449067" y="933375"/>
                  <a:pt x="1452770" y="938449"/>
                </a:cubicBezTo>
                <a:cubicBezTo>
                  <a:pt x="1455776" y="944100"/>
                  <a:pt x="1458873" y="949204"/>
                  <a:pt x="1462061" y="953762"/>
                </a:cubicBezTo>
                <a:cubicBezTo>
                  <a:pt x="1465249" y="958319"/>
                  <a:pt x="1467981" y="963423"/>
                  <a:pt x="1470258" y="969074"/>
                </a:cubicBezTo>
                <a:cubicBezTo>
                  <a:pt x="1472383" y="972113"/>
                  <a:pt x="1474327" y="975516"/>
                  <a:pt x="1476088" y="979283"/>
                </a:cubicBezTo>
                <a:cubicBezTo>
                  <a:pt x="1477848" y="983050"/>
                  <a:pt x="1479791" y="986453"/>
                  <a:pt x="1481917" y="989491"/>
                </a:cubicBezTo>
                <a:lnTo>
                  <a:pt x="1496490" y="1017200"/>
                </a:lnTo>
                <a:cubicBezTo>
                  <a:pt x="1498676" y="1020148"/>
                  <a:pt x="1500863" y="1023367"/>
                  <a:pt x="1503048" y="1026858"/>
                </a:cubicBezTo>
                <a:cubicBezTo>
                  <a:pt x="1505234" y="1030350"/>
                  <a:pt x="1507420" y="1033928"/>
                  <a:pt x="1509606" y="1037593"/>
                </a:cubicBezTo>
                <a:cubicBezTo>
                  <a:pt x="1510395" y="1038250"/>
                  <a:pt x="1511367" y="1038729"/>
                  <a:pt x="1512521" y="1039028"/>
                </a:cubicBezTo>
                <a:cubicBezTo>
                  <a:pt x="1513675" y="1039326"/>
                  <a:pt x="1514646" y="1039805"/>
                  <a:pt x="1515435" y="1040462"/>
                </a:cubicBezTo>
                <a:lnTo>
                  <a:pt x="1516893" y="1040462"/>
                </a:lnTo>
                <a:cubicBezTo>
                  <a:pt x="1517590" y="1038278"/>
                  <a:pt x="1518016" y="1035808"/>
                  <a:pt x="1518168" y="1033051"/>
                </a:cubicBezTo>
                <a:cubicBezTo>
                  <a:pt x="1518319" y="1030293"/>
                  <a:pt x="1518380" y="1027440"/>
                  <a:pt x="1518349" y="1024492"/>
                </a:cubicBezTo>
                <a:cubicBezTo>
                  <a:pt x="1519048" y="1019418"/>
                  <a:pt x="1519473" y="1014253"/>
                  <a:pt x="1519625" y="1008997"/>
                </a:cubicBezTo>
                <a:cubicBezTo>
                  <a:pt x="1519777" y="1003741"/>
                  <a:pt x="1519838" y="998211"/>
                  <a:pt x="1519807" y="992408"/>
                </a:cubicBezTo>
                <a:cubicBezTo>
                  <a:pt x="1520506" y="987273"/>
                  <a:pt x="1520930" y="981865"/>
                  <a:pt x="1521082" y="976184"/>
                </a:cubicBezTo>
                <a:cubicBezTo>
                  <a:pt x="1521234" y="970502"/>
                  <a:pt x="1521295" y="964730"/>
                  <a:pt x="1521265" y="958866"/>
                </a:cubicBezTo>
                <a:lnTo>
                  <a:pt x="1521265" y="938449"/>
                </a:lnTo>
                <a:cubicBezTo>
                  <a:pt x="1521356" y="932555"/>
                  <a:pt x="1521538" y="926479"/>
                  <a:pt x="1521811" y="920220"/>
                </a:cubicBezTo>
                <a:cubicBezTo>
                  <a:pt x="1522084" y="913961"/>
                  <a:pt x="1521902" y="907885"/>
                  <a:pt x="1521265" y="901991"/>
                </a:cubicBezTo>
                <a:cubicBezTo>
                  <a:pt x="1520566" y="899043"/>
                  <a:pt x="1520141" y="896188"/>
                  <a:pt x="1519989" y="893423"/>
                </a:cubicBezTo>
                <a:cubicBezTo>
                  <a:pt x="1519838" y="890658"/>
                  <a:pt x="1519777" y="888166"/>
                  <a:pt x="1519807" y="885949"/>
                </a:cubicBezTo>
                <a:cubicBezTo>
                  <a:pt x="1519868" y="883822"/>
                  <a:pt x="1520110" y="882242"/>
                  <a:pt x="1520536" y="881209"/>
                </a:cubicBezTo>
                <a:cubicBezTo>
                  <a:pt x="1520960" y="880176"/>
                  <a:pt x="1521203" y="879325"/>
                  <a:pt x="1521265" y="878657"/>
                </a:cubicBezTo>
                <a:cubicBezTo>
                  <a:pt x="1521326" y="882971"/>
                  <a:pt x="1521932" y="887103"/>
                  <a:pt x="1523086" y="891053"/>
                </a:cubicBezTo>
                <a:cubicBezTo>
                  <a:pt x="1524240" y="895003"/>
                  <a:pt x="1525576" y="899135"/>
                  <a:pt x="1527094" y="903449"/>
                </a:cubicBezTo>
                <a:lnTo>
                  <a:pt x="1535838" y="923866"/>
                </a:lnTo>
                <a:lnTo>
                  <a:pt x="1543124" y="948658"/>
                </a:lnTo>
                <a:cubicBezTo>
                  <a:pt x="1543914" y="950784"/>
                  <a:pt x="1544885" y="953093"/>
                  <a:pt x="1546039" y="955585"/>
                </a:cubicBezTo>
                <a:cubicBezTo>
                  <a:pt x="1547193" y="958076"/>
                  <a:pt x="1548164" y="961114"/>
                  <a:pt x="1548954" y="964699"/>
                </a:cubicBezTo>
                <a:cubicBezTo>
                  <a:pt x="1548710" y="966158"/>
                  <a:pt x="1549196" y="967616"/>
                  <a:pt x="1550411" y="969074"/>
                </a:cubicBezTo>
                <a:lnTo>
                  <a:pt x="1563526" y="1001158"/>
                </a:lnTo>
                <a:cubicBezTo>
                  <a:pt x="1564225" y="1004136"/>
                  <a:pt x="1565015" y="1006931"/>
                  <a:pt x="1565896" y="1009544"/>
                </a:cubicBezTo>
                <a:cubicBezTo>
                  <a:pt x="1566776" y="1012156"/>
                  <a:pt x="1567929" y="1014222"/>
                  <a:pt x="1569356" y="1015742"/>
                </a:cubicBezTo>
                <a:cubicBezTo>
                  <a:pt x="1572241" y="1025152"/>
                  <a:pt x="1575216" y="1034356"/>
                  <a:pt x="1578282" y="1043352"/>
                </a:cubicBezTo>
                <a:cubicBezTo>
                  <a:pt x="1581349" y="1052348"/>
                  <a:pt x="1584688" y="1061548"/>
                  <a:pt x="1588301" y="1070952"/>
                </a:cubicBezTo>
                <a:lnTo>
                  <a:pt x="1610161" y="1121958"/>
                </a:lnTo>
                <a:cubicBezTo>
                  <a:pt x="1612287" y="1127788"/>
                  <a:pt x="1614230" y="1133617"/>
                  <a:pt x="1615991" y="1139446"/>
                </a:cubicBezTo>
                <a:cubicBezTo>
                  <a:pt x="1617752" y="1145276"/>
                  <a:pt x="1619694" y="1151105"/>
                  <a:pt x="1621820" y="1156934"/>
                </a:cubicBezTo>
                <a:lnTo>
                  <a:pt x="1633479" y="1196282"/>
                </a:lnTo>
                <a:cubicBezTo>
                  <a:pt x="1634997" y="1202263"/>
                  <a:pt x="1636332" y="1208517"/>
                  <a:pt x="1637486" y="1215045"/>
                </a:cubicBezTo>
                <a:cubicBezTo>
                  <a:pt x="1638640" y="1221573"/>
                  <a:pt x="1639247" y="1227463"/>
                  <a:pt x="1639307" y="1232715"/>
                </a:cubicBezTo>
                <a:cubicBezTo>
                  <a:pt x="1640067" y="1243524"/>
                  <a:pt x="1640735" y="1253968"/>
                  <a:pt x="1641311" y="1264048"/>
                </a:cubicBezTo>
                <a:cubicBezTo>
                  <a:pt x="1641889" y="1274128"/>
                  <a:pt x="1642192" y="1284572"/>
                  <a:pt x="1642223" y="1295380"/>
                </a:cubicBezTo>
                <a:cubicBezTo>
                  <a:pt x="1642252" y="1298234"/>
                  <a:pt x="1642192" y="1300906"/>
                  <a:pt x="1642040" y="1303396"/>
                </a:cubicBezTo>
                <a:cubicBezTo>
                  <a:pt x="1641889" y="1305885"/>
                  <a:pt x="1641463" y="1308557"/>
                  <a:pt x="1640766" y="1311411"/>
                </a:cubicBezTo>
                <a:cubicBezTo>
                  <a:pt x="1639915" y="1316390"/>
                  <a:pt x="1638336" y="1320640"/>
                  <a:pt x="1636028" y="1324162"/>
                </a:cubicBezTo>
                <a:cubicBezTo>
                  <a:pt x="1633721" y="1327684"/>
                  <a:pt x="1631414" y="1331206"/>
                  <a:pt x="1629107" y="1334728"/>
                </a:cubicBezTo>
                <a:cubicBezTo>
                  <a:pt x="1626951" y="1338432"/>
                  <a:pt x="1624704" y="1341954"/>
                  <a:pt x="1622366" y="1345294"/>
                </a:cubicBezTo>
                <a:cubicBezTo>
                  <a:pt x="1620029" y="1348633"/>
                  <a:pt x="1617418" y="1351426"/>
                  <a:pt x="1614534" y="1353673"/>
                </a:cubicBezTo>
                <a:cubicBezTo>
                  <a:pt x="1613106" y="1354463"/>
                  <a:pt x="1611953" y="1355434"/>
                  <a:pt x="1611072" y="1356588"/>
                </a:cubicBezTo>
                <a:cubicBezTo>
                  <a:pt x="1610192" y="1357741"/>
                  <a:pt x="1609402" y="1358713"/>
                  <a:pt x="1608704" y="1359502"/>
                </a:cubicBezTo>
                <a:cubicBezTo>
                  <a:pt x="1606488" y="1365150"/>
                  <a:pt x="1603634" y="1368793"/>
                  <a:pt x="1600143" y="1370432"/>
                </a:cubicBezTo>
                <a:cubicBezTo>
                  <a:pt x="1596651" y="1372072"/>
                  <a:pt x="1592704" y="1372801"/>
                  <a:pt x="1588301" y="1372618"/>
                </a:cubicBezTo>
                <a:cubicBezTo>
                  <a:pt x="1584172" y="1373833"/>
                  <a:pt x="1582229" y="1375776"/>
                  <a:pt x="1582472" y="1378448"/>
                </a:cubicBezTo>
                <a:cubicBezTo>
                  <a:pt x="1583140" y="1379844"/>
                  <a:pt x="1583262" y="1381059"/>
                  <a:pt x="1582836" y="1382091"/>
                </a:cubicBezTo>
                <a:cubicBezTo>
                  <a:pt x="1582411" y="1383123"/>
                  <a:pt x="1581804" y="1384338"/>
                  <a:pt x="1581015" y="1385734"/>
                </a:cubicBezTo>
                <a:cubicBezTo>
                  <a:pt x="1580954" y="1385036"/>
                  <a:pt x="1580711" y="1384611"/>
                  <a:pt x="1580286" y="1384459"/>
                </a:cubicBezTo>
                <a:cubicBezTo>
                  <a:pt x="1579861" y="1384307"/>
                  <a:pt x="1579618" y="1384247"/>
                  <a:pt x="1579558" y="1384277"/>
                </a:cubicBezTo>
                <a:cubicBezTo>
                  <a:pt x="1578676" y="1382820"/>
                  <a:pt x="1577888" y="1381362"/>
                  <a:pt x="1577189" y="1379905"/>
                </a:cubicBezTo>
                <a:cubicBezTo>
                  <a:pt x="1576491" y="1378448"/>
                  <a:pt x="1576795" y="1376990"/>
                  <a:pt x="1578100" y="1375533"/>
                </a:cubicBezTo>
                <a:lnTo>
                  <a:pt x="1578100" y="1374076"/>
                </a:lnTo>
                <a:cubicBezTo>
                  <a:pt x="1575823" y="1373286"/>
                  <a:pt x="1573090" y="1372679"/>
                  <a:pt x="1569903" y="1372254"/>
                </a:cubicBezTo>
                <a:cubicBezTo>
                  <a:pt x="1566715" y="1371829"/>
                  <a:pt x="1563618" y="1371950"/>
                  <a:pt x="1560612" y="1372618"/>
                </a:cubicBezTo>
                <a:cubicBezTo>
                  <a:pt x="1554814" y="1373226"/>
                  <a:pt x="1549652" y="1372375"/>
                  <a:pt x="1545129" y="1370068"/>
                </a:cubicBezTo>
                <a:cubicBezTo>
                  <a:pt x="1540604" y="1367761"/>
                  <a:pt x="1536536" y="1364724"/>
                  <a:pt x="1532923" y="1360960"/>
                </a:cubicBezTo>
                <a:cubicBezTo>
                  <a:pt x="1530797" y="1359411"/>
                  <a:pt x="1528855" y="1357772"/>
                  <a:pt x="1527094" y="1356041"/>
                </a:cubicBezTo>
                <a:cubicBezTo>
                  <a:pt x="1525333" y="1354311"/>
                  <a:pt x="1523390" y="1353036"/>
                  <a:pt x="1521265" y="1352216"/>
                </a:cubicBezTo>
                <a:cubicBezTo>
                  <a:pt x="1521113" y="1351457"/>
                  <a:pt x="1520323" y="1350789"/>
                  <a:pt x="1518896" y="1350212"/>
                </a:cubicBezTo>
                <a:cubicBezTo>
                  <a:pt x="1517469" y="1349635"/>
                  <a:pt x="1516315" y="1349332"/>
                  <a:pt x="1515435" y="1349301"/>
                </a:cubicBezTo>
                <a:lnTo>
                  <a:pt x="1505234" y="1344929"/>
                </a:lnTo>
                <a:cubicBezTo>
                  <a:pt x="1503746" y="1344109"/>
                  <a:pt x="1502350" y="1343199"/>
                  <a:pt x="1501044" y="1342197"/>
                </a:cubicBezTo>
                <a:cubicBezTo>
                  <a:pt x="1499739" y="1341195"/>
                  <a:pt x="1498707" y="1340648"/>
                  <a:pt x="1497947" y="1340557"/>
                </a:cubicBezTo>
                <a:cubicBezTo>
                  <a:pt x="1491237" y="1333969"/>
                  <a:pt x="1484255" y="1327472"/>
                  <a:pt x="1476998" y="1321066"/>
                </a:cubicBezTo>
                <a:cubicBezTo>
                  <a:pt x="1469742" y="1314659"/>
                  <a:pt x="1463123" y="1308526"/>
                  <a:pt x="1457142" y="1302667"/>
                </a:cubicBezTo>
                <a:cubicBezTo>
                  <a:pt x="1449097" y="1296048"/>
                  <a:pt x="1441506" y="1288883"/>
                  <a:pt x="1434371" y="1281171"/>
                </a:cubicBezTo>
                <a:cubicBezTo>
                  <a:pt x="1427236" y="1273460"/>
                  <a:pt x="1420739" y="1265566"/>
                  <a:pt x="1414880" y="1257490"/>
                </a:cubicBezTo>
                <a:cubicBezTo>
                  <a:pt x="1411176" y="1250871"/>
                  <a:pt x="1407289" y="1244434"/>
                  <a:pt x="1403221" y="1238180"/>
                </a:cubicBezTo>
                <a:cubicBezTo>
                  <a:pt x="1399153" y="1231926"/>
                  <a:pt x="1395267" y="1226218"/>
                  <a:pt x="1391563" y="1221057"/>
                </a:cubicBezTo>
                <a:lnTo>
                  <a:pt x="1371160" y="1183166"/>
                </a:lnTo>
                <a:cubicBezTo>
                  <a:pt x="1366849" y="1178005"/>
                  <a:pt x="1363084" y="1172297"/>
                  <a:pt x="1359866" y="1166043"/>
                </a:cubicBezTo>
                <a:cubicBezTo>
                  <a:pt x="1356647" y="1159788"/>
                  <a:pt x="1353611" y="1153352"/>
                  <a:pt x="1350757" y="1146733"/>
                </a:cubicBezTo>
                <a:cubicBezTo>
                  <a:pt x="1347843" y="1141815"/>
                  <a:pt x="1344928" y="1137078"/>
                  <a:pt x="1342013" y="1132524"/>
                </a:cubicBezTo>
                <a:cubicBezTo>
                  <a:pt x="1339098" y="1127970"/>
                  <a:pt x="1336185" y="1122505"/>
                  <a:pt x="1333270" y="1116129"/>
                </a:cubicBezTo>
                <a:cubicBezTo>
                  <a:pt x="1330385" y="1112425"/>
                  <a:pt x="1327774" y="1108175"/>
                  <a:pt x="1325437" y="1103378"/>
                </a:cubicBezTo>
                <a:cubicBezTo>
                  <a:pt x="1323099" y="1098581"/>
                  <a:pt x="1320852" y="1093601"/>
                  <a:pt x="1318696" y="1088440"/>
                </a:cubicBezTo>
                <a:cubicBezTo>
                  <a:pt x="1315812" y="1085404"/>
                  <a:pt x="1313201" y="1082003"/>
                  <a:pt x="1310863" y="1078239"/>
                </a:cubicBezTo>
                <a:cubicBezTo>
                  <a:pt x="1308525" y="1074474"/>
                  <a:pt x="1306279" y="1071073"/>
                  <a:pt x="1304122" y="1068037"/>
                </a:cubicBezTo>
                <a:cubicBezTo>
                  <a:pt x="1302696" y="1063027"/>
                  <a:pt x="1301178" y="1058839"/>
                  <a:pt x="1299569" y="1055471"/>
                </a:cubicBezTo>
                <a:cubicBezTo>
                  <a:pt x="1297960" y="1052103"/>
                  <a:pt x="1296077" y="1049013"/>
                  <a:pt x="1293922" y="1046200"/>
                </a:cubicBezTo>
                <a:lnTo>
                  <a:pt x="1283721" y="1025950"/>
                </a:lnTo>
                <a:lnTo>
                  <a:pt x="1272062" y="1005533"/>
                </a:lnTo>
                <a:cubicBezTo>
                  <a:pt x="1269876" y="1001189"/>
                  <a:pt x="1267690" y="997117"/>
                  <a:pt x="1265504" y="993320"/>
                </a:cubicBezTo>
                <a:cubicBezTo>
                  <a:pt x="1263318" y="989522"/>
                  <a:pt x="1261132" y="985815"/>
                  <a:pt x="1258946" y="982200"/>
                </a:cubicBezTo>
                <a:cubicBezTo>
                  <a:pt x="1256730" y="978584"/>
                  <a:pt x="1254604" y="974877"/>
                  <a:pt x="1252570" y="971080"/>
                </a:cubicBezTo>
                <a:cubicBezTo>
                  <a:pt x="1250536" y="967282"/>
                  <a:pt x="1248775" y="963211"/>
                  <a:pt x="1247287" y="958866"/>
                </a:cubicBezTo>
                <a:cubicBezTo>
                  <a:pt x="1245921" y="957408"/>
                  <a:pt x="1245010" y="955949"/>
                  <a:pt x="1244555" y="954491"/>
                </a:cubicBezTo>
                <a:cubicBezTo>
                  <a:pt x="1244100" y="953033"/>
                  <a:pt x="1243553" y="951574"/>
                  <a:pt x="1242916" y="950116"/>
                </a:cubicBezTo>
                <a:cubicBezTo>
                  <a:pt x="1240669" y="944921"/>
                  <a:pt x="1238239" y="939999"/>
                  <a:pt x="1235628" y="935350"/>
                </a:cubicBezTo>
                <a:cubicBezTo>
                  <a:pt x="1233018" y="930702"/>
                  <a:pt x="1230589" y="926874"/>
                  <a:pt x="1228343" y="923866"/>
                </a:cubicBezTo>
                <a:cubicBezTo>
                  <a:pt x="1226125" y="920858"/>
                  <a:pt x="1224000" y="917394"/>
                  <a:pt x="1221966" y="913475"/>
                </a:cubicBezTo>
                <a:cubicBezTo>
                  <a:pt x="1219932" y="909556"/>
                  <a:pt x="1218171" y="905727"/>
                  <a:pt x="1216684" y="901991"/>
                </a:cubicBezTo>
                <a:lnTo>
                  <a:pt x="1210854" y="888865"/>
                </a:lnTo>
                <a:cubicBezTo>
                  <a:pt x="1210065" y="887377"/>
                  <a:pt x="1209093" y="885614"/>
                  <a:pt x="1207940" y="883579"/>
                </a:cubicBezTo>
                <a:cubicBezTo>
                  <a:pt x="1206786" y="881543"/>
                  <a:pt x="1205814" y="879416"/>
                  <a:pt x="1205025" y="877199"/>
                </a:cubicBezTo>
                <a:cubicBezTo>
                  <a:pt x="1202080" y="871547"/>
                  <a:pt x="1199226" y="866443"/>
                  <a:pt x="1196463" y="861886"/>
                </a:cubicBezTo>
                <a:cubicBezTo>
                  <a:pt x="1193700" y="857329"/>
                  <a:pt x="1191211" y="852224"/>
                  <a:pt x="1188994" y="846573"/>
                </a:cubicBezTo>
                <a:lnTo>
                  <a:pt x="1177336" y="824698"/>
                </a:lnTo>
                <a:cubicBezTo>
                  <a:pt x="1175849" y="823088"/>
                  <a:pt x="1174451" y="820839"/>
                  <a:pt x="1173145" y="817953"/>
                </a:cubicBezTo>
                <a:cubicBezTo>
                  <a:pt x="1171840" y="815067"/>
                  <a:pt x="1170808" y="812454"/>
                  <a:pt x="1170049" y="810115"/>
                </a:cubicBezTo>
                <a:cubicBezTo>
                  <a:pt x="1168653" y="809325"/>
                  <a:pt x="1167438" y="807988"/>
                  <a:pt x="1166406" y="806104"/>
                </a:cubicBezTo>
                <a:cubicBezTo>
                  <a:pt x="1165374" y="804220"/>
                  <a:pt x="1164160" y="802154"/>
                  <a:pt x="1162763" y="799906"/>
                </a:cubicBezTo>
                <a:cubicBezTo>
                  <a:pt x="1161973" y="797719"/>
                  <a:pt x="1161001" y="795166"/>
                  <a:pt x="1159848" y="792250"/>
                </a:cubicBezTo>
                <a:cubicBezTo>
                  <a:pt x="1158694" y="789333"/>
                  <a:pt x="1157722" y="786052"/>
                  <a:pt x="1156933" y="782406"/>
                </a:cubicBezTo>
                <a:cubicBezTo>
                  <a:pt x="1155537" y="781586"/>
                  <a:pt x="1154322" y="780310"/>
                  <a:pt x="1153290" y="778578"/>
                </a:cubicBezTo>
                <a:cubicBezTo>
                  <a:pt x="1152258" y="776846"/>
                  <a:pt x="1151043" y="775206"/>
                  <a:pt x="1149647" y="773658"/>
                </a:cubicBezTo>
                <a:lnTo>
                  <a:pt x="1137988" y="750518"/>
                </a:lnTo>
                <a:cubicBezTo>
                  <a:pt x="1135863" y="747480"/>
                  <a:pt x="1133920" y="744077"/>
                  <a:pt x="1132159" y="740310"/>
                </a:cubicBezTo>
                <a:cubicBezTo>
                  <a:pt x="1130398" y="736543"/>
                  <a:pt x="1128455" y="733140"/>
                  <a:pt x="1126330" y="730102"/>
                </a:cubicBezTo>
                <a:cubicBezTo>
                  <a:pt x="1124144" y="725089"/>
                  <a:pt x="1121958" y="720897"/>
                  <a:pt x="1119772" y="717524"/>
                </a:cubicBezTo>
                <a:cubicBezTo>
                  <a:pt x="1117585" y="714152"/>
                  <a:pt x="1115400" y="711053"/>
                  <a:pt x="1113214" y="708228"/>
                </a:cubicBezTo>
                <a:cubicBezTo>
                  <a:pt x="1111817" y="706071"/>
                  <a:pt x="1110603" y="703823"/>
                  <a:pt x="1109570" y="701483"/>
                </a:cubicBezTo>
                <a:cubicBezTo>
                  <a:pt x="1108538" y="699144"/>
                  <a:pt x="1107324" y="696531"/>
                  <a:pt x="1105927" y="693645"/>
                </a:cubicBezTo>
                <a:cubicBezTo>
                  <a:pt x="1105198" y="690698"/>
                  <a:pt x="1104105" y="687842"/>
                  <a:pt x="1102648" y="685078"/>
                </a:cubicBezTo>
                <a:cubicBezTo>
                  <a:pt x="1101191" y="682313"/>
                  <a:pt x="1099369" y="679822"/>
                  <a:pt x="1097183" y="677604"/>
                </a:cubicBezTo>
                <a:cubicBezTo>
                  <a:pt x="1096333" y="675660"/>
                  <a:pt x="1095119" y="675174"/>
                  <a:pt x="1093540" y="676146"/>
                </a:cubicBezTo>
                <a:cubicBezTo>
                  <a:pt x="1091961" y="677118"/>
                  <a:pt x="1090747" y="678090"/>
                  <a:pt x="1089897" y="679062"/>
                </a:cubicBezTo>
                <a:cubicBezTo>
                  <a:pt x="1086375" y="680521"/>
                  <a:pt x="1083217" y="682343"/>
                  <a:pt x="1080424" y="684531"/>
                </a:cubicBezTo>
                <a:cubicBezTo>
                  <a:pt x="1077630" y="686718"/>
                  <a:pt x="1074473" y="689270"/>
                  <a:pt x="1070951" y="692187"/>
                </a:cubicBezTo>
                <a:cubicBezTo>
                  <a:pt x="1068037" y="693675"/>
                  <a:pt x="1065122" y="695438"/>
                  <a:pt x="1062207" y="697473"/>
                </a:cubicBezTo>
                <a:cubicBezTo>
                  <a:pt x="1059293" y="699509"/>
                  <a:pt x="1056378" y="701635"/>
                  <a:pt x="1053463" y="703853"/>
                </a:cubicBezTo>
                <a:lnTo>
                  <a:pt x="1019991" y="725727"/>
                </a:lnTo>
                <a:lnTo>
                  <a:pt x="980710" y="749060"/>
                </a:lnTo>
                <a:cubicBezTo>
                  <a:pt x="976406" y="751398"/>
                  <a:pt x="972284" y="754004"/>
                  <a:pt x="968344" y="756876"/>
                </a:cubicBezTo>
                <a:cubicBezTo>
                  <a:pt x="964404" y="759748"/>
                  <a:pt x="960282" y="761981"/>
                  <a:pt x="955978" y="763572"/>
                </a:cubicBezTo>
                <a:lnTo>
                  <a:pt x="955978" y="766454"/>
                </a:lnTo>
                <a:cubicBezTo>
                  <a:pt x="957432" y="766514"/>
                  <a:pt x="958887" y="766754"/>
                  <a:pt x="960342" y="767174"/>
                </a:cubicBezTo>
                <a:cubicBezTo>
                  <a:pt x="961797" y="767595"/>
                  <a:pt x="963252" y="767835"/>
                  <a:pt x="964707" y="767895"/>
                </a:cubicBezTo>
                <a:lnTo>
                  <a:pt x="1024356" y="767895"/>
                </a:lnTo>
                <a:cubicBezTo>
                  <a:pt x="1027235" y="767775"/>
                  <a:pt x="1029842" y="768015"/>
                  <a:pt x="1032176" y="768615"/>
                </a:cubicBezTo>
                <a:cubicBezTo>
                  <a:pt x="1034509" y="769215"/>
                  <a:pt x="1036753" y="770896"/>
                  <a:pt x="1038904" y="773658"/>
                </a:cubicBezTo>
                <a:cubicBezTo>
                  <a:pt x="1039026" y="774386"/>
                  <a:pt x="1039511" y="775115"/>
                  <a:pt x="1040359" y="775844"/>
                </a:cubicBezTo>
                <a:cubicBezTo>
                  <a:pt x="1041208" y="776573"/>
                  <a:pt x="1041693" y="777302"/>
                  <a:pt x="1041814" y="778031"/>
                </a:cubicBezTo>
                <a:cubicBezTo>
                  <a:pt x="1041966" y="781069"/>
                  <a:pt x="1042027" y="784472"/>
                  <a:pt x="1041996" y="788239"/>
                </a:cubicBezTo>
                <a:cubicBezTo>
                  <a:pt x="1041966" y="792007"/>
                  <a:pt x="1040935" y="795410"/>
                  <a:pt x="1038904" y="798448"/>
                </a:cubicBezTo>
                <a:cubicBezTo>
                  <a:pt x="1038844" y="798478"/>
                  <a:pt x="1038602" y="798782"/>
                  <a:pt x="1038177" y="799359"/>
                </a:cubicBezTo>
                <a:cubicBezTo>
                  <a:pt x="1037753" y="799937"/>
                  <a:pt x="1037510" y="800605"/>
                  <a:pt x="1037449" y="801365"/>
                </a:cubicBezTo>
                <a:lnTo>
                  <a:pt x="1033085" y="831990"/>
                </a:lnTo>
                <a:cubicBezTo>
                  <a:pt x="1031630" y="835484"/>
                  <a:pt x="1030175" y="838704"/>
                  <a:pt x="1028720" y="841651"/>
                </a:cubicBezTo>
                <a:cubicBezTo>
                  <a:pt x="1027266" y="844598"/>
                  <a:pt x="1025811" y="848183"/>
                  <a:pt x="1024356" y="852407"/>
                </a:cubicBezTo>
                <a:lnTo>
                  <a:pt x="1024356" y="853865"/>
                </a:lnTo>
                <a:lnTo>
                  <a:pt x="1019991" y="874282"/>
                </a:lnTo>
                <a:cubicBezTo>
                  <a:pt x="1019385" y="874981"/>
                  <a:pt x="1019143" y="875406"/>
                  <a:pt x="1019264" y="875558"/>
                </a:cubicBezTo>
                <a:cubicBezTo>
                  <a:pt x="1019385" y="875710"/>
                  <a:pt x="1019143" y="875771"/>
                  <a:pt x="1018537" y="875740"/>
                </a:cubicBezTo>
                <a:cubicBezTo>
                  <a:pt x="1017748" y="878687"/>
                  <a:pt x="1016778" y="881543"/>
                  <a:pt x="1015626" y="884308"/>
                </a:cubicBezTo>
                <a:cubicBezTo>
                  <a:pt x="1014475" y="887073"/>
                  <a:pt x="1013505" y="889564"/>
                  <a:pt x="1012717" y="891782"/>
                </a:cubicBezTo>
                <a:cubicBezTo>
                  <a:pt x="1011959" y="892481"/>
                  <a:pt x="1011292" y="893271"/>
                  <a:pt x="1010716" y="894152"/>
                </a:cubicBezTo>
                <a:cubicBezTo>
                  <a:pt x="1010141" y="895033"/>
                  <a:pt x="1009837" y="896188"/>
                  <a:pt x="1009807" y="897615"/>
                </a:cubicBezTo>
                <a:cubicBezTo>
                  <a:pt x="1009140" y="899104"/>
                  <a:pt x="1008655" y="900502"/>
                  <a:pt x="1008352" y="901808"/>
                </a:cubicBezTo>
                <a:cubicBezTo>
                  <a:pt x="1008049" y="903115"/>
                  <a:pt x="1007564" y="904148"/>
                  <a:pt x="1006898" y="904907"/>
                </a:cubicBezTo>
                <a:cubicBezTo>
                  <a:pt x="1006837" y="905576"/>
                  <a:pt x="1006594" y="906062"/>
                  <a:pt x="1006170" y="906366"/>
                </a:cubicBezTo>
                <a:cubicBezTo>
                  <a:pt x="1005746" y="906669"/>
                  <a:pt x="1005503" y="907155"/>
                  <a:pt x="1005443" y="907824"/>
                </a:cubicBezTo>
                <a:cubicBezTo>
                  <a:pt x="1005382" y="912837"/>
                  <a:pt x="1004776" y="917394"/>
                  <a:pt x="1003624" y="921496"/>
                </a:cubicBezTo>
                <a:cubicBezTo>
                  <a:pt x="1002473" y="925597"/>
                  <a:pt x="1001138" y="929790"/>
                  <a:pt x="999623" y="934074"/>
                </a:cubicBezTo>
                <a:cubicBezTo>
                  <a:pt x="998841" y="935563"/>
                  <a:pt x="997956" y="937690"/>
                  <a:pt x="996970" y="940454"/>
                </a:cubicBezTo>
                <a:cubicBezTo>
                  <a:pt x="995983" y="943219"/>
                  <a:pt x="995444" y="946440"/>
                  <a:pt x="995353" y="950116"/>
                </a:cubicBezTo>
                <a:lnTo>
                  <a:pt x="986600" y="961783"/>
                </a:lnTo>
                <a:cubicBezTo>
                  <a:pt x="983683" y="966340"/>
                  <a:pt x="980765" y="971080"/>
                  <a:pt x="977847" y="976002"/>
                </a:cubicBezTo>
                <a:cubicBezTo>
                  <a:pt x="974930" y="980923"/>
                  <a:pt x="972012" y="984934"/>
                  <a:pt x="969094" y="988033"/>
                </a:cubicBezTo>
                <a:lnTo>
                  <a:pt x="954506" y="1008450"/>
                </a:lnTo>
                <a:lnTo>
                  <a:pt x="938515" y="1028867"/>
                </a:lnTo>
                <a:cubicBezTo>
                  <a:pt x="937086" y="1031114"/>
                  <a:pt x="935566" y="1033176"/>
                  <a:pt x="933954" y="1035050"/>
                </a:cubicBezTo>
                <a:cubicBezTo>
                  <a:pt x="932343" y="1036924"/>
                  <a:pt x="930457" y="1038250"/>
                  <a:pt x="928299" y="1039028"/>
                </a:cubicBezTo>
                <a:cubicBezTo>
                  <a:pt x="927538" y="1039715"/>
                  <a:pt x="926504" y="1040492"/>
                  <a:pt x="925197" y="1041359"/>
                </a:cubicBezTo>
                <a:cubicBezTo>
                  <a:pt x="923890" y="1042225"/>
                  <a:pt x="922491" y="1043361"/>
                  <a:pt x="921001" y="1044766"/>
                </a:cubicBezTo>
                <a:cubicBezTo>
                  <a:pt x="918781" y="1046292"/>
                  <a:pt x="916653" y="1047919"/>
                  <a:pt x="914616" y="1049644"/>
                </a:cubicBezTo>
                <a:cubicBezTo>
                  <a:pt x="912578" y="1051370"/>
                  <a:pt x="910814" y="1052644"/>
                  <a:pt x="909325" y="1053464"/>
                </a:cubicBezTo>
                <a:cubicBezTo>
                  <a:pt x="904824" y="1058565"/>
                  <a:pt x="899594" y="1062573"/>
                  <a:pt x="893635" y="1065487"/>
                </a:cubicBezTo>
                <a:cubicBezTo>
                  <a:pt x="887675" y="1068402"/>
                  <a:pt x="881715" y="1070223"/>
                  <a:pt x="875756" y="1070952"/>
                </a:cubicBezTo>
                <a:cubicBezTo>
                  <a:pt x="872836" y="1070891"/>
                  <a:pt x="869917" y="1070649"/>
                  <a:pt x="866999" y="1070223"/>
                </a:cubicBezTo>
                <a:cubicBezTo>
                  <a:pt x="864079" y="1069798"/>
                  <a:pt x="861160" y="1069556"/>
                  <a:pt x="858241" y="1069495"/>
                </a:cubicBezTo>
                <a:cubicBezTo>
                  <a:pt x="855261" y="1070102"/>
                  <a:pt x="852464" y="1069252"/>
                  <a:pt x="849849" y="1066945"/>
                </a:cubicBezTo>
                <a:cubicBezTo>
                  <a:pt x="847234" y="1064637"/>
                  <a:pt x="845166" y="1061601"/>
                  <a:pt x="843646" y="1057836"/>
                </a:cubicBezTo>
                <a:cubicBezTo>
                  <a:pt x="842278" y="1057077"/>
                  <a:pt x="841001" y="1056409"/>
                  <a:pt x="839815" y="1055832"/>
                </a:cubicBezTo>
                <a:cubicBezTo>
                  <a:pt x="838629" y="1055256"/>
                  <a:pt x="836987" y="1054952"/>
                  <a:pt x="834888" y="1054922"/>
                </a:cubicBezTo>
                <a:cubicBezTo>
                  <a:pt x="829720" y="1055559"/>
                  <a:pt x="824381" y="1055013"/>
                  <a:pt x="818871" y="1053285"/>
                </a:cubicBezTo>
                <a:cubicBezTo>
                  <a:pt x="813362" y="1051557"/>
                  <a:pt x="808045" y="1049195"/>
                  <a:pt x="802921" y="1046200"/>
                </a:cubicBezTo>
                <a:cubicBezTo>
                  <a:pt x="801445" y="1044139"/>
                  <a:pt x="799696" y="1042165"/>
                  <a:pt x="797672" y="1040277"/>
                </a:cubicBezTo>
                <a:cubicBezTo>
                  <a:pt x="795649" y="1038389"/>
                  <a:pt x="793528" y="1036044"/>
                  <a:pt x="791309" y="1033242"/>
                </a:cubicBezTo>
                <a:cubicBezTo>
                  <a:pt x="789812" y="1031783"/>
                  <a:pt x="788040" y="1030690"/>
                  <a:pt x="785993" y="1029960"/>
                </a:cubicBezTo>
                <a:cubicBezTo>
                  <a:pt x="783946" y="1029231"/>
                  <a:pt x="781808" y="1028867"/>
                  <a:pt x="779577" y="1028867"/>
                </a:cubicBezTo>
                <a:cubicBezTo>
                  <a:pt x="775177" y="1027439"/>
                  <a:pt x="771150" y="1025555"/>
                  <a:pt x="767495" y="1023216"/>
                </a:cubicBezTo>
                <a:cubicBezTo>
                  <a:pt x="763840" y="1020876"/>
                  <a:pt x="760561" y="1017899"/>
                  <a:pt x="757659" y="1014283"/>
                </a:cubicBezTo>
                <a:cubicBezTo>
                  <a:pt x="753395" y="1007781"/>
                  <a:pt x="750593" y="1001462"/>
                  <a:pt x="749253" y="995325"/>
                </a:cubicBezTo>
                <a:cubicBezTo>
                  <a:pt x="747913" y="989188"/>
                  <a:pt x="747304" y="982868"/>
                  <a:pt x="747425" y="976366"/>
                </a:cubicBezTo>
                <a:lnTo>
                  <a:pt x="747425" y="942824"/>
                </a:lnTo>
                <a:cubicBezTo>
                  <a:pt x="747455" y="940728"/>
                  <a:pt x="747395" y="939087"/>
                  <a:pt x="747244" y="937902"/>
                </a:cubicBezTo>
                <a:cubicBezTo>
                  <a:pt x="747093" y="936717"/>
                  <a:pt x="746671" y="935441"/>
                  <a:pt x="745977" y="934074"/>
                </a:cubicBezTo>
                <a:cubicBezTo>
                  <a:pt x="745916" y="934834"/>
                  <a:pt x="745675" y="935502"/>
                  <a:pt x="745253" y="936079"/>
                </a:cubicBezTo>
                <a:cubicBezTo>
                  <a:pt x="744830" y="936657"/>
                  <a:pt x="744589" y="936960"/>
                  <a:pt x="744529" y="936991"/>
                </a:cubicBezTo>
                <a:lnTo>
                  <a:pt x="740184" y="961783"/>
                </a:lnTo>
                <a:cubicBezTo>
                  <a:pt x="739430" y="965368"/>
                  <a:pt x="738404" y="968771"/>
                  <a:pt x="737106" y="971991"/>
                </a:cubicBezTo>
                <a:cubicBezTo>
                  <a:pt x="735809" y="975212"/>
                  <a:pt x="734421" y="978614"/>
                  <a:pt x="732943" y="982200"/>
                </a:cubicBezTo>
                <a:lnTo>
                  <a:pt x="724290" y="993866"/>
                </a:lnTo>
                <a:cubicBezTo>
                  <a:pt x="721375" y="999761"/>
                  <a:pt x="718096" y="1005472"/>
                  <a:pt x="714453" y="1011002"/>
                </a:cubicBezTo>
                <a:cubicBezTo>
                  <a:pt x="710810" y="1016531"/>
                  <a:pt x="706802" y="1021514"/>
                  <a:pt x="702430" y="1025950"/>
                </a:cubicBezTo>
                <a:cubicBezTo>
                  <a:pt x="695144" y="1036119"/>
                  <a:pt x="687857" y="1044805"/>
                  <a:pt x="680570" y="1052007"/>
                </a:cubicBezTo>
                <a:lnTo>
                  <a:pt x="670369" y="1065123"/>
                </a:lnTo>
                <a:cubicBezTo>
                  <a:pt x="667545" y="1067855"/>
                  <a:pt x="664813" y="1070041"/>
                  <a:pt x="662172" y="1071681"/>
                </a:cubicBezTo>
                <a:cubicBezTo>
                  <a:pt x="659530" y="1073320"/>
                  <a:pt x="656434" y="1075506"/>
                  <a:pt x="652881" y="1078239"/>
                </a:cubicBezTo>
                <a:cubicBezTo>
                  <a:pt x="652122" y="1079028"/>
                  <a:pt x="651090" y="1080000"/>
                  <a:pt x="649784" y="1081153"/>
                </a:cubicBezTo>
                <a:cubicBezTo>
                  <a:pt x="648479" y="1082307"/>
                  <a:pt x="647082" y="1083279"/>
                  <a:pt x="645594" y="1084068"/>
                </a:cubicBezTo>
                <a:cubicBezTo>
                  <a:pt x="640008" y="1088197"/>
                  <a:pt x="635150" y="1093055"/>
                  <a:pt x="631021" y="1098641"/>
                </a:cubicBezTo>
                <a:cubicBezTo>
                  <a:pt x="629321" y="1099856"/>
                  <a:pt x="626892" y="1100341"/>
                  <a:pt x="623735" y="1100099"/>
                </a:cubicBezTo>
                <a:lnTo>
                  <a:pt x="622277" y="1095727"/>
                </a:lnTo>
                <a:cubicBezTo>
                  <a:pt x="622247" y="1092873"/>
                  <a:pt x="622308" y="1090565"/>
                  <a:pt x="622459" y="1088804"/>
                </a:cubicBezTo>
                <a:cubicBezTo>
                  <a:pt x="622611" y="1087043"/>
                  <a:pt x="623036" y="1085465"/>
                  <a:pt x="623735" y="1084068"/>
                </a:cubicBezTo>
                <a:cubicBezTo>
                  <a:pt x="623765" y="1082550"/>
                  <a:pt x="623340" y="1081214"/>
                  <a:pt x="622459" y="1080060"/>
                </a:cubicBezTo>
                <a:cubicBezTo>
                  <a:pt x="621579" y="1078907"/>
                  <a:pt x="620061" y="1078300"/>
                  <a:pt x="617905" y="1078239"/>
                </a:cubicBezTo>
                <a:lnTo>
                  <a:pt x="614990" y="1078239"/>
                </a:lnTo>
                <a:cubicBezTo>
                  <a:pt x="613564" y="1077358"/>
                  <a:pt x="612410" y="1076205"/>
                  <a:pt x="611530" y="1074778"/>
                </a:cubicBezTo>
                <a:cubicBezTo>
                  <a:pt x="610649" y="1073351"/>
                  <a:pt x="609860" y="1072561"/>
                  <a:pt x="609161" y="1072409"/>
                </a:cubicBezTo>
                <a:cubicBezTo>
                  <a:pt x="606246" y="1072409"/>
                  <a:pt x="603332" y="1073867"/>
                  <a:pt x="600417" y="1076781"/>
                </a:cubicBezTo>
                <a:cubicBezTo>
                  <a:pt x="597412" y="1077601"/>
                  <a:pt x="594315" y="1078512"/>
                  <a:pt x="591127" y="1079514"/>
                </a:cubicBezTo>
                <a:cubicBezTo>
                  <a:pt x="587939" y="1080516"/>
                  <a:pt x="585207" y="1081062"/>
                  <a:pt x="582929" y="1081153"/>
                </a:cubicBezTo>
                <a:cubicBezTo>
                  <a:pt x="579894" y="1080516"/>
                  <a:pt x="576493" y="1079605"/>
                  <a:pt x="572728" y="1078421"/>
                </a:cubicBezTo>
                <a:cubicBezTo>
                  <a:pt x="568963" y="1077237"/>
                  <a:pt x="565563" y="1075233"/>
                  <a:pt x="562527" y="1072409"/>
                </a:cubicBezTo>
                <a:cubicBezTo>
                  <a:pt x="559613" y="1070132"/>
                  <a:pt x="557062" y="1069222"/>
                  <a:pt x="554876" y="1069677"/>
                </a:cubicBezTo>
                <a:cubicBezTo>
                  <a:pt x="552690" y="1070132"/>
                  <a:pt x="550868" y="1072500"/>
                  <a:pt x="549411" y="1076781"/>
                </a:cubicBezTo>
                <a:cubicBezTo>
                  <a:pt x="547286" y="1078998"/>
                  <a:pt x="545342" y="1081487"/>
                  <a:pt x="543582" y="1084250"/>
                </a:cubicBezTo>
                <a:cubicBezTo>
                  <a:pt x="541821" y="1087013"/>
                  <a:pt x="539878" y="1089867"/>
                  <a:pt x="537752" y="1092812"/>
                </a:cubicBezTo>
                <a:cubicBezTo>
                  <a:pt x="537995" y="1095727"/>
                  <a:pt x="537510" y="1097184"/>
                  <a:pt x="536295" y="1097184"/>
                </a:cubicBezTo>
                <a:cubicBezTo>
                  <a:pt x="532136" y="1097518"/>
                  <a:pt x="528432" y="1098672"/>
                  <a:pt x="525183" y="1100645"/>
                </a:cubicBezTo>
                <a:cubicBezTo>
                  <a:pt x="521934" y="1102619"/>
                  <a:pt x="517866" y="1103408"/>
                  <a:pt x="512978" y="1103013"/>
                </a:cubicBezTo>
                <a:cubicBezTo>
                  <a:pt x="510063" y="1101799"/>
                  <a:pt x="508606" y="1102770"/>
                  <a:pt x="508606" y="1105928"/>
                </a:cubicBezTo>
                <a:cubicBezTo>
                  <a:pt x="508697" y="1108023"/>
                  <a:pt x="508879" y="1109662"/>
                  <a:pt x="509152" y="1110846"/>
                </a:cubicBezTo>
                <a:cubicBezTo>
                  <a:pt x="509426" y="1112030"/>
                  <a:pt x="509243" y="1113306"/>
                  <a:pt x="508606" y="1114672"/>
                </a:cubicBezTo>
                <a:cubicBezTo>
                  <a:pt x="508363" y="1116129"/>
                  <a:pt x="507391" y="1117586"/>
                  <a:pt x="505691" y="1119044"/>
                </a:cubicBezTo>
                <a:cubicBezTo>
                  <a:pt x="502777" y="1118801"/>
                  <a:pt x="501319" y="1117829"/>
                  <a:pt x="501319" y="1116129"/>
                </a:cubicBezTo>
                <a:lnTo>
                  <a:pt x="499862" y="1110300"/>
                </a:lnTo>
                <a:cubicBezTo>
                  <a:pt x="500439" y="1106687"/>
                  <a:pt x="500014" y="1103712"/>
                  <a:pt x="498587" y="1101374"/>
                </a:cubicBezTo>
                <a:cubicBezTo>
                  <a:pt x="497160" y="1099036"/>
                  <a:pt x="495642" y="1097154"/>
                  <a:pt x="494033" y="1095727"/>
                </a:cubicBezTo>
                <a:cubicBezTo>
                  <a:pt x="491361" y="1089897"/>
                  <a:pt x="487961" y="1089897"/>
                  <a:pt x="483831" y="1095727"/>
                </a:cubicBezTo>
                <a:cubicBezTo>
                  <a:pt x="477759" y="1096941"/>
                  <a:pt x="472416" y="1098884"/>
                  <a:pt x="467801" y="1101556"/>
                </a:cubicBezTo>
                <a:cubicBezTo>
                  <a:pt x="467012" y="1101586"/>
                  <a:pt x="466040" y="1101526"/>
                  <a:pt x="464886" y="1101374"/>
                </a:cubicBezTo>
                <a:cubicBezTo>
                  <a:pt x="463732" y="1101222"/>
                  <a:pt x="462761" y="1100797"/>
                  <a:pt x="461972" y="1100099"/>
                </a:cubicBezTo>
                <a:cubicBezTo>
                  <a:pt x="457356" y="1099856"/>
                  <a:pt x="453470" y="1098884"/>
                  <a:pt x="450313" y="1097184"/>
                </a:cubicBezTo>
                <a:cubicBezTo>
                  <a:pt x="448886" y="1097062"/>
                  <a:pt x="447732" y="1096212"/>
                  <a:pt x="446852" y="1094634"/>
                </a:cubicBezTo>
                <a:cubicBezTo>
                  <a:pt x="445971" y="1093055"/>
                  <a:pt x="445182" y="1091476"/>
                  <a:pt x="444483" y="1089897"/>
                </a:cubicBezTo>
                <a:cubicBezTo>
                  <a:pt x="440111" y="1086740"/>
                  <a:pt x="435740" y="1082854"/>
                  <a:pt x="431368" y="1078239"/>
                </a:cubicBezTo>
                <a:cubicBezTo>
                  <a:pt x="429030" y="1075537"/>
                  <a:pt x="426783" y="1073290"/>
                  <a:pt x="424628" y="1071499"/>
                </a:cubicBezTo>
                <a:cubicBezTo>
                  <a:pt x="422472" y="1069707"/>
                  <a:pt x="421318" y="1067096"/>
                  <a:pt x="421166" y="1063666"/>
                </a:cubicBezTo>
                <a:cubicBezTo>
                  <a:pt x="421106" y="1062147"/>
                  <a:pt x="420863" y="1060812"/>
                  <a:pt x="420438" y="1059658"/>
                </a:cubicBezTo>
                <a:cubicBezTo>
                  <a:pt x="420013" y="1058504"/>
                  <a:pt x="419770" y="1057897"/>
                  <a:pt x="419709" y="1057836"/>
                </a:cubicBezTo>
                <a:lnTo>
                  <a:pt x="412422" y="1065123"/>
                </a:lnTo>
                <a:cubicBezTo>
                  <a:pt x="406351" y="1069252"/>
                  <a:pt x="401007" y="1068280"/>
                  <a:pt x="396392" y="1062208"/>
                </a:cubicBezTo>
                <a:cubicBezTo>
                  <a:pt x="392779" y="1057140"/>
                  <a:pt x="390168" y="1051997"/>
                  <a:pt x="388559" y="1046780"/>
                </a:cubicBezTo>
                <a:cubicBezTo>
                  <a:pt x="386950" y="1041564"/>
                  <a:pt x="386160" y="1036079"/>
                  <a:pt x="386191" y="1030325"/>
                </a:cubicBezTo>
                <a:cubicBezTo>
                  <a:pt x="386069" y="1018020"/>
                  <a:pt x="385584" y="1005807"/>
                  <a:pt x="384733" y="993684"/>
                </a:cubicBezTo>
                <a:cubicBezTo>
                  <a:pt x="383883" y="981562"/>
                  <a:pt x="383398" y="968983"/>
                  <a:pt x="383276" y="955949"/>
                </a:cubicBezTo>
                <a:lnTo>
                  <a:pt x="378904" y="887407"/>
                </a:lnTo>
                <a:cubicBezTo>
                  <a:pt x="378934" y="884521"/>
                  <a:pt x="378874" y="881908"/>
                  <a:pt x="378722" y="879568"/>
                </a:cubicBezTo>
                <a:cubicBezTo>
                  <a:pt x="378570" y="877229"/>
                  <a:pt x="378145" y="874981"/>
                  <a:pt x="377447" y="872824"/>
                </a:cubicBezTo>
                <a:cubicBezTo>
                  <a:pt x="374653" y="872945"/>
                  <a:pt x="372589" y="873796"/>
                  <a:pt x="371253" y="875376"/>
                </a:cubicBezTo>
                <a:cubicBezTo>
                  <a:pt x="369917" y="876956"/>
                  <a:pt x="368582" y="878535"/>
                  <a:pt x="367245" y="880115"/>
                </a:cubicBezTo>
                <a:lnTo>
                  <a:pt x="326440" y="923866"/>
                </a:lnTo>
                <a:cubicBezTo>
                  <a:pt x="315025" y="936991"/>
                  <a:pt x="302880" y="948658"/>
                  <a:pt x="290007" y="958866"/>
                </a:cubicBezTo>
                <a:cubicBezTo>
                  <a:pt x="282721" y="966067"/>
                  <a:pt x="275434" y="972811"/>
                  <a:pt x="268147" y="979101"/>
                </a:cubicBezTo>
                <a:cubicBezTo>
                  <a:pt x="260861" y="985390"/>
                  <a:pt x="253574" y="991770"/>
                  <a:pt x="246287" y="998241"/>
                </a:cubicBezTo>
                <a:cubicBezTo>
                  <a:pt x="241915" y="1001948"/>
                  <a:pt x="237544" y="1005472"/>
                  <a:pt x="233171" y="1008815"/>
                </a:cubicBezTo>
                <a:cubicBezTo>
                  <a:pt x="228799" y="1012156"/>
                  <a:pt x="224428" y="1014952"/>
                  <a:pt x="220056" y="1017200"/>
                </a:cubicBezTo>
                <a:cubicBezTo>
                  <a:pt x="214833" y="1021607"/>
                  <a:pt x="209247" y="1025918"/>
                  <a:pt x="203296" y="1030131"/>
                </a:cubicBezTo>
                <a:cubicBezTo>
                  <a:pt x="197346" y="1034344"/>
                  <a:pt x="191759" y="1038266"/>
                  <a:pt x="186537" y="1041897"/>
                </a:cubicBezTo>
                <a:lnTo>
                  <a:pt x="161763" y="1057836"/>
                </a:lnTo>
                <a:cubicBezTo>
                  <a:pt x="159607" y="1059385"/>
                  <a:pt x="157361" y="1060660"/>
                  <a:pt x="155023" y="1061662"/>
                </a:cubicBezTo>
                <a:cubicBezTo>
                  <a:pt x="152685" y="1062664"/>
                  <a:pt x="150074" y="1062846"/>
                  <a:pt x="147189" y="1062208"/>
                </a:cubicBezTo>
                <a:cubicBezTo>
                  <a:pt x="147918" y="1060083"/>
                  <a:pt x="149011" y="1058504"/>
                  <a:pt x="150468" y="1057472"/>
                </a:cubicBezTo>
                <a:cubicBezTo>
                  <a:pt x="151926" y="1056440"/>
                  <a:pt x="153747" y="1055589"/>
                  <a:pt x="155933" y="1054922"/>
                </a:cubicBezTo>
                <a:cubicBezTo>
                  <a:pt x="157391" y="1054679"/>
                  <a:pt x="158848" y="1053707"/>
                  <a:pt x="160305" y="1052007"/>
                </a:cubicBezTo>
                <a:lnTo>
                  <a:pt x="154476" y="1052007"/>
                </a:lnTo>
                <a:lnTo>
                  <a:pt x="147189" y="1052007"/>
                </a:lnTo>
                <a:cubicBezTo>
                  <a:pt x="144518" y="1054922"/>
                  <a:pt x="141117" y="1056379"/>
                  <a:pt x="136988" y="1056379"/>
                </a:cubicBezTo>
                <a:cubicBezTo>
                  <a:pt x="136290" y="1056440"/>
                  <a:pt x="135500" y="1056683"/>
                  <a:pt x="134620" y="1057107"/>
                </a:cubicBezTo>
                <a:cubicBezTo>
                  <a:pt x="133739" y="1057533"/>
                  <a:pt x="132586" y="1057775"/>
                  <a:pt x="131159" y="1057836"/>
                </a:cubicBezTo>
                <a:cubicBezTo>
                  <a:pt x="130430" y="1057958"/>
                  <a:pt x="129701" y="1058443"/>
                  <a:pt x="128973" y="1059294"/>
                </a:cubicBezTo>
                <a:cubicBezTo>
                  <a:pt x="128244" y="1060144"/>
                  <a:pt x="127515" y="1060629"/>
                  <a:pt x="126787" y="1060751"/>
                </a:cubicBezTo>
                <a:cubicBezTo>
                  <a:pt x="118013" y="1060842"/>
                  <a:pt x="109329" y="1061024"/>
                  <a:pt x="100737" y="1061297"/>
                </a:cubicBezTo>
                <a:cubicBezTo>
                  <a:pt x="92145" y="1061571"/>
                  <a:pt x="83826" y="1061388"/>
                  <a:pt x="75781" y="1060751"/>
                </a:cubicBezTo>
                <a:cubicBezTo>
                  <a:pt x="71439" y="1060842"/>
                  <a:pt x="67370" y="1060660"/>
                  <a:pt x="63575" y="1060204"/>
                </a:cubicBezTo>
                <a:cubicBezTo>
                  <a:pt x="59780" y="1059749"/>
                  <a:pt x="56076" y="1058474"/>
                  <a:pt x="52463" y="1056379"/>
                </a:cubicBezTo>
                <a:cubicBezTo>
                  <a:pt x="48789" y="1054314"/>
                  <a:pt x="44843" y="1052615"/>
                  <a:pt x="40622" y="1051281"/>
                </a:cubicBezTo>
                <a:cubicBezTo>
                  <a:pt x="36402" y="1049948"/>
                  <a:pt x="32091" y="1048254"/>
                  <a:pt x="27688" y="1046200"/>
                </a:cubicBezTo>
                <a:cubicBezTo>
                  <a:pt x="26353" y="1046200"/>
                  <a:pt x="25381" y="1045842"/>
                  <a:pt x="24774" y="1045124"/>
                </a:cubicBezTo>
                <a:cubicBezTo>
                  <a:pt x="24167" y="1044407"/>
                  <a:pt x="23195" y="1043331"/>
                  <a:pt x="21859" y="1041897"/>
                </a:cubicBezTo>
                <a:cubicBezTo>
                  <a:pt x="18854" y="1039896"/>
                  <a:pt x="15757" y="1037794"/>
                  <a:pt x="12569" y="1035591"/>
                </a:cubicBezTo>
                <a:cubicBezTo>
                  <a:pt x="9381" y="1033387"/>
                  <a:pt x="6649" y="1030174"/>
                  <a:pt x="4371" y="1025950"/>
                </a:cubicBezTo>
                <a:cubicBezTo>
                  <a:pt x="4280" y="1024583"/>
                  <a:pt x="3734" y="1023671"/>
                  <a:pt x="2732" y="1023216"/>
                </a:cubicBezTo>
                <a:cubicBezTo>
                  <a:pt x="1730" y="1022760"/>
                  <a:pt x="819" y="1022213"/>
                  <a:pt x="0" y="1021575"/>
                </a:cubicBezTo>
                <a:lnTo>
                  <a:pt x="0" y="1020117"/>
                </a:lnTo>
                <a:cubicBezTo>
                  <a:pt x="1487" y="1020086"/>
                  <a:pt x="2884" y="1020147"/>
                  <a:pt x="4189" y="1020299"/>
                </a:cubicBezTo>
                <a:cubicBezTo>
                  <a:pt x="5495" y="1020451"/>
                  <a:pt x="6527" y="1020876"/>
                  <a:pt x="7286" y="1021575"/>
                </a:cubicBezTo>
                <a:cubicBezTo>
                  <a:pt x="10201" y="1021636"/>
                  <a:pt x="13116" y="1021879"/>
                  <a:pt x="16030" y="1022304"/>
                </a:cubicBezTo>
                <a:cubicBezTo>
                  <a:pt x="18945" y="1022729"/>
                  <a:pt x="21859" y="1022973"/>
                  <a:pt x="24774" y="1023033"/>
                </a:cubicBezTo>
                <a:cubicBezTo>
                  <a:pt x="24895" y="1023003"/>
                  <a:pt x="25381" y="1022699"/>
                  <a:pt x="26231" y="1022122"/>
                </a:cubicBezTo>
                <a:cubicBezTo>
                  <a:pt x="27081" y="1021545"/>
                  <a:pt x="27567" y="1020876"/>
                  <a:pt x="27688" y="1020117"/>
                </a:cubicBezTo>
                <a:cubicBezTo>
                  <a:pt x="31423" y="1015043"/>
                  <a:pt x="35613" y="1010242"/>
                  <a:pt x="40258" y="1005715"/>
                </a:cubicBezTo>
                <a:cubicBezTo>
                  <a:pt x="44903" y="1001189"/>
                  <a:pt x="49457" y="996753"/>
                  <a:pt x="53921" y="992408"/>
                </a:cubicBezTo>
                <a:cubicBezTo>
                  <a:pt x="56926" y="990312"/>
                  <a:pt x="60023" y="988671"/>
                  <a:pt x="63211" y="987486"/>
                </a:cubicBezTo>
                <a:cubicBezTo>
                  <a:pt x="66399" y="986301"/>
                  <a:pt x="69131" y="985025"/>
                  <a:pt x="71408" y="983658"/>
                </a:cubicBezTo>
                <a:cubicBezTo>
                  <a:pt x="74232" y="982746"/>
                  <a:pt x="76600" y="981288"/>
                  <a:pt x="78513" y="979283"/>
                </a:cubicBezTo>
                <a:cubicBezTo>
                  <a:pt x="80426" y="977278"/>
                  <a:pt x="82429" y="975819"/>
                  <a:pt x="84524" y="974908"/>
                </a:cubicBezTo>
                <a:cubicBezTo>
                  <a:pt x="91781" y="968513"/>
                  <a:pt x="98764" y="962955"/>
                  <a:pt x="105473" y="958231"/>
                </a:cubicBezTo>
                <a:cubicBezTo>
                  <a:pt x="112183" y="953508"/>
                  <a:pt x="118802" y="948334"/>
                  <a:pt x="125329" y="942707"/>
                </a:cubicBezTo>
                <a:cubicBezTo>
                  <a:pt x="132707" y="936217"/>
                  <a:pt x="140176" y="929908"/>
                  <a:pt x="147736" y="923781"/>
                </a:cubicBezTo>
                <a:cubicBezTo>
                  <a:pt x="155296" y="917654"/>
                  <a:pt x="162400" y="911345"/>
                  <a:pt x="169049" y="904854"/>
                </a:cubicBezTo>
                <a:cubicBezTo>
                  <a:pt x="174909" y="899849"/>
                  <a:pt x="180678" y="894936"/>
                  <a:pt x="186355" y="890113"/>
                </a:cubicBezTo>
                <a:cubicBezTo>
                  <a:pt x="192033" y="885290"/>
                  <a:pt x="197437" y="880013"/>
                  <a:pt x="202568" y="874280"/>
                </a:cubicBezTo>
                <a:cubicBezTo>
                  <a:pt x="208336" y="869245"/>
                  <a:pt x="213923" y="864028"/>
                  <a:pt x="219327" y="858629"/>
                </a:cubicBezTo>
                <a:cubicBezTo>
                  <a:pt x="224731" y="853230"/>
                  <a:pt x="230317" y="847285"/>
                  <a:pt x="236086" y="840794"/>
                </a:cubicBezTo>
                <a:lnTo>
                  <a:pt x="263775" y="811676"/>
                </a:lnTo>
                <a:lnTo>
                  <a:pt x="300209" y="772217"/>
                </a:lnTo>
                <a:cubicBezTo>
                  <a:pt x="308710" y="762129"/>
                  <a:pt x="317939" y="750521"/>
                  <a:pt x="327898" y="737394"/>
                </a:cubicBezTo>
                <a:cubicBezTo>
                  <a:pt x="329537" y="731682"/>
                  <a:pt x="332452" y="726699"/>
                  <a:pt x="336642" y="722446"/>
                </a:cubicBezTo>
                <a:cubicBezTo>
                  <a:pt x="340831" y="718193"/>
                  <a:pt x="345204" y="713939"/>
                  <a:pt x="349757" y="709686"/>
                </a:cubicBezTo>
                <a:cubicBezTo>
                  <a:pt x="354949" y="701726"/>
                  <a:pt x="360596" y="694313"/>
                  <a:pt x="366699" y="687447"/>
                </a:cubicBezTo>
                <a:cubicBezTo>
                  <a:pt x="372801" y="680581"/>
                  <a:pt x="378813" y="673897"/>
                  <a:pt x="384733" y="667396"/>
                </a:cubicBezTo>
                <a:cubicBezTo>
                  <a:pt x="389136" y="660803"/>
                  <a:pt x="393811" y="654302"/>
                  <a:pt x="398760" y="647891"/>
                </a:cubicBezTo>
                <a:cubicBezTo>
                  <a:pt x="403709" y="641481"/>
                  <a:pt x="408749" y="635344"/>
                  <a:pt x="413880" y="629481"/>
                </a:cubicBezTo>
                <a:lnTo>
                  <a:pt x="443026" y="590107"/>
                </a:lnTo>
                <a:cubicBezTo>
                  <a:pt x="448127" y="583393"/>
                  <a:pt x="453227" y="576405"/>
                  <a:pt x="458328" y="569144"/>
                </a:cubicBezTo>
                <a:cubicBezTo>
                  <a:pt x="463429" y="561883"/>
                  <a:pt x="468529" y="555260"/>
                  <a:pt x="473630" y="549275"/>
                </a:cubicBezTo>
                <a:cubicBezTo>
                  <a:pt x="477334" y="543381"/>
                  <a:pt x="481220" y="537670"/>
                  <a:pt x="485289" y="532140"/>
                </a:cubicBezTo>
                <a:cubicBezTo>
                  <a:pt x="489357" y="526611"/>
                  <a:pt x="493243" y="521629"/>
                  <a:pt x="496947" y="517193"/>
                </a:cubicBezTo>
                <a:cubicBezTo>
                  <a:pt x="501319" y="510752"/>
                  <a:pt x="505691" y="504676"/>
                  <a:pt x="510063" y="498964"/>
                </a:cubicBezTo>
                <a:cubicBezTo>
                  <a:pt x="514435" y="493253"/>
                  <a:pt x="518807" y="487177"/>
                  <a:pt x="523179" y="480736"/>
                </a:cubicBezTo>
                <a:lnTo>
                  <a:pt x="533380" y="461813"/>
                </a:lnTo>
                <a:cubicBezTo>
                  <a:pt x="535567" y="459448"/>
                  <a:pt x="537752" y="456537"/>
                  <a:pt x="539939" y="453081"/>
                </a:cubicBezTo>
                <a:cubicBezTo>
                  <a:pt x="542124" y="449625"/>
                  <a:pt x="544310" y="446714"/>
                  <a:pt x="546497" y="444349"/>
                </a:cubicBezTo>
                <a:cubicBezTo>
                  <a:pt x="549290" y="440651"/>
                  <a:pt x="551719" y="436406"/>
                  <a:pt x="553783" y="431616"/>
                </a:cubicBezTo>
                <a:cubicBezTo>
                  <a:pt x="555847" y="426825"/>
                  <a:pt x="558276" y="421853"/>
                  <a:pt x="561070" y="416699"/>
                </a:cubicBezTo>
                <a:lnTo>
                  <a:pt x="565442" y="407967"/>
                </a:lnTo>
                <a:cubicBezTo>
                  <a:pt x="566079" y="407209"/>
                  <a:pt x="566261" y="406543"/>
                  <a:pt x="565988" y="405966"/>
                </a:cubicBezTo>
                <a:cubicBezTo>
                  <a:pt x="565715" y="405390"/>
                  <a:pt x="565533" y="405087"/>
                  <a:pt x="565442" y="405057"/>
                </a:cubicBezTo>
                <a:cubicBezTo>
                  <a:pt x="565350" y="404360"/>
                  <a:pt x="564804" y="403935"/>
                  <a:pt x="563802" y="403783"/>
                </a:cubicBezTo>
                <a:cubicBezTo>
                  <a:pt x="562800" y="403632"/>
                  <a:pt x="561889" y="403571"/>
                  <a:pt x="561070" y="403602"/>
                </a:cubicBezTo>
                <a:cubicBezTo>
                  <a:pt x="557548" y="404360"/>
                  <a:pt x="554390" y="405390"/>
                  <a:pt x="551597" y="406694"/>
                </a:cubicBezTo>
                <a:cubicBezTo>
                  <a:pt x="548804" y="407998"/>
                  <a:pt x="545646" y="409392"/>
                  <a:pt x="542124" y="410878"/>
                </a:cubicBezTo>
                <a:lnTo>
                  <a:pt x="536295" y="410878"/>
                </a:lnTo>
                <a:cubicBezTo>
                  <a:pt x="534838" y="410939"/>
                  <a:pt x="533380" y="411181"/>
                  <a:pt x="531923" y="411606"/>
                </a:cubicBezTo>
                <a:cubicBezTo>
                  <a:pt x="530466" y="412030"/>
                  <a:pt x="529008" y="412273"/>
                  <a:pt x="527551" y="412333"/>
                </a:cubicBezTo>
                <a:lnTo>
                  <a:pt x="520265" y="415244"/>
                </a:lnTo>
                <a:cubicBezTo>
                  <a:pt x="517411" y="415304"/>
                  <a:pt x="514739" y="415547"/>
                  <a:pt x="512249" y="415971"/>
                </a:cubicBezTo>
                <a:cubicBezTo>
                  <a:pt x="509760" y="416396"/>
                  <a:pt x="507088" y="416638"/>
                  <a:pt x="504234" y="416699"/>
                </a:cubicBezTo>
                <a:lnTo>
                  <a:pt x="485289" y="423976"/>
                </a:lnTo>
                <a:lnTo>
                  <a:pt x="457600" y="428341"/>
                </a:lnTo>
                <a:cubicBezTo>
                  <a:pt x="451770" y="429160"/>
                  <a:pt x="445941" y="430069"/>
                  <a:pt x="440111" y="431070"/>
                </a:cubicBezTo>
                <a:cubicBezTo>
                  <a:pt x="434282" y="432070"/>
                  <a:pt x="428453" y="432616"/>
                  <a:pt x="422624" y="432707"/>
                </a:cubicBezTo>
                <a:cubicBezTo>
                  <a:pt x="410297" y="432737"/>
                  <a:pt x="398153" y="432677"/>
                  <a:pt x="386191" y="432525"/>
                </a:cubicBezTo>
                <a:cubicBezTo>
                  <a:pt x="374228" y="432374"/>
                  <a:pt x="362084" y="431949"/>
                  <a:pt x="349757" y="431252"/>
                </a:cubicBezTo>
                <a:cubicBezTo>
                  <a:pt x="345962" y="431222"/>
                  <a:pt x="341894" y="430918"/>
                  <a:pt x="337552" y="430342"/>
                </a:cubicBezTo>
                <a:cubicBezTo>
                  <a:pt x="333211" y="429766"/>
                  <a:pt x="329507" y="429099"/>
                  <a:pt x="326440" y="428341"/>
                </a:cubicBezTo>
                <a:cubicBezTo>
                  <a:pt x="322099" y="426795"/>
                  <a:pt x="318030" y="424794"/>
                  <a:pt x="314235" y="422338"/>
                </a:cubicBezTo>
                <a:cubicBezTo>
                  <a:pt x="310440" y="419883"/>
                  <a:pt x="306736" y="417518"/>
                  <a:pt x="303123" y="415244"/>
                </a:cubicBezTo>
                <a:cubicBezTo>
                  <a:pt x="303062" y="414425"/>
                  <a:pt x="302455" y="413516"/>
                  <a:pt x="301301" y="412515"/>
                </a:cubicBezTo>
                <a:cubicBezTo>
                  <a:pt x="300148" y="411515"/>
                  <a:pt x="298812" y="410969"/>
                  <a:pt x="297294" y="410878"/>
                </a:cubicBezTo>
                <a:cubicBezTo>
                  <a:pt x="297051" y="409423"/>
                  <a:pt x="297536" y="407967"/>
                  <a:pt x="298751" y="406512"/>
                </a:cubicBezTo>
                <a:lnTo>
                  <a:pt x="301666" y="410878"/>
                </a:lnTo>
                <a:lnTo>
                  <a:pt x="319154" y="415244"/>
                </a:lnTo>
                <a:cubicBezTo>
                  <a:pt x="328627" y="419155"/>
                  <a:pt x="338099" y="420428"/>
                  <a:pt x="347572" y="419064"/>
                </a:cubicBezTo>
                <a:cubicBezTo>
                  <a:pt x="357044" y="417700"/>
                  <a:pt x="366517" y="416426"/>
                  <a:pt x="375989" y="415244"/>
                </a:cubicBezTo>
                <a:cubicBezTo>
                  <a:pt x="381060" y="414637"/>
                  <a:pt x="386221" y="414395"/>
                  <a:pt x="391473" y="414516"/>
                </a:cubicBezTo>
                <a:cubicBezTo>
                  <a:pt x="396726" y="414637"/>
                  <a:pt x="402252" y="414395"/>
                  <a:pt x="408051" y="413789"/>
                </a:cubicBezTo>
                <a:cubicBezTo>
                  <a:pt x="422867" y="411121"/>
                  <a:pt x="436954" y="407725"/>
                  <a:pt x="450313" y="403602"/>
                </a:cubicBezTo>
                <a:cubicBezTo>
                  <a:pt x="457600" y="400752"/>
                  <a:pt x="464886" y="398084"/>
                  <a:pt x="472173" y="395598"/>
                </a:cubicBezTo>
                <a:cubicBezTo>
                  <a:pt x="479459" y="393111"/>
                  <a:pt x="486746" y="390443"/>
                  <a:pt x="494033" y="387594"/>
                </a:cubicBezTo>
                <a:cubicBezTo>
                  <a:pt x="497646" y="386078"/>
                  <a:pt x="501349" y="384380"/>
                  <a:pt x="505145" y="382500"/>
                </a:cubicBezTo>
                <a:cubicBezTo>
                  <a:pt x="508940" y="380620"/>
                  <a:pt x="513008" y="378922"/>
                  <a:pt x="517350" y="377407"/>
                </a:cubicBezTo>
                <a:lnTo>
                  <a:pt x="550868" y="358488"/>
                </a:lnTo>
                <a:lnTo>
                  <a:pt x="581472" y="341014"/>
                </a:lnTo>
                <a:cubicBezTo>
                  <a:pt x="585844" y="337857"/>
                  <a:pt x="590216" y="335428"/>
                  <a:pt x="594588" y="333728"/>
                </a:cubicBezTo>
                <a:cubicBezTo>
                  <a:pt x="598869" y="332028"/>
                  <a:pt x="601966" y="329234"/>
                  <a:pt x="603878" y="325348"/>
                </a:cubicBezTo>
                <a:cubicBezTo>
                  <a:pt x="605791" y="321462"/>
                  <a:pt x="607066" y="317940"/>
                  <a:pt x="607704" y="314783"/>
                </a:cubicBezTo>
                <a:cubicBezTo>
                  <a:pt x="609799" y="310320"/>
                  <a:pt x="612167" y="305765"/>
                  <a:pt x="614809" y="301120"/>
                </a:cubicBezTo>
                <a:cubicBezTo>
                  <a:pt x="617450" y="296475"/>
                  <a:pt x="620911" y="292285"/>
                  <a:pt x="625192" y="288551"/>
                </a:cubicBezTo>
                <a:cubicBezTo>
                  <a:pt x="628046" y="287792"/>
                  <a:pt x="630353" y="287488"/>
                  <a:pt x="632114" y="287640"/>
                </a:cubicBezTo>
                <a:cubicBezTo>
                  <a:pt x="633875" y="287792"/>
                  <a:pt x="635454" y="288581"/>
                  <a:pt x="636851" y="290008"/>
                </a:cubicBezTo>
                <a:lnTo>
                  <a:pt x="644137" y="295837"/>
                </a:lnTo>
                <a:cubicBezTo>
                  <a:pt x="648509" y="297295"/>
                  <a:pt x="652881" y="297295"/>
                  <a:pt x="657253" y="295837"/>
                </a:cubicBezTo>
                <a:cubicBezTo>
                  <a:pt x="661686" y="292376"/>
                  <a:pt x="666665" y="290190"/>
                  <a:pt x="672191" y="289279"/>
                </a:cubicBezTo>
                <a:cubicBezTo>
                  <a:pt x="677716" y="288369"/>
                  <a:pt x="683424" y="287640"/>
                  <a:pt x="689314" y="287093"/>
                </a:cubicBezTo>
                <a:cubicBezTo>
                  <a:pt x="693747" y="286456"/>
                  <a:pt x="698362" y="286274"/>
                  <a:pt x="703159" y="286547"/>
                </a:cubicBezTo>
                <a:cubicBezTo>
                  <a:pt x="707956" y="286820"/>
                  <a:pt x="712571" y="287002"/>
                  <a:pt x="717003" y="287093"/>
                </a:cubicBezTo>
                <a:cubicBezTo>
                  <a:pt x="720719" y="287245"/>
                  <a:pt x="723799" y="288763"/>
                  <a:pt x="726244" y="291648"/>
                </a:cubicBezTo>
                <a:cubicBezTo>
                  <a:pt x="728689" y="294532"/>
                  <a:pt x="729956" y="297872"/>
                  <a:pt x="730047" y="301667"/>
                </a:cubicBezTo>
                <a:cubicBezTo>
                  <a:pt x="729956" y="305280"/>
                  <a:pt x="729051" y="308619"/>
                  <a:pt x="727331" y="311686"/>
                </a:cubicBezTo>
                <a:cubicBezTo>
                  <a:pt x="725611" y="314752"/>
                  <a:pt x="723620" y="317728"/>
                  <a:pt x="721357" y="320612"/>
                </a:cubicBezTo>
                <a:cubicBezTo>
                  <a:pt x="715786" y="328141"/>
                  <a:pt x="709477" y="336400"/>
                  <a:pt x="702430" y="345386"/>
                </a:cubicBezTo>
                <a:cubicBezTo>
                  <a:pt x="695144" y="352666"/>
                  <a:pt x="686400" y="358489"/>
                  <a:pt x="676198" y="362854"/>
                </a:cubicBezTo>
                <a:cubicBezTo>
                  <a:pt x="670460" y="365097"/>
                  <a:pt x="665177" y="367523"/>
                  <a:pt x="660350" y="370130"/>
                </a:cubicBezTo>
                <a:cubicBezTo>
                  <a:pt x="655522" y="372738"/>
                  <a:pt x="650604" y="375163"/>
                  <a:pt x="645594" y="377407"/>
                </a:cubicBezTo>
                <a:cubicBezTo>
                  <a:pt x="643530" y="378165"/>
                  <a:pt x="642194" y="379195"/>
                  <a:pt x="641587" y="380499"/>
                </a:cubicBezTo>
                <a:cubicBezTo>
                  <a:pt x="640980" y="381803"/>
                  <a:pt x="640372" y="383197"/>
                  <a:pt x="639765" y="384683"/>
                </a:cubicBezTo>
                <a:cubicBezTo>
                  <a:pt x="638976" y="391110"/>
                  <a:pt x="638004" y="396810"/>
                  <a:pt x="636851" y="401782"/>
                </a:cubicBezTo>
                <a:cubicBezTo>
                  <a:pt x="635697" y="406755"/>
                  <a:pt x="634725" y="411727"/>
                  <a:pt x="633936" y="416699"/>
                </a:cubicBezTo>
                <a:cubicBezTo>
                  <a:pt x="633238" y="418943"/>
                  <a:pt x="632812" y="421368"/>
                  <a:pt x="632661" y="423976"/>
                </a:cubicBezTo>
                <a:cubicBezTo>
                  <a:pt x="632509" y="426583"/>
                  <a:pt x="632448" y="429008"/>
                  <a:pt x="632479" y="431252"/>
                </a:cubicBezTo>
                <a:cubicBezTo>
                  <a:pt x="630778" y="433920"/>
                  <a:pt x="629807" y="437316"/>
                  <a:pt x="629564" y="441439"/>
                </a:cubicBezTo>
                <a:cubicBezTo>
                  <a:pt x="629503" y="441408"/>
                  <a:pt x="629260" y="441469"/>
                  <a:pt x="628835" y="441621"/>
                </a:cubicBezTo>
                <a:cubicBezTo>
                  <a:pt x="628410" y="441772"/>
                  <a:pt x="628167" y="442197"/>
                  <a:pt x="628107" y="442894"/>
                </a:cubicBezTo>
                <a:cubicBezTo>
                  <a:pt x="626892" y="448958"/>
                  <a:pt x="624949" y="455749"/>
                  <a:pt x="622277" y="463268"/>
                </a:cubicBezTo>
                <a:lnTo>
                  <a:pt x="613533" y="482194"/>
                </a:lnTo>
                <a:cubicBezTo>
                  <a:pt x="613564" y="483622"/>
                  <a:pt x="613503" y="484777"/>
                  <a:pt x="613351" y="485658"/>
                </a:cubicBezTo>
                <a:cubicBezTo>
                  <a:pt x="613199" y="486539"/>
                  <a:pt x="612775" y="487329"/>
                  <a:pt x="612076" y="488027"/>
                </a:cubicBezTo>
                <a:cubicBezTo>
                  <a:pt x="612046" y="488787"/>
                  <a:pt x="611742" y="489820"/>
                  <a:pt x="611165" y="491126"/>
                </a:cubicBezTo>
                <a:cubicBezTo>
                  <a:pt x="610588" y="492433"/>
                  <a:pt x="609921" y="493830"/>
                  <a:pt x="609161" y="495319"/>
                </a:cubicBezTo>
                <a:lnTo>
                  <a:pt x="604790" y="508443"/>
                </a:lnTo>
                <a:cubicBezTo>
                  <a:pt x="603332" y="513395"/>
                  <a:pt x="601875" y="517709"/>
                  <a:pt x="600417" y="521386"/>
                </a:cubicBezTo>
                <a:cubicBezTo>
                  <a:pt x="598960" y="525062"/>
                  <a:pt x="597503" y="529011"/>
                  <a:pt x="596045" y="533234"/>
                </a:cubicBezTo>
                <a:cubicBezTo>
                  <a:pt x="594649" y="534784"/>
                  <a:pt x="593434" y="536789"/>
                  <a:pt x="592402" y="539250"/>
                </a:cubicBezTo>
                <a:cubicBezTo>
                  <a:pt x="591370" y="541710"/>
                  <a:pt x="590156" y="544080"/>
                  <a:pt x="588759" y="546359"/>
                </a:cubicBezTo>
                <a:cubicBezTo>
                  <a:pt x="587059" y="552192"/>
                  <a:pt x="584630" y="556567"/>
                  <a:pt x="581472" y="559483"/>
                </a:cubicBezTo>
                <a:lnTo>
                  <a:pt x="577100" y="569691"/>
                </a:lnTo>
                <a:cubicBezTo>
                  <a:pt x="576402" y="571210"/>
                  <a:pt x="575613" y="573276"/>
                  <a:pt x="574732" y="575889"/>
                </a:cubicBezTo>
                <a:cubicBezTo>
                  <a:pt x="573852" y="578502"/>
                  <a:pt x="572698" y="581297"/>
                  <a:pt x="571271" y="584274"/>
                </a:cubicBezTo>
                <a:cubicBezTo>
                  <a:pt x="569783" y="585641"/>
                  <a:pt x="568387" y="587282"/>
                  <a:pt x="567081" y="589196"/>
                </a:cubicBezTo>
                <a:cubicBezTo>
                  <a:pt x="565776" y="591110"/>
                  <a:pt x="564743" y="593844"/>
                  <a:pt x="563984" y="597398"/>
                </a:cubicBezTo>
                <a:cubicBezTo>
                  <a:pt x="563317" y="597368"/>
                  <a:pt x="562831" y="597429"/>
                  <a:pt x="562527" y="597581"/>
                </a:cubicBezTo>
                <a:cubicBezTo>
                  <a:pt x="562223" y="597733"/>
                  <a:pt x="561738" y="598158"/>
                  <a:pt x="561070" y="598857"/>
                </a:cubicBezTo>
                <a:cubicBezTo>
                  <a:pt x="561039" y="599677"/>
                  <a:pt x="560736" y="600588"/>
                  <a:pt x="560159" y="601591"/>
                </a:cubicBezTo>
                <a:cubicBezTo>
                  <a:pt x="559582" y="602594"/>
                  <a:pt x="558914" y="603141"/>
                  <a:pt x="558155" y="603232"/>
                </a:cubicBezTo>
                <a:cubicBezTo>
                  <a:pt x="558094" y="603323"/>
                  <a:pt x="557852" y="603870"/>
                  <a:pt x="557426" y="604872"/>
                </a:cubicBezTo>
                <a:cubicBezTo>
                  <a:pt x="557001" y="605875"/>
                  <a:pt x="556758" y="606786"/>
                  <a:pt x="556698" y="607606"/>
                </a:cubicBezTo>
                <a:lnTo>
                  <a:pt x="545039" y="629481"/>
                </a:lnTo>
                <a:cubicBezTo>
                  <a:pt x="543642" y="631759"/>
                  <a:pt x="542428" y="634129"/>
                  <a:pt x="541396" y="636590"/>
                </a:cubicBezTo>
                <a:cubicBezTo>
                  <a:pt x="540363" y="639051"/>
                  <a:pt x="539149" y="641056"/>
                  <a:pt x="537752" y="642605"/>
                </a:cubicBezTo>
                <a:lnTo>
                  <a:pt x="526094" y="661563"/>
                </a:lnTo>
                <a:cubicBezTo>
                  <a:pt x="525426" y="663143"/>
                  <a:pt x="524576" y="665087"/>
                  <a:pt x="523544" y="667396"/>
                </a:cubicBezTo>
                <a:cubicBezTo>
                  <a:pt x="522511" y="669705"/>
                  <a:pt x="520933" y="671649"/>
                  <a:pt x="518807" y="673229"/>
                </a:cubicBezTo>
                <a:cubicBezTo>
                  <a:pt x="517319" y="676814"/>
                  <a:pt x="515559" y="679852"/>
                  <a:pt x="513524" y="682343"/>
                </a:cubicBezTo>
                <a:cubicBezTo>
                  <a:pt x="511490" y="684835"/>
                  <a:pt x="509365" y="687144"/>
                  <a:pt x="507149" y="689270"/>
                </a:cubicBezTo>
                <a:cubicBezTo>
                  <a:pt x="505722" y="691488"/>
                  <a:pt x="504568" y="693615"/>
                  <a:pt x="503688" y="695650"/>
                </a:cubicBezTo>
                <a:cubicBezTo>
                  <a:pt x="502807" y="697686"/>
                  <a:pt x="502018" y="699448"/>
                  <a:pt x="501319" y="700936"/>
                </a:cubicBezTo>
                <a:lnTo>
                  <a:pt x="486746" y="724269"/>
                </a:lnTo>
                <a:cubicBezTo>
                  <a:pt x="485258" y="727125"/>
                  <a:pt x="483497" y="729798"/>
                  <a:pt x="481463" y="732290"/>
                </a:cubicBezTo>
                <a:cubicBezTo>
                  <a:pt x="479429" y="734781"/>
                  <a:pt x="477304" y="737454"/>
                  <a:pt x="475087" y="740310"/>
                </a:cubicBezTo>
                <a:cubicBezTo>
                  <a:pt x="474329" y="742406"/>
                  <a:pt x="474025" y="744047"/>
                  <a:pt x="474177" y="745232"/>
                </a:cubicBezTo>
                <a:cubicBezTo>
                  <a:pt x="474329" y="746417"/>
                  <a:pt x="475118" y="747693"/>
                  <a:pt x="476545" y="749060"/>
                </a:cubicBezTo>
                <a:cubicBezTo>
                  <a:pt x="480947" y="753342"/>
                  <a:pt x="485258" y="757516"/>
                  <a:pt x="489478" y="761580"/>
                </a:cubicBezTo>
                <a:cubicBezTo>
                  <a:pt x="493699" y="765645"/>
                  <a:pt x="497646" y="770156"/>
                  <a:pt x="501319" y="775114"/>
                </a:cubicBezTo>
                <a:lnTo>
                  <a:pt x="510063" y="782406"/>
                </a:lnTo>
                <a:cubicBezTo>
                  <a:pt x="512219" y="786720"/>
                  <a:pt x="514465" y="789029"/>
                  <a:pt x="516803" y="789333"/>
                </a:cubicBezTo>
                <a:cubicBezTo>
                  <a:pt x="519141" y="789637"/>
                  <a:pt x="521752" y="788300"/>
                  <a:pt x="524636" y="785323"/>
                </a:cubicBezTo>
                <a:lnTo>
                  <a:pt x="556698" y="766454"/>
                </a:lnTo>
                <a:cubicBezTo>
                  <a:pt x="568356" y="761897"/>
                  <a:pt x="578558" y="756585"/>
                  <a:pt x="587301" y="750518"/>
                </a:cubicBezTo>
                <a:cubicBezTo>
                  <a:pt x="596045" y="747419"/>
                  <a:pt x="604790" y="744503"/>
                  <a:pt x="613533" y="741768"/>
                </a:cubicBezTo>
                <a:cubicBezTo>
                  <a:pt x="622277" y="739034"/>
                  <a:pt x="631021" y="737576"/>
                  <a:pt x="639765" y="737394"/>
                </a:cubicBezTo>
                <a:lnTo>
                  <a:pt x="642680" y="737394"/>
                </a:lnTo>
                <a:cubicBezTo>
                  <a:pt x="648388" y="740766"/>
                  <a:pt x="653731" y="742042"/>
                  <a:pt x="658710" y="741221"/>
                </a:cubicBezTo>
                <a:cubicBezTo>
                  <a:pt x="663690" y="740401"/>
                  <a:pt x="669033" y="739125"/>
                  <a:pt x="674741" y="737394"/>
                </a:cubicBezTo>
                <a:cubicBezTo>
                  <a:pt x="680540" y="737150"/>
                  <a:pt x="686066" y="736907"/>
                  <a:pt x="691318" y="736664"/>
                </a:cubicBezTo>
                <a:cubicBezTo>
                  <a:pt x="696570" y="736421"/>
                  <a:pt x="701732" y="737637"/>
                  <a:pt x="706802" y="740310"/>
                </a:cubicBezTo>
                <a:cubicBezTo>
                  <a:pt x="708351" y="741070"/>
                  <a:pt x="709990" y="742103"/>
                  <a:pt x="711721" y="743409"/>
                </a:cubicBezTo>
                <a:cubicBezTo>
                  <a:pt x="713451" y="744715"/>
                  <a:pt x="714726" y="746113"/>
                  <a:pt x="715546" y="747602"/>
                </a:cubicBezTo>
                <a:cubicBezTo>
                  <a:pt x="718370" y="755583"/>
                  <a:pt x="720374" y="763563"/>
                  <a:pt x="721558" y="771540"/>
                </a:cubicBezTo>
                <a:cubicBezTo>
                  <a:pt x="722742" y="779517"/>
                  <a:pt x="723652" y="787514"/>
                  <a:pt x="724290" y="795531"/>
                </a:cubicBezTo>
                <a:cubicBezTo>
                  <a:pt x="725711" y="804980"/>
                  <a:pt x="726133" y="814520"/>
                  <a:pt x="725558" y="824151"/>
                </a:cubicBezTo>
                <a:cubicBezTo>
                  <a:pt x="724982" y="833782"/>
                  <a:pt x="723588" y="843687"/>
                  <a:pt x="721375" y="853865"/>
                </a:cubicBezTo>
                <a:cubicBezTo>
                  <a:pt x="720612" y="856873"/>
                  <a:pt x="719943" y="860336"/>
                  <a:pt x="719368" y="864256"/>
                </a:cubicBezTo>
                <a:cubicBezTo>
                  <a:pt x="718793" y="868175"/>
                  <a:pt x="718491" y="872003"/>
                  <a:pt x="718461" y="875740"/>
                </a:cubicBezTo>
                <a:cubicBezTo>
                  <a:pt x="718552" y="877259"/>
                  <a:pt x="719098" y="878231"/>
                  <a:pt x="720100" y="878657"/>
                </a:cubicBezTo>
                <a:cubicBezTo>
                  <a:pt x="721102" y="879082"/>
                  <a:pt x="722013" y="878596"/>
                  <a:pt x="722833" y="877199"/>
                </a:cubicBezTo>
                <a:cubicBezTo>
                  <a:pt x="727888" y="874859"/>
                  <a:pt x="732587" y="871882"/>
                  <a:pt x="736931" y="868266"/>
                </a:cubicBezTo>
                <a:cubicBezTo>
                  <a:pt x="741274" y="864651"/>
                  <a:pt x="745260" y="861309"/>
                  <a:pt x="748888" y="858240"/>
                </a:cubicBezTo>
                <a:lnTo>
                  <a:pt x="753277" y="853865"/>
                </a:lnTo>
                <a:cubicBezTo>
                  <a:pt x="755471" y="851039"/>
                  <a:pt x="757300" y="848670"/>
                  <a:pt x="758764" y="846755"/>
                </a:cubicBezTo>
                <a:cubicBezTo>
                  <a:pt x="760226" y="844842"/>
                  <a:pt x="761324" y="842836"/>
                  <a:pt x="762055" y="840740"/>
                </a:cubicBezTo>
                <a:lnTo>
                  <a:pt x="766379" y="801365"/>
                </a:lnTo>
                <a:lnTo>
                  <a:pt x="770779" y="780948"/>
                </a:lnTo>
                <a:cubicBezTo>
                  <a:pt x="770748" y="779580"/>
                  <a:pt x="770810" y="778305"/>
                  <a:pt x="770962" y="777122"/>
                </a:cubicBezTo>
                <a:cubicBezTo>
                  <a:pt x="771115" y="775939"/>
                  <a:pt x="771543" y="774304"/>
                  <a:pt x="772245" y="772217"/>
                </a:cubicBezTo>
                <a:cubicBezTo>
                  <a:pt x="772887" y="766392"/>
                  <a:pt x="773437" y="760362"/>
                  <a:pt x="773895" y="754129"/>
                </a:cubicBezTo>
                <a:cubicBezTo>
                  <a:pt x="774353" y="747895"/>
                  <a:pt x="775270" y="741831"/>
                  <a:pt x="776645" y="735935"/>
                </a:cubicBezTo>
                <a:cubicBezTo>
                  <a:pt x="776736" y="730862"/>
                  <a:pt x="777286" y="726061"/>
                  <a:pt x="778294" y="721535"/>
                </a:cubicBezTo>
                <a:cubicBezTo>
                  <a:pt x="779302" y="717008"/>
                  <a:pt x="780219" y="712572"/>
                  <a:pt x="781044" y="708228"/>
                </a:cubicBezTo>
                <a:lnTo>
                  <a:pt x="781044" y="693645"/>
                </a:lnTo>
                <a:lnTo>
                  <a:pt x="789842" y="648438"/>
                </a:lnTo>
                <a:lnTo>
                  <a:pt x="789842" y="641147"/>
                </a:lnTo>
                <a:cubicBezTo>
                  <a:pt x="791249" y="631638"/>
                  <a:pt x="792469" y="622220"/>
                  <a:pt x="793504" y="612893"/>
                </a:cubicBezTo>
                <a:cubicBezTo>
                  <a:pt x="794538" y="603566"/>
                  <a:pt x="795749" y="594512"/>
                  <a:pt x="797135" y="585732"/>
                </a:cubicBezTo>
                <a:cubicBezTo>
                  <a:pt x="797768" y="581297"/>
                  <a:pt x="798310" y="576679"/>
                  <a:pt x="798762" y="571879"/>
                </a:cubicBezTo>
                <a:cubicBezTo>
                  <a:pt x="799215" y="567078"/>
                  <a:pt x="800119" y="562460"/>
                  <a:pt x="801475" y="558025"/>
                </a:cubicBezTo>
                <a:cubicBezTo>
                  <a:pt x="801535" y="551523"/>
                  <a:pt x="802138" y="545204"/>
                  <a:pt x="803283" y="539067"/>
                </a:cubicBezTo>
                <a:cubicBezTo>
                  <a:pt x="804428" y="532930"/>
                  <a:pt x="805754" y="526611"/>
                  <a:pt x="807261" y="520110"/>
                </a:cubicBezTo>
                <a:cubicBezTo>
                  <a:pt x="807321" y="519289"/>
                  <a:pt x="807562" y="518013"/>
                  <a:pt x="807984" y="516282"/>
                </a:cubicBezTo>
                <a:cubicBezTo>
                  <a:pt x="808407" y="514550"/>
                  <a:pt x="808647" y="512909"/>
                  <a:pt x="808708" y="511360"/>
                </a:cubicBezTo>
                <a:cubicBezTo>
                  <a:pt x="809371" y="509203"/>
                  <a:pt x="809853" y="506955"/>
                  <a:pt x="810154" y="504615"/>
                </a:cubicBezTo>
                <a:cubicBezTo>
                  <a:pt x="810456" y="502276"/>
                  <a:pt x="810938" y="499663"/>
                  <a:pt x="811601" y="496777"/>
                </a:cubicBezTo>
                <a:lnTo>
                  <a:pt x="813048" y="495319"/>
                </a:lnTo>
                <a:cubicBezTo>
                  <a:pt x="813740" y="490883"/>
                  <a:pt x="814524" y="485903"/>
                  <a:pt x="815398" y="480378"/>
                </a:cubicBezTo>
                <a:cubicBezTo>
                  <a:pt x="816272" y="474853"/>
                  <a:pt x="817418" y="469150"/>
                  <a:pt x="818834" y="463268"/>
                </a:cubicBezTo>
                <a:cubicBezTo>
                  <a:pt x="818865" y="461146"/>
                  <a:pt x="819168" y="458842"/>
                  <a:pt x="819746" y="456355"/>
                </a:cubicBezTo>
                <a:cubicBezTo>
                  <a:pt x="820324" y="453869"/>
                  <a:pt x="820993" y="450837"/>
                  <a:pt x="821753" y="447260"/>
                </a:cubicBezTo>
                <a:lnTo>
                  <a:pt x="821753" y="437073"/>
                </a:lnTo>
                <a:cubicBezTo>
                  <a:pt x="820415" y="431919"/>
                  <a:pt x="819807" y="426583"/>
                  <a:pt x="819929" y="421065"/>
                </a:cubicBezTo>
                <a:cubicBezTo>
                  <a:pt x="820050" y="415547"/>
                  <a:pt x="820172" y="410211"/>
                  <a:pt x="820294" y="405057"/>
                </a:cubicBezTo>
                <a:cubicBezTo>
                  <a:pt x="821297" y="396325"/>
                  <a:pt x="822209" y="387594"/>
                  <a:pt x="823030" y="378862"/>
                </a:cubicBezTo>
                <a:cubicBezTo>
                  <a:pt x="823851" y="370130"/>
                  <a:pt x="822939" y="361398"/>
                  <a:pt x="820294" y="352667"/>
                </a:cubicBezTo>
                <a:cubicBezTo>
                  <a:pt x="819594" y="351181"/>
                  <a:pt x="819168" y="349786"/>
                  <a:pt x="819017" y="348482"/>
                </a:cubicBezTo>
                <a:cubicBezTo>
                  <a:pt x="818865" y="347177"/>
                  <a:pt x="818804" y="346145"/>
                  <a:pt x="818834" y="345386"/>
                </a:cubicBezTo>
                <a:cubicBezTo>
                  <a:pt x="818171" y="340468"/>
                  <a:pt x="816604" y="336825"/>
                  <a:pt x="814132" y="334457"/>
                </a:cubicBezTo>
                <a:cubicBezTo>
                  <a:pt x="811661" y="332088"/>
                  <a:pt x="807924" y="329902"/>
                  <a:pt x="802921" y="327899"/>
                </a:cubicBezTo>
                <a:cubicBezTo>
                  <a:pt x="800661" y="327990"/>
                  <a:pt x="798306" y="327443"/>
                  <a:pt x="795854" y="326259"/>
                </a:cubicBezTo>
                <a:cubicBezTo>
                  <a:pt x="793403" y="325075"/>
                  <a:pt x="791400" y="322707"/>
                  <a:pt x="789842" y="319155"/>
                </a:cubicBezTo>
                <a:cubicBezTo>
                  <a:pt x="789140" y="318487"/>
                  <a:pt x="788712" y="318001"/>
                  <a:pt x="788559" y="317697"/>
                </a:cubicBezTo>
                <a:cubicBezTo>
                  <a:pt x="788407" y="317394"/>
                  <a:pt x="788346" y="316908"/>
                  <a:pt x="788376" y="316240"/>
                </a:cubicBezTo>
                <a:lnTo>
                  <a:pt x="792775" y="300209"/>
                </a:lnTo>
                <a:lnTo>
                  <a:pt x="794242" y="300209"/>
                </a:lnTo>
                <a:lnTo>
                  <a:pt x="794242" y="306039"/>
                </a:lnTo>
                <a:cubicBezTo>
                  <a:pt x="795688" y="311868"/>
                  <a:pt x="798581" y="314783"/>
                  <a:pt x="802921" y="314783"/>
                </a:cubicBezTo>
                <a:cubicBezTo>
                  <a:pt x="808769" y="314813"/>
                  <a:pt x="814449" y="314388"/>
                  <a:pt x="819961" y="313507"/>
                </a:cubicBezTo>
                <a:cubicBezTo>
                  <a:pt x="825473" y="312627"/>
                  <a:pt x="830449" y="311109"/>
                  <a:pt x="834888" y="308953"/>
                </a:cubicBezTo>
                <a:cubicBezTo>
                  <a:pt x="842856" y="306008"/>
                  <a:pt x="850640" y="302790"/>
                  <a:pt x="858241" y="299299"/>
                </a:cubicBezTo>
                <a:cubicBezTo>
                  <a:pt x="865843" y="295807"/>
                  <a:pt x="873627" y="292224"/>
                  <a:pt x="881594" y="288551"/>
                </a:cubicBezTo>
                <a:lnTo>
                  <a:pt x="884512" y="288551"/>
                </a:lnTo>
                <a:cubicBezTo>
                  <a:pt x="889530" y="288429"/>
                  <a:pt x="894091" y="287579"/>
                  <a:pt x="898196" y="286000"/>
                </a:cubicBezTo>
                <a:cubicBezTo>
                  <a:pt x="902301" y="284422"/>
                  <a:pt x="906497" y="282843"/>
                  <a:pt x="910784" y="281264"/>
                </a:cubicBezTo>
                <a:cubicBezTo>
                  <a:pt x="914464" y="279139"/>
                  <a:pt x="918416" y="277196"/>
                  <a:pt x="922643" y="275435"/>
                </a:cubicBezTo>
                <a:cubicBezTo>
                  <a:pt x="926870" y="273674"/>
                  <a:pt x="931187" y="271731"/>
                  <a:pt x="935596" y="269606"/>
                </a:cubicBezTo>
                <a:cubicBezTo>
                  <a:pt x="939210" y="267511"/>
                  <a:pt x="942911" y="265507"/>
                  <a:pt x="946701" y="263594"/>
                </a:cubicBezTo>
                <a:cubicBezTo>
                  <a:pt x="950491" y="261681"/>
                  <a:pt x="954553" y="259313"/>
                  <a:pt x="958887" y="256490"/>
                </a:cubicBezTo>
                <a:cubicBezTo>
                  <a:pt x="963010" y="256490"/>
                  <a:pt x="966404" y="255032"/>
                  <a:pt x="969071" y="252118"/>
                </a:cubicBezTo>
                <a:cubicBezTo>
                  <a:pt x="976255" y="249840"/>
                  <a:pt x="982983" y="247108"/>
                  <a:pt x="989257" y="243920"/>
                </a:cubicBezTo>
                <a:cubicBezTo>
                  <a:pt x="995531" y="240732"/>
                  <a:pt x="1001897" y="237635"/>
                  <a:pt x="1008352" y="234630"/>
                </a:cubicBezTo>
                <a:lnTo>
                  <a:pt x="1050549" y="220056"/>
                </a:lnTo>
                <a:lnTo>
                  <a:pt x="1088439" y="208398"/>
                </a:lnTo>
                <a:cubicBezTo>
                  <a:pt x="1091445" y="207032"/>
                  <a:pt x="1094542" y="206121"/>
                  <a:pt x="1097729" y="205665"/>
                </a:cubicBezTo>
                <a:cubicBezTo>
                  <a:pt x="1100917" y="205210"/>
                  <a:pt x="1103650" y="204663"/>
                  <a:pt x="1105927" y="204026"/>
                </a:cubicBezTo>
                <a:cubicBezTo>
                  <a:pt x="1110056" y="203783"/>
                  <a:pt x="1113456" y="205726"/>
                  <a:pt x="1116128" y="209855"/>
                </a:cubicBezTo>
                <a:cubicBezTo>
                  <a:pt x="1118952" y="212132"/>
                  <a:pt x="1121684" y="213772"/>
                  <a:pt x="1124326" y="214774"/>
                </a:cubicBezTo>
                <a:cubicBezTo>
                  <a:pt x="1126967" y="215776"/>
                  <a:pt x="1130064" y="215593"/>
                  <a:pt x="1133616" y="214227"/>
                </a:cubicBezTo>
                <a:cubicBezTo>
                  <a:pt x="1137320" y="213407"/>
                  <a:pt x="1141571" y="212132"/>
                  <a:pt x="1146368" y="210402"/>
                </a:cubicBezTo>
                <a:cubicBezTo>
                  <a:pt x="1151164" y="208671"/>
                  <a:pt x="1156144" y="207032"/>
                  <a:pt x="1161305" y="205483"/>
                </a:cubicBezTo>
                <a:cubicBezTo>
                  <a:pt x="1164918" y="204694"/>
                  <a:pt x="1168622" y="203722"/>
                  <a:pt x="1172417" y="202568"/>
                </a:cubicBezTo>
                <a:cubicBezTo>
                  <a:pt x="1176212" y="201415"/>
                  <a:pt x="1180280" y="200443"/>
                  <a:pt x="1184622" y="199654"/>
                </a:cubicBezTo>
                <a:close/>
                <a:moveTo>
                  <a:pt x="5853264" y="171029"/>
                </a:moveTo>
                <a:cubicBezTo>
                  <a:pt x="5856233" y="171354"/>
                  <a:pt x="5859028" y="172097"/>
                  <a:pt x="5861650" y="173258"/>
                </a:cubicBezTo>
                <a:cubicBezTo>
                  <a:pt x="5866895" y="175580"/>
                  <a:pt x="5871730" y="179016"/>
                  <a:pt x="5876155" y="183567"/>
                </a:cubicBezTo>
                <a:cubicBezTo>
                  <a:pt x="5878447" y="185772"/>
                  <a:pt x="5880809" y="187769"/>
                  <a:pt x="5883240" y="189557"/>
                </a:cubicBezTo>
                <a:cubicBezTo>
                  <a:pt x="5885671" y="191344"/>
                  <a:pt x="5887755" y="193062"/>
                  <a:pt x="5889491" y="194711"/>
                </a:cubicBezTo>
                <a:cubicBezTo>
                  <a:pt x="5891691" y="196266"/>
                  <a:pt x="5893960" y="197613"/>
                  <a:pt x="5896298" y="198751"/>
                </a:cubicBezTo>
                <a:cubicBezTo>
                  <a:pt x="5898637" y="199888"/>
                  <a:pt x="5901183" y="201514"/>
                  <a:pt x="5903939" y="203626"/>
                </a:cubicBezTo>
                <a:lnTo>
                  <a:pt x="5907273" y="206970"/>
                </a:lnTo>
                <a:cubicBezTo>
                  <a:pt x="5910028" y="214859"/>
                  <a:pt x="5912575" y="223185"/>
                  <a:pt x="5914913" y="231948"/>
                </a:cubicBezTo>
                <a:cubicBezTo>
                  <a:pt x="5917251" y="240711"/>
                  <a:pt x="5919520" y="249069"/>
                  <a:pt x="5921720" y="257020"/>
                </a:cubicBezTo>
                <a:lnTo>
                  <a:pt x="5926165" y="277106"/>
                </a:lnTo>
                <a:cubicBezTo>
                  <a:pt x="5926188" y="278803"/>
                  <a:pt x="5926700" y="280430"/>
                  <a:pt x="5927700" y="281987"/>
                </a:cubicBezTo>
                <a:cubicBezTo>
                  <a:pt x="5928700" y="283545"/>
                  <a:pt x="5930052" y="284893"/>
                  <a:pt x="5931754" y="286032"/>
                </a:cubicBezTo>
                <a:cubicBezTo>
                  <a:pt x="5938351" y="288311"/>
                  <a:pt x="5944670" y="290449"/>
                  <a:pt x="5950709" y="292449"/>
                </a:cubicBezTo>
                <a:cubicBezTo>
                  <a:pt x="5956749" y="294448"/>
                  <a:pt x="5963068" y="296029"/>
                  <a:pt x="5969665" y="297191"/>
                </a:cubicBezTo>
                <a:lnTo>
                  <a:pt x="5983046" y="301654"/>
                </a:lnTo>
                <a:cubicBezTo>
                  <a:pt x="5986298" y="301631"/>
                  <a:pt x="5989271" y="301678"/>
                  <a:pt x="5991966" y="301794"/>
                </a:cubicBezTo>
                <a:cubicBezTo>
                  <a:pt x="5994661" y="301910"/>
                  <a:pt x="5997634" y="302235"/>
                  <a:pt x="6000886" y="302770"/>
                </a:cubicBezTo>
                <a:cubicBezTo>
                  <a:pt x="6008691" y="303351"/>
                  <a:pt x="6016497" y="303584"/>
                  <a:pt x="6024302" y="303468"/>
                </a:cubicBezTo>
                <a:cubicBezTo>
                  <a:pt x="6032107" y="303351"/>
                  <a:pt x="6039912" y="302747"/>
                  <a:pt x="6047718" y="301654"/>
                </a:cubicBezTo>
                <a:lnTo>
                  <a:pt x="6056638" y="301654"/>
                </a:lnTo>
                <a:cubicBezTo>
                  <a:pt x="6057219" y="300538"/>
                  <a:pt x="6058009" y="299981"/>
                  <a:pt x="6059007" y="299981"/>
                </a:cubicBezTo>
                <a:cubicBezTo>
                  <a:pt x="6060006" y="299981"/>
                  <a:pt x="6061075" y="300538"/>
                  <a:pt x="6062213" y="301654"/>
                </a:cubicBezTo>
                <a:lnTo>
                  <a:pt x="6070018" y="301654"/>
                </a:lnTo>
                <a:cubicBezTo>
                  <a:pt x="6073898" y="301608"/>
                  <a:pt x="6077847" y="301143"/>
                  <a:pt x="6081866" y="300260"/>
                </a:cubicBezTo>
                <a:cubicBezTo>
                  <a:pt x="6085885" y="299376"/>
                  <a:pt x="6090112" y="298353"/>
                  <a:pt x="6094549" y="297191"/>
                </a:cubicBezTo>
                <a:lnTo>
                  <a:pt x="6106815" y="293843"/>
                </a:lnTo>
                <a:cubicBezTo>
                  <a:pt x="6110113" y="295912"/>
                  <a:pt x="6113551" y="296517"/>
                  <a:pt x="6117129" y="295657"/>
                </a:cubicBezTo>
                <a:cubicBezTo>
                  <a:pt x="6120706" y="294796"/>
                  <a:pt x="6124702" y="293448"/>
                  <a:pt x="6129115" y="291612"/>
                </a:cubicBezTo>
                <a:cubicBezTo>
                  <a:pt x="6132437" y="290775"/>
                  <a:pt x="6135550" y="289938"/>
                  <a:pt x="6138454" y="289101"/>
                </a:cubicBezTo>
                <a:cubicBezTo>
                  <a:pt x="6141358" y="288264"/>
                  <a:pt x="6144192" y="289101"/>
                  <a:pt x="6146956" y="291612"/>
                </a:cubicBezTo>
                <a:lnTo>
                  <a:pt x="6150301" y="291612"/>
                </a:lnTo>
                <a:cubicBezTo>
                  <a:pt x="6154201" y="292704"/>
                  <a:pt x="6156708" y="294146"/>
                  <a:pt x="6157822" y="295936"/>
                </a:cubicBezTo>
                <a:cubicBezTo>
                  <a:pt x="6158936" y="297726"/>
                  <a:pt x="6158658" y="300004"/>
                  <a:pt x="6156989" y="302770"/>
                </a:cubicBezTo>
                <a:cubicBezTo>
                  <a:pt x="6153784" y="306745"/>
                  <a:pt x="6150998" y="310790"/>
                  <a:pt x="6148629" y="314905"/>
                </a:cubicBezTo>
                <a:cubicBezTo>
                  <a:pt x="6146260" y="319020"/>
                  <a:pt x="6143475" y="322786"/>
                  <a:pt x="6140272" y="326203"/>
                </a:cubicBezTo>
                <a:lnTo>
                  <a:pt x="6138045" y="330667"/>
                </a:lnTo>
                <a:cubicBezTo>
                  <a:pt x="6136976" y="333003"/>
                  <a:pt x="6135768" y="335262"/>
                  <a:pt x="6134420" y="337442"/>
                </a:cubicBezTo>
                <a:cubicBezTo>
                  <a:pt x="6133073" y="339622"/>
                  <a:pt x="6131307" y="341044"/>
                  <a:pt x="6129123" y="341707"/>
                </a:cubicBezTo>
                <a:cubicBezTo>
                  <a:pt x="6127473" y="342690"/>
                  <a:pt x="6126033" y="343750"/>
                  <a:pt x="6124801" y="344887"/>
                </a:cubicBezTo>
                <a:cubicBezTo>
                  <a:pt x="6123570" y="346024"/>
                  <a:pt x="6122408" y="347932"/>
                  <a:pt x="6121316" y="350610"/>
                </a:cubicBezTo>
                <a:cubicBezTo>
                  <a:pt x="6120619" y="352729"/>
                  <a:pt x="6119504" y="354638"/>
                  <a:pt x="6117970" y="356338"/>
                </a:cubicBezTo>
                <a:cubicBezTo>
                  <a:pt x="6116437" y="358038"/>
                  <a:pt x="6115322" y="360226"/>
                  <a:pt x="6114625" y="362904"/>
                </a:cubicBezTo>
                <a:cubicBezTo>
                  <a:pt x="6114601" y="363486"/>
                  <a:pt x="6114369" y="363998"/>
                  <a:pt x="6113928" y="364440"/>
                </a:cubicBezTo>
                <a:cubicBezTo>
                  <a:pt x="6113486" y="364883"/>
                  <a:pt x="6112975" y="365116"/>
                  <a:pt x="6112394" y="365139"/>
                </a:cubicBezTo>
                <a:cubicBezTo>
                  <a:pt x="6109141" y="365861"/>
                  <a:pt x="6106167" y="366932"/>
                  <a:pt x="6103472" y="368352"/>
                </a:cubicBezTo>
                <a:cubicBezTo>
                  <a:pt x="6100777" y="369772"/>
                  <a:pt x="6097803" y="370564"/>
                  <a:pt x="6094550" y="370727"/>
                </a:cubicBezTo>
                <a:cubicBezTo>
                  <a:pt x="6091158" y="370773"/>
                  <a:pt x="6087905" y="371239"/>
                  <a:pt x="6084792" y="372124"/>
                </a:cubicBezTo>
                <a:cubicBezTo>
                  <a:pt x="6081679" y="373009"/>
                  <a:pt x="6078983" y="374033"/>
                  <a:pt x="6076706" y="375197"/>
                </a:cubicBezTo>
                <a:cubicBezTo>
                  <a:pt x="6076149" y="375174"/>
                  <a:pt x="6075591" y="375221"/>
                  <a:pt x="6075034" y="375337"/>
                </a:cubicBezTo>
                <a:cubicBezTo>
                  <a:pt x="6074476" y="375453"/>
                  <a:pt x="6073918" y="375779"/>
                  <a:pt x="6073361" y="376315"/>
                </a:cubicBezTo>
                <a:cubicBezTo>
                  <a:pt x="6075754" y="379039"/>
                  <a:pt x="6078495" y="380017"/>
                  <a:pt x="6081586" y="379248"/>
                </a:cubicBezTo>
                <a:cubicBezTo>
                  <a:pt x="6084676" y="378480"/>
                  <a:pt x="6087139" y="379737"/>
                  <a:pt x="6088974" y="383020"/>
                </a:cubicBezTo>
                <a:cubicBezTo>
                  <a:pt x="6087789" y="384045"/>
                  <a:pt x="6086256" y="384790"/>
                  <a:pt x="6084374" y="385256"/>
                </a:cubicBezTo>
                <a:cubicBezTo>
                  <a:pt x="6082492" y="385721"/>
                  <a:pt x="6080679" y="386466"/>
                  <a:pt x="6078937" y="387491"/>
                </a:cubicBezTo>
                <a:cubicBezTo>
                  <a:pt x="6072199" y="388492"/>
                  <a:pt x="6065322" y="389283"/>
                  <a:pt x="6058305" y="389866"/>
                </a:cubicBezTo>
                <a:cubicBezTo>
                  <a:pt x="6051288" y="390448"/>
                  <a:pt x="6044411" y="391519"/>
                  <a:pt x="6037673" y="393079"/>
                </a:cubicBezTo>
                <a:cubicBezTo>
                  <a:pt x="6027589" y="396295"/>
                  <a:pt x="6017645" y="399304"/>
                  <a:pt x="6007840" y="402104"/>
                </a:cubicBezTo>
                <a:cubicBezTo>
                  <a:pt x="5998035" y="404905"/>
                  <a:pt x="5988649" y="408191"/>
                  <a:pt x="5979680" y="411963"/>
                </a:cubicBezTo>
                <a:cubicBezTo>
                  <a:pt x="5974104" y="413167"/>
                  <a:pt x="5968807" y="414648"/>
                  <a:pt x="5963788" y="416407"/>
                </a:cubicBezTo>
                <a:cubicBezTo>
                  <a:pt x="5958770" y="418165"/>
                  <a:pt x="5954030" y="419647"/>
                  <a:pt x="5949569" y="420850"/>
                </a:cubicBezTo>
                <a:cubicBezTo>
                  <a:pt x="5947296" y="422424"/>
                  <a:pt x="5945718" y="423720"/>
                  <a:pt x="5944837" y="424738"/>
                </a:cubicBezTo>
                <a:cubicBezTo>
                  <a:pt x="5943956" y="425756"/>
                  <a:pt x="5944048" y="427052"/>
                  <a:pt x="5945115" y="428626"/>
                </a:cubicBezTo>
                <a:cubicBezTo>
                  <a:pt x="5945161" y="433538"/>
                  <a:pt x="5945347" y="438178"/>
                  <a:pt x="5945671" y="442546"/>
                </a:cubicBezTo>
                <a:cubicBezTo>
                  <a:pt x="5945996" y="446914"/>
                  <a:pt x="5946182" y="451564"/>
                  <a:pt x="5946228" y="456494"/>
                </a:cubicBezTo>
                <a:cubicBezTo>
                  <a:pt x="5946808" y="464796"/>
                  <a:pt x="5947318" y="473029"/>
                  <a:pt x="5947758" y="481191"/>
                </a:cubicBezTo>
                <a:cubicBezTo>
                  <a:pt x="5948199" y="489353"/>
                  <a:pt x="5948430" y="497865"/>
                  <a:pt x="5948454" y="506725"/>
                </a:cubicBezTo>
                <a:cubicBezTo>
                  <a:pt x="5948407" y="510027"/>
                  <a:pt x="5949058" y="512631"/>
                  <a:pt x="5950408" y="514538"/>
                </a:cubicBezTo>
                <a:cubicBezTo>
                  <a:pt x="5951758" y="516445"/>
                  <a:pt x="5954088" y="517934"/>
                  <a:pt x="5957397" y="519003"/>
                </a:cubicBezTo>
                <a:cubicBezTo>
                  <a:pt x="5958559" y="520585"/>
                  <a:pt x="5959859" y="521608"/>
                  <a:pt x="5961300" y="522072"/>
                </a:cubicBezTo>
                <a:cubicBezTo>
                  <a:pt x="5962740" y="522536"/>
                  <a:pt x="5964041" y="522998"/>
                  <a:pt x="5965202" y="523459"/>
                </a:cubicBezTo>
                <a:cubicBezTo>
                  <a:pt x="5969685" y="525025"/>
                  <a:pt x="5974099" y="526596"/>
                  <a:pt x="5978443" y="528172"/>
                </a:cubicBezTo>
                <a:cubicBezTo>
                  <a:pt x="5982786" y="529747"/>
                  <a:pt x="5986921" y="531891"/>
                  <a:pt x="5990847" y="534602"/>
                </a:cubicBezTo>
                <a:cubicBezTo>
                  <a:pt x="5996468" y="538039"/>
                  <a:pt x="6002508" y="541738"/>
                  <a:pt x="6008965" y="545699"/>
                </a:cubicBezTo>
                <a:cubicBezTo>
                  <a:pt x="6015423" y="549660"/>
                  <a:pt x="6022020" y="553348"/>
                  <a:pt x="6028756" y="556763"/>
                </a:cubicBezTo>
                <a:cubicBezTo>
                  <a:pt x="6033820" y="560665"/>
                  <a:pt x="6038745" y="564568"/>
                  <a:pt x="6043530" y="568471"/>
                </a:cubicBezTo>
                <a:cubicBezTo>
                  <a:pt x="6048315" y="572373"/>
                  <a:pt x="6052682" y="576276"/>
                  <a:pt x="6056631" y="580179"/>
                </a:cubicBezTo>
                <a:cubicBezTo>
                  <a:pt x="6057723" y="580179"/>
                  <a:pt x="6058605" y="580458"/>
                  <a:pt x="6059279" y="581015"/>
                </a:cubicBezTo>
                <a:cubicBezTo>
                  <a:pt x="6059953" y="581573"/>
                  <a:pt x="6060557" y="582409"/>
                  <a:pt x="6061091" y="583524"/>
                </a:cubicBezTo>
                <a:cubicBezTo>
                  <a:pt x="6064320" y="581805"/>
                  <a:pt x="6066782" y="579668"/>
                  <a:pt x="6068478" y="577112"/>
                </a:cubicBezTo>
                <a:cubicBezTo>
                  <a:pt x="6070173" y="574557"/>
                  <a:pt x="6071799" y="571862"/>
                  <a:pt x="6073356" y="569028"/>
                </a:cubicBezTo>
                <a:cubicBezTo>
                  <a:pt x="6076120" y="565078"/>
                  <a:pt x="6078954" y="560720"/>
                  <a:pt x="6081857" y="555954"/>
                </a:cubicBezTo>
                <a:cubicBezTo>
                  <a:pt x="6084761" y="551189"/>
                  <a:pt x="6087874" y="546303"/>
                  <a:pt x="6091195" y="541297"/>
                </a:cubicBezTo>
                <a:cubicBezTo>
                  <a:pt x="6095679" y="535648"/>
                  <a:pt x="6100092" y="529650"/>
                  <a:pt x="6104436" y="523303"/>
                </a:cubicBezTo>
                <a:cubicBezTo>
                  <a:pt x="6108780" y="516957"/>
                  <a:pt x="6112914" y="510680"/>
                  <a:pt x="6116840" y="504472"/>
                </a:cubicBezTo>
                <a:cubicBezTo>
                  <a:pt x="6119070" y="502240"/>
                  <a:pt x="6120185" y="500009"/>
                  <a:pt x="6120185" y="497777"/>
                </a:cubicBezTo>
                <a:cubicBezTo>
                  <a:pt x="6117374" y="497823"/>
                  <a:pt x="6114633" y="498288"/>
                  <a:pt x="6111962" y="499172"/>
                </a:cubicBezTo>
                <a:cubicBezTo>
                  <a:pt x="6109291" y="500055"/>
                  <a:pt x="6106829" y="501078"/>
                  <a:pt x="6104575" y="502241"/>
                </a:cubicBezTo>
                <a:cubicBezTo>
                  <a:pt x="6097932" y="505565"/>
                  <a:pt x="6091149" y="508401"/>
                  <a:pt x="6084227" y="510749"/>
                </a:cubicBezTo>
                <a:cubicBezTo>
                  <a:pt x="6077305" y="513097"/>
                  <a:pt x="6069964" y="515097"/>
                  <a:pt x="6062206" y="516747"/>
                </a:cubicBezTo>
                <a:cubicBezTo>
                  <a:pt x="6058791" y="517956"/>
                  <a:pt x="6055028" y="519444"/>
                  <a:pt x="6050917" y="521211"/>
                </a:cubicBezTo>
                <a:cubicBezTo>
                  <a:pt x="6046805" y="522978"/>
                  <a:pt x="6042763" y="524466"/>
                  <a:pt x="6038791" y="525675"/>
                </a:cubicBezTo>
                <a:cubicBezTo>
                  <a:pt x="6033797" y="526256"/>
                  <a:pt x="6029012" y="526767"/>
                  <a:pt x="6024436" y="527209"/>
                </a:cubicBezTo>
                <a:cubicBezTo>
                  <a:pt x="6019860" y="527651"/>
                  <a:pt x="6015353" y="527883"/>
                  <a:pt x="6010916" y="527906"/>
                </a:cubicBezTo>
                <a:cubicBezTo>
                  <a:pt x="6007502" y="527930"/>
                  <a:pt x="6004017" y="527883"/>
                  <a:pt x="6000463" y="527767"/>
                </a:cubicBezTo>
                <a:cubicBezTo>
                  <a:pt x="5996909" y="527651"/>
                  <a:pt x="5993704" y="527325"/>
                  <a:pt x="5990847" y="526790"/>
                </a:cubicBezTo>
                <a:cubicBezTo>
                  <a:pt x="5988617" y="526814"/>
                  <a:pt x="5986387" y="526767"/>
                  <a:pt x="5984157" y="526651"/>
                </a:cubicBezTo>
                <a:cubicBezTo>
                  <a:pt x="5981927" y="526535"/>
                  <a:pt x="5979697" y="526209"/>
                  <a:pt x="5977467" y="525675"/>
                </a:cubicBezTo>
                <a:cubicBezTo>
                  <a:pt x="5976398" y="525117"/>
                  <a:pt x="5975469" y="524280"/>
                  <a:pt x="5974679" y="523164"/>
                </a:cubicBezTo>
                <a:cubicBezTo>
                  <a:pt x="5973890" y="522048"/>
                  <a:pt x="5972961" y="520653"/>
                  <a:pt x="5971892" y="518979"/>
                </a:cubicBezTo>
                <a:cubicBezTo>
                  <a:pt x="5972008" y="518421"/>
                  <a:pt x="5972612" y="517863"/>
                  <a:pt x="5973704" y="517305"/>
                </a:cubicBezTo>
                <a:cubicBezTo>
                  <a:pt x="5974796" y="516747"/>
                  <a:pt x="5975678" y="516189"/>
                  <a:pt x="5976352" y="515631"/>
                </a:cubicBezTo>
                <a:cubicBezTo>
                  <a:pt x="5984157" y="512237"/>
                  <a:pt x="5991683" y="508424"/>
                  <a:pt x="5998930" y="504193"/>
                </a:cubicBezTo>
                <a:cubicBezTo>
                  <a:pt x="6006178" y="499962"/>
                  <a:pt x="6013146" y="495592"/>
                  <a:pt x="6019836" y="491081"/>
                </a:cubicBezTo>
                <a:cubicBezTo>
                  <a:pt x="6027688" y="486641"/>
                  <a:pt x="6035678" y="482131"/>
                  <a:pt x="6043809" y="477551"/>
                </a:cubicBezTo>
                <a:cubicBezTo>
                  <a:pt x="6051939" y="472971"/>
                  <a:pt x="6059929" y="468182"/>
                  <a:pt x="6067781" y="463184"/>
                </a:cubicBezTo>
                <a:cubicBezTo>
                  <a:pt x="6081114" y="455860"/>
                  <a:pt x="6094308" y="448472"/>
                  <a:pt x="6107363" y="441020"/>
                </a:cubicBezTo>
                <a:cubicBezTo>
                  <a:pt x="6120417" y="433568"/>
                  <a:pt x="6133611" y="426475"/>
                  <a:pt x="6146945" y="419739"/>
                </a:cubicBezTo>
                <a:cubicBezTo>
                  <a:pt x="6152543" y="417564"/>
                  <a:pt x="6156678" y="414694"/>
                  <a:pt x="6159349" y="411130"/>
                </a:cubicBezTo>
                <a:cubicBezTo>
                  <a:pt x="6162020" y="407566"/>
                  <a:pt x="6163089" y="403030"/>
                  <a:pt x="6162555" y="397522"/>
                </a:cubicBezTo>
                <a:cubicBezTo>
                  <a:pt x="6162601" y="394136"/>
                  <a:pt x="6162787" y="390884"/>
                  <a:pt x="6163112" y="387767"/>
                </a:cubicBezTo>
                <a:cubicBezTo>
                  <a:pt x="6163437" y="384650"/>
                  <a:pt x="6163623" y="381950"/>
                  <a:pt x="6163670" y="379668"/>
                </a:cubicBezTo>
                <a:cubicBezTo>
                  <a:pt x="6164738" y="371282"/>
                  <a:pt x="6165667" y="362628"/>
                  <a:pt x="6166457" y="353706"/>
                </a:cubicBezTo>
                <a:cubicBezTo>
                  <a:pt x="6167247" y="344784"/>
                  <a:pt x="6168176" y="335617"/>
                  <a:pt x="6169244" y="326203"/>
                </a:cubicBezTo>
                <a:lnTo>
                  <a:pt x="6172589" y="281569"/>
                </a:lnTo>
                <a:lnTo>
                  <a:pt x="6175936" y="252557"/>
                </a:lnTo>
                <a:cubicBezTo>
                  <a:pt x="6175912" y="247512"/>
                  <a:pt x="6175680" y="242538"/>
                  <a:pt x="6175238" y="237635"/>
                </a:cubicBezTo>
                <a:cubicBezTo>
                  <a:pt x="6174797" y="232732"/>
                  <a:pt x="6174285" y="228041"/>
                  <a:pt x="6173704" y="223564"/>
                </a:cubicBezTo>
                <a:cubicBezTo>
                  <a:pt x="6173612" y="219699"/>
                  <a:pt x="6173797" y="215602"/>
                  <a:pt x="6174261" y="211273"/>
                </a:cubicBezTo>
                <a:cubicBezTo>
                  <a:pt x="6174725" y="206944"/>
                  <a:pt x="6176023" y="202538"/>
                  <a:pt x="6178157" y="198054"/>
                </a:cubicBezTo>
                <a:cubicBezTo>
                  <a:pt x="6178851" y="196383"/>
                  <a:pt x="6179128" y="194711"/>
                  <a:pt x="6178989" y="193039"/>
                </a:cubicBezTo>
                <a:cubicBezTo>
                  <a:pt x="6178850" y="191368"/>
                  <a:pt x="6177460" y="189696"/>
                  <a:pt x="6174819" y="188024"/>
                </a:cubicBezTo>
                <a:cubicBezTo>
                  <a:pt x="6172241" y="192018"/>
                  <a:pt x="6170708" y="196290"/>
                  <a:pt x="6170220" y="200840"/>
                </a:cubicBezTo>
                <a:cubicBezTo>
                  <a:pt x="6169732" y="205391"/>
                  <a:pt x="6169035" y="209663"/>
                  <a:pt x="6168130" y="213656"/>
                </a:cubicBezTo>
                <a:cubicBezTo>
                  <a:pt x="6168083" y="210963"/>
                  <a:pt x="6167897" y="208548"/>
                  <a:pt x="6167572" y="206412"/>
                </a:cubicBezTo>
                <a:cubicBezTo>
                  <a:pt x="6167247" y="204276"/>
                  <a:pt x="6167061" y="201862"/>
                  <a:pt x="6167015" y="199169"/>
                </a:cubicBezTo>
                <a:lnTo>
                  <a:pt x="6165900" y="189139"/>
                </a:lnTo>
                <a:cubicBezTo>
                  <a:pt x="6165342" y="187978"/>
                  <a:pt x="6165342" y="186678"/>
                  <a:pt x="6165900" y="185238"/>
                </a:cubicBezTo>
                <a:cubicBezTo>
                  <a:pt x="6166457" y="183799"/>
                  <a:pt x="6167572" y="182499"/>
                  <a:pt x="6169244" y="181338"/>
                </a:cubicBezTo>
                <a:cubicBezTo>
                  <a:pt x="6172890" y="180154"/>
                  <a:pt x="6177294" y="179736"/>
                  <a:pt x="6182457" y="180084"/>
                </a:cubicBezTo>
                <a:cubicBezTo>
                  <a:pt x="6187619" y="180432"/>
                  <a:pt x="6191738" y="181965"/>
                  <a:pt x="6194815" y="184681"/>
                </a:cubicBezTo>
                <a:lnTo>
                  <a:pt x="6209252" y="196940"/>
                </a:lnTo>
                <a:cubicBezTo>
                  <a:pt x="6210386" y="197543"/>
                  <a:pt x="6211450" y="198565"/>
                  <a:pt x="6212445" y="200004"/>
                </a:cubicBezTo>
                <a:cubicBezTo>
                  <a:pt x="6213440" y="201444"/>
                  <a:pt x="6214226" y="203023"/>
                  <a:pt x="6214805" y="204741"/>
                </a:cubicBezTo>
                <a:cubicBezTo>
                  <a:pt x="6214851" y="207041"/>
                  <a:pt x="6215036" y="209684"/>
                  <a:pt x="6215360" y="212670"/>
                </a:cubicBezTo>
                <a:cubicBezTo>
                  <a:pt x="6215685" y="215656"/>
                  <a:pt x="6215870" y="218556"/>
                  <a:pt x="6215918" y="221370"/>
                </a:cubicBezTo>
                <a:cubicBezTo>
                  <a:pt x="6216450" y="229177"/>
                  <a:pt x="6217334" y="236925"/>
                  <a:pt x="6218568" y="244613"/>
                </a:cubicBezTo>
                <a:cubicBezTo>
                  <a:pt x="6219803" y="252302"/>
                  <a:pt x="6221531" y="259785"/>
                  <a:pt x="6223752" y="267063"/>
                </a:cubicBezTo>
                <a:cubicBezTo>
                  <a:pt x="6224819" y="272014"/>
                  <a:pt x="6225746" y="276896"/>
                  <a:pt x="6226534" y="281708"/>
                </a:cubicBezTo>
                <a:cubicBezTo>
                  <a:pt x="6227322" y="286521"/>
                  <a:pt x="6228250" y="291681"/>
                  <a:pt x="6229316" y="297191"/>
                </a:cubicBezTo>
                <a:cubicBezTo>
                  <a:pt x="6230915" y="303958"/>
                  <a:pt x="6232167" y="311067"/>
                  <a:pt x="6233071" y="318519"/>
                </a:cubicBezTo>
                <a:cubicBezTo>
                  <a:pt x="6233975" y="325971"/>
                  <a:pt x="6234949" y="333334"/>
                  <a:pt x="6235992" y="340608"/>
                </a:cubicBezTo>
                <a:lnTo>
                  <a:pt x="6239330" y="367374"/>
                </a:lnTo>
                <a:cubicBezTo>
                  <a:pt x="6239446" y="369726"/>
                  <a:pt x="6240327" y="371449"/>
                  <a:pt x="6241973" y="372543"/>
                </a:cubicBezTo>
                <a:cubicBezTo>
                  <a:pt x="6243619" y="373637"/>
                  <a:pt x="6245334" y="373405"/>
                  <a:pt x="6247120" y="371844"/>
                </a:cubicBezTo>
                <a:cubicBezTo>
                  <a:pt x="6248236" y="371821"/>
                  <a:pt x="6249352" y="371588"/>
                  <a:pt x="6250468" y="371146"/>
                </a:cubicBezTo>
                <a:cubicBezTo>
                  <a:pt x="6251584" y="370704"/>
                  <a:pt x="6252700" y="370191"/>
                  <a:pt x="6253816" y="369609"/>
                </a:cubicBezTo>
                <a:lnTo>
                  <a:pt x="6263860" y="367374"/>
                </a:lnTo>
                <a:cubicBezTo>
                  <a:pt x="6266766" y="367328"/>
                  <a:pt x="6270161" y="367141"/>
                  <a:pt x="6274044" y="366815"/>
                </a:cubicBezTo>
                <a:cubicBezTo>
                  <a:pt x="6277926" y="366489"/>
                  <a:pt x="6281600" y="366303"/>
                  <a:pt x="6285064" y="366257"/>
                </a:cubicBezTo>
                <a:cubicBezTo>
                  <a:pt x="6285576" y="366210"/>
                  <a:pt x="6285948" y="366024"/>
                  <a:pt x="6286180" y="365698"/>
                </a:cubicBezTo>
                <a:cubicBezTo>
                  <a:pt x="6286413" y="365372"/>
                  <a:pt x="6286785" y="365186"/>
                  <a:pt x="6287296" y="365139"/>
                </a:cubicBezTo>
                <a:cubicBezTo>
                  <a:pt x="6287878" y="361716"/>
                  <a:pt x="6287831" y="358224"/>
                  <a:pt x="6287157" y="354662"/>
                </a:cubicBezTo>
                <a:cubicBezTo>
                  <a:pt x="6286483" y="351099"/>
                  <a:pt x="6285041" y="347886"/>
                  <a:pt x="6282832" y="345022"/>
                </a:cubicBezTo>
                <a:lnTo>
                  <a:pt x="6268324" y="330667"/>
                </a:lnTo>
                <a:cubicBezTo>
                  <a:pt x="6264441" y="328272"/>
                  <a:pt x="6260489" y="325250"/>
                  <a:pt x="6256467" y="321600"/>
                </a:cubicBezTo>
                <a:cubicBezTo>
                  <a:pt x="6252446" y="317950"/>
                  <a:pt x="6248217" y="314649"/>
                  <a:pt x="6243781" y="311697"/>
                </a:cubicBezTo>
                <a:lnTo>
                  <a:pt x="6243781" y="310581"/>
                </a:lnTo>
                <a:cubicBezTo>
                  <a:pt x="6245520" y="311232"/>
                  <a:pt x="6247610" y="312162"/>
                  <a:pt x="6250050" y="313371"/>
                </a:cubicBezTo>
                <a:cubicBezTo>
                  <a:pt x="6252491" y="314580"/>
                  <a:pt x="6254862" y="315510"/>
                  <a:pt x="6257164" y="316160"/>
                </a:cubicBezTo>
                <a:cubicBezTo>
                  <a:pt x="6262186" y="317857"/>
                  <a:pt x="6267208" y="319764"/>
                  <a:pt x="6272230" y="321879"/>
                </a:cubicBezTo>
                <a:cubicBezTo>
                  <a:pt x="6277252" y="323995"/>
                  <a:pt x="6282274" y="326180"/>
                  <a:pt x="6287296" y="328435"/>
                </a:cubicBezTo>
                <a:cubicBezTo>
                  <a:pt x="6292946" y="330551"/>
                  <a:pt x="6298945" y="332451"/>
                  <a:pt x="6305292" y="334135"/>
                </a:cubicBezTo>
                <a:cubicBezTo>
                  <a:pt x="6311640" y="335818"/>
                  <a:pt x="6317917" y="337976"/>
                  <a:pt x="6324125" y="340608"/>
                </a:cubicBezTo>
                <a:cubicBezTo>
                  <a:pt x="6333047" y="342164"/>
                  <a:pt x="6341947" y="343452"/>
                  <a:pt x="6350826" y="344470"/>
                </a:cubicBezTo>
                <a:cubicBezTo>
                  <a:pt x="6359704" y="345489"/>
                  <a:pt x="6368598" y="346791"/>
                  <a:pt x="6377507" y="348375"/>
                </a:cubicBezTo>
                <a:cubicBezTo>
                  <a:pt x="6380897" y="349446"/>
                  <a:pt x="6384147" y="350657"/>
                  <a:pt x="6387258" y="352007"/>
                </a:cubicBezTo>
                <a:cubicBezTo>
                  <a:pt x="6390370" y="353358"/>
                  <a:pt x="6393063" y="355127"/>
                  <a:pt x="6395338" y="357316"/>
                </a:cubicBezTo>
                <a:cubicBezTo>
                  <a:pt x="6396499" y="358480"/>
                  <a:pt x="6397242" y="359784"/>
                  <a:pt x="6397567" y="361227"/>
                </a:cubicBezTo>
                <a:cubicBezTo>
                  <a:pt x="6397892" y="362671"/>
                  <a:pt x="6397521" y="363975"/>
                  <a:pt x="6396453" y="365139"/>
                </a:cubicBezTo>
                <a:lnTo>
                  <a:pt x="6384194" y="384138"/>
                </a:lnTo>
                <a:cubicBezTo>
                  <a:pt x="6383033" y="386280"/>
                  <a:pt x="6381733" y="387863"/>
                  <a:pt x="6380293" y="388888"/>
                </a:cubicBezTo>
                <a:cubicBezTo>
                  <a:pt x="6378854" y="389912"/>
                  <a:pt x="6377554" y="390937"/>
                  <a:pt x="6376393" y="391961"/>
                </a:cubicBezTo>
                <a:cubicBezTo>
                  <a:pt x="6375418" y="393746"/>
                  <a:pt x="6374582" y="395739"/>
                  <a:pt x="6373885" y="397938"/>
                </a:cubicBezTo>
                <a:cubicBezTo>
                  <a:pt x="6373189" y="400137"/>
                  <a:pt x="6371796" y="401850"/>
                  <a:pt x="6369706" y="403076"/>
                </a:cubicBezTo>
                <a:cubicBezTo>
                  <a:pt x="6367431" y="403585"/>
                  <a:pt x="6365016" y="404233"/>
                  <a:pt x="6362463" y="405020"/>
                </a:cubicBezTo>
                <a:cubicBezTo>
                  <a:pt x="6359909" y="405807"/>
                  <a:pt x="6357494" y="407011"/>
                  <a:pt x="6355219" y="408631"/>
                </a:cubicBezTo>
                <a:lnTo>
                  <a:pt x="6355219" y="414185"/>
                </a:lnTo>
                <a:lnTo>
                  <a:pt x="6344214" y="414185"/>
                </a:lnTo>
                <a:cubicBezTo>
                  <a:pt x="6345291" y="414139"/>
                  <a:pt x="6346438" y="413953"/>
                  <a:pt x="6347653" y="413629"/>
                </a:cubicBezTo>
                <a:cubicBezTo>
                  <a:pt x="6348868" y="413305"/>
                  <a:pt x="6350290" y="413120"/>
                  <a:pt x="6351917" y="413074"/>
                </a:cubicBezTo>
                <a:cubicBezTo>
                  <a:pt x="6351826" y="409880"/>
                  <a:pt x="6351184" y="407936"/>
                  <a:pt x="6349991" y="407242"/>
                </a:cubicBezTo>
                <a:cubicBezTo>
                  <a:pt x="6348799" y="406548"/>
                  <a:pt x="6347607" y="406270"/>
                  <a:pt x="6346415" y="406409"/>
                </a:cubicBezTo>
                <a:cubicBezTo>
                  <a:pt x="6339640" y="406131"/>
                  <a:pt x="6332860" y="406131"/>
                  <a:pt x="6326074" y="406409"/>
                </a:cubicBezTo>
                <a:cubicBezTo>
                  <a:pt x="6319288" y="406687"/>
                  <a:pt x="6313059" y="408908"/>
                  <a:pt x="6307385" y="413074"/>
                </a:cubicBezTo>
                <a:cubicBezTo>
                  <a:pt x="6305106" y="413606"/>
                  <a:pt x="6302688" y="413930"/>
                  <a:pt x="6300131" y="414046"/>
                </a:cubicBezTo>
                <a:cubicBezTo>
                  <a:pt x="6297573" y="414162"/>
                  <a:pt x="6295155" y="414208"/>
                  <a:pt x="6292877" y="414185"/>
                </a:cubicBezTo>
                <a:cubicBezTo>
                  <a:pt x="6291272" y="414763"/>
                  <a:pt x="6290296" y="415550"/>
                  <a:pt x="6289947" y="416545"/>
                </a:cubicBezTo>
                <a:cubicBezTo>
                  <a:pt x="6289598" y="417541"/>
                  <a:pt x="6289459" y="418605"/>
                  <a:pt x="6289528" y="419739"/>
                </a:cubicBezTo>
                <a:cubicBezTo>
                  <a:pt x="6288924" y="419670"/>
                  <a:pt x="6288180" y="419531"/>
                  <a:pt x="6287296" y="419323"/>
                </a:cubicBezTo>
                <a:cubicBezTo>
                  <a:pt x="6286413" y="419114"/>
                  <a:pt x="6285669" y="419253"/>
                  <a:pt x="6285064" y="419739"/>
                </a:cubicBezTo>
                <a:lnTo>
                  <a:pt x="6253816" y="433069"/>
                </a:lnTo>
                <a:cubicBezTo>
                  <a:pt x="6250607" y="435108"/>
                  <a:pt x="6248654" y="436871"/>
                  <a:pt x="6247957" y="438357"/>
                </a:cubicBezTo>
                <a:cubicBezTo>
                  <a:pt x="6247259" y="439843"/>
                  <a:pt x="6246980" y="442167"/>
                  <a:pt x="6247120" y="445329"/>
                </a:cubicBezTo>
                <a:lnTo>
                  <a:pt x="6250500" y="529022"/>
                </a:lnTo>
                <a:lnTo>
                  <a:pt x="6250500" y="531254"/>
                </a:lnTo>
                <a:cubicBezTo>
                  <a:pt x="6251336" y="536571"/>
                  <a:pt x="6252452" y="540143"/>
                  <a:pt x="6253847" y="541970"/>
                </a:cubicBezTo>
                <a:cubicBezTo>
                  <a:pt x="6255241" y="543797"/>
                  <a:pt x="6258588" y="545409"/>
                  <a:pt x="6263887" y="546806"/>
                </a:cubicBezTo>
                <a:cubicBezTo>
                  <a:pt x="6273324" y="548917"/>
                  <a:pt x="6282621" y="551313"/>
                  <a:pt x="6291779" y="553994"/>
                </a:cubicBezTo>
                <a:cubicBezTo>
                  <a:pt x="6300936" y="556676"/>
                  <a:pt x="6310233" y="560201"/>
                  <a:pt x="6319670" y="564568"/>
                </a:cubicBezTo>
                <a:cubicBezTo>
                  <a:pt x="6324133" y="566217"/>
                  <a:pt x="6328594" y="567936"/>
                  <a:pt x="6333054" y="569725"/>
                </a:cubicBezTo>
                <a:cubicBezTo>
                  <a:pt x="6337513" y="571514"/>
                  <a:pt x="6341967" y="573512"/>
                  <a:pt x="6346415" y="575719"/>
                </a:cubicBezTo>
                <a:cubicBezTo>
                  <a:pt x="6349050" y="569562"/>
                  <a:pt x="6351483" y="563208"/>
                  <a:pt x="6353716" y="556656"/>
                </a:cubicBezTo>
                <a:cubicBezTo>
                  <a:pt x="6355949" y="550104"/>
                  <a:pt x="6358678" y="543496"/>
                  <a:pt x="6361905" y="536834"/>
                </a:cubicBezTo>
                <a:lnTo>
                  <a:pt x="6379736" y="498893"/>
                </a:lnTo>
                <a:cubicBezTo>
                  <a:pt x="6379783" y="500009"/>
                  <a:pt x="6379968" y="500846"/>
                  <a:pt x="6380293" y="501404"/>
                </a:cubicBezTo>
                <a:cubicBezTo>
                  <a:pt x="6380618" y="501962"/>
                  <a:pt x="6380804" y="502240"/>
                  <a:pt x="6380851" y="502241"/>
                </a:cubicBezTo>
                <a:cubicBezTo>
                  <a:pt x="6378738" y="507146"/>
                  <a:pt x="6377670" y="511563"/>
                  <a:pt x="6377647" y="515492"/>
                </a:cubicBezTo>
                <a:cubicBezTo>
                  <a:pt x="6377623" y="519421"/>
                  <a:pt x="6377948" y="523559"/>
                  <a:pt x="6378622" y="527906"/>
                </a:cubicBezTo>
                <a:cubicBezTo>
                  <a:pt x="6379643" y="534665"/>
                  <a:pt x="6381222" y="541752"/>
                  <a:pt x="6383358" y="549168"/>
                </a:cubicBezTo>
                <a:cubicBezTo>
                  <a:pt x="6385494" y="556584"/>
                  <a:pt x="6388744" y="563947"/>
                  <a:pt x="6393109" y="571258"/>
                </a:cubicBezTo>
                <a:cubicBezTo>
                  <a:pt x="6394293" y="574627"/>
                  <a:pt x="6395826" y="577925"/>
                  <a:pt x="6397706" y="581154"/>
                </a:cubicBezTo>
                <a:cubicBezTo>
                  <a:pt x="6399587" y="584383"/>
                  <a:pt x="6401398" y="587403"/>
                  <a:pt x="6403139" y="590214"/>
                </a:cubicBezTo>
                <a:lnTo>
                  <a:pt x="6413169" y="611400"/>
                </a:lnTo>
                <a:cubicBezTo>
                  <a:pt x="6414771" y="614745"/>
                  <a:pt x="6416582" y="617812"/>
                  <a:pt x="6418602" y="620599"/>
                </a:cubicBezTo>
                <a:cubicBezTo>
                  <a:pt x="6420622" y="623387"/>
                  <a:pt x="6423268" y="625896"/>
                  <a:pt x="6426542" y="628126"/>
                </a:cubicBezTo>
                <a:cubicBezTo>
                  <a:pt x="6429816" y="630379"/>
                  <a:pt x="6432741" y="632563"/>
                  <a:pt x="6435318" y="634677"/>
                </a:cubicBezTo>
                <a:cubicBezTo>
                  <a:pt x="6437895" y="636791"/>
                  <a:pt x="6440542" y="638696"/>
                  <a:pt x="6443258" y="640392"/>
                </a:cubicBezTo>
                <a:lnTo>
                  <a:pt x="6443258" y="640394"/>
                </a:lnTo>
                <a:cubicBezTo>
                  <a:pt x="6444976" y="642578"/>
                  <a:pt x="6445998" y="644343"/>
                  <a:pt x="6446323" y="645691"/>
                </a:cubicBezTo>
                <a:cubicBezTo>
                  <a:pt x="6446648" y="647038"/>
                  <a:pt x="6445998" y="648246"/>
                  <a:pt x="6444373" y="649314"/>
                </a:cubicBezTo>
                <a:cubicBezTo>
                  <a:pt x="6441958" y="653775"/>
                  <a:pt x="6441215" y="658235"/>
                  <a:pt x="6442144" y="662695"/>
                </a:cubicBezTo>
                <a:cubicBezTo>
                  <a:pt x="6442190" y="663926"/>
                  <a:pt x="6442097" y="665366"/>
                  <a:pt x="6441865" y="667016"/>
                </a:cubicBezTo>
                <a:cubicBezTo>
                  <a:pt x="6441633" y="668665"/>
                  <a:pt x="6440983" y="669826"/>
                  <a:pt x="6439915" y="670500"/>
                </a:cubicBezTo>
                <a:cubicBezTo>
                  <a:pt x="6438360" y="673985"/>
                  <a:pt x="6436456" y="677051"/>
                  <a:pt x="6434204" y="679699"/>
                </a:cubicBezTo>
                <a:cubicBezTo>
                  <a:pt x="6431952" y="682347"/>
                  <a:pt x="6428655" y="683741"/>
                  <a:pt x="6424313" y="683881"/>
                </a:cubicBezTo>
                <a:cubicBezTo>
                  <a:pt x="6420041" y="684996"/>
                  <a:pt x="6417441" y="687226"/>
                  <a:pt x="6416512" y="690571"/>
                </a:cubicBezTo>
                <a:cubicBezTo>
                  <a:pt x="6414701" y="693846"/>
                  <a:pt x="6412194" y="695937"/>
                  <a:pt x="6408990" y="696843"/>
                </a:cubicBezTo>
                <a:cubicBezTo>
                  <a:pt x="6405786" y="697749"/>
                  <a:pt x="6402721" y="697888"/>
                  <a:pt x="6399796" y="697261"/>
                </a:cubicBezTo>
                <a:cubicBezTo>
                  <a:pt x="6398194" y="696680"/>
                  <a:pt x="6396940" y="696448"/>
                  <a:pt x="6396035" y="696564"/>
                </a:cubicBezTo>
                <a:cubicBezTo>
                  <a:pt x="6395129" y="696680"/>
                  <a:pt x="6394154" y="697284"/>
                  <a:pt x="6393109" y="698376"/>
                </a:cubicBezTo>
                <a:cubicBezTo>
                  <a:pt x="6394131" y="699445"/>
                  <a:pt x="6394874" y="700653"/>
                  <a:pt x="6395338" y="702000"/>
                </a:cubicBezTo>
                <a:cubicBezTo>
                  <a:pt x="6395802" y="703347"/>
                  <a:pt x="6396545" y="705113"/>
                  <a:pt x="6397567" y="707296"/>
                </a:cubicBezTo>
                <a:lnTo>
                  <a:pt x="6396453" y="708411"/>
                </a:lnTo>
                <a:lnTo>
                  <a:pt x="6394224" y="706181"/>
                </a:lnTo>
                <a:lnTo>
                  <a:pt x="6384194" y="698376"/>
                </a:lnTo>
                <a:lnTo>
                  <a:pt x="6375278" y="697261"/>
                </a:lnTo>
                <a:cubicBezTo>
                  <a:pt x="6372539" y="697749"/>
                  <a:pt x="6369938" y="697609"/>
                  <a:pt x="6367478" y="696843"/>
                </a:cubicBezTo>
                <a:cubicBezTo>
                  <a:pt x="6365016" y="696076"/>
                  <a:pt x="6362416" y="695101"/>
                  <a:pt x="6359677" y="693916"/>
                </a:cubicBezTo>
                <a:lnTo>
                  <a:pt x="6346415" y="679420"/>
                </a:lnTo>
                <a:cubicBezTo>
                  <a:pt x="6344803" y="678770"/>
                  <a:pt x="6343324" y="678119"/>
                  <a:pt x="6341979" y="677469"/>
                </a:cubicBezTo>
                <a:cubicBezTo>
                  <a:pt x="6340634" y="676819"/>
                  <a:pt x="6339148" y="676726"/>
                  <a:pt x="6337520" y="677190"/>
                </a:cubicBezTo>
                <a:cubicBezTo>
                  <a:pt x="6336381" y="677655"/>
                  <a:pt x="6335312" y="677562"/>
                  <a:pt x="6334313" y="676911"/>
                </a:cubicBezTo>
                <a:cubicBezTo>
                  <a:pt x="6333313" y="676261"/>
                  <a:pt x="6332523" y="675611"/>
                  <a:pt x="6331942" y="674960"/>
                </a:cubicBezTo>
                <a:cubicBezTo>
                  <a:pt x="6325341" y="669362"/>
                  <a:pt x="6318740" y="663833"/>
                  <a:pt x="6312139" y="658374"/>
                </a:cubicBezTo>
                <a:cubicBezTo>
                  <a:pt x="6305538" y="652915"/>
                  <a:pt x="6298380" y="647665"/>
                  <a:pt x="6290663" y="642624"/>
                </a:cubicBezTo>
                <a:cubicBezTo>
                  <a:pt x="6286688" y="639209"/>
                  <a:pt x="6282365" y="635725"/>
                  <a:pt x="6277694" y="632171"/>
                </a:cubicBezTo>
                <a:cubicBezTo>
                  <a:pt x="6273022" y="628616"/>
                  <a:pt x="6268420" y="625411"/>
                  <a:pt x="6263887" y="622553"/>
                </a:cubicBezTo>
                <a:lnTo>
                  <a:pt x="6253847" y="614748"/>
                </a:lnTo>
                <a:cubicBezTo>
                  <a:pt x="6253800" y="616421"/>
                  <a:pt x="6253614" y="617815"/>
                  <a:pt x="6253289" y="618930"/>
                </a:cubicBezTo>
                <a:cubicBezTo>
                  <a:pt x="6252963" y="620045"/>
                  <a:pt x="6252777" y="620881"/>
                  <a:pt x="6252731" y="621438"/>
                </a:cubicBezTo>
                <a:cubicBezTo>
                  <a:pt x="6252243" y="630382"/>
                  <a:pt x="6251824" y="639535"/>
                  <a:pt x="6251476" y="648896"/>
                </a:cubicBezTo>
                <a:cubicBezTo>
                  <a:pt x="6251127" y="658258"/>
                  <a:pt x="6250430" y="667689"/>
                  <a:pt x="6249384" y="677190"/>
                </a:cubicBezTo>
                <a:cubicBezTo>
                  <a:pt x="6248989" y="684415"/>
                  <a:pt x="6248384" y="691430"/>
                  <a:pt x="6247571" y="698237"/>
                </a:cubicBezTo>
                <a:cubicBezTo>
                  <a:pt x="6246758" y="705043"/>
                  <a:pt x="6244759" y="711780"/>
                  <a:pt x="6241574" y="718447"/>
                </a:cubicBezTo>
                <a:cubicBezTo>
                  <a:pt x="6238808" y="725137"/>
                  <a:pt x="6235694" y="731270"/>
                  <a:pt x="6232231" y="736845"/>
                </a:cubicBezTo>
                <a:cubicBezTo>
                  <a:pt x="6228768" y="742420"/>
                  <a:pt x="6224816" y="747438"/>
                  <a:pt x="6220377" y="751898"/>
                </a:cubicBezTo>
                <a:lnTo>
                  <a:pt x="6215918" y="757473"/>
                </a:lnTo>
                <a:cubicBezTo>
                  <a:pt x="6213692" y="759796"/>
                  <a:pt x="6211468" y="762119"/>
                  <a:pt x="6209246" y="764442"/>
                </a:cubicBezTo>
                <a:cubicBezTo>
                  <a:pt x="6207023" y="766765"/>
                  <a:pt x="6204804" y="768530"/>
                  <a:pt x="6202589" y="769738"/>
                </a:cubicBezTo>
                <a:cubicBezTo>
                  <a:pt x="6201016" y="770366"/>
                  <a:pt x="6199720" y="771341"/>
                  <a:pt x="6198702" y="772665"/>
                </a:cubicBezTo>
                <a:cubicBezTo>
                  <a:pt x="6197684" y="773989"/>
                  <a:pt x="6196388" y="775244"/>
                  <a:pt x="6194815" y="776429"/>
                </a:cubicBezTo>
                <a:cubicBezTo>
                  <a:pt x="6189447" y="782004"/>
                  <a:pt x="6183524" y="782004"/>
                  <a:pt x="6177046" y="776429"/>
                </a:cubicBezTo>
                <a:cubicBezTo>
                  <a:pt x="6174842" y="774802"/>
                  <a:pt x="6172565" y="773595"/>
                  <a:pt x="6170215" y="772805"/>
                </a:cubicBezTo>
                <a:cubicBezTo>
                  <a:pt x="6167866" y="772015"/>
                  <a:pt x="6165301" y="771364"/>
                  <a:pt x="6162521" y="770853"/>
                </a:cubicBezTo>
                <a:cubicBezTo>
                  <a:pt x="6159160" y="770830"/>
                  <a:pt x="6155869" y="770040"/>
                  <a:pt x="6152648" y="768484"/>
                </a:cubicBezTo>
                <a:cubicBezTo>
                  <a:pt x="6149426" y="766928"/>
                  <a:pt x="6146414" y="764744"/>
                  <a:pt x="6143609" y="761933"/>
                </a:cubicBezTo>
                <a:cubicBezTo>
                  <a:pt x="6141964" y="759773"/>
                  <a:pt x="6139969" y="757961"/>
                  <a:pt x="6137624" y="756497"/>
                </a:cubicBezTo>
                <a:cubicBezTo>
                  <a:pt x="6135279" y="755034"/>
                  <a:pt x="6132445" y="753501"/>
                  <a:pt x="6129123" y="751898"/>
                </a:cubicBezTo>
                <a:cubicBezTo>
                  <a:pt x="6124778" y="751828"/>
                  <a:pt x="6121479" y="750574"/>
                  <a:pt x="6119225" y="748135"/>
                </a:cubicBezTo>
                <a:cubicBezTo>
                  <a:pt x="6116971" y="745695"/>
                  <a:pt x="6115066" y="742490"/>
                  <a:pt x="6113509" y="738517"/>
                </a:cubicBezTo>
                <a:cubicBezTo>
                  <a:pt x="6111325" y="734568"/>
                  <a:pt x="6109281" y="730201"/>
                  <a:pt x="6107376" y="725416"/>
                </a:cubicBezTo>
                <a:cubicBezTo>
                  <a:pt x="6105470" y="720630"/>
                  <a:pt x="6103426" y="715706"/>
                  <a:pt x="6101242" y="710641"/>
                </a:cubicBezTo>
                <a:cubicBezTo>
                  <a:pt x="6100173" y="708342"/>
                  <a:pt x="6099522" y="705693"/>
                  <a:pt x="6099290" y="702697"/>
                </a:cubicBezTo>
                <a:cubicBezTo>
                  <a:pt x="6099058" y="699700"/>
                  <a:pt x="6098965" y="696773"/>
                  <a:pt x="6099011" y="693916"/>
                </a:cubicBezTo>
                <a:cubicBezTo>
                  <a:pt x="6098988" y="685460"/>
                  <a:pt x="6099035" y="677004"/>
                  <a:pt x="6099151" y="668549"/>
                </a:cubicBezTo>
                <a:cubicBezTo>
                  <a:pt x="6099267" y="660093"/>
                  <a:pt x="6099592" y="652195"/>
                  <a:pt x="6100126" y="644854"/>
                </a:cubicBezTo>
                <a:lnTo>
                  <a:pt x="6099011" y="638164"/>
                </a:lnTo>
                <a:lnTo>
                  <a:pt x="6085628" y="653775"/>
                </a:lnTo>
                <a:cubicBezTo>
                  <a:pt x="6081771" y="658862"/>
                  <a:pt x="6077775" y="664019"/>
                  <a:pt x="6073639" y="669246"/>
                </a:cubicBezTo>
                <a:cubicBezTo>
                  <a:pt x="6069504" y="674472"/>
                  <a:pt x="6064950" y="679351"/>
                  <a:pt x="6059978" y="683881"/>
                </a:cubicBezTo>
                <a:cubicBezTo>
                  <a:pt x="6057678" y="687737"/>
                  <a:pt x="6054750" y="691175"/>
                  <a:pt x="6051195" y="694195"/>
                </a:cubicBezTo>
                <a:cubicBezTo>
                  <a:pt x="6047640" y="697215"/>
                  <a:pt x="6043877" y="700095"/>
                  <a:pt x="6039903" y="702836"/>
                </a:cubicBezTo>
                <a:cubicBezTo>
                  <a:pt x="6037719" y="704578"/>
                  <a:pt x="6035396" y="705833"/>
                  <a:pt x="6032933" y="706599"/>
                </a:cubicBezTo>
                <a:cubicBezTo>
                  <a:pt x="6030470" y="707366"/>
                  <a:pt x="6027589" y="707227"/>
                  <a:pt x="6024290" y="706181"/>
                </a:cubicBezTo>
                <a:lnTo>
                  <a:pt x="6019829" y="706181"/>
                </a:lnTo>
                <a:cubicBezTo>
                  <a:pt x="6015345" y="707110"/>
                  <a:pt x="6010930" y="706646"/>
                  <a:pt x="6006586" y="704787"/>
                </a:cubicBezTo>
                <a:cubicBezTo>
                  <a:pt x="6002241" y="702929"/>
                  <a:pt x="5998105" y="700792"/>
                  <a:pt x="5994179" y="698376"/>
                </a:cubicBezTo>
                <a:cubicBezTo>
                  <a:pt x="5993575" y="697284"/>
                  <a:pt x="5993110" y="696123"/>
                  <a:pt x="5992785" y="694891"/>
                </a:cubicBezTo>
                <a:cubicBezTo>
                  <a:pt x="5992459" y="693660"/>
                  <a:pt x="5992552" y="692220"/>
                  <a:pt x="5993063" y="690571"/>
                </a:cubicBezTo>
                <a:cubicBezTo>
                  <a:pt x="5993040" y="687226"/>
                  <a:pt x="5993365" y="684159"/>
                  <a:pt x="5994039" y="681372"/>
                </a:cubicBezTo>
                <a:cubicBezTo>
                  <a:pt x="5994713" y="678584"/>
                  <a:pt x="5995875" y="676075"/>
                  <a:pt x="5997524" y="673845"/>
                </a:cubicBezTo>
                <a:cubicBezTo>
                  <a:pt x="5999778" y="671569"/>
                  <a:pt x="6001962" y="669153"/>
                  <a:pt x="6004076" y="666597"/>
                </a:cubicBezTo>
                <a:cubicBezTo>
                  <a:pt x="6006191" y="664042"/>
                  <a:pt x="6008096" y="661626"/>
                  <a:pt x="6009792" y="659350"/>
                </a:cubicBezTo>
                <a:cubicBezTo>
                  <a:pt x="6010303" y="659303"/>
                  <a:pt x="6010675" y="658839"/>
                  <a:pt x="6010907" y="657956"/>
                </a:cubicBezTo>
                <a:cubicBezTo>
                  <a:pt x="6011140" y="657073"/>
                  <a:pt x="6011511" y="656051"/>
                  <a:pt x="6012022" y="654890"/>
                </a:cubicBezTo>
                <a:cubicBezTo>
                  <a:pt x="6008584" y="652729"/>
                  <a:pt x="6005145" y="650638"/>
                  <a:pt x="6001706" y="648618"/>
                </a:cubicBezTo>
                <a:cubicBezTo>
                  <a:pt x="5998268" y="646596"/>
                  <a:pt x="5995387" y="644227"/>
                  <a:pt x="5993063" y="641509"/>
                </a:cubicBezTo>
                <a:cubicBezTo>
                  <a:pt x="5991414" y="640417"/>
                  <a:pt x="5989694" y="639535"/>
                  <a:pt x="5987905" y="638861"/>
                </a:cubicBezTo>
                <a:cubicBezTo>
                  <a:pt x="5986116" y="638187"/>
                  <a:pt x="5984118" y="637583"/>
                  <a:pt x="5981911" y="637049"/>
                </a:cubicBezTo>
                <a:cubicBezTo>
                  <a:pt x="5980749" y="636515"/>
                  <a:pt x="5979448" y="635911"/>
                  <a:pt x="5978008" y="635237"/>
                </a:cubicBezTo>
                <a:cubicBezTo>
                  <a:pt x="5976567" y="634563"/>
                  <a:pt x="5975266" y="633681"/>
                  <a:pt x="5974104" y="632589"/>
                </a:cubicBezTo>
                <a:cubicBezTo>
                  <a:pt x="5970782" y="629871"/>
                  <a:pt x="5967668" y="627223"/>
                  <a:pt x="5964764" y="624644"/>
                </a:cubicBezTo>
                <a:cubicBezTo>
                  <a:pt x="5961860" y="622066"/>
                  <a:pt x="5959025" y="619139"/>
                  <a:pt x="5956260" y="615863"/>
                </a:cubicBezTo>
                <a:cubicBezTo>
                  <a:pt x="5955680" y="615352"/>
                  <a:pt x="5954890" y="614702"/>
                  <a:pt x="5953890" y="613912"/>
                </a:cubicBezTo>
                <a:cubicBezTo>
                  <a:pt x="5952891" y="613122"/>
                  <a:pt x="5951823" y="611914"/>
                  <a:pt x="5950684" y="610288"/>
                </a:cubicBezTo>
                <a:cubicBezTo>
                  <a:pt x="5950638" y="612356"/>
                  <a:pt x="5950452" y="613796"/>
                  <a:pt x="5950127" y="614609"/>
                </a:cubicBezTo>
                <a:cubicBezTo>
                  <a:pt x="5949801" y="615422"/>
                  <a:pt x="5949615" y="616583"/>
                  <a:pt x="5949569" y="618093"/>
                </a:cubicBezTo>
                <a:cubicBezTo>
                  <a:pt x="5949522" y="626967"/>
                  <a:pt x="5949337" y="635702"/>
                  <a:pt x="5949011" y="644297"/>
                </a:cubicBezTo>
                <a:cubicBezTo>
                  <a:pt x="5948686" y="652892"/>
                  <a:pt x="5948500" y="661626"/>
                  <a:pt x="5948454" y="670500"/>
                </a:cubicBezTo>
                <a:lnTo>
                  <a:pt x="5948454" y="796499"/>
                </a:lnTo>
                <a:cubicBezTo>
                  <a:pt x="5949011" y="798278"/>
                  <a:pt x="5949012" y="800256"/>
                  <a:pt x="5948457" y="802434"/>
                </a:cubicBezTo>
                <a:cubicBezTo>
                  <a:pt x="5947902" y="804613"/>
                  <a:pt x="5946795" y="806308"/>
                  <a:pt x="5945136" y="807521"/>
                </a:cubicBezTo>
                <a:cubicBezTo>
                  <a:pt x="5943486" y="809238"/>
                  <a:pt x="5942046" y="811100"/>
                  <a:pt x="5940815" y="813106"/>
                </a:cubicBezTo>
                <a:cubicBezTo>
                  <a:pt x="5939583" y="815111"/>
                  <a:pt x="5938422" y="816978"/>
                  <a:pt x="5937330" y="818707"/>
                </a:cubicBezTo>
                <a:cubicBezTo>
                  <a:pt x="5934914" y="823030"/>
                  <a:pt x="5931941" y="826992"/>
                  <a:pt x="5928410" y="830590"/>
                </a:cubicBezTo>
                <a:cubicBezTo>
                  <a:pt x="5924879" y="834189"/>
                  <a:pt x="5921905" y="838381"/>
                  <a:pt x="5919489" y="843167"/>
                </a:cubicBezTo>
                <a:cubicBezTo>
                  <a:pt x="5918885" y="844212"/>
                  <a:pt x="5917863" y="844909"/>
                  <a:pt x="5916423" y="845257"/>
                </a:cubicBezTo>
                <a:cubicBezTo>
                  <a:pt x="5914982" y="845606"/>
                  <a:pt x="5913403" y="846024"/>
                  <a:pt x="5911683" y="846512"/>
                </a:cubicBezTo>
                <a:cubicBezTo>
                  <a:pt x="5909941" y="847510"/>
                  <a:pt x="5908129" y="848579"/>
                  <a:pt x="5906248" y="849717"/>
                </a:cubicBezTo>
                <a:cubicBezTo>
                  <a:pt x="5904366" y="850855"/>
                  <a:pt x="5902833" y="852760"/>
                  <a:pt x="5901648" y="855431"/>
                </a:cubicBezTo>
                <a:lnTo>
                  <a:pt x="5901648" y="848741"/>
                </a:lnTo>
                <a:cubicBezTo>
                  <a:pt x="5901030" y="848695"/>
                  <a:pt x="5900343" y="848509"/>
                  <a:pt x="5899587" y="848184"/>
                </a:cubicBezTo>
                <a:cubicBezTo>
                  <a:pt x="5898832" y="847859"/>
                  <a:pt x="5898420" y="847673"/>
                  <a:pt x="5898351" y="847626"/>
                </a:cubicBezTo>
                <a:lnTo>
                  <a:pt x="5896153" y="849856"/>
                </a:lnTo>
                <a:cubicBezTo>
                  <a:pt x="5897206" y="851482"/>
                  <a:pt x="5898122" y="852690"/>
                  <a:pt x="5898901" y="853480"/>
                </a:cubicBezTo>
                <a:cubicBezTo>
                  <a:pt x="5899679" y="854270"/>
                  <a:pt x="5900595" y="854920"/>
                  <a:pt x="5901648" y="855431"/>
                </a:cubicBezTo>
                <a:cubicBezTo>
                  <a:pt x="5901121" y="857638"/>
                  <a:pt x="5900526" y="858799"/>
                  <a:pt x="5899863" y="858915"/>
                </a:cubicBezTo>
                <a:cubicBezTo>
                  <a:pt x="5899200" y="859032"/>
                  <a:pt x="5898333" y="858242"/>
                  <a:pt x="5897261" y="856546"/>
                </a:cubicBezTo>
                <a:lnTo>
                  <a:pt x="5893923" y="852086"/>
                </a:lnTo>
                <a:cubicBezTo>
                  <a:pt x="5893389" y="850902"/>
                  <a:pt x="5892787" y="849647"/>
                  <a:pt x="5892114" y="848323"/>
                </a:cubicBezTo>
                <a:cubicBezTo>
                  <a:pt x="5891442" y="846999"/>
                  <a:pt x="5890561" y="846024"/>
                  <a:pt x="5889471" y="845397"/>
                </a:cubicBezTo>
                <a:cubicBezTo>
                  <a:pt x="5888428" y="845373"/>
                  <a:pt x="5887454" y="845420"/>
                  <a:pt x="5886550" y="845536"/>
                </a:cubicBezTo>
                <a:cubicBezTo>
                  <a:pt x="5885646" y="845652"/>
                  <a:pt x="5884394" y="845977"/>
                  <a:pt x="5882794" y="846512"/>
                </a:cubicBezTo>
                <a:cubicBezTo>
                  <a:pt x="5878876" y="848114"/>
                  <a:pt x="5875305" y="848532"/>
                  <a:pt x="5872083" y="847766"/>
                </a:cubicBezTo>
                <a:cubicBezTo>
                  <a:pt x="5868860" y="846999"/>
                  <a:pt x="5866124" y="845466"/>
                  <a:pt x="5863875" y="843167"/>
                </a:cubicBezTo>
                <a:cubicBezTo>
                  <a:pt x="5861626" y="839958"/>
                  <a:pt x="5859169" y="837297"/>
                  <a:pt x="5856502" y="835184"/>
                </a:cubicBezTo>
                <a:cubicBezTo>
                  <a:pt x="5853836" y="833071"/>
                  <a:pt x="5851100" y="830941"/>
                  <a:pt x="5848295" y="828794"/>
                </a:cubicBezTo>
                <a:lnTo>
                  <a:pt x="5843837" y="828794"/>
                </a:lnTo>
                <a:cubicBezTo>
                  <a:pt x="5842652" y="828163"/>
                  <a:pt x="5841397" y="827463"/>
                  <a:pt x="5840071" y="826692"/>
                </a:cubicBezTo>
                <a:cubicBezTo>
                  <a:pt x="5838745" y="825922"/>
                  <a:pt x="5837767" y="825501"/>
                  <a:pt x="5837135" y="825431"/>
                </a:cubicBezTo>
                <a:cubicBezTo>
                  <a:pt x="5835400" y="823213"/>
                  <a:pt x="5833872" y="820925"/>
                  <a:pt x="5832549" y="818567"/>
                </a:cubicBezTo>
                <a:cubicBezTo>
                  <a:pt x="5831226" y="816208"/>
                  <a:pt x="5830529" y="813640"/>
                  <a:pt x="5830459" y="810862"/>
                </a:cubicBezTo>
                <a:cubicBezTo>
                  <a:pt x="5829347" y="796663"/>
                  <a:pt x="5831572" y="782955"/>
                  <a:pt x="5837135" y="769738"/>
                </a:cubicBezTo>
                <a:cubicBezTo>
                  <a:pt x="5839860" y="764233"/>
                  <a:pt x="5841828" y="758518"/>
                  <a:pt x="5843042" y="752595"/>
                </a:cubicBezTo>
                <a:cubicBezTo>
                  <a:pt x="5844255" y="746671"/>
                  <a:pt x="5844851" y="740120"/>
                  <a:pt x="5844828" y="732942"/>
                </a:cubicBezTo>
                <a:lnTo>
                  <a:pt x="5844828" y="695031"/>
                </a:lnTo>
                <a:cubicBezTo>
                  <a:pt x="5844898" y="685530"/>
                  <a:pt x="5845328" y="676099"/>
                  <a:pt x="5846117" y="666737"/>
                </a:cubicBezTo>
                <a:cubicBezTo>
                  <a:pt x="5846906" y="657375"/>
                  <a:pt x="5847632" y="648223"/>
                  <a:pt x="5848295" y="639279"/>
                </a:cubicBezTo>
                <a:cubicBezTo>
                  <a:pt x="5848318" y="630289"/>
                  <a:pt x="5848550" y="621229"/>
                  <a:pt x="5848990" y="612100"/>
                </a:cubicBezTo>
                <a:cubicBezTo>
                  <a:pt x="5849431" y="602971"/>
                  <a:pt x="5849941" y="594190"/>
                  <a:pt x="5850520" y="585757"/>
                </a:cubicBezTo>
                <a:cubicBezTo>
                  <a:pt x="5850497" y="582342"/>
                  <a:pt x="5850544" y="578858"/>
                  <a:pt x="5850660" y="575304"/>
                </a:cubicBezTo>
                <a:cubicBezTo>
                  <a:pt x="5850776" y="571750"/>
                  <a:pt x="5851100" y="568544"/>
                  <a:pt x="5851633" y="565687"/>
                </a:cubicBezTo>
                <a:cubicBezTo>
                  <a:pt x="5851680" y="562365"/>
                  <a:pt x="5851865" y="558973"/>
                  <a:pt x="5852190" y="555512"/>
                </a:cubicBezTo>
                <a:cubicBezTo>
                  <a:pt x="5852514" y="552051"/>
                  <a:pt x="5852700" y="548380"/>
                  <a:pt x="5852746" y="544501"/>
                </a:cubicBezTo>
                <a:lnTo>
                  <a:pt x="5851633" y="544501"/>
                </a:lnTo>
                <a:lnTo>
                  <a:pt x="5848295" y="560111"/>
                </a:lnTo>
                <a:cubicBezTo>
                  <a:pt x="5846588" y="569078"/>
                  <a:pt x="5844568" y="577906"/>
                  <a:pt x="5842235" y="586594"/>
                </a:cubicBezTo>
                <a:cubicBezTo>
                  <a:pt x="5839902" y="595282"/>
                  <a:pt x="5837093" y="603551"/>
                  <a:pt x="5833807" y="611403"/>
                </a:cubicBezTo>
                <a:cubicBezTo>
                  <a:pt x="5831553" y="618070"/>
                  <a:pt x="5828811" y="624528"/>
                  <a:pt x="5825581" y="630777"/>
                </a:cubicBezTo>
                <a:cubicBezTo>
                  <a:pt x="5822350" y="637026"/>
                  <a:pt x="5818771" y="643205"/>
                  <a:pt x="5814843" y="649314"/>
                </a:cubicBezTo>
                <a:cubicBezTo>
                  <a:pt x="5809289" y="659280"/>
                  <a:pt x="5803386" y="668897"/>
                  <a:pt x="5797134" y="678166"/>
                </a:cubicBezTo>
                <a:cubicBezTo>
                  <a:pt x="5790882" y="687435"/>
                  <a:pt x="5784142" y="696773"/>
                  <a:pt x="5776914" y="706181"/>
                </a:cubicBezTo>
                <a:cubicBezTo>
                  <a:pt x="5771917" y="712453"/>
                  <a:pt x="5766572" y="718586"/>
                  <a:pt x="5760878" y="724579"/>
                </a:cubicBezTo>
                <a:cubicBezTo>
                  <a:pt x="5755184" y="730573"/>
                  <a:pt x="5749002" y="735590"/>
                  <a:pt x="5742332" y="739632"/>
                </a:cubicBezTo>
                <a:cubicBezTo>
                  <a:pt x="5739520" y="742978"/>
                  <a:pt x="5736219" y="745208"/>
                  <a:pt x="5732431" y="746323"/>
                </a:cubicBezTo>
                <a:cubicBezTo>
                  <a:pt x="5728643" y="747438"/>
                  <a:pt x="5724506" y="747438"/>
                  <a:pt x="5720021" y="746323"/>
                </a:cubicBezTo>
                <a:cubicBezTo>
                  <a:pt x="5718928" y="745208"/>
                  <a:pt x="5717766" y="744650"/>
                  <a:pt x="5716534" y="744650"/>
                </a:cubicBezTo>
                <a:cubicBezTo>
                  <a:pt x="5715303" y="744650"/>
                  <a:pt x="5713862" y="745208"/>
                  <a:pt x="5712212" y="746323"/>
                </a:cubicBezTo>
                <a:cubicBezTo>
                  <a:pt x="5708307" y="746834"/>
                  <a:pt x="5704961" y="746369"/>
                  <a:pt x="5702172" y="744929"/>
                </a:cubicBezTo>
                <a:cubicBezTo>
                  <a:pt x="5699384" y="743489"/>
                  <a:pt x="5697156" y="741351"/>
                  <a:pt x="5695486" y="738517"/>
                </a:cubicBezTo>
                <a:lnTo>
                  <a:pt x="5687731" y="735172"/>
                </a:lnTo>
                <a:cubicBezTo>
                  <a:pt x="5684846" y="733500"/>
                  <a:pt x="5682031" y="731548"/>
                  <a:pt x="5679284" y="729318"/>
                </a:cubicBezTo>
                <a:cubicBezTo>
                  <a:pt x="5676538" y="727088"/>
                  <a:pt x="5674553" y="724579"/>
                  <a:pt x="5673330" y="721792"/>
                </a:cubicBezTo>
                <a:cubicBezTo>
                  <a:pt x="5671287" y="715102"/>
                  <a:pt x="5670915" y="709526"/>
                  <a:pt x="5672216" y="705066"/>
                </a:cubicBezTo>
                <a:cubicBezTo>
                  <a:pt x="5673996" y="694984"/>
                  <a:pt x="5677090" y="685321"/>
                  <a:pt x="5681499" y="676075"/>
                </a:cubicBezTo>
                <a:cubicBezTo>
                  <a:pt x="5685908" y="666830"/>
                  <a:pt x="5690939" y="658281"/>
                  <a:pt x="5696594" y="650429"/>
                </a:cubicBezTo>
                <a:lnTo>
                  <a:pt x="5716674" y="627014"/>
                </a:lnTo>
                <a:cubicBezTo>
                  <a:pt x="5716697" y="626433"/>
                  <a:pt x="5716929" y="625922"/>
                  <a:pt x="5717371" y="625480"/>
                </a:cubicBezTo>
                <a:cubicBezTo>
                  <a:pt x="5717813" y="625039"/>
                  <a:pt x="5718324" y="624807"/>
                  <a:pt x="5718905" y="624784"/>
                </a:cubicBezTo>
                <a:lnTo>
                  <a:pt x="5716674" y="629244"/>
                </a:lnTo>
                <a:cubicBezTo>
                  <a:pt x="5715581" y="634261"/>
                  <a:pt x="5714419" y="639279"/>
                  <a:pt x="5713188" y="644297"/>
                </a:cubicBezTo>
                <a:cubicBezTo>
                  <a:pt x="5711956" y="649314"/>
                  <a:pt x="5710515" y="654332"/>
                  <a:pt x="5708865" y="659350"/>
                </a:cubicBezTo>
                <a:cubicBezTo>
                  <a:pt x="5708330" y="661533"/>
                  <a:pt x="5707726" y="663577"/>
                  <a:pt x="5707052" y="665482"/>
                </a:cubicBezTo>
                <a:cubicBezTo>
                  <a:pt x="5706378" y="667387"/>
                  <a:pt x="5705495" y="669431"/>
                  <a:pt x="5704403" y="671615"/>
                </a:cubicBezTo>
                <a:lnTo>
                  <a:pt x="5696594" y="695031"/>
                </a:lnTo>
                <a:lnTo>
                  <a:pt x="5696594" y="697261"/>
                </a:lnTo>
                <a:cubicBezTo>
                  <a:pt x="5697175" y="697284"/>
                  <a:pt x="5697686" y="697238"/>
                  <a:pt x="5698128" y="697122"/>
                </a:cubicBezTo>
                <a:cubicBezTo>
                  <a:pt x="5698569" y="697005"/>
                  <a:pt x="5698802" y="696680"/>
                  <a:pt x="5698825" y="696146"/>
                </a:cubicBezTo>
                <a:cubicBezTo>
                  <a:pt x="5701823" y="691198"/>
                  <a:pt x="5705309" y="686598"/>
                  <a:pt x="5709283" y="682347"/>
                </a:cubicBezTo>
                <a:cubicBezTo>
                  <a:pt x="5713257" y="678096"/>
                  <a:pt x="5716465" y="673775"/>
                  <a:pt x="5718905" y="669385"/>
                </a:cubicBezTo>
                <a:cubicBezTo>
                  <a:pt x="5722321" y="664391"/>
                  <a:pt x="5725808" y="659605"/>
                  <a:pt x="5729363" y="655029"/>
                </a:cubicBezTo>
                <a:cubicBezTo>
                  <a:pt x="5732919" y="650453"/>
                  <a:pt x="5736126" y="645946"/>
                  <a:pt x="5738985" y="641509"/>
                </a:cubicBezTo>
                <a:lnTo>
                  <a:pt x="5766874" y="598023"/>
                </a:lnTo>
                <a:cubicBezTo>
                  <a:pt x="5773521" y="586800"/>
                  <a:pt x="5780029" y="575236"/>
                  <a:pt x="5786397" y="563331"/>
                </a:cubicBezTo>
                <a:cubicBezTo>
                  <a:pt x="5792765" y="551425"/>
                  <a:pt x="5799272" y="539610"/>
                  <a:pt x="5805919" y="527885"/>
                </a:cubicBezTo>
                <a:cubicBezTo>
                  <a:pt x="5807569" y="524978"/>
                  <a:pt x="5809289" y="521364"/>
                  <a:pt x="5811078" y="517044"/>
                </a:cubicBezTo>
                <a:cubicBezTo>
                  <a:pt x="5812868" y="512723"/>
                  <a:pt x="5814867" y="508540"/>
                  <a:pt x="5817075" y="504492"/>
                </a:cubicBezTo>
                <a:cubicBezTo>
                  <a:pt x="5818260" y="502399"/>
                  <a:pt x="5818678" y="501004"/>
                  <a:pt x="5818330" y="500307"/>
                </a:cubicBezTo>
                <a:cubicBezTo>
                  <a:pt x="5817981" y="499609"/>
                  <a:pt x="5816447" y="498772"/>
                  <a:pt x="5813728" y="497795"/>
                </a:cubicBezTo>
                <a:cubicBezTo>
                  <a:pt x="5813193" y="497818"/>
                  <a:pt x="5812868" y="497772"/>
                  <a:pt x="5812752" y="497655"/>
                </a:cubicBezTo>
                <a:cubicBezTo>
                  <a:pt x="5812636" y="497539"/>
                  <a:pt x="5812589" y="497214"/>
                  <a:pt x="5812612" y="496679"/>
                </a:cubicBezTo>
                <a:lnTo>
                  <a:pt x="5813728" y="494446"/>
                </a:lnTo>
                <a:cubicBezTo>
                  <a:pt x="5817493" y="495423"/>
                  <a:pt x="5820282" y="494865"/>
                  <a:pt x="5822095" y="492772"/>
                </a:cubicBezTo>
                <a:cubicBezTo>
                  <a:pt x="5823907" y="490679"/>
                  <a:pt x="5825581" y="487888"/>
                  <a:pt x="5827115" y="484400"/>
                </a:cubicBezTo>
                <a:cubicBezTo>
                  <a:pt x="5827696" y="482191"/>
                  <a:pt x="5828486" y="480191"/>
                  <a:pt x="5829485" y="478400"/>
                </a:cubicBezTo>
                <a:cubicBezTo>
                  <a:pt x="5830485" y="476610"/>
                  <a:pt x="5831554" y="474889"/>
                  <a:pt x="5832693" y="473238"/>
                </a:cubicBezTo>
                <a:cubicBezTo>
                  <a:pt x="5833157" y="472122"/>
                  <a:pt x="5833343" y="471005"/>
                  <a:pt x="5833250" y="469889"/>
                </a:cubicBezTo>
                <a:cubicBezTo>
                  <a:pt x="5833157" y="468773"/>
                  <a:pt x="5833343" y="467657"/>
                  <a:pt x="5833807" y="466541"/>
                </a:cubicBezTo>
                <a:cubicBezTo>
                  <a:pt x="5823837" y="469936"/>
                  <a:pt x="5814216" y="473470"/>
                  <a:pt x="5804943" y="477145"/>
                </a:cubicBezTo>
                <a:cubicBezTo>
                  <a:pt x="5795669" y="480819"/>
                  <a:pt x="5786326" y="484354"/>
                  <a:pt x="5776913" y="487749"/>
                </a:cubicBezTo>
                <a:cubicBezTo>
                  <a:pt x="5767989" y="492098"/>
                  <a:pt x="5758785" y="495958"/>
                  <a:pt x="5749303" y="499330"/>
                </a:cubicBezTo>
                <a:cubicBezTo>
                  <a:pt x="5739821" y="502702"/>
                  <a:pt x="5730060" y="506283"/>
                  <a:pt x="5720020" y="510073"/>
                </a:cubicBezTo>
                <a:lnTo>
                  <a:pt x="5725598" y="502260"/>
                </a:lnTo>
                <a:cubicBezTo>
                  <a:pt x="5723901" y="502237"/>
                  <a:pt x="5722274" y="502283"/>
                  <a:pt x="5720717" y="502399"/>
                </a:cubicBezTo>
                <a:cubicBezTo>
                  <a:pt x="5719160" y="502516"/>
                  <a:pt x="5717812" y="502841"/>
                  <a:pt x="5716674" y="503376"/>
                </a:cubicBezTo>
                <a:cubicBezTo>
                  <a:pt x="5711629" y="505167"/>
                  <a:pt x="5706381" y="507167"/>
                  <a:pt x="5700930" y="509376"/>
                </a:cubicBezTo>
                <a:cubicBezTo>
                  <a:pt x="5695479" y="511585"/>
                  <a:pt x="5689971" y="513306"/>
                  <a:pt x="5684408" y="514538"/>
                </a:cubicBezTo>
                <a:cubicBezTo>
                  <a:pt x="5678287" y="515795"/>
                  <a:pt x="5672224" y="517468"/>
                  <a:pt x="5666217" y="519559"/>
                </a:cubicBezTo>
                <a:cubicBezTo>
                  <a:pt x="5660211" y="521650"/>
                  <a:pt x="5654409" y="523319"/>
                  <a:pt x="5648813" y="524565"/>
                </a:cubicBezTo>
                <a:cubicBezTo>
                  <a:pt x="5646050" y="525626"/>
                  <a:pt x="5643496" y="526271"/>
                  <a:pt x="5641151" y="526502"/>
                </a:cubicBezTo>
                <a:cubicBezTo>
                  <a:pt x="5638806" y="526733"/>
                  <a:pt x="5636531" y="526825"/>
                  <a:pt x="5634325" y="526779"/>
                </a:cubicBezTo>
                <a:cubicBezTo>
                  <a:pt x="5617423" y="530099"/>
                  <a:pt x="5599964" y="531205"/>
                  <a:pt x="5581947" y="530099"/>
                </a:cubicBezTo>
                <a:cubicBezTo>
                  <a:pt x="5577559" y="529522"/>
                  <a:pt x="5573241" y="528738"/>
                  <a:pt x="5568992" y="527747"/>
                </a:cubicBezTo>
                <a:cubicBezTo>
                  <a:pt x="5564743" y="526756"/>
                  <a:pt x="5560146" y="525695"/>
                  <a:pt x="5555201" y="524565"/>
                </a:cubicBezTo>
                <a:cubicBezTo>
                  <a:pt x="5553506" y="523896"/>
                  <a:pt x="5551881" y="522738"/>
                  <a:pt x="5550325" y="521090"/>
                </a:cubicBezTo>
                <a:cubicBezTo>
                  <a:pt x="5548770" y="519443"/>
                  <a:pt x="5547423" y="518003"/>
                  <a:pt x="5546286" y="516771"/>
                </a:cubicBezTo>
                <a:cubicBezTo>
                  <a:pt x="5544103" y="514748"/>
                  <a:pt x="5542896" y="512934"/>
                  <a:pt x="5542664" y="511329"/>
                </a:cubicBezTo>
                <a:cubicBezTo>
                  <a:pt x="5542432" y="509725"/>
                  <a:pt x="5542896" y="507074"/>
                  <a:pt x="5544057" y="503376"/>
                </a:cubicBezTo>
                <a:cubicBezTo>
                  <a:pt x="5544637" y="502841"/>
                  <a:pt x="5545148" y="502237"/>
                  <a:pt x="5545589" y="501562"/>
                </a:cubicBezTo>
                <a:cubicBezTo>
                  <a:pt x="5546030" y="500888"/>
                  <a:pt x="5546262" y="500004"/>
                  <a:pt x="5546286" y="498911"/>
                </a:cubicBezTo>
                <a:cubicBezTo>
                  <a:pt x="5547400" y="501283"/>
                  <a:pt x="5549072" y="503516"/>
                  <a:pt x="5551301" y="505609"/>
                </a:cubicBezTo>
                <a:cubicBezTo>
                  <a:pt x="5553529" y="507701"/>
                  <a:pt x="5556315" y="508818"/>
                  <a:pt x="5559659" y="508957"/>
                </a:cubicBezTo>
                <a:cubicBezTo>
                  <a:pt x="5562422" y="509004"/>
                  <a:pt x="5564975" y="508911"/>
                  <a:pt x="5567320" y="508678"/>
                </a:cubicBezTo>
                <a:cubicBezTo>
                  <a:pt x="5569665" y="508446"/>
                  <a:pt x="5571941" y="507794"/>
                  <a:pt x="5574146" y="506725"/>
                </a:cubicBezTo>
                <a:cubicBezTo>
                  <a:pt x="5588564" y="502074"/>
                  <a:pt x="5602355" y="496307"/>
                  <a:pt x="5615519" y="489423"/>
                </a:cubicBezTo>
                <a:cubicBezTo>
                  <a:pt x="5628683" y="482540"/>
                  <a:pt x="5641639" y="475656"/>
                  <a:pt x="5654385" y="468773"/>
                </a:cubicBezTo>
                <a:cubicBezTo>
                  <a:pt x="5657194" y="467610"/>
                  <a:pt x="5660212" y="466308"/>
                  <a:pt x="5663440" y="464866"/>
                </a:cubicBezTo>
                <a:cubicBezTo>
                  <a:pt x="5666667" y="463424"/>
                  <a:pt x="5669964" y="462122"/>
                  <a:pt x="5673330" y="460959"/>
                </a:cubicBezTo>
                <a:cubicBezTo>
                  <a:pt x="5677807" y="459262"/>
                  <a:pt x="5682146" y="457355"/>
                  <a:pt x="5686348" y="455239"/>
                </a:cubicBezTo>
                <a:cubicBezTo>
                  <a:pt x="5690549" y="453123"/>
                  <a:pt x="5694336" y="450937"/>
                  <a:pt x="5697709" y="448681"/>
                </a:cubicBezTo>
                <a:cubicBezTo>
                  <a:pt x="5718300" y="438054"/>
                  <a:pt x="5738473" y="427296"/>
                  <a:pt x="5758228" y="416407"/>
                </a:cubicBezTo>
                <a:cubicBezTo>
                  <a:pt x="5777982" y="405518"/>
                  <a:pt x="5797597" y="394762"/>
                  <a:pt x="5817073" y="384138"/>
                </a:cubicBezTo>
                <a:lnTo>
                  <a:pt x="5838234" y="372962"/>
                </a:lnTo>
                <a:cubicBezTo>
                  <a:pt x="5841579" y="370773"/>
                  <a:pt x="5845365" y="368725"/>
                  <a:pt x="5849591" y="366815"/>
                </a:cubicBezTo>
                <a:cubicBezTo>
                  <a:pt x="5853817" y="364906"/>
                  <a:pt x="5858194" y="362857"/>
                  <a:pt x="5862720" y="360669"/>
                </a:cubicBezTo>
                <a:cubicBezTo>
                  <a:pt x="5864376" y="360110"/>
                  <a:pt x="5865542" y="359272"/>
                  <a:pt x="5866219" y="358154"/>
                </a:cubicBezTo>
                <a:cubicBezTo>
                  <a:pt x="5866895" y="357036"/>
                  <a:pt x="5867222" y="355639"/>
                  <a:pt x="5867199" y="353963"/>
                </a:cubicBezTo>
                <a:cubicBezTo>
                  <a:pt x="5868248" y="344513"/>
                  <a:pt x="5869228" y="335391"/>
                  <a:pt x="5870137" y="326598"/>
                </a:cubicBezTo>
                <a:cubicBezTo>
                  <a:pt x="5871047" y="317805"/>
                  <a:pt x="5872307" y="309490"/>
                  <a:pt x="5873916" y="301654"/>
                </a:cubicBezTo>
                <a:cubicBezTo>
                  <a:pt x="5874989" y="292216"/>
                  <a:pt x="5875642" y="283196"/>
                  <a:pt x="5875875" y="274595"/>
                </a:cubicBezTo>
                <a:cubicBezTo>
                  <a:pt x="5876109" y="265993"/>
                  <a:pt x="5876202" y="257532"/>
                  <a:pt x="5876155" y="249209"/>
                </a:cubicBezTo>
                <a:cubicBezTo>
                  <a:pt x="5876063" y="248047"/>
                  <a:pt x="5875688" y="246745"/>
                  <a:pt x="5875030" y="245304"/>
                </a:cubicBezTo>
                <a:cubicBezTo>
                  <a:pt x="5874373" y="243862"/>
                  <a:pt x="5873987" y="242561"/>
                  <a:pt x="5873872" y="241398"/>
                </a:cubicBezTo>
                <a:cubicBezTo>
                  <a:pt x="5873267" y="239236"/>
                  <a:pt x="5872801" y="237702"/>
                  <a:pt x="5872475" y="236795"/>
                </a:cubicBezTo>
                <a:cubicBezTo>
                  <a:pt x="5872149" y="235889"/>
                  <a:pt x="5872242" y="235191"/>
                  <a:pt x="5872754" y="234703"/>
                </a:cubicBezTo>
                <a:cubicBezTo>
                  <a:pt x="5873290" y="233052"/>
                  <a:pt x="5873337" y="231333"/>
                  <a:pt x="5872894" y="229545"/>
                </a:cubicBezTo>
                <a:cubicBezTo>
                  <a:pt x="5872452" y="227757"/>
                  <a:pt x="5871660" y="225763"/>
                  <a:pt x="5870519" y="223564"/>
                </a:cubicBezTo>
                <a:cubicBezTo>
                  <a:pt x="5868842" y="221301"/>
                  <a:pt x="5867724" y="218683"/>
                  <a:pt x="5867165" y="215711"/>
                </a:cubicBezTo>
                <a:cubicBezTo>
                  <a:pt x="5866606" y="212738"/>
                  <a:pt x="5866606" y="209825"/>
                  <a:pt x="5867165" y="206970"/>
                </a:cubicBezTo>
                <a:cubicBezTo>
                  <a:pt x="5867724" y="205902"/>
                  <a:pt x="5868004" y="204973"/>
                  <a:pt x="5868004" y="204184"/>
                </a:cubicBezTo>
                <a:cubicBezTo>
                  <a:pt x="5868004" y="203394"/>
                  <a:pt x="5867724" y="202465"/>
                  <a:pt x="5867165" y="201397"/>
                </a:cubicBezTo>
                <a:cubicBezTo>
                  <a:pt x="5865465" y="198681"/>
                  <a:pt x="5863276" y="196034"/>
                  <a:pt x="5860598" y="193457"/>
                </a:cubicBezTo>
                <a:cubicBezTo>
                  <a:pt x="5857920" y="190880"/>
                  <a:pt x="5854893" y="187955"/>
                  <a:pt x="5851516" y="184681"/>
                </a:cubicBezTo>
                <a:cubicBezTo>
                  <a:pt x="5851003" y="184124"/>
                  <a:pt x="5850351" y="183567"/>
                  <a:pt x="5849560" y="183009"/>
                </a:cubicBezTo>
                <a:cubicBezTo>
                  <a:pt x="5848768" y="182452"/>
                  <a:pt x="5847557" y="181895"/>
                  <a:pt x="5845927" y="181338"/>
                </a:cubicBezTo>
                <a:cubicBezTo>
                  <a:pt x="5845058" y="187305"/>
                  <a:pt x="5845436" y="192366"/>
                  <a:pt x="5847059" y="196522"/>
                </a:cubicBezTo>
                <a:cubicBezTo>
                  <a:pt x="5848682" y="200678"/>
                  <a:pt x="5850167" y="204903"/>
                  <a:pt x="5851516" y="209198"/>
                </a:cubicBezTo>
                <a:cubicBezTo>
                  <a:pt x="5849327" y="206923"/>
                  <a:pt x="5847562" y="204509"/>
                  <a:pt x="5846220" y="201955"/>
                </a:cubicBezTo>
                <a:cubicBezTo>
                  <a:pt x="5844879" y="199401"/>
                  <a:pt x="5843682" y="196986"/>
                  <a:pt x="5842630" y="194711"/>
                </a:cubicBezTo>
                <a:cubicBezTo>
                  <a:pt x="5841393" y="192018"/>
                  <a:pt x="5840020" y="189603"/>
                  <a:pt x="5838509" y="187467"/>
                </a:cubicBezTo>
                <a:cubicBezTo>
                  <a:pt x="5836998" y="185331"/>
                  <a:pt x="5836173" y="182917"/>
                  <a:pt x="5836036" y="180223"/>
                </a:cubicBezTo>
                <a:cubicBezTo>
                  <a:pt x="5835942" y="176996"/>
                  <a:pt x="5836405" y="174814"/>
                  <a:pt x="5837423" y="173676"/>
                </a:cubicBezTo>
                <a:cubicBezTo>
                  <a:pt x="5838442" y="172539"/>
                  <a:pt x="5840580" y="171749"/>
                  <a:pt x="5843837" y="171308"/>
                </a:cubicBezTo>
                <a:cubicBezTo>
                  <a:pt x="5847152" y="170797"/>
                  <a:pt x="5850295" y="170704"/>
                  <a:pt x="5853264" y="171029"/>
                </a:cubicBezTo>
                <a:close/>
                <a:moveTo>
                  <a:pt x="2376113" y="140776"/>
                </a:moveTo>
                <a:cubicBezTo>
                  <a:pt x="2378463" y="140985"/>
                  <a:pt x="2381022" y="141681"/>
                  <a:pt x="2383789" y="142865"/>
                </a:cubicBezTo>
                <a:cubicBezTo>
                  <a:pt x="2385534" y="143539"/>
                  <a:pt x="2386790" y="144699"/>
                  <a:pt x="2387557" y="146348"/>
                </a:cubicBezTo>
                <a:cubicBezTo>
                  <a:pt x="2388325" y="147996"/>
                  <a:pt x="2388186" y="149436"/>
                  <a:pt x="2387139" y="150666"/>
                </a:cubicBezTo>
                <a:cubicBezTo>
                  <a:pt x="2385348" y="153452"/>
                  <a:pt x="2383347" y="156238"/>
                  <a:pt x="2381138" y="159024"/>
                </a:cubicBezTo>
                <a:cubicBezTo>
                  <a:pt x="2378927" y="161811"/>
                  <a:pt x="2377207" y="164597"/>
                  <a:pt x="2375974" y="167383"/>
                </a:cubicBezTo>
                <a:cubicBezTo>
                  <a:pt x="2374183" y="170587"/>
                  <a:pt x="2371903" y="173373"/>
                  <a:pt x="2369135" y="175741"/>
                </a:cubicBezTo>
                <a:cubicBezTo>
                  <a:pt x="2366367" y="178109"/>
                  <a:pt x="2363808" y="180895"/>
                  <a:pt x="2361459" y="184099"/>
                </a:cubicBezTo>
                <a:lnTo>
                  <a:pt x="2361459" y="185213"/>
                </a:lnTo>
                <a:cubicBezTo>
                  <a:pt x="2359084" y="190470"/>
                  <a:pt x="2355739" y="193788"/>
                  <a:pt x="2351424" y="195169"/>
                </a:cubicBezTo>
                <a:cubicBezTo>
                  <a:pt x="2347109" y="196549"/>
                  <a:pt x="2342674" y="197649"/>
                  <a:pt x="2338121" y="198467"/>
                </a:cubicBezTo>
                <a:cubicBezTo>
                  <a:pt x="2337524" y="198444"/>
                  <a:pt x="2336789" y="198490"/>
                  <a:pt x="2335916" y="198604"/>
                </a:cubicBezTo>
                <a:cubicBezTo>
                  <a:pt x="2335043" y="198718"/>
                  <a:pt x="2334308" y="199037"/>
                  <a:pt x="2333710" y="199562"/>
                </a:cubicBezTo>
                <a:lnTo>
                  <a:pt x="2333710" y="200674"/>
                </a:lnTo>
                <a:cubicBezTo>
                  <a:pt x="2334239" y="200650"/>
                  <a:pt x="2334836" y="200697"/>
                  <a:pt x="2335502" y="200813"/>
                </a:cubicBezTo>
                <a:cubicBezTo>
                  <a:pt x="2336168" y="200929"/>
                  <a:pt x="2337042" y="201254"/>
                  <a:pt x="2338121" y="201788"/>
                </a:cubicBezTo>
                <a:cubicBezTo>
                  <a:pt x="2338695" y="201835"/>
                  <a:pt x="2339201" y="202021"/>
                  <a:pt x="2339638" y="202346"/>
                </a:cubicBezTo>
                <a:cubicBezTo>
                  <a:pt x="2340074" y="202671"/>
                  <a:pt x="2340304" y="202857"/>
                  <a:pt x="2340327" y="202903"/>
                </a:cubicBezTo>
                <a:lnTo>
                  <a:pt x="2338121" y="205132"/>
                </a:lnTo>
                <a:cubicBezTo>
                  <a:pt x="2338076" y="205666"/>
                  <a:pt x="2337892" y="205992"/>
                  <a:pt x="2337570" y="206108"/>
                </a:cubicBezTo>
                <a:cubicBezTo>
                  <a:pt x="2337248" y="206224"/>
                  <a:pt x="2337065" y="206270"/>
                  <a:pt x="2337019" y="206247"/>
                </a:cubicBezTo>
                <a:cubicBezTo>
                  <a:pt x="2330926" y="206433"/>
                  <a:pt x="2325036" y="207733"/>
                  <a:pt x="2319347" y="210148"/>
                </a:cubicBezTo>
                <a:cubicBezTo>
                  <a:pt x="2313659" y="212564"/>
                  <a:pt x="2308039" y="214979"/>
                  <a:pt x="2302486" y="217394"/>
                </a:cubicBezTo>
                <a:lnTo>
                  <a:pt x="2270146" y="229655"/>
                </a:lnTo>
                <a:cubicBezTo>
                  <a:pt x="2266731" y="231374"/>
                  <a:pt x="2262967" y="233232"/>
                  <a:pt x="2258855" y="235229"/>
                </a:cubicBezTo>
                <a:cubicBezTo>
                  <a:pt x="2254743" y="237226"/>
                  <a:pt x="2250700" y="239084"/>
                  <a:pt x="2246728" y="240802"/>
                </a:cubicBezTo>
                <a:cubicBezTo>
                  <a:pt x="2243405" y="242010"/>
                  <a:pt x="2240013" y="243496"/>
                  <a:pt x="2236552" y="245261"/>
                </a:cubicBezTo>
                <a:cubicBezTo>
                  <a:pt x="2233090" y="247026"/>
                  <a:pt x="2229420" y="248512"/>
                  <a:pt x="2225539" y="249720"/>
                </a:cubicBezTo>
                <a:lnTo>
                  <a:pt x="2190970" y="266440"/>
                </a:lnTo>
                <a:cubicBezTo>
                  <a:pt x="2188205" y="268599"/>
                  <a:pt x="2185371" y="270411"/>
                  <a:pt x="2182467" y="271874"/>
                </a:cubicBezTo>
                <a:cubicBezTo>
                  <a:pt x="2179563" y="273337"/>
                  <a:pt x="2176449" y="274870"/>
                  <a:pt x="2173127" y="276472"/>
                </a:cubicBezTo>
                <a:cubicBezTo>
                  <a:pt x="2171454" y="276542"/>
                  <a:pt x="2169782" y="276960"/>
                  <a:pt x="2168109" y="277726"/>
                </a:cubicBezTo>
                <a:cubicBezTo>
                  <a:pt x="2166436" y="278492"/>
                  <a:pt x="2164763" y="279189"/>
                  <a:pt x="2163090" y="279816"/>
                </a:cubicBezTo>
                <a:cubicBezTo>
                  <a:pt x="2160884" y="281488"/>
                  <a:pt x="2158607" y="282881"/>
                  <a:pt x="2156260" y="283996"/>
                </a:cubicBezTo>
                <a:cubicBezTo>
                  <a:pt x="2153914" y="285111"/>
                  <a:pt x="2151358" y="285947"/>
                  <a:pt x="2148594" y="286504"/>
                </a:cubicBezTo>
                <a:cubicBezTo>
                  <a:pt x="2144737" y="288269"/>
                  <a:pt x="2141020" y="290034"/>
                  <a:pt x="2137443" y="291799"/>
                </a:cubicBezTo>
                <a:cubicBezTo>
                  <a:pt x="2133864" y="293564"/>
                  <a:pt x="2130147" y="294771"/>
                  <a:pt x="2126291" y="295422"/>
                </a:cubicBezTo>
                <a:cubicBezTo>
                  <a:pt x="2125198" y="295375"/>
                  <a:pt x="2124316" y="295189"/>
                  <a:pt x="2123642" y="294864"/>
                </a:cubicBezTo>
                <a:cubicBezTo>
                  <a:pt x="2122969" y="294539"/>
                  <a:pt x="2122364" y="294353"/>
                  <a:pt x="2121830" y="294307"/>
                </a:cubicBezTo>
                <a:lnTo>
                  <a:pt x="2121830" y="292077"/>
                </a:lnTo>
                <a:cubicBezTo>
                  <a:pt x="2124595" y="293053"/>
                  <a:pt x="2127151" y="293053"/>
                  <a:pt x="2129496" y="292077"/>
                </a:cubicBezTo>
                <a:cubicBezTo>
                  <a:pt x="2131843" y="291102"/>
                  <a:pt x="2134120" y="289987"/>
                  <a:pt x="2136328" y="288733"/>
                </a:cubicBezTo>
                <a:cubicBezTo>
                  <a:pt x="2136838" y="288687"/>
                  <a:pt x="2137210" y="288501"/>
                  <a:pt x="2137443" y="288176"/>
                </a:cubicBezTo>
                <a:cubicBezTo>
                  <a:pt x="2137674" y="287851"/>
                  <a:pt x="2138046" y="287665"/>
                  <a:pt x="2138558" y="287619"/>
                </a:cubicBezTo>
                <a:cubicBezTo>
                  <a:pt x="2138046" y="287085"/>
                  <a:pt x="2137674" y="286760"/>
                  <a:pt x="2137443" y="286643"/>
                </a:cubicBezTo>
                <a:cubicBezTo>
                  <a:pt x="2137210" y="286527"/>
                  <a:pt x="2136838" y="286481"/>
                  <a:pt x="2136328" y="286504"/>
                </a:cubicBezTo>
                <a:lnTo>
                  <a:pt x="2129636" y="286504"/>
                </a:lnTo>
                <a:lnTo>
                  <a:pt x="2115263" y="292077"/>
                </a:lnTo>
                <a:cubicBezTo>
                  <a:pt x="2115217" y="292031"/>
                  <a:pt x="2115035" y="292124"/>
                  <a:pt x="2114716" y="292356"/>
                </a:cubicBezTo>
                <a:cubicBezTo>
                  <a:pt x="2114396" y="292588"/>
                  <a:pt x="2114214" y="293239"/>
                  <a:pt x="2114168" y="294307"/>
                </a:cubicBezTo>
                <a:cubicBezTo>
                  <a:pt x="2114146" y="295491"/>
                  <a:pt x="2114191" y="296745"/>
                  <a:pt x="2114305" y="298069"/>
                </a:cubicBezTo>
                <a:cubicBezTo>
                  <a:pt x="2114419" y="299393"/>
                  <a:pt x="2114739" y="300368"/>
                  <a:pt x="2115263" y="300995"/>
                </a:cubicBezTo>
                <a:cubicBezTo>
                  <a:pt x="2116379" y="305988"/>
                  <a:pt x="2117703" y="310493"/>
                  <a:pt x="2119236" y="314510"/>
                </a:cubicBezTo>
                <a:cubicBezTo>
                  <a:pt x="2120768" y="318528"/>
                  <a:pt x="2122376" y="322197"/>
                  <a:pt x="2124060" y="325518"/>
                </a:cubicBezTo>
                <a:cubicBezTo>
                  <a:pt x="2125222" y="329953"/>
                  <a:pt x="2126523" y="334180"/>
                  <a:pt x="2127963" y="338197"/>
                </a:cubicBezTo>
                <a:cubicBezTo>
                  <a:pt x="2129404" y="342215"/>
                  <a:pt x="2130705" y="346163"/>
                  <a:pt x="2131867" y="350041"/>
                </a:cubicBezTo>
                <a:cubicBezTo>
                  <a:pt x="2133586" y="355057"/>
                  <a:pt x="2135166" y="360073"/>
                  <a:pt x="2136605" y="365089"/>
                </a:cubicBezTo>
                <a:cubicBezTo>
                  <a:pt x="2138046" y="370105"/>
                  <a:pt x="2139069" y="375121"/>
                  <a:pt x="2139672" y="380137"/>
                </a:cubicBezTo>
                <a:cubicBezTo>
                  <a:pt x="2140764" y="382483"/>
                  <a:pt x="2141647" y="385316"/>
                  <a:pt x="2142321" y="388637"/>
                </a:cubicBezTo>
                <a:cubicBezTo>
                  <a:pt x="2142994" y="391957"/>
                  <a:pt x="2143599" y="395069"/>
                  <a:pt x="2144133" y="397972"/>
                </a:cubicBezTo>
                <a:cubicBezTo>
                  <a:pt x="2145202" y="401293"/>
                  <a:pt x="2146131" y="404683"/>
                  <a:pt x="2146921" y="408144"/>
                </a:cubicBezTo>
                <a:cubicBezTo>
                  <a:pt x="2147711" y="411604"/>
                  <a:pt x="2148640" y="415273"/>
                  <a:pt x="2149709" y="419151"/>
                </a:cubicBezTo>
                <a:lnTo>
                  <a:pt x="2149709" y="420266"/>
                </a:lnTo>
                <a:cubicBezTo>
                  <a:pt x="2150778" y="424655"/>
                  <a:pt x="2151707" y="428695"/>
                  <a:pt x="2152497" y="432388"/>
                </a:cubicBezTo>
                <a:cubicBezTo>
                  <a:pt x="2153287" y="436080"/>
                  <a:pt x="2154216" y="439842"/>
                  <a:pt x="2155285" y="443674"/>
                </a:cubicBezTo>
                <a:lnTo>
                  <a:pt x="2159746" y="468197"/>
                </a:lnTo>
                <a:lnTo>
                  <a:pt x="2159746" y="474885"/>
                </a:lnTo>
                <a:lnTo>
                  <a:pt x="2163090" y="506096"/>
                </a:lnTo>
                <a:cubicBezTo>
                  <a:pt x="2163555" y="506700"/>
                  <a:pt x="2164021" y="507164"/>
                  <a:pt x="2164485" y="507489"/>
                </a:cubicBezTo>
                <a:cubicBezTo>
                  <a:pt x="2164949" y="507814"/>
                  <a:pt x="2165972" y="507722"/>
                  <a:pt x="2167551" y="507211"/>
                </a:cubicBezTo>
                <a:cubicBezTo>
                  <a:pt x="2174266" y="502195"/>
                  <a:pt x="2181189" y="497457"/>
                  <a:pt x="2188321" y="492999"/>
                </a:cubicBezTo>
                <a:cubicBezTo>
                  <a:pt x="2195454" y="488540"/>
                  <a:pt x="2202656" y="484360"/>
                  <a:pt x="2209927" y="480458"/>
                </a:cubicBezTo>
                <a:cubicBezTo>
                  <a:pt x="2215968" y="476487"/>
                  <a:pt x="2221729" y="472447"/>
                  <a:pt x="2227212" y="468336"/>
                </a:cubicBezTo>
                <a:cubicBezTo>
                  <a:pt x="2232695" y="464226"/>
                  <a:pt x="2238456" y="460464"/>
                  <a:pt x="2244497" y="457050"/>
                </a:cubicBezTo>
                <a:lnTo>
                  <a:pt x="2285758" y="432527"/>
                </a:lnTo>
                <a:cubicBezTo>
                  <a:pt x="2290265" y="429230"/>
                  <a:pt x="2294912" y="426350"/>
                  <a:pt x="2299697" y="423888"/>
                </a:cubicBezTo>
                <a:cubicBezTo>
                  <a:pt x="2304483" y="421427"/>
                  <a:pt x="2309130" y="419105"/>
                  <a:pt x="2313637" y="416922"/>
                </a:cubicBezTo>
                <a:cubicBezTo>
                  <a:pt x="2317587" y="414716"/>
                  <a:pt x="2321396" y="412718"/>
                  <a:pt x="2325066" y="410930"/>
                </a:cubicBezTo>
                <a:cubicBezTo>
                  <a:pt x="2328735" y="409142"/>
                  <a:pt x="2331984" y="407424"/>
                  <a:pt x="2334813" y="405775"/>
                </a:cubicBezTo>
                <a:cubicBezTo>
                  <a:pt x="2337592" y="405078"/>
                  <a:pt x="2340304" y="403963"/>
                  <a:pt x="2342951" y="402431"/>
                </a:cubicBezTo>
                <a:cubicBezTo>
                  <a:pt x="2345598" y="400898"/>
                  <a:pt x="2348045" y="399783"/>
                  <a:pt x="2350294" y="399087"/>
                </a:cubicBezTo>
                <a:cubicBezTo>
                  <a:pt x="2353690" y="396927"/>
                  <a:pt x="2357225" y="395116"/>
                  <a:pt x="2360901" y="393653"/>
                </a:cubicBezTo>
                <a:cubicBezTo>
                  <a:pt x="2364576" y="392190"/>
                  <a:pt x="2368111" y="390657"/>
                  <a:pt x="2371508" y="389055"/>
                </a:cubicBezTo>
                <a:cubicBezTo>
                  <a:pt x="2373183" y="388404"/>
                  <a:pt x="2374857" y="388033"/>
                  <a:pt x="2376532" y="387940"/>
                </a:cubicBezTo>
                <a:cubicBezTo>
                  <a:pt x="2378206" y="387847"/>
                  <a:pt x="2379882" y="388590"/>
                  <a:pt x="2381556" y="390169"/>
                </a:cubicBezTo>
                <a:cubicBezTo>
                  <a:pt x="2382162" y="391238"/>
                  <a:pt x="2382906" y="391888"/>
                  <a:pt x="2383789" y="392120"/>
                </a:cubicBezTo>
                <a:cubicBezTo>
                  <a:pt x="2384673" y="392352"/>
                  <a:pt x="2385418" y="392445"/>
                  <a:pt x="2386023" y="392399"/>
                </a:cubicBezTo>
                <a:cubicBezTo>
                  <a:pt x="2387092" y="392445"/>
                  <a:pt x="2388023" y="392352"/>
                  <a:pt x="2388814" y="392120"/>
                </a:cubicBezTo>
                <a:cubicBezTo>
                  <a:pt x="2389605" y="391888"/>
                  <a:pt x="2390535" y="391238"/>
                  <a:pt x="2391605" y="390169"/>
                </a:cubicBezTo>
                <a:cubicBezTo>
                  <a:pt x="2393839" y="389635"/>
                  <a:pt x="2396350" y="389310"/>
                  <a:pt x="2399141" y="389194"/>
                </a:cubicBezTo>
                <a:cubicBezTo>
                  <a:pt x="2401933" y="389078"/>
                  <a:pt x="2405004" y="389031"/>
                  <a:pt x="2408353" y="389055"/>
                </a:cubicBezTo>
                <a:cubicBezTo>
                  <a:pt x="2410564" y="388590"/>
                  <a:pt x="2412842" y="388404"/>
                  <a:pt x="2415189" y="388497"/>
                </a:cubicBezTo>
                <a:cubicBezTo>
                  <a:pt x="2417536" y="388590"/>
                  <a:pt x="2420087" y="388404"/>
                  <a:pt x="2422843" y="387940"/>
                </a:cubicBezTo>
                <a:cubicBezTo>
                  <a:pt x="2424544" y="387917"/>
                  <a:pt x="2426384" y="387685"/>
                  <a:pt x="2428361" y="387243"/>
                </a:cubicBezTo>
                <a:cubicBezTo>
                  <a:pt x="2430339" y="386802"/>
                  <a:pt x="2432178" y="386291"/>
                  <a:pt x="2433880" y="385711"/>
                </a:cubicBezTo>
                <a:cubicBezTo>
                  <a:pt x="2434989" y="385130"/>
                  <a:pt x="2436100" y="384898"/>
                  <a:pt x="2437214" y="385014"/>
                </a:cubicBezTo>
                <a:cubicBezTo>
                  <a:pt x="2438327" y="385130"/>
                  <a:pt x="2439441" y="385734"/>
                  <a:pt x="2440556" y="386825"/>
                </a:cubicBezTo>
                <a:cubicBezTo>
                  <a:pt x="2441066" y="387986"/>
                  <a:pt x="2441159" y="389287"/>
                  <a:pt x="2440834" y="390727"/>
                </a:cubicBezTo>
                <a:cubicBezTo>
                  <a:pt x="2440510" y="392166"/>
                  <a:pt x="2440045" y="393467"/>
                  <a:pt x="2439441" y="394628"/>
                </a:cubicBezTo>
                <a:cubicBezTo>
                  <a:pt x="2437209" y="396857"/>
                  <a:pt x="2434987" y="400201"/>
                  <a:pt x="2432777" y="404660"/>
                </a:cubicBezTo>
                <a:lnTo>
                  <a:pt x="2420635" y="419151"/>
                </a:lnTo>
                <a:lnTo>
                  <a:pt x="2411702" y="423610"/>
                </a:lnTo>
                <a:cubicBezTo>
                  <a:pt x="2411098" y="424190"/>
                  <a:pt x="2410354" y="424701"/>
                  <a:pt x="2409469" y="425142"/>
                </a:cubicBezTo>
                <a:cubicBezTo>
                  <a:pt x="2408586" y="425584"/>
                  <a:pt x="2407841" y="425816"/>
                  <a:pt x="2407237" y="425839"/>
                </a:cubicBezTo>
                <a:cubicBezTo>
                  <a:pt x="2407260" y="426373"/>
                  <a:pt x="2407214" y="426698"/>
                  <a:pt x="2407097" y="426814"/>
                </a:cubicBezTo>
                <a:cubicBezTo>
                  <a:pt x="2406981" y="426931"/>
                  <a:pt x="2406656" y="426977"/>
                  <a:pt x="2406120" y="426954"/>
                </a:cubicBezTo>
                <a:cubicBezTo>
                  <a:pt x="2404445" y="427999"/>
                  <a:pt x="2402771" y="428695"/>
                  <a:pt x="2401096" y="429044"/>
                </a:cubicBezTo>
                <a:cubicBezTo>
                  <a:pt x="2399421" y="429392"/>
                  <a:pt x="2397746" y="429810"/>
                  <a:pt x="2396071" y="430298"/>
                </a:cubicBezTo>
                <a:lnTo>
                  <a:pt x="2387139" y="434757"/>
                </a:lnTo>
                <a:cubicBezTo>
                  <a:pt x="2382138" y="436498"/>
                  <a:pt x="2377346" y="438588"/>
                  <a:pt x="2372764" y="441027"/>
                </a:cubicBezTo>
                <a:cubicBezTo>
                  <a:pt x="2368181" y="443465"/>
                  <a:pt x="2363669" y="445834"/>
                  <a:pt x="2359225" y="448133"/>
                </a:cubicBezTo>
                <a:lnTo>
                  <a:pt x="2324789" y="468197"/>
                </a:lnTo>
                <a:cubicBezTo>
                  <a:pt x="2323650" y="468801"/>
                  <a:pt x="2322860" y="469544"/>
                  <a:pt x="2322419" y="470426"/>
                </a:cubicBezTo>
                <a:cubicBezTo>
                  <a:pt x="2321977" y="471309"/>
                  <a:pt x="2322023" y="472052"/>
                  <a:pt x="2322558" y="472656"/>
                </a:cubicBezTo>
                <a:cubicBezTo>
                  <a:pt x="2324765" y="478299"/>
                  <a:pt x="2326763" y="484011"/>
                  <a:pt x="2328552" y="489794"/>
                </a:cubicBezTo>
                <a:cubicBezTo>
                  <a:pt x="2330341" y="495576"/>
                  <a:pt x="2332060" y="501010"/>
                  <a:pt x="2333710" y="506096"/>
                </a:cubicBezTo>
                <a:cubicBezTo>
                  <a:pt x="2335962" y="511042"/>
                  <a:pt x="2337800" y="515640"/>
                  <a:pt x="2339224" y="519890"/>
                </a:cubicBezTo>
                <a:cubicBezTo>
                  <a:pt x="2340649" y="524140"/>
                  <a:pt x="2341384" y="528459"/>
                  <a:pt x="2341430" y="532848"/>
                </a:cubicBezTo>
                <a:cubicBezTo>
                  <a:pt x="2341476" y="538933"/>
                  <a:pt x="2341384" y="544878"/>
                  <a:pt x="2341154" y="550683"/>
                </a:cubicBezTo>
                <a:cubicBezTo>
                  <a:pt x="2340924" y="556489"/>
                  <a:pt x="2340281" y="562434"/>
                  <a:pt x="2339224" y="568518"/>
                </a:cubicBezTo>
                <a:cubicBezTo>
                  <a:pt x="2338650" y="572930"/>
                  <a:pt x="2337869" y="577203"/>
                  <a:pt x="2336881" y="581337"/>
                </a:cubicBezTo>
                <a:cubicBezTo>
                  <a:pt x="2335892" y="585470"/>
                  <a:pt x="2334836" y="589743"/>
                  <a:pt x="2333710" y="594156"/>
                </a:cubicBezTo>
                <a:cubicBezTo>
                  <a:pt x="2333105" y="596873"/>
                  <a:pt x="2332363" y="599241"/>
                  <a:pt x="2331479" y="601262"/>
                </a:cubicBezTo>
                <a:cubicBezTo>
                  <a:pt x="2330597" y="603282"/>
                  <a:pt x="2329853" y="605372"/>
                  <a:pt x="2329249" y="607532"/>
                </a:cubicBezTo>
                <a:lnTo>
                  <a:pt x="2329249" y="609761"/>
                </a:lnTo>
                <a:lnTo>
                  <a:pt x="2331479" y="609761"/>
                </a:lnTo>
                <a:cubicBezTo>
                  <a:pt x="2335327" y="608136"/>
                  <a:pt x="2338967" y="606649"/>
                  <a:pt x="2342400" y="605303"/>
                </a:cubicBezTo>
                <a:cubicBezTo>
                  <a:pt x="2345833" y="603956"/>
                  <a:pt x="2349209" y="602469"/>
                  <a:pt x="2352526" y="600844"/>
                </a:cubicBezTo>
                <a:lnTo>
                  <a:pt x="2369274" y="593041"/>
                </a:lnTo>
                <a:lnTo>
                  <a:pt x="2380440" y="589697"/>
                </a:lnTo>
                <a:cubicBezTo>
                  <a:pt x="2382626" y="588536"/>
                  <a:pt x="2384673" y="587514"/>
                  <a:pt x="2386581" y="586632"/>
                </a:cubicBezTo>
                <a:cubicBezTo>
                  <a:pt x="2388489" y="585749"/>
                  <a:pt x="2390535" y="585285"/>
                  <a:pt x="2392721" y="585238"/>
                </a:cubicBezTo>
                <a:cubicBezTo>
                  <a:pt x="2395489" y="584611"/>
                  <a:pt x="2398328" y="583915"/>
                  <a:pt x="2401235" y="583148"/>
                </a:cubicBezTo>
                <a:cubicBezTo>
                  <a:pt x="2404143" y="582382"/>
                  <a:pt x="2407260" y="581964"/>
                  <a:pt x="2410586" y="581894"/>
                </a:cubicBezTo>
                <a:cubicBezTo>
                  <a:pt x="2415096" y="581360"/>
                  <a:pt x="2419728" y="581035"/>
                  <a:pt x="2424483" y="580919"/>
                </a:cubicBezTo>
                <a:cubicBezTo>
                  <a:pt x="2429238" y="580803"/>
                  <a:pt x="2433852" y="580756"/>
                  <a:pt x="2438327" y="580780"/>
                </a:cubicBezTo>
                <a:cubicBezTo>
                  <a:pt x="2440022" y="580803"/>
                  <a:pt x="2441646" y="581035"/>
                  <a:pt x="2443202" y="581476"/>
                </a:cubicBezTo>
                <a:cubicBezTo>
                  <a:pt x="2444758" y="581918"/>
                  <a:pt x="2446105" y="582428"/>
                  <a:pt x="2447242" y="583009"/>
                </a:cubicBezTo>
                <a:cubicBezTo>
                  <a:pt x="2450771" y="584124"/>
                  <a:pt x="2453743" y="584124"/>
                  <a:pt x="2456157" y="583009"/>
                </a:cubicBezTo>
                <a:cubicBezTo>
                  <a:pt x="2457272" y="582498"/>
                  <a:pt x="2458387" y="582127"/>
                  <a:pt x="2459501" y="581894"/>
                </a:cubicBezTo>
                <a:cubicBezTo>
                  <a:pt x="2460615" y="581662"/>
                  <a:pt x="2461730" y="581291"/>
                  <a:pt x="2462844" y="580780"/>
                </a:cubicBezTo>
                <a:cubicBezTo>
                  <a:pt x="2464469" y="580733"/>
                  <a:pt x="2465955" y="580547"/>
                  <a:pt x="2467302" y="580222"/>
                </a:cubicBezTo>
                <a:cubicBezTo>
                  <a:pt x="2468648" y="579897"/>
                  <a:pt x="2470134" y="579711"/>
                  <a:pt x="2471759" y="579665"/>
                </a:cubicBezTo>
                <a:cubicBezTo>
                  <a:pt x="2473988" y="579131"/>
                  <a:pt x="2476217" y="578806"/>
                  <a:pt x="2478446" y="578690"/>
                </a:cubicBezTo>
                <a:cubicBezTo>
                  <a:pt x="2480675" y="578573"/>
                  <a:pt x="2482904" y="578527"/>
                  <a:pt x="2485133" y="578550"/>
                </a:cubicBezTo>
                <a:cubicBezTo>
                  <a:pt x="2490635" y="578573"/>
                  <a:pt x="2495789" y="578527"/>
                  <a:pt x="2500596" y="578411"/>
                </a:cubicBezTo>
                <a:cubicBezTo>
                  <a:pt x="2505401" y="578295"/>
                  <a:pt x="2510276" y="577970"/>
                  <a:pt x="2515222" y="577436"/>
                </a:cubicBezTo>
                <a:cubicBezTo>
                  <a:pt x="2517474" y="577505"/>
                  <a:pt x="2519657" y="577923"/>
                  <a:pt x="2521769" y="578690"/>
                </a:cubicBezTo>
                <a:cubicBezTo>
                  <a:pt x="2523882" y="579456"/>
                  <a:pt x="2525786" y="580153"/>
                  <a:pt x="2527480" y="580780"/>
                </a:cubicBezTo>
                <a:cubicBezTo>
                  <a:pt x="2534168" y="584124"/>
                  <a:pt x="2539739" y="587468"/>
                  <a:pt x="2544197" y="590812"/>
                </a:cubicBezTo>
                <a:lnTo>
                  <a:pt x="2555341" y="603073"/>
                </a:lnTo>
                <a:cubicBezTo>
                  <a:pt x="2559799" y="609761"/>
                  <a:pt x="2563142" y="617564"/>
                  <a:pt x="2565371" y="626482"/>
                </a:cubicBezTo>
                <a:cubicBezTo>
                  <a:pt x="2565464" y="627596"/>
                  <a:pt x="2565836" y="628711"/>
                  <a:pt x="2566485" y="629825"/>
                </a:cubicBezTo>
                <a:cubicBezTo>
                  <a:pt x="2567136" y="630940"/>
                  <a:pt x="2567508" y="632055"/>
                  <a:pt x="2567600" y="633170"/>
                </a:cubicBezTo>
                <a:cubicBezTo>
                  <a:pt x="2570270" y="642644"/>
                  <a:pt x="2571616" y="652119"/>
                  <a:pt x="2571639" y="661594"/>
                </a:cubicBezTo>
                <a:cubicBezTo>
                  <a:pt x="2571663" y="671069"/>
                  <a:pt x="2571059" y="680543"/>
                  <a:pt x="2569828" y="690018"/>
                </a:cubicBezTo>
                <a:cubicBezTo>
                  <a:pt x="2569225" y="696103"/>
                  <a:pt x="2568204" y="702047"/>
                  <a:pt x="2566765" y="707853"/>
                </a:cubicBezTo>
                <a:cubicBezTo>
                  <a:pt x="2565325" y="713659"/>
                  <a:pt x="2563746" y="719604"/>
                  <a:pt x="2562028" y="725688"/>
                </a:cubicBezTo>
                <a:lnTo>
                  <a:pt x="2562028" y="732376"/>
                </a:lnTo>
                <a:cubicBezTo>
                  <a:pt x="2562005" y="734025"/>
                  <a:pt x="2561772" y="735465"/>
                  <a:pt x="2561331" y="736695"/>
                </a:cubicBezTo>
                <a:cubicBezTo>
                  <a:pt x="2560890" y="737926"/>
                  <a:pt x="2560379" y="739087"/>
                  <a:pt x="2559799" y="740179"/>
                </a:cubicBezTo>
                <a:lnTo>
                  <a:pt x="2559799" y="741294"/>
                </a:lnTo>
                <a:cubicBezTo>
                  <a:pt x="2559195" y="744591"/>
                  <a:pt x="2558452" y="747749"/>
                  <a:pt x="2557570" y="750768"/>
                </a:cubicBezTo>
                <a:cubicBezTo>
                  <a:pt x="2556688" y="753787"/>
                  <a:pt x="2555945" y="756946"/>
                  <a:pt x="2555341" y="760243"/>
                </a:cubicBezTo>
                <a:lnTo>
                  <a:pt x="2550884" y="775849"/>
                </a:lnTo>
                <a:lnTo>
                  <a:pt x="2545311" y="789225"/>
                </a:lnTo>
                <a:cubicBezTo>
                  <a:pt x="2544220" y="793614"/>
                  <a:pt x="2543060" y="797933"/>
                  <a:pt x="2541829" y="802183"/>
                </a:cubicBezTo>
                <a:cubicBezTo>
                  <a:pt x="2540599" y="806433"/>
                  <a:pt x="2539159" y="811031"/>
                  <a:pt x="2537511" y="815977"/>
                </a:cubicBezTo>
                <a:cubicBezTo>
                  <a:pt x="2536977" y="818182"/>
                  <a:pt x="2536373" y="820167"/>
                  <a:pt x="2535700" y="821931"/>
                </a:cubicBezTo>
                <a:cubicBezTo>
                  <a:pt x="2535026" y="823695"/>
                  <a:pt x="2534144" y="825386"/>
                  <a:pt x="2533053" y="827003"/>
                </a:cubicBezTo>
                <a:cubicBezTo>
                  <a:pt x="2532472" y="828736"/>
                  <a:pt x="2531683" y="830823"/>
                  <a:pt x="2530685" y="833261"/>
                </a:cubicBezTo>
                <a:cubicBezTo>
                  <a:pt x="2529686" y="835700"/>
                  <a:pt x="2528619" y="838071"/>
                  <a:pt x="2527480" y="840373"/>
                </a:cubicBezTo>
                <a:cubicBezTo>
                  <a:pt x="2526947" y="842628"/>
                  <a:pt x="2526343" y="844813"/>
                  <a:pt x="2525669" y="846928"/>
                </a:cubicBezTo>
                <a:cubicBezTo>
                  <a:pt x="2524997" y="849044"/>
                  <a:pt x="2524114" y="850950"/>
                  <a:pt x="2523023" y="852647"/>
                </a:cubicBezTo>
                <a:lnTo>
                  <a:pt x="2519680" y="862690"/>
                </a:lnTo>
                <a:lnTo>
                  <a:pt x="2510764" y="882776"/>
                </a:lnTo>
                <a:cubicBezTo>
                  <a:pt x="2509070" y="886170"/>
                  <a:pt x="2507166" y="889703"/>
                  <a:pt x="2505053" y="893376"/>
                </a:cubicBezTo>
                <a:cubicBezTo>
                  <a:pt x="2502941" y="897050"/>
                  <a:pt x="2500758" y="900583"/>
                  <a:pt x="2498505" y="903977"/>
                </a:cubicBezTo>
                <a:cubicBezTo>
                  <a:pt x="2497391" y="906790"/>
                  <a:pt x="2495998" y="909812"/>
                  <a:pt x="2494327" y="913044"/>
                </a:cubicBezTo>
                <a:cubicBezTo>
                  <a:pt x="2492655" y="916275"/>
                  <a:pt x="2490705" y="919576"/>
                  <a:pt x="2488475" y="922947"/>
                </a:cubicBezTo>
                <a:cubicBezTo>
                  <a:pt x="2485249" y="928080"/>
                  <a:pt x="2481952" y="933127"/>
                  <a:pt x="2478585" y="938088"/>
                </a:cubicBezTo>
                <a:cubicBezTo>
                  <a:pt x="2475219" y="943049"/>
                  <a:pt x="2471087" y="947256"/>
                  <a:pt x="2466188" y="950710"/>
                </a:cubicBezTo>
                <a:cubicBezTo>
                  <a:pt x="2461915" y="956313"/>
                  <a:pt x="2458200" y="961917"/>
                  <a:pt x="2455043" y="967521"/>
                </a:cubicBezTo>
                <a:cubicBezTo>
                  <a:pt x="2452907" y="969680"/>
                  <a:pt x="2450771" y="971484"/>
                  <a:pt x="2448635" y="972931"/>
                </a:cubicBezTo>
                <a:cubicBezTo>
                  <a:pt x="2446499" y="974378"/>
                  <a:pt x="2443806" y="975890"/>
                  <a:pt x="2440556" y="977465"/>
                </a:cubicBezTo>
                <a:cubicBezTo>
                  <a:pt x="2437863" y="978563"/>
                  <a:pt x="2435731" y="979946"/>
                  <a:pt x="2434162" y="981614"/>
                </a:cubicBezTo>
                <a:cubicBezTo>
                  <a:pt x="2432593" y="983282"/>
                  <a:pt x="2431027" y="985231"/>
                  <a:pt x="2429465" y="987460"/>
                </a:cubicBezTo>
                <a:cubicBezTo>
                  <a:pt x="2426613" y="990896"/>
                  <a:pt x="2423474" y="993218"/>
                  <a:pt x="2420049" y="994425"/>
                </a:cubicBezTo>
                <a:cubicBezTo>
                  <a:pt x="2416625" y="995633"/>
                  <a:pt x="2413470" y="995168"/>
                  <a:pt x="2410586" y="993032"/>
                </a:cubicBezTo>
                <a:lnTo>
                  <a:pt x="2400538" y="984117"/>
                </a:lnTo>
                <a:cubicBezTo>
                  <a:pt x="2400561" y="983583"/>
                  <a:pt x="2400514" y="983258"/>
                  <a:pt x="2400398" y="983142"/>
                </a:cubicBezTo>
                <a:cubicBezTo>
                  <a:pt x="2400282" y="983026"/>
                  <a:pt x="2399956" y="982979"/>
                  <a:pt x="2399421" y="983003"/>
                </a:cubicBezTo>
                <a:cubicBezTo>
                  <a:pt x="2398328" y="981264"/>
                  <a:pt x="2397164" y="980014"/>
                  <a:pt x="2395932" y="979254"/>
                </a:cubicBezTo>
                <a:cubicBezTo>
                  <a:pt x="2394699" y="978495"/>
                  <a:pt x="2393257" y="978630"/>
                  <a:pt x="2391605" y="979659"/>
                </a:cubicBezTo>
                <a:cubicBezTo>
                  <a:pt x="2388814" y="980262"/>
                  <a:pt x="2386023" y="980449"/>
                  <a:pt x="2383232" y="980221"/>
                </a:cubicBezTo>
                <a:cubicBezTo>
                  <a:pt x="2380440" y="979992"/>
                  <a:pt x="2377649" y="979074"/>
                  <a:pt x="2374857" y="977465"/>
                </a:cubicBezTo>
                <a:cubicBezTo>
                  <a:pt x="2373694" y="976985"/>
                  <a:pt x="2372391" y="976574"/>
                  <a:pt x="2370949" y="976231"/>
                </a:cubicBezTo>
                <a:cubicBezTo>
                  <a:pt x="2369507" y="975888"/>
                  <a:pt x="2368204" y="975203"/>
                  <a:pt x="2367042" y="974174"/>
                </a:cubicBezTo>
                <a:cubicBezTo>
                  <a:pt x="2364808" y="973101"/>
                  <a:pt x="2362575" y="971671"/>
                  <a:pt x="2360343" y="969885"/>
                </a:cubicBezTo>
                <a:cubicBezTo>
                  <a:pt x="2358109" y="968099"/>
                  <a:pt x="2355877" y="965816"/>
                  <a:pt x="2353643" y="963038"/>
                </a:cubicBezTo>
                <a:cubicBezTo>
                  <a:pt x="2352061" y="962408"/>
                  <a:pt x="2350759" y="961427"/>
                  <a:pt x="2349737" y="960096"/>
                </a:cubicBezTo>
                <a:cubicBezTo>
                  <a:pt x="2348715" y="958765"/>
                  <a:pt x="2347416" y="957504"/>
                  <a:pt x="2345841" y="956313"/>
                </a:cubicBezTo>
                <a:cubicBezTo>
                  <a:pt x="2344738" y="955683"/>
                  <a:pt x="2343635" y="954983"/>
                  <a:pt x="2342533" y="954212"/>
                </a:cubicBezTo>
                <a:cubicBezTo>
                  <a:pt x="2341430" y="953442"/>
                  <a:pt x="2340327" y="953021"/>
                  <a:pt x="2339224" y="952951"/>
                </a:cubicBezTo>
                <a:cubicBezTo>
                  <a:pt x="2335444" y="952951"/>
                  <a:pt x="2332209" y="952391"/>
                  <a:pt x="2329520" y="951270"/>
                </a:cubicBezTo>
                <a:cubicBezTo>
                  <a:pt x="2326832" y="950149"/>
                  <a:pt x="2324139" y="948468"/>
                  <a:pt x="2321442" y="946227"/>
                </a:cubicBezTo>
                <a:cubicBezTo>
                  <a:pt x="2317075" y="942305"/>
                  <a:pt x="2313265" y="938020"/>
                  <a:pt x="2310013" y="933372"/>
                </a:cubicBezTo>
                <a:cubicBezTo>
                  <a:pt x="2306760" y="928724"/>
                  <a:pt x="2303508" y="924133"/>
                  <a:pt x="2300255" y="919599"/>
                </a:cubicBezTo>
                <a:cubicBezTo>
                  <a:pt x="2298118" y="916252"/>
                  <a:pt x="2296259" y="912904"/>
                  <a:pt x="2294679" y="909557"/>
                </a:cubicBezTo>
                <a:cubicBezTo>
                  <a:pt x="2293099" y="906209"/>
                  <a:pt x="2291240" y="902861"/>
                  <a:pt x="2289104" y="899514"/>
                </a:cubicBezTo>
                <a:cubicBezTo>
                  <a:pt x="2283528" y="886123"/>
                  <a:pt x="2282412" y="872733"/>
                  <a:pt x="2285758" y="859342"/>
                </a:cubicBezTo>
                <a:cubicBezTo>
                  <a:pt x="2286292" y="854856"/>
                  <a:pt x="2286618" y="850160"/>
                  <a:pt x="2286733" y="845255"/>
                </a:cubicBezTo>
                <a:cubicBezTo>
                  <a:pt x="2286850" y="840349"/>
                  <a:pt x="2286896" y="835374"/>
                  <a:pt x="2286873" y="830330"/>
                </a:cubicBezTo>
                <a:cubicBezTo>
                  <a:pt x="2286873" y="828006"/>
                  <a:pt x="2286594" y="825201"/>
                  <a:pt x="2286036" y="821913"/>
                </a:cubicBezTo>
                <a:cubicBezTo>
                  <a:pt x="2285479" y="818626"/>
                  <a:pt x="2284642" y="815532"/>
                  <a:pt x="2283528" y="812633"/>
                </a:cubicBezTo>
                <a:cubicBezTo>
                  <a:pt x="2282854" y="810404"/>
                  <a:pt x="2281692" y="808174"/>
                  <a:pt x="2280043" y="805945"/>
                </a:cubicBezTo>
                <a:cubicBezTo>
                  <a:pt x="2278393" y="803716"/>
                  <a:pt x="2276953" y="801486"/>
                  <a:pt x="2275722" y="799257"/>
                </a:cubicBezTo>
                <a:lnTo>
                  <a:pt x="2271261" y="790339"/>
                </a:lnTo>
                <a:cubicBezTo>
                  <a:pt x="2271237" y="789712"/>
                  <a:pt x="2271284" y="789016"/>
                  <a:pt x="2271400" y="788249"/>
                </a:cubicBezTo>
                <a:cubicBezTo>
                  <a:pt x="2271516" y="787483"/>
                  <a:pt x="2271842" y="787065"/>
                  <a:pt x="2272376" y="786995"/>
                </a:cubicBezTo>
                <a:lnTo>
                  <a:pt x="2276837" y="786995"/>
                </a:lnTo>
                <a:lnTo>
                  <a:pt x="2299140" y="801486"/>
                </a:lnTo>
                <a:cubicBezTo>
                  <a:pt x="2300789" y="802113"/>
                  <a:pt x="2302230" y="803089"/>
                  <a:pt x="2303461" y="804412"/>
                </a:cubicBezTo>
                <a:cubicBezTo>
                  <a:pt x="2304693" y="805736"/>
                  <a:pt x="2305854" y="806990"/>
                  <a:pt x="2306946" y="808174"/>
                </a:cubicBezTo>
                <a:cubicBezTo>
                  <a:pt x="2310315" y="809870"/>
                  <a:pt x="2313892" y="811495"/>
                  <a:pt x="2317679" y="813051"/>
                </a:cubicBezTo>
                <a:cubicBezTo>
                  <a:pt x="2321466" y="814607"/>
                  <a:pt x="2325323" y="815954"/>
                  <a:pt x="2329249" y="817092"/>
                </a:cubicBezTo>
                <a:cubicBezTo>
                  <a:pt x="2333728" y="819788"/>
                  <a:pt x="2338344" y="822133"/>
                  <a:pt x="2343098" y="824128"/>
                </a:cubicBezTo>
                <a:cubicBezTo>
                  <a:pt x="2347852" y="826122"/>
                  <a:pt x="2352484" y="828190"/>
                  <a:pt x="2356993" y="830330"/>
                </a:cubicBezTo>
                <a:lnTo>
                  <a:pt x="2372624" y="835909"/>
                </a:lnTo>
                <a:cubicBezTo>
                  <a:pt x="2375299" y="836467"/>
                  <a:pt x="2377207" y="836467"/>
                  <a:pt x="2378346" y="835909"/>
                </a:cubicBezTo>
                <a:cubicBezTo>
                  <a:pt x="2379486" y="835351"/>
                  <a:pt x="2380556" y="834235"/>
                  <a:pt x="2381556" y="832562"/>
                </a:cubicBezTo>
                <a:cubicBezTo>
                  <a:pt x="2383255" y="829192"/>
                  <a:pt x="2384883" y="825689"/>
                  <a:pt x="2386441" y="822053"/>
                </a:cubicBezTo>
                <a:cubicBezTo>
                  <a:pt x="2388000" y="818417"/>
                  <a:pt x="2389349" y="814905"/>
                  <a:pt x="2390489" y="811518"/>
                </a:cubicBezTo>
                <a:lnTo>
                  <a:pt x="2392721" y="802601"/>
                </a:lnTo>
                <a:cubicBezTo>
                  <a:pt x="2393326" y="800372"/>
                  <a:pt x="2394072" y="798142"/>
                  <a:pt x="2394955" y="795913"/>
                </a:cubicBezTo>
                <a:cubicBezTo>
                  <a:pt x="2395839" y="793684"/>
                  <a:pt x="2396583" y="791454"/>
                  <a:pt x="2397187" y="789225"/>
                </a:cubicBezTo>
                <a:lnTo>
                  <a:pt x="2401654" y="778078"/>
                </a:lnTo>
                <a:cubicBezTo>
                  <a:pt x="2402166" y="777497"/>
                  <a:pt x="2402538" y="776708"/>
                  <a:pt x="2402771" y="775709"/>
                </a:cubicBezTo>
                <a:cubicBezTo>
                  <a:pt x="2403003" y="774711"/>
                  <a:pt x="2403375" y="773642"/>
                  <a:pt x="2403887" y="772505"/>
                </a:cubicBezTo>
                <a:cubicBezTo>
                  <a:pt x="2403910" y="771854"/>
                  <a:pt x="2404143" y="770925"/>
                  <a:pt x="2404585" y="769718"/>
                </a:cubicBezTo>
                <a:cubicBezTo>
                  <a:pt x="2405027" y="768510"/>
                  <a:pt x="2405539" y="767581"/>
                  <a:pt x="2406120" y="766931"/>
                </a:cubicBezTo>
                <a:cubicBezTo>
                  <a:pt x="2406097" y="766374"/>
                  <a:pt x="2406143" y="765816"/>
                  <a:pt x="2406259" y="765259"/>
                </a:cubicBezTo>
                <a:cubicBezTo>
                  <a:pt x="2406376" y="764702"/>
                  <a:pt x="2406702" y="764144"/>
                  <a:pt x="2407237" y="763587"/>
                </a:cubicBezTo>
                <a:cubicBezTo>
                  <a:pt x="2407260" y="763030"/>
                  <a:pt x="2407493" y="762194"/>
                  <a:pt x="2407935" y="761079"/>
                </a:cubicBezTo>
                <a:cubicBezTo>
                  <a:pt x="2408377" y="759964"/>
                  <a:pt x="2408888" y="758571"/>
                  <a:pt x="2409469" y="756899"/>
                </a:cubicBezTo>
                <a:cubicBezTo>
                  <a:pt x="2411075" y="752440"/>
                  <a:pt x="2412331" y="747982"/>
                  <a:pt x="2413238" y="743523"/>
                </a:cubicBezTo>
                <a:cubicBezTo>
                  <a:pt x="2414145" y="739064"/>
                  <a:pt x="2415122" y="734605"/>
                  <a:pt x="2416169" y="730147"/>
                </a:cubicBezTo>
                <a:cubicBezTo>
                  <a:pt x="2417833" y="722901"/>
                  <a:pt x="2419433" y="715656"/>
                  <a:pt x="2420967" y="708410"/>
                </a:cubicBezTo>
                <a:cubicBezTo>
                  <a:pt x="2422501" y="701165"/>
                  <a:pt x="2423830" y="693920"/>
                  <a:pt x="2424954" y="686674"/>
                </a:cubicBezTo>
                <a:cubicBezTo>
                  <a:pt x="2425488" y="686094"/>
                  <a:pt x="2425813" y="685304"/>
                  <a:pt x="2425929" y="684306"/>
                </a:cubicBezTo>
                <a:cubicBezTo>
                  <a:pt x="2426045" y="683307"/>
                  <a:pt x="2426091" y="682239"/>
                  <a:pt x="2426068" y="681101"/>
                </a:cubicBezTo>
                <a:lnTo>
                  <a:pt x="2429411" y="663266"/>
                </a:lnTo>
                <a:cubicBezTo>
                  <a:pt x="2430494" y="658738"/>
                  <a:pt x="2431430" y="654139"/>
                  <a:pt x="2432217" y="649472"/>
                </a:cubicBezTo>
                <a:cubicBezTo>
                  <a:pt x="2433005" y="644804"/>
                  <a:pt x="2433926" y="640485"/>
                  <a:pt x="2434983" y="636514"/>
                </a:cubicBezTo>
                <a:cubicBezTo>
                  <a:pt x="2435030" y="633750"/>
                  <a:pt x="2435215" y="631196"/>
                  <a:pt x="2435541" y="628850"/>
                </a:cubicBezTo>
                <a:cubicBezTo>
                  <a:pt x="2435866" y="626505"/>
                  <a:pt x="2436051" y="624229"/>
                  <a:pt x="2436098" y="622023"/>
                </a:cubicBezTo>
                <a:cubicBezTo>
                  <a:pt x="2436051" y="620931"/>
                  <a:pt x="2435866" y="620049"/>
                  <a:pt x="2435541" y="619375"/>
                </a:cubicBezTo>
                <a:cubicBezTo>
                  <a:pt x="2435215" y="618702"/>
                  <a:pt x="2435030" y="618098"/>
                  <a:pt x="2434983" y="617564"/>
                </a:cubicBezTo>
                <a:cubicBezTo>
                  <a:pt x="2433358" y="617541"/>
                  <a:pt x="2431872" y="617587"/>
                  <a:pt x="2430526" y="617703"/>
                </a:cubicBezTo>
                <a:cubicBezTo>
                  <a:pt x="2429179" y="617819"/>
                  <a:pt x="2427693" y="618145"/>
                  <a:pt x="2426068" y="618679"/>
                </a:cubicBezTo>
                <a:cubicBezTo>
                  <a:pt x="2425051" y="618725"/>
                  <a:pt x="2424157" y="618911"/>
                  <a:pt x="2423384" y="619236"/>
                </a:cubicBezTo>
                <a:cubicBezTo>
                  <a:pt x="2422611" y="619561"/>
                  <a:pt x="2421695" y="619747"/>
                  <a:pt x="2420635" y="619793"/>
                </a:cubicBezTo>
                <a:cubicBezTo>
                  <a:pt x="2420031" y="620304"/>
                  <a:pt x="2419286" y="620676"/>
                  <a:pt x="2418402" y="620908"/>
                </a:cubicBezTo>
                <a:cubicBezTo>
                  <a:pt x="2417518" y="621140"/>
                  <a:pt x="2416774" y="621512"/>
                  <a:pt x="2416169" y="622023"/>
                </a:cubicBezTo>
                <a:lnTo>
                  <a:pt x="2415049" y="624252"/>
                </a:lnTo>
                <a:cubicBezTo>
                  <a:pt x="2413335" y="624740"/>
                  <a:pt x="2411479" y="625158"/>
                  <a:pt x="2409480" y="625506"/>
                </a:cubicBezTo>
                <a:cubicBezTo>
                  <a:pt x="2407481" y="625854"/>
                  <a:pt x="2405620" y="626551"/>
                  <a:pt x="2403898" y="627596"/>
                </a:cubicBezTo>
                <a:lnTo>
                  <a:pt x="2389380" y="630940"/>
                </a:lnTo>
                <a:cubicBezTo>
                  <a:pt x="2387170" y="632055"/>
                  <a:pt x="2384890" y="632891"/>
                  <a:pt x="2382540" y="633448"/>
                </a:cubicBezTo>
                <a:cubicBezTo>
                  <a:pt x="2380190" y="634006"/>
                  <a:pt x="2377631" y="634284"/>
                  <a:pt x="2374863" y="634284"/>
                </a:cubicBezTo>
                <a:cubicBezTo>
                  <a:pt x="2373188" y="634215"/>
                  <a:pt x="2371512" y="634354"/>
                  <a:pt x="2369837" y="634702"/>
                </a:cubicBezTo>
                <a:cubicBezTo>
                  <a:pt x="2368162" y="635051"/>
                  <a:pt x="2366487" y="636026"/>
                  <a:pt x="2364812" y="637628"/>
                </a:cubicBezTo>
                <a:cubicBezTo>
                  <a:pt x="2364230" y="638162"/>
                  <a:pt x="2363439" y="638488"/>
                  <a:pt x="2362439" y="638604"/>
                </a:cubicBezTo>
                <a:cubicBezTo>
                  <a:pt x="2361439" y="638720"/>
                  <a:pt x="2360368" y="638766"/>
                  <a:pt x="2359228" y="638743"/>
                </a:cubicBezTo>
                <a:cubicBezTo>
                  <a:pt x="2355900" y="638766"/>
                  <a:pt x="2352510" y="638720"/>
                  <a:pt x="2349057" y="638604"/>
                </a:cubicBezTo>
                <a:cubicBezTo>
                  <a:pt x="2345605" y="638488"/>
                  <a:pt x="2341959" y="638162"/>
                  <a:pt x="2338121" y="637628"/>
                </a:cubicBezTo>
                <a:cubicBezTo>
                  <a:pt x="2336973" y="637628"/>
                  <a:pt x="2335683" y="637350"/>
                  <a:pt x="2334252" y="636792"/>
                </a:cubicBezTo>
                <a:cubicBezTo>
                  <a:pt x="2332822" y="636235"/>
                  <a:pt x="2331525" y="635399"/>
                  <a:pt x="2330364" y="634284"/>
                </a:cubicBezTo>
                <a:cubicBezTo>
                  <a:pt x="2327460" y="633704"/>
                  <a:pt x="2324626" y="633750"/>
                  <a:pt x="2321861" y="634424"/>
                </a:cubicBezTo>
                <a:cubicBezTo>
                  <a:pt x="2319097" y="635097"/>
                  <a:pt x="2317099" y="636537"/>
                  <a:pt x="2315867" y="638743"/>
                </a:cubicBezTo>
                <a:lnTo>
                  <a:pt x="2312521" y="644316"/>
                </a:lnTo>
                <a:cubicBezTo>
                  <a:pt x="2311988" y="647010"/>
                  <a:pt x="2311383" y="649147"/>
                  <a:pt x="2310710" y="650726"/>
                </a:cubicBezTo>
                <a:cubicBezTo>
                  <a:pt x="2310036" y="652305"/>
                  <a:pt x="2309153" y="653884"/>
                  <a:pt x="2308061" y="655463"/>
                </a:cubicBezTo>
                <a:cubicBezTo>
                  <a:pt x="2307992" y="657089"/>
                  <a:pt x="2307573" y="658575"/>
                  <a:pt x="2306806" y="659922"/>
                </a:cubicBezTo>
                <a:cubicBezTo>
                  <a:pt x="2306040" y="661269"/>
                  <a:pt x="2305343" y="662755"/>
                  <a:pt x="2304716" y="664381"/>
                </a:cubicBezTo>
                <a:lnTo>
                  <a:pt x="2300255" y="671069"/>
                </a:lnTo>
                <a:lnTo>
                  <a:pt x="2290219" y="688904"/>
                </a:lnTo>
                <a:lnTo>
                  <a:pt x="2286873" y="697821"/>
                </a:lnTo>
                <a:lnTo>
                  <a:pt x="2283528" y="703394"/>
                </a:lnTo>
                <a:lnTo>
                  <a:pt x="2273491" y="717885"/>
                </a:lnTo>
                <a:lnTo>
                  <a:pt x="2264570" y="732376"/>
                </a:lnTo>
                <a:cubicBezTo>
                  <a:pt x="2263408" y="734605"/>
                  <a:pt x="2262107" y="736556"/>
                  <a:pt x="2260667" y="738228"/>
                </a:cubicBezTo>
                <a:cubicBezTo>
                  <a:pt x="2259227" y="739900"/>
                  <a:pt x="2257925" y="741294"/>
                  <a:pt x="2256764" y="742408"/>
                </a:cubicBezTo>
                <a:cubicBezTo>
                  <a:pt x="2255184" y="745125"/>
                  <a:pt x="2253883" y="747215"/>
                  <a:pt x="2252861" y="748678"/>
                </a:cubicBezTo>
                <a:cubicBezTo>
                  <a:pt x="2251839" y="750141"/>
                  <a:pt x="2250538" y="751395"/>
                  <a:pt x="2248958" y="752440"/>
                </a:cubicBezTo>
                <a:cubicBezTo>
                  <a:pt x="2247355" y="755738"/>
                  <a:pt x="2245822" y="758618"/>
                  <a:pt x="2244358" y="761079"/>
                </a:cubicBezTo>
                <a:cubicBezTo>
                  <a:pt x="2242894" y="763541"/>
                  <a:pt x="2241082" y="765863"/>
                  <a:pt x="2238921" y="768046"/>
                </a:cubicBezTo>
                <a:lnTo>
                  <a:pt x="2214388" y="797028"/>
                </a:lnTo>
                <a:cubicBezTo>
                  <a:pt x="2210555" y="800929"/>
                  <a:pt x="2206512" y="804830"/>
                  <a:pt x="2202261" y="808732"/>
                </a:cubicBezTo>
                <a:cubicBezTo>
                  <a:pt x="2198009" y="812633"/>
                  <a:pt x="2193130" y="816534"/>
                  <a:pt x="2187624" y="820436"/>
                </a:cubicBezTo>
                <a:lnTo>
                  <a:pt x="2172012" y="830330"/>
                </a:lnTo>
                <a:cubicBezTo>
                  <a:pt x="2170339" y="830283"/>
                  <a:pt x="2168667" y="830376"/>
                  <a:pt x="2166994" y="830609"/>
                </a:cubicBezTo>
                <a:cubicBezTo>
                  <a:pt x="2165321" y="830841"/>
                  <a:pt x="2163649" y="831492"/>
                  <a:pt x="2161975" y="832562"/>
                </a:cubicBezTo>
                <a:lnTo>
                  <a:pt x="2161975" y="834793"/>
                </a:lnTo>
                <a:lnTo>
                  <a:pt x="2160861" y="834793"/>
                </a:lnTo>
                <a:cubicBezTo>
                  <a:pt x="2159746" y="834212"/>
                  <a:pt x="2158351" y="833980"/>
                  <a:pt x="2156678" y="834096"/>
                </a:cubicBezTo>
                <a:cubicBezTo>
                  <a:pt x="2155006" y="834212"/>
                  <a:pt x="2153054" y="834816"/>
                  <a:pt x="2150824" y="835909"/>
                </a:cubicBezTo>
                <a:lnTo>
                  <a:pt x="2147478" y="835909"/>
                </a:lnTo>
                <a:cubicBezTo>
                  <a:pt x="2144226" y="836490"/>
                  <a:pt x="2141252" y="837002"/>
                  <a:pt x="2138558" y="837444"/>
                </a:cubicBezTo>
                <a:cubicBezTo>
                  <a:pt x="2135862" y="837885"/>
                  <a:pt x="2132889" y="838118"/>
                  <a:pt x="2129636" y="838141"/>
                </a:cubicBezTo>
                <a:cubicBezTo>
                  <a:pt x="2129055" y="838699"/>
                  <a:pt x="2128544" y="838978"/>
                  <a:pt x="2128103" y="838978"/>
                </a:cubicBezTo>
                <a:cubicBezTo>
                  <a:pt x="2127661" y="838978"/>
                  <a:pt x="2127429" y="838699"/>
                  <a:pt x="2127406" y="838141"/>
                </a:cubicBezTo>
                <a:cubicBezTo>
                  <a:pt x="2125733" y="837118"/>
                  <a:pt x="2124065" y="836653"/>
                  <a:pt x="2122406" y="836746"/>
                </a:cubicBezTo>
                <a:cubicBezTo>
                  <a:pt x="2120745" y="836839"/>
                  <a:pt x="2119094" y="836932"/>
                  <a:pt x="2117452" y="837025"/>
                </a:cubicBezTo>
                <a:cubicBezTo>
                  <a:pt x="2114159" y="836979"/>
                  <a:pt x="2110785" y="836793"/>
                  <a:pt x="2107331" y="836467"/>
                </a:cubicBezTo>
                <a:cubicBezTo>
                  <a:pt x="2103876" y="836142"/>
                  <a:pt x="2100209" y="835956"/>
                  <a:pt x="2096328" y="835909"/>
                </a:cubicBezTo>
                <a:cubicBezTo>
                  <a:pt x="2094192" y="835305"/>
                  <a:pt x="2092612" y="835119"/>
                  <a:pt x="2091590" y="835351"/>
                </a:cubicBezTo>
                <a:cubicBezTo>
                  <a:pt x="2090568" y="835584"/>
                  <a:pt x="2089546" y="836514"/>
                  <a:pt x="2088525" y="838141"/>
                </a:cubicBezTo>
                <a:lnTo>
                  <a:pt x="2069571" y="874965"/>
                </a:lnTo>
                <a:cubicBezTo>
                  <a:pt x="2067363" y="879335"/>
                  <a:pt x="2065088" y="883427"/>
                  <a:pt x="2062742" y="887239"/>
                </a:cubicBezTo>
                <a:cubicBezTo>
                  <a:pt x="2060396" y="891052"/>
                  <a:pt x="2057841" y="895143"/>
                  <a:pt x="2055077" y="899514"/>
                </a:cubicBezTo>
                <a:cubicBezTo>
                  <a:pt x="2053893" y="901815"/>
                  <a:pt x="2052359" y="904465"/>
                  <a:pt x="2050478" y="907464"/>
                </a:cubicBezTo>
                <a:cubicBezTo>
                  <a:pt x="2048596" y="910463"/>
                  <a:pt x="2046785" y="913392"/>
                  <a:pt x="2045043" y="916252"/>
                </a:cubicBezTo>
                <a:cubicBezTo>
                  <a:pt x="2042325" y="919553"/>
                  <a:pt x="2039956" y="922715"/>
                  <a:pt x="2037936" y="925737"/>
                </a:cubicBezTo>
                <a:cubicBezTo>
                  <a:pt x="2035915" y="928759"/>
                  <a:pt x="2033824" y="931920"/>
                  <a:pt x="2031664" y="935222"/>
                </a:cubicBezTo>
                <a:lnTo>
                  <a:pt x="2003791" y="968642"/>
                </a:lnTo>
                <a:cubicBezTo>
                  <a:pt x="2000494" y="973031"/>
                  <a:pt x="1997055" y="977224"/>
                  <a:pt x="1993479" y="981220"/>
                </a:cubicBezTo>
                <a:cubicBezTo>
                  <a:pt x="1989902" y="985217"/>
                  <a:pt x="1985906" y="989155"/>
                  <a:pt x="1981494" y="993032"/>
                </a:cubicBezTo>
                <a:cubicBezTo>
                  <a:pt x="1980355" y="994124"/>
                  <a:pt x="1979008" y="995006"/>
                  <a:pt x="1977452" y="995679"/>
                </a:cubicBezTo>
                <a:cubicBezTo>
                  <a:pt x="1975895" y="996352"/>
                  <a:pt x="1974270" y="996956"/>
                  <a:pt x="1972575" y="997490"/>
                </a:cubicBezTo>
                <a:cubicBezTo>
                  <a:pt x="1970902" y="999789"/>
                  <a:pt x="1968951" y="1002157"/>
                  <a:pt x="1966721" y="1004595"/>
                </a:cubicBezTo>
                <a:cubicBezTo>
                  <a:pt x="1964491" y="1007032"/>
                  <a:pt x="1961983" y="1009122"/>
                  <a:pt x="1959196" y="1010863"/>
                </a:cubicBezTo>
                <a:cubicBezTo>
                  <a:pt x="1958034" y="1011374"/>
                  <a:pt x="1956733" y="1012024"/>
                  <a:pt x="1955294" y="1012813"/>
                </a:cubicBezTo>
                <a:cubicBezTo>
                  <a:pt x="1953854" y="1013603"/>
                  <a:pt x="1952553" y="1014810"/>
                  <a:pt x="1951391" y="1016435"/>
                </a:cubicBezTo>
                <a:cubicBezTo>
                  <a:pt x="1949672" y="1017016"/>
                  <a:pt x="1947814" y="1017805"/>
                  <a:pt x="1945816" y="1018804"/>
                </a:cubicBezTo>
                <a:cubicBezTo>
                  <a:pt x="1943819" y="1019802"/>
                  <a:pt x="1941961" y="1020870"/>
                  <a:pt x="1940242" y="1022007"/>
                </a:cubicBezTo>
                <a:cubicBezTo>
                  <a:pt x="1936874" y="1023168"/>
                  <a:pt x="1933576" y="1024190"/>
                  <a:pt x="1930347" y="1025072"/>
                </a:cubicBezTo>
                <a:cubicBezTo>
                  <a:pt x="1927118" y="1025954"/>
                  <a:pt x="1924099" y="1026419"/>
                  <a:pt x="1921289" y="1026465"/>
                </a:cubicBezTo>
                <a:lnTo>
                  <a:pt x="1916829" y="1025351"/>
                </a:lnTo>
                <a:cubicBezTo>
                  <a:pt x="1920754" y="1023842"/>
                  <a:pt x="1924611" y="1022681"/>
                  <a:pt x="1928396" y="1021868"/>
                </a:cubicBezTo>
                <a:cubicBezTo>
                  <a:pt x="1932182" y="1021056"/>
                  <a:pt x="1935759" y="1019616"/>
                  <a:pt x="1939127" y="1017550"/>
                </a:cubicBezTo>
                <a:lnTo>
                  <a:pt x="1939127" y="1016435"/>
                </a:lnTo>
                <a:lnTo>
                  <a:pt x="1934667" y="1016435"/>
                </a:lnTo>
                <a:cubicBezTo>
                  <a:pt x="1932972" y="1016969"/>
                  <a:pt x="1931346" y="1017294"/>
                  <a:pt x="1929790" y="1017410"/>
                </a:cubicBezTo>
                <a:cubicBezTo>
                  <a:pt x="1928233" y="1017527"/>
                  <a:pt x="1926886" y="1017573"/>
                  <a:pt x="1925749" y="1017550"/>
                </a:cubicBezTo>
                <a:cubicBezTo>
                  <a:pt x="1922985" y="1017573"/>
                  <a:pt x="1920430" y="1017527"/>
                  <a:pt x="1918083" y="1017410"/>
                </a:cubicBezTo>
                <a:cubicBezTo>
                  <a:pt x="1915738" y="1017294"/>
                  <a:pt x="1913461" y="1016969"/>
                  <a:pt x="1911254" y="1016435"/>
                </a:cubicBezTo>
                <a:cubicBezTo>
                  <a:pt x="1909629" y="1015298"/>
                  <a:pt x="1908142" y="1014787"/>
                  <a:pt x="1906795" y="1014903"/>
                </a:cubicBezTo>
                <a:cubicBezTo>
                  <a:pt x="1905448" y="1015019"/>
                  <a:pt x="1903962" y="1015901"/>
                  <a:pt x="1902336" y="1017550"/>
                </a:cubicBezTo>
                <a:lnTo>
                  <a:pt x="1897876" y="1017550"/>
                </a:lnTo>
                <a:cubicBezTo>
                  <a:pt x="1894531" y="1017596"/>
                  <a:pt x="1891186" y="1017225"/>
                  <a:pt x="1887842" y="1016435"/>
                </a:cubicBezTo>
                <a:cubicBezTo>
                  <a:pt x="1884497" y="1015646"/>
                  <a:pt x="1881152" y="1014160"/>
                  <a:pt x="1877808" y="1011978"/>
                </a:cubicBezTo>
                <a:cubicBezTo>
                  <a:pt x="1874997" y="1010329"/>
                  <a:pt x="1872256" y="1008890"/>
                  <a:pt x="1869585" y="1007659"/>
                </a:cubicBezTo>
                <a:cubicBezTo>
                  <a:pt x="1866914" y="1006429"/>
                  <a:pt x="1864452" y="1005268"/>
                  <a:pt x="1862199" y="1004177"/>
                </a:cubicBezTo>
                <a:cubicBezTo>
                  <a:pt x="1858831" y="1002575"/>
                  <a:pt x="1855533" y="1001321"/>
                  <a:pt x="1852305" y="1000416"/>
                </a:cubicBezTo>
                <a:cubicBezTo>
                  <a:pt x="1849076" y="999510"/>
                  <a:pt x="1846056" y="998535"/>
                  <a:pt x="1843246" y="997490"/>
                </a:cubicBezTo>
                <a:cubicBezTo>
                  <a:pt x="1840365" y="995958"/>
                  <a:pt x="1837207" y="994565"/>
                  <a:pt x="1833769" y="993311"/>
                </a:cubicBezTo>
                <a:cubicBezTo>
                  <a:pt x="1830331" y="992057"/>
                  <a:pt x="1827172" y="990107"/>
                  <a:pt x="1824293" y="987460"/>
                </a:cubicBezTo>
                <a:cubicBezTo>
                  <a:pt x="1823131" y="985835"/>
                  <a:pt x="1821830" y="984628"/>
                  <a:pt x="1820390" y="983838"/>
                </a:cubicBezTo>
                <a:cubicBezTo>
                  <a:pt x="1818950" y="983049"/>
                  <a:pt x="1817649" y="982399"/>
                  <a:pt x="1816488" y="981888"/>
                </a:cubicBezTo>
                <a:lnTo>
                  <a:pt x="1809799" y="977465"/>
                </a:lnTo>
                <a:lnTo>
                  <a:pt x="1813144" y="977465"/>
                </a:lnTo>
                <a:cubicBezTo>
                  <a:pt x="1816418" y="979097"/>
                  <a:pt x="1819624" y="980526"/>
                  <a:pt x="1822760" y="981753"/>
                </a:cubicBezTo>
                <a:cubicBezTo>
                  <a:pt x="1825895" y="982980"/>
                  <a:pt x="1829379" y="984139"/>
                  <a:pt x="1833212" y="985231"/>
                </a:cubicBezTo>
                <a:lnTo>
                  <a:pt x="1834326" y="985231"/>
                </a:lnTo>
                <a:lnTo>
                  <a:pt x="1848821" y="987460"/>
                </a:lnTo>
                <a:cubicBezTo>
                  <a:pt x="1851027" y="987553"/>
                  <a:pt x="1852746" y="987367"/>
                  <a:pt x="1853977" y="986903"/>
                </a:cubicBezTo>
                <a:cubicBezTo>
                  <a:pt x="1855208" y="986439"/>
                  <a:pt x="1856090" y="985139"/>
                  <a:pt x="1856625" y="983003"/>
                </a:cubicBezTo>
                <a:lnTo>
                  <a:pt x="1863314" y="964159"/>
                </a:lnTo>
                <a:cubicBezTo>
                  <a:pt x="1863314" y="962501"/>
                  <a:pt x="1863593" y="960773"/>
                  <a:pt x="1864150" y="958975"/>
                </a:cubicBezTo>
                <a:cubicBezTo>
                  <a:pt x="1864708" y="957177"/>
                  <a:pt x="1865544" y="955169"/>
                  <a:pt x="1866659" y="952951"/>
                </a:cubicBezTo>
                <a:lnTo>
                  <a:pt x="1870003" y="944026"/>
                </a:lnTo>
                <a:cubicBezTo>
                  <a:pt x="1872187" y="940196"/>
                  <a:pt x="1874231" y="936277"/>
                  <a:pt x="1876135" y="932271"/>
                </a:cubicBezTo>
                <a:cubicBezTo>
                  <a:pt x="1878040" y="928265"/>
                  <a:pt x="1880084" y="924041"/>
                  <a:pt x="1882267" y="919599"/>
                </a:cubicBezTo>
                <a:cubicBezTo>
                  <a:pt x="1883313" y="916833"/>
                  <a:pt x="1884288" y="913997"/>
                  <a:pt x="1885194" y="911091"/>
                </a:cubicBezTo>
                <a:cubicBezTo>
                  <a:pt x="1886099" y="908185"/>
                  <a:pt x="1887354" y="905070"/>
                  <a:pt x="1888956" y="901746"/>
                </a:cubicBezTo>
                <a:cubicBezTo>
                  <a:pt x="1890095" y="898956"/>
                  <a:pt x="1891442" y="896166"/>
                  <a:pt x="1892999" y="893376"/>
                </a:cubicBezTo>
                <a:cubicBezTo>
                  <a:pt x="1894555" y="890587"/>
                  <a:pt x="1896180" y="887797"/>
                  <a:pt x="1897876" y="885007"/>
                </a:cubicBezTo>
                <a:lnTo>
                  <a:pt x="1904565" y="870501"/>
                </a:lnTo>
                <a:lnTo>
                  <a:pt x="1912370" y="850415"/>
                </a:lnTo>
                <a:cubicBezTo>
                  <a:pt x="1914019" y="848114"/>
                  <a:pt x="1915459" y="845464"/>
                  <a:pt x="1916690" y="842465"/>
                </a:cubicBezTo>
                <a:cubicBezTo>
                  <a:pt x="1917921" y="839466"/>
                  <a:pt x="1919082" y="836537"/>
                  <a:pt x="1920174" y="833677"/>
                </a:cubicBezTo>
                <a:lnTo>
                  <a:pt x="1924633" y="825908"/>
                </a:lnTo>
                <a:lnTo>
                  <a:pt x="1931323" y="808174"/>
                </a:lnTo>
                <a:cubicBezTo>
                  <a:pt x="1931857" y="807083"/>
                  <a:pt x="1932182" y="806200"/>
                  <a:pt x="1932298" y="805527"/>
                </a:cubicBezTo>
                <a:cubicBezTo>
                  <a:pt x="1932415" y="804853"/>
                  <a:pt x="1932461" y="804250"/>
                  <a:pt x="1932438" y="803716"/>
                </a:cubicBezTo>
                <a:cubicBezTo>
                  <a:pt x="1932461" y="803135"/>
                  <a:pt x="1932415" y="802624"/>
                  <a:pt x="1932298" y="802183"/>
                </a:cubicBezTo>
                <a:cubicBezTo>
                  <a:pt x="1932182" y="801742"/>
                  <a:pt x="1931857" y="801510"/>
                  <a:pt x="1931323" y="801486"/>
                </a:cubicBezTo>
                <a:lnTo>
                  <a:pt x="1930208" y="802601"/>
                </a:lnTo>
                <a:cubicBezTo>
                  <a:pt x="1928025" y="807664"/>
                  <a:pt x="1925702" y="812576"/>
                  <a:pt x="1923240" y="817338"/>
                </a:cubicBezTo>
                <a:cubicBezTo>
                  <a:pt x="1920778" y="822100"/>
                  <a:pt x="1917898" y="826431"/>
                  <a:pt x="1914600" y="830330"/>
                </a:cubicBezTo>
                <a:cubicBezTo>
                  <a:pt x="1911278" y="835351"/>
                  <a:pt x="1907886" y="840373"/>
                  <a:pt x="1904426" y="845394"/>
                </a:cubicBezTo>
                <a:cubicBezTo>
                  <a:pt x="1900965" y="850415"/>
                  <a:pt x="1897295" y="855437"/>
                  <a:pt x="1893416" y="860458"/>
                </a:cubicBezTo>
                <a:lnTo>
                  <a:pt x="1877808" y="877196"/>
                </a:lnTo>
                <a:cubicBezTo>
                  <a:pt x="1877761" y="877708"/>
                  <a:pt x="1877575" y="878080"/>
                  <a:pt x="1877250" y="878312"/>
                </a:cubicBezTo>
                <a:cubicBezTo>
                  <a:pt x="1876925" y="878545"/>
                  <a:pt x="1876739" y="878917"/>
                  <a:pt x="1876693" y="879428"/>
                </a:cubicBezTo>
                <a:cubicBezTo>
                  <a:pt x="1875624" y="881079"/>
                  <a:pt x="1874416" y="882520"/>
                  <a:pt x="1873069" y="883752"/>
                </a:cubicBezTo>
                <a:cubicBezTo>
                  <a:pt x="1871722" y="884984"/>
                  <a:pt x="1869957" y="886146"/>
                  <a:pt x="1867774" y="887239"/>
                </a:cubicBezTo>
                <a:cubicBezTo>
                  <a:pt x="1865637" y="887960"/>
                  <a:pt x="1863778" y="889308"/>
                  <a:pt x="1862199" y="891284"/>
                </a:cubicBezTo>
                <a:cubicBezTo>
                  <a:pt x="1860620" y="893260"/>
                  <a:pt x="1858762" y="894888"/>
                  <a:pt x="1856625" y="896166"/>
                </a:cubicBezTo>
                <a:lnTo>
                  <a:pt x="1853280" y="899514"/>
                </a:lnTo>
                <a:cubicBezTo>
                  <a:pt x="1851259" y="897793"/>
                  <a:pt x="1850562" y="895934"/>
                  <a:pt x="1851189" y="893934"/>
                </a:cubicBezTo>
                <a:cubicBezTo>
                  <a:pt x="1851816" y="891935"/>
                  <a:pt x="1852513" y="890075"/>
                  <a:pt x="1853280" y="888355"/>
                </a:cubicBezTo>
                <a:cubicBezTo>
                  <a:pt x="1851608" y="887262"/>
                  <a:pt x="1849935" y="886379"/>
                  <a:pt x="1848263" y="885705"/>
                </a:cubicBezTo>
                <a:cubicBezTo>
                  <a:pt x="1846590" y="885031"/>
                  <a:pt x="1844918" y="884426"/>
                  <a:pt x="1843246" y="883892"/>
                </a:cubicBezTo>
                <a:lnTo>
                  <a:pt x="1839901" y="885007"/>
                </a:lnTo>
                <a:cubicBezTo>
                  <a:pt x="1838251" y="885077"/>
                  <a:pt x="1836533" y="885496"/>
                  <a:pt x="1834744" y="886263"/>
                </a:cubicBezTo>
                <a:cubicBezTo>
                  <a:pt x="1832956" y="887030"/>
                  <a:pt x="1830958" y="887727"/>
                  <a:pt x="1828752" y="888355"/>
                </a:cubicBezTo>
                <a:cubicBezTo>
                  <a:pt x="1828195" y="888843"/>
                  <a:pt x="1827637" y="888983"/>
                  <a:pt x="1827080" y="888774"/>
                </a:cubicBezTo>
                <a:cubicBezTo>
                  <a:pt x="1826522" y="888564"/>
                  <a:pt x="1825965" y="888425"/>
                  <a:pt x="1825407" y="888355"/>
                </a:cubicBezTo>
                <a:cubicBezTo>
                  <a:pt x="1824896" y="888309"/>
                  <a:pt x="1824525" y="888123"/>
                  <a:pt x="1824293" y="887797"/>
                </a:cubicBezTo>
                <a:cubicBezTo>
                  <a:pt x="1824060" y="887472"/>
                  <a:pt x="1823688" y="887286"/>
                  <a:pt x="1823177" y="887239"/>
                </a:cubicBezTo>
                <a:cubicBezTo>
                  <a:pt x="1819973" y="886495"/>
                  <a:pt x="1817464" y="884914"/>
                  <a:pt x="1815652" y="882497"/>
                </a:cubicBezTo>
                <a:cubicBezTo>
                  <a:pt x="1813840" y="880079"/>
                  <a:pt x="1811889" y="877940"/>
                  <a:pt x="1809799" y="876081"/>
                </a:cubicBezTo>
                <a:lnTo>
                  <a:pt x="1807569" y="874965"/>
                </a:lnTo>
                <a:cubicBezTo>
                  <a:pt x="1805942" y="874383"/>
                  <a:pt x="1804735" y="873593"/>
                  <a:pt x="1803946" y="872593"/>
                </a:cubicBezTo>
                <a:cubicBezTo>
                  <a:pt x="1803155" y="871594"/>
                  <a:pt x="1802506" y="870524"/>
                  <a:pt x="1801994" y="869385"/>
                </a:cubicBezTo>
                <a:cubicBezTo>
                  <a:pt x="1801507" y="867153"/>
                  <a:pt x="1800810" y="865759"/>
                  <a:pt x="1799904" y="865201"/>
                </a:cubicBezTo>
                <a:cubicBezTo>
                  <a:pt x="1798998" y="864643"/>
                  <a:pt x="1797465" y="864922"/>
                  <a:pt x="1795305" y="866038"/>
                </a:cubicBezTo>
                <a:cubicBezTo>
                  <a:pt x="1794121" y="868293"/>
                  <a:pt x="1792600" y="869362"/>
                  <a:pt x="1790740" y="869246"/>
                </a:cubicBezTo>
                <a:cubicBezTo>
                  <a:pt x="1788879" y="869130"/>
                  <a:pt x="1787092" y="867688"/>
                  <a:pt x="1785379" y="864922"/>
                </a:cubicBezTo>
                <a:lnTo>
                  <a:pt x="1779827" y="854879"/>
                </a:lnTo>
                <a:cubicBezTo>
                  <a:pt x="1779244" y="857041"/>
                  <a:pt x="1778452" y="858854"/>
                  <a:pt x="1777450" y="860319"/>
                </a:cubicBezTo>
                <a:cubicBezTo>
                  <a:pt x="1776447" y="861783"/>
                  <a:pt x="1775375" y="863318"/>
                  <a:pt x="1774233" y="864922"/>
                </a:cubicBezTo>
                <a:cubicBezTo>
                  <a:pt x="1773650" y="865456"/>
                  <a:pt x="1772858" y="866061"/>
                  <a:pt x="1771855" y="866735"/>
                </a:cubicBezTo>
                <a:cubicBezTo>
                  <a:pt x="1770853" y="867409"/>
                  <a:pt x="1769780" y="868293"/>
                  <a:pt x="1768638" y="869385"/>
                </a:cubicBezTo>
                <a:cubicBezTo>
                  <a:pt x="1767496" y="870501"/>
                  <a:pt x="1766424" y="871617"/>
                  <a:pt x="1765421" y="872733"/>
                </a:cubicBezTo>
                <a:cubicBezTo>
                  <a:pt x="1764419" y="873849"/>
                  <a:pt x="1763626" y="874965"/>
                  <a:pt x="1763044" y="876081"/>
                </a:cubicBezTo>
                <a:cubicBezTo>
                  <a:pt x="1761481" y="878847"/>
                  <a:pt x="1759850" y="881125"/>
                  <a:pt x="1758148" y="882915"/>
                </a:cubicBezTo>
                <a:cubicBezTo>
                  <a:pt x="1756447" y="884705"/>
                  <a:pt x="1753976" y="886146"/>
                  <a:pt x="1750735" y="887239"/>
                </a:cubicBezTo>
                <a:cubicBezTo>
                  <a:pt x="1748470" y="887844"/>
                  <a:pt x="1746072" y="888030"/>
                  <a:pt x="1743544" y="887797"/>
                </a:cubicBezTo>
                <a:cubicBezTo>
                  <a:pt x="1741016" y="887565"/>
                  <a:pt x="1738627" y="886635"/>
                  <a:pt x="1736378" y="885007"/>
                </a:cubicBezTo>
                <a:cubicBezTo>
                  <a:pt x="1735333" y="883892"/>
                  <a:pt x="1734080" y="883334"/>
                  <a:pt x="1732617" y="883334"/>
                </a:cubicBezTo>
                <a:cubicBezTo>
                  <a:pt x="1731155" y="883334"/>
                  <a:pt x="1729065" y="883892"/>
                  <a:pt x="1726348" y="885007"/>
                </a:cubicBezTo>
                <a:cubicBezTo>
                  <a:pt x="1722936" y="887146"/>
                  <a:pt x="1719453" y="887611"/>
                  <a:pt x="1715901" y="886402"/>
                </a:cubicBezTo>
                <a:cubicBezTo>
                  <a:pt x="1712349" y="885193"/>
                  <a:pt x="1709144" y="882869"/>
                  <a:pt x="1706288" y="879428"/>
                </a:cubicBezTo>
                <a:cubicBezTo>
                  <a:pt x="1705174" y="878266"/>
                  <a:pt x="1704060" y="877243"/>
                  <a:pt x="1702945" y="876359"/>
                </a:cubicBezTo>
                <a:cubicBezTo>
                  <a:pt x="1701831" y="875476"/>
                  <a:pt x="1700717" y="875011"/>
                  <a:pt x="1699603" y="874965"/>
                </a:cubicBezTo>
                <a:cubicBezTo>
                  <a:pt x="1698441" y="873872"/>
                  <a:pt x="1697420" y="872710"/>
                  <a:pt x="1696537" y="871477"/>
                </a:cubicBezTo>
                <a:cubicBezTo>
                  <a:pt x="1695655" y="870245"/>
                  <a:pt x="1695191" y="868804"/>
                  <a:pt x="1695145" y="867153"/>
                </a:cubicBezTo>
                <a:cubicBezTo>
                  <a:pt x="1695655" y="866596"/>
                  <a:pt x="1695748" y="866038"/>
                  <a:pt x="1695423" y="865480"/>
                </a:cubicBezTo>
                <a:cubicBezTo>
                  <a:pt x="1695098" y="864922"/>
                  <a:pt x="1694633" y="864364"/>
                  <a:pt x="1694031" y="863806"/>
                </a:cubicBezTo>
                <a:lnTo>
                  <a:pt x="1691801" y="864922"/>
                </a:lnTo>
                <a:cubicBezTo>
                  <a:pt x="1687529" y="870501"/>
                  <a:pt x="1683814" y="870501"/>
                  <a:pt x="1680657" y="864922"/>
                </a:cubicBezTo>
                <a:cubicBezTo>
                  <a:pt x="1679055" y="862783"/>
                  <a:pt x="1678080" y="860644"/>
                  <a:pt x="1677732" y="858505"/>
                </a:cubicBezTo>
                <a:cubicBezTo>
                  <a:pt x="1677383" y="856367"/>
                  <a:pt x="1677244" y="853670"/>
                  <a:pt x="1677314" y="850415"/>
                </a:cubicBezTo>
                <a:cubicBezTo>
                  <a:pt x="1677802" y="848672"/>
                  <a:pt x="1677941" y="846580"/>
                  <a:pt x="1677732" y="844139"/>
                </a:cubicBezTo>
                <a:cubicBezTo>
                  <a:pt x="1677522" y="841698"/>
                  <a:pt x="1677383" y="839327"/>
                  <a:pt x="1677314" y="837025"/>
                </a:cubicBezTo>
                <a:cubicBezTo>
                  <a:pt x="1676640" y="830443"/>
                  <a:pt x="1675758" y="823925"/>
                  <a:pt x="1674667" y="817471"/>
                </a:cubicBezTo>
                <a:cubicBezTo>
                  <a:pt x="1673576" y="811017"/>
                  <a:pt x="1672972" y="804202"/>
                  <a:pt x="1672856" y="797028"/>
                </a:cubicBezTo>
                <a:cubicBezTo>
                  <a:pt x="1673297" y="793753"/>
                  <a:pt x="1673251" y="790548"/>
                  <a:pt x="1672716" y="787413"/>
                </a:cubicBezTo>
                <a:cubicBezTo>
                  <a:pt x="1672183" y="784278"/>
                  <a:pt x="1671857" y="780795"/>
                  <a:pt x="1671742" y="776963"/>
                </a:cubicBezTo>
                <a:cubicBezTo>
                  <a:pt x="1671208" y="776313"/>
                  <a:pt x="1670883" y="775384"/>
                  <a:pt x="1670766" y="774177"/>
                </a:cubicBezTo>
                <a:cubicBezTo>
                  <a:pt x="1670651" y="772969"/>
                  <a:pt x="1670604" y="772040"/>
                  <a:pt x="1670627" y="771390"/>
                </a:cubicBezTo>
                <a:cubicBezTo>
                  <a:pt x="1670581" y="770322"/>
                  <a:pt x="1670395" y="769671"/>
                  <a:pt x="1670070" y="769439"/>
                </a:cubicBezTo>
                <a:cubicBezTo>
                  <a:pt x="1669745" y="769207"/>
                  <a:pt x="1669560" y="769114"/>
                  <a:pt x="1669513" y="769161"/>
                </a:cubicBezTo>
                <a:cubicBezTo>
                  <a:pt x="1666169" y="772505"/>
                  <a:pt x="1662826" y="775849"/>
                  <a:pt x="1659483" y="779193"/>
                </a:cubicBezTo>
                <a:lnTo>
                  <a:pt x="1638309" y="801486"/>
                </a:lnTo>
                <a:cubicBezTo>
                  <a:pt x="1634037" y="805945"/>
                  <a:pt x="1629207" y="810404"/>
                  <a:pt x="1623822" y="814862"/>
                </a:cubicBezTo>
                <a:cubicBezTo>
                  <a:pt x="1619967" y="818170"/>
                  <a:pt x="1616253" y="821258"/>
                  <a:pt x="1612677" y="824128"/>
                </a:cubicBezTo>
                <a:cubicBezTo>
                  <a:pt x="1609102" y="826998"/>
                  <a:pt x="1605387" y="829809"/>
                  <a:pt x="1601533" y="832562"/>
                </a:cubicBezTo>
                <a:cubicBezTo>
                  <a:pt x="1595009" y="836630"/>
                  <a:pt x="1588833" y="840768"/>
                  <a:pt x="1583006" y="844976"/>
                </a:cubicBezTo>
                <a:cubicBezTo>
                  <a:pt x="1577178" y="849183"/>
                  <a:pt x="1570723" y="852484"/>
                  <a:pt x="1563642" y="854879"/>
                </a:cubicBezTo>
                <a:cubicBezTo>
                  <a:pt x="1560810" y="855948"/>
                  <a:pt x="1557838" y="856878"/>
                  <a:pt x="1554727" y="857669"/>
                </a:cubicBezTo>
                <a:cubicBezTo>
                  <a:pt x="1551616" y="858459"/>
                  <a:pt x="1548644" y="859389"/>
                  <a:pt x="1545812" y="860458"/>
                </a:cubicBezTo>
                <a:cubicBezTo>
                  <a:pt x="1545278" y="860412"/>
                  <a:pt x="1544674" y="860226"/>
                  <a:pt x="1544001" y="859900"/>
                </a:cubicBezTo>
                <a:cubicBezTo>
                  <a:pt x="1543327" y="859575"/>
                  <a:pt x="1542445" y="859389"/>
                  <a:pt x="1541354" y="859342"/>
                </a:cubicBezTo>
                <a:cubicBezTo>
                  <a:pt x="1545324" y="857227"/>
                  <a:pt x="1549364" y="855600"/>
                  <a:pt x="1553473" y="854460"/>
                </a:cubicBezTo>
                <a:cubicBezTo>
                  <a:pt x="1557583" y="853321"/>
                  <a:pt x="1561344" y="851973"/>
                  <a:pt x="1564757" y="850415"/>
                </a:cubicBezTo>
                <a:lnTo>
                  <a:pt x="1564757" y="849300"/>
                </a:lnTo>
                <a:lnTo>
                  <a:pt x="1559185" y="849300"/>
                </a:lnTo>
                <a:cubicBezTo>
                  <a:pt x="1557513" y="849834"/>
                  <a:pt x="1555841" y="850160"/>
                  <a:pt x="1554169" y="850276"/>
                </a:cubicBezTo>
                <a:cubicBezTo>
                  <a:pt x="1552498" y="850392"/>
                  <a:pt x="1550826" y="850439"/>
                  <a:pt x="1549155" y="850415"/>
                </a:cubicBezTo>
                <a:cubicBezTo>
                  <a:pt x="1546903" y="850950"/>
                  <a:pt x="1544442" y="851276"/>
                  <a:pt x="1541772" y="851392"/>
                </a:cubicBezTo>
                <a:cubicBezTo>
                  <a:pt x="1539102" y="851508"/>
                  <a:pt x="1536362" y="851555"/>
                  <a:pt x="1533552" y="851531"/>
                </a:cubicBezTo>
                <a:cubicBezTo>
                  <a:pt x="1529095" y="852159"/>
                  <a:pt x="1524637" y="852856"/>
                  <a:pt x="1520180" y="853624"/>
                </a:cubicBezTo>
                <a:cubicBezTo>
                  <a:pt x="1515722" y="854391"/>
                  <a:pt x="1511265" y="854809"/>
                  <a:pt x="1506807" y="854879"/>
                </a:cubicBezTo>
                <a:cubicBezTo>
                  <a:pt x="1504555" y="854832"/>
                  <a:pt x="1502372" y="854925"/>
                  <a:pt x="1500259" y="855158"/>
                </a:cubicBezTo>
                <a:cubicBezTo>
                  <a:pt x="1498147" y="855390"/>
                  <a:pt x="1496243" y="856041"/>
                  <a:pt x="1494548" y="857111"/>
                </a:cubicBezTo>
                <a:lnTo>
                  <a:pt x="1487862" y="857111"/>
                </a:lnTo>
                <a:cubicBezTo>
                  <a:pt x="1485655" y="857622"/>
                  <a:pt x="1483659" y="857994"/>
                  <a:pt x="1481871" y="858227"/>
                </a:cubicBezTo>
                <a:cubicBezTo>
                  <a:pt x="1480084" y="858459"/>
                  <a:pt x="1478366" y="858831"/>
                  <a:pt x="1476717" y="859342"/>
                </a:cubicBezTo>
                <a:cubicBezTo>
                  <a:pt x="1475069" y="859389"/>
                  <a:pt x="1473630" y="859575"/>
                  <a:pt x="1472399" y="859900"/>
                </a:cubicBezTo>
                <a:cubicBezTo>
                  <a:pt x="1471168" y="860226"/>
                  <a:pt x="1470007" y="860412"/>
                  <a:pt x="1468917" y="860458"/>
                </a:cubicBezTo>
                <a:cubicBezTo>
                  <a:pt x="1466177" y="860435"/>
                  <a:pt x="1463576" y="860481"/>
                  <a:pt x="1461115" y="860598"/>
                </a:cubicBezTo>
                <a:cubicBezTo>
                  <a:pt x="1458654" y="860714"/>
                  <a:pt x="1456054" y="861039"/>
                  <a:pt x="1453315" y="861574"/>
                </a:cubicBezTo>
                <a:cubicBezTo>
                  <a:pt x="1449414" y="862109"/>
                  <a:pt x="1445792" y="862434"/>
                  <a:pt x="1442449" y="862551"/>
                </a:cubicBezTo>
                <a:cubicBezTo>
                  <a:pt x="1439105" y="862667"/>
                  <a:pt x="1436040" y="862713"/>
                  <a:pt x="1433255" y="862690"/>
                </a:cubicBezTo>
                <a:cubicBezTo>
                  <a:pt x="1431072" y="862713"/>
                  <a:pt x="1429029" y="862667"/>
                  <a:pt x="1427125" y="862551"/>
                </a:cubicBezTo>
                <a:cubicBezTo>
                  <a:pt x="1425221" y="862434"/>
                  <a:pt x="1423178" y="862109"/>
                  <a:pt x="1420996" y="861574"/>
                </a:cubicBezTo>
                <a:lnTo>
                  <a:pt x="1417653" y="861574"/>
                </a:lnTo>
                <a:lnTo>
                  <a:pt x="1417653" y="860458"/>
                </a:lnTo>
                <a:cubicBezTo>
                  <a:pt x="1419348" y="860388"/>
                  <a:pt x="1421251" y="859970"/>
                  <a:pt x="1423365" y="859203"/>
                </a:cubicBezTo>
                <a:cubicBezTo>
                  <a:pt x="1425477" y="858436"/>
                  <a:pt x="1427659" y="857738"/>
                  <a:pt x="1429911" y="857111"/>
                </a:cubicBezTo>
                <a:cubicBezTo>
                  <a:pt x="1433161" y="857064"/>
                  <a:pt x="1435855" y="856599"/>
                  <a:pt x="1437991" y="855716"/>
                </a:cubicBezTo>
                <a:cubicBezTo>
                  <a:pt x="1440127" y="854832"/>
                  <a:pt x="1442263" y="853810"/>
                  <a:pt x="1444399" y="852647"/>
                </a:cubicBezTo>
                <a:cubicBezTo>
                  <a:pt x="1446628" y="851648"/>
                  <a:pt x="1448857" y="850857"/>
                  <a:pt x="1451086" y="850276"/>
                </a:cubicBezTo>
                <a:cubicBezTo>
                  <a:pt x="1453315" y="849695"/>
                  <a:pt x="1455543" y="848625"/>
                  <a:pt x="1457772" y="847068"/>
                </a:cubicBezTo>
                <a:cubicBezTo>
                  <a:pt x="1459490" y="846347"/>
                  <a:pt x="1461347" y="844999"/>
                  <a:pt x="1463344" y="843023"/>
                </a:cubicBezTo>
                <a:cubicBezTo>
                  <a:pt x="1465341" y="841047"/>
                  <a:pt x="1467198" y="839419"/>
                  <a:pt x="1468917" y="838141"/>
                </a:cubicBezTo>
                <a:cubicBezTo>
                  <a:pt x="1471633" y="835304"/>
                  <a:pt x="1473722" y="832340"/>
                  <a:pt x="1475185" y="829248"/>
                </a:cubicBezTo>
                <a:cubicBezTo>
                  <a:pt x="1476648" y="826157"/>
                  <a:pt x="1477902" y="823219"/>
                  <a:pt x="1478946" y="820436"/>
                </a:cubicBezTo>
                <a:cubicBezTo>
                  <a:pt x="1479480" y="818253"/>
                  <a:pt x="1480084" y="816488"/>
                  <a:pt x="1480757" y="815141"/>
                </a:cubicBezTo>
                <a:cubicBezTo>
                  <a:pt x="1481430" y="813794"/>
                  <a:pt x="1482312" y="812587"/>
                  <a:pt x="1483404" y="811518"/>
                </a:cubicBezTo>
                <a:lnTo>
                  <a:pt x="1490090" y="800372"/>
                </a:lnTo>
                <a:cubicBezTo>
                  <a:pt x="1492273" y="798003"/>
                  <a:pt x="1494316" y="795216"/>
                  <a:pt x="1496220" y="792011"/>
                </a:cubicBezTo>
                <a:cubicBezTo>
                  <a:pt x="1498124" y="788807"/>
                  <a:pt x="1500166" y="786020"/>
                  <a:pt x="1502349" y="783651"/>
                </a:cubicBezTo>
                <a:cubicBezTo>
                  <a:pt x="1507875" y="777497"/>
                  <a:pt x="1513261" y="771413"/>
                  <a:pt x="1518508" y="765398"/>
                </a:cubicBezTo>
                <a:cubicBezTo>
                  <a:pt x="1523755" y="759384"/>
                  <a:pt x="1529142" y="753578"/>
                  <a:pt x="1534667" y="747982"/>
                </a:cubicBezTo>
                <a:lnTo>
                  <a:pt x="1556956" y="722344"/>
                </a:lnTo>
                <a:lnTo>
                  <a:pt x="1577015" y="698936"/>
                </a:lnTo>
                <a:cubicBezTo>
                  <a:pt x="1580336" y="695011"/>
                  <a:pt x="1583447" y="691156"/>
                  <a:pt x="1586348" y="687371"/>
                </a:cubicBezTo>
                <a:cubicBezTo>
                  <a:pt x="1589251" y="683586"/>
                  <a:pt x="1592084" y="680009"/>
                  <a:pt x="1594846" y="676642"/>
                </a:cubicBezTo>
                <a:cubicBezTo>
                  <a:pt x="1598700" y="672137"/>
                  <a:pt x="1602415" y="667492"/>
                  <a:pt x="1605991" y="662709"/>
                </a:cubicBezTo>
                <a:cubicBezTo>
                  <a:pt x="1609565" y="657925"/>
                  <a:pt x="1613280" y="653280"/>
                  <a:pt x="1617135" y="648775"/>
                </a:cubicBezTo>
                <a:cubicBezTo>
                  <a:pt x="1618830" y="646081"/>
                  <a:pt x="1620733" y="643666"/>
                  <a:pt x="1622847" y="641530"/>
                </a:cubicBezTo>
                <a:cubicBezTo>
                  <a:pt x="1624959" y="639393"/>
                  <a:pt x="1627141" y="636978"/>
                  <a:pt x="1629393" y="634284"/>
                </a:cubicBezTo>
                <a:cubicBezTo>
                  <a:pt x="1631646" y="630406"/>
                  <a:pt x="1634107" y="626737"/>
                  <a:pt x="1636776" y="623277"/>
                </a:cubicBezTo>
                <a:cubicBezTo>
                  <a:pt x="1639446" y="619817"/>
                  <a:pt x="1642186" y="616426"/>
                  <a:pt x="1644995" y="613105"/>
                </a:cubicBezTo>
                <a:cubicBezTo>
                  <a:pt x="1648246" y="608623"/>
                  <a:pt x="1651218" y="604211"/>
                  <a:pt x="1653911" y="599869"/>
                </a:cubicBezTo>
                <a:cubicBezTo>
                  <a:pt x="1656604" y="595526"/>
                  <a:pt x="1659576" y="591392"/>
                  <a:pt x="1662826" y="587468"/>
                </a:cubicBezTo>
                <a:lnTo>
                  <a:pt x="1679543" y="562945"/>
                </a:lnTo>
                <a:cubicBezTo>
                  <a:pt x="1681121" y="560715"/>
                  <a:pt x="1682421" y="558486"/>
                  <a:pt x="1683443" y="556257"/>
                </a:cubicBezTo>
                <a:cubicBezTo>
                  <a:pt x="1684464" y="554027"/>
                  <a:pt x="1685765" y="551798"/>
                  <a:pt x="1687344" y="549569"/>
                </a:cubicBezTo>
                <a:cubicBezTo>
                  <a:pt x="1688528" y="547873"/>
                  <a:pt x="1689782" y="545969"/>
                  <a:pt x="1691105" y="543856"/>
                </a:cubicBezTo>
                <a:cubicBezTo>
                  <a:pt x="1692428" y="541743"/>
                  <a:pt x="1693404" y="539560"/>
                  <a:pt x="1694031" y="537307"/>
                </a:cubicBezTo>
                <a:lnTo>
                  <a:pt x="1702945" y="527275"/>
                </a:lnTo>
                <a:lnTo>
                  <a:pt x="1714090" y="511669"/>
                </a:lnTo>
                <a:lnTo>
                  <a:pt x="1730806" y="484917"/>
                </a:lnTo>
                <a:cubicBezTo>
                  <a:pt x="1733499" y="481596"/>
                  <a:pt x="1735905" y="478206"/>
                  <a:pt x="1738023" y="474746"/>
                </a:cubicBezTo>
                <a:cubicBezTo>
                  <a:pt x="1740141" y="471286"/>
                  <a:pt x="1742531" y="467616"/>
                  <a:pt x="1745192" y="463738"/>
                </a:cubicBezTo>
                <a:lnTo>
                  <a:pt x="1748498" y="459279"/>
                </a:lnTo>
                <a:cubicBezTo>
                  <a:pt x="1748568" y="458722"/>
                  <a:pt x="1748707" y="458165"/>
                  <a:pt x="1748917" y="457607"/>
                </a:cubicBezTo>
                <a:cubicBezTo>
                  <a:pt x="1749127" y="457050"/>
                  <a:pt x="1748987" y="456493"/>
                  <a:pt x="1748498" y="455935"/>
                </a:cubicBezTo>
                <a:cubicBezTo>
                  <a:pt x="1747901" y="455355"/>
                  <a:pt x="1747166" y="454844"/>
                  <a:pt x="1746294" y="454403"/>
                </a:cubicBezTo>
                <a:cubicBezTo>
                  <a:pt x="1745422" y="453962"/>
                  <a:pt x="1744687" y="453729"/>
                  <a:pt x="1744091" y="453706"/>
                </a:cubicBezTo>
                <a:cubicBezTo>
                  <a:pt x="1743540" y="453776"/>
                  <a:pt x="1742989" y="454194"/>
                  <a:pt x="1742438" y="454960"/>
                </a:cubicBezTo>
                <a:cubicBezTo>
                  <a:pt x="1741887" y="455726"/>
                  <a:pt x="1741336" y="456423"/>
                  <a:pt x="1740785" y="457050"/>
                </a:cubicBezTo>
                <a:lnTo>
                  <a:pt x="1737480" y="457050"/>
                </a:lnTo>
                <a:cubicBezTo>
                  <a:pt x="1736952" y="457097"/>
                  <a:pt x="1736631" y="457282"/>
                  <a:pt x="1736516" y="457607"/>
                </a:cubicBezTo>
                <a:cubicBezTo>
                  <a:pt x="1736401" y="457933"/>
                  <a:pt x="1736355" y="458118"/>
                  <a:pt x="1736378" y="458165"/>
                </a:cubicBezTo>
                <a:cubicBezTo>
                  <a:pt x="1735752" y="459674"/>
                  <a:pt x="1734776" y="460278"/>
                  <a:pt x="1733453" y="459976"/>
                </a:cubicBezTo>
                <a:cubicBezTo>
                  <a:pt x="1732129" y="459674"/>
                  <a:pt x="1730875" y="459442"/>
                  <a:pt x="1729692" y="459279"/>
                </a:cubicBezTo>
                <a:lnTo>
                  <a:pt x="1725234" y="459279"/>
                </a:lnTo>
                <a:cubicBezTo>
                  <a:pt x="1724097" y="460835"/>
                  <a:pt x="1722750" y="461625"/>
                  <a:pt x="1721194" y="461648"/>
                </a:cubicBezTo>
                <a:cubicBezTo>
                  <a:pt x="1719639" y="461671"/>
                  <a:pt x="1718013" y="461625"/>
                  <a:pt x="1716318" y="461509"/>
                </a:cubicBezTo>
                <a:lnTo>
                  <a:pt x="1716318" y="462623"/>
                </a:lnTo>
                <a:cubicBezTo>
                  <a:pt x="1713532" y="462716"/>
                  <a:pt x="1710746" y="463367"/>
                  <a:pt x="1707960" y="464574"/>
                </a:cubicBezTo>
                <a:cubicBezTo>
                  <a:pt x="1705174" y="465782"/>
                  <a:pt x="1702389" y="466989"/>
                  <a:pt x="1699603" y="468197"/>
                </a:cubicBezTo>
                <a:lnTo>
                  <a:pt x="1694031" y="468197"/>
                </a:lnTo>
                <a:cubicBezTo>
                  <a:pt x="1691778" y="468150"/>
                  <a:pt x="1689317" y="468243"/>
                  <a:pt x="1686647" y="468476"/>
                </a:cubicBezTo>
                <a:cubicBezTo>
                  <a:pt x="1683977" y="468708"/>
                  <a:pt x="1681237" y="469358"/>
                  <a:pt x="1678428" y="470426"/>
                </a:cubicBezTo>
                <a:cubicBezTo>
                  <a:pt x="1677894" y="470960"/>
                  <a:pt x="1677290" y="471286"/>
                  <a:pt x="1676617" y="471402"/>
                </a:cubicBezTo>
                <a:cubicBezTo>
                  <a:pt x="1675944" y="471518"/>
                  <a:pt x="1675062" y="471564"/>
                  <a:pt x="1673970" y="471541"/>
                </a:cubicBezTo>
                <a:cubicBezTo>
                  <a:pt x="1668398" y="471076"/>
                  <a:pt x="1662548" y="470891"/>
                  <a:pt x="1656418" y="470984"/>
                </a:cubicBezTo>
                <a:cubicBezTo>
                  <a:pt x="1650288" y="471077"/>
                  <a:pt x="1643881" y="470891"/>
                  <a:pt x="1637195" y="470426"/>
                </a:cubicBezTo>
                <a:cubicBezTo>
                  <a:pt x="1633851" y="470357"/>
                  <a:pt x="1630508" y="469939"/>
                  <a:pt x="1627165" y="469172"/>
                </a:cubicBezTo>
                <a:cubicBezTo>
                  <a:pt x="1623822" y="468406"/>
                  <a:pt x="1620478" y="467709"/>
                  <a:pt x="1617135" y="467082"/>
                </a:cubicBezTo>
                <a:cubicBezTo>
                  <a:pt x="1613257" y="465457"/>
                  <a:pt x="1609589" y="464249"/>
                  <a:pt x="1606130" y="463460"/>
                </a:cubicBezTo>
                <a:cubicBezTo>
                  <a:pt x="1602671" y="462670"/>
                  <a:pt x="1599281" y="462020"/>
                  <a:pt x="1595961" y="461509"/>
                </a:cubicBezTo>
                <a:cubicBezTo>
                  <a:pt x="1593546" y="460394"/>
                  <a:pt x="1591688" y="459279"/>
                  <a:pt x="1590389" y="458165"/>
                </a:cubicBezTo>
                <a:cubicBezTo>
                  <a:pt x="1588067" y="457097"/>
                  <a:pt x="1585466" y="455889"/>
                  <a:pt x="1582588" y="454542"/>
                </a:cubicBezTo>
                <a:cubicBezTo>
                  <a:pt x="1579708" y="453195"/>
                  <a:pt x="1577109" y="451430"/>
                  <a:pt x="1574787" y="449247"/>
                </a:cubicBezTo>
                <a:cubicBezTo>
                  <a:pt x="1573138" y="448620"/>
                  <a:pt x="1571698" y="447366"/>
                  <a:pt x="1570468" y="445485"/>
                </a:cubicBezTo>
                <a:cubicBezTo>
                  <a:pt x="1569238" y="443604"/>
                  <a:pt x="1568077" y="441514"/>
                  <a:pt x="1566986" y="439215"/>
                </a:cubicBezTo>
                <a:lnTo>
                  <a:pt x="1566986" y="436986"/>
                </a:lnTo>
                <a:cubicBezTo>
                  <a:pt x="1569772" y="439680"/>
                  <a:pt x="1572558" y="441537"/>
                  <a:pt x="1575344" y="442559"/>
                </a:cubicBezTo>
                <a:cubicBezTo>
                  <a:pt x="1578130" y="443581"/>
                  <a:pt x="1580916" y="444324"/>
                  <a:pt x="1583703" y="444789"/>
                </a:cubicBezTo>
                <a:cubicBezTo>
                  <a:pt x="1589831" y="446345"/>
                  <a:pt x="1595961" y="447134"/>
                  <a:pt x="1602090" y="447157"/>
                </a:cubicBezTo>
                <a:cubicBezTo>
                  <a:pt x="1608220" y="447181"/>
                  <a:pt x="1614349" y="447134"/>
                  <a:pt x="1620478" y="447018"/>
                </a:cubicBezTo>
                <a:cubicBezTo>
                  <a:pt x="1622777" y="446948"/>
                  <a:pt x="1625145" y="446530"/>
                  <a:pt x="1627582" y="445764"/>
                </a:cubicBezTo>
                <a:cubicBezTo>
                  <a:pt x="1630020" y="444998"/>
                  <a:pt x="1632110" y="444301"/>
                  <a:pt x="1633851" y="443674"/>
                </a:cubicBezTo>
                <a:cubicBezTo>
                  <a:pt x="1637821" y="441468"/>
                  <a:pt x="1641861" y="439471"/>
                  <a:pt x="1645970" y="437683"/>
                </a:cubicBezTo>
                <a:cubicBezTo>
                  <a:pt x="1650080" y="435894"/>
                  <a:pt x="1653841" y="434176"/>
                  <a:pt x="1657254" y="432527"/>
                </a:cubicBezTo>
                <a:cubicBezTo>
                  <a:pt x="1662200" y="429717"/>
                  <a:pt x="1666797" y="426977"/>
                  <a:pt x="1671045" y="424306"/>
                </a:cubicBezTo>
                <a:cubicBezTo>
                  <a:pt x="1675294" y="421636"/>
                  <a:pt x="1679613" y="419174"/>
                  <a:pt x="1684000" y="416922"/>
                </a:cubicBezTo>
                <a:cubicBezTo>
                  <a:pt x="1688388" y="414135"/>
                  <a:pt x="1692428" y="411348"/>
                  <a:pt x="1696120" y="408562"/>
                </a:cubicBezTo>
                <a:cubicBezTo>
                  <a:pt x="1699811" y="405775"/>
                  <a:pt x="1703572" y="402988"/>
                  <a:pt x="1707403" y="400201"/>
                </a:cubicBezTo>
                <a:lnTo>
                  <a:pt x="1720776" y="394628"/>
                </a:lnTo>
                <a:cubicBezTo>
                  <a:pt x="1724144" y="393513"/>
                  <a:pt x="1727439" y="392120"/>
                  <a:pt x="1730662" y="390448"/>
                </a:cubicBezTo>
                <a:cubicBezTo>
                  <a:pt x="1733885" y="388776"/>
                  <a:pt x="1736893" y="386825"/>
                  <a:pt x="1739683" y="384596"/>
                </a:cubicBezTo>
                <a:cubicBezTo>
                  <a:pt x="1742966" y="382854"/>
                  <a:pt x="1746054" y="381043"/>
                  <a:pt x="1748947" y="379162"/>
                </a:cubicBezTo>
                <a:cubicBezTo>
                  <a:pt x="1751841" y="377281"/>
                  <a:pt x="1754674" y="375748"/>
                  <a:pt x="1757449" y="374564"/>
                </a:cubicBezTo>
                <a:lnTo>
                  <a:pt x="1788669" y="355614"/>
                </a:lnTo>
                <a:cubicBezTo>
                  <a:pt x="1792012" y="352920"/>
                  <a:pt x="1795572" y="350784"/>
                  <a:pt x="1799353" y="349205"/>
                </a:cubicBezTo>
                <a:cubicBezTo>
                  <a:pt x="1803134" y="347626"/>
                  <a:pt x="1806987" y="346047"/>
                  <a:pt x="1810913" y="344467"/>
                </a:cubicBezTo>
                <a:lnTo>
                  <a:pt x="1817603" y="340009"/>
                </a:lnTo>
                <a:cubicBezTo>
                  <a:pt x="1819368" y="338221"/>
                  <a:pt x="1821412" y="337338"/>
                  <a:pt x="1823735" y="337361"/>
                </a:cubicBezTo>
                <a:cubicBezTo>
                  <a:pt x="1826058" y="337385"/>
                  <a:pt x="1828102" y="339010"/>
                  <a:pt x="1829867" y="342238"/>
                </a:cubicBezTo>
                <a:cubicBezTo>
                  <a:pt x="1829867" y="344467"/>
                  <a:pt x="1830982" y="345582"/>
                  <a:pt x="1833212" y="345582"/>
                </a:cubicBezTo>
                <a:cubicBezTo>
                  <a:pt x="1834930" y="346116"/>
                  <a:pt x="1836789" y="346720"/>
                  <a:pt x="1838787" y="347394"/>
                </a:cubicBezTo>
                <a:cubicBezTo>
                  <a:pt x="1840784" y="348067"/>
                  <a:pt x="1842642" y="348949"/>
                  <a:pt x="1844361" y="350041"/>
                </a:cubicBezTo>
                <a:lnTo>
                  <a:pt x="1847705" y="354500"/>
                </a:lnTo>
                <a:cubicBezTo>
                  <a:pt x="1848216" y="356682"/>
                  <a:pt x="1849145" y="357890"/>
                  <a:pt x="1850492" y="358122"/>
                </a:cubicBezTo>
                <a:cubicBezTo>
                  <a:pt x="1851839" y="358354"/>
                  <a:pt x="1853883" y="357890"/>
                  <a:pt x="1856625" y="356729"/>
                </a:cubicBezTo>
                <a:cubicBezTo>
                  <a:pt x="1859365" y="356102"/>
                  <a:pt x="1861966" y="355127"/>
                  <a:pt x="1864429" y="353803"/>
                </a:cubicBezTo>
                <a:cubicBezTo>
                  <a:pt x="1866891" y="352479"/>
                  <a:pt x="1869493" y="351225"/>
                  <a:pt x="1872233" y="350041"/>
                </a:cubicBezTo>
                <a:lnTo>
                  <a:pt x="1880038" y="350041"/>
                </a:lnTo>
                <a:cubicBezTo>
                  <a:pt x="1880572" y="350064"/>
                  <a:pt x="1880897" y="350018"/>
                  <a:pt x="1881013" y="349902"/>
                </a:cubicBezTo>
                <a:cubicBezTo>
                  <a:pt x="1881129" y="349785"/>
                  <a:pt x="1881176" y="349460"/>
                  <a:pt x="1881152" y="348926"/>
                </a:cubicBezTo>
                <a:cubicBezTo>
                  <a:pt x="1882267" y="346766"/>
                  <a:pt x="1883661" y="345234"/>
                  <a:pt x="1885333" y="344328"/>
                </a:cubicBezTo>
                <a:cubicBezTo>
                  <a:pt x="1887005" y="343422"/>
                  <a:pt x="1888956" y="342726"/>
                  <a:pt x="1891186" y="342238"/>
                </a:cubicBezTo>
                <a:cubicBezTo>
                  <a:pt x="1891767" y="341170"/>
                  <a:pt x="1892556" y="340520"/>
                  <a:pt x="1893556" y="340287"/>
                </a:cubicBezTo>
                <a:cubicBezTo>
                  <a:pt x="1894555" y="340055"/>
                  <a:pt x="1895623" y="339962"/>
                  <a:pt x="1896761" y="340009"/>
                </a:cubicBezTo>
                <a:lnTo>
                  <a:pt x="1896761" y="342238"/>
                </a:lnTo>
                <a:cubicBezTo>
                  <a:pt x="1897271" y="342145"/>
                  <a:pt x="1897643" y="341774"/>
                  <a:pt x="1897876" y="341123"/>
                </a:cubicBezTo>
                <a:cubicBezTo>
                  <a:pt x="1898108" y="340473"/>
                  <a:pt x="1898479" y="340102"/>
                  <a:pt x="1898990" y="340009"/>
                </a:cubicBezTo>
                <a:cubicBezTo>
                  <a:pt x="1899664" y="337338"/>
                  <a:pt x="1901105" y="335434"/>
                  <a:pt x="1903311" y="334296"/>
                </a:cubicBezTo>
                <a:cubicBezTo>
                  <a:pt x="1905517" y="333158"/>
                  <a:pt x="1907794" y="332090"/>
                  <a:pt x="1910140" y="331091"/>
                </a:cubicBezTo>
                <a:cubicBezTo>
                  <a:pt x="1911325" y="331091"/>
                  <a:pt x="1912857" y="331370"/>
                  <a:pt x="1914739" y="331927"/>
                </a:cubicBezTo>
                <a:cubicBezTo>
                  <a:pt x="1916620" y="332485"/>
                  <a:pt x="1918432" y="333321"/>
                  <a:pt x="1920174" y="334435"/>
                </a:cubicBezTo>
                <a:cubicBezTo>
                  <a:pt x="1921173" y="335039"/>
                  <a:pt x="1921405" y="336061"/>
                  <a:pt x="1920871" y="337501"/>
                </a:cubicBezTo>
                <a:cubicBezTo>
                  <a:pt x="1920336" y="338940"/>
                  <a:pt x="1919732" y="340520"/>
                  <a:pt x="1919059" y="342238"/>
                </a:cubicBezTo>
                <a:lnTo>
                  <a:pt x="1906795" y="360073"/>
                </a:lnTo>
                <a:cubicBezTo>
                  <a:pt x="1906237" y="361141"/>
                  <a:pt x="1905402" y="362349"/>
                  <a:pt x="1904287" y="363696"/>
                </a:cubicBezTo>
                <a:cubicBezTo>
                  <a:pt x="1903172" y="365043"/>
                  <a:pt x="1901778" y="366807"/>
                  <a:pt x="1900106" y="368990"/>
                </a:cubicBezTo>
                <a:cubicBezTo>
                  <a:pt x="1900059" y="369525"/>
                  <a:pt x="1899874" y="369850"/>
                  <a:pt x="1899548" y="369966"/>
                </a:cubicBezTo>
                <a:cubicBezTo>
                  <a:pt x="1899223" y="370082"/>
                  <a:pt x="1899037" y="370128"/>
                  <a:pt x="1898990" y="370105"/>
                </a:cubicBezTo>
                <a:lnTo>
                  <a:pt x="1895646" y="386825"/>
                </a:lnTo>
                <a:cubicBezTo>
                  <a:pt x="1895135" y="387336"/>
                  <a:pt x="1894764" y="387986"/>
                  <a:pt x="1894531" y="388776"/>
                </a:cubicBezTo>
                <a:cubicBezTo>
                  <a:pt x="1894298" y="389566"/>
                  <a:pt x="1893927" y="390773"/>
                  <a:pt x="1893416" y="392399"/>
                </a:cubicBezTo>
                <a:cubicBezTo>
                  <a:pt x="1892812" y="394024"/>
                  <a:pt x="1892069" y="395789"/>
                  <a:pt x="1891186" y="397693"/>
                </a:cubicBezTo>
                <a:cubicBezTo>
                  <a:pt x="1890304" y="399598"/>
                  <a:pt x="1889561" y="401920"/>
                  <a:pt x="1888956" y="404660"/>
                </a:cubicBezTo>
                <a:lnTo>
                  <a:pt x="1885612" y="418036"/>
                </a:lnTo>
                <a:lnTo>
                  <a:pt x="1881152" y="431412"/>
                </a:lnTo>
                <a:cubicBezTo>
                  <a:pt x="1881176" y="431993"/>
                  <a:pt x="1881129" y="432504"/>
                  <a:pt x="1881013" y="432945"/>
                </a:cubicBezTo>
                <a:cubicBezTo>
                  <a:pt x="1880897" y="433386"/>
                  <a:pt x="1880572" y="433619"/>
                  <a:pt x="1880038" y="433642"/>
                </a:cubicBezTo>
                <a:cubicBezTo>
                  <a:pt x="1878992" y="437543"/>
                  <a:pt x="1878016" y="441166"/>
                  <a:pt x="1877111" y="444510"/>
                </a:cubicBezTo>
                <a:cubicBezTo>
                  <a:pt x="1876205" y="447854"/>
                  <a:pt x="1874951" y="450919"/>
                  <a:pt x="1873348" y="453706"/>
                </a:cubicBezTo>
                <a:cubicBezTo>
                  <a:pt x="1872303" y="457073"/>
                  <a:pt x="1871328" y="460371"/>
                  <a:pt x="1870421" y="463599"/>
                </a:cubicBezTo>
                <a:cubicBezTo>
                  <a:pt x="1869516" y="466827"/>
                  <a:pt x="1868261" y="469846"/>
                  <a:pt x="1866659" y="472656"/>
                </a:cubicBezTo>
                <a:cubicBezTo>
                  <a:pt x="1865010" y="477022"/>
                  <a:pt x="1863290" y="481109"/>
                  <a:pt x="1861502" y="484917"/>
                </a:cubicBezTo>
                <a:cubicBezTo>
                  <a:pt x="1859714" y="488726"/>
                  <a:pt x="1857716" y="492813"/>
                  <a:pt x="1855510" y="497179"/>
                </a:cubicBezTo>
                <a:cubicBezTo>
                  <a:pt x="1851050" y="507211"/>
                  <a:pt x="1846590" y="516128"/>
                  <a:pt x="1842131" y="523931"/>
                </a:cubicBezTo>
                <a:lnTo>
                  <a:pt x="1827637" y="549569"/>
                </a:lnTo>
                <a:cubicBezTo>
                  <a:pt x="1825431" y="552936"/>
                  <a:pt x="1823433" y="556233"/>
                  <a:pt x="1821645" y="559461"/>
                </a:cubicBezTo>
                <a:cubicBezTo>
                  <a:pt x="1819856" y="562689"/>
                  <a:pt x="1818137" y="565708"/>
                  <a:pt x="1816488" y="568518"/>
                </a:cubicBezTo>
                <a:cubicBezTo>
                  <a:pt x="1814235" y="572280"/>
                  <a:pt x="1812051" y="575624"/>
                  <a:pt x="1809938" y="578550"/>
                </a:cubicBezTo>
                <a:cubicBezTo>
                  <a:pt x="1807824" y="581476"/>
                  <a:pt x="1805920" y="584820"/>
                  <a:pt x="1804224" y="588582"/>
                </a:cubicBezTo>
                <a:cubicBezTo>
                  <a:pt x="1803086" y="590231"/>
                  <a:pt x="1802018" y="591950"/>
                  <a:pt x="1801019" y="593738"/>
                </a:cubicBezTo>
                <a:cubicBezTo>
                  <a:pt x="1800020" y="595526"/>
                  <a:pt x="1799231" y="597523"/>
                  <a:pt x="1798650" y="599729"/>
                </a:cubicBezTo>
                <a:lnTo>
                  <a:pt x="1785379" y="617564"/>
                </a:lnTo>
                <a:cubicBezTo>
                  <a:pt x="1783721" y="619259"/>
                  <a:pt x="1782335" y="621164"/>
                  <a:pt x="1781220" y="623277"/>
                </a:cubicBezTo>
                <a:cubicBezTo>
                  <a:pt x="1780107" y="625390"/>
                  <a:pt x="1779269" y="627573"/>
                  <a:pt x="1778708" y="629825"/>
                </a:cubicBezTo>
                <a:cubicBezTo>
                  <a:pt x="1778126" y="629849"/>
                  <a:pt x="1777612" y="630081"/>
                  <a:pt x="1777170" y="630522"/>
                </a:cubicBezTo>
                <a:cubicBezTo>
                  <a:pt x="1776727" y="630963"/>
                  <a:pt x="1776494" y="631474"/>
                  <a:pt x="1776471" y="632055"/>
                </a:cubicBezTo>
                <a:cubicBezTo>
                  <a:pt x="1773114" y="637628"/>
                  <a:pt x="1769757" y="642087"/>
                  <a:pt x="1766400" y="645431"/>
                </a:cubicBezTo>
                <a:cubicBezTo>
                  <a:pt x="1763650" y="649843"/>
                  <a:pt x="1761039" y="653838"/>
                  <a:pt x="1758568" y="657414"/>
                </a:cubicBezTo>
                <a:cubicBezTo>
                  <a:pt x="1756097" y="660990"/>
                  <a:pt x="1753486" y="664427"/>
                  <a:pt x="1750735" y="667725"/>
                </a:cubicBezTo>
                <a:lnTo>
                  <a:pt x="1740785" y="679986"/>
                </a:lnTo>
                <a:lnTo>
                  <a:pt x="1723005" y="703394"/>
                </a:lnTo>
                <a:cubicBezTo>
                  <a:pt x="1722448" y="704486"/>
                  <a:pt x="1721891" y="705368"/>
                  <a:pt x="1721334" y="706042"/>
                </a:cubicBezTo>
                <a:cubicBezTo>
                  <a:pt x="1720776" y="706715"/>
                  <a:pt x="1720219" y="707319"/>
                  <a:pt x="1719662" y="707853"/>
                </a:cubicBezTo>
                <a:cubicBezTo>
                  <a:pt x="1719128" y="708945"/>
                  <a:pt x="1718803" y="709827"/>
                  <a:pt x="1718687" y="710501"/>
                </a:cubicBezTo>
                <a:cubicBezTo>
                  <a:pt x="1718571" y="711174"/>
                  <a:pt x="1718525" y="711778"/>
                  <a:pt x="1718548" y="712312"/>
                </a:cubicBezTo>
                <a:cubicBezTo>
                  <a:pt x="1719058" y="712846"/>
                  <a:pt x="1719430" y="713171"/>
                  <a:pt x="1719662" y="713287"/>
                </a:cubicBezTo>
                <a:cubicBezTo>
                  <a:pt x="1719894" y="713403"/>
                  <a:pt x="1720266" y="713450"/>
                  <a:pt x="1720776" y="713427"/>
                </a:cubicBezTo>
                <a:lnTo>
                  <a:pt x="1727463" y="705624"/>
                </a:lnTo>
                <a:cubicBezTo>
                  <a:pt x="1729669" y="703464"/>
                  <a:pt x="1731665" y="701374"/>
                  <a:pt x="1733450" y="699354"/>
                </a:cubicBezTo>
                <a:cubicBezTo>
                  <a:pt x="1735234" y="697333"/>
                  <a:pt x="1736945" y="694965"/>
                  <a:pt x="1738582" y="692248"/>
                </a:cubicBezTo>
                <a:lnTo>
                  <a:pt x="1741887" y="685560"/>
                </a:lnTo>
                <a:cubicBezTo>
                  <a:pt x="1745218" y="680056"/>
                  <a:pt x="1749057" y="675179"/>
                  <a:pt x="1753405" y="670929"/>
                </a:cubicBezTo>
                <a:cubicBezTo>
                  <a:pt x="1757754" y="666680"/>
                  <a:pt x="1762459" y="662639"/>
                  <a:pt x="1767519" y="658807"/>
                </a:cubicBezTo>
                <a:cubicBezTo>
                  <a:pt x="1773713" y="652746"/>
                  <a:pt x="1780022" y="647033"/>
                  <a:pt x="1786446" y="641669"/>
                </a:cubicBezTo>
                <a:cubicBezTo>
                  <a:pt x="1792869" y="636305"/>
                  <a:pt x="1799167" y="630871"/>
                  <a:pt x="1805339" y="625367"/>
                </a:cubicBezTo>
                <a:cubicBezTo>
                  <a:pt x="1809218" y="622534"/>
                  <a:pt x="1812888" y="619561"/>
                  <a:pt x="1816349" y="616449"/>
                </a:cubicBezTo>
                <a:cubicBezTo>
                  <a:pt x="1819809" y="613338"/>
                  <a:pt x="1823201" y="610365"/>
                  <a:pt x="1826522" y="607532"/>
                </a:cubicBezTo>
                <a:cubicBezTo>
                  <a:pt x="1831493" y="604118"/>
                  <a:pt x="1836602" y="600914"/>
                  <a:pt x="1841852" y="597918"/>
                </a:cubicBezTo>
                <a:cubicBezTo>
                  <a:pt x="1847102" y="594922"/>
                  <a:pt x="1852769" y="592553"/>
                  <a:pt x="1858855" y="590812"/>
                </a:cubicBezTo>
                <a:cubicBezTo>
                  <a:pt x="1860503" y="590278"/>
                  <a:pt x="1861943" y="589395"/>
                  <a:pt x="1863175" y="588164"/>
                </a:cubicBezTo>
                <a:cubicBezTo>
                  <a:pt x="1864406" y="586934"/>
                  <a:pt x="1865567" y="585215"/>
                  <a:pt x="1866659" y="583009"/>
                </a:cubicBezTo>
                <a:cubicBezTo>
                  <a:pt x="1868400" y="580710"/>
                  <a:pt x="1870492" y="579456"/>
                  <a:pt x="1872930" y="579247"/>
                </a:cubicBezTo>
                <a:cubicBezTo>
                  <a:pt x="1875369" y="579038"/>
                  <a:pt x="1877738" y="580292"/>
                  <a:pt x="1880038" y="583009"/>
                </a:cubicBezTo>
                <a:cubicBezTo>
                  <a:pt x="1882267" y="587468"/>
                  <a:pt x="1885612" y="589697"/>
                  <a:pt x="1890071" y="589697"/>
                </a:cubicBezTo>
                <a:cubicBezTo>
                  <a:pt x="1891767" y="589674"/>
                  <a:pt x="1893672" y="589442"/>
                  <a:pt x="1895786" y="589000"/>
                </a:cubicBezTo>
                <a:cubicBezTo>
                  <a:pt x="1897899" y="588559"/>
                  <a:pt x="1900083" y="588048"/>
                  <a:pt x="1902336" y="587468"/>
                </a:cubicBezTo>
                <a:cubicBezTo>
                  <a:pt x="1904008" y="586330"/>
                  <a:pt x="1905959" y="585540"/>
                  <a:pt x="1908189" y="585099"/>
                </a:cubicBezTo>
                <a:cubicBezTo>
                  <a:pt x="1910419" y="584658"/>
                  <a:pt x="1912927" y="584704"/>
                  <a:pt x="1915714" y="585238"/>
                </a:cubicBezTo>
                <a:cubicBezTo>
                  <a:pt x="1917434" y="585215"/>
                  <a:pt x="1919291" y="584983"/>
                  <a:pt x="1921289" y="584542"/>
                </a:cubicBezTo>
                <a:cubicBezTo>
                  <a:pt x="1923286" y="584100"/>
                  <a:pt x="1925144" y="583589"/>
                  <a:pt x="1926863" y="583009"/>
                </a:cubicBezTo>
                <a:lnTo>
                  <a:pt x="1952506" y="576321"/>
                </a:lnTo>
                <a:cubicBezTo>
                  <a:pt x="1953714" y="576274"/>
                  <a:pt x="1954922" y="576367"/>
                  <a:pt x="1956130" y="576600"/>
                </a:cubicBezTo>
                <a:cubicBezTo>
                  <a:pt x="1957337" y="576832"/>
                  <a:pt x="1957988" y="577482"/>
                  <a:pt x="1958081" y="578550"/>
                </a:cubicBezTo>
                <a:lnTo>
                  <a:pt x="1964770" y="594156"/>
                </a:lnTo>
                <a:cubicBezTo>
                  <a:pt x="1966327" y="600844"/>
                  <a:pt x="1967116" y="607811"/>
                  <a:pt x="1967139" y="615056"/>
                </a:cubicBezTo>
                <a:cubicBezTo>
                  <a:pt x="1967163" y="622301"/>
                  <a:pt x="1967116" y="629825"/>
                  <a:pt x="1966999" y="637628"/>
                </a:cubicBezTo>
                <a:cubicBezTo>
                  <a:pt x="1966953" y="641088"/>
                  <a:pt x="1966489" y="644758"/>
                  <a:pt x="1965606" y="648636"/>
                </a:cubicBezTo>
                <a:cubicBezTo>
                  <a:pt x="1964724" y="652514"/>
                  <a:pt x="1963702" y="655904"/>
                  <a:pt x="1962540" y="658807"/>
                </a:cubicBezTo>
                <a:lnTo>
                  <a:pt x="1962540" y="663266"/>
                </a:lnTo>
                <a:cubicBezTo>
                  <a:pt x="1961936" y="668746"/>
                  <a:pt x="1961193" y="673948"/>
                  <a:pt x="1960310" y="678871"/>
                </a:cubicBezTo>
                <a:cubicBezTo>
                  <a:pt x="1959427" y="683795"/>
                  <a:pt x="1958685" y="688996"/>
                  <a:pt x="1958081" y="694477"/>
                </a:cubicBezTo>
                <a:cubicBezTo>
                  <a:pt x="1958057" y="696079"/>
                  <a:pt x="1957825" y="697333"/>
                  <a:pt x="1957384" y="698239"/>
                </a:cubicBezTo>
                <a:cubicBezTo>
                  <a:pt x="1956942" y="699145"/>
                  <a:pt x="1956432" y="700120"/>
                  <a:pt x="1955850" y="701165"/>
                </a:cubicBezTo>
                <a:cubicBezTo>
                  <a:pt x="1955874" y="702349"/>
                  <a:pt x="1955827" y="703603"/>
                  <a:pt x="1955711" y="704927"/>
                </a:cubicBezTo>
                <a:cubicBezTo>
                  <a:pt x="1955595" y="706251"/>
                  <a:pt x="1955270" y="707226"/>
                  <a:pt x="1954736" y="707853"/>
                </a:cubicBezTo>
                <a:cubicBezTo>
                  <a:pt x="1955270" y="707946"/>
                  <a:pt x="1955595" y="708318"/>
                  <a:pt x="1955711" y="708968"/>
                </a:cubicBezTo>
                <a:cubicBezTo>
                  <a:pt x="1955827" y="709618"/>
                  <a:pt x="1955874" y="709990"/>
                  <a:pt x="1955850" y="710083"/>
                </a:cubicBezTo>
                <a:cubicBezTo>
                  <a:pt x="1956919" y="708945"/>
                  <a:pt x="1957848" y="707876"/>
                  <a:pt x="1958638" y="706878"/>
                </a:cubicBezTo>
                <a:cubicBezTo>
                  <a:pt x="1959427" y="705879"/>
                  <a:pt x="1960357" y="705090"/>
                  <a:pt x="1961425" y="704509"/>
                </a:cubicBezTo>
                <a:lnTo>
                  <a:pt x="1971459" y="695592"/>
                </a:lnTo>
                <a:cubicBezTo>
                  <a:pt x="1974200" y="694431"/>
                  <a:pt x="1976244" y="692573"/>
                  <a:pt x="1977591" y="690018"/>
                </a:cubicBezTo>
                <a:cubicBezTo>
                  <a:pt x="1978938" y="687464"/>
                  <a:pt x="1979868" y="684491"/>
                  <a:pt x="1980378" y="681101"/>
                </a:cubicBezTo>
                <a:cubicBezTo>
                  <a:pt x="1981517" y="678941"/>
                  <a:pt x="1982585" y="676851"/>
                  <a:pt x="1983584" y="674831"/>
                </a:cubicBezTo>
                <a:cubicBezTo>
                  <a:pt x="1984583" y="672810"/>
                  <a:pt x="1985372" y="670442"/>
                  <a:pt x="1985953" y="667725"/>
                </a:cubicBezTo>
                <a:cubicBezTo>
                  <a:pt x="1987045" y="665983"/>
                  <a:pt x="1987928" y="663893"/>
                  <a:pt x="1988601" y="661455"/>
                </a:cubicBezTo>
                <a:cubicBezTo>
                  <a:pt x="1989275" y="659016"/>
                  <a:pt x="1989878" y="656648"/>
                  <a:pt x="1990413" y="654348"/>
                </a:cubicBezTo>
                <a:cubicBezTo>
                  <a:pt x="1990947" y="652073"/>
                  <a:pt x="1991551" y="649658"/>
                  <a:pt x="1992224" y="647103"/>
                </a:cubicBezTo>
                <a:cubicBezTo>
                  <a:pt x="1992898" y="644549"/>
                  <a:pt x="1993781" y="642133"/>
                  <a:pt x="1994872" y="639858"/>
                </a:cubicBezTo>
                <a:lnTo>
                  <a:pt x="1994872" y="638743"/>
                </a:lnTo>
                <a:cubicBezTo>
                  <a:pt x="1995964" y="635956"/>
                  <a:pt x="1996847" y="633170"/>
                  <a:pt x="1997520" y="630383"/>
                </a:cubicBezTo>
                <a:cubicBezTo>
                  <a:pt x="1998194" y="627596"/>
                  <a:pt x="1998798" y="624809"/>
                  <a:pt x="1999332" y="622023"/>
                </a:cubicBezTo>
                <a:cubicBezTo>
                  <a:pt x="2000470" y="619793"/>
                  <a:pt x="2001539" y="617564"/>
                  <a:pt x="2002537" y="615335"/>
                </a:cubicBezTo>
                <a:cubicBezTo>
                  <a:pt x="2003536" y="613105"/>
                  <a:pt x="2004326" y="610876"/>
                  <a:pt x="2004906" y="608647"/>
                </a:cubicBezTo>
                <a:cubicBezTo>
                  <a:pt x="2005510" y="606487"/>
                  <a:pt x="2006254" y="604397"/>
                  <a:pt x="2007137" y="602377"/>
                </a:cubicBezTo>
                <a:cubicBezTo>
                  <a:pt x="2008019" y="600356"/>
                  <a:pt x="2008762" y="597987"/>
                  <a:pt x="2009366" y="595270"/>
                </a:cubicBezTo>
                <a:cubicBezTo>
                  <a:pt x="2010412" y="590324"/>
                  <a:pt x="2011387" y="585447"/>
                  <a:pt x="2012293" y="580640"/>
                </a:cubicBezTo>
                <a:cubicBezTo>
                  <a:pt x="2013198" y="575833"/>
                  <a:pt x="2014453" y="570678"/>
                  <a:pt x="2016055" y="565174"/>
                </a:cubicBezTo>
                <a:lnTo>
                  <a:pt x="2023859" y="536192"/>
                </a:lnTo>
                <a:cubicBezTo>
                  <a:pt x="2024952" y="533847"/>
                  <a:pt x="2025834" y="531014"/>
                  <a:pt x="2026507" y="527693"/>
                </a:cubicBezTo>
                <a:cubicBezTo>
                  <a:pt x="2027181" y="524372"/>
                  <a:pt x="2027785" y="521260"/>
                  <a:pt x="2028319" y="518358"/>
                </a:cubicBezTo>
                <a:cubicBezTo>
                  <a:pt x="2029411" y="515106"/>
                  <a:pt x="2030294" y="512134"/>
                  <a:pt x="2030967" y="509440"/>
                </a:cubicBezTo>
                <a:cubicBezTo>
                  <a:pt x="2031641" y="506746"/>
                  <a:pt x="2032245" y="503774"/>
                  <a:pt x="2032779" y="500523"/>
                </a:cubicBezTo>
                <a:cubicBezTo>
                  <a:pt x="2033871" y="497620"/>
                  <a:pt x="2034753" y="494508"/>
                  <a:pt x="2035427" y="491187"/>
                </a:cubicBezTo>
                <a:cubicBezTo>
                  <a:pt x="2036100" y="487866"/>
                  <a:pt x="2036704" y="485033"/>
                  <a:pt x="2037238" y="482688"/>
                </a:cubicBezTo>
                <a:cubicBezTo>
                  <a:pt x="2037819" y="479390"/>
                  <a:pt x="2038609" y="476232"/>
                  <a:pt x="2039607" y="473213"/>
                </a:cubicBezTo>
                <a:cubicBezTo>
                  <a:pt x="2040606" y="470194"/>
                  <a:pt x="2041675" y="467036"/>
                  <a:pt x="2042813" y="463738"/>
                </a:cubicBezTo>
                <a:lnTo>
                  <a:pt x="2042813" y="462623"/>
                </a:lnTo>
                <a:lnTo>
                  <a:pt x="2047272" y="438101"/>
                </a:lnTo>
                <a:cubicBezTo>
                  <a:pt x="2047853" y="434222"/>
                  <a:pt x="2048643" y="430275"/>
                  <a:pt x="2049642" y="426257"/>
                </a:cubicBezTo>
                <a:cubicBezTo>
                  <a:pt x="2050640" y="422240"/>
                  <a:pt x="2051709" y="418013"/>
                  <a:pt x="2052847" y="413578"/>
                </a:cubicBezTo>
                <a:lnTo>
                  <a:pt x="2052847" y="412463"/>
                </a:lnTo>
                <a:lnTo>
                  <a:pt x="2056191" y="390169"/>
                </a:lnTo>
                <a:cubicBezTo>
                  <a:pt x="2056773" y="387359"/>
                  <a:pt x="2057562" y="384340"/>
                  <a:pt x="2058561" y="381113"/>
                </a:cubicBezTo>
                <a:cubicBezTo>
                  <a:pt x="2059560" y="377885"/>
                  <a:pt x="2060628" y="374587"/>
                  <a:pt x="2061766" y="371220"/>
                </a:cubicBezTo>
                <a:lnTo>
                  <a:pt x="2065111" y="352270"/>
                </a:lnTo>
                <a:cubicBezTo>
                  <a:pt x="2065715" y="348369"/>
                  <a:pt x="2066458" y="344189"/>
                  <a:pt x="2067341" y="339730"/>
                </a:cubicBezTo>
                <a:cubicBezTo>
                  <a:pt x="2068223" y="335271"/>
                  <a:pt x="2068966" y="330534"/>
                  <a:pt x="2069571" y="325518"/>
                </a:cubicBezTo>
                <a:cubicBezTo>
                  <a:pt x="2069594" y="323916"/>
                  <a:pt x="2069826" y="322383"/>
                  <a:pt x="2070267" y="320920"/>
                </a:cubicBezTo>
                <a:cubicBezTo>
                  <a:pt x="2070709" y="319457"/>
                  <a:pt x="2071220" y="317645"/>
                  <a:pt x="2071800" y="315486"/>
                </a:cubicBezTo>
                <a:lnTo>
                  <a:pt x="2071800" y="306568"/>
                </a:lnTo>
                <a:cubicBezTo>
                  <a:pt x="2071731" y="305454"/>
                  <a:pt x="2071313" y="304618"/>
                  <a:pt x="2070546" y="304060"/>
                </a:cubicBezTo>
                <a:cubicBezTo>
                  <a:pt x="2069779" y="303503"/>
                  <a:pt x="2069083" y="303224"/>
                  <a:pt x="2068456" y="303224"/>
                </a:cubicBezTo>
                <a:lnTo>
                  <a:pt x="2046158" y="303224"/>
                </a:lnTo>
                <a:cubicBezTo>
                  <a:pt x="2043928" y="303294"/>
                  <a:pt x="2041698" y="303433"/>
                  <a:pt x="2039468" y="303642"/>
                </a:cubicBezTo>
                <a:cubicBezTo>
                  <a:pt x="2037238" y="303851"/>
                  <a:pt x="2035009" y="303712"/>
                  <a:pt x="2032779" y="303224"/>
                </a:cubicBezTo>
                <a:cubicBezTo>
                  <a:pt x="2027227" y="303271"/>
                  <a:pt x="2021885" y="302620"/>
                  <a:pt x="2016752" y="301274"/>
                </a:cubicBezTo>
                <a:cubicBezTo>
                  <a:pt x="2011619" y="299927"/>
                  <a:pt x="2006555" y="297604"/>
                  <a:pt x="2001562" y="294307"/>
                </a:cubicBezTo>
                <a:lnTo>
                  <a:pt x="1990413" y="286504"/>
                </a:lnTo>
                <a:cubicBezTo>
                  <a:pt x="1988717" y="285204"/>
                  <a:pt x="1987649" y="283346"/>
                  <a:pt x="1987207" y="280931"/>
                </a:cubicBezTo>
                <a:cubicBezTo>
                  <a:pt x="1986766" y="278516"/>
                  <a:pt x="1987092" y="276658"/>
                  <a:pt x="1988183" y="275357"/>
                </a:cubicBezTo>
                <a:cubicBezTo>
                  <a:pt x="1990413" y="271526"/>
                  <a:pt x="1992921" y="268042"/>
                  <a:pt x="1995709" y="264907"/>
                </a:cubicBezTo>
                <a:cubicBezTo>
                  <a:pt x="1998496" y="261772"/>
                  <a:pt x="2001562" y="258567"/>
                  <a:pt x="2004906" y="255293"/>
                </a:cubicBezTo>
                <a:cubicBezTo>
                  <a:pt x="2004929" y="256384"/>
                  <a:pt x="2004883" y="257267"/>
                  <a:pt x="2004767" y="257940"/>
                </a:cubicBezTo>
                <a:cubicBezTo>
                  <a:pt x="2004651" y="258614"/>
                  <a:pt x="2004326" y="259218"/>
                  <a:pt x="2003791" y="259752"/>
                </a:cubicBezTo>
                <a:cubicBezTo>
                  <a:pt x="2002746" y="260797"/>
                  <a:pt x="2002328" y="261772"/>
                  <a:pt x="2002537" y="262678"/>
                </a:cubicBezTo>
                <a:cubicBezTo>
                  <a:pt x="2002746" y="263583"/>
                  <a:pt x="2003164" y="264838"/>
                  <a:pt x="2003791" y="266440"/>
                </a:cubicBezTo>
                <a:cubicBezTo>
                  <a:pt x="2004303" y="266417"/>
                  <a:pt x="2004674" y="266463"/>
                  <a:pt x="2004906" y="266579"/>
                </a:cubicBezTo>
                <a:cubicBezTo>
                  <a:pt x="2005138" y="266695"/>
                  <a:pt x="2005510" y="267020"/>
                  <a:pt x="2006021" y="267555"/>
                </a:cubicBezTo>
                <a:cubicBezTo>
                  <a:pt x="2007159" y="269714"/>
                  <a:pt x="2008506" y="270968"/>
                  <a:pt x="2010063" y="271317"/>
                </a:cubicBezTo>
                <a:cubicBezTo>
                  <a:pt x="2011619" y="271665"/>
                  <a:pt x="2013245" y="271526"/>
                  <a:pt x="2014941" y="270899"/>
                </a:cubicBezTo>
                <a:cubicBezTo>
                  <a:pt x="2018308" y="268785"/>
                  <a:pt x="2021607" y="267160"/>
                  <a:pt x="2024835" y="266022"/>
                </a:cubicBezTo>
                <a:cubicBezTo>
                  <a:pt x="2028064" y="264884"/>
                  <a:pt x="2031083" y="263537"/>
                  <a:pt x="2033894" y="261981"/>
                </a:cubicBezTo>
                <a:lnTo>
                  <a:pt x="2047272" y="255293"/>
                </a:lnTo>
                <a:cubicBezTo>
                  <a:pt x="2051755" y="252506"/>
                  <a:pt x="2056447" y="249998"/>
                  <a:pt x="2061349" y="247769"/>
                </a:cubicBezTo>
                <a:cubicBezTo>
                  <a:pt x="2066249" y="245540"/>
                  <a:pt x="2071220" y="243589"/>
                  <a:pt x="2076260" y="241917"/>
                </a:cubicBezTo>
                <a:cubicBezTo>
                  <a:pt x="2077932" y="241870"/>
                  <a:pt x="2079604" y="241406"/>
                  <a:pt x="2081277" y="240523"/>
                </a:cubicBezTo>
                <a:cubicBezTo>
                  <a:pt x="2082949" y="239641"/>
                  <a:pt x="2084621" y="238619"/>
                  <a:pt x="2086294" y="237458"/>
                </a:cubicBezTo>
                <a:cubicBezTo>
                  <a:pt x="2090149" y="235763"/>
                  <a:pt x="2093866" y="233859"/>
                  <a:pt x="2097444" y="231745"/>
                </a:cubicBezTo>
                <a:cubicBezTo>
                  <a:pt x="2101020" y="229632"/>
                  <a:pt x="2104737" y="227449"/>
                  <a:pt x="2108592" y="225197"/>
                </a:cubicBezTo>
                <a:cubicBezTo>
                  <a:pt x="2111901" y="223989"/>
                  <a:pt x="2114990" y="222503"/>
                  <a:pt x="2117859" y="220738"/>
                </a:cubicBezTo>
                <a:cubicBezTo>
                  <a:pt x="2120729" y="218973"/>
                  <a:pt x="2123540" y="217487"/>
                  <a:pt x="2126291" y="216279"/>
                </a:cubicBezTo>
                <a:lnTo>
                  <a:pt x="2166436" y="192995"/>
                </a:lnTo>
                <a:lnTo>
                  <a:pt x="2196545" y="178527"/>
                </a:lnTo>
                <a:lnTo>
                  <a:pt x="2213273" y="169612"/>
                </a:lnTo>
                <a:cubicBezTo>
                  <a:pt x="2217083" y="168474"/>
                  <a:pt x="2220614" y="167406"/>
                  <a:pt x="2223867" y="166408"/>
                </a:cubicBezTo>
                <a:cubicBezTo>
                  <a:pt x="2227119" y="165409"/>
                  <a:pt x="2230651" y="164620"/>
                  <a:pt x="2234461" y="164039"/>
                </a:cubicBezTo>
                <a:cubicBezTo>
                  <a:pt x="2235599" y="163436"/>
                  <a:pt x="2236947" y="162693"/>
                  <a:pt x="2238503" y="161811"/>
                </a:cubicBezTo>
                <a:cubicBezTo>
                  <a:pt x="2240059" y="160928"/>
                  <a:pt x="2241686" y="160185"/>
                  <a:pt x="2243382" y="159582"/>
                </a:cubicBezTo>
                <a:lnTo>
                  <a:pt x="2265686" y="152895"/>
                </a:lnTo>
                <a:cubicBezTo>
                  <a:pt x="2272376" y="151966"/>
                  <a:pt x="2279068" y="151595"/>
                  <a:pt x="2285758" y="151781"/>
                </a:cubicBezTo>
                <a:cubicBezTo>
                  <a:pt x="2286919" y="151804"/>
                  <a:pt x="2287941" y="152315"/>
                  <a:pt x="2288824" y="153313"/>
                </a:cubicBezTo>
                <a:cubicBezTo>
                  <a:pt x="2289708" y="154311"/>
                  <a:pt x="2290172" y="155658"/>
                  <a:pt x="2290219" y="157353"/>
                </a:cubicBezTo>
                <a:cubicBezTo>
                  <a:pt x="2290242" y="158398"/>
                  <a:pt x="2290474" y="159094"/>
                  <a:pt x="2290916" y="159442"/>
                </a:cubicBezTo>
                <a:cubicBezTo>
                  <a:pt x="2291357" y="159791"/>
                  <a:pt x="2291869" y="160209"/>
                  <a:pt x="2292449" y="160696"/>
                </a:cubicBezTo>
                <a:cubicBezTo>
                  <a:pt x="2295261" y="161811"/>
                  <a:pt x="2298001" y="162646"/>
                  <a:pt x="2300673" y="163204"/>
                </a:cubicBezTo>
                <a:cubicBezTo>
                  <a:pt x="2303345" y="163761"/>
                  <a:pt x="2305807" y="164039"/>
                  <a:pt x="2308061" y="164039"/>
                </a:cubicBezTo>
                <a:cubicBezTo>
                  <a:pt x="2308619" y="164109"/>
                  <a:pt x="2309176" y="164527"/>
                  <a:pt x="2309734" y="165293"/>
                </a:cubicBezTo>
                <a:cubicBezTo>
                  <a:pt x="2310291" y="166059"/>
                  <a:pt x="2310849" y="166756"/>
                  <a:pt x="2311406" y="167383"/>
                </a:cubicBezTo>
                <a:cubicBezTo>
                  <a:pt x="2313660" y="166315"/>
                  <a:pt x="2316123" y="165386"/>
                  <a:pt x="2318795" y="164597"/>
                </a:cubicBezTo>
                <a:cubicBezTo>
                  <a:pt x="2321466" y="163807"/>
                  <a:pt x="2324208" y="162879"/>
                  <a:pt x="2327019" y="161811"/>
                </a:cubicBezTo>
                <a:cubicBezTo>
                  <a:pt x="2325950" y="161230"/>
                  <a:pt x="2325021" y="160719"/>
                  <a:pt x="2324231" y="160278"/>
                </a:cubicBezTo>
                <a:cubicBezTo>
                  <a:pt x="2323441" y="159837"/>
                  <a:pt x="2322512" y="159605"/>
                  <a:pt x="2321442" y="159582"/>
                </a:cubicBezTo>
                <a:lnTo>
                  <a:pt x="2332595" y="159582"/>
                </a:lnTo>
                <a:lnTo>
                  <a:pt x="2333710" y="159582"/>
                </a:lnTo>
                <a:lnTo>
                  <a:pt x="2329249" y="156238"/>
                </a:lnTo>
                <a:cubicBezTo>
                  <a:pt x="2329853" y="155194"/>
                  <a:pt x="2330597" y="154776"/>
                  <a:pt x="2331479" y="154985"/>
                </a:cubicBezTo>
                <a:cubicBezTo>
                  <a:pt x="2332363" y="155194"/>
                  <a:pt x="2333105" y="155612"/>
                  <a:pt x="2333710" y="156238"/>
                </a:cubicBezTo>
                <a:lnTo>
                  <a:pt x="2340327" y="156238"/>
                </a:lnTo>
                <a:lnTo>
                  <a:pt x="2340327" y="155124"/>
                </a:lnTo>
                <a:cubicBezTo>
                  <a:pt x="2339730" y="154590"/>
                  <a:pt x="2338995" y="154265"/>
                  <a:pt x="2338121" y="154149"/>
                </a:cubicBezTo>
                <a:cubicBezTo>
                  <a:pt x="2337248" y="154033"/>
                  <a:pt x="2336513" y="153986"/>
                  <a:pt x="2335916" y="154010"/>
                </a:cubicBezTo>
                <a:lnTo>
                  <a:pt x="2335916" y="152895"/>
                </a:lnTo>
                <a:lnTo>
                  <a:pt x="2341430" y="152895"/>
                </a:lnTo>
                <a:cubicBezTo>
                  <a:pt x="2342487" y="152942"/>
                  <a:pt x="2343406" y="153127"/>
                  <a:pt x="2344187" y="153452"/>
                </a:cubicBezTo>
                <a:cubicBezTo>
                  <a:pt x="2344968" y="153777"/>
                  <a:pt x="2345887" y="153963"/>
                  <a:pt x="2346944" y="154010"/>
                </a:cubicBezTo>
                <a:lnTo>
                  <a:pt x="2346944" y="152895"/>
                </a:lnTo>
                <a:cubicBezTo>
                  <a:pt x="2346944" y="152384"/>
                  <a:pt x="2346668" y="152013"/>
                  <a:pt x="2346117" y="151781"/>
                </a:cubicBezTo>
                <a:cubicBezTo>
                  <a:pt x="2345565" y="151549"/>
                  <a:pt x="2344738" y="151177"/>
                  <a:pt x="2343635" y="150666"/>
                </a:cubicBezTo>
                <a:cubicBezTo>
                  <a:pt x="2344669" y="150132"/>
                  <a:pt x="2345359" y="149807"/>
                  <a:pt x="2345703" y="149691"/>
                </a:cubicBezTo>
                <a:cubicBezTo>
                  <a:pt x="2346048" y="149575"/>
                  <a:pt x="2346461" y="149529"/>
                  <a:pt x="2346944" y="149552"/>
                </a:cubicBezTo>
                <a:cubicBezTo>
                  <a:pt x="2348037" y="149505"/>
                  <a:pt x="2348921" y="149320"/>
                  <a:pt x="2349596" y="148995"/>
                </a:cubicBezTo>
                <a:cubicBezTo>
                  <a:pt x="2350270" y="148670"/>
                  <a:pt x="2350875" y="148484"/>
                  <a:pt x="2351410" y="148437"/>
                </a:cubicBezTo>
                <a:lnTo>
                  <a:pt x="2351410" y="147323"/>
                </a:lnTo>
                <a:lnTo>
                  <a:pt x="2368158" y="142865"/>
                </a:lnTo>
                <a:lnTo>
                  <a:pt x="2369274" y="142865"/>
                </a:lnTo>
                <a:cubicBezTo>
                  <a:pt x="2371484" y="141263"/>
                  <a:pt x="2373763" y="140567"/>
                  <a:pt x="2376113" y="140776"/>
                </a:cubicBezTo>
                <a:close/>
                <a:moveTo>
                  <a:pt x="3882374" y="70039"/>
                </a:moveTo>
                <a:lnTo>
                  <a:pt x="3909914" y="70039"/>
                </a:lnTo>
                <a:cubicBezTo>
                  <a:pt x="3917522" y="70018"/>
                  <a:pt x="3925002" y="70060"/>
                  <a:pt x="3932355" y="70166"/>
                </a:cubicBezTo>
                <a:cubicBezTo>
                  <a:pt x="3939708" y="70272"/>
                  <a:pt x="3947188" y="70570"/>
                  <a:pt x="3954796" y="71058"/>
                </a:cubicBezTo>
                <a:cubicBezTo>
                  <a:pt x="3962036" y="71971"/>
                  <a:pt x="3969198" y="73712"/>
                  <a:pt x="3976282" y="76281"/>
                </a:cubicBezTo>
                <a:cubicBezTo>
                  <a:pt x="3983365" y="78850"/>
                  <a:pt x="3989767" y="82885"/>
                  <a:pt x="3995488" y="88384"/>
                </a:cubicBezTo>
                <a:cubicBezTo>
                  <a:pt x="3999703" y="92312"/>
                  <a:pt x="4002513" y="97705"/>
                  <a:pt x="4003918" y="104562"/>
                </a:cubicBezTo>
                <a:cubicBezTo>
                  <a:pt x="4005324" y="111420"/>
                  <a:pt x="4004557" y="117575"/>
                  <a:pt x="4001620" y="123028"/>
                </a:cubicBezTo>
                <a:cubicBezTo>
                  <a:pt x="3996912" y="133063"/>
                  <a:pt x="3991513" y="142271"/>
                  <a:pt x="3985422" y="150651"/>
                </a:cubicBezTo>
                <a:cubicBezTo>
                  <a:pt x="3979332" y="159032"/>
                  <a:pt x="3973203" y="167476"/>
                  <a:pt x="3967036" y="175983"/>
                </a:cubicBezTo>
                <a:cubicBezTo>
                  <a:pt x="3955242" y="189689"/>
                  <a:pt x="3942619" y="202503"/>
                  <a:pt x="3929167" y="214427"/>
                </a:cubicBezTo>
                <a:cubicBezTo>
                  <a:pt x="3915717" y="226350"/>
                  <a:pt x="3901818" y="237637"/>
                  <a:pt x="3887474" y="248287"/>
                </a:cubicBezTo>
                <a:cubicBezTo>
                  <a:pt x="3885497" y="250282"/>
                  <a:pt x="3883840" y="251894"/>
                  <a:pt x="3882501" y="253124"/>
                </a:cubicBezTo>
                <a:cubicBezTo>
                  <a:pt x="3881162" y="254355"/>
                  <a:pt x="3879760" y="255458"/>
                  <a:pt x="3878294" y="256434"/>
                </a:cubicBezTo>
                <a:lnTo>
                  <a:pt x="3884414" y="256434"/>
                </a:lnTo>
                <a:cubicBezTo>
                  <a:pt x="3894125" y="256455"/>
                  <a:pt x="3903773" y="256158"/>
                  <a:pt x="3913357" y="255543"/>
                </a:cubicBezTo>
                <a:cubicBezTo>
                  <a:pt x="3922941" y="254928"/>
                  <a:pt x="3932334" y="253867"/>
                  <a:pt x="3941535" y="252361"/>
                </a:cubicBezTo>
                <a:cubicBezTo>
                  <a:pt x="3948636" y="252212"/>
                  <a:pt x="3955601" y="251491"/>
                  <a:pt x="3962430" y="250197"/>
                </a:cubicBezTo>
                <a:cubicBezTo>
                  <a:pt x="3969259" y="248902"/>
                  <a:pt x="3976190" y="247927"/>
                  <a:pt x="3983225" y="247269"/>
                </a:cubicBezTo>
                <a:cubicBezTo>
                  <a:pt x="3986355" y="246738"/>
                  <a:pt x="3989548" y="246272"/>
                  <a:pt x="3992805" y="245869"/>
                </a:cubicBezTo>
                <a:cubicBezTo>
                  <a:pt x="3996063" y="245466"/>
                  <a:pt x="3999001" y="245253"/>
                  <a:pt x="4001620" y="245232"/>
                </a:cubicBezTo>
                <a:cubicBezTo>
                  <a:pt x="4010706" y="244235"/>
                  <a:pt x="4019581" y="243429"/>
                  <a:pt x="4028245" y="242814"/>
                </a:cubicBezTo>
                <a:cubicBezTo>
                  <a:pt x="4036908" y="242198"/>
                  <a:pt x="4046019" y="241647"/>
                  <a:pt x="4055580" y="241159"/>
                </a:cubicBezTo>
                <a:cubicBezTo>
                  <a:pt x="4067872" y="241201"/>
                  <a:pt x="4080486" y="241371"/>
                  <a:pt x="4093416" y="241668"/>
                </a:cubicBezTo>
                <a:cubicBezTo>
                  <a:pt x="4106346" y="241965"/>
                  <a:pt x="4119213" y="242135"/>
                  <a:pt x="4132017" y="242177"/>
                </a:cubicBezTo>
                <a:cubicBezTo>
                  <a:pt x="4149343" y="243026"/>
                  <a:pt x="4166669" y="243365"/>
                  <a:pt x="4183995" y="243195"/>
                </a:cubicBezTo>
                <a:cubicBezTo>
                  <a:pt x="4189154" y="243195"/>
                  <a:pt x="4194377" y="243705"/>
                  <a:pt x="4199664" y="244723"/>
                </a:cubicBezTo>
                <a:cubicBezTo>
                  <a:pt x="4204951" y="245741"/>
                  <a:pt x="4209920" y="247269"/>
                  <a:pt x="4214570" y="249306"/>
                </a:cubicBezTo>
                <a:cubicBezTo>
                  <a:pt x="4215610" y="249390"/>
                  <a:pt x="4216332" y="249985"/>
                  <a:pt x="4216736" y="251088"/>
                </a:cubicBezTo>
                <a:cubicBezTo>
                  <a:pt x="4217139" y="252191"/>
                  <a:pt x="4217097" y="253294"/>
                  <a:pt x="4216608" y="254397"/>
                </a:cubicBezTo>
                <a:cubicBezTo>
                  <a:pt x="4216439" y="256434"/>
                  <a:pt x="4215759" y="258471"/>
                  <a:pt x="4214570" y="260508"/>
                </a:cubicBezTo>
                <a:cubicBezTo>
                  <a:pt x="4213106" y="263541"/>
                  <a:pt x="4211703" y="266385"/>
                  <a:pt x="4210366" y="269038"/>
                </a:cubicBezTo>
                <a:cubicBezTo>
                  <a:pt x="4209028" y="271692"/>
                  <a:pt x="4207372" y="274284"/>
                  <a:pt x="4205397" y="276816"/>
                </a:cubicBezTo>
                <a:cubicBezTo>
                  <a:pt x="4202595" y="279522"/>
                  <a:pt x="4200301" y="282549"/>
                  <a:pt x="4198518" y="285895"/>
                </a:cubicBezTo>
                <a:cubicBezTo>
                  <a:pt x="4196734" y="289241"/>
                  <a:pt x="4193932" y="292012"/>
                  <a:pt x="4190110" y="294207"/>
                </a:cubicBezTo>
                <a:cubicBezTo>
                  <a:pt x="4187647" y="295784"/>
                  <a:pt x="4185693" y="297745"/>
                  <a:pt x="4184249" y="300090"/>
                </a:cubicBezTo>
                <a:cubicBezTo>
                  <a:pt x="4182806" y="302434"/>
                  <a:pt x="4181362" y="304906"/>
                  <a:pt x="4179918" y="307507"/>
                </a:cubicBezTo>
                <a:cubicBezTo>
                  <a:pt x="4179069" y="310516"/>
                  <a:pt x="4176691" y="312523"/>
                  <a:pt x="4172784" y="313526"/>
                </a:cubicBezTo>
                <a:cubicBezTo>
                  <a:pt x="4170618" y="314488"/>
                  <a:pt x="4167815" y="315584"/>
                  <a:pt x="4164376" y="316815"/>
                </a:cubicBezTo>
                <a:cubicBezTo>
                  <a:pt x="4160936" y="318047"/>
                  <a:pt x="4157623" y="319664"/>
                  <a:pt x="4154439" y="321667"/>
                </a:cubicBezTo>
                <a:cubicBezTo>
                  <a:pt x="4154481" y="322136"/>
                  <a:pt x="4154651" y="322477"/>
                  <a:pt x="4154948" y="322690"/>
                </a:cubicBezTo>
                <a:cubicBezTo>
                  <a:pt x="4155245" y="322903"/>
                  <a:pt x="4155415" y="323244"/>
                  <a:pt x="4155458" y="323712"/>
                </a:cubicBezTo>
                <a:cubicBezTo>
                  <a:pt x="4156965" y="325203"/>
                  <a:pt x="4157518" y="326311"/>
                  <a:pt x="4157114" y="327035"/>
                </a:cubicBezTo>
                <a:cubicBezTo>
                  <a:pt x="4156711" y="327759"/>
                  <a:pt x="4155479" y="328356"/>
                  <a:pt x="4153419" y="328824"/>
                </a:cubicBezTo>
                <a:cubicBezTo>
                  <a:pt x="4146243" y="331295"/>
                  <a:pt x="4138939" y="333511"/>
                  <a:pt x="4131507" y="335470"/>
                </a:cubicBezTo>
                <a:cubicBezTo>
                  <a:pt x="4124076" y="337430"/>
                  <a:pt x="4116772" y="339645"/>
                  <a:pt x="4109595" y="342116"/>
                </a:cubicBezTo>
                <a:cubicBezTo>
                  <a:pt x="4106983" y="343129"/>
                  <a:pt x="4104308" y="343945"/>
                  <a:pt x="4101569" y="344566"/>
                </a:cubicBezTo>
                <a:cubicBezTo>
                  <a:pt x="4098831" y="345186"/>
                  <a:pt x="4096410" y="345741"/>
                  <a:pt x="4094307" y="346231"/>
                </a:cubicBezTo>
                <a:cubicBezTo>
                  <a:pt x="4090231" y="346315"/>
                  <a:pt x="4086409" y="346655"/>
                  <a:pt x="4082842" y="347251"/>
                </a:cubicBezTo>
                <a:cubicBezTo>
                  <a:pt x="4079274" y="347847"/>
                  <a:pt x="4075962" y="348188"/>
                  <a:pt x="4072905" y="348274"/>
                </a:cubicBezTo>
                <a:cubicBezTo>
                  <a:pt x="4064219" y="348295"/>
                  <a:pt x="4055602" y="348252"/>
                  <a:pt x="4047058" y="348146"/>
                </a:cubicBezTo>
                <a:cubicBezTo>
                  <a:pt x="4038512" y="348039"/>
                  <a:pt x="4030178" y="347741"/>
                  <a:pt x="4022057" y="347251"/>
                </a:cubicBezTo>
                <a:cubicBezTo>
                  <a:pt x="4015500" y="347208"/>
                  <a:pt x="4008943" y="347037"/>
                  <a:pt x="4002386" y="346739"/>
                </a:cubicBezTo>
                <a:cubicBezTo>
                  <a:pt x="3995828" y="346440"/>
                  <a:pt x="3988761" y="346270"/>
                  <a:pt x="3981182" y="346227"/>
                </a:cubicBezTo>
                <a:lnTo>
                  <a:pt x="3978144" y="346231"/>
                </a:lnTo>
                <a:lnTo>
                  <a:pt x="3979152" y="349256"/>
                </a:lnTo>
                <a:cubicBezTo>
                  <a:pt x="3984191" y="353855"/>
                  <a:pt x="3989168" y="358442"/>
                  <a:pt x="3994085" y="363018"/>
                </a:cubicBezTo>
                <a:cubicBezTo>
                  <a:pt x="3999001" y="367594"/>
                  <a:pt x="4004237" y="372167"/>
                  <a:pt x="4009795" y="376736"/>
                </a:cubicBezTo>
                <a:cubicBezTo>
                  <a:pt x="4012817" y="379254"/>
                  <a:pt x="4015713" y="381328"/>
                  <a:pt x="4018480" y="382957"/>
                </a:cubicBezTo>
                <a:cubicBezTo>
                  <a:pt x="4021248" y="384586"/>
                  <a:pt x="4024143" y="385898"/>
                  <a:pt x="4027166" y="386893"/>
                </a:cubicBezTo>
                <a:cubicBezTo>
                  <a:pt x="4027103" y="387443"/>
                  <a:pt x="4026976" y="388120"/>
                  <a:pt x="4026783" y="388924"/>
                </a:cubicBezTo>
                <a:cubicBezTo>
                  <a:pt x="4026591" y="389728"/>
                  <a:pt x="4026719" y="390405"/>
                  <a:pt x="4027166" y="390955"/>
                </a:cubicBezTo>
                <a:lnTo>
                  <a:pt x="4029195" y="394009"/>
                </a:lnTo>
                <a:cubicBezTo>
                  <a:pt x="4030180" y="393543"/>
                  <a:pt x="4030977" y="393204"/>
                  <a:pt x="4031586" y="392992"/>
                </a:cubicBezTo>
                <a:cubicBezTo>
                  <a:pt x="4032193" y="392779"/>
                  <a:pt x="4032738" y="392439"/>
                  <a:pt x="4033220" y="391971"/>
                </a:cubicBezTo>
                <a:cubicBezTo>
                  <a:pt x="4034185" y="390997"/>
                  <a:pt x="4035024" y="389897"/>
                  <a:pt x="4035738" y="388670"/>
                </a:cubicBezTo>
                <a:cubicBezTo>
                  <a:pt x="4036450" y="387443"/>
                  <a:pt x="4037288" y="385835"/>
                  <a:pt x="4038253" y="383846"/>
                </a:cubicBezTo>
                <a:cubicBezTo>
                  <a:pt x="4039315" y="382830"/>
                  <a:pt x="4040503" y="382322"/>
                  <a:pt x="4041820" y="382322"/>
                </a:cubicBezTo>
                <a:cubicBezTo>
                  <a:pt x="4043136" y="382322"/>
                  <a:pt x="4044325" y="382830"/>
                  <a:pt x="4045387" y="383846"/>
                </a:cubicBezTo>
                <a:cubicBezTo>
                  <a:pt x="4050440" y="388931"/>
                  <a:pt x="4054347" y="394281"/>
                  <a:pt x="4057107" y="399896"/>
                </a:cubicBezTo>
                <a:cubicBezTo>
                  <a:pt x="4059868" y="405511"/>
                  <a:pt x="4061736" y="411384"/>
                  <a:pt x="4062713" y="417516"/>
                </a:cubicBezTo>
                <a:cubicBezTo>
                  <a:pt x="4063838" y="427239"/>
                  <a:pt x="4065155" y="436620"/>
                  <a:pt x="4066662" y="445660"/>
                </a:cubicBezTo>
                <a:cubicBezTo>
                  <a:pt x="4068170" y="454699"/>
                  <a:pt x="4069231" y="463306"/>
                  <a:pt x="4069847" y="471479"/>
                </a:cubicBezTo>
                <a:lnTo>
                  <a:pt x="4074944" y="554080"/>
                </a:lnTo>
                <a:cubicBezTo>
                  <a:pt x="4074985" y="573521"/>
                  <a:pt x="4075410" y="593276"/>
                  <a:pt x="4076217" y="613346"/>
                </a:cubicBezTo>
                <a:cubicBezTo>
                  <a:pt x="4077024" y="633416"/>
                  <a:pt x="4077958" y="653409"/>
                  <a:pt x="4079020" y="673327"/>
                </a:cubicBezTo>
                <a:cubicBezTo>
                  <a:pt x="4079635" y="686970"/>
                  <a:pt x="4080442" y="700371"/>
                  <a:pt x="4081440" y="713528"/>
                </a:cubicBezTo>
                <a:cubicBezTo>
                  <a:pt x="4082439" y="726686"/>
                  <a:pt x="4082990" y="740103"/>
                  <a:pt x="4083096" y="753778"/>
                </a:cubicBezTo>
                <a:cubicBezTo>
                  <a:pt x="4083096" y="775350"/>
                  <a:pt x="4082077" y="796413"/>
                  <a:pt x="4080040" y="816967"/>
                </a:cubicBezTo>
                <a:cubicBezTo>
                  <a:pt x="4079508" y="825524"/>
                  <a:pt x="4078786" y="833634"/>
                  <a:pt x="4077873" y="841300"/>
                </a:cubicBezTo>
                <a:cubicBezTo>
                  <a:pt x="4076960" y="848965"/>
                  <a:pt x="4075983" y="856821"/>
                  <a:pt x="4074944" y="864868"/>
                </a:cubicBezTo>
                <a:cubicBezTo>
                  <a:pt x="4075113" y="874890"/>
                  <a:pt x="4074773" y="884402"/>
                  <a:pt x="4073925" y="893405"/>
                </a:cubicBezTo>
                <a:cubicBezTo>
                  <a:pt x="4073350" y="895995"/>
                  <a:pt x="4072204" y="898713"/>
                  <a:pt x="4070484" y="901558"/>
                </a:cubicBezTo>
                <a:cubicBezTo>
                  <a:pt x="4068764" y="904403"/>
                  <a:pt x="4066853" y="907121"/>
                  <a:pt x="4064751" y="909712"/>
                </a:cubicBezTo>
                <a:cubicBezTo>
                  <a:pt x="4062288" y="912897"/>
                  <a:pt x="4059825" y="916464"/>
                  <a:pt x="4057362" y="920413"/>
                </a:cubicBezTo>
                <a:cubicBezTo>
                  <a:pt x="4054900" y="924362"/>
                  <a:pt x="4051927" y="927929"/>
                  <a:pt x="4048444" y="931114"/>
                </a:cubicBezTo>
                <a:cubicBezTo>
                  <a:pt x="4047319" y="932027"/>
                  <a:pt x="4045748" y="932749"/>
                  <a:pt x="4043731" y="933280"/>
                </a:cubicBezTo>
                <a:cubicBezTo>
                  <a:pt x="4041714" y="933811"/>
                  <a:pt x="4039888" y="934788"/>
                  <a:pt x="4038253" y="936210"/>
                </a:cubicBezTo>
                <a:cubicBezTo>
                  <a:pt x="4036240" y="937229"/>
                  <a:pt x="4035233" y="938249"/>
                  <a:pt x="4035233" y="939268"/>
                </a:cubicBezTo>
                <a:cubicBezTo>
                  <a:pt x="4034751" y="940839"/>
                  <a:pt x="4033954" y="942028"/>
                  <a:pt x="4032843" y="942835"/>
                </a:cubicBezTo>
                <a:cubicBezTo>
                  <a:pt x="4031732" y="943642"/>
                  <a:pt x="4030180" y="943812"/>
                  <a:pt x="4028188" y="943345"/>
                </a:cubicBezTo>
                <a:lnTo>
                  <a:pt x="4018991" y="941306"/>
                </a:lnTo>
                <a:cubicBezTo>
                  <a:pt x="4010344" y="937293"/>
                  <a:pt x="4001836" y="933344"/>
                  <a:pt x="3993464" y="929458"/>
                </a:cubicBezTo>
                <a:cubicBezTo>
                  <a:pt x="3985093" y="925573"/>
                  <a:pt x="3976623" y="921369"/>
                  <a:pt x="3968057" y="916846"/>
                </a:cubicBezTo>
                <a:cubicBezTo>
                  <a:pt x="3953903" y="908990"/>
                  <a:pt x="3941153" y="899223"/>
                  <a:pt x="3929805" y="887545"/>
                </a:cubicBezTo>
                <a:cubicBezTo>
                  <a:pt x="3918457" y="875867"/>
                  <a:pt x="3907748" y="863552"/>
                  <a:pt x="3897674" y="850600"/>
                </a:cubicBezTo>
                <a:cubicBezTo>
                  <a:pt x="3890619" y="842382"/>
                  <a:pt x="3883819" y="833847"/>
                  <a:pt x="3877273" y="824993"/>
                </a:cubicBezTo>
                <a:cubicBezTo>
                  <a:pt x="3870729" y="816139"/>
                  <a:pt x="3863928" y="807348"/>
                  <a:pt x="3856873" y="798622"/>
                </a:cubicBezTo>
                <a:cubicBezTo>
                  <a:pt x="3852835" y="794502"/>
                  <a:pt x="3848925" y="790256"/>
                  <a:pt x="3845143" y="785882"/>
                </a:cubicBezTo>
                <a:cubicBezTo>
                  <a:pt x="3841360" y="781508"/>
                  <a:pt x="3837450" y="777261"/>
                  <a:pt x="3833412" y="773142"/>
                </a:cubicBezTo>
                <a:cubicBezTo>
                  <a:pt x="3831309" y="771550"/>
                  <a:pt x="3829141" y="769639"/>
                  <a:pt x="3826909" y="767409"/>
                </a:cubicBezTo>
                <a:cubicBezTo>
                  <a:pt x="3824678" y="765180"/>
                  <a:pt x="3822767" y="763014"/>
                  <a:pt x="3821172" y="760912"/>
                </a:cubicBezTo>
                <a:cubicBezTo>
                  <a:pt x="3821639" y="760870"/>
                  <a:pt x="3821979" y="760700"/>
                  <a:pt x="3822192" y="760403"/>
                </a:cubicBezTo>
                <a:cubicBezTo>
                  <a:pt x="3822404" y="760105"/>
                  <a:pt x="3822744" y="759935"/>
                  <a:pt x="3823213" y="759893"/>
                </a:cubicBezTo>
                <a:cubicBezTo>
                  <a:pt x="3834975" y="766645"/>
                  <a:pt x="3846928" y="773779"/>
                  <a:pt x="3859074" y="781296"/>
                </a:cubicBezTo>
                <a:cubicBezTo>
                  <a:pt x="3871217" y="788812"/>
                  <a:pt x="3883425" y="795946"/>
                  <a:pt x="3895696" y="802698"/>
                </a:cubicBezTo>
                <a:cubicBezTo>
                  <a:pt x="3904401" y="807694"/>
                  <a:pt x="3915144" y="813330"/>
                  <a:pt x="3927923" y="819609"/>
                </a:cubicBezTo>
                <a:cubicBezTo>
                  <a:pt x="3940702" y="825888"/>
                  <a:pt x="3952126" y="831374"/>
                  <a:pt x="3962192" y="836067"/>
                </a:cubicBezTo>
                <a:cubicBezTo>
                  <a:pt x="3972259" y="840760"/>
                  <a:pt x="3977575" y="843226"/>
                  <a:pt x="3978141" y="843465"/>
                </a:cubicBezTo>
                <a:cubicBezTo>
                  <a:pt x="3978117" y="842353"/>
                  <a:pt x="3977804" y="827377"/>
                  <a:pt x="3977200" y="798537"/>
                </a:cubicBezTo>
                <a:cubicBezTo>
                  <a:pt x="3976595" y="769698"/>
                  <a:pt x="3975846" y="733672"/>
                  <a:pt x="3974952" y="690459"/>
                </a:cubicBezTo>
                <a:cubicBezTo>
                  <a:pt x="3974057" y="647246"/>
                  <a:pt x="3973163" y="603523"/>
                  <a:pt x="3972268" y="559289"/>
                </a:cubicBezTo>
                <a:cubicBezTo>
                  <a:pt x="3971373" y="515056"/>
                  <a:pt x="3970624" y="476988"/>
                  <a:pt x="3970020" y="445086"/>
                </a:cubicBezTo>
                <a:cubicBezTo>
                  <a:pt x="3969415" y="413184"/>
                  <a:pt x="3969100" y="394125"/>
                  <a:pt x="3969076" y="387908"/>
                </a:cubicBezTo>
                <a:lnTo>
                  <a:pt x="3977137" y="390955"/>
                </a:lnTo>
                <a:cubicBezTo>
                  <a:pt x="3979180" y="387654"/>
                  <a:pt x="3980149" y="384861"/>
                  <a:pt x="3980045" y="382576"/>
                </a:cubicBezTo>
                <a:cubicBezTo>
                  <a:pt x="3979940" y="380291"/>
                  <a:pt x="3978634" y="376990"/>
                  <a:pt x="3976129" y="372674"/>
                </a:cubicBezTo>
                <a:cubicBezTo>
                  <a:pt x="3972133" y="369071"/>
                  <a:pt x="3968249" y="365087"/>
                  <a:pt x="3964476" y="360724"/>
                </a:cubicBezTo>
                <a:cubicBezTo>
                  <a:pt x="3960702" y="356361"/>
                  <a:pt x="3956795" y="351869"/>
                  <a:pt x="3952756" y="347251"/>
                </a:cubicBezTo>
                <a:cubicBezTo>
                  <a:pt x="3950099" y="344735"/>
                  <a:pt x="3946997" y="343627"/>
                  <a:pt x="3943448" y="343925"/>
                </a:cubicBezTo>
                <a:cubicBezTo>
                  <a:pt x="3939899" y="344224"/>
                  <a:pt x="3936541" y="345673"/>
                  <a:pt x="3933375" y="348274"/>
                </a:cubicBezTo>
                <a:cubicBezTo>
                  <a:pt x="3932823" y="349200"/>
                  <a:pt x="3932143" y="350131"/>
                  <a:pt x="3931335" y="351065"/>
                </a:cubicBezTo>
                <a:cubicBezTo>
                  <a:pt x="3930528" y="352000"/>
                  <a:pt x="3929848" y="353448"/>
                  <a:pt x="3929295" y="355408"/>
                </a:cubicBezTo>
                <a:cubicBezTo>
                  <a:pt x="3928827" y="355958"/>
                  <a:pt x="3928232" y="356635"/>
                  <a:pt x="3927510" y="357439"/>
                </a:cubicBezTo>
                <a:cubicBezTo>
                  <a:pt x="3926787" y="358243"/>
                  <a:pt x="3925682" y="358921"/>
                  <a:pt x="3924195" y="359471"/>
                </a:cubicBezTo>
                <a:cubicBezTo>
                  <a:pt x="3925726" y="356842"/>
                  <a:pt x="3927255" y="353698"/>
                  <a:pt x="3928785" y="350037"/>
                </a:cubicBezTo>
                <a:cubicBezTo>
                  <a:pt x="3930315" y="346376"/>
                  <a:pt x="3931845" y="342713"/>
                  <a:pt x="3933375" y="339049"/>
                </a:cubicBezTo>
                <a:lnTo>
                  <a:pt x="3929295" y="339049"/>
                </a:lnTo>
                <a:cubicBezTo>
                  <a:pt x="3924152" y="339006"/>
                  <a:pt x="3918882" y="338836"/>
                  <a:pt x="3913485" y="338538"/>
                </a:cubicBezTo>
                <a:cubicBezTo>
                  <a:pt x="3908087" y="338239"/>
                  <a:pt x="3902817" y="338069"/>
                  <a:pt x="3897674" y="338026"/>
                </a:cubicBezTo>
                <a:cubicBezTo>
                  <a:pt x="3891511" y="338431"/>
                  <a:pt x="3885476" y="338900"/>
                  <a:pt x="3879568" y="339432"/>
                </a:cubicBezTo>
                <a:cubicBezTo>
                  <a:pt x="3873661" y="339965"/>
                  <a:pt x="3868136" y="341200"/>
                  <a:pt x="3862993" y="343139"/>
                </a:cubicBezTo>
                <a:cubicBezTo>
                  <a:pt x="3843087" y="349229"/>
                  <a:pt x="3823265" y="355178"/>
                  <a:pt x="3803526" y="360984"/>
                </a:cubicBezTo>
                <a:cubicBezTo>
                  <a:pt x="3783787" y="366790"/>
                  <a:pt x="3764221" y="372718"/>
                  <a:pt x="3744828" y="378768"/>
                </a:cubicBezTo>
                <a:lnTo>
                  <a:pt x="3631622" y="415473"/>
                </a:lnTo>
                <a:cubicBezTo>
                  <a:pt x="3627011" y="416622"/>
                  <a:pt x="3622466" y="418155"/>
                  <a:pt x="3617981" y="420071"/>
                </a:cubicBezTo>
                <a:cubicBezTo>
                  <a:pt x="3613498" y="421987"/>
                  <a:pt x="3609207" y="423520"/>
                  <a:pt x="3605105" y="424669"/>
                </a:cubicBezTo>
                <a:cubicBezTo>
                  <a:pt x="3602990" y="425585"/>
                  <a:pt x="3601386" y="426564"/>
                  <a:pt x="3600293" y="427607"/>
                </a:cubicBezTo>
                <a:cubicBezTo>
                  <a:pt x="3599199" y="428650"/>
                  <a:pt x="3599114" y="430396"/>
                  <a:pt x="3600036" y="432844"/>
                </a:cubicBezTo>
                <a:cubicBezTo>
                  <a:pt x="3601000" y="438915"/>
                  <a:pt x="3601840" y="444795"/>
                  <a:pt x="3602559" y="450486"/>
                </a:cubicBezTo>
                <a:cubicBezTo>
                  <a:pt x="3603279" y="456176"/>
                  <a:pt x="3604127" y="461814"/>
                  <a:pt x="3605105" y="467400"/>
                </a:cubicBezTo>
                <a:cubicBezTo>
                  <a:pt x="3605158" y="469525"/>
                  <a:pt x="3605392" y="472159"/>
                  <a:pt x="3605809" y="475303"/>
                </a:cubicBezTo>
                <a:cubicBezTo>
                  <a:pt x="3606228" y="478448"/>
                  <a:pt x="3606707" y="481592"/>
                  <a:pt x="3607248" y="484736"/>
                </a:cubicBezTo>
                <a:cubicBezTo>
                  <a:pt x="3607831" y="483738"/>
                  <a:pt x="3608474" y="482930"/>
                  <a:pt x="3609176" y="482314"/>
                </a:cubicBezTo>
                <a:cubicBezTo>
                  <a:pt x="3609879" y="481698"/>
                  <a:pt x="3610261" y="481146"/>
                  <a:pt x="3610324" y="480657"/>
                </a:cubicBezTo>
                <a:cubicBezTo>
                  <a:pt x="3618932" y="475516"/>
                  <a:pt x="3627159" y="470247"/>
                  <a:pt x="3635005" y="464851"/>
                </a:cubicBezTo>
                <a:cubicBezTo>
                  <a:pt x="3642850" y="459455"/>
                  <a:pt x="3650568" y="454186"/>
                  <a:pt x="3658159" y="449045"/>
                </a:cubicBezTo>
                <a:cubicBezTo>
                  <a:pt x="3663754" y="445906"/>
                  <a:pt x="3669861" y="443135"/>
                  <a:pt x="3676475" y="440731"/>
                </a:cubicBezTo>
                <a:cubicBezTo>
                  <a:pt x="3683090" y="438326"/>
                  <a:pt x="3690215" y="437060"/>
                  <a:pt x="3697848" y="436931"/>
                </a:cubicBezTo>
                <a:cubicBezTo>
                  <a:pt x="3702420" y="436442"/>
                  <a:pt x="3707055" y="436144"/>
                  <a:pt x="3711754" y="436037"/>
                </a:cubicBezTo>
                <a:cubicBezTo>
                  <a:pt x="3716453" y="435931"/>
                  <a:pt x="3721344" y="435888"/>
                  <a:pt x="3726426" y="435909"/>
                </a:cubicBezTo>
                <a:cubicBezTo>
                  <a:pt x="3730019" y="436401"/>
                  <a:pt x="3733549" y="437461"/>
                  <a:pt x="3737015" y="439091"/>
                </a:cubicBezTo>
                <a:cubicBezTo>
                  <a:pt x="3740480" y="440720"/>
                  <a:pt x="3743755" y="443035"/>
                  <a:pt x="3746838" y="446035"/>
                </a:cubicBezTo>
                <a:cubicBezTo>
                  <a:pt x="3752792" y="450218"/>
                  <a:pt x="3757469" y="455302"/>
                  <a:pt x="3760872" y="461288"/>
                </a:cubicBezTo>
                <a:cubicBezTo>
                  <a:pt x="3764274" y="467274"/>
                  <a:pt x="3767421" y="473390"/>
                  <a:pt x="3770312" y="479637"/>
                </a:cubicBezTo>
                <a:cubicBezTo>
                  <a:pt x="3773906" y="487817"/>
                  <a:pt x="3776925" y="496442"/>
                  <a:pt x="3779370" y="505514"/>
                </a:cubicBezTo>
                <a:cubicBezTo>
                  <a:pt x="3781816" y="514586"/>
                  <a:pt x="3783559" y="523976"/>
                  <a:pt x="3784602" y="533685"/>
                </a:cubicBezTo>
                <a:cubicBezTo>
                  <a:pt x="3786576" y="551510"/>
                  <a:pt x="3787722" y="569398"/>
                  <a:pt x="3788042" y="587350"/>
                </a:cubicBezTo>
                <a:cubicBezTo>
                  <a:pt x="3788360" y="605302"/>
                  <a:pt x="3788234" y="623446"/>
                  <a:pt x="3787663" y="641780"/>
                </a:cubicBezTo>
                <a:lnTo>
                  <a:pt x="3783580" y="701800"/>
                </a:lnTo>
                <a:cubicBezTo>
                  <a:pt x="3782602" y="710484"/>
                  <a:pt x="3781752" y="719360"/>
                  <a:pt x="3781029" y="728426"/>
                </a:cubicBezTo>
                <a:cubicBezTo>
                  <a:pt x="3780306" y="737492"/>
                  <a:pt x="3779455" y="746622"/>
                  <a:pt x="3778477" y="755816"/>
                </a:cubicBezTo>
                <a:cubicBezTo>
                  <a:pt x="3778435" y="761889"/>
                  <a:pt x="3778265" y="767834"/>
                  <a:pt x="3777967" y="773652"/>
                </a:cubicBezTo>
                <a:cubicBezTo>
                  <a:pt x="3777670" y="779470"/>
                  <a:pt x="3777499" y="785415"/>
                  <a:pt x="3777458" y="791487"/>
                </a:cubicBezTo>
                <a:cubicBezTo>
                  <a:pt x="3776883" y="795054"/>
                  <a:pt x="3775479" y="798622"/>
                  <a:pt x="3773247" y="802189"/>
                </a:cubicBezTo>
                <a:cubicBezTo>
                  <a:pt x="3771014" y="805756"/>
                  <a:pt x="3768335" y="809323"/>
                  <a:pt x="3765210" y="812890"/>
                </a:cubicBezTo>
                <a:lnTo>
                  <a:pt x="3756024" y="826139"/>
                </a:lnTo>
                <a:cubicBezTo>
                  <a:pt x="3753557" y="828730"/>
                  <a:pt x="3751091" y="831193"/>
                  <a:pt x="3748624" y="833528"/>
                </a:cubicBezTo>
                <a:cubicBezTo>
                  <a:pt x="3746158" y="835864"/>
                  <a:pt x="3743181" y="837817"/>
                  <a:pt x="3739694" y="839389"/>
                </a:cubicBezTo>
                <a:cubicBezTo>
                  <a:pt x="3738673" y="839431"/>
                  <a:pt x="3737908" y="839856"/>
                  <a:pt x="3737397" y="840663"/>
                </a:cubicBezTo>
                <a:cubicBezTo>
                  <a:pt x="3736887" y="841469"/>
                  <a:pt x="3736632" y="842404"/>
                  <a:pt x="3736632" y="843465"/>
                </a:cubicBezTo>
                <a:cubicBezTo>
                  <a:pt x="3735675" y="845525"/>
                  <a:pt x="3734527" y="846756"/>
                  <a:pt x="3733187" y="847160"/>
                </a:cubicBezTo>
                <a:cubicBezTo>
                  <a:pt x="3731848" y="847563"/>
                  <a:pt x="3729934" y="847011"/>
                  <a:pt x="3727446" y="845504"/>
                </a:cubicBezTo>
                <a:cubicBezTo>
                  <a:pt x="3726978" y="845419"/>
                  <a:pt x="3726638" y="845079"/>
                  <a:pt x="3726426" y="844485"/>
                </a:cubicBezTo>
                <a:cubicBezTo>
                  <a:pt x="3726213" y="843890"/>
                  <a:pt x="3725873" y="843550"/>
                  <a:pt x="3725405" y="843465"/>
                </a:cubicBezTo>
                <a:cubicBezTo>
                  <a:pt x="3723895" y="841427"/>
                  <a:pt x="3722067" y="839898"/>
                  <a:pt x="3719919" y="838879"/>
                </a:cubicBezTo>
                <a:cubicBezTo>
                  <a:pt x="3717772" y="837860"/>
                  <a:pt x="3715178" y="837350"/>
                  <a:pt x="3712137" y="837350"/>
                </a:cubicBezTo>
                <a:cubicBezTo>
                  <a:pt x="3709032" y="837817"/>
                  <a:pt x="3706057" y="837393"/>
                  <a:pt x="3703207" y="836076"/>
                </a:cubicBezTo>
                <a:cubicBezTo>
                  <a:pt x="3700359" y="834760"/>
                  <a:pt x="3697894" y="832806"/>
                  <a:pt x="3695814" y="830216"/>
                </a:cubicBezTo>
                <a:cubicBezTo>
                  <a:pt x="3693438" y="828050"/>
                  <a:pt x="3691063" y="826012"/>
                  <a:pt x="3688688" y="824101"/>
                </a:cubicBezTo>
                <a:cubicBezTo>
                  <a:pt x="3686313" y="822190"/>
                  <a:pt x="3682920" y="821171"/>
                  <a:pt x="3678510" y="821043"/>
                </a:cubicBezTo>
                <a:cubicBezTo>
                  <a:pt x="3677917" y="821001"/>
                  <a:pt x="3677068" y="820576"/>
                  <a:pt x="3675966" y="819769"/>
                </a:cubicBezTo>
                <a:cubicBezTo>
                  <a:pt x="3674863" y="818963"/>
                  <a:pt x="3674015" y="818028"/>
                  <a:pt x="3673422" y="816967"/>
                </a:cubicBezTo>
                <a:cubicBezTo>
                  <a:pt x="3668183" y="811977"/>
                  <a:pt x="3663391" y="806669"/>
                  <a:pt x="3659044" y="801042"/>
                </a:cubicBezTo>
                <a:cubicBezTo>
                  <a:pt x="3654697" y="795415"/>
                  <a:pt x="3651686" y="788833"/>
                  <a:pt x="3650011" y="781296"/>
                </a:cubicBezTo>
                <a:cubicBezTo>
                  <a:pt x="3648442" y="775669"/>
                  <a:pt x="3647255" y="769851"/>
                  <a:pt x="3646448" y="763842"/>
                </a:cubicBezTo>
                <a:cubicBezTo>
                  <a:pt x="3645643" y="757833"/>
                  <a:pt x="3645473" y="751761"/>
                  <a:pt x="3645940" y="745625"/>
                </a:cubicBezTo>
                <a:cubicBezTo>
                  <a:pt x="3646216" y="738066"/>
                  <a:pt x="3645155" y="731016"/>
                  <a:pt x="3642760" y="724477"/>
                </a:cubicBezTo>
                <a:cubicBezTo>
                  <a:pt x="3640363" y="717937"/>
                  <a:pt x="3638031" y="711397"/>
                  <a:pt x="3635761" y="704858"/>
                </a:cubicBezTo>
                <a:cubicBezTo>
                  <a:pt x="3634765" y="703435"/>
                  <a:pt x="3633959" y="702203"/>
                  <a:pt x="3633344" y="701163"/>
                </a:cubicBezTo>
                <a:cubicBezTo>
                  <a:pt x="3632729" y="700123"/>
                  <a:pt x="3632178" y="698636"/>
                  <a:pt x="3631690" y="696704"/>
                </a:cubicBezTo>
                <a:cubicBezTo>
                  <a:pt x="3630758" y="694666"/>
                  <a:pt x="3629824" y="693392"/>
                  <a:pt x="3628891" y="692882"/>
                </a:cubicBezTo>
                <a:cubicBezTo>
                  <a:pt x="3627958" y="692373"/>
                  <a:pt x="3626516" y="692627"/>
                  <a:pt x="3624565" y="693647"/>
                </a:cubicBezTo>
                <a:cubicBezTo>
                  <a:pt x="3622573" y="694666"/>
                  <a:pt x="3620452" y="695685"/>
                  <a:pt x="3618205" y="696704"/>
                </a:cubicBezTo>
                <a:cubicBezTo>
                  <a:pt x="3615956" y="697723"/>
                  <a:pt x="3613327" y="698742"/>
                  <a:pt x="3610316" y="699762"/>
                </a:cubicBezTo>
                <a:cubicBezTo>
                  <a:pt x="3608014" y="700611"/>
                  <a:pt x="3605257" y="700951"/>
                  <a:pt x="3602047" y="700781"/>
                </a:cubicBezTo>
                <a:cubicBezTo>
                  <a:pt x="3605573" y="698806"/>
                  <a:pt x="3609227" y="697150"/>
                  <a:pt x="3613010" y="695812"/>
                </a:cubicBezTo>
                <a:cubicBezTo>
                  <a:pt x="3616791" y="694475"/>
                  <a:pt x="3620957" y="693073"/>
                  <a:pt x="3625503" y="691608"/>
                </a:cubicBezTo>
                <a:lnTo>
                  <a:pt x="3624483" y="691608"/>
                </a:lnTo>
                <a:lnTo>
                  <a:pt x="3602047" y="691608"/>
                </a:lnTo>
                <a:cubicBezTo>
                  <a:pt x="3600057" y="691545"/>
                  <a:pt x="3598507" y="691672"/>
                  <a:pt x="3597398" y="691990"/>
                </a:cubicBezTo>
                <a:cubicBezTo>
                  <a:pt x="3596289" y="692309"/>
                  <a:pt x="3595492" y="693201"/>
                  <a:pt x="3595012" y="694666"/>
                </a:cubicBezTo>
                <a:cubicBezTo>
                  <a:pt x="3594487" y="704412"/>
                  <a:pt x="3594027" y="714221"/>
                  <a:pt x="3593630" y="724094"/>
                </a:cubicBezTo>
                <a:cubicBezTo>
                  <a:pt x="3593231" y="733968"/>
                  <a:pt x="3593022" y="743522"/>
                  <a:pt x="3593001" y="752759"/>
                </a:cubicBezTo>
                <a:cubicBezTo>
                  <a:pt x="3592597" y="757855"/>
                  <a:pt x="3592637" y="762950"/>
                  <a:pt x="3593121" y="768046"/>
                </a:cubicBezTo>
                <a:cubicBezTo>
                  <a:pt x="3593605" y="773142"/>
                  <a:pt x="3593900" y="778238"/>
                  <a:pt x="3594006" y="783334"/>
                </a:cubicBezTo>
                <a:cubicBezTo>
                  <a:pt x="3594488" y="784926"/>
                  <a:pt x="3594529" y="786583"/>
                  <a:pt x="3594129" y="788302"/>
                </a:cubicBezTo>
                <a:cubicBezTo>
                  <a:pt x="3593730" y="790022"/>
                  <a:pt x="3593014" y="791424"/>
                  <a:pt x="3591981" y="792507"/>
                </a:cubicBezTo>
                <a:lnTo>
                  <a:pt x="3572617" y="819005"/>
                </a:lnTo>
                <a:cubicBezTo>
                  <a:pt x="3572044" y="819982"/>
                  <a:pt x="3571153" y="820576"/>
                  <a:pt x="3569942" y="820789"/>
                </a:cubicBezTo>
                <a:cubicBezTo>
                  <a:pt x="3568732" y="821001"/>
                  <a:pt x="3567586" y="821086"/>
                  <a:pt x="3566502" y="821043"/>
                </a:cubicBezTo>
                <a:cubicBezTo>
                  <a:pt x="3564506" y="822020"/>
                  <a:pt x="3563147" y="822870"/>
                  <a:pt x="3562425" y="823591"/>
                </a:cubicBezTo>
                <a:cubicBezTo>
                  <a:pt x="3561703" y="824313"/>
                  <a:pt x="3561364" y="825163"/>
                  <a:pt x="3561406" y="826139"/>
                </a:cubicBezTo>
                <a:lnTo>
                  <a:pt x="3559368" y="828178"/>
                </a:lnTo>
                <a:cubicBezTo>
                  <a:pt x="3559198" y="826989"/>
                  <a:pt x="3558519" y="826309"/>
                  <a:pt x="3557329" y="826139"/>
                </a:cubicBezTo>
                <a:lnTo>
                  <a:pt x="3557329" y="823082"/>
                </a:lnTo>
                <a:cubicBezTo>
                  <a:pt x="3556884" y="821426"/>
                  <a:pt x="3556247" y="820152"/>
                  <a:pt x="3555418" y="819260"/>
                </a:cubicBezTo>
                <a:cubicBezTo>
                  <a:pt x="3554590" y="818368"/>
                  <a:pt x="3553189" y="818623"/>
                  <a:pt x="3551214" y="820024"/>
                </a:cubicBezTo>
                <a:cubicBezTo>
                  <a:pt x="3548136" y="821638"/>
                  <a:pt x="3545121" y="822232"/>
                  <a:pt x="3542169" y="821808"/>
                </a:cubicBezTo>
                <a:cubicBezTo>
                  <a:pt x="3539218" y="821383"/>
                  <a:pt x="3536458" y="819430"/>
                  <a:pt x="3533888" y="815948"/>
                </a:cubicBezTo>
                <a:cubicBezTo>
                  <a:pt x="3533337" y="815374"/>
                  <a:pt x="3532657" y="814737"/>
                  <a:pt x="3531850" y="814037"/>
                </a:cubicBezTo>
                <a:cubicBezTo>
                  <a:pt x="3531043" y="813336"/>
                  <a:pt x="3530364" y="812954"/>
                  <a:pt x="3529812" y="812890"/>
                </a:cubicBezTo>
                <a:lnTo>
                  <a:pt x="3525735" y="805756"/>
                </a:lnTo>
                <a:cubicBezTo>
                  <a:pt x="3525225" y="805798"/>
                  <a:pt x="3524716" y="805968"/>
                  <a:pt x="3524206" y="806265"/>
                </a:cubicBezTo>
                <a:cubicBezTo>
                  <a:pt x="3523697" y="806563"/>
                  <a:pt x="3523187" y="806733"/>
                  <a:pt x="3522678" y="806775"/>
                </a:cubicBezTo>
                <a:cubicBezTo>
                  <a:pt x="3520469" y="808983"/>
                  <a:pt x="3517752" y="808643"/>
                  <a:pt x="3514524" y="805756"/>
                </a:cubicBezTo>
                <a:cubicBezTo>
                  <a:pt x="3511298" y="798622"/>
                  <a:pt x="3510618" y="791487"/>
                  <a:pt x="3512486" y="784353"/>
                </a:cubicBezTo>
                <a:cubicBezTo>
                  <a:pt x="3515395" y="774692"/>
                  <a:pt x="3517475" y="764968"/>
                  <a:pt x="3518728" y="755179"/>
                </a:cubicBezTo>
                <a:cubicBezTo>
                  <a:pt x="3519981" y="745391"/>
                  <a:pt x="3521297" y="735412"/>
                  <a:pt x="3522678" y="725241"/>
                </a:cubicBezTo>
                <a:lnTo>
                  <a:pt x="3528793" y="682436"/>
                </a:lnTo>
                <a:cubicBezTo>
                  <a:pt x="3529791" y="676856"/>
                  <a:pt x="3530597" y="671070"/>
                  <a:pt x="3531213" y="665078"/>
                </a:cubicBezTo>
                <a:cubicBezTo>
                  <a:pt x="3531830" y="659086"/>
                  <a:pt x="3532381" y="653019"/>
                  <a:pt x="3532869" y="646879"/>
                </a:cubicBezTo>
                <a:lnTo>
                  <a:pt x="3538984" y="606088"/>
                </a:lnTo>
                <a:cubicBezTo>
                  <a:pt x="3539940" y="603900"/>
                  <a:pt x="3540578" y="601138"/>
                  <a:pt x="3540895" y="597803"/>
                </a:cubicBezTo>
                <a:cubicBezTo>
                  <a:pt x="3541214" y="594467"/>
                  <a:pt x="3541596" y="591450"/>
                  <a:pt x="3542042" y="588752"/>
                </a:cubicBezTo>
                <a:lnTo>
                  <a:pt x="3548157" y="547962"/>
                </a:lnTo>
                <a:cubicBezTo>
                  <a:pt x="3549134" y="542374"/>
                  <a:pt x="3549983" y="536978"/>
                  <a:pt x="3550705" y="531773"/>
                </a:cubicBezTo>
                <a:cubicBezTo>
                  <a:pt x="3551428" y="526568"/>
                  <a:pt x="3552276" y="521426"/>
                  <a:pt x="3553253" y="516349"/>
                </a:cubicBezTo>
                <a:cubicBezTo>
                  <a:pt x="3554251" y="510783"/>
                  <a:pt x="3555312" y="505089"/>
                  <a:pt x="3556438" y="499268"/>
                </a:cubicBezTo>
                <a:cubicBezTo>
                  <a:pt x="3557563" y="493447"/>
                  <a:pt x="3558879" y="487243"/>
                  <a:pt x="3560387" y="480657"/>
                </a:cubicBezTo>
                <a:cubicBezTo>
                  <a:pt x="3561491" y="476026"/>
                  <a:pt x="3562851" y="471012"/>
                  <a:pt x="3564465" y="465615"/>
                </a:cubicBezTo>
                <a:cubicBezTo>
                  <a:pt x="3566077" y="460219"/>
                  <a:pt x="3567436" y="454696"/>
                  <a:pt x="3568540" y="449045"/>
                </a:cubicBezTo>
                <a:cubicBezTo>
                  <a:pt x="3570409" y="444874"/>
                  <a:pt x="3571768" y="440155"/>
                  <a:pt x="3572617" y="434888"/>
                </a:cubicBezTo>
                <a:lnTo>
                  <a:pt x="3550195" y="439997"/>
                </a:lnTo>
                <a:cubicBezTo>
                  <a:pt x="3536904" y="444106"/>
                  <a:pt x="3523484" y="447469"/>
                  <a:pt x="3509938" y="450087"/>
                </a:cubicBezTo>
                <a:cubicBezTo>
                  <a:pt x="3496391" y="452704"/>
                  <a:pt x="3482972" y="454057"/>
                  <a:pt x="3469681" y="454143"/>
                </a:cubicBezTo>
                <a:cubicBezTo>
                  <a:pt x="3462504" y="454057"/>
                  <a:pt x="3455454" y="453209"/>
                  <a:pt x="3448533" y="451600"/>
                </a:cubicBezTo>
                <a:cubicBezTo>
                  <a:pt x="3441611" y="449990"/>
                  <a:pt x="3435071" y="448135"/>
                  <a:pt x="3428913" y="446035"/>
                </a:cubicBezTo>
                <a:cubicBezTo>
                  <a:pt x="3422756" y="443120"/>
                  <a:pt x="3416471" y="440380"/>
                  <a:pt x="3410060" y="437814"/>
                </a:cubicBezTo>
                <a:cubicBezTo>
                  <a:pt x="3403646" y="435248"/>
                  <a:pt x="3397362" y="432228"/>
                  <a:pt x="3391204" y="428757"/>
                </a:cubicBezTo>
                <a:cubicBezTo>
                  <a:pt x="3390737" y="428714"/>
                  <a:pt x="3390397" y="428544"/>
                  <a:pt x="3390185" y="428246"/>
                </a:cubicBezTo>
                <a:cubicBezTo>
                  <a:pt x="3389972" y="427948"/>
                  <a:pt x="3389633" y="427777"/>
                  <a:pt x="3389167" y="427735"/>
                </a:cubicBezTo>
                <a:cubicBezTo>
                  <a:pt x="3385620" y="425138"/>
                  <a:pt x="3382010" y="422668"/>
                  <a:pt x="3378337" y="420326"/>
                </a:cubicBezTo>
                <a:cubicBezTo>
                  <a:pt x="3374665" y="417985"/>
                  <a:pt x="3370799" y="416026"/>
                  <a:pt x="3366744" y="414451"/>
                </a:cubicBezTo>
                <a:cubicBezTo>
                  <a:pt x="3361628" y="411555"/>
                  <a:pt x="3358612" y="407384"/>
                  <a:pt x="3357700" y="401937"/>
                </a:cubicBezTo>
                <a:cubicBezTo>
                  <a:pt x="3356786" y="396489"/>
                  <a:pt x="3358102" y="391813"/>
                  <a:pt x="3361648" y="387908"/>
                </a:cubicBezTo>
                <a:cubicBezTo>
                  <a:pt x="3364132" y="384925"/>
                  <a:pt x="3366553" y="382259"/>
                  <a:pt x="3368910" y="379910"/>
                </a:cubicBezTo>
                <a:cubicBezTo>
                  <a:pt x="3371266" y="377561"/>
                  <a:pt x="3373942" y="375149"/>
                  <a:pt x="3376936" y="372674"/>
                </a:cubicBezTo>
                <a:cubicBezTo>
                  <a:pt x="3378571" y="370643"/>
                  <a:pt x="3380651" y="369627"/>
                  <a:pt x="3383179" y="369627"/>
                </a:cubicBezTo>
                <a:cubicBezTo>
                  <a:pt x="3385705" y="369627"/>
                  <a:pt x="3388041" y="370643"/>
                  <a:pt x="3390185" y="372674"/>
                </a:cubicBezTo>
                <a:cubicBezTo>
                  <a:pt x="3394836" y="378387"/>
                  <a:pt x="3400313" y="382449"/>
                  <a:pt x="3406619" y="384861"/>
                </a:cubicBezTo>
                <a:cubicBezTo>
                  <a:pt x="3412925" y="387273"/>
                  <a:pt x="3419677" y="387273"/>
                  <a:pt x="3426876" y="384861"/>
                </a:cubicBezTo>
                <a:cubicBezTo>
                  <a:pt x="3441696" y="381370"/>
                  <a:pt x="3456389" y="377689"/>
                  <a:pt x="3470954" y="373816"/>
                </a:cubicBezTo>
                <a:cubicBezTo>
                  <a:pt x="3485520" y="369944"/>
                  <a:pt x="3499704" y="365501"/>
                  <a:pt x="3513505" y="360486"/>
                </a:cubicBezTo>
                <a:cubicBezTo>
                  <a:pt x="3542525" y="352192"/>
                  <a:pt x="3571342" y="343262"/>
                  <a:pt x="3599958" y="333696"/>
                </a:cubicBezTo>
                <a:cubicBezTo>
                  <a:pt x="3628573" y="324130"/>
                  <a:pt x="3657146" y="314718"/>
                  <a:pt x="3685676" y="305461"/>
                </a:cubicBezTo>
                <a:lnTo>
                  <a:pt x="3703013" y="300345"/>
                </a:lnTo>
                <a:cubicBezTo>
                  <a:pt x="3704522" y="299834"/>
                  <a:pt x="3705329" y="299067"/>
                  <a:pt x="3705436" y="298044"/>
                </a:cubicBezTo>
                <a:cubicBezTo>
                  <a:pt x="3705542" y="297021"/>
                  <a:pt x="3705074" y="295742"/>
                  <a:pt x="3704033" y="294207"/>
                </a:cubicBezTo>
                <a:cubicBezTo>
                  <a:pt x="3702482" y="293120"/>
                  <a:pt x="3700995" y="291714"/>
                  <a:pt x="3699571" y="289987"/>
                </a:cubicBezTo>
                <a:cubicBezTo>
                  <a:pt x="3698148" y="288261"/>
                  <a:pt x="3696915" y="286598"/>
                  <a:pt x="3695874" y="285000"/>
                </a:cubicBezTo>
                <a:cubicBezTo>
                  <a:pt x="3694833" y="285575"/>
                  <a:pt x="3693856" y="286215"/>
                  <a:pt x="3692942" y="286918"/>
                </a:cubicBezTo>
                <a:cubicBezTo>
                  <a:pt x="3692028" y="287621"/>
                  <a:pt x="3691307" y="288005"/>
                  <a:pt x="3690775" y="288069"/>
                </a:cubicBezTo>
                <a:cubicBezTo>
                  <a:pt x="3689755" y="288048"/>
                  <a:pt x="3688991" y="287579"/>
                  <a:pt x="3688480" y="286662"/>
                </a:cubicBezTo>
                <a:cubicBezTo>
                  <a:pt x="3687970" y="285746"/>
                  <a:pt x="3687715" y="284510"/>
                  <a:pt x="3687715" y="282954"/>
                </a:cubicBezTo>
                <a:cubicBezTo>
                  <a:pt x="3685229" y="279800"/>
                  <a:pt x="3683062" y="276140"/>
                  <a:pt x="3681214" y="271975"/>
                </a:cubicBezTo>
                <a:cubicBezTo>
                  <a:pt x="3679365" y="267810"/>
                  <a:pt x="3677453" y="263648"/>
                  <a:pt x="3675477" y="259489"/>
                </a:cubicBezTo>
                <a:lnTo>
                  <a:pt x="3646920" y="210608"/>
                </a:lnTo>
                <a:lnTo>
                  <a:pt x="3626523" y="166818"/>
                </a:lnTo>
                <a:cubicBezTo>
                  <a:pt x="3623596" y="161217"/>
                  <a:pt x="3620651" y="155870"/>
                  <a:pt x="3617689" y="150779"/>
                </a:cubicBezTo>
                <a:cubicBezTo>
                  <a:pt x="3614727" y="145687"/>
                  <a:pt x="3611247" y="140850"/>
                  <a:pt x="3607248" y="136267"/>
                </a:cubicBezTo>
                <a:lnTo>
                  <a:pt x="3604127" y="134230"/>
                </a:lnTo>
                <a:cubicBezTo>
                  <a:pt x="3606227" y="132321"/>
                  <a:pt x="3608246" y="131557"/>
                  <a:pt x="3610185" y="131939"/>
                </a:cubicBezTo>
                <a:cubicBezTo>
                  <a:pt x="3612124" y="132321"/>
                  <a:pt x="3613867" y="133085"/>
                  <a:pt x="3615413" y="134230"/>
                </a:cubicBezTo>
                <a:cubicBezTo>
                  <a:pt x="3618021" y="135291"/>
                  <a:pt x="3620692" y="136734"/>
                  <a:pt x="3623428" y="138558"/>
                </a:cubicBezTo>
                <a:cubicBezTo>
                  <a:pt x="3626164" y="140383"/>
                  <a:pt x="3628581" y="142335"/>
                  <a:pt x="3630679" y="144414"/>
                </a:cubicBezTo>
                <a:cubicBezTo>
                  <a:pt x="3644525" y="152052"/>
                  <a:pt x="3658308" y="160453"/>
                  <a:pt x="3672030" y="169618"/>
                </a:cubicBezTo>
                <a:cubicBezTo>
                  <a:pt x="3685752" y="178784"/>
                  <a:pt x="3698779" y="188713"/>
                  <a:pt x="3711112" y="199406"/>
                </a:cubicBezTo>
                <a:cubicBezTo>
                  <a:pt x="3715599" y="202546"/>
                  <a:pt x="3719639" y="206195"/>
                  <a:pt x="3723234" y="210353"/>
                </a:cubicBezTo>
                <a:cubicBezTo>
                  <a:pt x="3726827" y="214511"/>
                  <a:pt x="3730611" y="218670"/>
                  <a:pt x="3734588" y="222828"/>
                </a:cubicBezTo>
                <a:cubicBezTo>
                  <a:pt x="3735162" y="223295"/>
                  <a:pt x="3735800" y="223634"/>
                  <a:pt x="3736503" y="223846"/>
                </a:cubicBezTo>
                <a:cubicBezTo>
                  <a:pt x="3737203" y="224059"/>
                  <a:pt x="3737586" y="224398"/>
                  <a:pt x="3737651" y="224865"/>
                </a:cubicBezTo>
                <a:lnTo>
                  <a:pt x="3749899" y="241159"/>
                </a:lnTo>
                <a:lnTo>
                  <a:pt x="3751939" y="244214"/>
                </a:lnTo>
                <a:cubicBezTo>
                  <a:pt x="3752939" y="245720"/>
                  <a:pt x="3754002" y="246526"/>
                  <a:pt x="3755129" y="246632"/>
                </a:cubicBezTo>
                <a:cubicBezTo>
                  <a:pt x="3756256" y="246738"/>
                  <a:pt x="3757574" y="246272"/>
                  <a:pt x="3759084" y="245232"/>
                </a:cubicBezTo>
                <a:cubicBezTo>
                  <a:pt x="3767249" y="234879"/>
                  <a:pt x="3776435" y="225035"/>
                  <a:pt x="3786642" y="215700"/>
                </a:cubicBezTo>
                <a:lnTo>
                  <a:pt x="3825252" y="185148"/>
                </a:lnTo>
                <a:cubicBezTo>
                  <a:pt x="3835027" y="176535"/>
                  <a:pt x="3844802" y="168048"/>
                  <a:pt x="3854579" y="159689"/>
                </a:cubicBezTo>
                <a:cubicBezTo>
                  <a:pt x="3864353" y="151330"/>
                  <a:pt x="3873618" y="142844"/>
                  <a:pt x="3882374" y="134230"/>
                </a:cubicBezTo>
                <a:cubicBezTo>
                  <a:pt x="3888005" y="129160"/>
                  <a:pt x="3892808" y="123771"/>
                  <a:pt x="3896783" y="118062"/>
                </a:cubicBezTo>
                <a:cubicBezTo>
                  <a:pt x="3900755" y="112354"/>
                  <a:pt x="3903773" y="106198"/>
                  <a:pt x="3905834" y="99595"/>
                </a:cubicBezTo>
                <a:cubicBezTo>
                  <a:pt x="3907407" y="95051"/>
                  <a:pt x="3907577" y="91399"/>
                  <a:pt x="3906344" y="88639"/>
                </a:cubicBezTo>
                <a:cubicBezTo>
                  <a:pt x="3905113" y="85878"/>
                  <a:pt x="3902222" y="83755"/>
                  <a:pt x="3897674" y="82269"/>
                </a:cubicBezTo>
                <a:cubicBezTo>
                  <a:pt x="3893126" y="81653"/>
                  <a:pt x="3888451" y="80846"/>
                  <a:pt x="3883649" y="79848"/>
                </a:cubicBezTo>
                <a:cubicBezTo>
                  <a:pt x="3878846" y="78850"/>
                  <a:pt x="3873661" y="78298"/>
                  <a:pt x="3868094" y="78192"/>
                </a:cubicBezTo>
                <a:cubicBezTo>
                  <a:pt x="3861888" y="77640"/>
                  <a:pt x="3855683" y="77980"/>
                  <a:pt x="3849478" y="79211"/>
                </a:cubicBezTo>
                <a:cubicBezTo>
                  <a:pt x="3843272" y="80443"/>
                  <a:pt x="3837577" y="82821"/>
                  <a:pt x="3832392" y="86346"/>
                </a:cubicBezTo>
                <a:lnTo>
                  <a:pt x="3830352" y="86346"/>
                </a:lnTo>
                <a:cubicBezTo>
                  <a:pt x="3833412" y="83246"/>
                  <a:pt x="3836982" y="80528"/>
                  <a:pt x="3841062" y="78192"/>
                </a:cubicBezTo>
                <a:cubicBezTo>
                  <a:pt x="3845143" y="75857"/>
                  <a:pt x="3849733" y="74158"/>
                  <a:pt x="3854833" y="73096"/>
                </a:cubicBezTo>
                <a:cubicBezTo>
                  <a:pt x="3859423" y="72141"/>
                  <a:pt x="3864013" y="71504"/>
                  <a:pt x="3868603" y="71185"/>
                </a:cubicBezTo>
                <a:cubicBezTo>
                  <a:pt x="3873193" y="70867"/>
                  <a:pt x="3877783" y="70485"/>
                  <a:pt x="3882374" y="70039"/>
                </a:cubicBezTo>
                <a:close/>
                <a:moveTo>
                  <a:pt x="9494556" y="0"/>
                </a:moveTo>
                <a:cubicBezTo>
                  <a:pt x="9505501" y="3704"/>
                  <a:pt x="9516726" y="7591"/>
                  <a:pt x="9528230" y="11659"/>
                </a:cubicBezTo>
                <a:cubicBezTo>
                  <a:pt x="9539733" y="15727"/>
                  <a:pt x="9551331" y="19613"/>
                  <a:pt x="9563022" y="23317"/>
                </a:cubicBezTo>
                <a:cubicBezTo>
                  <a:pt x="9570167" y="25412"/>
                  <a:pt x="9577252" y="27416"/>
                  <a:pt x="9584276" y="29329"/>
                </a:cubicBezTo>
                <a:cubicBezTo>
                  <a:pt x="9591300" y="31242"/>
                  <a:pt x="9598792" y="33610"/>
                  <a:pt x="9606752" y="36433"/>
                </a:cubicBezTo>
                <a:cubicBezTo>
                  <a:pt x="9619404" y="40563"/>
                  <a:pt x="9631676" y="45785"/>
                  <a:pt x="9643566" y="52100"/>
                </a:cubicBezTo>
                <a:cubicBezTo>
                  <a:pt x="9655457" y="58415"/>
                  <a:pt x="9665523" y="67280"/>
                  <a:pt x="9673765" y="78696"/>
                </a:cubicBezTo>
                <a:cubicBezTo>
                  <a:pt x="9684039" y="93087"/>
                  <a:pt x="9692950" y="107660"/>
                  <a:pt x="9700497" y="122416"/>
                </a:cubicBezTo>
                <a:cubicBezTo>
                  <a:pt x="9708043" y="137171"/>
                  <a:pt x="9713681" y="153202"/>
                  <a:pt x="9717409" y="170507"/>
                </a:cubicBezTo>
                <a:cubicBezTo>
                  <a:pt x="9719651" y="177156"/>
                  <a:pt x="9721712" y="183897"/>
                  <a:pt x="9723592" y="190728"/>
                </a:cubicBezTo>
                <a:cubicBezTo>
                  <a:pt x="9725471" y="197559"/>
                  <a:pt x="9726804" y="203935"/>
                  <a:pt x="9727592" y="209855"/>
                </a:cubicBezTo>
                <a:cubicBezTo>
                  <a:pt x="9727653" y="217992"/>
                  <a:pt x="9727896" y="226493"/>
                  <a:pt x="9728321" y="235358"/>
                </a:cubicBezTo>
                <a:cubicBezTo>
                  <a:pt x="9728746" y="244224"/>
                  <a:pt x="9728989" y="252725"/>
                  <a:pt x="9729050" y="260862"/>
                </a:cubicBezTo>
                <a:cubicBezTo>
                  <a:pt x="9730264" y="269606"/>
                  <a:pt x="9730750" y="278349"/>
                  <a:pt x="9730507" y="287093"/>
                </a:cubicBezTo>
                <a:cubicBezTo>
                  <a:pt x="9739980" y="287488"/>
                  <a:pt x="9748724" y="285606"/>
                  <a:pt x="9756739" y="281446"/>
                </a:cubicBezTo>
                <a:cubicBezTo>
                  <a:pt x="9764754" y="277287"/>
                  <a:pt x="9772041" y="272854"/>
                  <a:pt x="9778599" y="268148"/>
                </a:cubicBezTo>
                <a:cubicBezTo>
                  <a:pt x="9786371" y="264353"/>
                  <a:pt x="9793415" y="260285"/>
                  <a:pt x="9799730" y="255943"/>
                </a:cubicBezTo>
                <a:cubicBezTo>
                  <a:pt x="9806045" y="251601"/>
                  <a:pt x="9813089" y="247897"/>
                  <a:pt x="9820861" y="244831"/>
                </a:cubicBezTo>
                <a:cubicBezTo>
                  <a:pt x="9829757" y="240459"/>
                  <a:pt x="9838562" y="239002"/>
                  <a:pt x="9847275" y="240459"/>
                </a:cubicBezTo>
                <a:cubicBezTo>
                  <a:pt x="9855989" y="241916"/>
                  <a:pt x="9863701" y="246288"/>
                  <a:pt x="9870410" y="253575"/>
                </a:cubicBezTo>
                <a:cubicBezTo>
                  <a:pt x="9872687" y="257157"/>
                  <a:pt x="9875420" y="259101"/>
                  <a:pt x="9878608" y="259404"/>
                </a:cubicBezTo>
                <a:cubicBezTo>
                  <a:pt x="9881796" y="259708"/>
                  <a:pt x="9884892" y="258736"/>
                  <a:pt x="9887898" y="256490"/>
                </a:cubicBezTo>
                <a:cubicBezTo>
                  <a:pt x="9896642" y="254182"/>
                  <a:pt x="9905386" y="251510"/>
                  <a:pt x="9914130" y="248474"/>
                </a:cubicBezTo>
                <a:cubicBezTo>
                  <a:pt x="9922874" y="245438"/>
                  <a:pt x="9931618" y="242766"/>
                  <a:pt x="9940362" y="240459"/>
                </a:cubicBezTo>
                <a:cubicBezTo>
                  <a:pt x="9942032" y="239761"/>
                  <a:pt x="9944522" y="239336"/>
                  <a:pt x="9947831" y="239184"/>
                </a:cubicBezTo>
                <a:cubicBezTo>
                  <a:pt x="9951140" y="239032"/>
                  <a:pt x="9953994" y="238971"/>
                  <a:pt x="9956393" y="239002"/>
                </a:cubicBezTo>
                <a:cubicBezTo>
                  <a:pt x="9956636" y="240702"/>
                  <a:pt x="9957607" y="241673"/>
                  <a:pt x="9959307" y="241916"/>
                </a:cubicBezTo>
                <a:cubicBezTo>
                  <a:pt x="9955573" y="247806"/>
                  <a:pt x="9951383" y="253514"/>
                  <a:pt x="9946738" y="259040"/>
                </a:cubicBezTo>
                <a:cubicBezTo>
                  <a:pt x="9942093" y="264566"/>
                  <a:pt x="9937538" y="269545"/>
                  <a:pt x="9933075" y="273977"/>
                </a:cubicBezTo>
                <a:cubicBezTo>
                  <a:pt x="9924726" y="284605"/>
                  <a:pt x="9914828" y="293225"/>
                  <a:pt x="9903382" y="299836"/>
                </a:cubicBezTo>
                <a:cubicBezTo>
                  <a:pt x="9891936" y="306448"/>
                  <a:pt x="9880946" y="312865"/>
                  <a:pt x="9870410" y="319086"/>
                </a:cubicBezTo>
                <a:cubicBezTo>
                  <a:pt x="9859632" y="325655"/>
                  <a:pt x="9849492" y="332429"/>
                  <a:pt x="9839989" y="339408"/>
                </a:cubicBezTo>
                <a:cubicBezTo>
                  <a:pt x="9830486" y="346388"/>
                  <a:pt x="9820710" y="353193"/>
                  <a:pt x="9810660" y="359823"/>
                </a:cubicBezTo>
                <a:cubicBezTo>
                  <a:pt x="9799123" y="369278"/>
                  <a:pt x="9788314" y="378460"/>
                  <a:pt x="9778235" y="387367"/>
                </a:cubicBezTo>
                <a:cubicBezTo>
                  <a:pt x="9768155" y="396275"/>
                  <a:pt x="9758075" y="405092"/>
                  <a:pt x="9747995" y="413817"/>
                </a:cubicBezTo>
                <a:cubicBezTo>
                  <a:pt x="9740132" y="421145"/>
                  <a:pt x="9734364" y="429109"/>
                  <a:pt x="9730691" y="437712"/>
                </a:cubicBezTo>
                <a:cubicBezTo>
                  <a:pt x="9727019" y="446314"/>
                  <a:pt x="9724531" y="455369"/>
                  <a:pt x="9723228" y="464878"/>
                </a:cubicBezTo>
                <a:cubicBezTo>
                  <a:pt x="9722561" y="467120"/>
                  <a:pt x="9722076" y="469544"/>
                  <a:pt x="9721773" y="472149"/>
                </a:cubicBezTo>
                <a:cubicBezTo>
                  <a:pt x="9721470" y="474755"/>
                  <a:pt x="9720985" y="477178"/>
                  <a:pt x="9720318" y="479420"/>
                </a:cubicBezTo>
                <a:lnTo>
                  <a:pt x="9727592" y="479420"/>
                </a:lnTo>
                <a:cubicBezTo>
                  <a:pt x="9739433" y="476360"/>
                  <a:pt x="9752185" y="473028"/>
                  <a:pt x="9765847" y="469422"/>
                </a:cubicBezTo>
                <a:cubicBezTo>
                  <a:pt x="9779510" y="465817"/>
                  <a:pt x="9792990" y="462848"/>
                  <a:pt x="9806288" y="460515"/>
                </a:cubicBezTo>
                <a:cubicBezTo>
                  <a:pt x="9831002" y="454739"/>
                  <a:pt x="9855534" y="450604"/>
                  <a:pt x="9879883" y="448111"/>
                </a:cubicBezTo>
                <a:cubicBezTo>
                  <a:pt x="9904232" y="445618"/>
                  <a:pt x="9928764" y="444402"/>
                  <a:pt x="9953478" y="444463"/>
                </a:cubicBezTo>
                <a:cubicBezTo>
                  <a:pt x="9965896" y="443885"/>
                  <a:pt x="9978586" y="443946"/>
                  <a:pt x="9991550" y="444645"/>
                </a:cubicBezTo>
                <a:cubicBezTo>
                  <a:pt x="10004515" y="445344"/>
                  <a:pt x="10017570" y="445770"/>
                  <a:pt x="10030716" y="445922"/>
                </a:cubicBezTo>
                <a:cubicBezTo>
                  <a:pt x="10038094" y="445952"/>
                  <a:pt x="10045563" y="445892"/>
                  <a:pt x="10053122" y="445740"/>
                </a:cubicBezTo>
                <a:cubicBezTo>
                  <a:pt x="10060682" y="445588"/>
                  <a:pt x="10067787" y="445162"/>
                  <a:pt x="10074436" y="444463"/>
                </a:cubicBezTo>
                <a:lnTo>
                  <a:pt x="10042375" y="448841"/>
                </a:lnTo>
                <a:lnTo>
                  <a:pt x="10043832" y="450300"/>
                </a:lnTo>
                <a:cubicBezTo>
                  <a:pt x="10056189" y="449510"/>
                  <a:pt x="10068637" y="448537"/>
                  <a:pt x="10081176" y="447381"/>
                </a:cubicBezTo>
                <a:cubicBezTo>
                  <a:pt x="10093715" y="446226"/>
                  <a:pt x="10106527" y="445253"/>
                  <a:pt x="10119613" y="444463"/>
                </a:cubicBezTo>
                <a:lnTo>
                  <a:pt x="10102125" y="441544"/>
                </a:lnTo>
                <a:cubicBezTo>
                  <a:pt x="10116030" y="441362"/>
                  <a:pt x="10130118" y="440997"/>
                  <a:pt x="10144388" y="440450"/>
                </a:cubicBezTo>
                <a:cubicBezTo>
                  <a:pt x="10158657" y="439902"/>
                  <a:pt x="10172744" y="440267"/>
                  <a:pt x="10186650" y="441544"/>
                </a:cubicBezTo>
                <a:cubicBezTo>
                  <a:pt x="10197550" y="442335"/>
                  <a:pt x="10208540" y="443307"/>
                  <a:pt x="10219622" y="444463"/>
                </a:cubicBezTo>
                <a:cubicBezTo>
                  <a:pt x="10230704" y="445618"/>
                  <a:pt x="10242059" y="446591"/>
                  <a:pt x="10253687" y="447381"/>
                </a:cubicBezTo>
                <a:lnTo>
                  <a:pt x="10285748" y="453219"/>
                </a:lnTo>
                <a:cubicBezTo>
                  <a:pt x="10291243" y="454070"/>
                  <a:pt x="10294097" y="455650"/>
                  <a:pt x="10294310" y="457959"/>
                </a:cubicBezTo>
                <a:cubicBezTo>
                  <a:pt x="10294522" y="460268"/>
                  <a:pt x="10294097" y="462575"/>
                  <a:pt x="10293035" y="464878"/>
                </a:cubicBezTo>
                <a:lnTo>
                  <a:pt x="10274090" y="489600"/>
                </a:lnTo>
                <a:cubicBezTo>
                  <a:pt x="10267319" y="497417"/>
                  <a:pt x="10260093" y="504688"/>
                  <a:pt x="10252412" y="511414"/>
                </a:cubicBezTo>
                <a:cubicBezTo>
                  <a:pt x="10244730" y="518139"/>
                  <a:pt x="10237869" y="525411"/>
                  <a:pt x="10231827" y="533227"/>
                </a:cubicBezTo>
                <a:cubicBezTo>
                  <a:pt x="10228760" y="536135"/>
                  <a:pt x="10224692" y="538317"/>
                  <a:pt x="10219622" y="539771"/>
                </a:cubicBezTo>
                <a:cubicBezTo>
                  <a:pt x="10214552" y="541225"/>
                  <a:pt x="10209390" y="541952"/>
                  <a:pt x="10204138" y="541952"/>
                </a:cubicBezTo>
                <a:cubicBezTo>
                  <a:pt x="10194513" y="542649"/>
                  <a:pt x="10184251" y="543073"/>
                  <a:pt x="10173352" y="543225"/>
                </a:cubicBezTo>
                <a:cubicBezTo>
                  <a:pt x="10162452" y="543376"/>
                  <a:pt x="10151826" y="543437"/>
                  <a:pt x="10141473" y="543407"/>
                </a:cubicBezTo>
                <a:lnTo>
                  <a:pt x="10141473" y="544861"/>
                </a:lnTo>
                <a:cubicBezTo>
                  <a:pt x="10151613" y="545778"/>
                  <a:pt x="10161207" y="547264"/>
                  <a:pt x="10170255" y="549319"/>
                </a:cubicBezTo>
                <a:cubicBezTo>
                  <a:pt x="10179302" y="551373"/>
                  <a:pt x="10188168" y="552855"/>
                  <a:pt x="10196851" y="553764"/>
                </a:cubicBezTo>
                <a:lnTo>
                  <a:pt x="10196851" y="556638"/>
                </a:lnTo>
                <a:cubicBezTo>
                  <a:pt x="10193936" y="558314"/>
                  <a:pt x="10191022" y="559273"/>
                  <a:pt x="10188107" y="559512"/>
                </a:cubicBezTo>
                <a:cubicBezTo>
                  <a:pt x="10180730" y="559452"/>
                  <a:pt x="10172896" y="559213"/>
                  <a:pt x="10164608" y="558793"/>
                </a:cubicBezTo>
                <a:cubicBezTo>
                  <a:pt x="10156319" y="558374"/>
                  <a:pt x="10148122" y="558135"/>
                  <a:pt x="10140016" y="558075"/>
                </a:cubicBezTo>
                <a:cubicBezTo>
                  <a:pt x="10123196" y="557296"/>
                  <a:pt x="10106194" y="556698"/>
                  <a:pt x="10089009" y="556279"/>
                </a:cubicBezTo>
                <a:cubicBezTo>
                  <a:pt x="10071825" y="555859"/>
                  <a:pt x="10054823" y="555979"/>
                  <a:pt x="10038003" y="556638"/>
                </a:cubicBezTo>
                <a:cubicBezTo>
                  <a:pt x="10003027" y="557835"/>
                  <a:pt x="9969508" y="559752"/>
                  <a:pt x="9937447" y="562386"/>
                </a:cubicBezTo>
                <a:lnTo>
                  <a:pt x="9855837" y="571120"/>
                </a:lnTo>
                <a:cubicBezTo>
                  <a:pt x="9849310" y="571212"/>
                  <a:pt x="9842691" y="571761"/>
                  <a:pt x="9835981" y="572768"/>
                </a:cubicBezTo>
                <a:cubicBezTo>
                  <a:pt x="9829271" y="573775"/>
                  <a:pt x="9822288" y="574691"/>
                  <a:pt x="9815032" y="575515"/>
                </a:cubicBezTo>
                <a:cubicBezTo>
                  <a:pt x="9801309" y="577132"/>
                  <a:pt x="9787586" y="579391"/>
                  <a:pt x="9773863" y="582290"/>
                </a:cubicBezTo>
                <a:cubicBezTo>
                  <a:pt x="9760139" y="585189"/>
                  <a:pt x="9745688" y="587814"/>
                  <a:pt x="9730507" y="590164"/>
                </a:cubicBezTo>
                <a:lnTo>
                  <a:pt x="9691222" y="597489"/>
                </a:lnTo>
                <a:cubicBezTo>
                  <a:pt x="9702194" y="614165"/>
                  <a:pt x="9710802" y="631317"/>
                  <a:pt x="9717045" y="648944"/>
                </a:cubicBezTo>
                <a:cubicBezTo>
                  <a:pt x="9723288" y="666570"/>
                  <a:pt x="9726804" y="684825"/>
                  <a:pt x="9727592" y="703706"/>
                </a:cubicBezTo>
                <a:cubicBezTo>
                  <a:pt x="9733968" y="701508"/>
                  <a:pt x="9739798" y="699401"/>
                  <a:pt x="9745080" y="697384"/>
                </a:cubicBezTo>
                <a:cubicBezTo>
                  <a:pt x="9750363" y="695366"/>
                  <a:pt x="9756192" y="693620"/>
                  <a:pt x="9762568" y="692145"/>
                </a:cubicBezTo>
                <a:cubicBezTo>
                  <a:pt x="9803130" y="673196"/>
                  <a:pt x="9841507" y="651307"/>
                  <a:pt x="9877697" y="626478"/>
                </a:cubicBezTo>
                <a:cubicBezTo>
                  <a:pt x="9891602" y="617097"/>
                  <a:pt x="9906418" y="610157"/>
                  <a:pt x="9922145" y="605658"/>
                </a:cubicBezTo>
                <a:cubicBezTo>
                  <a:pt x="9937872" y="601159"/>
                  <a:pt x="9954146" y="598924"/>
                  <a:pt x="9970966" y="598953"/>
                </a:cubicBezTo>
                <a:cubicBezTo>
                  <a:pt x="9981774" y="599045"/>
                  <a:pt x="9991854" y="599590"/>
                  <a:pt x="10001205" y="600591"/>
                </a:cubicBezTo>
                <a:cubicBezTo>
                  <a:pt x="10010556" y="601591"/>
                  <a:pt x="10019908" y="602499"/>
                  <a:pt x="10029259" y="603314"/>
                </a:cubicBezTo>
                <a:lnTo>
                  <a:pt x="10032173" y="603314"/>
                </a:lnTo>
                <a:cubicBezTo>
                  <a:pt x="10042253" y="600524"/>
                  <a:pt x="10050876" y="600640"/>
                  <a:pt x="10058041" y="603663"/>
                </a:cubicBezTo>
                <a:cubicBezTo>
                  <a:pt x="10065206" y="606685"/>
                  <a:pt x="10071643" y="611877"/>
                  <a:pt x="10077350" y="619239"/>
                </a:cubicBezTo>
                <a:cubicBezTo>
                  <a:pt x="10080387" y="624890"/>
                  <a:pt x="10083423" y="630729"/>
                  <a:pt x="10086459" y="636756"/>
                </a:cubicBezTo>
                <a:cubicBezTo>
                  <a:pt x="10089495" y="642782"/>
                  <a:pt x="10091802" y="650050"/>
                  <a:pt x="10093381" y="658558"/>
                </a:cubicBezTo>
                <a:cubicBezTo>
                  <a:pt x="10093897" y="670192"/>
                  <a:pt x="10092865" y="681320"/>
                  <a:pt x="10090284" y="691942"/>
                </a:cubicBezTo>
                <a:cubicBezTo>
                  <a:pt x="10087704" y="702564"/>
                  <a:pt x="10084850" y="713286"/>
                  <a:pt x="10081722" y="724109"/>
                </a:cubicBezTo>
                <a:cubicBezTo>
                  <a:pt x="10075832" y="741536"/>
                  <a:pt x="10068667" y="758417"/>
                  <a:pt x="10060227" y="774751"/>
                </a:cubicBezTo>
                <a:cubicBezTo>
                  <a:pt x="10051787" y="791085"/>
                  <a:pt x="10042436" y="807237"/>
                  <a:pt x="10032173" y="823207"/>
                </a:cubicBezTo>
                <a:cubicBezTo>
                  <a:pt x="10023521" y="835048"/>
                  <a:pt x="10014959" y="847435"/>
                  <a:pt x="10006488" y="860369"/>
                </a:cubicBezTo>
                <a:cubicBezTo>
                  <a:pt x="9998017" y="873302"/>
                  <a:pt x="9989091" y="885690"/>
                  <a:pt x="9979710" y="897530"/>
                </a:cubicBezTo>
                <a:cubicBezTo>
                  <a:pt x="9969478" y="913440"/>
                  <a:pt x="9958609" y="928620"/>
                  <a:pt x="9947102" y="943072"/>
                </a:cubicBezTo>
                <a:cubicBezTo>
                  <a:pt x="9935595" y="957524"/>
                  <a:pt x="9923633" y="971975"/>
                  <a:pt x="9911216" y="986427"/>
                </a:cubicBezTo>
                <a:cubicBezTo>
                  <a:pt x="9898676" y="1000181"/>
                  <a:pt x="9885864" y="1013479"/>
                  <a:pt x="9872778" y="1026322"/>
                </a:cubicBezTo>
                <a:cubicBezTo>
                  <a:pt x="9859693" y="1039164"/>
                  <a:pt x="9847245" y="1052098"/>
                  <a:pt x="9835435" y="1065123"/>
                </a:cubicBezTo>
                <a:cubicBezTo>
                  <a:pt x="9822956" y="1078816"/>
                  <a:pt x="9810022" y="1091506"/>
                  <a:pt x="9796633" y="1103195"/>
                </a:cubicBezTo>
                <a:cubicBezTo>
                  <a:pt x="9783244" y="1114884"/>
                  <a:pt x="9769946" y="1126482"/>
                  <a:pt x="9756739" y="1137989"/>
                </a:cubicBezTo>
                <a:cubicBezTo>
                  <a:pt x="9747934" y="1146004"/>
                  <a:pt x="9738951" y="1153655"/>
                  <a:pt x="9729788" y="1160942"/>
                </a:cubicBezTo>
                <a:cubicBezTo>
                  <a:pt x="9720626" y="1168229"/>
                  <a:pt x="9711650" y="1175151"/>
                  <a:pt x="9702861" y="1181709"/>
                </a:cubicBezTo>
                <a:cubicBezTo>
                  <a:pt x="9683135" y="1197071"/>
                  <a:pt x="9662938" y="1211159"/>
                  <a:pt x="9642271" y="1223971"/>
                </a:cubicBezTo>
                <a:cubicBezTo>
                  <a:pt x="9621605" y="1236784"/>
                  <a:pt x="9600986" y="1247956"/>
                  <a:pt x="9580414" y="1257490"/>
                </a:cubicBezTo>
                <a:cubicBezTo>
                  <a:pt x="9574584" y="1260496"/>
                  <a:pt x="9568844" y="1263592"/>
                  <a:pt x="9563197" y="1266780"/>
                </a:cubicBezTo>
                <a:cubicBezTo>
                  <a:pt x="9557550" y="1269968"/>
                  <a:pt x="9552161" y="1272701"/>
                  <a:pt x="9547032" y="1274978"/>
                </a:cubicBezTo>
                <a:lnTo>
                  <a:pt x="9412882" y="1324527"/>
                </a:lnTo>
                <a:cubicBezTo>
                  <a:pt x="9407127" y="1326591"/>
                  <a:pt x="9401191" y="1328291"/>
                  <a:pt x="9395072" y="1329627"/>
                </a:cubicBezTo>
                <a:cubicBezTo>
                  <a:pt x="9388954" y="1330963"/>
                  <a:pt x="9382290" y="1332663"/>
                  <a:pt x="9375081" y="1334728"/>
                </a:cubicBezTo>
                <a:lnTo>
                  <a:pt x="9385258" y="1328899"/>
                </a:lnTo>
                <a:cubicBezTo>
                  <a:pt x="9359929" y="1333544"/>
                  <a:pt x="9335592" y="1338462"/>
                  <a:pt x="9312249" y="1343654"/>
                </a:cubicBezTo>
                <a:cubicBezTo>
                  <a:pt x="9288906" y="1348846"/>
                  <a:pt x="9265652" y="1352671"/>
                  <a:pt x="9242485" y="1355130"/>
                </a:cubicBezTo>
                <a:cubicBezTo>
                  <a:pt x="9218348" y="1358167"/>
                  <a:pt x="9193756" y="1360838"/>
                  <a:pt x="9168708" y="1363146"/>
                </a:cubicBezTo>
                <a:cubicBezTo>
                  <a:pt x="9143661" y="1365453"/>
                  <a:pt x="9118704" y="1366668"/>
                  <a:pt x="9093838" y="1366789"/>
                </a:cubicBezTo>
                <a:lnTo>
                  <a:pt x="9093838" y="1360960"/>
                </a:lnTo>
                <a:cubicBezTo>
                  <a:pt x="9104070" y="1358835"/>
                  <a:pt x="9114575" y="1356527"/>
                  <a:pt x="9125353" y="1354037"/>
                </a:cubicBezTo>
                <a:cubicBezTo>
                  <a:pt x="9136131" y="1351548"/>
                  <a:pt x="9147000" y="1348512"/>
                  <a:pt x="9157961" y="1344929"/>
                </a:cubicBezTo>
                <a:cubicBezTo>
                  <a:pt x="9169042" y="1340557"/>
                  <a:pt x="9180762" y="1335821"/>
                  <a:pt x="9193119" y="1330720"/>
                </a:cubicBezTo>
                <a:cubicBezTo>
                  <a:pt x="9205476" y="1325620"/>
                  <a:pt x="9217559" y="1320155"/>
                  <a:pt x="9229370" y="1314325"/>
                </a:cubicBezTo>
                <a:cubicBezTo>
                  <a:pt x="9245430" y="1306371"/>
                  <a:pt x="9261765" y="1298234"/>
                  <a:pt x="9278372" y="1289915"/>
                </a:cubicBezTo>
                <a:cubicBezTo>
                  <a:pt x="9294980" y="1281596"/>
                  <a:pt x="9311678" y="1272731"/>
                  <a:pt x="9328468" y="1263319"/>
                </a:cubicBezTo>
                <a:cubicBezTo>
                  <a:pt x="9340005" y="1256852"/>
                  <a:pt x="9350810" y="1250476"/>
                  <a:pt x="9360882" y="1244192"/>
                </a:cubicBezTo>
                <a:cubicBezTo>
                  <a:pt x="9370954" y="1237907"/>
                  <a:pt x="9381018" y="1231167"/>
                  <a:pt x="9391074" y="1223971"/>
                </a:cubicBezTo>
                <a:cubicBezTo>
                  <a:pt x="9406883" y="1214407"/>
                  <a:pt x="9422162" y="1204388"/>
                  <a:pt x="9436910" y="1193914"/>
                </a:cubicBezTo>
                <a:cubicBezTo>
                  <a:pt x="9451658" y="1183439"/>
                  <a:pt x="9466977" y="1173056"/>
                  <a:pt x="9482866" y="1162764"/>
                </a:cubicBezTo>
                <a:lnTo>
                  <a:pt x="9535304" y="1121958"/>
                </a:lnTo>
                <a:cubicBezTo>
                  <a:pt x="9545597" y="1114004"/>
                  <a:pt x="9556042" y="1105867"/>
                  <a:pt x="9566638" y="1097548"/>
                </a:cubicBezTo>
                <a:cubicBezTo>
                  <a:pt x="9577235" y="1089229"/>
                  <a:pt x="9587680" y="1080364"/>
                  <a:pt x="9597973" y="1070952"/>
                </a:cubicBezTo>
                <a:cubicBezTo>
                  <a:pt x="9609036" y="1061631"/>
                  <a:pt x="9620168" y="1052584"/>
                  <a:pt x="9631370" y="1043809"/>
                </a:cubicBezTo>
                <a:cubicBezTo>
                  <a:pt x="9642572" y="1035035"/>
                  <a:pt x="9653309" y="1025623"/>
                  <a:pt x="9663581" y="1015574"/>
                </a:cubicBezTo>
                <a:cubicBezTo>
                  <a:pt x="9681826" y="995293"/>
                  <a:pt x="9699895" y="975376"/>
                  <a:pt x="9717787" y="955823"/>
                </a:cubicBezTo>
                <a:cubicBezTo>
                  <a:pt x="9735680" y="936271"/>
                  <a:pt x="9753036" y="916354"/>
                  <a:pt x="9769855" y="896073"/>
                </a:cubicBezTo>
                <a:cubicBezTo>
                  <a:pt x="9784914" y="879223"/>
                  <a:pt x="9798880" y="861917"/>
                  <a:pt x="9811753" y="844156"/>
                </a:cubicBezTo>
                <a:cubicBezTo>
                  <a:pt x="9824626" y="826395"/>
                  <a:pt x="9837864" y="808725"/>
                  <a:pt x="9851465" y="791146"/>
                </a:cubicBezTo>
                <a:cubicBezTo>
                  <a:pt x="9861545" y="777362"/>
                  <a:pt x="9871260" y="763396"/>
                  <a:pt x="9880612" y="749248"/>
                </a:cubicBezTo>
                <a:cubicBezTo>
                  <a:pt x="9889963" y="735099"/>
                  <a:pt x="9899678" y="720405"/>
                  <a:pt x="9909758" y="705164"/>
                </a:cubicBezTo>
                <a:cubicBezTo>
                  <a:pt x="9914677" y="697270"/>
                  <a:pt x="9919049" y="689164"/>
                  <a:pt x="9922874" y="680846"/>
                </a:cubicBezTo>
                <a:cubicBezTo>
                  <a:pt x="9926700" y="672527"/>
                  <a:pt x="9931072" y="663631"/>
                  <a:pt x="9935990" y="654157"/>
                </a:cubicBezTo>
                <a:cubicBezTo>
                  <a:pt x="9937964" y="650559"/>
                  <a:pt x="9940210" y="646218"/>
                  <a:pt x="9942730" y="641134"/>
                </a:cubicBezTo>
                <a:cubicBezTo>
                  <a:pt x="9945250" y="636051"/>
                  <a:pt x="9949318" y="630200"/>
                  <a:pt x="9954935" y="623582"/>
                </a:cubicBezTo>
                <a:lnTo>
                  <a:pt x="9914130" y="633846"/>
                </a:lnTo>
                <a:cubicBezTo>
                  <a:pt x="9898130" y="637015"/>
                  <a:pt x="9882403" y="642065"/>
                  <a:pt x="9866949" y="648997"/>
                </a:cubicBezTo>
                <a:cubicBezTo>
                  <a:pt x="9851496" y="655929"/>
                  <a:pt x="9836133" y="663487"/>
                  <a:pt x="9820861" y="671673"/>
                </a:cubicBezTo>
                <a:cubicBezTo>
                  <a:pt x="9809081" y="677538"/>
                  <a:pt x="9796573" y="683088"/>
                  <a:pt x="9783335" y="688321"/>
                </a:cubicBezTo>
                <a:cubicBezTo>
                  <a:pt x="9770098" y="693555"/>
                  <a:pt x="9756860" y="698683"/>
                  <a:pt x="9743623" y="703706"/>
                </a:cubicBezTo>
                <a:cubicBezTo>
                  <a:pt x="9736549" y="705923"/>
                  <a:pt x="9732116" y="709141"/>
                  <a:pt x="9730325" y="713361"/>
                </a:cubicBezTo>
                <a:cubicBezTo>
                  <a:pt x="9728534" y="717581"/>
                  <a:pt x="9728109" y="722621"/>
                  <a:pt x="9729050" y="728481"/>
                </a:cubicBezTo>
                <a:cubicBezTo>
                  <a:pt x="9732146" y="748974"/>
                  <a:pt x="9733240" y="769923"/>
                  <a:pt x="9732330" y="791328"/>
                </a:cubicBezTo>
                <a:cubicBezTo>
                  <a:pt x="9731420" y="812732"/>
                  <a:pt x="9727416" y="834046"/>
                  <a:pt x="9720316" y="855268"/>
                </a:cubicBezTo>
                <a:cubicBezTo>
                  <a:pt x="9717648" y="860429"/>
                  <a:pt x="9715707" y="865773"/>
                  <a:pt x="9714494" y="871299"/>
                </a:cubicBezTo>
                <a:cubicBezTo>
                  <a:pt x="9713282" y="876824"/>
                  <a:pt x="9711341" y="882168"/>
                  <a:pt x="9708673" y="887329"/>
                </a:cubicBezTo>
                <a:cubicBezTo>
                  <a:pt x="9705580" y="892369"/>
                  <a:pt x="9701577" y="896862"/>
                  <a:pt x="9696665" y="900809"/>
                </a:cubicBezTo>
                <a:cubicBezTo>
                  <a:pt x="9691753" y="904756"/>
                  <a:pt x="9687023" y="908521"/>
                  <a:pt x="9682474" y="912104"/>
                </a:cubicBezTo>
                <a:lnTo>
                  <a:pt x="9676653" y="920848"/>
                </a:lnTo>
                <a:cubicBezTo>
                  <a:pt x="9673833" y="924612"/>
                  <a:pt x="9670740" y="928013"/>
                  <a:pt x="9667374" y="931049"/>
                </a:cubicBezTo>
                <a:cubicBezTo>
                  <a:pt x="9664008" y="934085"/>
                  <a:pt x="9659824" y="936028"/>
                  <a:pt x="9654821" y="936878"/>
                </a:cubicBezTo>
                <a:cubicBezTo>
                  <a:pt x="9653911" y="937030"/>
                  <a:pt x="9652456" y="937819"/>
                  <a:pt x="9650454" y="939246"/>
                </a:cubicBezTo>
                <a:cubicBezTo>
                  <a:pt x="9648453" y="940673"/>
                  <a:pt x="9646998" y="941827"/>
                  <a:pt x="9646088" y="942707"/>
                </a:cubicBezTo>
                <a:cubicBezTo>
                  <a:pt x="9643207" y="947717"/>
                  <a:pt x="9640600" y="950085"/>
                  <a:pt x="9638265" y="949812"/>
                </a:cubicBezTo>
                <a:cubicBezTo>
                  <a:pt x="9635930" y="949539"/>
                  <a:pt x="9633686" y="947171"/>
                  <a:pt x="9631533" y="942707"/>
                </a:cubicBezTo>
                <a:cubicBezTo>
                  <a:pt x="9628653" y="938912"/>
                  <a:pt x="9625317" y="935937"/>
                  <a:pt x="9621527" y="933781"/>
                </a:cubicBezTo>
                <a:cubicBezTo>
                  <a:pt x="9617737" y="931626"/>
                  <a:pt x="9613310" y="931201"/>
                  <a:pt x="9608246" y="932506"/>
                </a:cubicBezTo>
                <a:cubicBezTo>
                  <a:pt x="9604607" y="932324"/>
                  <a:pt x="9600969" y="931231"/>
                  <a:pt x="9597330" y="929227"/>
                </a:cubicBezTo>
                <a:cubicBezTo>
                  <a:pt x="9593692" y="927223"/>
                  <a:pt x="9590053" y="925402"/>
                  <a:pt x="9586414" y="923762"/>
                </a:cubicBezTo>
                <a:cubicBezTo>
                  <a:pt x="9581082" y="920787"/>
                  <a:pt x="9575525" y="917265"/>
                  <a:pt x="9569743" y="913197"/>
                </a:cubicBezTo>
                <a:cubicBezTo>
                  <a:pt x="9563961" y="909128"/>
                  <a:pt x="9558828" y="904878"/>
                  <a:pt x="9554342" y="900445"/>
                </a:cubicBezTo>
                <a:cubicBezTo>
                  <a:pt x="9547785" y="894009"/>
                  <a:pt x="9541866" y="887572"/>
                  <a:pt x="9536584" y="881136"/>
                </a:cubicBezTo>
                <a:cubicBezTo>
                  <a:pt x="9531302" y="874699"/>
                  <a:pt x="9526478" y="867534"/>
                  <a:pt x="9522110" y="859640"/>
                </a:cubicBezTo>
                <a:cubicBezTo>
                  <a:pt x="9518026" y="852232"/>
                  <a:pt x="9514735" y="844095"/>
                  <a:pt x="9512236" y="835230"/>
                </a:cubicBezTo>
                <a:cubicBezTo>
                  <a:pt x="9509736" y="826364"/>
                  <a:pt x="9506765" y="817499"/>
                  <a:pt x="9503323" y="808634"/>
                </a:cubicBezTo>
                <a:cubicBezTo>
                  <a:pt x="9496748" y="811670"/>
                  <a:pt x="9490172" y="815070"/>
                  <a:pt x="9483597" y="818835"/>
                </a:cubicBezTo>
                <a:cubicBezTo>
                  <a:pt x="9477022" y="822600"/>
                  <a:pt x="9470446" y="826000"/>
                  <a:pt x="9463871" y="829036"/>
                </a:cubicBezTo>
                <a:cubicBezTo>
                  <a:pt x="9460735" y="831161"/>
                  <a:pt x="9457143" y="833105"/>
                  <a:pt x="9453095" y="834866"/>
                </a:cubicBezTo>
                <a:cubicBezTo>
                  <a:pt x="9449046" y="836626"/>
                  <a:pt x="9445819" y="838570"/>
                  <a:pt x="9443414" y="840695"/>
                </a:cubicBezTo>
                <a:cubicBezTo>
                  <a:pt x="9436811" y="846767"/>
                  <a:pt x="9429662" y="849560"/>
                  <a:pt x="9421969" y="849074"/>
                </a:cubicBezTo>
                <a:cubicBezTo>
                  <a:pt x="9414276" y="848589"/>
                  <a:pt x="9406400" y="847738"/>
                  <a:pt x="9398343" y="846524"/>
                </a:cubicBezTo>
                <a:cubicBezTo>
                  <a:pt x="9389196" y="845310"/>
                  <a:pt x="9381320" y="840816"/>
                  <a:pt x="9374715" y="833044"/>
                </a:cubicBezTo>
                <a:cubicBezTo>
                  <a:pt x="9368111" y="825271"/>
                  <a:pt x="9365325" y="817135"/>
                  <a:pt x="9366358" y="808634"/>
                </a:cubicBezTo>
                <a:cubicBezTo>
                  <a:pt x="9368842" y="791298"/>
                  <a:pt x="9375142" y="775328"/>
                  <a:pt x="9385258" y="760724"/>
                </a:cubicBezTo>
                <a:cubicBezTo>
                  <a:pt x="9395375" y="746120"/>
                  <a:pt x="9407491" y="731972"/>
                  <a:pt x="9421605" y="718279"/>
                </a:cubicBezTo>
                <a:cubicBezTo>
                  <a:pt x="9423695" y="716033"/>
                  <a:pt x="9425694" y="713604"/>
                  <a:pt x="9427603" y="710993"/>
                </a:cubicBezTo>
                <a:cubicBezTo>
                  <a:pt x="9429511" y="708382"/>
                  <a:pt x="9431874" y="705953"/>
                  <a:pt x="9434690" y="703706"/>
                </a:cubicBezTo>
                <a:cubicBezTo>
                  <a:pt x="9445233" y="693500"/>
                  <a:pt x="9457336" y="688261"/>
                  <a:pt x="9471000" y="687990"/>
                </a:cubicBezTo>
                <a:cubicBezTo>
                  <a:pt x="9484663" y="687719"/>
                  <a:pt x="9497873" y="692958"/>
                  <a:pt x="9510629" y="703706"/>
                </a:cubicBezTo>
                <a:cubicBezTo>
                  <a:pt x="9520166" y="713634"/>
                  <a:pt x="9530470" y="722560"/>
                  <a:pt x="9541542" y="730485"/>
                </a:cubicBezTo>
                <a:cubicBezTo>
                  <a:pt x="9552614" y="738409"/>
                  <a:pt x="9563667" y="746971"/>
                  <a:pt x="9574702" y="756170"/>
                </a:cubicBezTo>
                <a:cubicBezTo>
                  <a:pt x="9579191" y="759661"/>
                  <a:pt x="9585501" y="760329"/>
                  <a:pt x="9593631" y="758174"/>
                </a:cubicBezTo>
                <a:cubicBezTo>
                  <a:pt x="9601761" y="756018"/>
                  <a:pt x="9606615" y="751950"/>
                  <a:pt x="9608192" y="745969"/>
                </a:cubicBezTo>
                <a:cubicBezTo>
                  <a:pt x="9609800" y="737922"/>
                  <a:pt x="9611681" y="729969"/>
                  <a:pt x="9613835" y="722109"/>
                </a:cubicBezTo>
                <a:cubicBezTo>
                  <a:pt x="9615989" y="714250"/>
                  <a:pt x="9617506" y="706670"/>
                  <a:pt x="9618385" y="699371"/>
                </a:cubicBezTo>
                <a:lnTo>
                  <a:pt x="9627122" y="639766"/>
                </a:lnTo>
                <a:cubicBezTo>
                  <a:pt x="9627759" y="635975"/>
                  <a:pt x="9627941" y="631749"/>
                  <a:pt x="9627668" y="627089"/>
                </a:cubicBezTo>
                <a:cubicBezTo>
                  <a:pt x="9627395" y="622429"/>
                  <a:pt x="9627213" y="617882"/>
                  <a:pt x="9627122" y="613448"/>
                </a:cubicBezTo>
                <a:cubicBezTo>
                  <a:pt x="9621237" y="615529"/>
                  <a:pt x="9615170" y="617158"/>
                  <a:pt x="9608920" y="618334"/>
                </a:cubicBezTo>
                <a:cubicBezTo>
                  <a:pt x="9602671" y="619510"/>
                  <a:pt x="9596604" y="620777"/>
                  <a:pt x="9590719" y="622134"/>
                </a:cubicBezTo>
                <a:cubicBezTo>
                  <a:pt x="9576855" y="626545"/>
                  <a:pt x="9563083" y="630513"/>
                  <a:pt x="9549401" y="634039"/>
                </a:cubicBezTo>
                <a:cubicBezTo>
                  <a:pt x="9535720" y="637566"/>
                  <a:pt x="9522311" y="640442"/>
                  <a:pt x="9509176" y="642667"/>
                </a:cubicBezTo>
                <a:cubicBezTo>
                  <a:pt x="9493067" y="647773"/>
                  <a:pt x="9477059" y="652426"/>
                  <a:pt x="9461152" y="656626"/>
                </a:cubicBezTo>
                <a:cubicBezTo>
                  <a:pt x="9445245" y="660826"/>
                  <a:pt x="9429639" y="664391"/>
                  <a:pt x="9414336" y="667322"/>
                </a:cubicBezTo>
                <a:cubicBezTo>
                  <a:pt x="9413458" y="667987"/>
                  <a:pt x="9412307" y="668108"/>
                  <a:pt x="9410883" y="667685"/>
                </a:cubicBezTo>
                <a:cubicBezTo>
                  <a:pt x="9409460" y="667262"/>
                  <a:pt x="9408672" y="666657"/>
                  <a:pt x="9408520" y="665872"/>
                </a:cubicBezTo>
                <a:cubicBezTo>
                  <a:pt x="9404734" y="668017"/>
                  <a:pt x="9400676" y="669890"/>
                  <a:pt x="9396344" y="671492"/>
                </a:cubicBezTo>
                <a:cubicBezTo>
                  <a:pt x="9392013" y="673093"/>
                  <a:pt x="9388318" y="674604"/>
                  <a:pt x="9385258" y="676024"/>
                </a:cubicBezTo>
                <a:cubicBezTo>
                  <a:pt x="9385198" y="674634"/>
                  <a:pt x="9384956" y="673788"/>
                  <a:pt x="9384532" y="673486"/>
                </a:cubicBezTo>
                <a:cubicBezTo>
                  <a:pt x="9384107" y="673184"/>
                  <a:pt x="9383865" y="673063"/>
                  <a:pt x="9383805" y="673123"/>
                </a:cubicBezTo>
                <a:lnTo>
                  <a:pt x="9389620" y="671673"/>
                </a:lnTo>
                <a:cubicBezTo>
                  <a:pt x="9388409" y="670223"/>
                  <a:pt x="9387924" y="668772"/>
                  <a:pt x="9388166" y="667322"/>
                </a:cubicBezTo>
                <a:cubicBezTo>
                  <a:pt x="9382472" y="669495"/>
                  <a:pt x="9377504" y="671676"/>
                  <a:pt x="9373262" y="673865"/>
                </a:cubicBezTo>
                <a:cubicBezTo>
                  <a:pt x="9369020" y="676055"/>
                  <a:pt x="9364776" y="678270"/>
                  <a:pt x="9360529" y="680510"/>
                </a:cubicBezTo>
                <a:lnTo>
                  <a:pt x="9359072" y="680510"/>
                </a:lnTo>
                <a:cubicBezTo>
                  <a:pt x="9361988" y="676047"/>
                  <a:pt x="9366356" y="673101"/>
                  <a:pt x="9372174" y="671673"/>
                </a:cubicBezTo>
                <a:cubicBezTo>
                  <a:pt x="9369235" y="671582"/>
                  <a:pt x="9366750" y="671401"/>
                  <a:pt x="9364717" y="671129"/>
                </a:cubicBezTo>
                <a:cubicBezTo>
                  <a:pt x="9362684" y="670857"/>
                  <a:pt x="9361288" y="671039"/>
                  <a:pt x="9360529" y="671673"/>
                </a:cubicBezTo>
                <a:cubicBezTo>
                  <a:pt x="9347382" y="672709"/>
                  <a:pt x="9334327" y="674676"/>
                  <a:pt x="9321363" y="677575"/>
                </a:cubicBezTo>
                <a:cubicBezTo>
                  <a:pt x="9308399" y="680474"/>
                  <a:pt x="9295708" y="682440"/>
                  <a:pt x="9283291" y="683474"/>
                </a:cubicBezTo>
                <a:cubicBezTo>
                  <a:pt x="9253901" y="686388"/>
                  <a:pt x="9225240" y="684895"/>
                  <a:pt x="9197308" y="678992"/>
                </a:cubicBezTo>
                <a:cubicBezTo>
                  <a:pt x="9192117" y="676150"/>
                  <a:pt x="9187198" y="673048"/>
                  <a:pt x="9182553" y="669687"/>
                </a:cubicBezTo>
                <a:cubicBezTo>
                  <a:pt x="9177908" y="666326"/>
                  <a:pt x="9174082" y="662154"/>
                  <a:pt x="9171077" y="657170"/>
                </a:cubicBezTo>
                <a:cubicBezTo>
                  <a:pt x="9168891" y="655357"/>
                  <a:pt x="9167798" y="652456"/>
                  <a:pt x="9167798" y="648468"/>
                </a:cubicBezTo>
                <a:cubicBezTo>
                  <a:pt x="9167798" y="644480"/>
                  <a:pt x="9168891" y="641579"/>
                  <a:pt x="9171077" y="639766"/>
                </a:cubicBezTo>
                <a:cubicBezTo>
                  <a:pt x="9174295" y="630322"/>
                  <a:pt x="9179881" y="622465"/>
                  <a:pt x="9187836" y="616195"/>
                </a:cubicBezTo>
                <a:cubicBezTo>
                  <a:pt x="9195790" y="609924"/>
                  <a:pt x="9204291" y="604666"/>
                  <a:pt x="9213339" y="600418"/>
                </a:cubicBezTo>
                <a:cubicBezTo>
                  <a:pt x="9224147" y="593060"/>
                  <a:pt x="9234956" y="585803"/>
                  <a:pt x="9245764" y="578645"/>
                </a:cubicBezTo>
                <a:cubicBezTo>
                  <a:pt x="9256573" y="571488"/>
                  <a:pt x="9268110" y="564631"/>
                  <a:pt x="9280376" y="558075"/>
                </a:cubicBezTo>
                <a:cubicBezTo>
                  <a:pt x="9292611" y="551592"/>
                  <a:pt x="9304574" y="545859"/>
                  <a:pt x="9316262" y="540878"/>
                </a:cubicBezTo>
                <a:cubicBezTo>
                  <a:pt x="9327951" y="535896"/>
                  <a:pt x="9340278" y="530922"/>
                  <a:pt x="9353242" y="525956"/>
                </a:cubicBezTo>
                <a:cubicBezTo>
                  <a:pt x="9356946" y="523896"/>
                  <a:pt x="9359739" y="521472"/>
                  <a:pt x="9361622" y="518685"/>
                </a:cubicBezTo>
                <a:cubicBezTo>
                  <a:pt x="9363504" y="515897"/>
                  <a:pt x="9364111" y="512019"/>
                  <a:pt x="9363443" y="507051"/>
                </a:cubicBezTo>
                <a:cubicBezTo>
                  <a:pt x="9360620" y="481530"/>
                  <a:pt x="9359709" y="456161"/>
                  <a:pt x="9360710" y="430944"/>
                </a:cubicBezTo>
                <a:cubicBezTo>
                  <a:pt x="9361712" y="405727"/>
                  <a:pt x="9364079" y="381047"/>
                  <a:pt x="9367812" y="356904"/>
                </a:cubicBezTo>
                <a:cubicBezTo>
                  <a:pt x="9369569" y="345450"/>
                  <a:pt x="9371144" y="334479"/>
                  <a:pt x="9372537" y="323991"/>
                </a:cubicBezTo>
                <a:cubicBezTo>
                  <a:pt x="9373930" y="313503"/>
                  <a:pt x="9373325" y="302175"/>
                  <a:pt x="9370720" y="290008"/>
                </a:cubicBezTo>
                <a:cubicBezTo>
                  <a:pt x="9370144" y="289128"/>
                  <a:pt x="9370568" y="287974"/>
                  <a:pt x="9371992" y="286547"/>
                </a:cubicBezTo>
                <a:cubicBezTo>
                  <a:pt x="9373415" y="285120"/>
                  <a:pt x="9374930" y="284331"/>
                  <a:pt x="9376535" y="284179"/>
                </a:cubicBezTo>
                <a:cubicBezTo>
                  <a:pt x="9383169" y="284148"/>
                  <a:pt x="9389893" y="284209"/>
                  <a:pt x="9396708" y="284361"/>
                </a:cubicBezTo>
                <a:cubicBezTo>
                  <a:pt x="9403523" y="284513"/>
                  <a:pt x="9409884" y="284938"/>
                  <a:pt x="9415790" y="285636"/>
                </a:cubicBezTo>
                <a:cubicBezTo>
                  <a:pt x="9421666" y="286608"/>
                  <a:pt x="9426997" y="288308"/>
                  <a:pt x="9431783" y="290737"/>
                </a:cubicBezTo>
                <a:cubicBezTo>
                  <a:pt x="9436568" y="293166"/>
                  <a:pt x="9440446" y="294866"/>
                  <a:pt x="9443414" y="295837"/>
                </a:cubicBezTo>
                <a:cubicBezTo>
                  <a:pt x="9443323" y="295898"/>
                  <a:pt x="9442414" y="296141"/>
                  <a:pt x="9440688" y="296566"/>
                </a:cubicBezTo>
                <a:cubicBezTo>
                  <a:pt x="9438961" y="296991"/>
                  <a:pt x="9436962" y="297234"/>
                  <a:pt x="9434690" y="297295"/>
                </a:cubicBezTo>
                <a:cubicBezTo>
                  <a:pt x="9440636" y="304634"/>
                  <a:pt x="9446590" y="311770"/>
                  <a:pt x="9452552" y="318701"/>
                </a:cubicBezTo>
                <a:cubicBezTo>
                  <a:pt x="9458514" y="325633"/>
                  <a:pt x="9463748" y="332043"/>
                  <a:pt x="9468254" y="337934"/>
                </a:cubicBezTo>
                <a:cubicBezTo>
                  <a:pt x="9477082" y="350338"/>
                  <a:pt x="9484632" y="363107"/>
                  <a:pt x="9490903" y="376240"/>
                </a:cubicBezTo>
                <a:cubicBezTo>
                  <a:pt x="9497174" y="389374"/>
                  <a:pt x="9501801" y="402873"/>
                  <a:pt x="9504784" y="416736"/>
                </a:cubicBezTo>
                <a:cubicBezTo>
                  <a:pt x="9507795" y="432788"/>
                  <a:pt x="9510876" y="449187"/>
                  <a:pt x="9514029" y="465934"/>
                </a:cubicBezTo>
                <a:cubicBezTo>
                  <a:pt x="9517181" y="482682"/>
                  <a:pt x="9519875" y="499780"/>
                  <a:pt x="9522110" y="517230"/>
                </a:cubicBezTo>
                <a:cubicBezTo>
                  <a:pt x="9521961" y="520896"/>
                  <a:pt x="9520828" y="524835"/>
                  <a:pt x="9518710" y="529046"/>
                </a:cubicBezTo>
                <a:cubicBezTo>
                  <a:pt x="9516593" y="533257"/>
                  <a:pt x="9514387" y="537559"/>
                  <a:pt x="9512091" y="541952"/>
                </a:cubicBezTo>
                <a:cubicBezTo>
                  <a:pt x="9524492" y="537650"/>
                  <a:pt x="9537101" y="533530"/>
                  <a:pt x="9549917" y="529591"/>
                </a:cubicBezTo>
                <a:cubicBezTo>
                  <a:pt x="9562733" y="525653"/>
                  <a:pt x="9575384" y="521533"/>
                  <a:pt x="9587870" y="517230"/>
                </a:cubicBezTo>
                <a:lnTo>
                  <a:pt x="9577488" y="496871"/>
                </a:lnTo>
                <a:lnTo>
                  <a:pt x="9560129" y="501234"/>
                </a:lnTo>
                <a:cubicBezTo>
                  <a:pt x="9557296" y="497689"/>
                  <a:pt x="9555367" y="494235"/>
                  <a:pt x="9554342" y="490872"/>
                </a:cubicBezTo>
                <a:cubicBezTo>
                  <a:pt x="9553318" y="487510"/>
                  <a:pt x="9552835" y="483692"/>
                  <a:pt x="9552896" y="479420"/>
                </a:cubicBezTo>
                <a:lnTo>
                  <a:pt x="9555789" y="391928"/>
                </a:lnTo>
                <a:cubicBezTo>
                  <a:pt x="9556633" y="378668"/>
                  <a:pt x="9557838" y="365421"/>
                  <a:pt x="9559405" y="352187"/>
                </a:cubicBezTo>
                <a:cubicBezTo>
                  <a:pt x="9560973" y="338952"/>
                  <a:pt x="9562178" y="326484"/>
                  <a:pt x="9563022" y="314783"/>
                </a:cubicBezTo>
                <a:cubicBezTo>
                  <a:pt x="9563655" y="305158"/>
                  <a:pt x="9564197" y="295261"/>
                  <a:pt x="9564649" y="285090"/>
                </a:cubicBezTo>
                <a:cubicBezTo>
                  <a:pt x="9565102" y="274919"/>
                  <a:pt x="9566006" y="265385"/>
                  <a:pt x="9567362" y="256490"/>
                </a:cubicBezTo>
                <a:cubicBezTo>
                  <a:pt x="9567452" y="250691"/>
                  <a:pt x="9567995" y="245165"/>
                  <a:pt x="9568989" y="239912"/>
                </a:cubicBezTo>
                <a:cubicBezTo>
                  <a:pt x="9569984" y="234660"/>
                  <a:pt x="9570888" y="229499"/>
                  <a:pt x="9571702" y="224428"/>
                </a:cubicBezTo>
                <a:cubicBezTo>
                  <a:pt x="9572667" y="209339"/>
                  <a:pt x="9574361" y="194705"/>
                  <a:pt x="9576783" y="180526"/>
                </a:cubicBezTo>
                <a:cubicBezTo>
                  <a:pt x="9579206" y="166348"/>
                  <a:pt x="9580904" y="151350"/>
                  <a:pt x="9581878" y="135532"/>
                </a:cubicBezTo>
                <a:cubicBezTo>
                  <a:pt x="9582518" y="126029"/>
                  <a:pt x="9583798" y="116252"/>
                  <a:pt x="9585718" y="106203"/>
                </a:cubicBezTo>
                <a:cubicBezTo>
                  <a:pt x="9587639" y="96153"/>
                  <a:pt x="9586359" y="86013"/>
                  <a:pt x="9581878" y="75781"/>
                </a:cubicBezTo>
                <a:cubicBezTo>
                  <a:pt x="9579111" y="69861"/>
                  <a:pt x="9575902" y="64214"/>
                  <a:pt x="9572250" y="58840"/>
                </a:cubicBezTo>
                <a:cubicBezTo>
                  <a:pt x="9568598" y="53466"/>
                  <a:pt x="9563594" y="48912"/>
                  <a:pt x="9557236" y="45177"/>
                </a:cubicBezTo>
                <a:cubicBezTo>
                  <a:pt x="9546855" y="37283"/>
                  <a:pt x="9536221" y="29754"/>
                  <a:pt x="9525333" y="22589"/>
                </a:cubicBezTo>
                <a:cubicBezTo>
                  <a:pt x="9514445" y="15424"/>
                  <a:pt x="9504186" y="7894"/>
                  <a:pt x="94945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008438"/>
              </a:gs>
            </a:gsLst>
            <a:lin ang="2700000" scaled="1"/>
          </a:gradFill>
          <a:ln w="3175">
            <a:solidFill>
              <a:schemeClr val="bg1">
                <a:alpha val="77000"/>
              </a:schemeClr>
            </a:solidFill>
          </a:ln>
          <a:effectLst>
            <a:outerShdw blurRad="152400" dist="38100" dir="2700000" algn="tl" rotWithShape="0">
              <a:schemeClr val="accent6">
                <a:lumMod val="50000"/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1500" kern="100" spc="300" dirty="0">
              <a:ln w="3175">
                <a:solidFill>
                  <a:schemeClr val="bg1">
                    <a:alpha val="77000"/>
                  </a:schemeClr>
                </a:solidFill>
              </a:ln>
              <a:gradFill>
                <a:gsLst>
                  <a:gs pos="0">
                    <a:schemeClr val="accent6"/>
                  </a:gs>
                  <a:gs pos="100000">
                    <a:srgbClr val="008438"/>
                  </a:gs>
                </a:gsLst>
                <a:lin ang="2700000" scaled="1"/>
              </a:gradFill>
              <a:effectLst>
                <a:outerShdw blurRad="152400" dist="38100" dir="2700000" algn="tl" rotWithShape="0">
                  <a:schemeClr val="accent6">
                    <a:lumMod val="50000"/>
                    <a:alpha val="19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33A8AAC4-556E-9497-D129-18F0F4DE3038}"/>
              </a:ext>
            </a:extLst>
          </p:cNvPr>
          <p:cNvSpPr/>
          <p:nvPr/>
        </p:nvSpPr>
        <p:spPr>
          <a:xfrm>
            <a:off x="11038308" y="0"/>
            <a:ext cx="697958" cy="852546"/>
          </a:xfrm>
          <a:custGeom>
            <a:avLst/>
            <a:gdLst>
              <a:gd name="connsiteX0" fmla="*/ 1968 w 697958"/>
              <a:gd name="connsiteY0" fmla="*/ 0 h 852546"/>
              <a:gd name="connsiteX1" fmla="*/ 695990 w 697958"/>
              <a:gd name="connsiteY1" fmla="*/ 0 h 852546"/>
              <a:gd name="connsiteX2" fmla="*/ 697958 w 697958"/>
              <a:gd name="connsiteY2" fmla="*/ 19523 h 852546"/>
              <a:gd name="connsiteX3" fmla="*/ 697958 w 697958"/>
              <a:gd name="connsiteY3" fmla="*/ 503567 h 852546"/>
              <a:gd name="connsiteX4" fmla="*/ 348979 w 697958"/>
              <a:gd name="connsiteY4" fmla="*/ 852546 h 852546"/>
              <a:gd name="connsiteX5" fmla="*/ 0 w 697958"/>
              <a:gd name="connsiteY5" fmla="*/ 503567 h 852546"/>
              <a:gd name="connsiteX6" fmla="*/ 0 w 697958"/>
              <a:gd name="connsiteY6" fmla="*/ 19523 h 85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958" h="852546">
                <a:moveTo>
                  <a:pt x="1968" y="0"/>
                </a:moveTo>
                <a:lnTo>
                  <a:pt x="695990" y="0"/>
                </a:lnTo>
                <a:lnTo>
                  <a:pt x="697958" y="19523"/>
                </a:lnTo>
                <a:lnTo>
                  <a:pt x="697958" y="503567"/>
                </a:lnTo>
                <a:cubicBezTo>
                  <a:pt x="697958" y="696303"/>
                  <a:pt x="541715" y="852546"/>
                  <a:pt x="348979" y="852546"/>
                </a:cubicBezTo>
                <a:cubicBezTo>
                  <a:pt x="156243" y="852546"/>
                  <a:pt x="0" y="696303"/>
                  <a:pt x="0" y="503567"/>
                </a:cubicBezTo>
                <a:lnTo>
                  <a:pt x="0" y="1952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68000">
                <a:srgbClr val="00843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4C9C588-C1E1-3EF7-0483-3687FACB48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483" y="190549"/>
            <a:ext cx="594020" cy="59402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2BDC09-89D6-C77D-8F24-0F9DA890C76A}"/>
              </a:ext>
            </a:extLst>
          </p:cNvPr>
          <p:cNvGrpSpPr/>
          <p:nvPr/>
        </p:nvGrpSpPr>
        <p:grpSpPr>
          <a:xfrm>
            <a:off x="648681" y="2980194"/>
            <a:ext cx="10894638" cy="308966"/>
            <a:chOff x="648681" y="2980194"/>
            <a:chExt cx="10894638" cy="30896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76DACF-4D7C-B2D7-7374-037E63D30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67842" y="2980194"/>
              <a:ext cx="875477" cy="30896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D351372-EAC3-0597-BBBB-B214334BF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48681" y="2980194"/>
              <a:ext cx="875477" cy="308966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D13352EE-369B-E9AA-4B3D-1686B9D165C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77216"/>
            <a:ext cx="12192000" cy="3656869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BCEE20-14C5-5D4A-329D-48D34B130E68}"/>
              </a:ext>
            </a:extLst>
          </p:cNvPr>
          <p:cNvGrpSpPr/>
          <p:nvPr/>
        </p:nvGrpSpPr>
        <p:grpSpPr>
          <a:xfrm>
            <a:off x="2010290" y="4002203"/>
            <a:ext cx="8171421" cy="383535"/>
            <a:chOff x="1969060" y="4103803"/>
            <a:chExt cx="8171421" cy="383535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F81E186-4C7C-671E-B4A0-F9F65D21B8B4}"/>
                </a:ext>
              </a:extLst>
            </p:cNvPr>
            <p:cNvGrpSpPr/>
            <p:nvPr/>
          </p:nvGrpSpPr>
          <p:grpSpPr>
            <a:xfrm>
              <a:off x="5064170" y="4103803"/>
              <a:ext cx="1981200" cy="383535"/>
              <a:chOff x="5056151" y="4262553"/>
              <a:chExt cx="1981200" cy="383535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E804E44A-A01A-EB40-29F9-C018DCDE65E0}"/>
                  </a:ext>
                </a:extLst>
              </p:cNvPr>
              <p:cNvSpPr/>
              <p:nvPr/>
            </p:nvSpPr>
            <p:spPr>
              <a:xfrm>
                <a:off x="5056151" y="4262553"/>
                <a:ext cx="1981200" cy="3835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68000">
                    <a:srgbClr val="008438"/>
                  </a:gs>
                </a:gsLst>
                <a:lin ang="2700000" scaled="1"/>
              </a:gradFill>
              <a:ln w="3175">
                <a:gradFill flip="none" rotWithShape="1">
                  <a:gsLst>
                    <a:gs pos="0">
                      <a:srgbClr val="CCA74E"/>
                    </a:gs>
                    <a:gs pos="100000">
                      <a:srgbClr val="E67815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E362448-3A1A-2712-7A3A-17522DF4438C}"/>
                  </a:ext>
                </a:extLst>
              </p:cNvPr>
              <p:cNvSpPr txBox="1"/>
              <p:nvPr/>
            </p:nvSpPr>
            <p:spPr>
              <a:xfrm>
                <a:off x="5203722" y="4276813"/>
                <a:ext cx="1686058" cy="316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汇报人：乐小乖</a:t>
                </a:r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FDCBC4AF-8630-880F-09FE-F6E41C201F6D}"/>
                </a:ext>
              </a:extLst>
            </p:cNvPr>
            <p:cNvCxnSpPr>
              <a:cxnSpLocks/>
            </p:cNvCxnSpPr>
            <p:nvPr/>
          </p:nvCxnSpPr>
          <p:spPr>
            <a:xfrm>
              <a:off x="7182998" y="4295570"/>
              <a:ext cx="295748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CCA74E">
                      <a:alpha val="0"/>
                    </a:srgbClr>
                  </a:gs>
                  <a:gs pos="100000">
                    <a:srgbClr val="E57915"/>
                  </a:gs>
                </a:gsLst>
                <a:lin ang="10800000" scaled="1"/>
                <a:tileRect/>
              </a:gra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FE8F407-AA4E-E1EB-B98E-DCF4C15F7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9060" y="4295570"/>
              <a:ext cx="295748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CCA74E">
                      <a:alpha val="0"/>
                    </a:srgbClr>
                  </a:gs>
                  <a:gs pos="100000">
                    <a:srgbClr val="E57915"/>
                  </a:gs>
                </a:gsLst>
                <a:lin ang="10800000" scaled="1"/>
                <a:tileRect/>
              </a:gra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163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463970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学校荣誉称号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4215527" cy="600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8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sym typeface="+mn-lt"/>
              </a:rPr>
              <a:t>HONORARY TITLE</a:t>
            </a:r>
            <a:endParaRPr lang="zh-CN" altLang="en-US" dirty="0">
              <a:latin typeface="+mn-lt"/>
              <a:sym typeface="+mn-lt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D642EA7-71B4-9D85-B7E4-26BAD5D1CF73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513C96CC-C9BA-E5B0-8C6E-F87B918C217F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E132C471-A77E-5BA3-F021-E570DA43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1FD4ADC-D516-3ED9-9636-625DB27575DF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贰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28D94CA-8612-26F4-96C8-2C6ED89F23D5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招生情况</a:t>
              </a:r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9EEA3756-15E4-7C4F-FBC3-F39953AB21FC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B808162E-A0B7-D7B5-125E-F9B61A14D0DB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B579AE3-1804-D6DF-8B84-0434D8C7768C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ENROLLMENT SITUATION</a:t>
              </a:r>
            </a:p>
          </p:txBody>
        </p: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CCDD043-DCA7-4AD7-39C5-893C76072336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85A10F7-9B0D-FCF8-169E-43340645AEA6}"/>
              </a:ext>
            </a:extLst>
          </p:cNvPr>
          <p:cNvGrpSpPr/>
          <p:nvPr/>
        </p:nvGrpSpPr>
        <p:grpSpPr>
          <a:xfrm>
            <a:off x="731582" y="2206187"/>
            <a:ext cx="10716199" cy="7748701"/>
            <a:chOff x="731582" y="2206187"/>
            <a:chExt cx="10716199" cy="7748701"/>
          </a:xfrm>
        </p:grpSpPr>
        <p:grpSp>
          <p:nvGrpSpPr>
            <p:cNvPr id="504" name="组合 503">
              <a:extLst>
                <a:ext uri="{FF2B5EF4-FFF2-40B4-BE49-F238E27FC236}">
                  <a16:creationId xmlns:a16="http://schemas.microsoft.com/office/drawing/2014/main" id="{2E12D0BE-40C7-A3F6-4709-97B7EDFE4854}"/>
                </a:ext>
              </a:extLst>
            </p:cNvPr>
            <p:cNvGrpSpPr/>
            <p:nvPr/>
          </p:nvGrpSpPr>
          <p:grpSpPr>
            <a:xfrm>
              <a:off x="4012605" y="6138500"/>
              <a:ext cx="4132263" cy="3816388"/>
              <a:chOff x="4038413" y="5734239"/>
              <a:chExt cx="4132263" cy="3816388"/>
            </a:xfrm>
            <a:effectLst>
              <a:outerShdw blurRad="152400" dist="38100" dir="2700000" algn="tl" rotWithShape="0">
                <a:schemeClr val="accent6">
                  <a:lumMod val="50000"/>
                  <a:alpha val="19000"/>
                </a:schemeClr>
              </a:outerShdw>
            </a:effectLst>
          </p:grpSpPr>
          <p:sp>
            <p:nvSpPr>
              <p:cNvPr id="503" name="任意多边形: 形状 502">
                <a:extLst>
                  <a:ext uri="{FF2B5EF4-FFF2-40B4-BE49-F238E27FC236}">
                    <a16:creationId xmlns:a16="http://schemas.microsoft.com/office/drawing/2014/main" id="{58997795-1714-858E-6561-8195F6609B14}"/>
                  </a:ext>
                </a:extLst>
              </p:cNvPr>
              <p:cNvSpPr/>
              <p:nvPr/>
            </p:nvSpPr>
            <p:spPr bwMode="auto">
              <a:xfrm>
                <a:off x="4038413" y="5775704"/>
                <a:ext cx="4132263" cy="3774923"/>
              </a:xfrm>
              <a:custGeom>
                <a:avLst/>
                <a:gdLst>
                  <a:gd name="connsiteX0" fmla="*/ 0 w 4132263"/>
                  <a:gd name="connsiteY0" fmla="*/ 0 h 3993713"/>
                  <a:gd name="connsiteX1" fmla="*/ 4132263 w 4132263"/>
                  <a:gd name="connsiteY1" fmla="*/ 0 h 3993713"/>
                  <a:gd name="connsiteX2" fmla="*/ 4132263 w 4132263"/>
                  <a:gd name="connsiteY2" fmla="*/ 836175 h 3993713"/>
                  <a:gd name="connsiteX3" fmla="*/ 4132263 w 4132263"/>
                  <a:gd name="connsiteY3" fmla="*/ 2386062 h 3993713"/>
                  <a:gd name="connsiteX4" fmla="*/ 4132263 w 4132263"/>
                  <a:gd name="connsiteY4" fmla="*/ 3794175 h 3993713"/>
                  <a:gd name="connsiteX5" fmla="*/ 2066132 w 4132263"/>
                  <a:gd name="connsiteY5" fmla="*/ 3993713 h 3993713"/>
                  <a:gd name="connsiteX6" fmla="*/ 0 w 4132263"/>
                  <a:gd name="connsiteY6" fmla="*/ 3794175 h 3993713"/>
                  <a:gd name="connsiteX7" fmla="*/ 0 w 4132263"/>
                  <a:gd name="connsiteY7" fmla="*/ 2386062 h 3993713"/>
                  <a:gd name="connsiteX8" fmla="*/ 0 w 4132263"/>
                  <a:gd name="connsiteY8" fmla="*/ 836175 h 39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32263" h="3993713">
                    <a:moveTo>
                      <a:pt x="0" y="0"/>
                    </a:moveTo>
                    <a:lnTo>
                      <a:pt x="4132263" y="0"/>
                    </a:lnTo>
                    <a:lnTo>
                      <a:pt x="4132263" y="836175"/>
                    </a:lnTo>
                    <a:lnTo>
                      <a:pt x="4132263" y="2386062"/>
                    </a:lnTo>
                    <a:lnTo>
                      <a:pt x="4132263" y="3794175"/>
                    </a:lnTo>
                    <a:cubicBezTo>
                      <a:pt x="4132263" y="3904331"/>
                      <a:pt x="3207229" y="3993713"/>
                      <a:pt x="2066132" y="3993713"/>
                    </a:cubicBezTo>
                    <a:cubicBezTo>
                      <a:pt x="925034" y="3993713"/>
                      <a:pt x="0" y="3904331"/>
                      <a:pt x="0" y="3794175"/>
                    </a:cubicBezTo>
                    <a:lnTo>
                      <a:pt x="0" y="2386062"/>
                    </a:lnTo>
                    <a:lnTo>
                      <a:pt x="0" y="8361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FA745"/>
                  </a:gs>
                  <a:gs pos="94000">
                    <a:srgbClr val="2D943E"/>
                  </a:gs>
                </a:gsLst>
                <a:lin ang="0" scaled="1"/>
                <a:tileRect/>
              </a:gradFill>
              <a:ln w="1587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round/>
              </a:ln>
              <a:effectLst>
                <a:innerShdw blurRad="393700">
                  <a:schemeClr val="bg1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1" name="Oval 8">
                <a:extLst>
                  <a:ext uri="{FF2B5EF4-FFF2-40B4-BE49-F238E27FC236}">
                    <a16:creationId xmlns:a16="http://schemas.microsoft.com/office/drawing/2014/main" id="{D2BDE00A-2DAE-CD5B-EC80-AF56DD81B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413" y="5734239"/>
                <a:ext cx="4132263" cy="75910"/>
              </a:xfrm>
              <a:prstGeom prst="ellipse">
                <a:avLst/>
              </a:prstGeom>
              <a:gradFill flip="none" rotWithShape="1">
                <a:gsLst>
                  <a:gs pos="0">
                    <a:srgbClr val="5FA745"/>
                  </a:gs>
                  <a:gs pos="94000">
                    <a:srgbClr val="2D943E"/>
                  </a:gs>
                </a:gsLst>
                <a:lin ang="0" scaled="1"/>
                <a:tileRect/>
              </a:gradFill>
              <a:ln w="1587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round/>
              </a:ln>
              <a:effectLst>
                <a:innerShdw blurRad="393700">
                  <a:schemeClr val="bg1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136EC3-5F9A-E6E9-AC27-F2C7AF84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2287" y="2357653"/>
              <a:ext cx="4392898" cy="3856757"/>
            </a:xfrm>
            <a:prstGeom prst="rect">
              <a:avLst/>
            </a:prstGeom>
            <a:effectLst>
              <a:outerShdw blurRad="50800" dist="38100" dir="2700000" algn="tl" rotWithShape="0">
                <a:schemeClr val="accent2">
                  <a:lumMod val="50000"/>
                  <a:alpha val="11000"/>
                </a:schemeClr>
              </a:outerShdw>
            </a:effectLst>
          </p:spPr>
        </p:pic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AC45B85-FCAC-43B8-99FB-9634ED4757AD}"/>
                </a:ext>
              </a:extLst>
            </p:cNvPr>
            <p:cNvGrpSpPr/>
            <p:nvPr/>
          </p:nvGrpSpPr>
          <p:grpSpPr>
            <a:xfrm>
              <a:off x="7866406" y="2602860"/>
              <a:ext cx="3505125" cy="3087293"/>
              <a:chOff x="7881368" y="2207774"/>
              <a:chExt cx="3505125" cy="3087293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1073D4C1-2074-FF63-4332-7696F4E5A7DB}"/>
                  </a:ext>
                </a:extLst>
              </p:cNvPr>
              <p:cNvGrpSpPr/>
              <p:nvPr/>
            </p:nvGrpSpPr>
            <p:grpSpPr>
              <a:xfrm>
                <a:off x="7881368" y="2207774"/>
                <a:ext cx="3505125" cy="356296"/>
                <a:chOff x="7878193" y="2207774"/>
                <a:chExt cx="3505125" cy="356296"/>
              </a:xfrm>
            </p:grpSpPr>
            <p:cxnSp>
              <p:nvCxnSpPr>
                <p:cNvPr id="506" name="直接连接符 505">
                  <a:extLst>
                    <a:ext uri="{FF2B5EF4-FFF2-40B4-BE49-F238E27FC236}">
                      <a16:creationId xmlns:a16="http://schemas.microsoft.com/office/drawing/2014/main" id="{5612276E-00CB-9B55-9CEB-4AAB6A860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78193" y="2207774"/>
                  <a:ext cx="478436" cy="356296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7FA92589-CBAE-3F1E-FF1B-38DF0212C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3454" y="2209362"/>
                  <a:ext cx="3029864" cy="0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D34B40F1-7253-3BCF-E1DC-51D44188A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9397" y="3751421"/>
                <a:ext cx="3077096" cy="0"/>
              </a:xfrm>
              <a:prstGeom prst="line">
                <a:avLst/>
              </a:prstGeom>
              <a:ln cap="rnd">
                <a:solidFill>
                  <a:srgbClr val="2D943E"/>
                </a:solidFill>
                <a:prstDash val="dash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5583A434-E535-0941-6A41-AA9AE9320EF4}"/>
                  </a:ext>
                </a:extLst>
              </p:cNvPr>
              <p:cNvGrpSpPr/>
              <p:nvPr/>
            </p:nvGrpSpPr>
            <p:grpSpPr>
              <a:xfrm flipV="1">
                <a:off x="7881368" y="4938771"/>
                <a:ext cx="3505125" cy="356296"/>
                <a:chOff x="7878193" y="2207774"/>
                <a:chExt cx="3505125" cy="356296"/>
              </a:xfrm>
            </p:grpSpPr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B0A078BD-B29E-FC3B-5860-DD1BA2BD3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78193" y="2207774"/>
                  <a:ext cx="478436" cy="356296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AC6578A9-4CE4-4C79-17F6-C1E9F7B4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3454" y="2209362"/>
                  <a:ext cx="3029864" cy="0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B8EC385A-C544-8E2B-2D9E-A58C6FD9EC1C}"/>
                </a:ext>
              </a:extLst>
            </p:cNvPr>
            <p:cNvGrpSpPr/>
            <p:nvPr/>
          </p:nvGrpSpPr>
          <p:grpSpPr>
            <a:xfrm flipH="1">
              <a:off x="820469" y="2602860"/>
              <a:ext cx="3505125" cy="3087293"/>
              <a:chOff x="7881368" y="2207774"/>
              <a:chExt cx="3505125" cy="3087293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58AC9083-714C-5C79-D91E-F7FDA8CDCD0B}"/>
                  </a:ext>
                </a:extLst>
              </p:cNvPr>
              <p:cNvGrpSpPr/>
              <p:nvPr/>
            </p:nvGrpSpPr>
            <p:grpSpPr>
              <a:xfrm>
                <a:off x="7881368" y="2207774"/>
                <a:ext cx="3505125" cy="356296"/>
                <a:chOff x="7878193" y="2207774"/>
                <a:chExt cx="3505125" cy="356296"/>
              </a:xfrm>
            </p:grpSpPr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F21BFCA4-223B-2A10-7CCA-3A3016F36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78193" y="2207774"/>
                  <a:ext cx="478436" cy="356296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896016B6-F0AC-730C-B116-49D66BFC3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3454" y="2209362"/>
                  <a:ext cx="3029864" cy="0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052619C8-1DBC-8238-9E60-6DFF74774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9397" y="3751421"/>
                <a:ext cx="3077096" cy="0"/>
              </a:xfrm>
              <a:prstGeom prst="line">
                <a:avLst/>
              </a:prstGeom>
              <a:ln cap="rnd">
                <a:solidFill>
                  <a:srgbClr val="2D943E"/>
                </a:solidFill>
                <a:prstDash val="dash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CB79A73-C633-4F20-867F-02045F64DD8D}"/>
                  </a:ext>
                </a:extLst>
              </p:cNvPr>
              <p:cNvGrpSpPr/>
              <p:nvPr/>
            </p:nvGrpSpPr>
            <p:grpSpPr>
              <a:xfrm flipV="1">
                <a:off x="7881368" y="4938771"/>
                <a:ext cx="3505125" cy="356296"/>
                <a:chOff x="7878193" y="2207774"/>
                <a:chExt cx="3505125" cy="356296"/>
              </a:xfrm>
            </p:grpSpPr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EB3ED221-9C16-43C1-5580-21D370DD8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78193" y="2207774"/>
                  <a:ext cx="478436" cy="356296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C09C6529-26C0-1291-1A40-41003E766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3454" y="2209362"/>
                  <a:ext cx="3029864" cy="0"/>
                </a:xfrm>
                <a:prstGeom prst="line">
                  <a:avLst/>
                </a:prstGeom>
                <a:ln cap="rnd">
                  <a:solidFill>
                    <a:srgbClr val="2D943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0CB00E7-87F5-FC40-0C04-9A6A2F8BD731}"/>
                </a:ext>
              </a:extLst>
            </p:cNvPr>
            <p:cNvSpPr txBox="1"/>
            <p:nvPr/>
          </p:nvSpPr>
          <p:spPr>
            <a:xfrm>
              <a:off x="792923" y="2208687"/>
              <a:ext cx="1807401" cy="395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2020</a:t>
              </a:r>
              <a:r>
                <a:rPr lang="zh-CN" altLang="en-US" sz="200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年</a:t>
              </a:r>
              <a:r>
                <a:rPr lang="en-US" altLang="zh-CN" sz="200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11</a:t>
              </a:r>
              <a:r>
                <a:rPr lang="zh-CN" altLang="en-US" sz="200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13245EE-0ECE-3276-B575-17919BAB8C99}"/>
                </a:ext>
              </a:extLst>
            </p:cNvPr>
            <p:cNvSpPr txBox="1"/>
            <p:nvPr/>
          </p:nvSpPr>
          <p:spPr>
            <a:xfrm>
              <a:off x="797988" y="2601943"/>
              <a:ext cx="2686173" cy="2606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dirty="0">
                  <a:latin typeface="+mn-lt"/>
                  <a:cs typeface="+mn-ea"/>
                  <a:sym typeface="+mn-lt"/>
                </a:rPr>
                <a:t>被评为第二届全国文明校园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FBDB356-F8F9-1A21-B4A1-CB47BEEB9397}"/>
                </a:ext>
              </a:extLst>
            </p:cNvPr>
            <p:cNvSpPr txBox="1"/>
            <p:nvPr/>
          </p:nvSpPr>
          <p:spPr>
            <a:xfrm>
              <a:off x="742124" y="3751250"/>
              <a:ext cx="1919796" cy="395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 sz="200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 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2021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1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月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17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日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DE3A301A-CE46-7BE0-7AF6-EA0DB91D460D}"/>
                </a:ext>
              </a:extLst>
            </p:cNvPr>
            <p:cNvSpPr txBox="1"/>
            <p:nvPr/>
          </p:nvSpPr>
          <p:spPr>
            <a:xfrm>
              <a:off x="805624" y="4148507"/>
              <a:ext cx="2993986" cy="540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dirty="0">
                  <a:latin typeface="+mn-lt"/>
                  <a:cs typeface="+mn-ea"/>
                  <a:sym typeface="+mn-lt"/>
                </a:rPr>
                <a:t>中国红十字会总会授予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  <a:p>
              <a:pPr algn="l"/>
              <a:r>
                <a:rPr lang="zh-CN" altLang="en-US" dirty="0">
                  <a:latin typeface="+mn-lt"/>
                  <a:cs typeface="+mn-ea"/>
                  <a:sym typeface="+mn-lt"/>
                </a:rPr>
                <a:t>“全国红十字模范单位”称号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5FE58EC-79AB-1AF7-884F-1889E39E7340}"/>
                </a:ext>
              </a:extLst>
            </p:cNvPr>
            <p:cNvSpPr txBox="1"/>
            <p:nvPr/>
          </p:nvSpPr>
          <p:spPr>
            <a:xfrm>
              <a:off x="731582" y="5296264"/>
              <a:ext cx="1762698" cy="395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 sz="200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 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2021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月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5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日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9A198B1-9DF8-7E92-8707-98B66F5294AD}"/>
                </a:ext>
              </a:extLst>
            </p:cNvPr>
            <p:cNvSpPr txBox="1"/>
            <p:nvPr/>
          </p:nvSpPr>
          <p:spPr>
            <a:xfrm>
              <a:off x="797515" y="5696385"/>
              <a:ext cx="2925226" cy="2606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dirty="0">
                  <a:latin typeface="+mn-lt"/>
                  <a:cs typeface="+mn-ea"/>
                  <a:sym typeface="+mn-lt"/>
                </a:rPr>
                <a:t>第五批全国林草科普基地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23F37D20-4701-A7B7-90C2-3E34BEB60718}"/>
                </a:ext>
              </a:extLst>
            </p:cNvPr>
            <p:cNvSpPr txBox="1"/>
            <p:nvPr/>
          </p:nvSpPr>
          <p:spPr>
            <a:xfrm>
              <a:off x="9482532" y="2206187"/>
              <a:ext cx="1933972" cy="395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 sz="200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pPr algn="r"/>
              <a:r>
                <a:rPr lang="zh-CN" altLang="en-US" dirty="0">
                  <a:latin typeface="+mn-lt"/>
                  <a:ea typeface="+mn-ea"/>
                  <a:sym typeface="+mn-lt"/>
                </a:rPr>
                <a:t> 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2021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9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月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30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日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AB41E8FA-F869-7567-D24B-3FB0BDAF103F}"/>
                </a:ext>
              </a:extLst>
            </p:cNvPr>
            <p:cNvSpPr txBox="1"/>
            <p:nvPr/>
          </p:nvSpPr>
          <p:spPr>
            <a:xfrm>
              <a:off x="8690247" y="2612009"/>
              <a:ext cx="2708157" cy="540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第三批高校国家知识产权</a:t>
              </a:r>
              <a:endParaRPr lang="en-US" altLang="zh-CN" sz="14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endParaRPr>
            </a:p>
            <a:p>
              <a:pPr marL="0"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信息服务中心名单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A39BF20-3A6C-65D9-1E1D-5C7055FA7C84}"/>
                </a:ext>
              </a:extLst>
            </p:cNvPr>
            <p:cNvSpPr txBox="1"/>
            <p:nvPr/>
          </p:nvSpPr>
          <p:spPr>
            <a:xfrm>
              <a:off x="10096501" y="3753051"/>
              <a:ext cx="1351280" cy="395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 sz="200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 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2022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月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2872BCD-6D22-9241-A26F-CEBCC436E322}"/>
                </a:ext>
              </a:extLst>
            </p:cNvPr>
            <p:cNvSpPr txBox="1"/>
            <p:nvPr/>
          </p:nvSpPr>
          <p:spPr>
            <a:xfrm>
              <a:off x="8566695" y="4151798"/>
              <a:ext cx="2836789" cy="540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latin typeface="+mn-lt"/>
                  <a:cs typeface="+mn-ea"/>
                  <a:sym typeface="+mn-lt"/>
                </a:rPr>
                <a:t>本科高校“三全育人”综合改革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  <a:p>
              <a:r>
                <a:rPr lang="zh-CN" altLang="en-US" dirty="0">
                  <a:latin typeface="+mn-lt"/>
                  <a:cs typeface="+mn-ea"/>
                  <a:sym typeface="+mn-lt"/>
                </a:rPr>
                <a:t>试点高校和院系名单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B141981E-3388-1294-7DFC-A65AF1576BEF}"/>
                </a:ext>
              </a:extLst>
            </p:cNvPr>
            <p:cNvSpPr txBox="1"/>
            <p:nvPr/>
          </p:nvSpPr>
          <p:spPr>
            <a:xfrm>
              <a:off x="10096500" y="5294185"/>
              <a:ext cx="1351279" cy="395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 sz="200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 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2022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年</a:t>
              </a:r>
              <a:r>
                <a:rPr lang="en-US" altLang="zh-CN" dirty="0">
                  <a:latin typeface="+mn-lt"/>
                  <a:ea typeface="+mn-ea"/>
                  <a:sym typeface="+mn-lt"/>
                </a:rPr>
                <a:t>5</a:t>
              </a:r>
              <a:r>
                <a:rPr lang="zh-CN" altLang="en-US" dirty="0">
                  <a:latin typeface="+mn-lt"/>
                  <a:ea typeface="+mn-ea"/>
                  <a:sym typeface="+mn-lt"/>
                </a:rPr>
                <a:t>月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53BE7903-B740-70A2-7010-DF0007FD3A5E}"/>
                </a:ext>
              </a:extLst>
            </p:cNvPr>
            <p:cNvSpPr txBox="1"/>
            <p:nvPr/>
          </p:nvSpPr>
          <p:spPr>
            <a:xfrm>
              <a:off x="8510619" y="5693313"/>
              <a:ext cx="2891880" cy="540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latin typeface="+mn-lt"/>
                  <a:cs typeface="+mn-ea"/>
                  <a:sym typeface="+mn-lt"/>
                </a:rPr>
                <a:t>福建省高校重点实验室被授予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  <a:p>
              <a:r>
                <a:rPr lang="zh-CN" altLang="en-US" dirty="0">
                  <a:latin typeface="+mn-lt"/>
                  <a:cs typeface="+mn-ea"/>
                  <a:sym typeface="+mn-lt"/>
                </a:rPr>
                <a:t>福建省五一先锋号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350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097D5FAA-676C-3037-6FE1-F7C8179A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28" r="24528"/>
          <a:stretch/>
        </p:blipFill>
        <p:spPr>
          <a:xfrm>
            <a:off x="0" y="3411"/>
            <a:ext cx="12192000" cy="623228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D22C5BB9-D91E-BCEE-3725-BE703106FA6B}"/>
              </a:ext>
            </a:extLst>
          </p:cNvPr>
          <p:cNvGrpSpPr/>
          <p:nvPr/>
        </p:nvGrpSpPr>
        <p:grpSpPr>
          <a:xfrm flipV="1">
            <a:off x="-8572155" y="3433299"/>
            <a:ext cx="22070598" cy="2723298"/>
            <a:chOff x="-751839" y="741680"/>
            <a:chExt cx="13187680" cy="5147168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7C7697E4-9E32-1FAD-C54D-A17D75528312}"/>
                </a:ext>
              </a:extLst>
            </p:cNvPr>
            <p:cNvSpPr/>
            <p:nvPr/>
          </p:nvSpPr>
          <p:spPr>
            <a:xfrm>
              <a:off x="-751839" y="741680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9E62BF0-9C5F-3DA2-B8C7-E252D80D001C}"/>
                </a:ext>
              </a:extLst>
            </p:cNvPr>
            <p:cNvSpPr/>
            <p:nvPr/>
          </p:nvSpPr>
          <p:spPr>
            <a:xfrm rot="52055">
              <a:off x="-717005" y="794261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D98B65C8-B5B8-F4F3-AEAA-8472B3A47D22}"/>
                </a:ext>
              </a:extLst>
            </p:cNvPr>
            <p:cNvSpPr/>
            <p:nvPr/>
          </p:nvSpPr>
          <p:spPr>
            <a:xfrm rot="104110">
              <a:off x="-682170" y="846843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CC4E84BC-003E-9AFC-0183-1A31CB0D6DA0}"/>
                </a:ext>
              </a:extLst>
            </p:cNvPr>
            <p:cNvSpPr/>
            <p:nvPr/>
          </p:nvSpPr>
          <p:spPr>
            <a:xfrm rot="156165">
              <a:off x="-647336" y="899424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8C53A3C-3607-12E3-ADE9-AE03624BF216}"/>
                </a:ext>
              </a:extLst>
            </p:cNvPr>
            <p:cNvSpPr/>
            <p:nvPr/>
          </p:nvSpPr>
          <p:spPr>
            <a:xfrm rot="208219">
              <a:off x="-612502" y="952005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B95EFA1-D781-8DCA-E3D6-D126BFADCEA0}"/>
                </a:ext>
              </a:extLst>
            </p:cNvPr>
            <p:cNvSpPr/>
            <p:nvPr/>
          </p:nvSpPr>
          <p:spPr>
            <a:xfrm rot="260274">
              <a:off x="-577668" y="1004586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7E84DA8A-66F6-7406-4E20-5B30347BF6CD}"/>
                </a:ext>
              </a:extLst>
            </p:cNvPr>
            <p:cNvSpPr/>
            <p:nvPr/>
          </p:nvSpPr>
          <p:spPr>
            <a:xfrm rot="312329">
              <a:off x="-542833" y="1057168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6CB6C6A-36CA-4A6B-0D6A-FABD30A03679}"/>
                </a:ext>
              </a:extLst>
            </p:cNvPr>
            <p:cNvSpPr/>
            <p:nvPr/>
          </p:nvSpPr>
          <p:spPr>
            <a:xfrm rot="364384">
              <a:off x="-507999" y="1109749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3374E277-D7EE-666D-F8F8-BF49B3C33855}"/>
                </a:ext>
              </a:extLst>
            </p:cNvPr>
            <p:cNvSpPr/>
            <p:nvPr/>
          </p:nvSpPr>
          <p:spPr>
            <a:xfrm rot="416439">
              <a:off x="-473165" y="1162330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F99F5DE-D06B-9E1D-2E97-22DEFE9F5C66}"/>
                </a:ext>
              </a:extLst>
            </p:cNvPr>
            <p:cNvSpPr/>
            <p:nvPr/>
          </p:nvSpPr>
          <p:spPr>
            <a:xfrm rot="468494">
              <a:off x="-438330" y="1214912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49C2153-BDC1-F068-C73F-5B8B5A2E74B1}"/>
                </a:ext>
              </a:extLst>
            </p:cNvPr>
            <p:cNvSpPr/>
            <p:nvPr/>
          </p:nvSpPr>
          <p:spPr>
            <a:xfrm rot="520549">
              <a:off x="-403496" y="1267493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02750F2B-CA3B-7DDE-9AC8-AFA826AA08A3}"/>
                </a:ext>
              </a:extLst>
            </p:cNvPr>
            <p:cNvSpPr/>
            <p:nvPr/>
          </p:nvSpPr>
          <p:spPr>
            <a:xfrm rot="572603">
              <a:off x="-368662" y="1320074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122E968-2B4D-34CD-0676-51561EDC9A7D}"/>
                </a:ext>
              </a:extLst>
            </p:cNvPr>
            <p:cNvSpPr/>
            <p:nvPr/>
          </p:nvSpPr>
          <p:spPr>
            <a:xfrm rot="624658">
              <a:off x="-333828" y="1372655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6DFD8A6-BA7A-C87E-D92A-4D0967C1E949}"/>
                </a:ext>
              </a:extLst>
            </p:cNvPr>
            <p:cNvSpPr/>
            <p:nvPr/>
          </p:nvSpPr>
          <p:spPr>
            <a:xfrm rot="676713">
              <a:off x="-298993" y="1425237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8087741-34D0-2DE5-23C5-11EDC32C4F78}"/>
                </a:ext>
              </a:extLst>
            </p:cNvPr>
            <p:cNvSpPr/>
            <p:nvPr/>
          </p:nvSpPr>
          <p:spPr>
            <a:xfrm rot="728768">
              <a:off x="-264159" y="1477818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C79D86BF-A4E6-4C05-5F2E-0E07A5EF7E0E}"/>
                </a:ext>
              </a:extLst>
            </p:cNvPr>
            <p:cNvSpPr/>
            <p:nvPr/>
          </p:nvSpPr>
          <p:spPr>
            <a:xfrm rot="780823">
              <a:off x="-229325" y="1530399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C16D3FBE-5846-F334-EAF4-1466A4A3D8AF}"/>
                </a:ext>
              </a:extLst>
            </p:cNvPr>
            <p:cNvSpPr/>
            <p:nvPr/>
          </p:nvSpPr>
          <p:spPr>
            <a:xfrm rot="832878">
              <a:off x="-194490" y="1582981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20ED308-B41E-A8F5-D30E-9A3D507320C9}"/>
                </a:ext>
              </a:extLst>
            </p:cNvPr>
            <p:cNvSpPr/>
            <p:nvPr/>
          </p:nvSpPr>
          <p:spPr>
            <a:xfrm rot="884933">
              <a:off x="-159656" y="1635562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88E04B15-7A8C-1BE9-ED16-217A7F302765}"/>
                </a:ext>
              </a:extLst>
            </p:cNvPr>
            <p:cNvSpPr/>
            <p:nvPr/>
          </p:nvSpPr>
          <p:spPr>
            <a:xfrm rot="936987">
              <a:off x="-124822" y="1688143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BAAF1A42-0A29-E946-6756-B557DDF0FF58}"/>
                </a:ext>
              </a:extLst>
            </p:cNvPr>
            <p:cNvSpPr/>
            <p:nvPr/>
          </p:nvSpPr>
          <p:spPr>
            <a:xfrm rot="989042">
              <a:off x="-89988" y="1740724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A4701CFB-4C17-83BF-E561-D0621CE32292}"/>
                </a:ext>
              </a:extLst>
            </p:cNvPr>
            <p:cNvSpPr/>
            <p:nvPr/>
          </p:nvSpPr>
          <p:spPr>
            <a:xfrm rot="1041097">
              <a:off x="-55153" y="1793306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D68F4A22-E40A-DB6E-170A-ACEDE4EECB48}"/>
                </a:ext>
              </a:extLst>
            </p:cNvPr>
            <p:cNvSpPr/>
            <p:nvPr/>
          </p:nvSpPr>
          <p:spPr>
            <a:xfrm rot="1093152">
              <a:off x="-20319" y="1845887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89C8684A-0A3F-B159-B395-A4812F823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68" t="484" r="4866" b="17075"/>
          <a:stretch/>
        </p:blipFill>
        <p:spPr>
          <a:xfrm>
            <a:off x="0" y="3728437"/>
            <a:ext cx="12192000" cy="3347275"/>
          </a:xfrm>
          <a:custGeom>
            <a:avLst/>
            <a:gdLst>
              <a:gd name="connsiteX0" fmla="*/ 0 w 12192000"/>
              <a:gd name="connsiteY0" fmla="*/ 0 h 3347275"/>
              <a:gd name="connsiteX1" fmla="*/ 12192000 w 12192000"/>
              <a:gd name="connsiteY1" fmla="*/ 0 h 3347275"/>
              <a:gd name="connsiteX2" fmla="*/ 12192000 w 12192000"/>
              <a:gd name="connsiteY2" fmla="*/ 3347275 h 3347275"/>
              <a:gd name="connsiteX3" fmla="*/ 0 w 12192000"/>
              <a:gd name="connsiteY3" fmla="*/ 3347275 h 33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47275">
                <a:moveTo>
                  <a:pt x="0" y="0"/>
                </a:moveTo>
                <a:lnTo>
                  <a:pt x="12192000" y="0"/>
                </a:lnTo>
                <a:lnTo>
                  <a:pt x="12192000" y="3347275"/>
                </a:lnTo>
                <a:lnTo>
                  <a:pt x="0" y="3347275"/>
                </a:lnTo>
                <a:close/>
              </a:path>
            </a:pathLst>
          </a:custGeom>
        </p:spPr>
      </p:pic>
      <p:sp>
        <p:nvSpPr>
          <p:cNvPr id="2" name="文本框 1" hidden="1"/>
          <p:cNvSpPr txBox="1"/>
          <p:nvPr/>
        </p:nvSpPr>
        <p:spPr>
          <a:xfrm>
            <a:off x="1278148" y="1346688"/>
            <a:ext cx="3497052" cy="56605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800" kern="0" dirty="0">
                <a:effectLst/>
                <a:cs typeface="+mn-ea"/>
                <a:sym typeface="+mn-lt"/>
              </a:rPr>
              <a:t>目录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4DF418-22EE-947C-608C-4F38188DD0EC}"/>
              </a:ext>
            </a:extLst>
          </p:cNvPr>
          <p:cNvGrpSpPr/>
          <p:nvPr/>
        </p:nvGrpSpPr>
        <p:grpSpPr>
          <a:xfrm>
            <a:off x="4526707" y="1593642"/>
            <a:ext cx="7232749" cy="2645959"/>
            <a:chOff x="4526707" y="2040791"/>
            <a:chExt cx="7232749" cy="2645959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3EF944F-0082-C510-CCFC-8F786C6E8910}"/>
                </a:ext>
              </a:extLst>
            </p:cNvPr>
            <p:cNvSpPr txBox="1"/>
            <p:nvPr/>
          </p:nvSpPr>
          <p:spPr>
            <a:xfrm>
              <a:off x="4526707" y="2040791"/>
              <a:ext cx="7232749" cy="244849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marR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11500" i="0" u="none" strike="noStrike" kern="100" cap="none" spc="300" normalizeH="0" baseline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uLnTx/>
                  <a:uFillTx/>
                  <a:latin typeface="演示新手书" panose="00000500000000000000" pitchFamily="50" charset="-122"/>
                  <a:ea typeface="演示新手书" panose="00000500000000000000" pitchFamily="50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3800" dirty="0">
                  <a:latin typeface="+mn-lt"/>
                  <a:ea typeface="+mn-ea"/>
                  <a:cs typeface="+mn-ea"/>
                  <a:sym typeface="+mn-lt"/>
                </a:rPr>
                <a:t>招生情况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923687-F209-2883-CEB3-53AEF257C4D7}"/>
                </a:ext>
              </a:extLst>
            </p:cNvPr>
            <p:cNvSpPr txBox="1"/>
            <p:nvPr/>
          </p:nvSpPr>
          <p:spPr>
            <a:xfrm>
              <a:off x="4800600" y="4196808"/>
              <a:ext cx="6718300" cy="48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ENROLLMENT SITUATION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94C9B7B-692D-0C5A-E758-970DE74DBB85}"/>
              </a:ext>
            </a:extLst>
          </p:cNvPr>
          <p:cNvSpPr txBox="1"/>
          <p:nvPr/>
        </p:nvSpPr>
        <p:spPr>
          <a:xfrm>
            <a:off x="-2508077" y="-2370692"/>
            <a:ext cx="7395518" cy="108734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72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60000" dirty="0"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贰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3119258-51E9-D8CB-E0AD-B82037FD61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4928"/>
            <a:ext cx="12192000" cy="3656869"/>
          </a:xfrm>
          <a:prstGeom prst="rect">
            <a:avLst/>
          </a:prstGeom>
        </p:spPr>
      </p:pic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F94895A9-9243-5237-B737-73BBC1E78515}"/>
              </a:ext>
            </a:extLst>
          </p:cNvPr>
          <p:cNvSpPr/>
          <p:nvPr/>
        </p:nvSpPr>
        <p:spPr>
          <a:xfrm>
            <a:off x="11038308" y="0"/>
            <a:ext cx="697958" cy="852546"/>
          </a:xfrm>
          <a:custGeom>
            <a:avLst/>
            <a:gdLst>
              <a:gd name="connsiteX0" fmla="*/ 1968 w 697958"/>
              <a:gd name="connsiteY0" fmla="*/ 0 h 852546"/>
              <a:gd name="connsiteX1" fmla="*/ 695990 w 697958"/>
              <a:gd name="connsiteY1" fmla="*/ 0 h 852546"/>
              <a:gd name="connsiteX2" fmla="*/ 697958 w 697958"/>
              <a:gd name="connsiteY2" fmla="*/ 19523 h 852546"/>
              <a:gd name="connsiteX3" fmla="*/ 697958 w 697958"/>
              <a:gd name="connsiteY3" fmla="*/ 503567 h 852546"/>
              <a:gd name="connsiteX4" fmla="*/ 348979 w 697958"/>
              <a:gd name="connsiteY4" fmla="*/ 852546 h 852546"/>
              <a:gd name="connsiteX5" fmla="*/ 0 w 697958"/>
              <a:gd name="connsiteY5" fmla="*/ 503567 h 852546"/>
              <a:gd name="connsiteX6" fmla="*/ 0 w 697958"/>
              <a:gd name="connsiteY6" fmla="*/ 19523 h 85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958" h="852546">
                <a:moveTo>
                  <a:pt x="1968" y="0"/>
                </a:moveTo>
                <a:lnTo>
                  <a:pt x="695990" y="0"/>
                </a:lnTo>
                <a:lnTo>
                  <a:pt x="697958" y="19523"/>
                </a:lnTo>
                <a:lnTo>
                  <a:pt x="697958" y="503567"/>
                </a:lnTo>
                <a:cubicBezTo>
                  <a:pt x="697958" y="696303"/>
                  <a:pt x="541715" y="852546"/>
                  <a:pt x="348979" y="852546"/>
                </a:cubicBezTo>
                <a:cubicBezTo>
                  <a:pt x="156243" y="852546"/>
                  <a:pt x="0" y="696303"/>
                  <a:pt x="0" y="503567"/>
                </a:cubicBezTo>
                <a:lnTo>
                  <a:pt x="0" y="1952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68000">
                <a:srgbClr val="00843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F2B6707-5AB2-CFB5-EE8A-8558B1571D2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483" y="190549"/>
            <a:ext cx="594020" cy="5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4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2CB6409-D745-0E7B-E4A9-E4E2A79D590A}"/>
              </a:ext>
            </a:extLst>
          </p:cNvPr>
          <p:cNvGrpSpPr/>
          <p:nvPr/>
        </p:nvGrpSpPr>
        <p:grpSpPr>
          <a:xfrm>
            <a:off x="660400" y="4229181"/>
            <a:ext cx="2736353" cy="1390904"/>
            <a:chOff x="-3701688" y="-4677723"/>
            <a:chExt cx="5217836" cy="3472413"/>
          </a:xfrm>
          <a:effectLst>
            <a:outerShdw blurRad="139700" dist="38100" dir="2700000" algn="tl" rotWithShape="0">
              <a:schemeClr val="accent6">
                <a:lumMod val="50000"/>
                <a:alpha val="13000"/>
              </a:schemeClr>
            </a:outerShdw>
          </a:effectLst>
        </p:grpSpPr>
        <p:sp>
          <p:nvSpPr>
            <p:cNvPr id="4" name="缺角矩形 3">
              <a:extLst>
                <a:ext uri="{FF2B5EF4-FFF2-40B4-BE49-F238E27FC236}">
                  <a16:creationId xmlns:a16="http://schemas.microsoft.com/office/drawing/2014/main" id="{46EA4759-39EE-3F04-237A-75433C56D158}"/>
                </a:ext>
              </a:extLst>
            </p:cNvPr>
            <p:cNvSpPr/>
            <p:nvPr/>
          </p:nvSpPr>
          <p:spPr>
            <a:xfrm>
              <a:off x="-3701688" y="-4677723"/>
              <a:ext cx="5217836" cy="3472413"/>
            </a:xfrm>
            <a:prstGeom prst="plaque">
              <a:avLst>
                <a:gd name="adj" fmla="val 5454"/>
              </a:avLst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22711" b="-22711"/>
              </a:stretch>
            </a:blipFill>
            <a:ln>
              <a:noFill/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缺角矩形 4">
              <a:extLst>
                <a:ext uri="{FF2B5EF4-FFF2-40B4-BE49-F238E27FC236}">
                  <a16:creationId xmlns:a16="http://schemas.microsoft.com/office/drawing/2014/main" id="{E87D78E2-5934-7A3E-61BA-6F9287FAE140}"/>
                </a:ext>
              </a:extLst>
            </p:cNvPr>
            <p:cNvSpPr/>
            <p:nvPr/>
          </p:nvSpPr>
          <p:spPr>
            <a:xfrm>
              <a:off x="-3634630" y="-4614940"/>
              <a:ext cx="5083720" cy="3346848"/>
            </a:xfrm>
            <a:prstGeom prst="plaque">
              <a:avLst>
                <a:gd name="adj" fmla="val 5454"/>
              </a:avLst>
            </a:prstGeom>
            <a:noFill/>
            <a:ln w="6350">
              <a:gradFill>
                <a:gsLst>
                  <a:gs pos="0">
                    <a:srgbClr val="E67815"/>
                  </a:gs>
                  <a:gs pos="100000">
                    <a:srgbClr val="E57915"/>
                  </a:gs>
                </a:gsLst>
                <a:lin ang="5400000" scaled="1"/>
              </a:gradFill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761CDF-956C-8C51-3178-F0A44BBBAE97}"/>
              </a:ext>
            </a:extLst>
          </p:cNvPr>
          <p:cNvGrpSpPr/>
          <p:nvPr/>
        </p:nvGrpSpPr>
        <p:grpSpPr>
          <a:xfrm>
            <a:off x="4121820" y="4227727"/>
            <a:ext cx="2736353" cy="1390904"/>
            <a:chOff x="-3701688" y="-4677723"/>
            <a:chExt cx="5217836" cy="3472413"/>
          </a:xfrm>
          <a:effectLst>
            <a:outerShdw blurRad="139700" dist="38100" dir="2700000" algn="tl" rotWithShape="0">
              <a:schemeClr val="accent6">
                <a:lumMod val="50000"/>
                <a:alpha val="13000"/>
              </a:schemeClr>
            </a:outerShdw>
          </a:effectLst>
        </p:grpSpPr>
        <p:sp>
          <p:nvSpPr>
            <p:cNvPr id="8" name="缺角矩形 7">
              <a:extLst>
                <a:ext uri="{FF2B5EF4-FFF2-40B4-BE49-F238E27FC236}">
                  <a16:creationId xmlns:a16="http://schemas.microsoft.com/office/drawing/2014/main" id="{DDC6A9AB-6A27-380E-8087-7ED08DAA3937}"/>
                </a:ext>
              </a:extLst>
            </p:cNvPr>
            <p:cNvSpPr/>
            <p:nvPr/>
          </p:nvSpPr>
          <p:spPr>
            <a:xfrm>
              <a:off x="-3701688" y="-4677723"/>
              <a:ext cx="5217836" cy="3472413"/>
            </a:xfrm>
            <a:prstGeom prst="plaque">
              <a:avLst>
                <a:gd name="adj" fmla="val 5454"/>
              </a:avLst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22711" b="-22711"/>
              </a:stretch>
            </a:blipFill>
            <a:ln>
              <a:noFill/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缺角矩形 14">
              <a:extLst>
                <a:ext uri="{FF2B5EF4-FFF2-40B4-BE49-F238E27FC236}">
                  <a16:creationId xmlns:a16="http://schemas.microsoft.com/office/drawing/2014/main" id="{F4577530-E4CD-053B-1BF9-A4C3DCF2ADF6}"/>
                </a:ext>
              </a:extLst>
            </p:cNvPr>
            <p:cNvSpPr/>
            <p:nvPr/>
          </p:nvSpPr>
          <p:spPr>
            <a:xfrm>
              <a:off x="-3634630" y="-4614940"/>
              <a:ext cx="5083720" cy="3346848"/>
            </a:xfrm>
            <a:prstGeom prst="plaque">
              <a:avLst>
                <a:gd name="adj" fmla="val 5454"/>
              </a:avLst>
            </a:prstGeom>
            <a:noFill/>
            <a:ln w="6350">
              <a:gradFill>
                <a:gsLst>
                  <a:gs pos="0">
                    <a:srgbClr val="E67815"/>
                  </a:gs>
                  <a:gs pos="100000">
                    <a:srgbClr val="E57915"/>
                  </a:gs>
                </a:gsLst>
                <a:lin ang="5400000" scaled="1"/>
              </a:gradFill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3BA9ED01-212F-DA0E-A7A7-981CAF63E3D2}"/>
              </a:ext>
            </a:extLst>
          </p:cNvPr>
          <p:cNvGrpSpPr/>
          <p:nvPr/>
        </p:nvGrpSpPr>
        <p:grpSpPr>
          <a:xfrm>
            <a:off x="601169" y="2177559"/>
            <a:ext cx="9736054" cy="1886676"/>
            <a:chOff x="-3701688" y="-4677723"/>
            <a:chExt cx="5217836" cy="3472413"/>
          </a:xfrm>
          <a:effectLst>
            <a:outerShdw blurRad="139700" dist="38100" dir="2700000" algn="tl" rotWithShape="0">
              <a:schemeClr val="accent6">
                <a:lumMod val="50000"/>
                <a:alpha val="13000"/>
              </a:schemeClr>
            </a:outerShdw>
          </a:effectLst>
        </p:grpSpPr>
        <p:sp>
          <p:nvSpPr>
            <p:cNvPr id="454" name="缺角矩形 453">
              <a:extLst>
                <a:ext uri="{FF2B5EF4-FFF2-40B4-BE49-F238E27FC236}">
                  <a16:creationId xmlns:a16="http://schemas.microsoft.com/office/drawing/2014/main" id="{1275CA50-4DC8-C7D8-608F-26FD019DEEDB}"/>
                </a:ext>
              </a:extLst>
            </p:cNvPr>
            <p:cNvSpPr/>
            <p:nvPr/>
          </p:nvSpPr>
          <p:spPr>
            <a:xfrm>
              <a:off x="-3701688" y="-4677723"/>
              <a:ext cx="5217836" cy="3472413"/>
            </a:xfrm>
            <a:prstGeom prst="plaque">
              <a:avLst>
                <a:gd name="adj" fmla="val 5454"/>
              </a:avLst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95137" b="-95137"/>
              </a:stretch>
            </a:blipFill>
            <a:ln>
              <a:noFill/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" name="缺角矩形 454">
              <a:extLst>
                <a:ext uri="{FF2B5EF4-FFF2-40B4-BE49-F238E27FC236}">
                  <a16:creationId xmlns:a16="http://schemas.microsoft.com/office/drawing/2014/main" id="{A6D7113D-F12D-3E6E-2863-D78A9D612335}"/>
                </a:ext>
              </a:extLst>
            </p:cNvPr>
            <p:cNvSpPr/>
            <p:nvPr/>
          </p:nvSpPr>
          <p:spPr>
            <a:xfrm>
              <a:off x="-3661437" y="-4563653"/>
              <a:ext cx="5143620" cy="3256336"/>
            </a:xfrm>
            <a:prstGeom prst="plaque">
              <a:avLst>
                <a:gd name="adj" fmla="val 5454"/>
              </a:avLst>
            </a:prstGeom>
            <a:noFill/>
            <a:ln w="6350">
              <a:gradFill>
                <a:gsLst>
                  <a:gs pos="0">
                    <a:srgbClr val="E67815"/>
                  </a:gs>
                  <a:gs pos="100000">
                    <a:srgbClr val="E57915"/>
                  </a:gs>
                </a:gsLst>
                <a:lin ang="5400000" scaled="1"/>
              </a:gradFill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463970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招生计划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7" y="1237916"/>
            <a:ext cx="4867158" cy="600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6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sz="2800" dirty="0">
                <a:latin typeface="+mn-lt"/>
                <a:sym typeface="+mn-lt"/>
              </a:rPr>
              <a:t>ENROLLMENT</a:t>
            </a:r>
            <a:r>
              <a:rPr lang="en-US" altLang="zh-CN" dirty="0">
                <a:latin typeface="+mn-lt"/>
                <a:sym typeface="+mn-lt"/>
              </a:rPr>
              <a:t> PLAN</a:t>
            </a:r>
            <a:endParaRPr lang="zh-CN" altLang="en-US" dirty="0">
              <a:latin typeface="+mn-lt"/>
              <a:sym typeface="+mn-lt"/>
            </a:endParaRP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2D0BE170-795A-46E4-3718-7E88C8329A42}"/>
              </a:ext>
            </a:extLst>
          </p:cNvPr>
          <p:cNvSpPr txBox="1"/>
          <p:nvPr/>
        </p:nvSpPr>
        <p:spPr>
          <a:xfrm>
            <a:off x="809168" y="2276310"/>
            <a:ext cx="2931232" cy="56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2023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年招生计划：</a:t>
            </a: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A0B8A99F-A5F8-DF9C-CEBA-129F5F8182D9}"/>
              </a:ext>
            </a:extLst>
          </p:cNvPr>
          <p:cNvSpPr txBox="1"/>
          <p:nvPr/>
        </p:nvSpPr>
        <p:spPr>
          <a:xfrm>
            <a:off x="4458808" y="4666914"/>
            <a:ext cx="1916120" cy="3976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福建省内</a:t>
            </a:r>
            <a:r>
              <a:rPr lang="en-US" altLang="zh-CN" sz="20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0"/>
                </a:gradFill>
                <a:cs typeface="+mn-ea"/>
                <a:sym typeface="+mn-lt"/>
              </a:rPr>
              <a:t>3,054</a:t>
            </a:r>
            <a:r>
              <a:rPr lang="zh-CN" altLang="en-US" sz="16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人</a:t>
            </a:r>
            <a:endParaRPr lang="en-US" altLang="zh-CN" kern="0" dirty="0">
              <a:solidFill>
                <a:schemeClr val="tx1">
                  <a:lumMod val="100000"/>
                </a:schemeClr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C96877-6B6D-D8BC-F804-7019A5F18B2B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880F91B-6668-A87A-4C64-39AF41D52E24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4767214D-A038-9D58-201B-A8A7F29C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E8156F2-BA5C-336E-FD48-BE441873BA5C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贰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EB7309A-C5DA-B900-CAE0-D30926CB8A35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招生情况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769A27E9-1B25-9557-0B9E-559206A9FDEB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9E6200D-2128-F25B-6E63-879AEB7C2F1B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文本框 447">
              <a:extLst>
                <a:ext uri="{FF2B5EF4-FFF2-40B4-BE49-F238E27FC236}">
                  <a16:creationId xmlns:a16="http://schemas.microsoft.com/office/drawing/2014/main" id="{E5B23610-3ACA-C490-0C51-EE9D193D02C2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ENROLLMENT SITUATION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BC4566-07FF-3469-5C7F-DB313703A9F0}"/>
              </a:ext>
            </a:extLst>
          </p:cNvPr>
          <p:cNvGrpSpPr>
            <a:grpSpLocks noChangeAspect="1"/>
          </p:cNvGrpSpPr>
          <p:nvPr/>
        </p:nvGrpSpPr>
        <p:grpSpPr>
          <a:xfrm>
            <a:off x="6273800" y="1124864"/>
            <a:ext cx="5671959" cy="5554660"/>
            <a:chOff x="7620" y="1905"/>
            <a:chExt cx="10783" cy="1056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effectLst>
            <a:outerShdw blurRad="114300" dist="38100" dir="2700000" algn="tl" rotWithShape="0">
              <a:schemeClr val="accent6">
                <a:lumMod val="50000"/>
                <a:alpha val="19000"/>
              </a:schemeClr>
            </a:outerShdw>
          </a:effectLst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E541EA4-308A-34A2-926F-50939D3EC1C1}"/>
                </a:ext>
              </a:extLst>
            </p:cNvPr>
            <p:cNvSpPr/>
            <p:nvPr/>
          </p:nvSpPr>
          <p:spPr>
            <a:xfrm>
              <a:off x="14967" y="5158"/>
              <a:ext cx="360" cy="360"/>
            </a:xfrm>
            <a:custGeom>
              <a:avLst/>
              <a:gdLst>
                <a:gd name="connsiteX0" fmla="*/ 178367 w 190500"/>
                <a:gd name="connsiteY0" fmla="*/ 58638 h 190500"/>
                <a:gd name="connsiteX1" fmla="*/ 178367 w 190500"/>
                <a:gd name="connsiteY1" fmla="*/ 58638 h 190500"/>
                <a:gd name="connsiteX2" fmla="*/ 171052 w 190500"/>
                <a:gd name="connsiteY2" fmla="*/ 61137 h 190500"/>
                <a:gd name="connsiteX3" fmla="*/ 168994 w 190500"/>
                <a:gd name="connsiteY3" fmla="*/ 63692 h 190500"/>
                <a:gd name="connsiteX4" fmla="*/ 170423 w 190500"/>
                <a:gd name="connsiteY4" fmla="*/ 66968 h 190500"/>
                <a:gd name="connsiteX5" fmla="*/ 165394 w 190500"/>
                <a:gd name="connsiteY5" fmla="*/ 68356 h 190500"/>
                <a:gd name="connsiteX6" fmla="*/ 170480 w 190500"/>
                <a:gd name="connsiteY6" fmla="*/ 75575 h 190500"/>
                <a:gd name="connsiteX7" fmla="*/ 167737 w 190500"/>
                <a:gd name="connsiteY7" fmla="*/ 78629 h 190500"/>
                <a:gd name="connsiteX8" fmla="*/ 166994 w 190500"/>
                <a:gd name="connsiteY8" fmla="*/ 84515 h 190500"/>
                <a:gd name="connsiteX9" fmla="*/ 168594 w 190500"/>
                <a:gd name="connsiteY9" fmla="*/ 84460 h 190500"/>
                <a:gd name="connsiteX10" fmla="*/ 171223 w 190500"/>
                <a:gd name="connsiteY10" fmla="*/ 89846 h 190500"/>
                <a:gd name="connsiteX11" fmla="*/ 171223 w 190500"/>
                <a:gd name="connsiteY11" fmla="*/ 89846 h 190500"/>
                <a:gd name="connsiteX12" fmla="*/ 173395 w 190500"/>
                <a:gd name="connsiteY12" fmla="*/ 95565 h 190500"/>
                <a:gd name="connsiteX13" fmla="*/ 176767 w 190500"/>
                <a:gd name="connsiteY13" fmla="*/ 94177 h 190500"/>
                <a:gd name="connsiteX14" fmla="*/ 178596 w 190500"/>
                <a:gd name="connsiteY14" fmla="*/ 101451 h 190500"/>
                <a:gd name="connsiteX15" fmla="*/ 182196 w 190500"/>
                <a:gd name="connsiteY15" fmla="*/ 101673 h 190500"/>
                <a:gd name="connsiteX16" fmla="*/ 181625 w 190500"/>
                <a:gd name="connsiteY16" fmla="*/ 106504 h 190500"/>
                <a:gd name="connsiteX17" fmla="*/ 180081 w 190500"/>
                <a:gd name="connsiteY17" fmla="*/ 108393 h 190500"/>
                <a:gd name="connsiteX18" fmla="*/ 180081 w 190500"/>
                <a:gd name="connsiteY18" fmla="*/ 108337 h 190500"/>
                <a:gd name="connsiteX19" fmla="*/ 180081 w 190500"/>
                <a:gd name="connsiteY19" fmla="*/ 108337 h 190500"/>
                <a:gd name="connsiteX20" fmla="*/ 180081 w 190500"/>
                <a:gd name="connsiteY20" fmla="*/ 108393 h 190500"/>
                <a:gd name="connsiteX21" fmla="*/ 178424 w 190500"/>
                <a:gd name="connsiteY21" fmla="*/ 112779 h 190500"/>
                <a:gd name="connsiteX22" fmla="*/ 174538 w 190500"/>
                <a:gd name="connsiteY22" fmla="*/ 112724 h 190500"/>
                <a:gd name="connsiteX23" fmla="*/ 171452 w 190500"/>
                <a:gd name="connsiteY23" fmla="*/ 116500 h 190500"/>
                <a:gd name="connsiteX24" fmla="*/ 169680 w 190500"/>
                <a:gd name="connsiteY24" fmla="*/ 115445 h 190500"/>
                <a:gd name="connsiteX25" fmla="*/ 169680 w 190500"/>
                <a:gd name="connsiteY25" fmla="*/ 115445 h 190500"/>
                <a:gd name="connsiteX26" fmla="*/ 169680 w 190500"/>
                <a:gd name="connsiteY26" fmla="*/ 115445 h 190500"/>
                <a:gd name="connsiteX27" fmla="*/ 166823 w 190500"/>
                <a:gd name="connsiteY27" fmla="*/ 117832 h 190500"/>
                <a:gd name="connsiteX28" fmla="*/ 166823 w 190500"/>
                <a:gd name="connsiteY28" fmla="*/ 117832 h 190500"/>
                <a:gd name="connsiteX29" fmla="*/ 165508 w 190500"/>
                <a:gd name="connsiteY29" fmla="*/ 119387 h 190500"/>
                <a:gd name="connsiteX30" fmla="*/ 164994 w 190500"/>
                <a:gd name="connsiteY30" fmla="*/ 120887 h 190500"/>
                <a:gd name="connsiteX31" fmla="*/ 160822 w 190500"/>
                <a:gd name="connsiteY31" fmla="*/ 119998 h 190500"/>
                <a:gd name="connsiteX32" fmla="*/ 159050 w 190500"/>
                <a:gd name="connsiteY32" fmla="*/ 121553 h 190500"/>
                <a:gd name="connsiteX33" fmla="*/ 155793 w 190500"/>
                <a:gd name="connsiteY33" fmla="*/ 120331 h 190500"/>
                <a:gd name="connsiteX34" fmla="*/ 155793 w 190500"/>
                <a:gd name="connsiteY34" fmla="*/ 120331 h 190500"/>
                <a:gd name="connsiteX35" fmla="*/ 150820 w 190500"/>
                <a:gd name="connsiteY35" fmla="*/ 122108 h 190500"/>
                <a:gd name="connsiteX36" fmla="*/ 148363 w 190500"/>
                <a:gd name="connsiteY36" fmla="*/ 125662 h 190500"/>
                <a:gd name="connsiteX37" fmla="*/ 140934 w 190500"/>
                <a:gd name="connsiteY37" fmla="*/ 124329 h 190500"/>
                <a:gd name="connsiteX38" fmla="*/ 139333 w 190500"/>
                <a:gd name="connsiteY38" fmla="*/ 122663 h 190500"/>
                <a:gd name="connsiteX39" fmla="*/ 133733 w 190500"/>
                <a:gd name="connsiteY39" fmla="*/ 124274 h 190500"/>
                <a:gd name="connsiteX40" fmla="*/ 130361 w 190500"/>
                <a:gd name="connsiteY40" fmla="*/ 123108 h 190500"/>
                <a:gd name="connsiteX41" fmla="*/ 129332 w 190500"/>
                <a:gd name="connsiteY41" fmla="*/ 125884 h 190500"/>
                <a:gd name="connsiteX42" fmla="*/ 125731 w 190500"/>
                <a:gd name="connsiteY42" fmla="*/ 125107 h 190500"/>
                <a:gd name="connsiteX43" fmla="*/ 123560 w 190500"/>
                <a:gd name="connsiteY43" fmla="*/ 133214 h 190500"/>
                <a:gd name="connsiteX44" fmla="*/ 125846 w 190500"/>
                <a:gd name="connsiteY44" fmla="*/ 135657 h 190500"/>
                <a:gd name="connsiteX45" fmla="*/ 126017 w 190500"/>
                <a:gd name="connsiteY45" fmla="*/ 142487 h 190500"/>
                <a:gd name="connsiteX46" fmla="*/ 128589 w 190500"/>
                <a:gd name="connsiteY46" fmla="*/ 142654 h 190500"/>
                <a:gd name="connsiteX47" fmla="*/ 133561 w 190500"/>
                <a:gd name="connsiteY47" fmla="*/ 148207 h 190500"/>
                <a:gd name="connsiteX48" fmla="*/ 137447 w 190500"/>
                <a:gd name="connsiteY48" fmla="*/ 149595 h 190500"/>
                <a:gd name="connsiteX49" fmla="*/ 138419 w 190500"/>
                <a:gd name="connsiteY49" fmla="*/ 147929 h 190500"/>
                <a:gd name="connsiteX50" fmla="*/ 141334 w 190500"/>
                <a:gd name="connsiteY50" fmla="*/ 156092 h 190500"/>
                <a:gd name="connsiteX51" fmla="*/ 136933 w 190500"/>
                <a:gd name="connsiteY51" fmla="*/ 157924 h 190500"/>
                <a:gd name="connsiteX52" fmla="*/ 138304 w 190500"/>
                <a:gd name="connsiteY52" fmla="*/ 161811 h 190500"/>
                <a:gd name="connsiteX53" fmla="*/ 135561 w 190500"/>
                <a:gd name="connsiteY53" fmla="*/ 162533 h 190500"/>
                <a:gd name="connsiteX54" fmla="*/ 135790 w 190500"/>
                <a:gd name="connsiteY54" fmla="*/ 167087 h 190500"/>
                <a:gd name="connsiteX55" fmla="*/ 137276 w 190500"/>
                <a:gd name="connsiteY55" fmla="*/ 167031 h 190500"/>
                <a:gd name="connsiteX56" fmla="*/ 137333 w 190500"/>
                <a:gd name="connsiteY56" fmla="*/ 168308 h 190500"/>
                <a:gd name="connsiteX57" fmla="*/ 132075 w 190500"/>
                <a:gd name="connsiteY57" fmla="*/ 169474 h 190500"/>
                <a:gd name="connsiteX58" fmla="*/ 128589 w 190500"/>
                <a:gd name="connsiteY58" fmla="*/ 175749 h 190500"/>
                <a:gd name="connsiteX59" fmla="*/ 126589 w 190500"/>
                <a:gd name="connsiteY59" fmla="*/ 178137 h 190500"/>
                <a:gd name="connsiteX60" fmla="*/ 122702 w 190500"/>
                <a:gd name="connsiteY60" fmla="*/ 175249 h 190500"/>
                <a:gd name="connsiteX61" fmla="*/ 119045 w 190500"/>
                <a:gd name="connsiteY61" fmla="*/ 175471 h 190500"/>
                <a:gd name="connsiteX62" fmla="*/ 120645 w 190500"/>
                <a:gd name="connsiteY62" fmla="*/ 178192 h 190500"/>
                <a:gd name="connsiteX63" fmla="*/ 120645 w 190500"/>
                <a:gd name="connsiteY63" fmla="*/ 178192 h 190500"/>
                <a:gd name="connsiteX64" fmla="*/ 120416 w 190500"/>
                <a:gd name="connsiteY64" fmla="*/ 178526 h 190500"/>
                <a:gd name="connsiteX65" fmla="*/ 120359 w 190500"/>
                <a:gd name="connsiteY65" fmla="*/ 178526 h 190500"/>
                <a:gd name="connsiteX66" fmla="*/ 120416 w 190500"/>
                <a:gd name="connsiteY66" fmla="*/ 178526 h 190500"/>
                <a:gd name="connsiteX67" fmla="*/ 120359 w 190500"/>
                <a:gd name="connsiteY67" fmla="*/ 178526 h 190500"/>
                <a:gd name="connsiteX68" fmla="*/ 114930 w 190500"/>
                <a:gd name="connsiteY68" fmla="*/ 176971 h 190500"/>
                <a:gd name="connsiteX69" fmla="*/ 110815 w 190500"/>
                <a:gd name="connsiteY69" fmla="*/ 177415 h 190500"/>
                <a:gd name="connsiteX70" fmla="*/ 108186 w 190500"/>
                <a:gd name="connsiteY70" fmla="*/ 175083 h 190500"/>
                <a:gd name="connsiteX71" fmla="*/ 108186 w 190500"/>
                <a:gd name="connsiteY71" fmla="*/ 175083 h 190500"/>
                <a:gd name="connsiteX72" fmla="*/ 101900 w 190500"/>
                <a:gd name="connsiteY72" fmla="*/ 178081 h 190500"/>
                <a:gd name="connsiteX73" fmla="*/ 100414 w 190500"/>
                <a:gd name="connsiteY73" fmla="*/ 183523 h 190500"/>
                <a:gd name="connsiteX74" fmla="*/ 97156 w 190500"/>
                <a:gd name="connsiteY74" fmla="*/ 183301 h 190500"/>
                <a:gd name="connsiteX75" fmla="*/ 97613 w 190500"/>
                <a:gd name="connsiteY75" fmla="*/ 185411 h 190500"/>
                <a:gd name="connsiteX76" fmla="*/ 93841 w 190500"/>
                <a:gd name="connsiteY76" fmla="*/ 186466 h 190500"/>
                <a:gd name="connsiteX77" fmla="*/ 94413 w 190500"/>
                <a:gd name="connsiteY77" fmla="*/ 188465 h 190500"/>
                <a:gd name="connsiteX78" fmla="*/ 90527 w 190500"/>
                <a:gd name="connsiteY78" fmla="*/ 186300 h 190500"/>
                <a:gd name="connsiteX79" fmla="*/ 91441 w 190500"/>
                <a:gd name="connsiteY79" fmla="*/ 191742 h 190500"/>
                <a:gd name="connsiteX80" fmla="*/ 94470 w 190500"/>
                <a:gd name="connsiteY80" fmla="*/ 191797 h 190500"/>
                <a:gd name="connsiteX81" fmla="*/ 95442 w 190500"/>
                <a:gd name="connsiteY81" fmla="*/ 195295 h 190500"/>
                <a:gd name="connsiteX82" fmla="*/ 93556 w 190500"/>
                <a:gd name="connsiteY82" fmla="*/ 196572 h 190500"/>
                <a:gd name="connsiteX83" fmla="*/ 86812 w 190500"/>
                <a:gd name="connsiteY83" fmla="*/ 195073 h 190500"/>
                <a:gd name="connsiteX84" fmla="*/ 86812 w 190500"/>
                <a:gd name="connsiteY84" fmla="*/ 195073 h 190500"/>
                <a:gd name="connsiteX85" fmla="*/ 84583 w 190500"/>
                <a:gd name="connsiteY85" fmla="*/ 195018 h 190500"/>
                <a:gd name="connsiteX86" fmla="*/ 81725 w 190500"/>
                <a:gd name="connsiteY86" fmla="*/ 191075 h 190500"/>
                <a:gd name="connsiteX87" fmla="*/ 77153 w 190500"/>
                <a:gd name="connsiteY87" fmla="*/ 189631 h 190500"/>
                <a:gd name="connsiteX88" fmla="*/ 75553 w 190500"/>
                <a:gd name="connsiteY88" fmla="*/ 181968 h 190500"/>
                <a:gd name="connsiteX89" fmla="*/ 71667 w 190500"/>
                <a:gd name="connsiteY89" fmla="*/ 178914 h 190500"/>
                <a:gd name="connsiteX90" fmla="*/ 67324 w 190500"/>
                <a:gd name="connsiteY90" fmla="*/ 179636 h 190500"/>
                <a:gd name="connsiteX91" fmla="*/ 65323 w 190500"/>
                <a:gd name="connsiteY91" fmla="*/ 181524 h 190500"/>
                <a:gd name="connsiteX92" fmla="*/ 62408 w 190500"/>
                <a:gd name="connsiteY92" fmla="*/ 180636 h 190500"/>
                <a:gd name="connsiteX93" fmla="*/ 56579 w 190500"/>
                <a:gd name="connsiteY93" fmla="*/ 181024 h 190500"/>
                <a:gd name="connsiteX94" fmla="*/ 55665 w 190500"/>
                <a:gd name="connsiteY94" fmla="*/ 179136 h 190500"/>
                <a:gd name="connsiteX95" fmla="*/ 52807 w 190500"/>
                <a:gd name="connsiteY95" fmla="*/ 180414 h 190500"/>
                <a:gd name="connsiteX96" fmla="*/ 51207 w 190500"/>
                <a:gd name="connsiteY96" fmla="*/ 178137 h 190500"/>
                <a:gd name="connsiteX97" fmla="*/ 49264 w 190500"/>
                <a:gd name="connsiteY97" fmla="*/ 182357 h 190500"/>
                <a:gd name="connsiteX98" fmla="*/ 44921 w 190500"/>
                <a:gd name="connsiteY98" fmla="*/ 177582 h 190500"/>
                <a:gd name="connsiteX99" fmla="*/ 44921 w 190500"/>
                <a:gd name="connsiteY99" fmla="*/ 177582 h 190500"/>
                <a:gd name="connsiteX100" fmla="*/ 45378 w 190500"/>
                <a:gd name="connsiteY100" fmla="*/ 179692 h 190500"/>
                <a:gd name="connsiteX101" fmla="*/ 45378 w 190500"/>
                <a:gd name="connsiteY101" fmla="*/ 179692 h 190500"/>
                <a:gd name="connsiteX102" fmla="*/ 40977 w 190500"/>
                <a:gd name="connsiteY102" fmla="*/ 184078 h 190500"/>
                <a:gd name="connsiteX103" fmla="*/ 40977 w 190500"/>
                <a:gd name="connsiteY103" fmla="*/ 184078 h 190500"/>
                <a:gd name="connsiteX104" fmla="*/ 37320 w 190500"/>
                <a:gd name="connsiteY104" fmla="*/ 184689 h 190500"/>
                <a:gd name="connsiteX105" fmla="*/ 36634 w 190500"/>
                <a:gd name="connsiteY105" fmla="*/ 186910 h 190500"/>
                <a:gd name="connsiteX106" fmla="*/ 36634 w 190500"/>
                <a:gd name="connsiteY106" fmla="*/ 186910 h 190500"/>
                <a:gd name="connsiteX107" fmla="*/ 35262 w 190500"/>
                <a:gd name="connsiteY107" fmla="*/ 188465 h 190500"/>
                <a:gd name="connsiteX108" fmla="*/ 35262 w 190500"/>
                <a:gd name="connsiteY108" fmla="*/ 188465 h 190500"/>
                <a:gd name="connsiteX109" fmla="*/ 30290 w 190500"/>
                <a:gd name="connsiteY109" fmla="*/ 187799 h 190500"/>
                <a:gd name="connsiteX110" fmla="*/ 28975 w 190500"/>
                <a:gd name="connsiteY110" fmla="*/ 184911 h 190500"/>
                <a:gd name="connsiteX111" fmla="*/ 28975 w 190500"/>
                <a:gd name="connsiteY111" fmla="*/ 184856 h 190500"/>
                <a:gd name="connsiteX112" fmla="*/ 28975 w 190500"/>
                <a:gd name="connsiteY112" fmla="*/ 184911 h 190500"/>
                <a:gd name="connsiteX113" fmla="*/ 28975 w 190500"/>
                <a:gd name="connsiteY113" fmla="*/ 184856 h 190500"/>
                <a:gd name="connsiteX114" fmla="*/ 27718 w 190500"/>
                <a:gd name="connsiteY114" fmla="*/ 184356 h 190500"/>
                <a:gd name="connsiteX115" fmla="*/ 27718 w 190500"/>
                <a:gd name="connsiteY115" fmla="*/ 184356 h 190500"/>
                <a:gd name="connsiteX116" fmla="*/ 27490 w 190500"/>
                <a:gd name="connsiteY116" fmla="*/ 184412 h 190500"/>
                <a:gd name="connsiteX117" fmla="*/ 27375 w 190500"/>
                <a:gd name="connsiteY117" fmla="*/ 184412 h 190500"/>
                <a:gd name="connsiteX118" fmla="*/ 27490 w 190500"/>
                <a:gd name="connsiteY118" fmla="*/ 184412 h 190500"/>
                <a:gd name="connsiteX119" fmla="*/ 27490 w 190500"/>
                <a:gd name="connsiteY119" fmla="*/ 184356 h 190500"/>
                <a:gd name="connsiteX120" fmla="*/ 27375 w 190500"/>
                <a:gd name="connsiteY120" fmla="*/ 184412 h 190500"/>
                <a:gd name="connsiteX121" fmla="*/ 27490 w 190500"/>
                <a:gd name="connsiteY121" fmla="*/ 184356 h 190500"/>
                <a:gd name="connsiteX122" fmla="*/ 27318 w 190500"/>
                <a:gd name="connsiteY122" fmla="*/ 183523 h 190500"/>
                <a:gd name="connsiteX123" fmla="*/ 27318 w 190500"/>
                <a:gd name="connsiteY123" fmla="*/ 183523 h 190500"/>
                <a:gd name="connsiteX124" fmla="*/ 27147 w 190500"/>
                <a:gd name="connsiteY124" fmla="*/ 183190 h 190500"/>
                <a:gd name="connsiteX125" fmla="*/ 27147 w 190500"/>
                <a:gd name="connsiteY125" fmla="*/ 183190 h 190500"/>
                <a:gd name="connsiteX126" fmla="*/ 26975 w 190500"/>
                <a:gd name="connsiteY126" fmla="*/ 182413 h 190500"/>
                <a:gd name="connsiteX127" fmla="*/ 26975 w 190500"/>
                <a:gd name="connsiteY127" fmla="*/ 182413 h 190500"/>
                <a:gd name="connsiteX128" fmla="*/ 25318 w 190500"/>
                <a:gd name="connsiteY128" fmla="*/ 181247 h 190500"/>
                <a:gd name="connsiteX129" fmla="*/ 25318 w 190500"/>
                <a:gd name="connsiteY129" fmla="*/ 181247 h 190500"/>
                <a:gd name="connsiteX130" fmla="*/ 25261 w 190500"/>
                <a:gd name="connsiteY130" fmla="*/ 180303 h 190500"/>
                <a:gd name="connsiteX131" fmla="*/ 25261 w 190500"/>
                <a:gd name="connsiteY131" fmla="*/ 180303 h 190500"/>
                <a:gd name="connsiteX132" fmla="*/ 22403 w 190500"/>
                <a:gd name="connsiteY132" fmla="*/ 175805 h 190500"/>
                <a:gd name="connsiteX133" fmla="*/ 19260 w 190500"/>
                <a:gd name="connsiteY133" fmla="*/ 177693 h 190500"/>
                <a:gd name="connsiteX134" fmla="*/ 19260 w 190500"/>
                <a:gd name="connsiteY134" fmla="*/ 177693 h 190500"/>
                <a:gd name="connsiteX135" fmla="*/ 14916 w 190500"/>
                <a:gd name="connsiteY135" fmla="*/ 178859 h 190500"/>
                <a:gd name="connsiteX136" fmla="*/ 11087 w 190500"/>
                <a:gd name="connsiteY136" fmla="*/ 175360 h 190500"/>
                <a:gd name="connsiteX137" fmla="*/ 8515 w 190500"/>
                <a:gd name="connsiteY137" fmla="*/ 177970 h 190500"/>
                <a:gd name="connsiteX138" fmla="*/ 8916 w 190500"/>
                <a:gd name="connsiteY138" fmla="*/ 172806 h 190500"/>
                <a:gd name="connsiteX139" fmla="*/ 4858 w 190500"/>
                <a:gd name="connsiteY139" fmla="*/ 171529 h 190500"/>
                <a:gd name="connsiteX140" fmla="*/ 4858 w 190500"/>
                <a:gd name="connsiteY140" fmla="*/ 171529 h 190500"/>
                <a:gd name="connsiteX141" fmla="*/ 6058 w 190500"/>
                <a:gd name="connsiteY141" fmla="*/ 169197 h 190500"/>
                <a:gd name="connsiteX142" fmla="*/ 5601 w 190500"/>
                <a:gd name="connsiteY142" fmla="*/ 160534 h 190500"/>
                <a:gd name="connsiteX143" fmla="*/ 1257 w 190500"/>
                <a:gd name="connsiteY143" fmla="*/ 159313 h 190500"/>
                <a:gd name="connsiteX144" fmla="*/ 1600 w 190500"/>
                <a:gd name="connsiteY144" fmla="*/ 155259 h 190500"/>
                <a:gd name="connsiteX145" fmla="*/ 5315 w 190500"/>
                <a:gd name="connsiteY145" fmla="*/ 153704 h 190500"/>
                <a:gd name="connsiteX146" fmla="*/ 5315 w 190500"/>
                <a:gd name="connsiteY146" fmla="*/ 153704 h 190500"/>
                <a:gd name="connsiteX147" fmla="*/ 7373 w 190500"/>
                <a:gd name="connsiteY147" fmla="*/ 155426 h 190500"/>
                <a:gd name="connsiteX148" fmla="*/ 11716 w 190500"/>
                <a:gd name="connsiteY148" fmla="*/ 154148 h 190500"/>
                <a:gd name="connsiteX149" fmla="*/ 13088 w 190500"/>
                <a:gd name="connsiteY149" fmla="*/ 151538 h 190500"/>
                <a:gd name="connsiteX150" fmla="*/ 8173 w 190500"/>
                <a:gd name="connsiteY150" fmla="*/ 148984 h 190500"/>
                <a:gd name="connsiteX151" fmla="*/ 9258 w 190500"/>
                <a:gd name="connsiteY151" fmla="*/ 144375 h 190500"/>
                <a:gd name="connsiteX152" fmla="*/ 8287 w 190500"/>
                <a:gd name="connsiteY152" fmla="*/ 142376 h 190500"/>
                <a:gd name="connsiteX153" fmla="*/ 8287 w 190500"/>
                <a:gd name="connsiteY153" fmla="*/ 142376 h 190500"/>
                <a:gd name="connsiteX154" fmla="*/ 8973 w 190500"/>
                <a:gd name="connsiteY154" fmla="*/ 141543 h 190500"/>
                <a:gd name="connsiteX155" fmla="*/ 5087 w 190500"/>
                <a:gd name="connsiteY155" fmla="*/ 137101 h 190500"/>
                <a:gd name="connsiteX156" fmla="*/ 0 w 190500"/>
                <a:gd name="connsiteY156" fmla="*/ 135324 h 190500"/>
                <a:gd name="connsiteX157" fmla="*/ 229 w 190500"/>
                <a:gd name="connsiteY157" fmla="*/ 131215 h 190500"/>
                <a:gd name="connsiteX158" fmla="*/ 2229 w 190500"/>
                <a:gd name="connsiteY158" fmla="*/ 130215 h 190500"/>
                <a:gd name="connsiteX159" fmla="*/ 2629 w 190500"/>
                <a:gd name="connsiteY159" fmla="*/ 125717 h 190500"/>
                <a:gd name="connsiteX160" fmla="*/ 5487 w 190500"/>
                <a:gd name="connsiteY160" fmla="*/ 124440 h 190500"/>
                <a:gd name="connsiteX161" fmla="*/ 9373 w 190500"/>
                <a:gd name="connsiteY161" fmla="*/ 120109 h 190500"/>
                <a:gd name="connsiteX162" fmla="*/ 15259 w 190500"/>
                <a:gd name="connsiteY162" fmla="*/ 117666 h 190500"/>
                <a:gd name="connsiteX163" fmla="*/ 16116 w 190500"/>
                <a:gd name="connsiteY163" fmla="*/ 114834 h 190500"/>
                <a:gd name="connsiteX164" fmla="*/ 30462 w 190500"/>
                <a:gd name="connsiteY164" fmla="*/ 111669 h 190500"/>
                <a:gd name="connsiteX165" fmla="*/ 30462 w 190500"/>
                <a:gd name="connsiteY165" fmla="*/ 111669 h 190500"/>
                <a:gd name="connsiteX166" fmla="*/ 32233 w 190500"/>
                <a:gd name="connsiteY166" fmla="*/ 107948 h 190500"/>
                <a:gd name="connsiteX167" fmla="*/ 35262 w 190500"/>
                <a:gd name="connsiteY167" fmla="*/ 110725 h 190500"/>
                <a:gd name="connsiteX168" fmla="*/ 39091 w 190500"/>
                <a:gd name="connsiteY168" fmla="*/ 111502 h 190500"/>
                <a:gd name="connsiteX169" fmla="*/ 39834 w 190500"/>
                <a:gd name="connsiteY169" fmla="*/ 106449 h 190500"/>
                <a:gd name="connsiteX170" fmla="*/ 41206 w 190500"/>
                <a:gd name="connsiteY170" fmla="*/ 106782 h 190500"/>
                <a:gd name="connsiteX171" fmla="*/ 43835 w 190500"/>
                <a:gd name="connsiteY171" fmla="*/ 100896 h 190500"/>
                <a:gd name="connsiteX172" fmla="*/ 50350 w 190500"/>
                <a:gd name="connsiteY172" fmla="*/ 97287 h 190500"/>
                <a:gd name="connsiteX173" fmla="*/ 48750 w 190500"/>
                <a:gd name="connsiteY173" fmla="*/ 95121 h 190500"/>
                <a:gd name="connsiteX174" fmla="*/ 45606 w 190500"/>
                <a:gd name="connsiteY174" fmla="*/ 86292 h 190500"/>
                <a:gd name="connsiteX175" fmla="*/ 40634 w 190500"/>
                <a:gd name="connsiteY175" fmla="*/ 85681 h 190500"/>
                <a:gd name="connsiteX176" fmla="*/ 32062 w 190500"/>
                <a:gd name="connsiteY176" fmla="*/ 75408 h 190500"/>
                <a:gd name="connsiteX177" fmla="*/ 32919 w 190500"/>
                <a:gd name="connsiteY177" fmla="*/ 69356 h 190500"/>
                <a:gd name="connsiteX178" fmla="*/ 28747 w 190500"/>
                <a:gd name="connsiteY178" fmla="*/ 68134 h 190500"/>
                <a:gd name="connsiteX179" fmla="*/ 30518 w 190500"/>
                <a:gd name="connsiteY179" fmla="*/ 63636 h 190500"/>
                <a:gd name="connsiteX180" fmla="*/ 33262 w 190500"/>
                <a:gd name="connsiteY180" fmla="*/ 61415 h 190500"/>
                <a:gd name="connsiteX181" fmla="*/ 36519 w 190500"/>
                <a:gd name="connsiteY181" fmla="*/ 61304 h 190500"/>
                <a:gd name="connsiteX182" fmla="*/ 37262 w 190500"/>
                <a:gd name="connsiteY182" fmla="*/ 57861 h 190500"/>
                <a:gd name="connsiteX183" fmla="*/ 42577 w 190500"/>
                <a:gd name="connsiteY183" fmla="*/ 56917 h 190500"/>
                <a:gd name="connsiteX184" fmla="*/ 44692 w 190500"/>
                <a:gd name="connsiteY184" fmla="*/ 54196 h 190500"/>
                <a:gd name="connsiteX185" fmla="*/ 50636 w 190500"/>
                <a:gd name="connsiteY185" fmla="*/ 56029 h 190500"/>
                <a:gd name="connsiteX186" fmla="*/ 51607 w 190500"/>
                <a:gd name="connsiteY186" fmla="*/ 58916 h 190500"/>
                <a:gd name="connsiteX187" fmla="*/ 53722 w 190500"/>
                <a:gd name="connsiteY187" fmla="*/ 58305 h 190500"/>
                <a:gd name="connsiteX188" fmla="*/ 62408 w 190500"/>
                <a:gd name="connsiteY188" fmla="*/ 52586 h 190500"/>
                <a:gd name="connsiteX189" fmla="*/ 65666 w 190500"/>
                <a:gd name="connsiteY189" fmla="*/ 48199 h 190500"/>
                <a:gd name="connsiteX190" fmla="*/ 68352 w 190500"/>
                <a:gd name="connsiteY190" fmla="*/ 48699 h 190500"/>
                <a:gd name="connsiteX191" fmla="*/ 69152 w 190500"/>
                <a:gd name="connsiteY191" fmla="*/ 44645 h 190500"/>
                <a:gd name="connsiteX192" fmla="*/ 72239 w 190500"/>
                <a:gd name="connsiteY192" fmla="*/ 39203 h 190500"/>
                <a:gd name="connsiteX193" fmla="*/ 73667 w 190500"/>
                <a:gd name="connsiteY193" fmla="*/ 38704 h 190500"/>
                <a:gd name="connsiteX194" fmla="*/ 76182 w 190500"/>
                <a:gd name="connsiteY194" fmla="*/ 32873 h 190500"/>
                <a:gd name="connsiteX195" fmla="*/ 78582 w 190500"/>
                <a:gd name="connsiteY195" fmla="*/ 36427 h 190500"/>
                <a:gd name="connsiteX196" fmla="*/ 82126 w 190500"/>
                <a:gd name="connsiteY196" fmla="*/ 37371 h 190500"/>
                <a:gd name="connsiteX197" fmla="*/ 82640 w 190500"/>
                <a:gd name="connsiteY197" fmla="*/ 35261 h 190500"/>
                <a:gd name="connsiteX198" fmla="*/ 95327 w 190500"/>
                <a:gd name="connsiteY198" fmla="*/ 36038 h 190500"/>
                <a:gd name="connsiteX199" fmla="*/ 96470 w 190500"/>
                <a:gd name="connsiteY199" fmla="*/ 34983 h 190500"/>
                <a:gd name="connsiteX200" fmla="*/ 93899 w 190500"/>
                <a:gd name="connsiteY200" fmla="*/ 29486 h 190500"/>
                <a:gd name="connsiteX201" fmla="*/ 84240 w 190500"/>
                <a:gd name="connsiteY201" fmla="*/ 19046 h 190500"/>
                <a:gd name="connsiteX202" fmla="*/ 84754 w 190500"/>
                <a:gd name="connsiteY202" fmla="*/ 15992 h 190500"/>
                <a:gd name="connsiteX203" fmla="*/ 87612 w 190500"/>
                <a:gd name="connsiteY203" fmla="*/ 14215 h 190500"/>
                <a:gd name="connsiteX204" fmla="*/ 90184 w 190500"/>
                <a:gd name="connsiteY204" fmla="*/ 18824 h 190500"/>
                <a:gd name="connsiteX205" fmla="*/ 97499 w 190500"/>
                <a:gd name="connsiteY205" fmla="*/ 19602 h 190500"/>
                <a:gd name="connsiteX206" fmla="*/ 94756 w 190500"/>
                <a:gd name="connsiteY206" fmla="*/ 12994 h 190500"/>
                <a:gd name="connsiteX207" fmla="*/ 95499 w 190500"/>
                <a:gd name="connsiteY207" fmla="*/ 9662 h 190500"/>
                <a:gd name="connsiteX208" fmla="*/ 101442 w 190500"/>
                <a:gd name="connsiteY208" fmla="*/ 9606 h 190500"/>
                <a:gd name="connsiteX209" fmla="*/ 101442 w 190500"/>
                <a:gd name="connsiteY209" fmla="*/ 9606 h 190500"/>
                <a:gd name="connsiteX210" fmla="*/ 105900 w 190500"/>
                <a:gd name="connsiteY210" fmla="*/ 8218 h 190500"/>
                <a:gd name="connsiteX211" fmla="*/ 108758 w 190500"/>
                <a:gd name="connsiteY211" fmla="*/ 10439 h 190500"/>
                <a:gd name="connsiteX212" fmla="*/ 111044 w 190500"/>
                <a:gd name="connsiteY212" fmla="*/ 4720 h 190500"/>
                <a:gd name="connsiteX213" fmla="*/ 110358 w 190500"/>
                <a:gd name="connsiteY213" fmla="*/ 777 h 190500"/>
                <a:gd name="connsiteX214" fmla="*/ 113330 w 190500"/>
                <a:gd name="connsiteY214" fmla="*/ 0 h 190500"/>
                <a:gd name="connsiteX215" fmla="*/ 117102 w 190500"/>
                <a:gd name="connsiteY215" fmla="*/ 1832 h 190500"/>
                <a:gd name="connsiteX216" fmla="*/ 118073 w 190500"/>
                <a:gd name="connsiteY216" fmla="*/ 4664 h 190500"/>
                <a:gd name="connsiteX217" fmla="*/ 116130 w 190500"/>
                <a:gd name="connsiteY217" fmla="*/ 10884 h 190500"/>
                <a:gd name="connsiteX218" fmla="*/ 120245 w 190500"/>
                <a:gd name="connsiteY218" fmla="*/ 16214 h 190500"/>
                <a:gd name="connsiteX219" fmla="*/ 119445 w 190500"/>
                <a:gd name="connsiteY219" fmla="*/ 18380 h 190500"/>
                <a:gd name="connsiteX220" fmla="*/ 123731 w 190500"/>
                <a:gd name="connsiteY220" fmla="*/ 20823 h 190500"/>
                <a:gd name="connsiteX221" fmla="*/ 128703 w 190500"/>
                <a:gd name="connsiteY221" fmla="*/ 25932 h 190500"/>
                <a:gd name="connsiteX222" fmla="*/ 131961 w 190500"/>
                <a:gd name="connsiteY222" fmla="*/ 27043 h 190500"/>
                <a:gd name="connsiteX223" fmla="*/ 138990 w 190500"/>
                <a:gd name="connsiteY223" fmla="*/ 35094 h 190500"/>
                <a:gd name="connsiteX224" fmla="*/ 139219 w 190500"/>
                <a:gd name="connsiteY224" fmla="*/ 38593 h 190500"/>
                <a:gd name="connsiteX225" fmla="*/ 142762 w 190500"/>
                <a:gd name="connsiteY225" fmla="*/ 42924 h 190500"/>
                <a:gd name="connsiteX226" fmla="*/ 147163 w 190500"/>
                <a:gd name="connsiteY226" fmla="*/ 44867 h 190500"/>
                <a:gd name="connsiteX227" fmla="*/ 156421 w 190500"/>
                <a:gd name="connsiteY227" fmla="*/ 43201 h 190500"/>
                <a:gd name="connsiteX228" fmla="*/ 156879 w 190500"/>
                <a:gd name="connsiteY228" fmla="*/ 44090 h 190500"/>
                <a:gd name="connsiteX229" fmla="*/ 165337 w 190500"/>
                <a:gd name="connsiteY229" fmla="*/ 44756 h 190500"/>
                <a:gd name="connsiteX230" fmla="*/ 171852 w 190500"/>
                <a:gd name="connsiteY230" fmla="*/ 48477 h 190500"/>
                <a:gd name="connsiteX231" fmla="*/ 175681 w 190500"/>
                <a:gd name="connsiteY231" fmla="*/ 49254 h 190500"/>
                <a:gd name="connsiteX232" fmla="*/ 177796 w 190500"/>
                <a:gd name="connsiteY232" fmla="*/ 47311 h 190500"/>
                <a:gd name="connsiteX233" fmla="*/ 183968 w 190500"/>
                <a:gd name="connsiteY233" fmla="*/ 45700 h 190500"/>
                <a:gd name="connsiteX234" fmla="*/ 191855 w 190500"/>
                <a:gd name="connsiteY234" fmla="*/ 47144 h 190500"/>
                <a:gd name="connsiteX235" fmla="*/ 193798 w 190500"/>
                <a:gd name="connsiteY235" fmla="*/ 48977 h 190500"/>
                <a:gd name="connsiteX236" fmla="*/ 192540 w 190500"/>
                <a:gd name="connsiteY236" fmla="*/ 51864 h 190500"/>
                <a:gd name="connsiteX237" fmla="*/ 189397 w 190500"/>
                <a:gd name="connsiteY237" fmla="*/ 50254 h 190500"/>
                <a:gd name="connsiteX238" fmla="*/ 189397 w 190500"/>
                <a:gd name="connsiteY238" fmla="*/ 50254 h 190500"/>
                <a:gd name="connsiteX239" fmla="*/ 184311 w 190500"/>
                <a:gd name="connsiteY239" fmla="*/ 55695 h 190500"/>
                <a:gd name="connsiteX240" fmla="*/ 185911 w 190500"/>
                <a:gd name="connsiteY240" fmla="*/ 59249 h 190500"/>
                <a:gd name="connsiteX241" fmla="*/ 182196 w 190500"/>
                <a:gd name="connsiteY241" fmla="*/ 610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190500" h="190500">
                  <a:moveTo>
                    <a:pt x="178367" y="58638"/>
                  </a:moveTo>
                  <a:lnTo>
                    <a:pt x="178367" y="58638"/>
                  </a:lnTo>
                  <a:lnTo>
                    <a:pt x="171052" y="61137"/>
                  </a:lnTo>
                  <a:lnTo>
                    <a:pt x="168994" y="63692"/>
                  </a:lnTo>
                  <a:lnTo>
                    <a:pt x="170423" y="66968"/>
                  </a:lnTo>
                  <a:lnTo>
                    <a:pt x="165394" y="68356"/>
                  </a:lnTo>
                  <a:lnTo>
                    <a:pt x="170480" y="75575"/>
                  </a:lnTo>
                  <a:lnTo>
                    <a:pt x="167737" y="78629"/>
                  </a:lnTo>
                  <a:lnTo>
                    <a:pt x="166994" y="84515"/>
                  </a:lnTo>
                  <a:lnTo>
                    <a:pt x="168594" y="84460"/>
                  </a:lnTo>
                  <a:lnTo>
                    <a:pt x="171223" y="89846"/>
                  </a:lnTo>
                  <a:lnTo>
                    <a:pt x="171223" y="89846"/>
                  </a:lnTo>
                  <a:lnTo>
                    <a:pt x="173395" y="95565"/>
                  </a:lnTo>
                  <a:lnTo>
                    <a:pt x="176767" y="94177"/>
                  </a:lnTo>
                  <a:lnTo>
                    <a:pt x="178596" y="101451"/>
                  </a:lnTo>
                  <a:lnTo>
                    <a:pt x="182196" y="101673"/>
                  </a:lnTo>
                  <a:lnTo>
                    <a:pt x="181625" y="106504"/>
                  </a:lnTo>
                  <a:lnTo>
                    <a:pt x="180081" y="108393"/>
                  </a:lnTo>
                  <a:lnTo>
                    <a:pt x="180081" y="108337"/>
                  </a:lnTo>
                  <a:lnTo>
                    <a:pt x="180081" y="108337"/>
                  </a:lnTo>
                  <a:lnTo>
                    <a:pt x="180081" y="108393"/>
                  </a:lnTo>
                  <a:lnTo>
                    <a:pt x="178424" y="112779"/>
                  </a:lnTo>
                  <a:lnTo>
                    <a:pt x="174538" y="112724"/>
                  </a:lnTo>
                  <a:lnTo>
                    <a:pt x="171452" y="116500"/>
                  </a:lnTo>
                  <a:lnTo>
                    <a:pt x="169680" y="115445"/>
                  </a:lnTo>
                  <a:lnTo>
                    <a:pt x="169680" y="115445"/>
                  </a:lnTo>
                  <a:lnTo>
                    <a:pt x="169680" y="115445"/>
                  </a:lnTo>
                  <a:lnTo>
                    <a:pt x="166823" y="117832"/>
                  </a:lnTo>
                  <a:lnTo>
                    <a:pt x="166823" y="117832"/>
                  </a:lnTo>
                  <a:lnTo>
                    <a:pt x="165508" y="119387"/>
                  </a:lnTo>
                  <a:lnTo>
                    <a:pt x="164994" y="120887"/>
                  </a:lnTo>
                  <a:lnTo>
                    <a:pt x="160822" y="119998"/>
                  </a:lnTo>
                  <a:lnTo>
                    <a:pt x="159050" y="121553"/>
                  </a:lnTo>
                  <a:lnTo>
                    <a:pt x="155793" y="120331"/>
                  </a:lnTo>
                  <a:lnTo>
                    <a:pt x="155793" y="120331"/>
                  </a:lnTo>
                  <a:lnTo>
                    <a:pt x="150820" y="122108"/>
                  </a:lnTo>
                  <a:lnTo>
                    <a:pt x="148363" y="125662"/>
                  </a:lnTo>
                  <a:lnTo>
                    <a:pt x="140934" y="124329"/>
                  </a:lnTo>
                  <a:lnTo>
                    <a:pt x="139333" y="122663"/>
                  </a:lnTo>
                  <a:lnTo>
                    <a:pt x="133733" y="124274"/>
                  </a:lnTo>
                  <a:lnTo>
                    <a:pt x="130361" y="123108"/>
                  </a:lnTo>
                  <a:lnTo>
                    <a:pt x="129332" y="125884"/>
                  </a:lnTo>
                  <a:lnTo>
                    <a:pt x="125731" y="125107"/>
                  </a:lnTo>
                  <a:lnTo>
                    <a:pt x="123560" y="133214"/>
                  </a:lnTo>
                  <a:lnTo>
                    <a:pt x="125846" y="135657"/>
                  </a:lnTo>
                  <a:lnTo>
                    <a:pt x="126017" y="142487"/>
                  </a:lnTo>
                  <a:lnTo>
                    <a:pt x="128589" y="142654"/>
                  </a:lnTo>
                  <a:lnTo>
                    <a:pt x="133561" y="148207"/>
                  </a:lnTo>
                  <a:lnTo>
                    <a:pt x="137447" y="149595"/>
                  </a:lnTo>
                  <a:lnTo>
                    <a:pt x="138419" y="147929"/>
                  </a:lnTo>
                  <a:lnTo>
                    <a:pt x="141334" y="156092"/>
                  </a:lnTo>
                  <a:lnTo>
                    <a:pt x="136933" y="157924"/>
                  </a:lnTo>
                  <a:lnTo>
                    <a:pt x="138304" y="161811"/>
                  </a:lnTo>
                  <a:lnTo>
                    <a:pt x="135561" y="162533"/>
                  </a:lnTo>
                  <a:lnTo>
                    <a:pt x="135790" y="167087"/>
                  </a:lnTo>
                  <a:lnTo>
                    <a:pt x="137276" y="167031"/>
                  </a:lnTo>
                  <a:lnTo>
                    <a:pt x="137333" y="168308"/>
                  </a:lnTo>
                  <a:lnTo>
                    <a:pt x="132075" y="169474"/>
                  </a:lnTo>
                  <a:lnTo>
                    <a:pt x="128589" y="175749"/>
                  </a:lnTo>
                  <a:lnTo>
                    <a:pt x="126589" y="178137"/>
                  </a:lnTo>
                  <a:lnTo>
                    <a:pt x="122702" y="175249"/>
                  </a:lnTo>
                  <a:lnTo>
                    <a:pt x="119045" y="175471"/>
                  </a:lnTo>
                  <a:lnTo>
                    <a:pt x="120645" y="178192"/>
                  </a:lnTo>
                  <a:lnTo>
                    <a:pt x="120645" y="178192"/>
                  </a:lnTo>
                  <a:lnTo>
                    <a:pt x="120416" y="178526"/>
                  </a:lnTo>
                  <a:lnTo>
                    <a:pt x="120359" y="178526"/>
                  </a:lnTo>
                  <a:lnTo>
                    <a:pt x="120416" y="178526"/>
                  </a:lnTo>
                  <a:lnTo>
                    <a:pt x="120359" y="178526"/>
                  </a:lnTo>
                  <a:lnTo>
                    <a:pt x="114930" y="176971"/>
                  </a:lnTo>
                  <a:lnTo>
                    <a:pt x="110815" y="177415"/>
                  </a:lnTo>
                  <a:lnTo>
                    <a:pt x="108186" y="175083"/>
                  </a:lnTo>
                  <a:lnTo>
                    <a:pt x="108186" y="175083"/>
                  </a:lnTo>
                  <a:lnTo>
                    <a:pt x="101900" y="178081"/>
                  </a:lnTo>
                  <a:lnTo>
                    <a:pt x="100414" y="183523"/>
                  </a:lnTo>
                  <a:lnTo>
                    <a:pt x="97156" y="183301"/>
                  </a:lnTo>
                  <a:lnTo>
                    <a:pt x="97613" y="185411"/>
                  </a:lnTo>
                  <a:lnTo>
                    <a:pt x="93841" y="186466"/>
                  </a:lnTo>
                  <a:lnTo>
                    <a:pt x="94413" y="188465"/>
                  </a:lnTo>
                  <a:lnTo>
                    <a:pt x="90527" y="186300"/>
                  </a:lnTo>
                  <a:lnTo>
                    <a:pt x="91441" y="191742"/>
                  </a:lnTo>
                  <a:lnTo>
                    <a:pt x="94470" y="191797"/>
                  </a:lnTo>
                  <a:lnTo>
                    <a:pt x="95442" y="195295"/>
                  </a:lnTo>
                  <a:lnTo>
                    <a:pt x="93556" y="196572"/>
                  </a:lnTo>
                  <a:lnTo>
                    <a:pt x="86812" y="195073"/>
                  </a:lnTo>
                  <a:lnTo>
                    <a:pt x="86812" y="195073"/>
                  </a:lnTo>
                  <a:lnTo>
                    <a:pt x="84583" y="195018"/>
                  </a:lnTo>
                  <a:lnTo>
                    <a:pt x="81725" y="191075"/>
                  </a:lnTo>
                  <a:lnTo>
                    <a:pt x="77153" y="189631"/>
                  </a:lnTo>
                  <a:lnTo>
                    <a:pt x="75553" y="181968"/>
                  </a:lnTo>
                  <a:lnTo>
                    <a:pt x="71667" y="178914"/>
                  </a:lnTo>
                  <a:lnTo>
                    <a:pt x="67324" y="179636"/>
                  </a:lnTo>
                  <a:lnTo>
                    <a:pt x="65323" y="181524"/>
                  </a:lnTo>
                  <a:lnTo>
                    <a:pt x="62408" y="180636"/>
                  </a:lnTo>
                  <a:lnTo>
                    <a:pt x="56579" y="181024"/>
                  </a:lnTo>
                  <a:lnTo>
                    <a:pt x="55665" y="179136"/>
                  </a:lnTo>
                  <a:lnTo>
                    <a:pt x="52807" y="180414"/>
                  </a:lnTo>
                  <a:lnTo>
                    <a:pt x="51207" y="178137"/>
                  </a:lnTo>
                  <a:lnTo>
                    <a:pt x="49264" y="182357"/>
                  </a:lnTo>
                  <a:lnTo>
                    <a:pt x="44921" y="177582"/>
                  </a:lnTo>
                  <a:lnTo>
                    <a:pt x="44921" y="177582"/>
                  </a:lnTo>
                  <a:lnTo>
                    <a:pt x="45378" y="179692"/>
                  </a:lnTo>
                  <a:lnTo>
                    <a:pt x="45378" y="179692"/>
                  </a:lnTo>
                  <a:lnTo>
                    <a:pt x="40977" y="184078"/>
                  </a:lnTo>
                  <a:lnTo>
                    <a:pt x="40977" y="184078"/>
                  </a:lnTo>
                  <a:lnTo>
                    <a:pt x="37320" y="184689"/>
                  </a:lnTo>
                  <a:lnTo>
                    <a:pt x="36634" y="186910"/>
                  </a:lnTo>
                  <a:lnTo>
                    <a:pt x="36634" y="186910"/>
                  </a:lnTo>
                  <a:lnTo>
                    <a:pt x="35262" y="188465"/>
                  </a:lnTo>
                  <a:lnTo>
                    <a:pt x="35262" y="188465"/>
                  </a:lnTo>
                  <a:lnTo>
                    <a:pt x="30290" y="187799"/>
                  </a:lnTo>
                  <a:lnTo>
                    <a:pt x="28975" y="184911"/>
                  </a:lnTo>
                  <a:lnTo>
                    <a:pt x="28975" y="184856"/>
                  </a:lnTo>
                  <a:lnTo>
                    <a:pt x="28975" y="184911"/>
                  </a:lnTo>
                  <a:lnTo>
                    <a:pt x="28975" y="184856"/>
                  </a:lnTo>
                  <a:lnTo>
                    <a:pt x="27718" y="184356"/>
                  </a:lnTo>
                  <a:lnTo>
                    <a:pt x="27718" y="184356"/>
                  </a:lnTo>
                  <a:lnTo>
                    <a:pt x="27490" y="184412"/>
                  </a:lnTo>
                  <a:lnTo>
                    <a:pt x="27375" y="184412"/>
                  </a:lnTo>
                  <a:lnTo>
                    <a:pt x="27490" y="184412"/>
                  </a:lnTo>
                  <a:lnTo>
                    <a:pt x="27490" y="184356"/>
                  </a:lnTo>
                  <a:lnTo>
                    <a:pt x="27375" y="184412"/>
                  </a:lnTo>
                  <a:lnTo>
                    <a:pt x="27490" y="184356"/>
                  </a:lnTo>
                  <a:lnTo>
                    <a:pt x="27318" y="183523"/>
                  </a:lnTo>
                  <a:lnTo>
                    <a:pt x="27318" y="183523"/>
                  </a:lnTo>
                  <a:lnTo>
                    <a:pt x="27147" y="183190"/>
                  </a:lnTo>
                  <a:lnTo>
                    <a:pt x="27147" y="183190"/>
                  </a:lnTo>
                  <a:lnTo>
                    <a:pt x="26975" y="182413"/>
                  </a:lnTo>
                  <a:lnTo>
                    <a:pt x="26975" y="182413"/>
                  </a:lnTo>
                  <a:lnTo>
                    <a:pt x="25318" y="181247"/>
                  </a:lnTo>
                  <a:lnTo>
                    <a:pt x="25318" y="181247"/>
                  </a:lnTo>
                  <a:lnTo>
                    <a:pt x="25261" y="180303"/>
                  </a:lnTo>
                  <a:lnTo>
                    <a:pt x="25261" y="180303"/>
                  </a:lnTo>
                  <a:lnTo>
                    <a:pt x="22403" y="175805"/>
                  </a:lnTo>
                  <a:lnTo>
                    <a:pt x="19260" y="177693"/>
                  </a:lnTo>
                  <a:lnTo>
                    <a:pt x="19260" y="177693"/>
                  </a:lnTo>
                  <a:lnTo>
                    <a:pt x="14916" y="178859"/>
                  </a:lnTo>
                  <a:lnTo>
                    <a:pt x="11087" y="175360"/>
                  </a:lnTo>
                  <a:lnTo>
                    <a:pt x="8515" y="177970"/>
                  </a:lnTo>
                  <a:lnTo>
                    <a:pt x="8916" y="172806"/>
                  </a:lnTo>
                  <a:lnTo>
                    <a:pt x="4858" y="171529"/>
                  </a:lnTo>
                  <a:lnTo>
                    <a:pt x="4858" y="171529"/>
                  </a:lnTo>
                  <a:lnTo>
                    <a:pt x="6058" y="169197"/>
                  </a:lnTo>
                  <a:lnTo>
                    <a:pt x="5601" y="160534"/>
                  </a:lnTo>
                  <a:lnTo>
                    <a:pt x="1257" y="159313"/>
                  </a:lnTo>
                  <a:lnTo>
                    <a:pt x="1600" y="155259"/>
                  </a:lnTo>
                  <a:lnTo>
                    <a:pt x="5315" y="153704"/>
                  </a:lnTo>
                  <a:lnTo>
                    <a:pt x="5315" y="153704"/>
                  </a:lnTo>
                  <a:lnTo>
                    <a:pt x="7373" y="155426"/>
                  </a:lnTo>
                  <a:lnTo>
                    <a:pt x="11716" y="154148"/>
                  </a:lnTo>
                  <a:lnTo>
                    <a:pt x="13088" y="151538"/>
                  </a:lnTo>
                  <a:lnTo>
                    <a:pt x="8173" y="148984"/>
                  </a:lnTo>
                  <a:lnTo>
                    <a:pt x="9258" y="144375"/>
                  </a:lnTo>
                  <a:lnTo>
                    <a:pt x="8287" y="142376"/>
                  </a:lnTo>
                  <a:lnTo>
                    <a:pt x="8287" y="142376"/>
                  </a:lnTo>
                  <a:lnTo>
                    <a:pt x="8973" y="141543"/>
                  </a:lnTo>
                  <a:lnTo>
                    <a:pt x="5087" y="137101"/>
                  </a:lnTo>
                  <a:lnTo>
                    <a:pt x="0" y="135324"/>
                  </a:lnTo>
                  <a:lnTo>
                    <a:pt x="229" y="131215"/>
                  </a:lnTo>
                  <a:lnTo>
                    <a:pt x="2229" y="130215"/>
                  </a:lnTo>
                  <a:lnTo>
                    <a:pt x="2629" y="125717"/>
                  </a:lnTo>
                  <a:lnTo>
                    <a:pt x="5487" y="124440"/>
                  </a:lnTo>
                  <a:lnTo>
                    <a:pt x="9373" y="120109"/>
                  </a:lnTo>
                  <a:lnTo>
                    <a:pt x="15259" y="117666"/>
                  </a:lnTo>
                  <a:lnTo>
                    <a:pt x="16116" y="114834"/>
                  </a:lnTo>
                  <a:lnTo>
                    <a:pt x="30462" y="111669"/>
                  </a:lnTo>
                  <a:lnTo>
                    <a:pt x="30462" y="111669"/>
                  </a:lnTo>
                  <a:lnTo>
                    <a:pt x="32233" y="107948"/>
                  </a:lnTo>
                  <a:lnTo>
                    <a:pt x="35262" y="110725"/>
                  </a:lnTo>
                  <a:lnTo>
                    <a:pt x="39091" y="111502"/>
                  </a:lnTo>
                  <a:lnTo>
                    <a:pt x="39834" y="106449"/>
                  </a:lnTo>
                  <a:lnTo>
                    <a:pt x="41206" y="106782"/>
                  </a:lnTo>
                  <a:lnTo>
                    <a:pt x="43835" y="100896"/>
                  </a:lnTo>
                  <a:lnTo>
                    <a:pt x="50350" y="97287"/>
                  </a:lnTo>
                  <a:lnTo>
                    <a:pt x="48750" y="95121"/>
                  </a:lnTo>
                  <a:lnTo>
                    <a:pt x="45606" y="86292"/>
                  </a:lnTo>
                  <a:lnTo>
                    <a:pt x="40634" y="85681"/>
                  </a:lnTo>
                  <a:lnTo>
                    <a:pt x="32062" y="75408"/>
                  </a:lnTo>
                  <a:lnTo>
                    <a:pt x="32919" y="69356"/>
                  </a:lnTo>
                  <a:lnTo>
                    <a:pt x="28747" y="68134"/>
                  </a:lnTo>
                  <a:lnTo>
                    <a:pt x="30518" y="63636"/>
                  </a:lnTo>
                  <a:lnTo>
                    <a:pt x="33262" y="61415"/>
                  </a:lnTo>
                  <a:lnTo>
                    <a:pt x="36519" y="61304"/>
                  </a:lnTo>
                  <a:lnTo>
                    <a:pt x="37262" y="57861"/>
                  </a:lnTo>
                  <a:lnTo>
                    <a:pt x="42577" y="56917"/>
                  </a:lnTo>
                  <a:lnTo>
                    <a:pt x="44692" y="54196"/>
                  </a:lnTo>
                  <a:lnTo>
                    <a:pt x="50636" y="56029"/>
                  </a:lnTo>
                  <a:lnTo>
                    <a:pt x="51607" y="58916"/>
                  </a:lnTo>
                  <a:lnTo>
                    <a:pt x="53722" y="58305"/>
                  </a:lnTo>
                  <a:lnTo>
                    <a:pt x="62408" y="52586"/>
                  </a:lnTo>
                  <a:lnTo>
                    <a:pt x="65666" y="48199"/>
                  </a:lnTo>
                  <a:lnTo>
                    <a:pt x="68352" y="48699"/>
                  </a:lnTo>
                  <a:lnTo>
                    <a:pt x="69152" y="44645"/>
                  </a:lnTo>
                  <a:lnTo>
                    <a:pt x="72239" y="39203"/>
                  </a:lnTo>
                  <a:lnTo>
                    <a:pt x="73667" y="38704"/>
                  </a:lnTo>
                  <a:lnTo>
                    <a:pt x="76182" y="32873"/>
                  </a:lnTo>
                  <a:lnTo>
                    <a:pt x="78582" y="36427"/>
                  </a:lnTo>
                  <a:lnTo>
                    <a:pt x="82126" y="37371"/>
                  </a:lnTo>
                  <a:lnTo>
                    <a:pt x="82640" y="35261"/>
                  </a:lnTo>
                  <a:lnTo>
                    <a:pt x="95327" y="36038"/>
                  </a:lnTo>
                  <a:lnTo>
                    <a:pt x="96470" y="34983"/>
                  </a:lnTo>
                  <a:lnTo>
                    <a:pt x="93899" y="29486"/>
                  </a:lnTo>
                  <a:lnTo>
                    <a:pt x="84240" y="19046"/>
                  </a:lnTo>
                  <a:lnTo>
                    <a:pt x="84754" y="15992"/>
                  </a:lnTo>
                  <a:lnTo>
                    <a:pt x="87612" y="14215"/>
                  </a:lnTo>
                  <a:lnTo>
                    <a:pt x="90184" y="18824"/>
                  </a:lnTo>
                  <a:lnTo>
                    <a:pt x="97499" y="19602"/>
                  </a:lnTo>
                  <a:lnTo>
                    <a:pt x="94756" y="12994"/>
                  </a:lnTo>
                  <a:lnTo>
                    <a:pt x="95499" y="9662"/>
                  </a:lnTo>
                  <a:lnTo>
                    <a:pt x="101442" y="9606"/>
                  </a:lnTo>
                  <a:lnTo>
                    <a:pt x="101442" y="9606"/>
                  </a:lnTo>
                  <a:lnTo>
                    <a:pt x="105900" y="8218"/>
                  </a:lnTo>
                  <a:lnTo>
                    <a:pt x="108758" y="10439"/>
                  </a:lnTo>
                  <a:lnTo>
                    <a:pt x="111044" y="4720"/>
                  </a:lnTo>
                  <a:lnTo>
                    <a:pt x="110358" y="777"/>
                  </a:lnTo>
                  <a:lnTo>
                    <a:pt x="113330" y="0"/>
                  </a:lnTo>
                  <a:lnTo>
                    <a:pt x="117102" y="1832"/>
                  </a:lnTo>
                  <a:lnTo>
                    <a:pt x="118073" y="4664"/>
                  </a:lnTo>
                  <a:lnTo>
                    <a:pt x="116130" y="10884"/>
                  </a:lnTo>
                  <a:lnTo>
                    <a:pt x="120245" y="16214"/>
                  </a:lnTo>
                  <a:lnTo>
                    <a:pt x="119445" y="18380"/>
                  </a:lnTo>
                  <a:lnTo>
                    <a:pt x="123731" y="20823"/>
                  </a:lnTo>
                  <a:lnTo>
                    <a:pt x="128703" y="25932"/>
                  </a:lnTo>
                  <a:lnTo>
                    <a:pt x="131961" y="27043"/>
                  </a:lnTo>
                  <a:lnTo>
                    <a:pt x="138990" y="35094"/>
                  </a:lnTo>
                  <a:lnTo>
                    <a:pt x="139219" y="38593"/>
                  </a:lnTo>
                  <a:lnTo>
                    <a:pt x="142762" y="42924"/>
                  </a:lnTo>
                  <a:lnTo>
                    <a:pt x="147163" y="44867"/>
                  </a:lnTo>
                  <a:lnTo>
                    <a:pt x="156421" y="43201"/>
                  </a:lnTo>
                  <a:lnTo>
                    <a:pt x="156879" y="44090"/>
                  </a:lnTo>
                  <a:lnTo>
                    <a:pt x="165337" y="44756"/>
                  </a:lnTo>
                  <a:lnTo>
                    <a:pt x="171852" y="48477"/>
                  </a:lnTo>
                  <a:lnTo>
                    <a:pt x="175681" y="49254"/>
                  </a:lnTo>
                  <a:lnTo>
                    <a:pt x="177796" y="47311"/>
                  </a:lnTo>
                  <a:lnTo>
                    <a:pt x="183968" y="45700"/>
                  </a:lnTo>
                  <a:lnTo>
                    <a:pt x="191855" y="47144"/>
                  </a:lnTo>
                  <a:lnTo>
                    <a:pt x="193798" y="48977"/>
                  </a:lnTo>
                  <a:lnTo>
                    <a:pt x="192540" y="51864"/>
                  </a:lnTo>
                  <a:lnTo>
                    <a:pt x="189397" y="50254"/>
                  </a:lnTo>
                  <a:lnTo>
                    <a:pt x="189397" y="50254"/>
                  </a:lnTo>
                  <a:lnTo>
                    <a:pt x="184311" y="55695"/>
                  </a:lnTo>
                  <a:lnTo>
                    <a:pt x="185911" y="59249"/>
                  </a:lnTo>
                  <a:lnTo>
                    <a:pt x="182196" y="6102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77ABFE-0989-3065-2EA3-F7B56CD0BD73}"/>
                </a:ext>
              </a:extLst>
            </p:cNvPr>
            <p:cNvSpPr/>
            <p:nvPr/>
          </p:nvSpPr>
          <p:spPr>
            <a:xfrm>
              <a:off x="15191" y="5345"/>
              <a:ext cx="234" cy="378"/>
            </a:xfrm>
            <a:custGeom>
              <a:avLst/>
              <a:gdLst>
                <a:gd name="connsiteX0" fmla="*/ 98127 w 123825"/>
                <a:gd name="connsiteY0" fmla="*/ 102951 h 200025"/>
                <a:gd name="connsiteX1" fmla="*/ 92012 w 123825"/>
                <a:gd name="connsiteY1" fmla="*/ 102118 h 200025"/>
                <a:gd name="connsiteX2" fmla="*/ 89555 w 123825"/>
                <a:gd name="connsiteY2" fmla="*/ 104617 h 200025"/>
                <a:gd name="connsiteX3" fmla="*/ 89155 w 123825"/>
                <a:gd name="connsiteY3" fmla="*/ 101562 h 200025"/>
                <a:gd name="connsiteX4" fmla="*/ 84068 w 123825"/>
                <a:gd name="connsiteY4" fmla="*/ 102173 h 200025"/>
                <a:gd name="connsiteX5" fmla="*/ 82868 w 123825"/>
                <a:gd name="connsiteY5" fmla="*/ 100674 h 200025"/>
                <a:gd name="connsiteX6" fmla="*/ 80068 w 123825"/>
                <a:gd name="connsiteY6" fmla="*/ 102451 h 200025"/>
                <a:gd name="connsiteX7" fmla="*/ 75439 w 123825"/>
                <a:gd name="connsiteY7" fmla="*/ 108170 h 200025"/>
                <a:gd name="connsiteX8" fmla="*/ 76867 w 123825"/>
                <a:gd name="connsiteY8" fmla="*/ 110447 h 200025"/>
                <a:gd name="connsiteX9" fmla="*/ 82297 w 123825"/>
                <a:gd name="connsiteY9" fmla="*/ 109114 h 200025"/>
                <a:gd name="connsiteX10" fmla="*/ 89212 w 123825"/>
                <a:gd name="connsiteY10" fmla="*/ 112279 h 200025"/>
                <a:gd name="connsiteX11" fmla="*/ 89326 w 123825"/>
                <a:gd name="connsiteY11" fmla="*/ 108059 h 200025"/>
                <a:gd name="connsiteX12" fmla="*/ 96184 w 123825"/>
                <a:gd name="connsiteY12" fmla="*/ 108448 h 200025"/>
                <a:gd name="connsiteX13" fmla="*/ 99899 w 123825"/>
                <a:gd name="connsiteY13" fmla="*/ 105783 h 200025"/>
                <a:gd name="connsiteX14" fmla="*/ 101785 w 123825"/>
                <a:gd name="connsiteY14" fmla="*/ 106227 h 200025"/>
                <a:gd name="connsiteX15" fmla="*/ 102299 w 123825"/>
                <a:gd name="connsiteY15" fmla="*/ 108448 h 200025"/>
                <a:gd name="connsiteX16" fmla="*/ 106014 w 123825"/>
                <a:gd name="connsiteY16" fmla="*/ 107337 h 200025"/>
                <a:gd name="connsiteX17" fmla="*/ 106014 w 123825"/>
                <a:gd name="connsiteY17" fmla="*/ 107337 h 200025"/>
                <a:gd name="connsiteX18" fmla="*/ 106357 w 123825"/>
                <a:gd name="connsiteY18" fmla="*/ 111613 h 200025"/>
                <a:gd name="connsiteX19" fmla="*/ 106414 w 123825"/>
                <a:gd name="connsiteY19" fmla="*/ 111613 h 200025"/>
                <a:gd name="connsiteX20" fmla="*/ 106357 w 123825"/>
                <a:gd name="connsiteY20" fmla="*/ 111613 h 200025"/>
                <a:gd name="connsiteX21" fmla="*/ 106414 w 123825"/>
                <a:gd name="connsiteY21" fmla="*/ 111613 h 200025"/>
                <a:gd name="connsiteX22" fmla="*/ 109558 w 123825"/>
                <a:gd name="connsiteY22" fmla="*/ 111169 h 200025"/>
                <a:gd name="connsiteX23" fmla="*/ 112415 w 123825"/>
                <a:gd name="connsiteY23" fmla="*/ 112835 h 200025"/>
                <a:gd name="connsiteX24" fmla="*/ 112415 w 123825"/>
                <a:gd name="connsiteY24" fmla="*/ 112835 h 200025"/>
                <a:gd name="connsiteX25" fmla="*/ 116701 w 123825"/>
                <a:gd name="connsiteY25" fmla="*/ 113224 h 200025"/>
                <a:gd name="connsiteX26" fmla="*/ 116701 w 123825"/>
                <a:gd name="connsiteY26" fmla="*/ 113224 h 200025"/>
                <a:gd name="connsiteX27" fmla="*/ 117387 w 123825"/>
                <a:gd name="connsiteY27" fmla="*/ 113557 h 200025"/>
                <a:gd name="connsiteX28" fmla="*/ 117387 w 123825"/>
                <a:gd name="connsiteY28" fmla="*/ 113557 h 200025"/>
                <a:gd name="connsiteX29" fmla="*/ 117959 w 123825"/>
                <a:gd name="connsiteY29" fmla="*/ 114945 h 200025"/>
                <a:gd name="connsiteX30" fmla="*/ 117959 w 123825"/>
                <a:gd name="connsiteY30" fmla="*/ 114945 h 200025"/>
                <a:gd name="connsiteX31" fmla="*/ 118245 w 123825"/>
                <a:gd name="connsiteY31" fmla="*/ 115167 h 200025"/>
                <a:gd name="connsiteX32" fmla="*/ 118245 w 123825"/>
                <a:gd name="connsiteY32" fmla="*/ 115167 h 200025"/>
                <a:gd name="connsiteX33" fmla="*/ 122131 w 123825"/>
                <a:gd name="connsiteY33" fmla="*/ 116278 h 200025"/>
                <a:gd name="connsiteX34" fmla="*/ 122131 w 123825"/>
                <a:gd name="connsiteY34" fmla="*/ 116278 h 200025"/>
                <a:gd name="connsiteX35" fmla="*/ 123274 w 123825"/>
                <a:gd name="connsiteY35" fmla="*/ 119221 h 200025"/>
                <a:gd name="connsiteX36" fmla="*/ 125902 w 123825"/>
                <a:gd name="connsiteY36" fmla="*/ 120276 h 200025"/>
                <a:gd name="connsiteX37" fmla="*/ 125902 w 123825"/>
                <a:gd name="connsiteY37" fmla="*/ 123274 h 200025"/>
                <a:gd name="connsiteX38" fmla="*/ 123102 w 123825"/>
                <a:gd name="connsiteY38" fmla="*/ 124773 h 200025"/>
                <a:gd name="connsiteX39" fmla="*/ 122931 w 123825"/>
                <a:gd name="connsiteY39" fmla="*/ 124607 h 200025"/>
                <a:gd name="connsiteX40" fmla="*/ 117787 w 123825"/>
                <a:gd name="connsiteY40" fmla="*/ 126273 h 200025"/>
                <a:gd name="connsiteX41" fmla="*/ 116587 w 123825"/>
                <a:gd name="connsiteY41" fmla="*/ 130271 h 200025"/>
                <a:gd name="connsiteX42" fmla="*/ 107957 w 123825"/>
                <a:gd name="connsiteY42" fmla="*/ 136268 h 200025"/>
                <a:gd name="connsiteX43" fmla="*/ 104814 w 123825"/>
                <a:gd name="connsiteY43" fmla="*/ 144098 h 200025"/>
                <a:gd name="connsiteX44" fmla="*/ 106471 w 123825"/>
                <a:gd name="connsiteY44" fmla="*/ 155981 h 200025"/>
                <a:gd name="connsiteX45" fmla="*/ 110415 w 123825"/>
                <a:gd name="connsiteY45" fmla="*/ 157036 h 200025"/>
                <a:gd name="connsiteX46" fmla="*/ 108357 w 123825"/>
                <a:gd name="connsiteY46" fmla="*/ 160423 h 200025"/>
                <a:gd name="connsiteX47" fmla="*/ 105728 w 123825"/>
                <a:gd name="connsiteY47" fmla="*/ 168142 h 200025"/>
                <a:gd name="connsiteX48" fmla="*/ 99328 w 123825"/>
                <a:gd name="connsiteY48" fmla="*/ 166531 h 200025"/>
                <a:gd name="connsiteX49" fmla="*/ 96870 w 123825"/>
                <a:gd name="connsiteY49" fmla="*/ 169086 h 200025"/>
                <a:gd name="connsiteX50" fmla="*/ 87040 w 123825"/>
                <a:gd name="connsiteY50" fmla="*/ 171307 h 200025"/>
                <a:gd name="connsiteX51" fmla="*/ 87097 w 123825"/>
                <a:gd name="connsiteY51" fmla="*/ 176082 h 200025"/>
                <a:gd name="connsiteX52" fmla="*/ 89384 w 123825"/>
                <a:gd name="connsiteY52" fmla="*/ 178081 h 200025"/>
                <a:gd name="connsiteX53" fmla="*/ 95842 w 123825"/>
                <a:gd name="connsiteY53" fmla="*/ 180247 h 200025"/>
                <a:gd name="connsiteX54" fmla="*/ 95842 w 123825"/>
                <a:gd name="connsiteY54" fmla="*/ 186633 h 200025"/>
                <a:gd name="connsiteX55" fmla="*/ 94756 w 123825"/>
                <a:gd name="connsiteY55" fmla="*/ 189021 h 200025"/>
                <a:gd name="connsiteX56" fmla="*/ 88012 w 123825"/>
                <a:gd name="connsiteY56" fmla="*/ 191353 h 200025"/>
                <a:gd name="connsiteX57" fmla="*/ 86412 w 123825"/>
                <a:gd name="connsiteY57" fmla="*/ 195351 h 200025"/>
                <a:gd name="connsiteX58" fmla="*/ 78868 w 123825"/>
                <a:gd name="connsiteY58" fmla="*/ 196906 h 200025"/>
                <a:gd name="connsiteX59" fmla="*/ 71552 w 123825"/>
                <a:gd name="connsiteY59" fmla="*/ 196572 h 200025"/>
                <a:gd name="connsiteX60" fmla="*/ 67209 w 123825"/>
                <a:gd name="connsiteY60" fmla="*/ 198349 h 200025"/>
                <a:gd name="connsiteX61" fmla="*/ 61322 w 123825"/>
                <a:gd name="connsiteY61" fmla="*/ 202736 h 200025"/>
                <a:gd name="connsiteX62" fmla="*/ 50578 w 123825"/>
                <a:gd name="connsiteY62" fmla="*/ 203736 h 200025"/>
                <a:gd name="connsiteX63" fmla="*/ 49207 w 123825"/>
                <a:gd name="connsiteY63" fmla="*/ 200793 h 200025"/>
                <a:gd name="connsiteX64" fmla="*/ 51093 w 123825"/>
                <a:gd name="connsiteY64" fmla="*/ 197572 h 200025"/>
                <a:gd name="connsiteX65" fmla="*/ 51093 w 123825"/>
                <a:gd name="connsiteY65" fmla="*/ 197572 h 200025"/>
                <a:gd name="connsiteX66" fmla="*/ 46863 w 123825"/>
                <a:gd name="connsiteY66" fmla="*/ 193796 h 200025"/>
                <a:gd name="connsiteX67" fmla="*/ 46863 w 123825"/>
                <a:gd name="connsiteY67" fmla="*/ 193796 h 200025"/>
                <a:gd name="connsiteX68" fmla="*/ 44120 w 123825"/>
                <a:gd name="connsiteY68" fmla="*/ 196350 h 200025"/>
                <a:gd name="connsiteX69" fmla="*/ 44120 w 123825"/>
                <a:gd name="connsiteY69" fmla="*/ 196350 h 200025"/>
                <a:gd name="connsiteX70" fmla="*/ 41091 w 123825"/>
                <a:gd name="connsiteY70" fmla="*/ 196406 h 200025"/>
                <a:gd name="connsiteX71" fmla="*/ 37262 w 123825"/>
                <a:gd name="connsiteY71" fmla="*/ 200348 h 200025"/>
                <a:gd name="connsiteX72" fmla="*/ 33662 w 123825"/>
                <a:gd name="connsiteY72" fmla="*/ 197572 h 200025"/>
                <a:gd name="connsiteX73" fmla="*/ 32233 w 123825"/>
                <a:gd name="connsiteY73" fmla="*/ 193852 h 200025"/>
                <a:gd name="connsiteX74" fmla="*/ 33433 w 123825"/>
                <a:gd name="connsiteY74" fmla="*/ 188965 h 200025"/>
                <a:gd name="connsiteX75" fmla="*/ 30690 w 123825"/>
                <a:gd name="connsiteY75" fmla="*/ 188021 h 200025"/>
                <a:gd name="connsiteX76" fmla="*/ 22574 w 123825"/>
                <a:gd name="connsiteY76" fmla="*/ 187910 h 200025"/>
                <a:gd name="connsiteX77" fmla="*/ 22346 w 123825"/>
                <a:gd name="connsiteY77" fmla="*/ 187910 h 200025"/>
                <a:gd name="connsiteX78" fmla="*/ 22517 w 123825"/>
                <a:gd name="connsiteY78" fmla="*/ 187910 h 200025"/>
                <a:gd name="connsiteX79" fmla="*/ 22574 w 123825"/>
                <a:gd name="connsiteY79" fmla="*/ 187910 h 200025"/>
                <a:gd name="connsiteX80" fmla="*/ 22517 w 123825"/>
                <a:gd name="connsiteY80" fmla="*/ 187910 h 200025"/>
                <a:gd name="connsiteX81" fmla="*/ 22346 w 123825"/>
                <a:gd name="connsiteY81" fmla="*/ 187910 h 200025"/>
                <a:gd name="connsiteX82" fmla="*/ 15716 w 123825"/>
                <a:gd name="connsiteY82" fmla="*/ 188965 h 200025"/>
                <a:gd name="connsiteX83" fmla="*/ 14002 w 123825"/>
                <a:gd name="connsiteY83" fmla="*/ 181746 h 200025"/>
                <a:gd name="connsiteX84" fmla="*/ 8001 w 123825"/>
                <a:gd name="connsiteY84" fmla="*/ 181358 h 200025"/>
                <a:gd name="connsiteX85" fmla="*/ 8001 w 123825"/>
                <a:gd name="connsiteY85" fmla="*/ 181358 h 200025"/>
                <a:gd name="connsiteX86" fmla="*/ 3543 w 123825"/>
                <a:gd name="connsiteY86" fmla="*/ 180191 h 200025"/>
                <a:gd name="connsiteX87" fmla="*/ 2743 w 123825"/>
                <a:gd name="connsiteY87" fmla="*/ 176582 h 200025"/>
                <a:gd name="connsiteX88" fmla="*/ 4001 w 123825"/>
                <a:gd name="connsiteY88" fmla="*/ 171029 h 200025"/>
                <a:gd name="connsiteX89" fmla="*/ 1429 w 123825"/>
                <a:gd name="connsiteY89" fmla="*/ 168475 h 200025"/>
                <a:gd name="connsiteX90" fmla="*/ 1314 w 123825"/>
                <a:gd name="connsiteY90" fmla="*/ 163199 h 200025"/>
                <a:gd name="connsiteX91" fmla="*/ 0 w 123825"/>
                <a:gd name="connsiteY91" fmla="*/ 159035 h 200025"/>
                <a:gd name="connsiteX92" fmla="*/ 1886 w 123825"/>
                <a:gd name="connsiteY92" fmla="*/ 153871 h 200025"/>
                <a:gd name="connsiteX93" fmla="*/ 4343 w 123825"/>
                <a:gd name="connsiteY93" fmla="*/ 150539 h 200025"/>
                <a:gd name="connsiteX94" fmla="*/ 4286 w 123825"/>
                <a:gd name="connsiteY94" fmla="*/ 146763 h 200025"/>
                <a:gd name="connsiteX95" fmla="*/ 4286 w 123825"/>
                <a:gd name="connsiteY95" fmla="*/ 146763 h 200025"/>
                <a:gd name="connsiteX96" fmla="*/ 6972 w 123825"/>
                <a:gd name="connsiteY96" fmla="*/ 144820 h 200025"/>
                <a:gd name="connsiteX97" fmla="*/ 6972 w 123825"/>
                <a:gd name="connsiteY97" fmla="*/ 144820 h 200025"/>
                <a:gd name="connsiteX98" fmla="*/ 9716 w 123825"/>
                <a:gd name="connsiteY98" fmla="*/ 144820 h 200025"/>
                <a:gd name="connsiteX99" fmla="*/ 9716 w 123825"/>
                <a:gd name="connsiteY99" fmla="*/ 144820 h 200025"/>
                <a:gd name="connsiteX100" fmla="*/ 15202 w 123825"/>
                <a:gd name="connsiteY100" fmla="*/ 144375 h 200025"/>
                <a:gd name="connsiteX101" fmla="*/ 18974 w 123825"/>
                <a:gd name="connsiteY101" fmla="*/ 137656 h 200025"/>
                <a:gd name="connsiteX102" fmla="*/ 18917 w 123825"/>
                <a:gd name="connsiteY102" fmla="*/ 137601 h 200025"/>
                <a:gd name="connsiteX103" fmla="*/ 18917 w 123825"/>
                <a:gd name="connsiteY103" fmla="*/ 137601 h 200025"/>
                <a:gd name="connsiteX104" fmla="*/ 18974 w 123825"/>
                <a:gd name="connsiteY104" fmla="*/ 137656 h 200025"/>
                <a:gd name="connsiteX105" fmla="*/ 18688 w 123825"/>
                <a:gd name="connsiteY105" fmla="*/ 132881 h 200025"/>
                <a:gd name="connsiteX106" fmla="*/ 15030 w 123825"/>
                <a:gd name="connsiteY106" fmla="*/ 132548 h 200025"/>
                <a:gd name="connsiteX107" fmla="*/ 13716 w 123825"/>
                <a:gd name="connsiteY107" fmla="*/ 125107 h 200025"/>
                <a:gd name="connsiteX108" fmla="*/ 16116 w 123825"/>
                <a:gd name="connsiteY108" fmla="*/ 123885 h 200025"/>
                <a:gd name="connsiteX109" fmla="*/ 16116 w 123825"/>
                <a:gd name="connsiteY109" fmla="*/ 123885 h 200025"/>
                <a:gd name="connsiteX110" fmla="*/ 15259 w 123825"/>
                <a:gd name="connsiteY110" fmla="*/ 116055 h 200025"/>
                <a:gd name="connsiteX111" fmla="*/ 16859 w 123825"/>
                <a:gd name="connsiteY111" fmla="*/ 110447 h 200025"/>
                <a:gd name="connsiteX112" fmla="*/ 15088 w 123825"/>
                <a:gd name="connsiteY112" fmla="*/ 108115 h 200025"/>
                <a:gd name="connsiteX113" fmla="*/ 11259 w 123825"/>
                <a:gd name="connsiteY113" fmla="*/ 110336 h 200025"/>
                <a:gd name="connsiteX114" fmla="*/ 10230 w 123825"/>
                <a:gd name="connsiteY114" fmla="*/ 106171 h 200025"/>
                <a:gd name="connsiteX115" fmla="*/ 12287 w 123825"/>
                <a:gd name="connsiteY115" fmla="*/ 105616 h 200025"/>
                <a:gd name="connsiteX116" fmla="*/ 12230 w 123825"/>
                <a:gd name="connsiteY116" fmla="*/ 101396 h 200025"/>
                <a:gd name="connsiteX117" fmla="*/ 15602 w 123825"/>
                <a:gd name="connsiteY117" fmla="*/ 98841 h 200025"/>
                <a:gd name="connsiteX118" fmla="*/ 11544 w 123825"/>
                <a:gd name="connsiteY118" fmla="*/ 98730 h 200025"/>
                <a:gd name="connsiteX119" fmla="*/ 7144 w 123825"/>
                <a:gd name="connsiteY119" fmla="*/ 95121 h 200025"/>
                <a:gd name="connsiteX120" fmla="*/ 10458 w 123825"/>
                <a:gd name="connsiteY120" fmla="*/ 93122 h 200025"/>
                <a:gd name="connsiteX121" fmla="*/ 10344 w 123825"/>
                <a:gd name="connsiteY121" fmla="*/ 87569 h 200025"/>
                <a:gd name="connsiteX122" fmla="*/ 7372 w 123825"/>
                <a:gd name="connsiteY122" fmla="*/ 84460 h 200025"/>
                <a:gd name="connsiteX123" fmla="*/ 9315 w 123825"/>
                <a:gd name="connsiteY123" fmla="*/ 81794 h 200025"/>
                <a:gd name="connsiteX124" fmla="*/ 9658 w 123825"/>
                <a:gd name="connsiteY124" fmla="*/ 77074 h 200025"/>
                <a:gd name="connsiteX125" fmla="*/ 13145 w 123825"/>
                <a:gd name="connsiteY125" fmla="*/ 70799 h 200025"/>
                <a:gd name="connsiteX126" fmla="*/ 18402 w 123825"/>
                <a:gd name="connsiteY126" fmla="*/ 69633 h 200025"/>
                <a:gd name="connsiteX127" fmla="*/ 18345 w 123825"/>
                <a:gd name="connsiteY127" fmla="*/ 68356 h 200025"/>
                <a:gd name="connsiteX128" fmla="*/ 20803 w 123825"/>
                <a:gd name="connsiteY128" fmla="*/ 66135 h 200025"/>
                <a:gd name="connsiteX129" fmla="*/ 20803 w 123825"/>
                <a:gd name="connsiteY129" fmla="*/ 66135 h 200025"/>
                <a:gd name="connsiteX130" fmla="*/ 21946 w 123825"/>
                <a:gd name="connsiteY130" fmla="*/ 67468 h 200025"/>
                <a:gd name="connsiteX131" fmla="*/ 21946 w 123825"/>
                <a:gd name="connsiteY131" fmla="*/ 67468 h 200025"/>
                <a:gd name="connsiteX132" fmla="*/ 22346 w 123825"/>
                <a:gd name="connsiteY132" fmla="*/ 69245 h 200025"/>
                <a:gd name="connsiteX133" fmla="*/ 22346 w 123825"/>
                <a:gd name="connsiteY133" fmla="*/ 69245 h 200025"/>
                <a:gd name="connsiteX134" fmla="*/ 23775 w 123825"/>
                <a:gd name="connsiteY134" fmla="*/ 73742 h 200025"/>
                <a:gd name="connsiteX135" fmla="*/ 25546 w 123825"/>
                <a:gd name="connsiteY135" fmla="*/ 74298 h 200025"/>
                <a:gd name="connsiteX136" fmla="*/ 25546 w 123825"/>
                <a:gd name="connsiteY136" fmla="*/ 74298 h 200025"/>
                <a:gd name="connsiteX137" fmla="*/ 28575 w 123825"/>
                <a:gd name="connsiteY137" fmla="*/ 72465 h 200025"/>
                <a:gd name="connsiteX138" fmla="*/ 37205 w 123825"/>
                <a:gd name="connsiteY138" fmla="*/ 75908 h 200025"/>
                <a:gd name="connsiteX139" fmla="*/ 37205 w 123825"/>
                <a:gd name="connsiteY139" fmla="*/ 75908 h 200025"/>
                <a:gd name="connsiteX140" fmla="*/ 41263 w 123825"/>
                <a:gd name="connsiteY140" fmla="*/ 76130 h 200025"/>
                <a:gd name="connsiteX141" fmla="*/ 43606 w 123825"/>
                <a:gd name="connsiteY141" fmla="*/ 73520 h 200025"/>
                <a:gd name="connsiteX142" fmla="*/ 42406 w 123825"/>
                <a:gd name="connsiteY142" fmla="*/ 64636 h 200025"/>
                <a:gd name="connsiteX143" fmla="*/ 42406 w 123825"/>
                <a:gd name="connsiteY143" fmla="*/ 64636 h 200025"/>
                <a:gd name="connsiteX144" fmla="*/ 42120 w 123825"/>
                <a:gd name="connsiteY144" fmla="*/ 61026 h 200025"/>
                <a:gd name="connsiteX145" fmla="*/ 46178 w 123825"/>
                <a:gd name="connsiteY145" fmla="*/ 59194 h 200025"/>
                <a:gd name="connsiteX146" fmla="*/ 41720 w 123825"/>
                <a:gd name="connsiteY146" fmla="*/ 55251 h 200025"/>
                <a:gd name="connsiteX147" fmla="*/ 41606 w 123825"/>
                <a:gd name="connsiteY147" fmla="*/ 52752 h 200025"/>
                <a:gd name="connsiteX148" fmla="*/ 44920 w 123825"/>
                <a:gd name="connsiteY148" fmla="*/ 50864 h 200025"/>
                <a:gd name="connsiteX149" fmla="*/ 50464 w 123825"/>
                <a:gd name="connsiteY149" fmla="*/ 50698 h 200025"/>
                <a:gd name="connsiteX150" fmla="*/ 50064 w 123825"/>
                <a:gd name="connsiteY150" fmla="*/ 47477 h 200025"/>
                <a:gd name="connsiteX151" fmla="*/ 48235 w 123825"/>
                <a:gd name="connsiteY151" fmla="*/ 48477 h 200025"/>
                <a:gd name="connsiteX152" fmla="*/ 42177 w 123825"/>
                <a:gd name="connsiteY152" fmla="*/ 45589 h 200025"/>
                <a:gd name="connsiteX153" fmla="*/ 42177 w 123825"/>
                <a:gd name="connsiteY153" fmla="*/ 45589 h 200025"/>
                <a:gd name="connsiteX154" fmla="*/ 41091 w 123825"/>
                <a:gd name="connsiteY154" fmla="*/ 37315 h 200025"/>
                <a:gd name="connsiteX155" fmla="*/ 45492 w 123825"/>
                <a:gd name="connsiteY155" fmla="*/ 31540 h 200025"/>
                <a:gd name="connsiteX156" fmla="*/ 44920 w 123825"/>
                <a:gd name="connsiteY156" fmla="*/ 22600 h 200025"/>
                <a:gd name="connsiteX157" fmla="*/ 46578 w 123825"/>
                <a:gd name="connsiteY157" fmla="*/ 20712 h 200025"/>
                <a:gd name="connsiteX158" fmla="*/ 47892 w 123825"/>
                <a:gd name="connsiteY158" fmla="*/ 19158 h 200025"/>
                <a:gd name="connsiteX159" fmla="*/ 47892 w 123825"/>
                <a:gd name="connsiteY159" fmla="*/ 19158 h 200025"/>
                <a:gd name="connsiteX160" fmla="*/ 50750 w 123825"/>
                <a:gd name="connsiteY160" fmla="*/ 16770 h 200025"/>
                <a:gd name="connsiteX161" fmla="*/ 50750 w 123825"/>
                <a:gd name="connsiteY161" fmla="*/ 16770 h 200025"/>
                <a:gd name="connsiteX162" fmla="*/ 50750 w 123825"/>
                <a:gd name="connsiteY162" fmla="*/ 16770 h 200025"/>
                <a:gd name="connsiteX163" fmla="*/ 52521 w 123825"/>
                <a:gd name="connsiteY163" fmla="*/ 17825 h 200025"/>
                <a:gd name="connsiteX164" fmla="*/ 55607 w 123825"/>
                <a:gd name="connsiteY164" fmla="*/ 14049 h 200025"/>
                <a:gd name="connsiteX165" fmla="*/ 59494 w 123825"/>
                <a:gd name="connsiteY165" fmla="*/ 14104 h 200025"/>
                <a:gd name="connsiteX166" fmla="*/ 61151 w 123825"/>
                <a:gd name="connsiteY166" fmla="*/ 9718 h 200025"/>
                <a:gd name="connsiteX167" fmla="*/ 61151 w 123825"/>
                <a:gd name="connsiteY167" fmla="*/ 9662 h 200025"/>
                <a:gd name="connsiteX168" fmla="*/ 61151 w 123825"/>
                <a:gd name="connsiteY168" fmla="*/ 9662 h 200025"/>
                <a:gd name="connsiteX169" fmla="*/ 61151 w 123825"/>
                <a:gd name="connsiteY169" fmla="*/ 9718 h 200025"/>
                <a:gd name="connsiteX170" fmla="*/ 62694 w 123825"/>
                <a:gd name="connsiteY170" fmla="*/ 7829 h 200025"/>
                <a:gd name="connsiteX171" fmla="*/ 63266 w 123825"/>
                <a:gd name="connsiteY171" fmla="*/ 2999 h 200025"/>
                <a:gd name="connsiteX172" fmla="*/ 65666 w 123825"/>
                <a:gd name="connsiteY172" fmla="*/ 444 h 200025"/>
                <a:gd name="connsiteX173" fmla="*/ 68866 w 123825"/>
                <a:gd name="connsiteY173" fmla="*/ 0 h 200025"/>
                <a:gd name="connsiteX174" fmla="*/ 73953 w 123825"/>
                <a:gd name="connsiteY174" fmla="*/ 3110 h 200025"/>
                <a:gd name="connsiteX175" fmla="*/ 78010 w 123825"/>
                <a:gd name="connsiteY175" fmla="*/ 2443 h 200025"/>
                <a:gd name="connsiteX176" fmla="*/ 80125 w 123825"/>
                <a:gd name="connsiteY176" fmla="*/ 4054 h 200025"/>
                <a:gd name="connsiteX177" fmla="*/ 80582 w 123825"/>
                <a:gd name="connsiteY177" fmla="*/ 8996 h 200025"/>
                <a:gd name="connsiteX178" fmla="*/ 83668 w 123825"/>
                <a:gd name="connsiteY178" fmla="*/ 11217 h 200025"/>
                <a:gd name="connsiteX179" fmla="*/ 83668 w 123825"/>
                <a:gd name="connsiteY179" fmla="*/ 11217 h 200025"/>
                <a:gd name="connsiteX180" fmla="*/ 84011 w 123825"/>
                <a:gd name="connsiteY180" fmla="*/ 11495 h 200025"/>
                <a:gd name="connsiteX181" fmla="*/ 84011 w 123825"/>
                <a:gd name="connsiteY181" fmla="*/ 11495 h 200025"/>
                <a:gd name="connsiteX182" fmla="*/ 87555 w 123825"/>
                <a:gd name="connsiteY182" fmla="*/ 15770 h 200025"/>
                <a:gd name="connsiteX183" fmla="*/ 87555 w 123825"/>
                <a:gd name="connsiteY183" fmla="*/ 15770 h 200025"/>
                <a:gd name="connsiteX184" fmla="*/ 87783 w 123825"/>
                <a:gd name="connsiteY184" fmla="*/ 16770 h 200025"/>
                <a:gd name="connsiteX185" fmla="*/ 87783 w 123825"/>
                <a:gd name="connsiteY185" fmla="*/ 16770 h 200025"/>
                <a:gd name="connsiteX186" fmla="*/ 87955 w 123825"/>
                <a:gd name="connsiteY186" fmla="*/ 17380 h 200025"/>
                <a:gd name="connsiteX187" fmla="*/ 87955 w 123825"/>
                <a:gd name="connsiteY187" fmla="*/ 17380 h 200025"/>
                <a:gd name="connsiteX188" fmla="*/ 89726 w 123825"/>
                <a:gd name="connsiteY188" fmla="*/ 20712 h 200025"/>
                <a:gd name="connsiteX189" fmla="*/ 93784 w 123825"/>
                <a:gd name="connsiteY189" fmla="*/ 20712 h 200025"/>
                <a:gd name="connsiteX190" fmla="*/ 93784 w 123825"/>
                <a:gd name="connsiteY190" fmla="*/ 20712 h 200025"/>
                <a:gd name="connsiteX191" fmla="*/ 96927 w 123825"/>
                <a:gd name="connsiteY191" fmla="*/ 20768 h 200025"/>
                <a:gd name="connsiteX192" fmla="*/ 99099 w 123825"/>
                <a:gd name="connsiteY192" fmla="*/ 23433 h 200025"/>
                <a:gd name="connsiteX193" fmla="*/ 96470 w 123825"/>
                <a:gd name="connsiteY193" fmla="*/ 24932 h 200025"/>
                <a:gd name="connsiteX194" fmla="*/ 96127 w 123825"/>
                <a:gd name="connsiteY194" fmla="*/ 28431 h 200025"/>
                <a:gd name="connsiteX195" fmla="*/ 98413 w 123825"/>
                <a:gd name="connsiteY195" fmla="*/ 27987 h 200025"/>
                <a:gd name="connsiteX196" fmla="*/ 98413 w 123825"/>
                <a:gd name="connsiteY196" fmla="*/ 27987 h 200025"/>
                <a:gd name="connsiteX197" fmla="*/ 100699 w 123825"/>
                <a:gd name="connsiteY197" fmla="*/ 29986 h 200025"/>
                <a:gd name="connsiteX198" fmla="*/ 100699 w 123825"/>
                <a:gd name="connsiteY198" fmla="*/ 29986 h 200025"/>
                <a:gd name="connsiteX199" fmla="*/ 100871 w 123825"/>
                <a:gd name="connsiteY199" fmla="*/ 31041 h 200025"/>
                <a:gd name="connsiteX200" fmla="*/ 100871 w 123825"/>
                <a:gd name="connsiteY200" fmla="*/ 31041 h 200025"/>
                <a:gd name="connsiteX201" fmla="*/ 99613 w 123825"/>
                <a:gd name="connsiteY201" fmla="*/ 34705 h 200025"/>
                <a:gd name="connsiteX202" fmla="*/ 99613 w 123825"/>
                <a:gd name="connsiteY202" fmla="*/ 34705 h 200025"/>
                <a:gd name="connsiteX203" fmla="*/ 97270 w 123825"/>
                <a:gd name="connsiteY203" fmla="*/ 34872 h 200025"/>
                <a:gd name="connsiteX204" fmla="*/ 91212 w 123825"/>
                <a:gd name="connsiteY204" fmla="*/ 32484 h 200025"/>
                <a:gd name="connsiteX205" fmla="*/ 89384 w 123825"/>
                <a:gd name="connsiteY205" fmla="*/ 33817 h 200025"/>
                <a:gd name="connsiteX206" fmla="*/ 84126 w 123825"/>
                <a:gd name="connsiteY206" fmla="*/ 33984 h 200025"/>
                <a:gd name="connsiteX207" fmla="*/ 82297 w 123825"/>
                <a:gd name="connsiteY207" fmla="*/ 31318 h 200025"/>
                <a:gd name="connsiteX208" fmla="*/ 82297 w 123825"/>
                <a:gd name="connsiteY208" fmla="*/ 31318 h 200025"/>
                <a:gd name="connsiteX209" fmla="*/ 77782 w 123825"/>
                <a:gd name="connsiteY209" fmla="*/ 30763 h 200025"/>
                <a:gd name="connsiteX210" fmla="*/ 76696 w 123825"/>
                <a:gd name="connsiteY210" fmla="*/ 36149 h 200025"/>
                <a:gd name="connsiteX211" fmla="*/ 74867 w 123825"/>
                <a:gd name="connsiteY211" fmla="*/ 37093 h 200025"/>
                <a:gd name="connsiteX212" fmla="*/ 74696 w 123825"/>
                <a:gd name="connsiteY212" fmla="*/ 41480 h 200025"/>
                <a:gd name="connsiteX213" fmla="*/ 74696 w 123825"/>
                <a:gd name="connsiteY213" fmla="*/ 41480 h 200025"/>
                <a:gd name="connsiteX214" fmla="*/ 74638 w 123825"/>
                <a:gd name="connsiteY214" fmla="*/ 41702 h 200025"/>
                <a:gd name="connsiteX215" fmla="*/ 74638 w 123825"/>
                <a:gd name="connsiteY215" fmla="*/ 41702 h 200025"/>
                <a:gd name="connsiteX216" fmla="*/ 74238 w 123825"/>
                <a:gd name="connsiteY216" fmla="*/ 42535 h 200025"/>
                <a:gd name="connsiteX217" fmla="*/ 74238 w 123825"/>
                <a:gd name="connsiteY217" fmla="*/ 42535 h 200025"/>
                <a:gd name="connsiteX218" fmla="*/ 76182 w 123825"/>
                <a:gd name="connsiteY218" fmla="*/ 47699 h 200025"/>
                <a:gd name="connsiteX219" fmla="*/ 76182 w 123825"/>
                <a:gd name="connsiteY219" fmla="*/ 47699 h 200025"/>
                <a:gd name="connsiteX220" fmla="*/ 79211 w 123825"/>
                <a:gd name="connsiteY220" fmla="*/ 54863 h 200025"/>
                <a:gd name="connsiteX221" fmla="*/ 77782 w 123825"/>
                <a:gd name="connsiteY221" fmla="*/ 57750 h 200025"/>
                <a:gd name="connsiteX222" fmla="*/ 79154 w 123825"/>
                <a:gd name="connsiteY222" fmla="*/ 60304 h 200025"/>
                <a:gd name="connsiteX223" fmla="*/ 82354 w 123825"/>
                <a:gd name="connsiteY223" fmla="*/ 61359 h 200025"/>
                <a:gd name="connsiteX224" fmla="*/ 80697 w 123825"/>
                <a:gd name="connsiteY224" fmla="*/ 63692 h 200025"/>
                <a:gd name="connsiteX225" fmla="*/ 85269 w 123825"/>
                <a:gd name="connsiteY225" fmla="*/ 66468 h 200025"/>
                <a:gd name="connsiteX226" fmla="*/ 89155 w 123825"/>
                <a:gd name="connsiteY226" fmla="*/ 70911 h 200025"/>
                <a:gd name="connsiteX227" fmla="*/ 88583 w 123825"/>
                <a:gd name="connsiteY227" fmla="*/ 74575 h 200025"/>
                <a:gd name="connsiteX228" fmla="*/ 86240 w 123825"/>
                <a:gd name="connsiteY228" fmla="*/ 78573 h 200025"/>
                <a:gd name="connsiteX229" fmla="*/ 87783 w 123825"/>
                <a:gd name="connsiteY229" fmla="*/ 81961 h 200025"/>
                <a:gd name="connsiteX230" fmla="*/ 90641 w 123825"/>
                <a:gd name="connsiteY230" fmla="*/ 80295 h 200025"/>
                <a:gd name="connsiteX231" fmla="*/ 92698 w 123825"/>
                <a:gd name="connsiteY231" fmla="*/ 81850 h 200025"/>
                <a:gd name="connsiteX232" fmla="*/ 93498 w 123825"/>
                <a:gd name="connsiteY232" fmla="*/ 87403 h 200025"/>
                <a:gd name="connsiteX233" fmla="*/ 96242 w 123825"/>
                <a:gd name="connsiteY233" fmla="*/ 85237 h 200025"/>
                <a:gd name="connsiteX234" fmla="*/ 97041 w 123825"/>
                <a:gd name="connsiteY234" fmla="*/ 81405 h 200025"/>
                <a:gd name="connsiteX235" fmla="*/ 97041 w 123825"/>
                <a:gd name="connsiteY235" fmla="*/ 81405 h 200025"/>
                <a:gd name="connsiteX236" fmla="*/ 98242 w 123825"/>
                <a:gd name="connsiteY236" fmla="*/ 79129 h 200025"/>
                <a:gd name="connsiteX237" fmla="*/ 104071 w 123825"/>
                <a:gd name="connsiteY237" fmla="*/ 80184 h 200025"/>
                <a:gd name="connsiteX238" fmla="*/ 107672 w 123825"/>
                <a:gd name="connsiteY238" fmla="*/ 79351 h 200025"/>
                <a:gd name="connsiteX239" fmla="*/ 113730 w 123825"/>
                <a:gd name="connsiteY239" fmla="*/ 82072 h 200025"/>
                <a:gd name="connsiteX240" fmla="*/ 111044 w 123825"/>
                <a:gd name="connsiteY240" fmla="*/ 86958 h 200025"/>
                <a:gd name="connsiteX241" fmla="*/ 111729 w 123825"/>
                <a:gd name="connsiteY241" fmla="*/ 88902 h 200025"/>
                <a:gd name="connsiteX242" fmla="*/ 111729 w 123825"/>
                <a:gd name="connsiteY242" fmla="*/ 88902 h 200025"/>
                <a:gd name="connsiteX243" fmla="*/ 110586 w 123825"/>
                <a:gd name="connsiteY243" fmla="*/ 94066 h 200025"/>
                <a:gd name="connsiteX244" fmla="*/ 107843 w 123825"/>
                <a:gd name="connsiteY244" fmla="*/ 96398 h 200025"/>
                <a:gd name="connsiteX245" fmla="*/ 107957 w 123825"/>
                <a:gd name="connsiteY245" fmla="*/ 101618 h 200025"/>
                <a:gd name="connsiteX246" fmla="*/ 105671 w 123825"/>
                <a:gd name="connsiteY246" fmla="*/ 102062 h 200025"/>
                <a:gd name="connsiteX247" fmla="*/ 101785 w 123825"/>
                <a:gd name="connsiteY247" fmla="*/ 106227 h 200025"/>
                <a:gd name="connsiteX248" fmla="*/ 99899 w 123825"/>
                <a:gd name="connsiteY248" fmla="*/ 105783 h 200025"/>
                <a:gd name="connsiteX249" fmla="*/ 98127 w 123825"/>
                <a:gd name="connsiteY249" fmla="*/ 102951 h 200025"/>
                <a:gd name="connsiteX250" fmla="*/ 105671 w 123825"/>
                <a:gd name="connsiteY250" fmla="*/ 102062 h 200025"/>
                <a:gd name="connsiteX251" fmla="*/ 106186 w 123825"/>
                <a:gd name="connsiteY251" fmla="*/ 10533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123825" h="200025">
                  <a:moveTo>
                    <a:pt x="98127" y="102951"/>
                  </a:moveTo>
                  <a:lnTo>
                    <a:pt x="92012" y="102118"/>
                  </a:lnTo>
                  <a:lnTo>
                    <a:pt x="89555" y="104617"/>
                  </a:lnTo>
                  <a:lnTo>
                    <a:pt x="89155" y="101562"/>
                  </a:lnTo>
                  <a:lnTo>
                    <a:pt x="84068" y="102173"/>
                  </a:lnTo>
                  <a:lnTo>
                    <a:pt x="82868" y="100674"/>
                  </a:lnTo>
                  <a:lnTo>
                    <a:pt x="80068" y="102451"/>
                  </a:lnTo>
                  <a:lnTo>
                    <a:pt x="75439" y="108170"/>
                  </a:lnTo>
                  <a:lnTo>
                    <a:pt x="76867" y="110447"/>
                  </a:lnTo>
                  <a:lnTo>
                    <a:pt x="82297" y="109114"/>
                  </a:lnTo>
                  <a:lnTo>
                    <a:pt x="89212" y="112279"/>
                  </a:lnTo>
                  <a:lnTo>
                    <a:pt x="89326" y="108059"/>
                  </a:lnTo>
                  <a:lnTo>
                    <a:pt x="96184" y="108448"/>
                  </a:lnTo>
                  <a:lnTo>
                    <a:pt x="99899" y="105783"/>
                  </a:lnTo>
                  <a:lnTo>
                    <a:pt x="101785" y="106227"/>
                  </a:lnTo>
                  <a:lnTo>
                    <a:pt x="102299" y="108448"/>
                  </a:lnTo>
                  <a:lnTo>
                    <a:pt x="106014" y="107337"/>
                  </a:lnTo>
                  <a:lnTo>
                    <a:pt x="106014" y="107337"/>
                  </a:lnTo>
                  <a:lnTo>
                    <a:pt x="106357" y="111613"/>
                  </a:lnTo>
                  <a:lnTo>
                    <a:pt x="106414" y="111613"/>
                  </a:lnTo>
                  <a:lnTo>
                    <a:pt x="106357" y="111613"/>
                  </a:lnTo>
                  <a:lnTo>
                    <a:pt x="106414" y="111613"/>
                  </a:lnTo>
                  <a:lnTo>
                    <a:pt x="109558" y="111169"/>
                  </a:lnTo>
                  <a:lnTo>
                    <a:pt x="112415" y="112835"/>
                  </a:lnTo>
                  <a:lnTo>
                    <a:pt x="112415" y="112835"/>
                  </a:lnTo>
                  <a:lnTo>
                    <a:pt x="116701" y="113224"/>
                  </a:lnTo>
                  <a:lnTo>
                    <a:pt x="116701" y="113224"/>
                  </a:lnTo>
                  <a:lnTo>
                    <a:pt x="117387" y="113557"/>
                  </a:lnTo>
                  <a:lnTo>
                    <a:pt x="117387" y="113557"/>
                  </a:lnTo>
                  <a:lnTo>
                    <a:pt x="117959" y="114945"/>
                  </a:lnTo>
                  <a:lnTo>
                    <a:pt x="117959" y="114945"/>
                  </a:lnTo>
                  <a:lnTo>
                    <a:pt x="118245" y="115167"/>
                  </a:lnTo>
                  <a:lnTo>
                    <a:pt x="118245" y="115167"/>
                  </a:lnTo>
                  <a:lnTo>
                    <a:pt x="122131" y="116278"/>
                  </a:lnTo>
                  <a:lnTo>
                    <a:pt x="122131" y="116278"/>
                  </a:lnTo>
                  <a:lnTo>
                    <a:pt x="123274" y="119221"/>
                  </a:lnTo>
                  <a:lnTo>
                    <a:pt x="125902" y="120276"/>
                  </a:lnTo>
                  <a:lnTo>
                    <a:pt x="125902" y="123274"/>
                  </a:lnTo>
                  <a:lnTo>
                    <a:pt x="123102" y="124773"/>
                  </a:lnTo>
                  <a:lnTo>
                    <a:pt x="122931" y="124607"/>
                  </a:lnTo>
                  <a:lnTo>
                    <a:pt x="117787" y="126273"/>
                  </a:lnTo>
                  <a:lnTo>
                    <a:pt x="116587" y="130271"/>
                  </a:lnTo>
                  <a:lnTo>
                    <a:pt x="107957" y="136268"/>
                  </a:lnTo>
                  <a:lnTo>
                    <a:pt x="104814" y="144098"/>
                  </a:lnTo>
                  <a:lnTo>
                    <a:pt x="106471" y="155981"/>
                  </a:lnTo>
                  <a:lnTo>
                    <a:pt x="110415" y="157036"/>
                  </a:lnTo>
                  <a:lnTo>
                    <a:pt x="108357" y="160423"/>
                  </a:lnTo>
                  <a:lnTo>
                    <a:pt x="105728" y="168142"/>
                  </a:lnTo>
                  <a:lnTo>
                    <a:pt x="99328" y="166531"/>
                  </a:lnTo>
                  <a:lnTo>
                    <a:pt x="96870" y="169086"/>
                  </a:lnTo>
                  <a:lnTo>
                    <a:pt x="87040" y="171307"/>
                  </a:lnTo>
                  <a:lnTo>
                    <a:pt x="87097" y="176082"/>
                  </a:lnTo>
                  <a:lnTo>
                    <a:pt x="89384" y="178081"/>
                  </a:lnTo>
                  <a:lnTo>
                    <a:pt x="95842" y="180247"/>
                  </a:lnTo>
                  <a:lnTo>
                    <a:pt x="95842" y="186633"/>
                  </a:lnTo>
                  <a:lnTo>
                    <a:pt x="94756" y="189021"/>
                  </a:lnTo>
                  <a:lnTo>
                    <a:pt x="88012" y="191353"/>
                  </a:lnTo>
                  <a:lnTo>
                    <a:pt x="86412" y="195351"/>
                  </a:lnTo>
                  <a:lnTo>
                    <a:pt x="78868" y="196906"/>
                  </a:lnTo>
                  <a:lnTo>
                    <a:pt x="71552" y="196572"/>
                  </a:lnTo>
                  <a:lnTo>
                    <a:pt x="67209" y="198349"/>
                  </a:lnTo>
                  <a:lnTo>
                    <a:pt x="61322" y="202736"/>
                  </a:lnTo>
                  <a:lnTo>
                    <a:pt x="50578" y="203736"/>
                  </a:lnTo>
                  <a:lnTo>
                    <a:pt x="49207" y="200793"/>
                  </a:lnTo>
                  <a:lnTo>
                    <a:pt x="51093" y="197572"/>
                  </a:lnTo>
                  <a:lnTo>
                    <a:pt x="51093" y="197572"/>
                  </a:lnTo>
                  <a:lnTo>
                    <a:pt x="46863" y="193796"/>
                  </a:lnTo>
                  <a:lnTo>
                    <a:pt x="46863" y="193796"/>
                  </a:lnTo>
                  <a:lnTo>
                    <a:pt x="44120" y="196350"/>
                  </a:lnTo>
                  <a:lnTo>
                    <a:pt x="44120" y="196350"/>
                  </a:lnTo>
                  <a:lnTo>
                    <a:pt x="41091" y="196406"/>
                  </a:lnTo>
                  <a:lnTo>
                    <a:pt x="37262" y="200348"/>
                  </a:lnTo>
                  <a:lnTo>
                    <a:pt x="33662" y="197572"/>
                  </a:lnTo>
                  <a:lnTo>
                    <a:pt x="32233" y="193852"/>
                  </a:lnTo>
                  <a:lnTo>
                    <a:pt x="33433" y="188965"/>
                  </a:lnTo>
                  <a:lnTo>
                    <a:pt x="30690" y="188021"/>
                  </a:lnTo>
                  <a:lnTo>
                    <a:pt x="22574" y="187910"/>
                  </a:lnTo>
                  <a:lnTo>
                    <a:pt x="22346" y="187910"/>
                  </a:lnTo>
                  <a:lnTo>
                    <a:pt x="22517" y="187910"/>
                  </a:lnTo>
                  <a:lnTo>
                    <a:pt x="22574" y="187910"/>
                  </a:lnTo>
                  <a:lnTo>
                    <a:pt x="22517" y="187910"/>
                  </a:lnTo>
                  <a:lnTo>
                    <a:pt x="22346" y="187910"/>
                  </a:lnTo>
                  <a:lnTo>
                    <a:pt x="15716" y="188965"/>
                  </a:lnTo>
                  <a:lnTo>
                    <a:pt x="14002" y="181746"/>
                  </a:lnTo>
                  <a:lnTo>
                    <a:pt x="8001" y="181358"/>
                  </a:lnTo>
                  <a:lnTo>
                    <a:pt x="8001" y="181358"/>
                  </a:lnTo>
                  <a:lnTo>
                    <a:pt x="3543" y="180191"/>
                  </a:lnTo>
                  <a:lnTo>
                    <a:pt x="2743" y="176582"/>
                  </a:lnTo>
                  <a:lnTo>
                    <a:pt x="4001" y="171029"/>
                  </a:lnTo>
                  <a:lnTo>
                    <a:pt x="1429" y="168475"/>
                  </a:lnTo>
                  <a:lnTo>
                    <a:pt x="1314" y="163199"/>
                  </a:lnTo>
                  <a:lnTo>
                    <a:pt x="0" y="159035"/>
                  </a:lnTo>
                  <a:lnTo>
                    <a:pt x="1886" y="153871"/>
                  </a:lnTo>
                  <a:lnTo>
                    <a:pt x="4343" y="150539"/>
                  </a:lnTo>
                  <a:lnTo>
                    <a:pt x="4286" y="146763"/>
                  </a:lnTo>
                  <a:lnTo>
                    <a:pt x="4286" y="146763"/>
                  </a:lnTo>
                  <a:lnTo>
                    <a:pt x="6972" y="144820"/>
                  </a:lnTo>
                  <a:lnTo>
                    <a:pt x="6972" y="144820"/>
                  </a:lnTo>
                  <a:lnTo>
                    <a:pt x="9716" y="144820"/>
                  </a:lnTo>
                  <a:lnTo>
                    <a:pt x="9716" y="144820"/>
                  </a:lnTo>
                  <a:lnTo>
                    <a:pt x="15202" y="144375"/>
                  </a:lnTo>
                  <a:lnTo>
                    <a:pt x="18974" y="137656"/>
                  </a:lnTo>
                  <a:lnTo>
                    <a:pt x="18917" y="137601"/>
                  </a:lnTo>
                  <a:lnTo>
                    <a:pt x="18917" y="137601"/>
                  </a:lnTo>
                  <a:lnTo>
                    <a:pt x="18974" y="137656"/>
                  </a:lnTo>
                  <a:lnTo>
                    <a:pt x="18688" y="132881"/>
                  </a:lnTo>
                  <a:lnTo>
                    <a:pt x="15030" y="132548"/>
                  </a:lnTo>
                  <a:lnTo>
                    <a:pt x="13716" y="125107"/>
                  </a:lnTo>
                  <a:lnTo>
                    <a:pt x="16116" y="123885"/>
                  </a:lnTo>
                  <a:lnTo>
                    <a:pt x="16116" y="123885"/>
                  </a:lnTo>
                  <a:lnTo>
                    <a:pt x="15259" y="116055"/>
                  </a:lnTo>
                  <a:lnTo>
                    <a:pt x="16859" y="110447"/>
                  </a:lnTo>
                  <a:lnTo>
                    <a:pt x="15088" y="108115"/>
                  </a:lnTo>
                  <a:lnTo>
                    <a:pt x="11259" y="110336"/>
                  </a:lnTo>
                  <a:lnTo>
                    <a:pt x="10230" y="106171"/>
                  </a:lnTo>
                  <a:lnTo>
                    <a:pt x="12287" y="105616"/>
                  </a:lnTo>
                  <a:lnTo>
                    <a:pt x="12230" y="101396"/>
                  </a:lnTo>
                  <a:lnTo>
                    <a:pt x="15602" y="98841"/>
                  </a:lnTo>
                  <a:lnTo>
                    <a:pt x="11544" y="98730"/>
                  </a:lnTo>
                  <a:lnTo>
                    <a:pt x="7144" y="95121"/>
                  </a:lnTo>
                  <a:lnTo>
                    <a:pt x="10458" y="93122"/>
                  </a:lnTo>
                  <a:lnTo>
                    <a:pt x="10344" y="87569"/>
                  </a:lnTo>
                  <a:lnTo>
                    <a:pt x="7372" y="84460"/>
                  </a:lnTo>
                  <a:lnTo>
                    <a:pt x="9315" y="81794"/>
                  </a:lnTo>
                  <a:lnTo>
                    <a:pt x="9658" y="77074"/>
                  </a:lnTo>
                  <a:lnTo>
                    <a:pt x="13145" y="70799"/>
                  </a:lnTo>
                  <a:lnTo>
                    <a:pt x="18402" y="69633"/>
                  </a:lnTo>
                  <a:lnTo>
                    <a:pt x="18345" y="68356"/>
                  </a:lnTo>
                  <a:lnTo>
                    <a:pt x="20803" y="66135"/>
                  </a:lnTo>
                  <a:lnTo>
                    <a:pt x="20803" y="66135"/>
                  </a:lnTo>
                  <a:lnTo>
                    <a:pt x="21946" y="67468"/>
                  </a:lnTo>
                  <a:lnTo>
                    <a:pt x="21946" y="67468"/>
                  </a:lnTo>
                  <a:lnTo>
                    <a:pt x="22346" y="69245"/>
                  </a:lnTo>
                  <a:lnTo>
                    <a:pt x="22346" y="69245"/>
                  </a:lnTo>
                  <a:lnTo>
                    <a:pt x="23775" y="73742"/>
                  </a:lnTo>
                  <a:lnTo>
                    <a:pt x="25546" y="74298"/>
                  </a:lnTo>
                  <a:lnTo>
                    <a:pt x="25546" y="74298"/>
                  </a:lnTo>
                  <a:lnTo>
                    <a:pt x="28575" y="72465"/>
                  </a:lnTo>
                  <a:lnTo>
                    <a:pt x="37205" y="75908"/>
                  </a:lnTo>
                  <a:lnTo>
                    <a:pt x="37205" y="75908"/>
                  </a:lnTo>
                  <a:lnTo>
                    <a:pt x="41263" y="76130"/>
                  </a:lnTo>
                  <a:lnTo>
                    <a:pt x="43606" y="73520"/>
                  </a:lnTo>
                  <a:lnTo>
                    <a:pt x="42406" y="64636"/>
                  </a:lnTo>
                  <a:lnTo>
                    <a:pt x="42406" y="64636"/>
                  </a:lnTo>
                  <a:lnTo>
                    <a:pt x="42120" y="61026"/>
                  </a:lnTo>
                  <a:lnTo>
                    <a:pt x="46178" y="59194"/>
                  </a:lnTo>
                  <a:lnTo>
                    <a:pt x="41720" y="55251"/>
                  </a:lnTo>
                  <a:lnTo>
                    <a:pt x="41606" y="52752"/>
                  </a:lnTo>
                  <a:lnTo>
                    <a:pt x="44920" y="50864"/>
                  </a:lnTo>
                  <a:lnTo>
                    <a:pt x="50464" y="50698"/>
                  </a:lnTo>
                  <a:lnTo>
                    <a:pt x="50064" y="47477"/>
                  </a:lnTo>
                  <a:lnTo>
                    <a:pt x="48235" y="48477"/>
                  </a:lnTo>
                  <a:lnTo>
                    <a:pt x="42177" y="45589"/>
                  </a:lnTo>
                  <a:lnTo>
                    <a:pt x="42177" y="45589"/>
                  </a:lnTo>
                  <a:lnTo>
                    <a:pt x="41091" y="37315"/>
                  </a:lnTo>
                  <a:lnTo>
                    <a:pt x="45492" y="31540"/>
                  </a:lnTo>
                  <a:lnTo>
                    <a:pt x="44920" y="22600"/>
                  </a:lnTo>
                  <a:lnTo>
                    <a:pt x="46578" y="20712"/>
                  </a:lnTo>
                  <a:lnTo>
                    <a:pt x="47892" y="19158"/>
                  </a:lnTo>
                  <a:lnTo>
                    <a:pt x="47892" y="19158"/>
                  </a:lnTo>
                  <a:lnTo>
                    <a:pt x="50750" y="16770"/>
                  </a:lnTo>
                  <a:lnTo>
                    <a:pt x="50750" y="16770"/>
                  </a:lnTo>
                  <a:lnTo>
                    <a:pt x="50750" y="16770"/>
                  </a:lnTo>
                  <a:lnTo>
                    <a:pt x="52521" y="17825"/>
                  </a:lnTo>
                  <a:lnTo>
                    <a:pt x="55607" y="14049"/>
                  </a:lnTo>
                  <a:lnTo>
                    <a:pt x="59494" y="14104"/>
                  </a:lnTo>
                  <a:lnTo>
                    <a:pt x="61151" y="9718"/>
                  </a:lnTo>
                  <a:lnTo>
                    <a:pt x="61151" y="9662"/>
                  </a:lnTo>
                  <a:lnTo>
                    <a:pt x="61151" y="9662"/>
                  </a:lnTo>
                  <a:lnTo>
                    <a:pt x="61151" y="9718"/>
                  </a:lnTo>
                  <a:lnTo>
                    <a:pt x="62694" y="7829"/>
                  </a:lnTo>
                  <a:lnTo>
                    <a:pt x="63266" y="2999"/>
                  </a:lnTo>
                  <a:lnTo>
                    <a:pt x="65666" y="444"/>
                  </a:lnTo>
                  <a:lnTo>
                    <a:pt x="68866" y="0"/>
                  </a:lnTo>
                  <a:lnTo>
                    <a:pt x="73953" y="3110"/>
                  </a:lnTo>
                  <a:lnTo>
                    <a:pt x="78010" y="2443"/>
                  </a:lnTo>
                  <a:lnTo>
                    <a:pt x="80125" y="4054"/>
                  </a:lnTo>
                  <a:lnTo>
                    <a:pt x="80582" y="8996"/>
                  </a:lnTo>
                  <a:lnTo>
                    <a:pt x="83668" y="11217"/>
                  </a:lnTo>
                  <a:lnTo>
                    <a:pt x="83668" y="11217"/>
                  </a:lnTo>
                  <a:lnTo>
                    <a:pt x="84011" y="11495"/>
                  </a:lnTo>
                  <a:lnTo>
                    <a:pt x="84011" y="11495"/>
                  </a:lnTo>
                  <a:lnTo>
                    <a:pt x="87555" y="15770"/>
                  </a:lnTo>
                  <a:lnTo>
                    <a:pt x="87555" y="15770"/>
                  </a:lnTo>
                  <a:lnTo>
                    <a:pt x="87783" y="16770"/>
                  </a:lnTo>
                  <a:lnTo>
                    <a:pt x="87783" y="16770"/>
                  </a:lnTo>
                  <a:lnTo>
                    <a:pt x="87955" y="17380"/>
                  </a:lnTo>
                  <a:lnTo>
                    <a:pt x="87955" y="17380"/>
                  </a:lnTo>
                  <a:lnTo>
                    <a:pt x="89726" y="20712"/>
                  </a:lnTo>
                  <a:lnTo>
                    <a:pt x="93784" y="20712"/>
                  </a:lnTo>
                  <a:lnTo>
                    <a:pt x="93784" y="20712"/>
                  </a:lnTo>
                  <a:lnTo>
                    <a:pt x="96927" y="20768"/>
                  </a:lnTo>
                  <a:lnTo>
                    <a:pt x="99099" y="23433"/>
                  </a:lnTo>
                  <a:lnTo>
                    <a:pt x="96470" y="24932"/>
                  </a:lnTo>
                  <a:lnTo>
                    <a:pt x="96127" y="28431"/>
                  </a:lnTo>
                  <a:lnTo>
                    <a:pt x="98413" y="27987"/>
                  </a:lnTo>
                  <a:lnTo>
                    <a:pt x="98413" y="27987"/>
                  </a:lnTo>
                  <a:lnTo>
                    <a:pt x="100699" y="29986"/>
                  </a:lnTo>
                  <a:lnTo>
                    <a:pt x="100699" y="29986"/>
                  </a:lnTo>
                  <a:lnTo>
                    <a:pt x="100871" y="31041"/>
                  </a:lnTo>
                  <a:lnTo>
                    <a:pt x="100871" y="31041"/>
                  </a:lnTo>
                  <a:lnTo>
                    <a:pt x="99613" y="34705"/>
                  </a:lnTo>
                  <a:lnTo>
                    <a:pt x="99613" y="34705"/>
                  </a:lnTo>
                  <a:lnTo>
                    <a:pt x="97270" y="34872"/>
                  </a:lnTo>
                  <a:lnTo>
                    <a:pt x="91212" y="32484"/>
                  </a:lnTo>
                  <a:lnTo>
                    <a:pt x="89384" y="33817"/>
                  </a:lnTo>
                  <a:lnTo>
                    <a:pt x="84126" y="33984"/>
                  </a:lnTo>
                  <a:lnTo>
                    <a:pt x="82297" y="31318"/>
                  </a:lnTo>
                  <a:lnTo>
                    <a:pt x="82297" y="31318"/>
                  </a:lnTo>
                  <a:lnTo>
                    <a:pt x="77782" y="30763"/>
                  </a:lnTo>
                  <a:lnTo>
                    <a:pt x="76696" y="36149"/>
                  </a:lnTo>
                  <a:lnTo>
                    <a:pt x="74867" y="37093"/>
                  </a:lnTo>
                  <a:lnTo>
                    <a:pt x="74696" y="41480"/>
                  </a:lnTo>
                  <a:lnTo>
                    <a:pt x="74696" y="41480"/>
                  </a:lnTo>
                  <a:lnTo>
                    <a:pt x="74638" y="41702"/>
                  </a:lnTo>
                  <a:lnTo>
                    <a:pt x="74638" y="41702"/>
                  </a:lnTo>
                  <a:lnTo>
                    <a:pt x="74238" y="42535"/>
                  </a:lnTo>
                  <a:lnTo>
                    <a:pt x="74238" y="42535"/>
                  </a:lnTo>
                  <a:lnTo>
                    <a:pt x="76182" y="47699"/>
                  </a:lnTo>
                  <a:lnTo>
                    <a:pt x="76182" y="47699"/>
                  </a:lnTo>
                  <a:lnTo>
                    <a:pt x="79211" y="54863"/>
                  </a:lnTo>
                  <a:lnTo>
                    <a:pt x="77782" y="57750"/>
                  </a:lnTo>
                  <a:lnTo>
                    <a:pt x="79154" y="60304"/>
                  </a:lnTo>
                  <a:lnTo>
                    <a:pt x="82354" y="61359"/>
                  </a:lnTo>
                  <a:lnTo>
                    <a:pt x="80697" y="63692"/>
                  </a:lnTo>
                  <a:lnTo>
                    <a:pt x="85269" y="66468"/>
                  </a:lnTo>
                  <a:lnTo>
                    <a:pt x="89155" y="70911"/>
                  </a:lnTo>
                  <a:lnTo>
                    <a:pt x="88583" y="74575"/>
                  </a:lnTo>
                  <a:lnTo>
                    <a:pt x="86240" y="78573"/>
                  </a:lnTo>
                  <a:lnTo>
                    <a:pt x="87783" y="81961"/>
                  </a:lnTo>
                  <a:lnTo>
                    <a:pt x="90641" y="80295"/>
                  </a:lnTo>
                  <a:lnTo>
                    <a:pt x="92698" y="81850"/>
                  </a:lnTo>
                  <a:lnTo>
                    <a:pt x="93498" y="87403"/>
                  </a:lnTo>
                  <a:lnTo>
                    <a:pt x="96242" y="85237"/>
                  </a:lnTo>
                  <a:lnTo>
                    <a:pt x="97041" y="81405"/>
                  </a:lnTo>
                  <a:lnTo>
                    <a:pt x="97041" y="81405"/>
                  </a:lnTo>
                  <a:lnTo>
                    <a:pt x="98242" y="79129"/>
                  </a:lnTo>
                  <a:lnTo>
                    <a:pt x="104071" y="80184"/>
                  </a:lnTo>
                  <a:lnTo>
                    <a:pt x="107672" y="79351"/>
                  </a:lnTo>
                  <a:lnTo>
                    <a:pt x="113730" y="82072"/>
                  </a:lnTo>
                  <a:lnTo>
                    <a:pt x="111044" y="86958"/>
                  </a:lnTo>
                  <a:lnTo>
                    <a:pt x="111729" y="88902"/>
                  </a:lnTo>
                  <a:lnTo>
                    <a:pt x="111729" y="88902"/>
                  </a:lnTo>
                  <a:lnTo>
                    <a:pt x="110586" y="94066"/>
                  </a:lnTo>
                  <a:lnTo>
                    <a:pt x="107843" y="96398"/>
                  </a:lnTo>
                  <a:lnTo>
                    <a:pt x="107957" y="101618"/>
                  </a:lnTo>
                  <a:lnTo>
                    <a:pt x="105671" y="102062"/>
                  </a:lnTo>
                  <a:close/>
                  <a:moveTo>
                    <a:pt x="101785" y="106227"/>
                  </a:moveTo>
                  <a:lnTo>
                    <a:pt x="99899" y="105783"/>
                  </a:lnTo>
                  <a:lnTo>
                    <a:pt x="98127" y="102951"/>
                  </a:lnTo>
                  <a:lnTo>
                    <a:pt x="105671" y="102062"/>
                  </a:lnTo>
                  <a:lnTo>
                    <a:pt x="106186" y="10533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C2A6B28-CD51-8564-2DC4-710B7653A5B9}"/>
                </a:ext>
              </a:extLst>
            </p:cNvPr>
            <p:cNvSpPr/>
            <p:nvPr/>
          </p:nvSpPr>
          <p:spPr>
            <a:xfrm>
              <a:off x="14623" y="4792"/>
              <a:ext cx="1115" cy="1475"/>
            </a:xfrm>
            <a:custGeom>
              <a:avLst/>
              <a:gdLst>
                <a:gd name="connsiteX0" fmla="*/ 371365 w 590550"/>
                <a:gd name="connsiteY0" fmla="*/ 244439 h 781050"/>
                <a:gd name="connsiteX1" fmla="*/ 371365 w 590550"/>
                <a:gd name="connsiteY1" fmla="*/ 244439 h 781050"/>
                <a:gd name="connsiteX2" fmla="*/ 374508 w 590550"/>
                <a:gd name="connsiteY2" fmla="*/ 246049 h 781050"/>
                <a:gd name="connsiteX3" fmla="*/ 375765 w 590550"/>
                <a:gd name="connsiteY3" fmla="*/ 243161 h 781050"/>
                <a:gd name="connsiteX4" fmla="*/ 373822 w 590550"/>
                <a:gd name="connsiteY4" fmla="*/ 241329 h 781050"/>
                <a:gd name="connsiteX5" fmla="*/ 365935 w 590550"/>
                <a:gd name="connsiteY5" fmla="*/ 239885 h 781050"/>
                <a:gd name="connsiteX6" fmla="*/ 359763 w 590550"/>
                <a:gd name="connsiteY6" fmla="*/ 241495 h 781050"/>
                <a:gd name="connsiteX7" fmla="*/ 357649 w 590550"/>
                <a:gd name="connsiteY7" fmla="*/ 243439 h 781050"/>
                <a:gd name="connsiteX8" fmla="*/ 353819 w 590550"/>
                <a:gd name="connsiteY8" fmla="*/ 242662 h 781050"/>
                <a:gd name="connsiteX9" fmla="*/ 347304 w 590550"/>
                <a:gd name="connsiteY9" fmla="*/ 238941 h 781050"/>
                <a:gd name="connsiteX10" fmla="*/ 338846 w 590550"/>
                <a:gd name="connsiteY10" fmla="*/ 238275 h 781050"/>
                <a:gd name="connsiteX11" fmla="*/ 338389 w 590550"/>
                <a:gd name="connsiteY11" fmla="*/ 237386 h 781050"/>
                <a:gd name="connsiteX12" fmla="*/ 329130 w 590550"/>
                <a:gd name="connsiteY12" fmla="*/ 239052 h 781050"/>
                <a:gd name="connsiteX13" fmla="*/ 324730 w 590550"/>
                <a:gd name="connsiteY13" fmla="*/ 237109 h 781050"/>
                <a:gd name="connsiteX14" fmla="*/ 321186 w 590550"/>
                <a:gd name="connsiteY14" fmla="*/ 232777 h 781050"/>
                <a:gd name="connsiteX15" fmla="*/ 320958 w 590550"/>
                <a:gd name="connsiteY15" fmla="*/ 229279 h 781050"/>
                <a:gd name="connsiteX16" fmla="*/ 313928 w 590550"/>
                <a:gd name="connsiteY16" fmla="*/ 221227 h 781050"/>
                <a:gd name="connsiteX17" fmla="*/ 310671 w 590550"/>
                <a:gd name="connsiteY17" fmla="*/ 220117 h 781050"/>
                <a:gd name="connsiteX18" fmla="*/ 305699 w 590550"/>
                <a:gd name="connsiteY18" fmla="*/ 215008 h 781050"/>
                <a:gd name="connsiteX19" fmla="*/ 301412 w 590550"/>
                <a:gd name="connsiteY19" fmla="*/ 212565 h 781050"/>
                <a:gd name="connsiteX20" fmla="*/ 302212 w 590550"/>
                <a:gd name="connsiteY20" fmla="*/ 210399 h 781050"/>
                <a:gd name="connsiteX21" fmla="*/ 298098 w 590550"/>
                <a:gd name="connsiteY21" fmla="*/ 205068 h 781050"/>
                <a:gd name="connsiteX22" fmla="*/ 300041 w 590550"/>
                <a:gd name="connsiteY22" fmla="*/ 198849 h 781050"/>
                <a:gd name="connsiteX23" fmla="*/ 299069 w 590550"/>
                <a:gd name="connsiteY23" fmla="*/ 196017 h 781050"/>
                <a:gd name="connsiteX24" fmla="*/ 295297 w 590550"/>
                <a:gd name="connsiteY24" fmla="*/ 194185 h 781050"/>
                <a:gd name="connsiteX25" fmla="*/ 292325 w 590550"/>
                <a:gd name="connsiteY25" fmla="*/ 194962 h 781050"/>
                <a:gd name="connsiteX26" fmla="*/ 293011 w 590550"/>
                <a:gd name="connsiteY26" fmla="*/ 198905 h 781050"/>
                <a:gd name="connsiteX27" fmla="*/ 290725 w 590550"/>
                <a:gd name="connsiteY27" fmla="*/ 204624 h 781050"/>
                <a:gd name="connsiteX28" fmla="*/ 287868 w 590550"/>
                <a:gd name="connsiteY28" fmla="*/ 202403 h 781050"/>
                <a:gd name="connsiteX29" fmla="*/ 283410 w 590550"/>
                <a:gd name="connsiteY29" fmla="*/ 203791 h 781050"/>
                <a:gd name="connsiteX30" fmla="*/ 283410 w 590550"/>
                <a:gd name="connsiteY30" fmla="*/ 203791 h 781050"/>
                <a:gd name="connsiteX31" fmla="*/ 277466 w 590550"/>
                <a:gd name="connsiteY31" fmla="*/ 203847 h 781050"/>
                <a:gd name="connsiteX32" fmla="*/ 276723 w 590550"/>
                <a:gd name="connsiteY32" fmla="*/ 207178 h 781050"/>
                <a:gd name="connsiteX33" fmla="*/ 279466 w 590550"/>
                <a:gd name="connsiteY33" fmla="*/ 213787 h 781050"/>
                <a:gd name="connsiteX34" fmla="*/ 272151 w 590550"/>
                <a:gd name="connsiteY34" fmla="*/ 213009 h 781050"/>
                <a:gd name="connsiteX35" fmla="*/ 269579 w 590550"/>
                <a:gd name="connsiteY35" fmla="*/ 208400 h 781050"/>
                <a:gd name="connsiteX36" fmla="*/ 266722 w 590550"/>
                <a:gd name="connsiteY36" fmla="*/ 210177 h 781050"/>
                <a:gd name="connsiteX37" fmla="*/ 266208 w 590550"/>
                <a:gd name="connsiteY37" fmla="*/ 213231 h 781050"/>
                <a:gd name="connsiteX38" fmla="*/ 275866 w 590550"/>
                <a:gd name="connsiteY38" fmla="*/ 223671 h 781050"/>
                <a:gd name="connsiteX39" fmla="*/ 278438 w 590550"/>
                <a:gd name="connsiteY39" fmla="*/ 229168 h 781050"/>
                <a:gd name="connsiteX40" fmla="*/ 277295 w 590550"/>
                <a:gd name="connsiteY40" fmla="*/ 230223 h 781050"/>
                <a:gd name="connsiteX41" fmla="*/ 264607 w 590550"/>
                <a:gd name="connsiteY41" fmla="*/ 229446 h 781050"/>
                <a:gd name="connsiteX42" fmla="*/ 264093 w 590550"/>
                <a:gd name="connsiteY42" fmla="*/ 231556 h 781050"/>
                <a:gd name="connsiteX43" fmla="*/ 260550 w 590550"/>
                <a:gd name="connsiteY43" fmla="*/ 230612 h 781050"/>
                <a:gd name="connsiteX44" fmla="*/ 258149 w 590550"/>
                <a:gd name="connsiteY44" fmla="*/ 227058 h 781050"/>
                <a:gd name="connsiteX45" fmla="*/ 255635 w 590550"/>
                <a:gd name="connsiteY45" fmla="*/ 232889 h 781050"/>
                <a:gd name="connsiteX46" fmla="*/ 254206 w 590550"/>
                <a:gd name="connsiteY46" fmla="*/ 233388 h 781050"/>
                <a:gd name="connsiteX47" fmla="*/ 251120 w 590550"/>
                <a:gd name="connsiteY47" fmla="*/ 238830 h 781050"/>
                <a:gd name="connsiteX48" fmla="*/ 250320 w 590550"/>
                <a:gd name="connsiteY48" fmla="*/ 242884 h 781050"/>
                <a:gd name="connsiteX49" fmla="*/ 247633 w 590550"/>
                <a:gd name="connsiteY49" fmla="*/ 242384 h 781050"/>
                <a:gd name="connsiteX50" fmla="*/ 244376 w 590550"/>
                <a:gd name="connsiteY50" fmla="*/ 246771 h 781050"/>
                <a:gd name="connsiteX51" fmla="*/ 235689 w 590550"/>
                <a:gd name="connsiteY51" fmla="*/ 252490 h 781050"/>
                <a:gd name="connsiteX52" fmla="*/ 233574 w 590550"/>
                <a:gd name="connsiteY52" fmla="*/ 253101 h 781050"/>
                <a:gd name="connsiteX53" fmla="*/ 232603 w 590550"/>
                <a:gd name="connsiteY53" fmla="*/ 250214 h 781050"/>
                <a:gd name="connsiteX54" fmla="*/ 226659 w 590550"/>
                <a:gd name="connsiteY54" fmla="*/ 248381 h 781050"/>
                <a:gd name="connsiteX55" fmla="*/ 224545 w 590550"/>
                <a:gd name="connsiteY55" fmla="*/ 251102 h 781050"/>
                <a:gd name="connsiteX56" fmla="*/ 219230 w 590550"/>
                <a:gd name="connsiteY56" fmla="*/ 252046 h 781050"/>
                <a:gd name="connsiteX57" fmla="*/ 218487 w 590550"/>
                <a:gd name="connsiteY57" fmla="*/ 255489 h 781050"/>
                <a:gd name="connsiteX58" fmla="*/ 215229 w 590550"/>
                <a:gd name="connsiteY58" fmla="*/ 255600 h 781050"/>
                <a:gd name="connsiteX59" fmla="*/ 212486 w 590550"/>
                <a:gd name="connsiteY59" fmla="*/ 257821 h 781050"/>
                <a:gd name="connsiteX60" fmla="*/ 210714 w 590550"/>
                <a:gd name="connsiteY60" fmla="*/ 262319 h 781050"/>
                <a:gd name="connsiteX61" fmla="*/ 214886 w 590550"/>
                <a:gd name="connsiteY61" fmla="*/ 263540 h 781050"/>
                <a:gd name="connsiteX62" fmla="*/ 214029 w 590550"/>
                <a:gd name="connsiteY62" fmla="*/ 269593 h 781050"/>
                <a:gd name="connsiteX63" fmla="*/ 222602 w 590550"/>
                <a:gd name="connsiteY63" fmla="*/ 279866 h 781050"/>
                <a:gd name="connsiteX64" fmla="*/ 227574 w 590550"/>
                <a:gd name="connsiteY64" fmla="*/ 280477 h 781050"/>
                <a:gd name="connsiteX65" fmla="*/ 230717 w 590550"/>
                <a:gd name="connsiteY65" fmla="*/ 289306 h 781050"/>
                <a:gd name="connsiteX66" fmla="*/ 232317 w 590550"/>
                <a:gd name="connsiteY66" fmla="*/ 291471 h 781050"/>
                <a:gd name="connsiteX67" fmla="*/ 225802 w 590550"/>
                <a:gd name="connsiteY67" fmla="*/ 295081 h 781050"/>
                <a:gd name="connsiteX68" fmla="*/ 223173 w 590550"/>
                <a:gd name="connsiteY68" fmla="*/ 300967 h 781050"/>
                <a:gd name="connsiteX69" fmla="*/ 221802 w 590550"/>
                <a:gd name="connsiteY69" fmla="*/ 300634 h 781050"/>
                <a:gd name="connsiteX70" fmla="*/ 221059 w 590550"/>
                <a:gd name="connsiteY70" fmla="*/ 305687 h 781050"/>
                <a:gd name="connsiteX71" fmla="*/ 217229 w 590550"/>
                <a:gd name="connsiteY71" fmla="*/ 304909 h 781050"/>
                <a:gd name="connsiteX72" fmla="*/ 214200 w 590550"/>
                <a:gd name="connsiteY72" fmla="*/ 302133 h 781050"/>
                <a:gd name="connsiteX73" fmla="*/ 212429 w 590550"/>
                <a:gd name="connsiteY73" fmla="*/ 305854 h 781050"/>
                <a:gd name="connsiteX74" fmla="*/ 212429 w 590550"/>
                <a:gd name="connsiteY74" fmla="*/ 305854 h 781050"/>
                <a:gd name="connsiteX75" fmla="*/ 198084 w 590550"/>
                <a:gd name="connsiteY75" fmla="*/ 309019 h 781050"/>
                <a:gd name="connsiteX76" fmla="*/ 197227 w 590550"/>
                <a:gd name="connsiteY76" fmla="*/ 311851 h 781050"/>
                <a:gd name="connsiteX77" fmla="*/ 191340 w 590550"/>
                <a:gd name="connsiteY77" fmla="*/ 314294 h 781050"/>
                <a:gd name="connsiteX78" fmla="*/ 187454 w 590550"/>
                <a:gd name="connsiteY78" fmla="*/ 318625 h 781050"/>
                <a:gd name="connsiteX79" fmla="*/ 184596 w 590550"/>
                <a:gd name="connsiteY79" fmla="*/ 319902 h 781050"/>
                <a:gd name="connsiteX80" fmla="*/ 184196 w 590550"/>
                <a:gd name="connsiteY80" fmla="*/ 324400 h 781050"/>
                <a:gd name="connsiteX81" fmla="*/ 182196 w 590550"/>
                <a:gd name="connsiteY81" fmla="*/ 325400 h 781050"/>
                <a:gd name="connsiteX82" fmla="*/ 181967 w 590550"/>
                <a:gd name="connsiteY82" fmla="*/ 329509 h 781050"/>
                <a:gd name="connsiteX83" fmla="*/ 187054 w 590550"/>
                <a:gd name="connsiteY83" fmla="*/ 331286 h 781050"/>
                <a:gd name="connsiteX84" fmla="*/ 190940 w 590550"/>
                <a:gd name="connsiteY84" fmla="*/ 335728 h 781050"/>
                <a:gd name="connsiteX85" fmla="*/ 190254 w 590550"/>
                <a:gd name="connsiteY85" fmla="*/ 336561 h 781050"/>
                <a:gd name="connsiteX86" fmla="*/ 190254 w 590550"/>
                <a:gd name="connsiteY86" fmla="*/ 336561 h 781050"/>
                <a:gd name="connsiteX87" fmla="*/ 191226 w 590550"/>
                <a:gd name="connsiteY87" fmla="*/ 338560 h 781050"/>
                <a:gd name="connsiteX88" fmla="*/ 190140 w 590550"/>
                <a:gd name="connsiteY88" fmla="*/ 343169 h 781050"/>
                <a:gd name="connsiteX89" fmla="*/ 195055 w 590550"/>
                <a:gd name="connsiteY89" fmla="*/ 345723 h 781050"/>
                <a:gd name="connsiteX90" fmla="*/ 193683 w 590550"/>
                <a:gd name="connsiteY90" fmla="*/ 348333 h 781050"/>
                <a:gd name="connsiteX91" fmla="*/ 189340 w 590550"/>
                <a:gd name="connsiteY91" fmla="*/ 349610 h 781050"/>
                <a:gd name="connsiteX92" fmla="*/ 187282 w 590550"/>
                <a:gd name="connsiteY92" fmla="*/ 347889 h 781050"/>
                <a:gd name="connsiteX93" fmla="*/ 187282 w 590550"/>
                <a:gd name="connsiteY93" fmla="*/ 347889 h 781050"/>
                <a:gd name="connsiteX94" fmla="*/ 183568 w 590550"/>
                <a:gd name="connsiteY94" fmla="*/ 349444 h 781050"/>
                <a:gd name="connsiteX95" fmla="*/ 183225 w 590550"/>
                <a:gd name="connsiteY95" fmla="*/ 353497 h 781050"/>
                <a:gd name="connsiteX96" fmla="*/ 187568 w 590550"/>
                <a:gd name="connsiteY96" fmla="*/ 354719 h 781050"/>
                <a:gd name="connsiteX97" fmla="*/ 188025 w 590550"/>
                <a:gd name="connsiteY97" fmla="*/ 363381 h 781050"/>
                <a:gd name="connsiteX98" fmla="*/ 186825 w 590550"/>
                <a:gd name="connsiteY98" fmla="*/ 365714 h 781050"/>
                <a:gd name="connsiteX99" fmla="*/ 186825 w 590550"/>
                <a:gd name="connsiteY99" fmla="*/ 365714 h 781050"/>
                <a:gd name="connsiteX100" fmla="*/ 190883 w 590550"/>
                <a:gd name="connsiteY100" fmla="*/ 366991 h 781050"/>
                <a:gd name="connsiteX101" fmla="*/ 190483 w 590550"/>
                <a:gd name="connsiteY101" fmla="*/ 372155 h 781050"/>
                <a:gd name="connsiteX102" fmla="*/ 193055 w 590550"/>
                <a:gd name="connsiteY102" fmla="*/ 369545 h 781050"/>
                <a:gd name="connsiteX103" fmla="*/ 196884 w 590550"/>
                <a:gd name="connsiteY103" fmla="*/ 373044 h 781050"/>
                <a:gd name="connsiteX104" fmla="*/ 201227 w 590550"/>
                <a:gd name="connsiteY104" fmla="*/ 371877 h 781050"/>
                <a:gd name="connsiteX105" fmla="*/ 201227 w 590550"/>
                <a:gd name="connsiteY105" fmla="*/ 371877 h 781050"/>
                <a:gd name="connsiteX106" fmla="*/ 204370 w 590550"/>
                <a:gd name="connsiteY106" fmla="*/ 369989 h 781050"/>
                <a:gd name="connsiteX107" fmla="*/ 207228 w 590550"/>
                <a:gd name="connsiteY107" fmla="*/ 374487 h 781050"/>
                <a:gd name="connsiteX108" fmla="*/ 207228 w 590550"/>
                <a:gd name="connsiteY108" fmla="*/ 374487 h 781050"/>
                <a:gd name="connsiteX109" fmla="*/ 207285 w 590550"/>
                <a:gd name="connsiteY109" fmla="*/ 375431 h 781050"/>
                <a:gd name="connsiteX110" fmla="*/ 207285 w 590550"/>
                <a:gd name="connsiteY110" fmla="*/ 375431 h 781050"/>
                <a:gd name="connsiteX111" fmla="*/ 208942 w 590550"/>
                <a:gd name="connsiteY111" fmla="*/ 376597 h 781050"/>
                <a:gd name="connsiteX112" fmla="*/ 208942 w 590550"/>
                <a:gd name="connsiteY112" fmla="*/ 376597 h 781050"/>
                <a:gd name="connsiteX113" fmla="*/ 209114 w 590550"/>
                <a:gd name="connsiteY113" fmla="*/ 377375 h 781050"/>
                <a:gd name="connsiteX114" fmla="*/ 209114 w 590550"/>
                <a:gd name="connsiteY114" fmla="*/ 377375 h 781050"/>
                <a:gd name="connsiteX115" fmla="*/ 209285 w 590550"/>
                <a:gd name="connsiteY115" fmla="*/ 377708 h 781050"/>
                <a:gd name="connsiteX116" fmla="*/ 209285 w 590550"/>
                <a:gd name="connsiteY116" fmla="*/ 377708 h 781050"/>
                <a:gd name="connsiteX117" fmla="*/ 209457 w 590550"/>
                <a:gd name="connsiteY117" fmla="*/ 378541 h 781050"/>
                <a:gd name="connsiteX118" fmla="*/ 209343 w 590550"/>
                <a:gd name="connsiteY118" fmla="*/ 378597 h 781050"/>
                <a:gd name="connsiteX119" fmla="*/ 209457 w 590550"/>
                <a:gd name="connsiteY119" fmla="*/ 378541 h 781050"/>
                <a:gd name="connsiteX120" fmla="*/ 209457 w 590550"/>
                <a:gd name="connsiteY120" fmla="*/ 378597 h 781050"/>
                <a:gd name="connsiteX121" fmla="*/ 209343 w 590550"/>
                <a:gd name="connsiteY121" fmla="*/ 378597 h 781050"/>
                <a:gd name="connsiteX122" fmla="*/ 209457 w 590550"/>
                <a:gd name="connsiteY122" fmla="*/ 378597 h 781050"/>
                <a:gd name="connsiteX123" fmla="*/ 209685 w 590550"/>
                <a:gd name="connsiteY123" fmla="*/ 378541 h 781050"/>
                <a:gd name="connsiteX124" fmla="*/ 209685 w 590550"/>
                <a:gd name="connsiteY124" fmla="*/ 378541 h 781050"/>
                <a:gd name="connsiteX125" fmla="*/ 210943 w 590550"/>
                <a:gd name="connsiteY125" fmla="*/ 379041 h 781050"/>
                <a:gd name="connsiteX126" fmla="*/ 210943 w 590550"/>
                <a:gd name="connsiteY126" fmla="*/ 379096 h 781050"/>
                <a:gd name="connsiteX127" fmla="*/ 210943 w 590550"/>
                <a:gd name="connsiteY127" fmla="*/ 379041 h 781050"/>
                <a:gd name="connsiteX128" fmla="*/ 210943 w 590550"/>
                <a:gd name="connsiteY128" fmla="*/ 379096 h 781050"/>
                <a:gd name="connsiteX129" fmla="*/ 212257 w 590550"/>
                <a:gd name="connsiteY129" fmla="*/ 381984 h 781050"/>
                <a:gd name="connsiteX130" fmla="*/ 217229 w 590550"/>
                <a:gd name="connsiteY130" fmla="*/ 382650 h 781050"/>
                <a:gd name="connsiteX131" fmla="*/ 217229 w 590550"/>
                <a:gd name="connsiteY131" fmla="*/ 382650 h 781050"/>
                <a:gd name="connsiteX132" fmla="*/ 218601 w 590550"/>
                <a:gd name="connsiteY132" fmla="*/ 381095 h 781050"/>
                <a:gd name="connsiteX133" fmla="*/ 218601 w 590550"/>
                <a:gd name="connsiteY133" fmla="*/ 381095 h 781050"/>
                <a:gd name="connsiteX134" fmla="*/ 219287 w 590550"/>
                <a:gd name="connsiteY134" fmla="*/ 378874 h 781050"/>
                <a:gd name="connsiteX135" fmla="*/ 222945 w 590550"/>
                <a:gd name="connsiteY135" fmla="*/ 378263 h 781050"/>
                <a:gd name="connsiteX136" fmla="*/ 222945 w 590550"/>
                <a:gd name="connsiteY136" fmla="*/ 378263 h 781050"/>
                <a:gd name="connsiteX137" fmla="*/ 227345 w 590550"/>
                <a:gd name="connsiteY137" fmla="*/ 373876 h 781050"/>
                <a:gd name="connsiteX138" fmla="*/ 227345 w 590550"/>
                <a:gd name="connsiteY138" fmla="*/ 373876 h 781050"/>
                <a:gd name="connsiteX139" fmla="*/ 226888 w 590550"/>
                <a:gd name="connsiteY139" fmla="*/ 371766 h 781050"/>
                <a:gd name="connsiteX140" fmla="*/ 226888 w 590550"/>
                <a:gd name="connsiteY140" fmla="*/ 371766 h 781050"/>
                <a:gd name="connsiteX141" fmla="*/ 231231 w 590550"/>
                <a:gd name="connsiteY141" fmla="*/ 376542 h 781050"/>
                <a:gd name="connsiteX142" fmla="*/ 233174 w 590550"/>
                <a:gd name="connsiteY142" fmla="*/ 372322 h 781050"/>
                <a:gd name="connsiteX143" fmla="*/ 234775 w 590550"/>
                <a:gd name="connsiteY143" fmla="*/ 374598 h 781050"/>
                <a:gd name="connsiteX144" fmla="*/ 237632 w 590550"/>
                <a:gd name="connsiteY144" fmla="*/ 373321 h 781050"/>
                <a:gd name="connsiteX145" fmla="*/ 238546 w 590550"/>
                <a:gd name="connsiteY145" fmla="*/ 375209 h 781050"/>
                <a:gd name="connsiteX146" fmla="*/ 244376 w 590550"/>
                <a:gd name="connsiteY146" fmla="*/ 374820 h 781050"/>
                <a:gd name="connsiteX147" fmla="*/ 247291 w 590550"/>
                <a:gd name="connsiteY147" fmla="*/ 375709 h 781050"/>
                <a:gd name="connsiteX148" fmla="*/ 249291 w 590550"/>
                <a:gd name="connsiteY148" fmla="*/ 373821 h 781050"/>
                <a:gd name="connsiteX149" fmla="*/ 253634 w 590550"/>
                <a:gd name="connsiteY149" fmla="*/ 373099 h 781050"/>
                <a:gd name="connsiteX150" fmla="*/ 257521 w 590550"/>
                <a:gd name="connsiteY150" fmla="*/ 376153 h 781050"/>
                <a:gd name="connsiteX151" fmla="*/ 259121 w 590550"/>
                <a:gd name="connsiteY151" fmla="*/ 383816 h 781050"/>
                <a:gd name="connsiteX152" fmla="*/ 263693 w 590550"/>
                <a:gd name="connsiteY152" fmla="*/ 385260 h 781050"/>
                <a:gd name="connsiteX153" fmla="*/ 266550 w 590550"/>
                <a:gd name="connsiteY153" fmla="*/ 389203 h 781050"/>
                <a:gd name="connsiteX154" fmla="*/ 268779 w 590550"/>
                <a:gd name="connsiteY154" fmla="*/ 389258 h 781050"/>
                <a:gd name="connsiteX155" fmla="*/ 268779 w 590550"/>
                <a:gd name="connsiteY155" fmla="*/ 389258 h 781050"/>
                <a:gd name="connsiteX156" fmla="*/ 275523 w 590550"/>
                <a:gd name="connsiteY156" fmla="*/ 390757 h 781050"/>
                <a:gd name="connsiteX157" fmla="*/ 277409 w 590550"/>
                <a:gd name="connsiteY157" fmla="*/ 389480 h 781050"/>
                <a:gd name="connsiteX158" fmla="*/ 276438 w 590550"/>
                <a:gd name="connsiteY158" fmla="*/ 385982 h 781050"/>
                <a:gd name="connsiteX159" fmla="*/ 273408 w 590550"/>
                <a:gd name="connsiteY159" fmla="*/ 385926 h 781050"/>
                <a:gd name="connsiteX160" fmla="*/ 272494 w 590550"/>
                <a:gd name="connsiteY160" fmla="*/ 380484 h 781050"/>
                <a:gd name="connsiteX161" fmla="*/ 276380 w 590550"/>
                <a:gd name="connsiteY161" fmla="*/ 382650 h 781050"/>
                <a:gd name="connsiteX162" fmla="*/ 275809 w 590550"/>
                <a:gd name="connsiteY162" fmla="*/ 380651 h 781050"/>
                <a:gd name="connsiteX163" fmla="*/ 279581 w 590550"/>
                <a:gd name="connsiteY163" fmla="*/ 379596 h 781050"/>
                <a:gd name="connsiteX164" fmla="*/ 279123 w 590550"/>
                <a:gd name="connsiteY164" fmla="*/ 377486 h 781050"/>
                <a:gd name="connsiteX165" fmla="*/ 282381 w 590550"/>
                <a:gd name="connsiteY165" fmla="*/ 377708 h 781050"/>
                <a:gd name="connsiteX166" fmla="*/ 283867 w 590550"/>
                <a:gd name="connsiteY166" fmla="*/ 372266 h 781050"/>
                <a:gd name="connsiteX167" fmla="*/ 290154 w 590550"/>
                <a:gd name="connsiteY167" fmla="*/ 369268 h 781050"/>
                <a:gd name="connsiteX168" fmla="*/ 290154 w 590550"/>
                <a:gd name="connsiteY168" fmla="*/ 369268 h 781050"/>
                <a:gd name="connsiteX169" fmla="*/ 292782 w 590550"/>
                <a:gd name="connsiteY169" fmla="*/ 371600 h 781050"/>
                <a:gd name="connsiteX170" fmla="*/ 296897 w 590550"/>
                <a:gd name="connsiteY170" fmla="*/ 371156 h 781050"/>
                <a:gd name="connsiteX171" fmla="*/ 302327 w 590550"/>
                <a:gd name="connsiteY171" fmla="*/ 372710 h 781050"/>
                <a:gd name="connsiteX172" fmla="*/ 302384 w 590550"/>
                <a:gd name="connsiteY172" fmla="*/ 372710 h 781050"/>
                <a:gd name="connsiteX173" fmla="*/ 302327 w 590550"/>
                <a:gd name="connsiteY173" fmla="*/ 372710 h 781050"/>
                <a:gd name="connsiteX174" fmla="*/ 302384 w 590550"/>
                <a:gd name="connsiteY174" fmla="*/ 372710 h 781050"/>
                <a:gd name="connsiteX175" fmla="*/ 302612 w 590550"/>
                <a:gd name="connsiteY175" fmla="*/ 372377 h 781050"/>
                <a:gd name="connsiteX176" fmla="*/ 302612 w 590550"/>
                <a:gd name="connsiteY176" fmla="*/ 372377 h 781050"/>
                <a:gd name="connsiteX177" fmla="*/ 301012 w 590550"/>
                <a:gd name="connsiteY177" fmla="*/ 369656 h 781050"/>
                <a:gd name="connsiteX178" fmla="*/ 304670 w 590550"/>
                <a:gd name="connsiteY178" fmla="*/ 369434 h 781050"/>
                <a:gd name="connsiteX179" fmla="*/ 308556 w 590550"/>
                <a:gd name="connsiteY179" fmla="*/ 372322 h 781050"/>
                <a:gd name="connsiteX180" fmla="*/ 310556 w 590550"/>
                <a:gd name="connsiteY180" fmla="*/ 369934 h 781050"/>
                <a:gd name="connsiteX181" fmla="*/ 310213 w 590550"/>
                <a:gd name="connsiteY181" fmla="*/ 374654 h 781050"/>
                <a:gd name="connsiteX182" fmla="*/ 308270 w 590550"/>
                <a:gd name="connsiteY182" fmla="*/ 377319 h 781050"/>
                <a:gd name="connsiteX183" fmla="*/ 311242 w 590550"/>
                <a:gd name="connsiteY183" fmla="*/ 380429 h 781050"/>
                <a:gd name="connsiteX184" fmla="*/ 311356 w 590550"/>
                <a:gd name="connsiteY184" fmla="*/ 385982 h 781050"/>
                <a:gd name="connsiteX185" fmla="*/ 308042 w 590550"/>
                <a:gd name="connsiteY185" fmla="*/ 387981 h 781050"/>
                <a:gd name="connsiteX186" fmla="*/ 312442 w 590550"/>
                <a:gd name="connsiteY186" fmla="*/ 391590 h 781050"/>
                <a:gd name="connsiteX187" fmla="*/ 316500 w 590550"/>
                <a:gd name="connsiteY187" fmla="*/ 391701 h 781050"/>
                <a:gd name="connsiteX188" fmla="*/ 313128 w 590550"/>
                <a:gd name="connsiteY188" fmla="*/ 394256 h 781050"/>
                <a:gd name="connsiteX189" fmla="*/ 313185 w 590550"/>
                <a:gd name="connsiteY189" fmla="*/ 398476 h 781050"/>
                <a:gd name="connsiteX190" fmla="*/ 311128 w 590550"/>
                <a:gd name="connsiteY190" fmla="*/ 399031 h 781050"/>
                <a:gd name="connsiteX191" fmla="*/ 312157 w 590550"/>
                <a:gd name="connsiteY191" fmla="*/ 403196 h 781050"/>
                <a:gd name="connsiteX192" fmla="*/ 315986 w 590550"/>
                <a:gd name="connsiteY192" fmla="*/ 400975 h 781050"/>
                <a:gd name="connsiteX193" fmla="*/ 317757 w 590550"/>
                <a:gd name="connsiteY193" fmla="*/ 403307 h 781050"/>
                <a:gd name="connsiteX194" fmla="*/ 316157 w 590550"/>
                <a:gd name="connsiteY194" fmla="*/ 408915 h 781050"/>
                <a:gd name="connsiteX195" fmla="*/ 317014 w 590550"/>
                <a:gd name="connsiteY195" fmla="*/ 416745 h 781050"/>
                <a:gd name="connsiteX196" fmla="*/ 317014 w 590550"/>
                <a:gd name="connsiteY196" fmla="*/ 416745 h 781050"/>
                <a:gd name="connsiteX197" fmla="*/ 314614 w 590550"/>
                <a:gd name="connsiteY197" fmla="*/ 417967 h 781050"/>
                <a:gd name="connsiteX198" fmla="*/ 315928 w 590550"/>
                <a:gd name="connsiteY198" fmla="*/ 425407 h 781050"/>
                <a:gd name="connsiteX199" fmla="*/ 319586 w 590550"/>
                <a:gd name="connsiteY199" fmla="*/ 425740 h 781050"/>
                <a:gd name="connsiteX200" fmla="*/ 319872 w 590550"/>
                <a:gd name="connsiteY200" fmla="*/ 430516 h 781050"/>
                <a:gd name="connsiteX201" fmla="*/ 319815 w 590550"/>
                <a:gd name="connsiteY201" fmla="*/ 430461 h 781050"/>
                <a:gd name="connsiteX202" fmla="*/ 319815 w 590550"/>
                <a:gd name="connsiteY202" fmla="*/ 430461 h 781050"/>
                <a:gd name="connsiteX203" fmla="*/ 319872 w 590550"/>
                <a:gd name="connsiteY203" fmla="*/ 430516 h 781050"/>
                <a:gd name="connsiteX204" fmla="*/ 316100 w 590550"/>
                <a:gd name="connsiteY204" fmla="*/ 437235 h 781050"/>
                <a:gd name="connsiteX205" fmla="*/ 310614 w 590550"/>
                <a:gd name="connsiteY205" fmla="*/ 437679 h 781050"/>
                <a:gd name="connsiteX206" fmla="*/ 310614 w 590550"/>
                <a:gd name="connsiteY206" fmla="*/ 437679 h 781050"/>
                <a:gd name="connsiteX207" fmla="*/ 307870 w 590550"/>
                <a:gd name="connsiteY207" fmla="*/ 437679 h 781050"/>
                <a:gd name="connsiteX208" fmla="*/ 307870 w 590550"/>
                <a:gd name="connsiteY208" fmla="*/ 437679 h 781050"/>
                <a:gd name="connsiteX209" fmla="*/ 305184 w 590550"/>
                <a:gd name="connsiteY209" fmla="*/ 439623 h 781050"/>
                <a:gd name="connsiteX210" fmla="*/ 305184 w 590550"/>
                <a:gd name="connsiteY210" fmla="*/ 439623 h 781050"/>
                <a:gd name="connsiteX211" fmla="*/ 305241 w 590550"/>
                <a:gd name="connsiteY211" fmla="*/ 443399 h 781050"/>
                <a:gd name="connsiteX212" fmla="*/ 302784 w 590550"/>
                <a:gd name="connsiteY212" fmla="*/ 446730 h 781050"/>
                <a:gd name="connsiteX213" fmla="*/ 300898 w 590550"/>
                <a:gd name="connsiteY213" fmla="*/ 451895 h 781050"/>
                <a:gd name="connsiteX214" fmla="*/ 302212 w 590550"/>
                <a:gd name="connsiteY214" fmla="*/ 456059 h 781050"/>
                <a:gd name="connsiteX215" fmla="*/ 302327 w 590550"/>
                <a:gd name="connsiteY215" fmla="*/ 461335 h 781050"/>
                <a:gd name="connsiteX216" fmla="*/ 304899 w 590550"/>
                <a:gd name="connsiteY216" fmla="*/ 463889 h 781050"/>
                <a:gd name="connsiteX217" fmla="*/ 303641 w 590550"/>
                <a:gd name="connsiteY217" fmla="*/ 469442 h 781050"/>
                <a:gd name="connsiteX218" fmla="*/ 304441 w 590550"/>
                <a:gd name="connsiteY218" fmla="*/ 473051 h 781050"/>
                <a:gd name="connsiteX219" fmla="*/ 308899 w 590550"/>
                <a:gd name="connsiteY219" fmla="*/ 474217 h 781050"/>
                <a:gd name="connsiteX220" fmla="*/ 308899 w 590550"/>
                <a:gd name="connsiteY220" fmla="*/ 474217 h 781050"/>
                <a:gd name="connsiteX221" fmla="*/ 314900 w 590550"/>
                <a:gd name="connsiteY221" fmla="*/ 474606 h 781050"/>
                <a:gd name="connsiteX222" fmla="*/ 316614 w 590550"/>
                <a:gd name="connsiteY222" fmla="*/ 481825 h 781050"/>
                <a:gd name="connsiteX223" fmla="*/ 323244 w 590550"/>
                <a:gd name="connsiteY223" fmla="*/ 480770 h 781050"/>
                <a:gd name="connsiteX224" fmla="*/ 323415 w 590550"/>
                <a:gd name="connsiteY224" fmla="*/ 480770 h 781050"/>
                <a:gd name="connsiteX225" fmla="*/ 323472 w 590550"/>
                <a:gd name="connsiteY225" fmla="*/ 480770 h 781050"/>
                <a:gd name="connsiteX226" fmla="*/ 323415 w 590550"/>
                <a:gd name="connsiteY226" fmla="*/ 480770 h 781050"/>
                <a:gd name="connsiteX227" fmla="*/ 323244 w 590550"/>
                <a:gd name="connsiteY227" fmla="*/ 480770 h 781050"/>
                <a:gd name="connsiteX228" fmla="*/ 323472 w 590550"/>
                <a:gd name="connsiteY228" fmla="*/ 480770 h 781050"/>
                <a:gd name="connsiteX229" fmla="*/ 331588 w 590550"/>
                <a:gd name="connsiteY229" fmla="*/ 480881 h 781050"/>
                <a:gd name="connsiteX230" fmla="*/ 334331 w 590550"/>
                <a:gd name="connsiteY230" fmla="*/ 481825 h 781050"/>
                <a:gd name="connsiteX231" fmla="*/ 333131 w 590550"/>
                <a:gd name="connsiteY231" fmla="*/ 486711 h 781050"/>
                <a:gd name="connsiteX232" fmla="*/ 334560 w 590550"/>
                <a:gd name="connsiteY232" fmla="*/ 490432 h 781050"/>
                <a:gd name="connsiteX233" fmla="*/ 338160 w 590550"/>
                <a:gd name="connsiteY233" fmla="*/ 493208 h 781050"/>
                <a:gd name="connsiteX234" fmla="*/ 341989 w 590550"/>
                <a:gd name="connsiteY234" fmla="*/ 489266 h 781050"/>
                <a:gd name="connsiteX235" fmla="*/ 345018 w 590550"/>
                <a:gd name="connsiteY235" fmla="*/ 489210 h 781050"/>
                <a:gd name="connsiteX236" fmla="*/ 345018 w 590550"/>
                <a:gd name="connsiteY236" fmla="*/ 489210 h 781050"/>
                <a:gd name="connsiteX237" fmla="*/ 347761 w 590550"/>
                <a:gd name="connsiteY237" fmla="*/ 486656 h 781050"/>
                <a:gd name="connsiteX238" fmla="*/ 347761 w 590550"/>
                <a:gd name="connsiteY238" fmla="*/ 486656 h 781050"/>
                <a:gd name="connsiteX239" fmla="*/ 351990 w 590550"/>
                <a:gd name="connsiteY239" fmla="*/ 490432 h 781050"/>
                <a:gd name="connsiteX240" fmla="*/ 351990 w 590550"/>
                <a:gd name="connsiteY240" fmla="*/ 490432 h 781050"/>
                <a:gd name="connsiteX241" fmla="*/ 350105 w 590550"/>
                <a:gd name="connsiteY241" fmla="*/ 493652 h 781050"/>
                <a:gd name="connsiteX242" fmla="*/ 351476 w 590550"/>
                <a:gd name="connsiteY242" fmla="*/ 496595 h 781050"/>
                <a:gd name="connsiteX243" fmla="*/ 362220 w 590550"/>
                <a:gd name="connsiteY243" fmla="*/ 495596 h 781050"/>
                <a:gd name="connsiteX244" fmla="*/ 368107 w 590550"/>
                <a:gd name="connsiteY244" fmla="*/ 491209 h 781050"/>
                <a:gd name="connsiteX245" fmla="*/ 372450 w 590550"/>
                <a:gd name="connsiteY245" fmla="*/ 489432 h 781050"/>
                <a:gd name="connsiteX246" fmla="*/ 379765 w 590550"/>
                <a:gd name="connsiteY246" fmla="*/ 489765 h 781050"/>
                <a:gd name="connsiteX247" fmla="*/ 387310 w 590550"/>
                <a:gd name="connsiteY247" fmla="*/ 488211 h 781050"/>
                <a:gd name="connsiteX248" fmla="*/ 387195 w 590550"/>
                <a:gd name="connsiteY248" fmla="*/ 497928 h 781050"/>
                <a:gd name="connsiteX249" fmla="*/ 391596 w 590550"/>
                <a:gd name="connsiteY249" fmla="*/ 498595 h 781050"/>
                <a:gd name="connsiteX250" fmla="*/ 387824 w 590550"/>
                <a:gd name="connsiteY250" fmla="*/ 499983 h 781050"/>
                <a:gd name="connsiteX251" fmla="*/ 390967 w 590550"/>
                <a:gd name="connsiteY251" fmla="*/ 505980 h 781050"/>
                <a:gd name="connsiteX252" fmla="*/ 395254 w 590550"/>
                <a:gd name="connsiteY252" fmla="*/ 508312 h 781050"/>
                <a:gd name="connsiteX253" fmla="*/ 395768 w 590550"/>
                <a:gd name="connsiteY253" fmla="*/ 512143 h 781050"/>
                <a:gd name="connsiteX254" fmla="*/ 400454 w 590550"/>
                <a:gd name="connsiteY254" fmla="*/ 518196 h 781050"/>
                <a:gd name="connsiteX255" fmla="*/ 406512 w 590550"/>
                <a:gd name="connsiteY255" fmla="*/ 518863 h 781050"/>
                <a:gd name="connsiteX256" fmla="*/ 414970 w 590550"/>
                <a:gd name="connsiteY256" fmla="*/ 516530 h 781050"/>
                <a:gd name="connsiteX257" fmla="*/ 416856 w 590550"/>
                <a:gd name="connsiteY257" fmla="*/ 517919 h 781050"/>
                <a:gd name="connsiteX258" fmla="*/ 415999 w 590550"/>
                <a:gd name="connsiteY258" fmla="*/ 521417 h 781050"/>
                <a:gd name="connsiteX259" fmla="*/ 411084 w 590550"/>
                <a:gd name="connsiteY259" fmla="*/ 526748 h 781050"/>
                <a:gd name="connsiteX260" fmla="*/ 406741 w 590550"/>
                <a:gd name="connsiteY260" fmla="*/ 532245 h 781050"/>
                <a:gd name="connsiteX261" fmla="*/ 403026 w 590550"/>
                <a:gd name="connsiteY261" fmla="*/ 535410 h 781050"/>
                <a:gd name="connsiteX262" fmla="*/ 401197 w 590550"/>
                <a:gd name="connsiteY262" fmla="*/ 541019 h 781050"/>
                <a:gd name="connsiteX263" fmla="*/ 399140 w 590550"/>
                <a:gd name="connsiteY263" fmla="*/ 543629 h 781050"/>
                <a:gd name="connsiteX264" fmla="*/ 399540 w 590550"/>
                <a:gd name="connsiteY264" fmla="*/ 546461 h 781050"/>
                <a:gd name="connsiteX265" fmla="*/ 397254 w 590550"/>
                <a:gd name="connsiteY265" fmla="*/ 547571 h 781050"/>
                <a:gd name="connsiteX266" fmla="*/ 393368 w 590550"/>
                <a:gd name="connsiteY266" fmla="*/ 553346 h 781050"/>
                <a:gd name="connsiteX267" fmla="*/ 382452 w 590550"/>
                <a:gd name="connsiteY267" fmla="*/ 553901 h 781050"/>
                <a:gd name="connsiteX268" fmla="*/ 379709 w 590550"/>
                <a:gd name="connsiteY268" fmla="*/ 556900 h 781050"/>
                <a:gd name="connsiteX269" fmla="*/ 379709 w 590550"/>
                <a:gd name="connsiteY269" fmla="*/ 556900 h 781050"/>
                <a:gd name="connsiteX270" fmla="*/ 376622 w 590550"/>
                <a:gd name="connsiteY270" fmla="*/ 563563 h 781050"/>
                <a:gd name="connsiteX271" fmla="*/ 375594 w 590550"/>
                <a:gd name="connsiteY271" fmla="*/ 569005 h 781050"/>
                <a:gd name="connsiteX272" fmla="*/ 372622 w 590550"/>
                <a:gd name="connsiteY272" fmla="*/ 572337 h 781050"/>
                <a:gd name="connsiteX273" fmla="*/ 368678 w 590550"/>
                <a:gd name="connsiteY273" fmla="*/ 579500 h 781050"/>
                <a:gd name="connsiteX274" fmla="*/ 365192 w 590550"/>
                <a:gd name="connsiteY274" fmla="*/ 580611 h 781050"/>
                <a:gd name="connsiteX275" fmla="*/ 357706 w 590550"/>
                <a:gd name="connsiteY275" fmla="*/ 578612 h 781050"/>
                <a:gd name="connsiteX276" fmla="*/ 353191 w 590550"/>
                <a:gd name="connsiteY276" fmla="*/ 581166 h 781050"/>
                <a:gd name="connsiteX277" fmla="*/ 345189 w 590550"/>
                <a:gd name="connsiteY277" fmla="*/ 580000 h 781050"/>
                <a:gd name="connsiteX278" fmla="*/ 341932 w 590550"/>
                <a:gd name="connsiteY278" fmla="*/ 581222 h 781050"/>
                <a:gd name="connsiteX279" fmla="*/ 334903 w 590550"/>
                <a:gd name="connsiteY279" fmla="*/ 580111 h 781050"/>
                <a:gd name="connsiteX280" fmla="*/ 330502 w 590550"/>
                <a:gd name="connsiteY280" fmla="*/ 582054 h 781050"/>
                <a:gd name="connsiteX281" fmla="*/ 320501 w 590550"/>
                <a:gd name="connsiteY281" fmla="*/ 580444 h 781050"/>
                <a:gd name="connsiteX282" fmla="*/ 312956 w 590550"/>
                <a:gd name="connsiteY282" fmla="*/ 581721 h 781050"/>
                <a:gd name="connsiteX283" fmla="*/ 309870 w 590550"/>
                <a:gd name="connsiteY283" fmla="*/ 580111 h 781050"/>
                <a:gd name="connsiteX284" fmla="*/ 305127 w 590550"/>
                <a:gd name="connsiteY284" fmla="*/ 586663 h 781050"/>
                <a:gd name="connsiteX285" fmla="*/ 305127 w 590550"/>
                <a:gd name="connsiteY285" fmla="*/ 589329 h 781050"/>
                <a:gd name="connsiteX286" fmla="*/ 302441 w 590550"/>
                <a:gd name="connsiteY286" fmla="*/ 592383 h 781050"/>
                <a:gd name="connsiteX287" fmla="*/ 298212 w 590550"/>
                <a:gd name="connsiteY287" fmla="*/ 594215 h 781050"/>
                <a:gd name="connsiteX288" fmla="*/ 296726 w 590550"/>
                <a:gd name="connsiteY288" fmla="*/ 599213 h 781050"/>
                <a:gd name="connsiteX289" fmla="*/ 291296 w 590550"/>
                <a:gd name="connsiteY289" fmla="*/ 606376 h 781050"/>
                <a:gd name="connsiteX290" fmla="*/ 288611 w 590550"/>
                <a:gd name="connsiteY290" fmla="*/ 608042 h 781050"/>
                <a:gd name="connsiteX291" fmla="*/ 279981 w 590550"/>
                <a:gd name="connsiteY291" fmla="*/ 618481 h 781050"/>
                <a:gd name="connsiteX292" fmla="*/ 276780 w 590550"/>
                <a:gd name="connsiteY292" fmla="*/ 620647 h 781050"/>
                <a:gd name="connsiteX293" fmla="*/ 275466 w 590550"/>
                <a:gd name="connsiteY293" fmla="*/ 624146 h 781050"/>
                <a:gd name="connsiteX294" fmla="*/ 270551 w 590550"/>
                <a:gd name="connsiteY294" fmla="*/ 618370 h 781050"/>
                <a:gd name="connsiteX295" fmla="*/ 270437 w 590550"/>
                <a:gd name="connsiteY295" fmla="*/ 618426 h 781050"/>
                <a:gd name="connsiteX296" fmla="*/ 270551 w 590550"/>
                <a:gd name="connsiteY296" fmla="*/ 618370 h 781050"/>
                <a:gd name="connsiteX297" fmla="*/ 270437 w 590550"/>
                <a:gd name="connsiteY297" fmla="*/ 618426 h 781050"/>
                <a:gd name="connsiteX298" fmla="*/ 269294 w 590550"/>
                <a:gd name="connsiteY298" fmla="*/ 613262 h 781050"/>
                <a:gd name="connsiteX299" fmla="*/ 266379 w 590550"/>
                <a:gd name="connsiteY299" fmla="*/ 611485 h 781050"/>
                <a:gd name="connsiteX300" fmla="*/ 262607 w 590550"/>
                <a:gd name="connsiteY300" fmla="*/ 614650 h 781050"/>
                <a:gd name="connsiteX301" fmla="*/ 261064 w 590550"/>
                <a:gd name="connsiteY301" fmla="*/ 618093 h 781050"/>
                <a:gd name="connsiteX302" fmla="*/ 262150 w 590550"/>
                <a:gd name="connsiteY302" fmla="*/ 622868 h 781050"/>
                <a:gd name="connsiteX303" fmla="*/ 260835 w 590550"/>
                <a:gd name="connsiteY303" fmla="*/ 624867 h 781050"/>
                <a:gd name="connsiteX304" fmla="*/ 257521 w 590550"/>
                <a:gd name="connsiteY304" fmla="*/ 622202 h 781050"/>
                <a:gd name="connsiteX305" fmla="*/ 257521 w 590550"/>
                <a:gd name="connsiteY305" fmla="*/ 622202 h 781050"/>
                <a:gd name="connsiteX306" fmla="*/ 256035 w 590550"/>
                <a:gd name="connsiteY306" fmla="*/ 623368 h 781050"/>
                <a:gd name="connsiteX307" fmla="*/ 257749 w 590550"/>
                <a:gd name="connsiteY307" fmla="*/ 627088 h 781050"/>
                <a:gd name="connsiteX308" fmla="*/ 256206 w 590550"/>
                <a:gd name="connsiteY308" fmla="*/ 629421 h 781050"/>
                <a:gd name="connsiteX309" fmla="*/ 261692 w 590550"/>
                <a:gd name="connsiteY309" fmla="*/ 632197 h 781050"/>
                <a:gd name="connsiteX310" fmla="*/ 257120 w 590550"/>
                <a:gd name="connsiteY310" fmla="*/ 637195 h 781050"/>
                <a:gd name="connsiteX311" fmla="*/ 253120 w 590550"/>
                <a:gd name="connsiteY311" fmla="*/ 636695 h 781050"/>
                <a:gd name="connsiteX312" fmla="*/ 250891 w 590550"/>
                <a:gd name="connsiteY312" fmla="*/ 634529 h 781050"/>
                <a:gd name="connsiteX313" fmla="*/ 245062 w 590550"/>
                <a:gd name="connsiteY313" fmla="*/ 636362 h 781050"/>
                <a:gd name="connsiteX314" fmla="*/ 243176 w 590550"/>
                <a:gd name="connsiteY314" fmla="*/ 635751 h 781050"/>
                <a:gd name="connsiteX315" fmla="*/ 237461 w 590550"/>
                <a:gd name="connsiteY315" fmla="*/ 637361 h 781050"/>
                <a:gd name="connsiteX316" fmla="*/ 232946 w 590550"/>
                <a:gd name="connsiteY316" fmla="*/ 640027 h 781050"/>
                <a:gd name="connsiteX317" fmla="*/ 232374 w 590550"/>
                <a:gd name="connsiteY317" fmla="*/ 651410 h 781050"/>
                <a:gd name="connsiteX318" fmla="*/ 226831 w 590550"/>
                <a:gd name="connsiteY318" fmla="*/ 655242 h 781050"/>
                <a:gd name="connsiteX319" fmla="*/ 227059 w 590550"/>
                <a:gd name="connsiteY319" fmla="*/ 658685 h 781050"/>
                <a:gd name="connsiteX320" fmla="*/ 224030 w 590550"/>
                <a:gd name="connsiteY320" fmla="*/ 661739 h 781050"/>
                <a:gd name="connsiteX321" fmla="*/ 224830 w 590550"/>
                <a:gd name="connsiteY321" fmla="*/ 666236 h 781050"/>
                <a:gd name="connsiteX322" fmla="*/ 221859 w 590550"/>
                <a:gd name="connsiteY322" fmla="*/ 672234 h 781050"/>
                <a:gd name="connsiteX323" fmla="*/ 214486 w 590550"/>
                <a:gd name="connsiteY323" fmla="*/ 680119 h 781050"/>
                <a:gd name="connsiteX324" fmla="*/ 216372 w 590550"/>
                <a:gd name="connsiteY324" fmla="*/ 682895 h 781050"/>
                <a:gd name="connsiteX325" fmla="*/ 212715 w 590550"/>
                <a:gd name="connsiteY325" fmla="*/ 690614 h 781050"/>
                <a:gd name="connsiteX326" fmla="*/ 208485 w 590550"/>
                <a:gd name="connsiteY326" fmla="*/ 692835 h 781050"/>
                <a:gd name="connsiteX327" fmla="*/ 205856 w 590550"/>
                <a:gd name="connsiteY327" fmla="*/ 701553 h 781050"/>
                <a:gd name="connsiteX328" fmla="*/ 191112 w 590550"/>
                <a:gd name="connsiteY328" fmla="*/ 706717 h 781050"/>
                <a:gd name="connsiteX329" fmla="*/ 186939 w 590550"/>
                <a:gd name="connsiteY329" fmla="*/ 707106 h 781050"/>
                <a:gd name="connsiteX330" fmla="*/ 184311 w 590550"/>
                <a:gd name="connsiteY330" fmla="*/ 713825 h 781050"/>
                <a:gd name="connsiteX331" fmla="*/ 181396 w 590550"/>
                <a:gd name="connsiteY331" fmla="*/ 715602 h 781050"/>
                <a:gd name="connsiteX332" fmla="*/ 176367 w 590550"/>
                <a:gd name="connsiteY332" fmla="*/ 723098 h 781050"/>
                <a:gd name="connsiteX333" fmla="*/ 175395 w 590550"/>
                <a:gd name="connsiteY333" fmla="*/ 722487 h 781050"/>
                <a:gd name="connsiteX334" fmla="*/ 173166 w 590550"/>
                <a:gd name="connsiteY334" fmla="*/ 731372 h 781050"/>
                <a:gd name="connsiteX335" fmla="*/ 167737 w 590550"/>
                <a:gd name="connsiteY335" fmla="*/ 737480 h 781050"/>
                <a:gd name="connsiteX336" fmla="*/ 169452 w 590550"/>
                <a:gd name="connsiteY336" fmla="*/ 741756 h 781050"/>
                <a:gd name="connsiteX337" fmla="*/ 171852 w 590550"/>
                <a:gd name="connsiteY337" fmla="*/ 742478 h 781050"/>
                <a:gd name="connsiteX338" fmla="*/ 170023 w 590550"/>
                <a:gd name="connsiteY338" fmla="*/ 747198 h 781050"/>
                <a:gd name="connsiteX339" fmla="*/ 173966 w 590550"/>
                <a:gd name="connsiteY339" fmla="*/ 748919 h 781050"/>
                <a:gd name="connsiteX340" fmla="*/ 176653 w 590550"/>
                <a:gd name="connsiteY340" fmla="*/ 755360 h 781050"/>
                <a:gd name="connsiteX341" fmla="*/ 176424 w 590550"/>
                <a:gd name="connsiteY341" fmla="*/ 759192 h 781050"/>
                <a:gd name="connsiteX342" fmla="*/ 181682 w 590550"/>
                <a:gd name="connsiteY342" fmla="*/ 757693 h 781050"/>
                <a:gd name="connsiteX343" fmla="*/ 181110 w 590550"/>
                <a:gd name="connsiteY343" fmla="*/ 761080 h 781050"/>
                <a:gd name="connsiteX344" fmla="*/ 185339 w 590550"/>
                <a:gd name="connsiteY344" fmla="*/ 762968 h 781050"/>
                <a:gd name="connsiteX345" fmla="*/ 185740 w 590550"/>
                <a:gd name="connsiteY345" fmla="*/ 764967 h 781050"/>
                <a:gd name="connsiteX346" fmla="*/ 185740 w 590550"/>
                <a:gd name="connsiteY346" fmla="*/ 764967 h 781050"/>
                <a:gd name="connsiteX347" fmla="*/ 186482 w 590550"/>
                <a:gd name="connsiteY347" fmla="*/ 766188 h 781050"/>
                <a:gd name="connsiteX348" fmla="*/ 187282 w 590550"/>
                <a:gd name="connsiteY348" fmla="*/ 777628 h 781050"/>
                <a:gd name="connsiteX349" fmla="*/ 185568 w 590550"/>
                <a:gd name="connsiteY349" fmla="*/ 775184 h 781050"/>
                <a:gd name="connsiteX350" fmla="*/ 184254 w 590550"/>
                <a:gd name="connsiteY350" fmla="*/ 777239 h 781050"/>
                <a:gd name="connsiteX351" fmla="*/ 177396 w 590550"/>
                <a:gd name="connsiteY351" fmla="*/ 780015 h 781050"/>
                <a:gd name="connsiteX352" fmla="*/ 176367 w 590550"/>
                <a:gd name="connsiteY352" fmla="*/ 783347 h 781050"/>
                <a:gd name="connsiteX353" fmla="*/ 171452 w 590550"/>
                <a:gd name="connsiteY353" fmla="*/ 784569 h 781050"/>
                <a:gd name="connsiteX354" fmla="*/ 170480 w 590550"/>
                <a:gd name="connsiteY354" fmla="*/ 780071 h 781050"/>
                <a:gd name="connsiteX355" fmla="*/ 168309 w 590550"/>
                <a:gd name="connsiteY355" fmla="*/ 778905 h 781050"/>
                <a:gd name="connsiteX356" fmla="*/ 164879 w 590550"/>
                <a:gd name="connsiteY356" fmla="*/ 772741 h 781050"/>
                <a:gd name="connsiteX357" fmla="*/ 161222 w 590550"/>
                <a:gd name="connsiteY357" fmla="*/ 770742 h 781050"/>
                <a:gd name="connsiteX358" fmla="*/ 161222 w 590550"/>
                <a:gd name="connsiteY358" fmla="*/ 770742 h 781050"/>
                <a:gd name="connsiteX359" fmla="*/ 161222 w 590550"/>
                <a:gd name="connsiteY359" fmla="*/ 770686 h 781050"/>
                <a:gd name="connsiteX360" fmla="*/ 161222 w 590550"/>
                <a:gd name="connsiteY360" fmla="*/ 770686 h 781050"/>
                <a:gd name="connsiteX361" fmla="*/ 161108 w 590550"/>
                <a:gd name="connsiteY361" fmla="*/ 770575 h 781050"/>
                <a:gd name="connsiteX362" fmla="*/ 161108 w 590550"/>
                <a:gd name="connsiteY362" fmla="*/ 770575 h 781050"/>
                <a:gd name="connsiteX363" fmla="*/ 159507 w 590550"/>
                <a:gd name="connsiteY363" fmla="*/ 772519 h 781050"/>
                <a:gd name="connsiteX364" fmla="*/ 154021 w 590550"/>
                <a:gd name="connsiteY364" fmla="*/ 770631 h 781050"/>
                <a:gd name="connsiteX365" fmla="*/ 152135 w 590550"/>
                <a:gd name="connsiteY365" fmla="*/ 774962 h 781050"/>
                <a:gd name="connsiteX366" fmla="*/ 148249 w 590550"/>
                <a:gd name="connsiteY366" fmla="*/ 774240 h 781050"/>
                <a:gd name="connsiteX367" fmla="*/ 146934 w 590550"/>
                <a:gd name="connsiteY367" fmla="*/ 776128 h 781050"/>
                <a:gd name="connsiteX368" fmla="*/ 146706 w 590550"/>
                <a:gd name="connsiteY368" fmla="*/ 781792 h 781050"/>
                <a:gd name="connsiteX369" fmla="*/ 142248 w 590550"/>
                <a:gd name="connsiteY369" fmla="*/ 786734 h 781050"/>
                <a:gd name="connsiteX370" fmla="*/ 134476 w 590550"/>
                <a:gd name="connsiteY370" fmla="*/ 788733 h 781050"/>
                <a:gd name="connsiteX371" fmla="*/ 135618 w 590550"/>
                <a:gd name="connsiteY371" fmla="*/ 784458 h 781050"/>
                <a:gd name="connsiteX372" fmla="*/ 134304 w 590550"/>
                <a:gd name="connsiteY372" fmla="*/ 778572 h 781050"/>
                <a:gd name="connsiteX373" fmla="*/ 129275 w 590550"/>
                <a:gd name="connsiteY373" fmla="*/ 778127 h 781050"/>
                <a:gd name="connsiteX374" fmla="*/ 129217 w 590550"/>
                <a:gd name="connsiteY374" fmla="*/ 780071 h 781050"/>
                <a:gd name="connsiteX375" fmla="*/ 121216 w 590550"/>
                <a:gd name="connsiteY375" fmla="*/ 780404 h 781050"/>
                <a:gd name="connsiteX376" fmla="*/ 117787 w 590550"/>
                <a:gd name="connsiteY376" fmla="*/ 776850 h 781050"/>
                <a:gd name="connsiteX377" fmla="*/ 116473 w 590550"/>
                <a:gd name="connsiteY377" fmla="*/ 778627 h 781050"/>
                <a:gd name="connsiteX378" fmla="*/ 109043 w 590550"/>
                <a:gd name="connsiteY378" fmla="*/ 778960 h 781050"/>
                <a:gd name="connsiteX379" fmla="*/ 104243 w 590550"/>
                <a:gd name="connsiteY379" fmla="*/ 781126 h 781050"/>
                <a:gd name="connsiteX380" fmla="*/ 104071 w 590550"/>
                <a:gd name="connsiteY380" fmla="*/ 778516 h 781050"/>
                <a:gd name="connsiteX381" fmla="*/ 99099 w 590550"/>
                <a:gd name="connsiteY381" fmla="*/ 775018 h 781050"/>
                <a:gd name="connsiteX382" fmla="*/ 94184 w 590550"/>
                <a:gd name="connsiteY382" fmla="*/ 774296 h 781050"/>
                <a:gd name="connsiteX383" fmla="*/ 92870 w 590550"/>
                <a:gd name="connsiteY383" fmla="*/ 772019 h 781050"/>
                <a:gd name="connsiteX384" fmla="*/ 88355 w 590550"/>
                <a:gd name="connsiteY384" fmla="*/ 771075 h 781050"/>
                <a:gd name="connsiteX385" fmla="*/ 87498 w 590550"/>
                <a:gd name="connsiteY385" fmla="*/ 768909 h 781050"/>
                <a:gd name="connsiteX386" fmla="*/ 82697 w 590550"/>
                <a:gd name="connsiteY386" fmla="*/ 768243 h 781050"/>
                <a:gd name="connsiteX387" fmla="*/ 81668 w 590550"/>
                <a:gd name="connsiteY387" fmla="*/ 765356 h 781050"/>
                <a:gd name="connsiteX388" fmla="*/ 77382 w 590550"/>
                <a:gd name="connsiteY388" fmla="*/ 766466 h 781050"/>
                <a:gd name="connsiteX389" fmla="*/ 73553 w 590550"/>
                <a:gd name="connsiteY389" fmla="*/ 764412 h 781050"/>
                <a:gd name="connsiteX390" fmla="*/ 72010 w 590550"/>
                <a:gd name="connsiteY390" fmla="*/ 765855 h 781050"/>
                <a:gd name="connsiteX391" fmla="*/ 69152 w 590550"/>
                <a:gd name="connsiteY391" fmla="*/ 763357 h 781050"/>
                <a:gd name="connsiteX392" fmla="*/ 68466 w 590550"/>
                <a:gd name="connsiteY392" fmla="*/ 766522 h 781050"/>
                <a:gd name="connsiteX393" fmla="*/ 65438 w 590550"/>
                <a:gd name="connsiteY393" fmla="*/ 766466 h 781050"/>
                <a:gd name="connsiteX394" fmla="*/ 65438 w 590550"/>
                <a:gd name="connsiteY394" fmla="*/ 766466 h 781050"/>
                <a:gd name="connsiteX395" fmla="*/ 65952 w 590550"/>
                <a:gd name="connsiteY395" fmla="*/ 764301 h 781050"/>
                <a:gd name="connsiteX396" fmla="*/ 61608 w 590550"/>
                <a:gd name="connsiteY396" fmla="*/ 762524 h 781050"/>
                <a:gd name="connsiteX397" fmla="*/ 57094 w 590550"/>
                <a:gd name="connsiteY397" fmla="*/ 763745 h 781050"/>
                <a:gd name="connsiteX398" fmla="*/ 53664 w 590550"/>
                <a:gd name="connsiteY398" fmla="*/ 759858 h 781050"/>
                <a:gd name="connsiteX399" fmla="*/ 54865 w 590550"/>
                <a:gd name="connsiteY399" fmla="*/ 756860 h 781050"/>
                <a:gd name="connsiteX400" fmla="*/ 49893 w 590550"/>
                <a:gd name="connsiteY400" fmla="*/ 756304 h 781050"/>
                <a:gd name="connsiteX401" fmla="*/ 47949 w 590550"/>
                <a:gd name="connsiteY401" fmla="*/ 758192 h 781050"/>
                <a:gd name="connsiteX402" fmla="*/ 46178 w 590550"/>
                <a:gd name="connsiteY402" fmla="*/ 754028 h 781050"/>
                <a:gd name="connsiteX403" fmla="*/ 41377 w 590550"/>
                <a:gd name="connsiteY403" fmla="*/ 758526 h 781050"/>
                <a:gd name="connsiteX404" fmla="*/ 38691 w 590550"/>
                <a:gd name="connsiteY404" fmla="*/ 754028 h 781050"/>
                <a:gd name="connsiteX405" fmla="*/ 35662 w 590550"/>
                <a:gd name="connsiteY405" fmla="*/ 754750 h 781050"/>
                <a:gd name="connsiteX406" fmla="*/ 36348 w 590550"/>
                <a:gd name="connsiteY406" fmla="*/ 756860 h 781050"/>
                <a:gd name="connsiteX407" fmla="*/ 32290 w 590550"/>
                <a:gd name="connsiteY407" fmla="*/ 756527 h 781050"/>
                <a:gd name="connsiteX408" fmla="*/ 26918 w 590550"/>
                <a:gd name="connsiteY408" fmla="*/ 752640 h 781050"/>
                <a:gd name="connsiteX409" fmla="*/ 24689 w 590550"/>
                <a:gd name="connsiteY409" fmla="*/ 752973 h 781050"/>
                <a:gd name="connsiteX410" fmla="*/ 22574 w 590550"/>
                <a:gd name="connsiteY410" fmla="*/ 746032 h 781050"/>
                <a:gd name="connsiteX411" fmla="*/ 19031 w 590550"/>
                <a:gd name="connsiteY411" fmla="*/ 745809 h 781050"/>
                <a:gd name="connsiteX412" fmla="*/ 15831 w 590550"/>
                <a:gd name="connsiteY412" fmla="*/ 742811 h 781050"/>
                <a:gd name="connsiteX413" fmla="*/ 11316 w 590550"/>
                <a:gd name="connsiteY413" fmla="*/ 741700 h 781050"/>
                <a:gd name="connsiteX414" fmla="*/ 8287 w 590550"/>
                <a:gd name="connsiteY414" fmla="*/ 737813 h 781050"/>
                <a:gd name="connsiteX415" fmla="*/ 8801 w 590550"/>
                <a:gd name="connsiteY415" fmla="*/ 733871 h 781050"/>
                <a:gd name="connsiteX416" fmla="*/ 11487 w 590550"/>
                <a:gd name="connsiteY416" fmla="*/ 731650 h 781050"/>
                <a:gd name="connsiteX417" fmla="*/ 9716 w 590550"/>
                <a:gd name="connsiteY417" fmla="*/ 727263 h 781050"/>
                <a:gd name="connsiteX418" fmla="*/ 6915 w 590550"/>
                <a:gd name="connsiteY418" fmla="*/ 726319 h 781050"/>
                <a:gd name="connsiteX419" fmla="*/ 7373 w 590550"/>
                <a:gd name="connsiteY419" fmla="*/ 722931 h 781050"/>
                <a:gd name="connsiteX420" fmla="*/ 2000 w 590550"/>
                <a:gd name="connsiteY420" fmla="*/ 721543 h 781050"/>
                <a:gd name="connsiteX421" fmla="*/ 1086 w 590550"/>
                <a:gd name="connsiteY421" fmla="*/ 719267 h 781050"/>
                <a:gd name="connsiteX422" fmla="*/ 3886 w 590550"/>
                <a:gd name="connsiteY422" fmla="*/ 713492 h 781050"/>
                <a:gd name="connsiteX423" fmla="*/ 0 w 590550"/>
                <a:gd name="connsiteY423" fmla="*/ 713158 h 781050"/>
                <a:gd name="connsiteX424" fmla="*/ 3200 w 590550"/>
                <a:gd name="connsiteY424" fmla="*/ 709382 h 781050"/>
                <a:gd name="connsiteX425" fmla="*/ 6572 w 590550"/>
                <a:gd name="connsiteY425" fmla="*/ 710326 h 781050"/>
                <a:gd name="connsiteX426" fmla="*/ 7830 w 590550"/>
                <a:gd name="connsiteY426" fmla="*/ 707994 h 781050"/>
                <a:gd name="connsiteX427" fmla="*/ 12516 w 590550"/>
                <a:gd name="connsiteY427" fmla="*/ 707939 h 781050"/>
                <a:gd name="connsiteX428" fmla="*/ 20003 w 590550"/>
                <a:gd name="connsiteY428" fmla="*/ 703663 h 781050"/>
                <a:gd name="connsiteX429" fmla="*/ 19603 w 590550"/>
                <a:gd name="connsiteY429" fmla="*/ 696056 h 781050"/>
                <a:gd name="connsiteX430" fmla="*/ 21489 w 590550"/>
                <a:gd name="connsiteY430" fmla="*/ 692946 h 781050"/>
                <a:gd name="connsiteX431" fmla="*/ 24746 w 590550"/>
                <a:gd name="connsiteY431" fmla="*/ 693390 h 781050"/>
                <a:gd name="connsiteX432" fmla="*/ 24746 w 590550"/>
                <a:gd name="connsiteY432" fmla="*/ 695667 h 781050"/>
                <a:gd name="connsiteX433" fmla="*/ 28575 w 590550"/>
                <a:gd name="connsiteY433" fmla="*/ 696111 h 781050"/>
                <a:gd name="connsiteX434" fmla="*/ 30404 w 590550"/>
                <a:gd name="connsiteY434" fmla="*/ 691502 h 781050"/>
                <a:gd name="connsiteX435" fmla="*/ 27490 w 590550"/>
                <a:gd name="connsiteY435" fmla="*/ 684394 h 781050"/>
                <a:gd name="connsiteX436" fmla="*/ 30290 w 590550"/>
                <a:gd name="connsiteY436" fmla="*/ 680730 h 781050"/>
                <a:gd name="connsiteX437" fmla="*/ 28461 w 590550"/>
                <a:gd name="connsiteY437" fmla="*/ 677342 h 781050"/>
                <a:gd name="connsiteX438" fmla="*/ 30004 w 590550"/>
                <a:gd name="connsiteY438" fmla="*/ 672345 h 781050"/>
                <a:gd name="connsiteX439" fmla="*/ 27204 w 590550"/>
                <a:gd name="connsiteY439" fmla="*/ 670512 h 781050"/>
                <a:gd name="connsiteX440" fmla="*/ 28633 w 590550"/>
                <a:gd name="connsiteY440" fmla="*/ 666847 h 781050"/>
                <a:gd name="connsiteX441" fmla="*/ 28575 w 590550"/>
                <a:gd name="connsiteY441" fmla="*/ 661628 h 781050"/>
                <a:gd name="connsiteX442" fmla="*/ 34062 w 590550"/>
                <a:gd name="connsiteY442" fmla="*/ 659795 h 781050"/>
                <a:gd name="connsiteX443" fmla="*/ 36005 w 590550"/>
                <a:gd name="connsiteY443" fmla="*/ 654242 h 781050"/>
                <a:gd name="connsiteX444" fmla="*/ 39091 w 590550"/>
                <a:gd name="connsiteY444" fmla="*/ 651466 h 781050"/>
                <a:gd name="connsiteX445" fmla="*/ 40577 w 590550"/>
                <a:gd name="connsiteY445" fmla="*/ 643192 h 781050"/>
                <a:gd name="connsiteX446" fmla="*/ 46178 w 590550"/>
                <a:gd name="connsiteY446" fmla="*/ 637861 h 781050"/>
                <a:gd name="connsiteX447" fmla="*/ 47206 w 590550"/>
                <a:gd name="connsiteY447" fmla="*/ 632308 h 781050"/>
                <a:gd name="connsiteX448" fmla="*/ 50978 w 590550"/>
                <a:gd name="connsiteY448" fmla="*/ 629809 h 781050"/>
                <a:gd name="connsiteX449" fmla="*/ 53036 w 590550"/>
                <a:gd name="connsiteY449" fmla="*/ 621702 h 781050"/>
                <a:gd name="connsiteX450" fmla="*/ 60637 w 590550"/>
                <a:gd name="connsiteY450" fmla="*/ 610374 h 781050"/>
                <a:gd name="connsiteX451" fmla="*/ 60351 w 590550"/>
                <a:gd name="connsiteY451" fmla="*/ 606987 h 781050"/>
                <a:gd name="connsiteX452" fmla="*/ 62580 w 590550"/>
                <a:gd name="connsiteY452" fmla="*/ 600435 h 781050"/>
                <a:gd name="connsiteX453" fmla="*/ 61551 w 590550"/>
                <a:gd name="connsiteY453" fmla="*/ 597769 h 781050"/>
                <a:gd name="connsiteX454" fmla="*/ 55950 w 590550"/>
                <a:gd name="connsiteY454" fmla="*/ 595048 h 781050"/>
                <a:gd name="connsiteX455" fmla="*/ 49035 w 590550"/>
                <a:gd name="connsiteY455" fmla="*/ 596770 h 781050"/>
                <a:gd name="connsiteX456" fmla="*/ 49321 w 590550"/>
                <a:gd name="connsiteY456" fmla="*/ 594049 h 781050"/>
                <a:gd name="connsiteX457" fmla="*/ 53779 w 590550"/>
                <a:gd name="connsiteY457" fmla="*/ 590328 h 781050"/>
                <a:gd name="connsiteX458" fmla="*/ 50235 w 590550"/>
                <a:gd name="connsiteY458" fmla="*/ 584276 h 781050"/>
                <a:gd name="connsiteX459" fmla="*/ 47492 w 590550"/>
                <a:gd name="connsiteY459" fmla="*/ 583887 h 781050"/>
                <a:gd name="connsiteX460" fmla="*/ 45835 w 590550"/>
                <a:gd name="connsiteY460" fmla="*/ 573336 h 781050"/>
                <a:gd name="connsiteX461" fmla="*/ 43720 w 590550"/>
                <a:gd name="connsiteY461" fmla="*/ 571393 h 781050"/>
                <a:gd name="connsiteX462" fmla="*/ 40463 w 590550"/>
                <a:gd name="connsiteY462" fmla="*/ 564119 h 781050"/>
                <a:gd name="connsiteX463" fmla="*/ 37776 w 590550"/>
                <a:gd name="connsiteY463" fmla="*/ 563452 h 781050"/>
                <a:gd name="connsiteX464" fmla="*/ 38177 w 590550"/>
                <a:gd name="connsiteY464" fmla="*/ 555845 h 781050"/>
                <a:gd name="connsiteX465" fmla="*/ 32119 w 590550"/>
                <a:gd name="connsiteY465" fmla="*/ 548460 h 781050"/>
                <a:gd name="connsiteX466" fmla="*/ 34005 w 590550"/>
                <a:gd name="connsiteY466" fmla="*/ 542462 h 781050"/>
                <a:gd name="connsiteX467" fmla="*/ 30804 w 590550"/>
                <a:gd name="connsiteY467" fmla="*/ 543129 h 781050"/>
                <a:gd name="connsiteX468" fmla="*/ 23717 w 590550"/>
                <a:gd name="connsiteY468" fmla="*/ 541741 h 781050"/>
                <a:gd name="connsiteX469" fmla="*/ 22860 w 590550"/>
                <a:gd name="connsiteY469" fmla="*/ 537132 h 781050"/>
                <a:gd name="connsiteX470" fmla="*/ 19831 w 590550"/>
                <a:gd name="connsiteY470" fmla="*/ 538131 h 781050"/>
                <a:gd name="connsiteX471" fmla="*/ 16517 w 590550"/>
                <a:gd name="connsiteY471" fmla="*/ 534966 h 781050"/>
                <a:gd name="connsiteX472" fmla="*/ 12402 w 590550"/>
                <a:gd name="connsiteY472" fmla="*/ 535521 h 781050"/>
                <a:gd name="connsiteX473" fmla="*/ 9773 w 590550"/>
                <a:gd name="connsiteY473" fmla="*/ 534355 h 781050"/>
                <a:gd name="connsiteX474" fmla="*/ 7373 w 590550"/>
                <a:gd name="connsiteY474" fmla="*/ 530413 h 781050"/>
                <a:gd name="connsiteX475" fmla="*/ 8573 w 590550"/>
                <a:gd name="connsiteY475" fmla="*/ 521806 h 781050"/>
                <a:gd name="connsiteX476" fmla="*/ 5601 w 590550"/>
                <a:gd name="connsiteY476" fmla="*/ 517086 h 781050"/>
                <a:gd name="connsiteX477" fmla="*/ 6744 w 590550"/>
                <a:gd name="connsiteY477" fmla="*/ 512976 h 781050"/>
                <a:gd name="connsiteX478" fmla="*/ 10973 w 590550"/>
                <a:gd name="connsiteY478" fmla="*/ 508034 h 781050"/>
                <a:gd name="connsiteX479" fmla="*/ 7544 w 590550"/>
                <a:gd name="connsiteY479" fmla="*/ 504092 h 781050"/>
                <a:gd name="connsiteX480" fmla="*/ 8973 w 590550"/>
                <a:gd name="connsiteY480" fmla="*/ 496318 h 781050"/>
                <a:gd name="connsiteX481" fmla="*/ 12802 w 590550"/>
                <a:gd name="connsiteY481" fmla="*/ 492931 h 781050"/>
                <a:gd name="connsiteX482" fmla="*/ 13716 w 590550"/>
                <a:gd name="connsiteY482" fmla="*/ 485934 h 781050"/>
                <a:gd name="connsiteX483" fmla="*/ 22003 w 590550"/>
                <a:gd name="connsiteY483" fmla="*/ 485267 h 781050"/>
                <a:gd name="connsiteX484" fmla="*/ 23717 w 590550"/>
                <a:gd name="connsiteY484" fmla="*/ 477938 h 781050"/>
                <a:gd name="connsiteX485" fmla="*/ 28804 w 590550"/>
                <a:gd name="connsiteY485" fmla="*/ 478326 h 781050"/>
                <a:gd name="connsiteX486" fmla="*/ 31318 w 590550"/>
                <a:gd name="connsiteY486" fmla="*/ 471996 h 781050"/>
                <a:gd name="connsiteX487" fmla="*/ 34748 w 590550"/>
                <a:gd name="connsiteY487" fmla="*/ 472551 h 781050"/>
                <a:gd name="connsiteX488" fmla="*/ 34462 w 590550"/>
                <a:gd name="connsiteY488" fmla="*/ 468109 h 781050"/>
                <a:gd name="connsiteX489" fmla="*/ 36234 w 590550"/>
                <a:gd name="connsiteY489" fmla="*/ 464167 h 781050"/>
                <a:gd name="connsiteX490" fmla="*/ 30633 w 590550"/>
                <a:gd name="connsiteY490" fmla="*/ 460391 h 781050"/>
                <a:gd name="connsiteX491" fmla="*/ 28861 w 590550"/>
                <a:gd name="connsiteY491" fmla="*/ 457392 h 781050"/>
                <a:gd name="connsiteX492" fmla="*/ 28061 w 590550"/>
                <a:gd name="connsiteY492" fmla="*/ 448563 h 781050"/>
                <a:gd name="connsiteX493" fmla="*/ 28918 w 590550"/>
                <a:gd name="connsiteY493" fmla="*/ 445342 h 781050"/>
                <a:gd name="connsiteX494" fmla="*/ 31719 w 590550"/>
                <a:gd name="connsiteY494" fmla="*/ 445009 h 781050"/>
                <a:gd name="connsiteX495" fmla="*/ 40177 w 590550"/>
                <a:gd name="connsiteY495" fmla="*/ 435680 h 781050"/>
                <a:gd name="connsiteX496" fmla="*/ 43149 w 590550"/>
                <a:gd name="connsiteY496" fmla="*/ 436180 h 781050"/>
                <a:gd name="connsiteX497" fmla="*/ 46063 w 590550"/>
                <a:gd name="connsiteY497" fmla="*/ 431738 h 781050"/>
                <a:gd name="connsiteX498" fmla="*/ 49150 w 590550"/>
                <a:gd name="connsiteY498" fmla="*/ 432348 h 781050"/>
                <a:gd name="connsiteX499" fmla="*/ 50235 w 590550"/>
                <a:gd name="connsiteY499" fmla="*/ 429072 h 781050"/>
                <a:gd name="connsiteX500" fmla="*/ 54350 w 590550"/>
                <a:gd name="connsiteY500" fmla="*/ 427518 h 781050"/>
                <a:gd name="connsiteX501" fmla="*/ 55608 w 590550"/>
                <a:gd name="connsiteY501" fmla="*/ 432515 h 781050"/>
                <a:gd name="connsiteX502" fmla="*/ 57322 w 590550"/>
                <a:gd name="connsiteY502" fmla="*/ 432626 h 781050"/>
                <a:gd name="connsiteX503" fmla="*/ 57322 w 590550"/>
                <a:gd name="connsiteY503" fmla="*/ 432626 h 781050"/>
                <a:gd name="connsiteX504" fmla="*/ 59723 w 590550"/>
                <a:gd name="connsiteY504" fmla="*/ 437513 h 781050"/>
                <a:gd name="connsiteX505" fmla="*/ 64237 w 590550"/>
                <a:gd name="connsiteY505" fmla="*/ 436458 h 781050"/>
                <a:gd name="connsiteX506" fmla="*/ 66409 w 590550"/>
                <a:gd name="connsiteY506" fmla="*/ 437901 h 781050"/>
                <a:gd name="connsiteX507" fmla="*/ 73039 w 590550"/>
                <a:gd name="connsiteY507" fmla="*/ 434958 h 781050"/>
                <a:gd name="connsiteX508" fmla="*/ 81726 w 590550"/>
                <a:gd name="connsiteY508" fmla="*/ 434792 h 781050"/>
                <a:gd name="connsiteX509" fmla="*/ 83954 w 590550"/>
                <a:gd name="connsiteY509" fmla="*/ 430905 h 781050"/>
                <a:gd name="connsiteX510" fmla="*/ 83097 w 590550"/>
                <a:gd name="connsiteY510" fmla="*/ 427740 h 781050"/>
                <a:gd name="connsiteX511" fmla="*/ 85669 w 590550"/>
                <a:gd name="connsiteY511" fmla="*/ 422631 h 781050"/>
                <a:gd name="connsiteX512" fmla="*/ 90812 w 590550"/>
                <a:gd name="connsiteY512" fmla="*/ 422964 h 781050"/>
                <a:gd name="connsiteX513" fmla="*/ 93784 w 590550"/>
                <a:gd name="connsiteY513" fmla="*/ 417911 h 781050"/>
                <a:gd name="connsiteX514" fmla="*/ 88241 w 590550"/>
                <a:gd name="connsiteY514" fmla="*/ 414746 h 781050"/>
                <a:gd name="connsiteX515" fmla="*/ 90184 w 590550"/>
                <a:gd name="connsiteY515" fmla="*/ 412747 h 781050"/>
                <a:gd name="connsiteX516" fmla="*/ 89612 w 590550"/>
                <a:gd name="connsiteY516" fmla="*/ 406972 h 781050"/>
                <a:gd name="connsiteX517" fmla="*/ 92927 w 590550"/>
                <a:gd name="connsiteY517" fmla="*/ 404306 h 781050"/>
                <a:gd name="connsiteX518" fmla="*/ 93156 w 590550"/>
                <a:gd name="connsiteY518" fmla="*/ 395755 h 781050"/>
                <a:gd name="connsiteX519" fmla="*/ 95727 w 590550"/>
                <a:gd name="connsiteY519" fmla="*/ 391257 h 781050"/>
                <a:gd name="connsiteX520" fmla="*/ 96185 w 590550"/>
                <a:gd name="connsiteY520" fmla="*/ 386648 h 781050"/>
                <a:gd name="connsiteX521" fmla="*/ 99042 w 590550"/>
                <a:gd name="connsiteY521" fmla="*/ 385538 h 781050"/>
                <a:gd name="connsiteX522" fmla="*/ 102414 w 590550"/>
                <a:gd name="connsiteY522" fmla="*/ 374987 h 781050"/>
                <a:gd name="connsiteX523" fmla="*/ 97442 w 590550"/>
                <a:gd name="connsiteY523" fmla="*/ 376042 h 781050"/>
                <a:gd name="connsiteX524" fmla="*/ 95613 w 590550"/>
                <a:gd name="connsiteY524" fmla="*/ 370822 h 781050"/>
                <a:gd name="connsiteX525" fmla="*/ 89669 w 590550"/>
                <a:gd name="connsiteY525" fmla="*/ 370156 h 781050"/>
                <a:gd name="connsiteX526" fmla="*/ 87498 w 590550"/>
                <a:gd name="connsiteY526" fmla="*/ 365547 h 781050"/>
                <a:gd name="connsiteX527" fmla="*/ 87669 w 590550"/>
                <a:gd name="connsiteY527" fmla="*/ 352331 h 781050"/>
                <a:gd name="connsiteX528" fmla="*/ 88298 w 590550"/>
                <a:gd name="connsiteY528" fmla="*/ 350610 h 781050"/>
                <a:gd name="connsiteX529" fmla="*/ 85840 w 590550"/>
                <a:gd name="connsiteY529" fmla="*/ 345390 h 781050"/>
                <a:gd name="connsiteX530" fmla="*/ 87383 w 590550"/>
                <a:gd name="connsiteY530" fmla="*/ 343669 h 781050"/>
                <a:gd name="connsiteX531" fmla="*/ 86297 w 590550"/>
                <a:gd name="connsiteY531" fmla="*/ 339560 h 781050"/>
                <a:gd name="connsiteX532" fmla="*/ 76125 w 590550"/>
                <a:gd name="connsiteY532" fmla="*/ 340670 h 781050"/>
                <a:gd name="connsiteX533" fmla="*/ 76239 w 590550"/>
                <a:gd name="connsiteY533" fmla="*/ 339115 h 781050"/>
                <a:gd name="connsiteX534" fmla="*/ 69667 w 590550"/>
                <a:gd name="connsiteY534" fmla="*/ 340226 h 781050"/>
                <a:gd name="connsiteX535" fmla="*/ 68581 w 590550"/>
                <a:gd name="connsiteY535" fmla="*/ 337394 h 781050"/>
                <a:gd name="connsiteX536" fmla="*/ 70924 w 590550"/>
                <a:gd name="connsiteY536" fmla="*/ 335673 h 781050"/>
                <a:gd name="connsiteX537" fmla="*/ 69324 w 590550"/>
                <a:gd name="connsiteY537" fmla="*/ 333340 h 781050"/>
                <a:gd name="connsiteX538" fmla="*/ 65780 w 590550"/>
                <a:gd name="connsiteY538" fmla="*/ 335895 h 781050"/>
                <a:gd name="connsiteX539" fmla="*/ 55893 w 590550"/>
                <a:gd name="connsiteY539" fmla="*/ 332896 h 781050"/>
                <a:gd name="connsiteX540" fmla="*/ 54007 w 590550"/>
                <a:gd name="connsiteY540" fmla="*/ 333674 h 781050"/>
                <a:gd name="connsiteX541" fmla="*/ 52236 w 590550"/>
                <a:gd name="connsiteY541" fmla="*/ 328454 h 781050"/>
                <a:gd name="connsiteX542" fmla="*/ 52350 w 590550"/>
                <a:gd name="connsiteY542" fmla="*/ 325233 h 781050"/>
                <a:gd name="connsiteX543" fmla="*/ 41320 w 590550"/>
                <a:gd name="connsiteY543" fmla="*/ 321624 h 781050"/>
                <a:gd name="connsiteX544" fmla="*/ 45835 w 590550"/>
                <a:gd name="connsiteY544" fmla="*/ 319458 h 781050"/>
                <a:gd name="connsiteX545" fmla="*/ 48635 w 590550"/>
                <a:gd name="connsiteY545" fmla="*/ 309907 h 781050"/>
                <a:gd name="connsiteX546" fmla="*/ 51321 w 590550"/>
                <a:gd name="connsiteY546" fmla="*/ 310962 h 781050"/>
                <a:gd name="connsiteX547" fmla="*/ 53893 w 590550"/>
                <a:gd name="connsiteY547" fmla="*/ 316626 h 781050"/>
                <a:gd name="connsiteX548" fmla="*/ 57665 w 590550"/>
                <a:gd name="connsiteY548" fmla="*/ 314849 h 781050"/>
                <a:gd name="connsiteX549" fmla="*/ 59094 w 590550"/>
                <a:gd name="connsiteY549" fmla="*/ 311406 h 781050"/>
                <a:gd name="connsiteX550" fmla="*/ 56408 w 590550"/>
                <a:gd name="connsiteY550" fmla="*/ 303077 h 781050"/>
                <a:gd name="connsiteX551" fmla="*/ 56408 w 590550"/>
                <a:gd name="connsiteY551" fmla="*/ 303077 h 781050"/>
                <a:gd name="connsiteX552" fmla="*/ 58694 w 590550"/>
                <a:gd name="connsiteY552" fmla="*/ 300023 h 781050"/>
                <a:gd name="connsiteX553" fmla="*/ 62237 w 590550"/>
                <a:gd name="connsiteY553" fmla="*/ 302244 h 781050"/>
                <a:gd name="connsiteX554" fmla="*/ 66352 w 590550"/>
                <a:gd name="connsiteY554" fmla="*/ 300301 h 781050"/>
                <a:gd name="connsiteX555" fmla="*/ 71495 w 590550"/>
                <a:gd name="connsiteY555" fmla="*/ 299468 h 781050"/>
                <a:gd name="connsiteX556" fmla="*/ 73324 w 590550"/>
                <a:gd name="connsiteY556" fmla="*/ 294859 h 781050"/>
                <a:gd name="connsiteX557" fmla="*/ 76810 w 590550"/>
                <a:gd name="connsiteY557" fmla="*/ 295581 h 781050"/>
                <a:gd name="connsiteX558" fmla="*/ 83268 w 590550"/>
                <a:gd name="connsiteY558" fmla="*/ 293193 h 781050"/>
                <a:gd name="connsiteX559" fmla="*/ 87326 w 590550"/>
                <a:gd name="connsiteY559" fmla="*/ 293637 h 781050"/>
                <a:gd name="connsiteX560" fmla="*/ 93213 w 590550"/>
                <a:gd name="connsiteY560" fmla="*/ 290972 h 781050"/>
                <a:gd name="connsiteX561" fmla="*/ 97042 w 590550"/>
                <a:gd name="connsiteY561" fmla="*/ 286752 h 781050"/>
                <a:gd name="connsiteX562" fmla="*/ 98870 w 590550"/>
                <a:gd name="connsiteY562" fmla="*/ 281587 h 781050"/>
                <a:gd name="connsiteX563" fmla="*/ 94299 w 590550"/>
                <a:gd name="connsiteY563" fmla="*/ 281254 h 781050"/>
                <a:gd name="connsiteX564" fmla="*/ 90355 w 590550"/>
                <a:gd name="connsiteY564" fmla="*/ 278367 h 781050"/>
                <a:gd name="connsiteX565" fmla="*/ 85840 w 590550"/>
                <a:gd name="connsiteY565" fmla="*/ 280865 h 781050"/>
                <a:gd name="connsiteX566" fmla="*/ 84983 w 590550"/>
                <a:gd name="connsiteY566" fmla="*/ 279422 h 781050"/>
                <a:gd name="connsiteX567" fmla="*/ 78582 w 590550"/>
                <a:gd name="connsiteY567" fmla="*/ 278256 h 781050"/>
                <a:gd name="connsiteX568" fmla="*/ 76182 w 590550"/>
                <a:gd name="connsiteY568" fmla="*/ 271870 h 781050"/>
                <a:gd name="connsiteX569" fmla="*/ 77439 w 590550"/>
                <a:gd name="connsiteY569" fmla="*/ 270037 h 781050"/>
                <a:gd name="connsiteX570" fmla="*/ 74410 w 590550"/>
                <a:gd name="connsiteY570" fmla="*/ 265873 h 781050"/>
                <a:gd name="connsiteX571" fmla="*/ 75839 w 590550"/>
                <a:gd name="connsiteY571" fmla="*/ 263374 h 781050"/>
                <a:gd name="connsiteX572" fmla="*/ 76868 w 590550"/>
                <a:gd name="connsiteY572" fmla="*/ 256433 h 781050"/>
                <a:gd name="connsiteX573" fmla="*/ 75039 w 590550"/>
                <a:gd name="connsiteY573" fmla="*/ 256266 h 781050"/>
                <a:gd name="connsiteX574" fmla="*/ 75896 w 590550"/>
                <a:gd name="connsiteY574" fmla="*/ 251657 h 781050"/>
                <a:gd name="connsiteX575" fmla="*/ 71553 w 590550"/>
                <a:gd name="connsiteY575" fmla="*/ 249658 h 781050"/>
                <a:gd name="connsiteX576" fmla="*/ 66638 w 590550"/>
                <a:gd name="connsiteY576" fmla="*/ 241773 h 781050"/>
                <a:gd name="connsiteX577" fmla="*/ 64695 w 590550"/>
                <a:gd name="connsiteY577" fmla="*/ 236609 h 781050"/>
                <a:gd name="connsiteX578" fmla="*/ 62123 w 590550"/>
                <a:gd name="connsiteY578" fmla="*/ 233721 h 781050"/>
                <a:gd name="connsiteX579" fmla="*/ 59208 w 590550"/>
                <a:gd name="connsiteY579" fmla="*/ 229612 h 781050"/>
                <a:gd name="connsiteX580" fmla="*/ 59322 w 590550"/>
                <a:gd name="connsiteY580" fmla="*/ 226336 h 781050"/>
                <a:gd name="connsiteX581" fmla="*/ 57094 w 590550"/>
                <a:gd name="connsiteY581" fmla="*/ 227225 h 781050"/>
                <a:gd name="connsiteX582" fmla="*/ 53779 w 590550"/>
                <a:gd name="connsiteY582" fmla="*/ 222282 h 781050"/>
                <a:gd name="connsiteX583" fmla="*/ 56465 w 590550"/>
                <a:gd name="connsiteY583" fmla="*/ 219006 h 781050"/>
                <a:gd name="connsiteX584" fmla="*/ 54750 w 590550"/>
                <a:gd name="connsiteY584" fmla="*/ 217729 h 781050"/>
                <a:gd name="connsiteX585" fmla="*/ 53493 w 590550"/>
                <a:gd name="connsiteY585" fmla="*/ 211621 h 781050"/>
                <a:gd name="connsiteX586" fmla="*/ 54979 w 590550"/>
                <a:gd name="connsiteY586" fmla="*/ 210677 h 781050"/>
                <a:gd name="connsiteX587" fmla="*/ 49150 w 590550"/>
                <a:gd name="connsiteY587" fmla="*/ 209011 h 781050"/>
                <a:gd name="connsiteX588" fmla="*/ 47149 w 590550"/>
                <a:gd name="connsiteY588" fmla="*/ 203569 h 781050"/>
                <a:gd name="connsiteX589" fmla="*/ 37434 w 590550"/>
                <a:gd name="connsiteY589" fmla="*/ 193019 h 781050"/>
                <a:gd name="connsiteX590" fmla="*/ 32862 w 590550"/>
                <a:gd name="connsiteY590" fmla="*/ 189465 h 781050"/>
                <a:gd name="connsiteX591" fmla="*/ 38291 w 590550"/>
                <a:gd name="connsiteY591" fmla="*/ 187244 h 781050"/>
                <a:gd name="connsiteX592" fmla="*/ 42234 w 590550"/>
                <a:gd name="connsiteY592" fmla="*/ 180303 h 781050"/>
                <a:gd name="connsiteX593" fmla="*/ 46006 w 590550"/>
                <a:gd name="connsiteY593" fmla="*/ 180414 h 781050"/>
                <a:gd name="connsiteX594" fmla="*/ 49321 w 590550"/>
                <a:gd name="connsiteY594" fmla="*/ 177804 h 781050"/>
                <a:gd name="connsiteX595" fmla="*/ 51150 w 590550"/>
                <a:gd name="connsiteY595" fmla="*/ 172917 h 781050"/>
                <a:gd name="connsiteX596" fmla="*/ 48921 w 590550"/>
                <a:gd name="connsiteY596" fmla="*/ 168253 h 781050"/>
                <a:gd name="connsiteX597" fmla="*/ 46978 w 590550"/>
                <a:gd name="connsiteY597" fmla="*/ 171973 h 781050"/>
                <a:gd name="connsiteX598" fmla="*/ 45092 w 590550"/>
                <a:gd name="connsiteY598" fmla="*/ 166642 h 781050"/>
                <a:gd name="connsiteX599" fmla="*/ 41720 w 590550"/>
                <a:gd name="connsiteY599" fmla="*/ 165199 h 781050"/>
                <a:gd name="connsiteX600" fmla="*/ 40291 w 590550"/>
                <a:gd name="connsiteY600" fmla="*/ 162533 h 781050"/>
                <a:gd name="connsiteX601" fmla="*/ 42692 w 590550"/>
                <a:gd name="connsiteY601" fmla="*/ 161367 h 781050"/>
                <a:gd name="connsiteX602" fmla="*/ 44520 w 590550"/>
                <a:gd name="connsiteY602" fmla="*/ 153093 h 781050"/>
                <a:gd name="connsiteX603" fmla="*/ 37662 w 590550"/>
                <a:gd name="connsiteY603" fmla="*/ 150539 h 781050"/>
                <a:gd name="connsiteX604" fmla="*/ 38291 w 590550"/>
                <a:gd name="connsiteY604" fmla="*/ 148318 h 781050"/>
                <a:gd name="connsiteX605" fmla="*/ 42177 w 590550"/>
                <a:gd name="connsiteY605" fmla="*/ 145430 h 781050"/>
                <a:gd name="connsiteX606" fmla="*/ 43435 w 590550"/>
                <a:gd name="connsiteY606" fmla="*/ 141377 h 781050"/>
                <a:gd name="connsiteX607" fmla="*/ 45320 w 590550"/>
                <a:gd name="connsiteY607" fmla="*/ 141821 h 781050"/>
                <a:gd name="connsiteX608" fmla="*/ 47492 w 590550"/>
                <a:gd name="connsiteY608" fmla="*/ 139044 h 781050"/>
                <a:gd name="connsiteX609" fmla="*/ 52636 w 590550"/>
                <a:gd name="connsiteY609" fmla="*/ 136101 h 781050"/>
                <a:gd name="connsiteX610" fmla="*/ 59037 w 590550"/>
                <a:gd name="connsiteY610" fmla="*/ 135102 h 781050"/>
                <a:gd name="connsiteX611" fmla="*/ 71038 w 590550"/>
                <a:gd name="connsiteY611" fmla="*/ 138101 h 781050"/>
                <a:gd name="connsiteX612" fmla="*/ 70181 w 590550"/>
                <a:gd name="connsiteY612" fmla="*/ 129605 h 781050"/>
                <a:gd name="connsiteX613" fmla="*/ 70638 w 590550"/>
                <a:gd name="connsiteY613" fmla="*/ 125329 h 781050"/>
                <a:gd name="connsiteX614" fmla="*/ 73667 w 590550"/>
                <a:gd name="connsiteY614" fmla="*/ 124496 h 781050"/>
                <a:gd name="connsiteX615" fmla="*/ 69609 w 590550"/>
                <a:gd name="connsiteY615" fmla="*/ 116833 h 781050"/>
                <a:gd name="connsiteX616" fmla="*/ 71667 w 590550"/>
                <a:gd name="connsiteY616" fmla="*/ 115112 h 781050"/>
                <a:gd name="connsiteX617" fmla="*/ 68809 w 590550"/>
                <a:gd name="connsiteY617" fmla="*/ 110169 h 781050"/>
                <a:gd name="connsiteX618" fmla="*/ 69609 w 590550"/>
                <a:gd name="connsiteY618" fmla="*/ 107948 h 781050"/>
                <a:gd name="connsiteX619" fmla="*/ 68238 w 590550"/>
                <a:gd name="connsiteY619" fmla="*/ 103784 h 781050"/>
                <a:gd name="connsiteX620" fmla="*/ 75839 w 590550"/>
                <a:gd name="connsiteY620" fmla="*/ 94621 h 781050"/>
                <a:gd name="connsiteX621" fmla="*/ 81497 w 590550"/>
                <a:gd name="connsiteY621" fmla="*/ 86736 h 781050"/>
                <a:gd name="connsiteX622" fmla="*/ 82297 w 590550"/>
                <a:gd name="connsiteY622" fmla="*/ 83405 h 781050"/>
                <a:gd name="connsiteX623" fmla="*/ 88526 w 590550"/>
                <a:gd name="connsiteY623" fmla="*/ 84793 h 781050"/>
                <a:gd name="connsiteX624" fmla="*/ 94013 w 590550"/>
                <a:gd name="connsiteY624" fmla="*/ 83627 h 781050"/>
                <a:gd name="connsiteX625" fmla="*/ 97099 w 590550"/>
                <a:gd name="connsiteY625" fmla="*/ 79851 h 781050"/>
                <a:gd name="connsiteX626" fmla="*/ 93041 w 590550"/>
                <a:gd name="connsiteY626" fmla="*/ 74353 h 781050"/>
                <a:gd name="connsiteX627" fmla="*/ 94184 w 590550"/>
                <a:gd name="connsiteY627" fmla="*/ 69522 h 781050"/>
                <a:gd name="connsiteX628" fmla="*/ 96242 w 590550"/>
                <a:gd name="connsiteY628" fmla="*/ 69189 h 781050"/>
                <a:gd name="connsiteX629" fmla="*/ 97042 w 590550"/>
                <a:gd name="connsiteY629" fmla="*/ 63747 h 781050"/>
                <a:gd name="connsiteX630" fmla="*/ 101614 w 590550"/>
                <a:gd name="connsiteY630" fmla="*/ 61026 h 781050"/>
                <a:gd name="connsiteX631" fmla="*/ 109729 w 590550"/>
                <a:gd name="connsiteY631" fmla="*/ 63914 h 781050"/>
                <a:gd name="connsiteX632" fmla="*/ 112301 w 590550"/>
                <a:gd name="connsiteY632" fmla="*/ 62526 h 781050"/>
                <a:gd name="connsiteX633" fmla="*/ 119673 w 590550"/>
                <a:gd name="connsiteY633" fmla="*/ 63136 h 781050"/>
                <a:gd name="connsiteX634" fmla="*/ 122874 w 590550"/>
                <a:gd name="connsiteY634" fmla="*/ 61248 h 781050"/>
                <a:gd name="connsiteX635" fmla="*/ 123331 w 590550"/>
                <a:gd name="connsiteY635" fmla="*/ 58916 h 781050"/>
                <a:gd name="connsiteX636" fmla="*/ 126246 w 590550"/>
                <a:gd name="connsiteY636" fmla="*/ 60138 h 781050"/>
                <a:gd name="connsiteX637" fmla="*/ 129675 w 590550"/>
                <a:gd name="connsiteY637" fmla="*/ 65358 h 781050"/>
                <a:gd name="connsiteX638" fmla="*/ 129503 w 590550"/>
                <a:gd name="connsiteY638" fmla="*/ 70744 h 781050"/>
                <a:gd name="connsiteX639" fmla="*/ 133332 w 590550"/>
                <a:gd name="connsiteY639" fmla="*/ 75631 h 781050"/>
                <a:gd name="connsiteX640" fmla="*/ 134532 w 590550"/>
                <a:gd name="connsiteY640" fmla="*/ 82516 h 781050"/>
                <a:gd name="connsiteX641" fmla="*/ 135333 w 590550"/>
                <a:gd name="connsiteY641" fmla="*/ 93677 h 781050"/>
                <a:gd name="connsiteX642" fmla="*/ 136761 w 590550"/>
                <a:gd name="connsiteY642" fmla="*/ 96787 h 781050"/>
                <a:gd name="connsiteX643" fmla="*/ 135218 w 590550"/>
                <a:gd name="connsiteY643" fmla="*/ 99397 h 781050"/>
                <a:gd name="connsiteX644" fmla="*/ 130246 w 590550"/>
                <a:gd name="connsiteY644" fmla="*/ 100841 h 781050"/>
                <a:gd name="connsiteX645" fmla="*/ 132761 w 590550"/>
                <a:gd name="connsiteY645" fmla="*/ 106560 h 781050"/>
                <a:gd name="connsiteX646" fmla="*/ 133390 w 590550"/>
                <a:gd name="connsiteY646" fmla="*/ 115500 h 781050"/>
                <a:gd name="connsiteX647" fmla="*/ 132704 w 590550"/>
                <a:gd name="connsiteY647" fmla="*/ 122886 h 781050"/>
                <a:gd name="connsiteX648" fmla="*/ 129503 w 590550"/>
                <a:gd name="connsiteY648" fmla="*/ 127272 h 781050"/>
                <a:gd name="connsiteX649" fmla="*/ 143905 w 590550"/>
                <a:gd name="connsiteY649" fmla="*/ 125496 h 781050"/>
                <a:gd name="connsiteX650" fmla="*/ 147620 w 590550"/>
                <a:gd name="connsiteY650" fmla="*/ 127106 h 781050"/>
                <a:gd name="connsiteX651" fmla="*/ 151620 w 590550"/>
                <a:gd name="connsiteY651" fmla="*/ 124440 h 781050"/>
                <a:gd name="connsiteX652" fmla="*/ 160536 w 590550"/>
                <a:gd name="connsiteY652" fmla="*/ 127106 h 781050"/>
                <a:gd name="connsiteX653" fmla="*/ 161336 w 590550"/>
                <a:gd name="connsiteY653" fmla="*/ 130937 h 781050"/>
                <a:gd name="connsiteX654" fmla="*/ 166251 w 590550"/>
                <a:gd name="connsiteY654" fmla="*/ 129771 h 781050"/>
                <a:gd name="connsiteX655" fmla="*/ 167108 w 590550"/>
                <a:gd name="connsiteY655" fmla="*/ 125384 h 781050"/>
                <a:gd name="connsiteX656" fmla="*/ 169337 w 590550"/>
                <a:gd name="connsiteY656" fmla="*/ 124551 h 781050"/>
                <a:gd name="connsiteX657" fmla="*/ 171223 w 590550"/>
                <a:gd name="connsiteY657" fmla="*/ 128272 h 781050"/>
                <a:gd name="connsiteX658" fmla="*/ 177453 w 590550"/>
                <a:gd name="connsiteY658" fmla="*/ 126995 h 781050"/>
                <a:gd name="connsiteX659" fmla="*/ 174481 w 590550"/>
                <a:gd name="connsiteY659" fmla="*/ 122941 h 781050"/>
                <a:gd name="connsiteX660" fmla="*/ 175910 w 590550"/>
                <a:gd name="connsiteY660" fmla="*/ 119776 h 781050"/>
                <a:gd name="connsiteX661" fmla="*/ 172023 w 590550"/>
                <a:gd name="connsiteY661" fmla="*/ 116000 h 781050"/>
                <a:gd name="connsiteX662" fmla="*/ 174595 w 590550"/>
                <a:gd name="connsiteY662" fmla="*/ 113446 h 781050"/>
                <a:gd name="connsiteX663" fmla="*/ 182310 w 590550"/>
                <a:gd name="connsiteY663" fmla="*/ 111391 h 781050"/>
                <a:gd name="connsiteX664" fmla="*/ 187740 w 590550"/>
                <a:gd name="connsiteY664" fmla="*/ 107393 h 781050"/>
                <a:gd name="connsiteX665" fmla="*/ 190654 w 590550"/>
                <a:gd name="connsiteY665" fmla="*/ 106560 h 781050"/>
                <a:gd name="connsiteX666" fmla="*/ 195684 w 590550"/>
                <a:gd name="connsiteY666" fmla="*/ 101840 h 781050"/>
                <a:gd name="connsiteX667" fmla="*/ 203113 w 590550"/>
                <a:gd name="connsiteY667" fmla="*/ 98897 h 781050"/>
                <a:gd name="connsiteX668" fmla="*/ 206256 w 590550"/>
                <a:gd name="connsiteY668" fmla="*/ 94122 h 781050"/>
                <a:gd name="connsiteX669" fmla="*/ 209800 w 590550"/>
                <a:gd name="connsiteY669" fmla="*/ 93788 h 781050"/>
                <a:gd name="connsiteX670" fmla="*/ 217687 w 590550"/>
                <a:gd name="connsiteY670" fmla="*/ 88513 h 781050"/>
                <a:gd name="connsiteX671" fmla="*/ 219858 w 590550"/>
                <a:gd name="connsiteY671" fmla="*/ 85292 h 781050"/>
                <a:gd name="connsiteX672" fmla="*/ 221573 w 590550"/>
                <a:gd name="connsiteY672" fmla="*/ 86625 h 781050"/>
                <a:gd name="connsiteX673" fmla="*/ 227459 w 590550"/>
                <a:gd name="connsiteY673" fmla="*/ 84460 h 781050"/>
                <a:gd name="connsiteX674" fmla="*/ 230946 w 590550"/>
                <a:gd name="connsiteY674" fmla="*/ 93289 h 781050"/>
                <a:gd name="connsiteX675" fmla="*/ 234717 w 590550"/>
                <a:gd name="connsiteY675" fmla="*/ 98953 h 781050"/>
                <a:gd name="connsiteX676" fmla="*/ 235861 w 590550"/>
                <a:gd name="connsiteY676" fmla="*/ 102784 h 781050"/>
                <a:gd name="connsiteX677" fmla="*/ 235861 w 590550"/>
                <a:gd name="connsiteY677" fmla="*/ 102840 h 781050"/>
                <a:gd name="connsiteX678" fmla="*/ 235861 w 590550"/>
                <a:gd name="connsiteY678" fmla="*/ 102784 h 781050"/>
                <a:gd name="connsiteX679" fmla="*/ 235861 w 590550"/>
                <a:gd name="connsiteY679" fmla="*/ 102840 h 781050"/>
                <a:gd name="connsiteX680" fmla="*/ 238375 w 590550"/>
                <a:gd name="connsiteY680" fmla="*/ 104672 h 781050"/>
                <a:gd name="connsiteX681" fmla="*/ 244376 w 590550"/>
                <a:gd name="connsiteY681" fmla="*/ 105450 h 781050"/>
                <a:gd name="connsiteX682" fmla="*/ 247176 w 590550"/>
                <a:gd name="connsiteY682" fmla="*/ 101785 h 781050"/>
                <a:gd name="connsiteX683" fmla="*/ 245119 w 590550"/>
                <a:gd name="connsiteY683" fmla="*/ 98619 h 781050"/>
                <a:gd name="connsiteX684" fmla="*/ 246605 w 590550"/>
                <a:gd name="connsiteY684" fmla="*/ 94843 h 781050"/>
                <a:gd name="connsiteX685" fmla="*/ 253234 w 590550"/>
                <a:gd name="connsiteY685" fmla="*/ 94843 h 781050"/>
                <a:gd name="connsiteX686" fmla="*/ 254949 w 590550"/>
                <a:gd name="connsiteY686" fmla="*/ 91900 h 781050"/>
                <a:gd name="connsiteX687" fmla="*/ 255977 w 590550"/>
                <a:gd name="connsiteY687" fmla="*/ 86014 h 781050"/>
                <a:gd name="connsiteX688" fmla="*/ 262893 w 590550"/>
                <a:gd name="connsiteY688" fmla="*/ 81572 h 781050"/>
                <a:gd name="connsiteX689" fmla="*/ 263979 w 590550"/>
                <a:gd name="connsiteY689" fmla="*/ 77963 h 781050"/>
                <a:gd name="connsiteX690" fmla="*/ 269865 w 590550"/>
                <a:gd name="connsiteY690" fmla="*/ 76352 h 781050"/>
                <a:gd name="connsiteX691" fmla="*/ 273637 w 590550"/>
                <a:gd name="connsiteY691" fmla="*/ 79795 h 781050"/>
                <a:gd name="connsiteX692" fmla="*/ 271694 w 590550"/>
                <a:gd name="connsiteY692" fmla="*/ 84737 h 781050"/>
                <a:gd name="connsiteX693" fmla="*/ 277295 w 590550"/>
                <a:gd name="connsiteY693" fmla="*/ 84349 h 781050"/>
                <a:gd name="connsiteX694" fmla="*/ 279981 w 590550"/>
                <a:gd name="connsiteY694" fmla="*/ 80628 h 781050"/>
                <a:gd name="connsiteX695" fmla="*/ 282610 w 590550"/>
                <a:gd name="connsiteY695" fmla="*/ 80795 h 781050"/>
                <a:gd name="connsiteX696" fmla="*/ 286553 w 590550"/>
                <a:gd name="connsiteY696" fmla="*/ 86514 h 781050"/>
                <a:gd name="connsiteX697" fmla="*/ 290611 w 590550"/>
                <a:gd name="connsiteY697" fmla="*/ 85626 h 781050"/>
                <a:gd name="connsiteX698" fmla="*/ 294497 w 590550"/>
                <a:gd name="connsiteY698" fmla="*/ 86347 h 781050"/>
                <a:gd name="connsiteX699" fmla="*/ 297297 w 590550"/>
                <a:gd name="connsiteY699" fmla="*/ 84126 h 781050"/>
                <a:gd name="connsiteX700" fmla="*/ 302727 w 590550"/>
                <a:gd name="connsiteY700" fmla="*/ 83682 h 781050"/>
                <a:gd name="connsiteX701" fmla="*/ 304670 w 590550"/>
                <a:gd name="connsiteY701" fmla="*/ 79573 h 781050"/>
                <a:gd name="connsiteX702" fmla="*/ 309070 w 590550"/>
                <a:gd name="connsiteY702" fmla="*/ 80350 h 781050"/>
                <a:gd name="connsiteX703" fmla="*/ 316843 w 590550"/>
                <a:gd name="connsiteY703" fmla="*/ 75297 h 781050"/>
                <a:gd name="connsiteX704" fmla="*/ 317814 w 590550"/>
                <a:gd name="connsiteY704" fmla="*/ 66024 h 781050"/>
                <a:gd name="connsiteX705" fmla="*/ 314100 w 590550"/>
                <a:gd name="connsiteY705" fmla="*/ 58028 h 781050"/>
                <a:gd name="connsiteX706" fmla="*/ 311756 w 590550"/>
                <a:gd name="connsiteY706" fmla="*/ 58139 h 781050"/>
                <a:gd name="connsiteX707" fmla="*/ 308442 w 590550"/>
                <a:gd name="connsiteY707" fmla="*/ 52530 h 781050"/>
                <a:gd name="connsiteX708" fmla="*/ 319015 w 590550"/>
                <a:gd name="connsiteY708" fmla="*/ 53752 h 781050"/>
                <a:gd name="connsiteX709" fmla="*/ 320443 w 590550"/>
                <a:gd name="connsiteY709" fmla="*/ 48865 h 781050"/>
                <a:gd name="connsiteX710" fmla="*/ 318500 w 590550"/>
                <a:gd name="connsiteY710" fmla="*/ 40370 h 781050"/>
                <a:gd name="connsiteX711" fmla="*/ 317472 w 590550"/>
                <a:gd name="connsiteY711" fmla="*/ 31707 h 781050"/>
                <a:gd name="connsiteX712" fmla="*/ 319700 w 590550"/>
                <a:gd name="connsiteY712" fmla="*/ 28153 h 781050"/>
                <a:gd name="connsiteX713" fmla="*/ 319700 w 590550"/>
                <a:gd name="connsiteY713" fmla="*/ 28153 h 781050"/>
                <a:gd name="connsiteX714" fmla="*/ 319643 w 590550"/>
                <a:gd name="connsiteY714" fmla="*/ 28098 h 781050"/>
                <a:gd name="connsiteX715" fmla="*/ 319643 w 590550"/>
                <a:gd name="connsiteY715" fmla="*/ 28098 h 781050"/>
                <a:gd name="connsiteX716" fmla="*/ 320729 w 590550"/>
                <a:gd name="connsiteY716" fmla="*/ 27043 h 781050"/>
                <a:gd name="connsiteX717" fmla="*/ 320729 w 590550"/>
                <a:gd name="connsiteY717" fmla="*/ 27043 h 781050"/>
                <a:gd name="connsiteX718" fmla="*/ 322101 w 590550"/>
                <a:gd name="connsiteY718" fmla="*/ 26210 h 781050"/>
                <a:gd name="connsiteX719" fmla="*/ 322101 w 590550"/>
                <a:gd name="connsiteY719" fmla="*/ 26210 h 781050"/>
                <a:gd name="connsiteX720" fmla="*/ 322844 w 590550"/>
                <a:gd name="connsiteY720" fmla="*/ 25599 h 781050"/>
                <a:gd name="connsiteX721" fmla="*/ 322844 w 590550"/>
                <a:gd name="connsiteY721" fmla="*/ 25599 h 781050"/>
                <a:gd name="connsiteX722" fmla="*/ 325301 w 590550"/>
                <a:gd name="connsiteY722" fmla="*/ 24044 h 781050"/>
                <a:gd name="connsiteX723" fmla="*/ 325301 w 590550"/>
                <a:gd name="connsiteY723" fmla="*/ 24044 h 781050"/>
                <a:gd name="connsiteX724" fmla="*/ 325644 w 590550"/>
                <a:gd name="connsiteY724" fmla="*/ 24155 h 781050"/>
                <a:gd name="connsiteX725" fmla="*/ 325644 w 590550"/>
                <a:gd name="connsiteY725" fmla="*/ 24155 h 781050"/>
                <a:gd name="connsiteX726" fmla="*/ 327130 w 590550"/>
                <a:gd name="connsiteY726" fmla="*/ 24266 h 781050"/>
                <a:gd name="connsiteX727" fmla="*/ 327130 w 590550"/>
                <a:gd name="connsiteY727" fmla="*/ 24266 h 781050"/>
                <a:gd name="connsiteX728" fmla="*/ 328501 w 590550"/>
                <a:gd name="connsiteY728" fmla="*/ 23267 h 781050"/>
                <a:gd name="connsiteX729" fmla="*/ 328501 w 590550"/>
                <a:gd name="connsiteY729" fmla="*/ 23267 h 781050"/>
                <a:gd name="connsiteX730" fmla="*/ 328844 w 590550"/>
                <a:gd name="connsiteY730" fmla="*/ 21268 h 781050"/>
                <a:gd name="connsiteX731" fmla="*/ 328844 w 590550"/>
                <a:gd name="connsiteY731" fmla="*/ 21268 h 781050"/>
                <a:gd name="connsiteX732" fmla="*/ 329530 w 590550"/>
                <a:gd name="connsiteY732" fmla="*/ 20435 h 781050"/>
                <a:gd name="connsiteX733" fmla="*/ 329530 w 590550"/>
                <a:gd name="connsiteY733" fmla="*/ 20435 h 781050"/>
                <a:gd name="connsiteX734" fmla="*/ 335417 w 590550"/>
                <a:gd name="connsiteY734" fmla="*/ 19491 h 781050"/>
                <a:gd name="connsiteX735" fmla="*/ 335417 w 590550"/>
                <a:gd name="connsiteY735" fmla="*/ 19491 h 781050"/>
                <a:gd name="connsiteX736" fmla="*/ 336845 w 590550"/>
                <a:gd name="connsiteY736" fmla="*/ 16936 h 781050"/>
                <a:gd name="connsiteX737" fmla="*/ 340560 w 590550"/>
                <a:gd name="connsiteY737" fmla="*/ 18824 h 781050"/>
                <a:gd name="connsiteX738" fmla="*/ 345475 w 590550"/>
                <a:gd name="connsiteY738" fmla="*/ 18935 h 781050"/>
                <a:gd name="connsiteX739" fmla="*/ 345475 w 590550"/>
                <a:gd name="connsiteY739" fmla="*/ 18935 h 781050"/>
                <a:gd name="connsiteX740" fmla="*/ 353533 w 590550"/>
                <a:gd name="connsiteY740" fmla="*/ 17214 h 781050"/>
                <a:gd name="connsiteX741" fmla="*/ 353533 w 590550"/>
                <a:gd name="connsiteY741" fmla="*/ 17214 h 781050"/>
                <a:gd name="connsiteX742" fmla="*/ 358848 w 590550"/>
                <a:gd name="connsiteY742" fmla="*/ 19824 h 781050"/>
                <a:gd name="connsiteX743" fmla="*/ 358848 w 590550"/>
                <a:gd name="connsiteY743" fmla="*/ 19824 h 781050"/>
                <a:gd name="connsiteX744" fmla="*/ 364221 w 590550"/>
                <a:gd name="connsiteY744" fmla="*/ 19713 h 781050"/>
                <a:gd name="connsiteX745" fmla="*/ 366335 w 590550"/>
                <a:gd name="connsiteY745" fmla="*/ 18491 h 781050"/>
                <a:gd name="connsiteX746" fmla="*/ 366049 w 590550"/>
                <a:gd name="connsiteY746" fmla="*/ 12438 h 781050"/>
                <a:gd name="connsiteX747" fmla="*/ 363935 w 590550"/>
                <a:gd name="connsiteY747" fmla="*/ 12716 h 781050"/>
                <a:gd name="connsiteX748" fmla="*/ 363935 w 590550"/>
                <a:gd name="connsiteY748" fmla="*/ 12716 h 781050"/>
                <a:gd name="connsiteX749" fmla="*/ 368278 w 590550"/>
                <a:gd name="connsiteY749" fmla="*/ 7719 h 781050"/>
                <a:gd name="connsiteX750" fmla="*/ 368393 w 590550"/>
                <a:gd name="connsiteY750" fmla="*/ 4165 h 781050"/>
                <a:gd name="connsiteX751" fmla="*/ 372108 w 590550"/>
                <a:gd name="connsiteY751" fmla="*/ 1999 h 781050"/>
                <a:gd name="connsiteX752" fmla="*/ 377194 w 590550"/>
                <a:gd name="connsiteY752" fmla="*/ 3554 h 781050"/>
                <a:gd name="connsiteX753" fmla="*/ 377823 w 590550"/>
                <a:gd name="connsiteY753" fmla="*/ 1943 h 781050"/>
                <a:gd name="connsiteX754" fmla="*/ 383709 w 590550"/>
                <a:gd name="connsiteY754" fmla="*/ 1943 h 781050"/>
                <a:gd name="connsiteX755" fmla="*/ 389881 w 590550"/>
                <a:gd name="connsiteY755" fmla="*/ 4553 h 781050"/>
                <a:gd name="connsiteX756" fmla="*/ 393768 w 590550"/>
                <a:gd name="connsiteY756" fmla="*/ 3776 h 781050"/>
                <a:gd name="connsiteX757" fmla="*/ 400340 w 590550"/>
                <a:gd name="connsiteY757" fmla="*/ 0 h 781050"/>
                <a:gd name="connsiteX758" fmla="*/ 402340 w 590550"/>
                <a:gd name="connsiteY758" fmla="*/ 722 h 781050"/>
                <a:gd name="connsiteX759" fmla="*/ 401997 w 590550"/>
                <a:gd name="connsiteY759" fmla="*/ 4165 h 781050"/>
                <a:gd name="connsiteX760" fmla="*/ 407484 w 590550"/>
                <a:gd name="connsiteY760" fmla="*/ 9995 h 781050"/>
                <a:gd name="connsiteX761" fmla="*/ 409084 w 590550"/>
                <a:gd name="connsiteY761" fmla="*/ 13660 h 781050"/>
                <a:gd name="connsiteX762" fmla="*/ 420571 w 590550"/>
                <a:gd name="connsiteY762" fmla="*/ 25377 h 781050"/>
                <a:gd name="connsiteX763" fmla="*/ 423029 w 590550"/>
                <a:gd name="connsiteY763" fmla="*/ 29375 h 781050"/>
                <a:gd name="connsiteX764" fmla="*/ 421600 w 590550"/>
                <a:gd name="connsiteY764" fmla="*/ 34206 h 781050"/>
                <a:gd name="connsiteX765" fmla="*/ 426343 w 590550"/>
                <a:gd name="connsiteY765" fmla="*/ 40259 h 781050"/>
                <a:gd name="connsiteX766" fmla="*/ 425200 w 590550"/>
                <a:gd name="connsiteY766" fmla="*/ 42480 h 781050"/>
                <a:gd name="connsiteX767" fmla="*/ 418399 w 590550"/>
                <a:gd name="connsiteY767" fmla="*/ 46256 h 781050"/>
                <a:gd name="connsiteX768" fmla="*/ 418685 w 590550"/>
                <a:gd name="connsiteY768" fmla="*/ 48865 h 781050"/>
                <a:gd name="connsiteX769" fmla="*/ 423886 w 590550"/>
                <a:gd name="connsiteY769" fmla="*/ 52697 h 781050"/>
                <a:gd name="connsiteX770" fmla="*/ 430630 w 590550"/>
                <a:gd name="connsiteY770" fmla="*/ 56084 h 781050"/>
                <a:gd name="connsiteX771" fmla="*/ 429087 w 590550"/>
                <a:gd name="connsiteY771" fmla="*/ 62248 h 781050"/>
                <a:gd name="connsiteX772" fmla="*/ 429830 w 590550"/>
                <a:gd name="connsiteY772" fmla="*/ 64469 h 781050"/>
                <a:gd name="connsiteX773" fmla="*/ 435202 w 590550"/>
                <a:gd name="connsiteY773" fmla="*/ 67468 h 781050"/>
                <a:gd name="connsiteX774" fmla="*/ 431601 w 590550"/>
                <a:gd name="connsiteY774" fmla="*/ 72965 h 781050"/>
                <a:gd name="connsiteX775" fmla="*/ 438802 w 590550"/>
                <a:gd name="connsiteY775" fmla="*/ 73687 h 781050"/>
                <a:gd name="connsiteX776" fmla="*/ 441202 w 590550"/>
                <a:gd name="connsiteY776" fmla="*/ 70300 h 781050"/>
                <a:gd name="connsiteX777" fmla="*/ 440517 w 590550"/>
                <a:gd name="connsiteY777" fmla="*/ 67468 h 781050"/>
                <a:gd name="connsiteX778" fmla="*/ 442974 w 590550"/>
                <a:gd name="connsiteY778" fmla="*/ 66024 h 781050"/>
                <a:gd name="connsiteX779" fmla="*/ 446060 w 590550"/>
                <a:gd name="connsiteY779" fmla="*/ 67190 h 781050"/>
                <a:gd name="connsiteX780" fmla="*/ 448289 w 590550"/>
                <a:gd name="connsiteY780" fmla="*/ 70411 h 781050"/>
                <a:gd name="connsiteX781" fmla="*/ 447375 w 590550"/>
                <a:gd name="connsiteY781" fmla="*/ 73354 h 781050"/>
                <a:gd name="connsiteX782" fmla="*/ 443031 w 590550"/>
                <a:gd name="connsiteY782" fmla="*/ 74520 h 781050"/>
                <a:gd name="connsiteX783" fmla="*/ 447832 w 590550"/>
                <a:gd name="connsiteY783" fmla="*/ 76630 h 781050"/>
                <a:gd name="connsiteX784" fmla="*/ 449889 w 590550"/>
                <a:gd name="connsiteY784" fmla="*/ 79073 h 781050"/>
                <a:gd name="connsiteX785" fmla="*/ 449203 w 590550"/>
                <a:gd name="connsiteY785" fmla="*/ 85070 h 781050"/>
                <a:gd name="connsiteX786" fmla="*/ 445717 w 590550"/>
                <a:gd name="connsiteY786" fmla="*/ 86292 h 781050"/>
                <a:gd name="connsiteX787" fmla="*/ 452347 w 590550"/>
                <a:gd name="connsiteY787" fmla="*/ 93511 h 781050"/>
                <a:gd name="connsiteX788" fmla="*/ 451890 w 590550"/>
                <a:gd name="connsiteY788" fmla="*/ 96898 h 781050"/>
                <a:gd name="connsiteX789" fmla="*/ 447889 w 590550"/>
                <a:gd name="connsiteY789" fmla="*/ 105894 h 781050"/>
                <a:gd name="connsiteX790" fmla="*/ 443717 w 590550"/>
                <a:gd name="connsiteY790" fmla="*/ 105783 h 781050"/>
                <a:gd name="connsiteX791" fmla="*/ 442688 w 590550"/>
                <a:gd name="connsiteY791" fmla="*/ 101563 h 781050"/>
                <a:gd name="connsiteX792" fmla="*/ 437316 w 590550"/>
                <a:gd name="connsiteY792" fmla="*/ 100674 h 781050"/>
                <a:gd name="connsiteX793" fmla="*/ 433773 w 590550"/>
                <a:gd name="connsiteY793" fmla="*/ 104505 h 781050"/>
                <a:gd name="connsiteX794" fmla="*/ 433087 w 590550"/>
                <a:gd name="connsiteY794" fmla="*/ 110836 h 781050"/>
                <a:gd name="connsiteX795" fmla="*/ 435202 w 590550"/>
                <a:gd name="connsiteY795" fmla="*/ 113390 h 781050"/>
                <a:gd name="connsiteX796" fmla="*/ 435545 w 590550"/>
                <a:gd name="connsiteY796" fmla="*/ 117944 h 781050"/>
                <a:gd name="connsiteX797" fmla="*/ 439945 w 590550"/>
                <a:gd name="connsiteY797" fmla="*/ 121109 h 781050"/>
                <a:gd name="connsiteX798" fmla="*/ 440745 w 590550"/>
                <a:gd name="connsiteY798" fmla="*/ 127939 h 781050"/>
                <a:gd name="connsiteX799" fmla="*/ 448861 w 590550"/>
                <a:gd name="connsiteY799" fmla="*/ 133269 h 781050"/>
                <a:gd name="connsiteX800" fmla="*/ 450061 w 590550"/>
                <a:gd name="connsiteY800" fmla="*/ 138212 h 781050"/>
                <a:gd name="connsiteX801" fmla="*/ 446003 w 590550"/>
                <a:gd name="connsiteY801" fmla="*/ 143320 h 781050"/>
                <a:gd name="connsiteX802" fmla="*/ 451147 w 590550"/>
                <a:gd name="connsiteY802" fmla="*/ 145875 h 781050"/>
                <a:gd name="connsiteX803" fmla="*/ 453147 w 590550"/>
                <a:gd name="connsiteY803" fmla="*/ 148651 h 781050"/>
                <a:gd name="connsiteX804" fmla="*/ 454290 w 590550"/>
                <a:gd name="connsiteY804" fmla="*/ 154037 h 781050"/>
                <a:gd name="connsiteX805" fmla="*/ 453147 w 590550"/>
                <a:gd name="connsiteY805" fmla="*/ 159257 h 781050"/>
                <a:gd name="connsiteX806" fmla="*/ 456062 w 590550"/>
                <a:gd name="connsiteY806" fmla="*/ 163033 h 781050"/>
                <a:gd name="connsiteX807" fmla="*/ 459034 w 590550"/>
                <a:gd name="connsiteY807" fmla="*/ 160590 h 781050"/>
                <a:gd name="connsiteX808" fmla="*/ 469778 w 590550"/>
                <a:gd name="connsiteY808" fmla="*/ 157702 h 781050"/>
                <a:gd name="connsiteX809" fmla="*/ 479208 w 590550"/>
                <a:gd name="connsiteY809" fmla="*/ 158757 h 781050"/>
                <a:gd name="connsiteX810" fmla="*/ 483608 w 590550"/>
                <a:gd name="connsiteY810" fmla="*/ 158313 h 781050"/>
                <a:gd name="connsiteX811" fmla="*/ 489609 w 590550"/>
                <a:gd name="connsiteY811" fmla="*/ 161534 h 781050"/>
                <a:gd name="connsiteX812" fmla="*/ 492238 w 590550"/>
                <a:gd name="connsiteY812" fmla="*/ 157980 h 781050"/>
                <a:gd name="connsiteX813" fmla="*/ 499039 w 590550"/>
                <a:gd name="connsiteY813" fmla="*/ 155315 h 781050"/>
                <a:gd name="connsiteX814" fmla="*/ 499153 w 590550"/>
                <a:gd name="connsiteY814" fmla="*/ 159257 h 781050"/>
                <a:gd name="connsiteX815" fmla="*/ 503439 w 590550"/>
                <a:gd name="connsiteY815" fmla="*/ 164421 h 781050"/>
                <a:gd name="connsiteX816" fmla="*/ 508869 w 590550"/>
                <a:gd name="connsiteY816" fmla="*/ 162311 h 781050"/>
                <a:gd name="connsiteX817" fmla="*/ 511726 w 590550"/>
                <a:gd name="connsiteY817" fmla="*/ 163810 h 781050"/>
                <a:gd name="connsiteX818" fmla="*/ 522185 w 590550"/>
                <a:gd name="connsiteY818" fmla="*/ 165310 h 781050"/>
                <a:gd name="connsiteX819" fmla="*/ 529215 w 590550"/>
                <a:gd name="connsiteY819" fmla="*/ 165143 h 781050"/>
                <a:gd name="connsiteX820" fmla="*/ 531900 w 590550"/>
                <a:gd name="connsiteY820" fmla="*/ 166642 h 781050"/>
                <a:gd name="connsiteX821" fmla="*/ 533215 w 590550"/>
                <a:gd name="connsiteY821" fmla="*/ 163533 h 781050"/>
                <a:gd name="connsiteX822" fmla="*/ 535787 w 590550"/>
                <a:gd name="connsiteY822" fmla="*/ 162755 h 781050"/>
                <a:gd name="connsiteX823" fmla="*/ 536701 w 590550"/>
                <a:gd name="connsiteY823" fmla="*/ 167031 h 781050"/>
                <a:gd name="connsiteX824" fmla="*/ 532986 w 590550"/>
                <a:gd name="connsiteY824" fmla="*/ 171362 h 781050"/>
                <a:gd name="connsiteX825" fmla="*/ 532529 w 590550"/>
                <a:gd name="connsiteY825" fmla="*/ 174083 h 781050"/>
                <a:gd name="connsiteX826" fmla="*/ 529329 w 590550"/>
                <a:gd name="connsiteY826" fmla="*/ 174028 h 781050"/>
                <a:gd name="connsiteX827" fmla="*/ 531100 w 590550"/>
                <a:gd name="connsiteY827" fmla="*/ 177082 h 781050"/>
                <a:gd name="connsiteX828" fmla="*/ 525271 w 590550"/>
                <a:gd name="connsiteY828" fmla="*/ 184412 h 781050"/>
                <a:gd name="connsiteX829" fmla="*/ 521099 w 590550"/>
                <a:gd name="connsiteY829" fmla="*/ 185300 h 781050"/>
                <a:gd name="connsiteX830" fmla="*/ 521042 w 590550"/>
                <a:gd name="connsiteY830" fmla="*/ 189687 h 781050"/>
                <a:gd name="connsiteX831" fmla="*/ 517041 w 590550"/>
                <a:gd name="connsiteY831" fmla="*/ 193185 h 781050"/>
                <a:gd name="connsiteX832" fmla="*/ 510298 w 590550"/>
                <a:gd name="connsiteY832" fmla="*/ 191742 h 781050"/>
                <a:gd name="connsiteX833" fmla="*/ 507726 w 590550"/>
                <a:gd name="connsiteY833" fmla="*/ 195018 h 781050"/>
                <a:gd name="connsiteX834" fmla="*/ 509097 w 590550"/>
                <a:gd name="connsiteY834" fmla="*/ 199238 h 781050"/>
                <a:gd name="connsiteX835" fmla="*/ 514812 w 590550"/>
                <a:gd name="connsiteY835" fmla="*/ 200571 h 781050"/>
                <a:gd name="connsiteX836" fmla="*/ 513612 w 590550"/>
                <a:gd name="connsiteY836" fmla="*/ 205513 h 781050"/>
                <a:gd name="connsiteX837" fmla="*/ 511441 w 590550"/>
                <a:gd name="connsiteY837" fmla="*/ 206512 h 781050"/>
                <a:gd name="connsiteX838" fmla="*/ 511441 w 590550"/>
                <a:gd name="connsiteY838" fmla="*/ 206512 h 781050"/>
                <a:gd name="connsiteX839" fmla="*/ 505840 w 590550"/>
                <a:gd name="connsiteY839" fmla="*/ 205179 h 781050"/>
                <a:gd name="connsiteX840" fmla="*/ 504468 w 590550"/>
                <a:gd name="connsiteY840" fmla="*/ 206290 h 781050"/>
                <a:gd name="connsiteX841" fmla="*/ 501782 w 590550"/>
                <a:gd name="connsiteY841" fmla="*/ 220172 h 781050"/>
                <a:gd name="connsiteX842" fmla="*/ 499268 w 590550"/>
                <a:gd name="connsiteY842" fmla="*/ 223337 h 781050"/>
                <a:gd name="connsiteX843" fmla="*/ 502296 w 590550"/>
                <a:gd name="connsiteY843" fmla="*/ 228113 h 781050"/>
                <a:gd name="connsiteX844" fmla="*/ 504983 w 590550"/>
                <a:gd name="connsiteY844" fmla="*/ 229057 h 781050"/>
                <a:gd name="connsiteX845" fmla="*/ 503840 w 590550"/>
                <a:gd name="connsiteY845" fmla="*/ 231667 h 781050"/>
                <a:gd name="connsiteX846" fmla="*/ 508926 w 590550"/>
                <a:gd name="connsiteY846" fmla="*/ 232444 h 781050"/>
                <a:gd name="connsiteX847" fmla="*/ 509955 w 590550"/>
                <a:gd name="connsiteY847" fmla="*/ 235832 h 781050"/>
                <a:gd name="connsiteX848" fmla="*/ 514584 w 590550"/>
                <a:gd name="connsiteY848" fmla="*/ 239830 h 781050"/>
                <a:gd name="connsiteX849" fmla="*/ 516184 w 590550"/>
                <a:gd name="connsiteY849" fmla="*/ 239219 h 781050"/>
                <a:gd name="connsiteX850" fmla="*/ 518642 w 590550"/>
                <a:gd name="connsiteY850" fmla="*/ 242606 h 781050"/>
                <a:gd name="connsiteX851" fmla="*/ 524242 w 590550"/>
                <a:gd name="connsiteY851" fmla="*/ 242384 h 781050"/>
                <a:gd name="connsiteX852" fmla="*/ 528929 w 590550"/>
                <a:gd name="connsiteY852" fmla="*/ 239163 h 781050"/>
                <a:gd name="connsiteX853" fmla="*/ 530700 w 590550"/>
                <a:gd name="connsiteY853" fmla="*/ 240718 h 781050"/>
                <a:gd name="connsiteX854" fmla="*/ 526986 w 590550"/>
                <a:gd name="connsiteY854" fmla="*/ 246549 h 781050"/>
                <a:gd name="connsiteX855" fmla="*/ 528643 w 590550"/>
                <a:gd name="connsiteY855" fmla="*/ 250491 h 781050"/>
                <a:gd name="connsiteX856" fmla="*/ 530072 w 590550"/>
                <a:gd name="connsiteY856" fmla="*/ 249381 h 781050"/>
                <a:gd name="connsiteX857" fmla="*/ 534987 w 590550"/>
                <a:gd name="connsiteY857" fmla="*/ 250047 h 781050"/>
                <a:gd name="connsiteX858" fmla="*/ 534015 w 590550"/>
                <a:gd name="connsiteY858" fmla="*/ 254267 h 781050"/>
                <a:gd name="connsiteX859" fmla="*/ 537330 w 590550"/>
                <a:gd name="connsiteY859" fmla="*/ 257432 h 781050"/>
                <a:gd name="connsiteX860" fmla="*/ 541616 w 590550"/>
                <a:gd name="connsiteY860" fmla="*/ 259042 h 781050"/>
                <a:gd name="connsiteX861" fmla="*/ 553389 w 590550"/>
                <a:gd name="connsiteY861" fmla="*/ 257821 h 781050"/>
                <a:gd name="connsiteX862" fmla="*/ 557904 w 590550"/>
                <a:gd name="connsiteY862" fmla="*/ 258654 h 781050"/>
                <a:gd name="connsiteX863" fmla="*/ 560304 w 590550"/>
                <a:gd name="connsiteY863" fmla="*/ 256155 h 781050"/>
                <a:gd name="connsiteX864" fmla="*/ 565448 w 590550"/>
                <a:gd name="connsiteY864" fmla="*/ 256877 h 781050"/>
                <a:gd name="connsiteX865" fmla="*/ 566648 w 590550"/>
                <a:gd name="connsiteY865" fmla="*/ 259820 h 781050"/>
                <a:gd name="connsiteX866" fmla="*/ 564934 w 590550"/>
                <a:gd name="connsiteY866" fmla="*/ 262485 h 781050"/>
                <a:gd name="connsiteX867" fmla="*/ 569677 w 590550"/>
                <a:gd name="connsiteY867" fmla="*/ 268205 h 781050"/>
                <a:gd name="connsiteX868" fmla="*/ 568020 w 590550"/>
                <a:gd name="connsiteY868" fmla="*/ 277922 h 781050"/>
                <a:gd name="connsiteX869" fmla="*/ 569048 w 590550"/>
                <a:gd name="connsiteY869" fmla="*/ 282920 h 781050"/>
                <a:gd name="connsiteX870" fmla="*/ 574021 w 590550"/>
                <a:gd name="connsiteY870" fmla="*/ 290527 h 781050"/>
                <a:gd name="connsiteX871" fmla="*/ 572878 w 590550"/>
                <a:gd name="connsiteY871" fmla="*/ 295414 h 781050"/>
                <a:gd name="connsiteX872" fmla="*/ 572878 w 590550"/>
                <a:gd name="connsiteY872" fmla="*/ 295414 h 781050"/>
                <a:gd name="connsiteX873" fmla="*/ 575906 w 590550"/>
                <a:gd name="connsiteY873" fmla="*/ 294470 h 781050"/>
                <a:gd name="connsiteX874" fmla="*/ 580079 w 590550"/>
                <a:gd name="connsiteY874" fmla="*/ 299745 h 781050"/>
                <a:gd name="connsiteX875" fmla="*/ 582764 w 590550"/>
                <a:gd name="connsiteY875" fmla="*/ 298302 h 781050"/>
                <a:gd name="connsiteX876" fmla="*/ 584136 w 590550"/>
                <a:gd name="connsiteY876" fmla="*/ 307020 h 781050"/>
                <a:gd name="connsiteX877" fmla="*/ 581907 w 590550"/>
                <a:gd name="connsiteY877" fmla="*/ 310796 h 781050"/>
                <a:gd name="connsiteX878" fmla="*/ 585222 w 590550"/>
                <a:gd name="connsiteY878" fmla="*/ 313683 h 781050"/>
                <a:gd name="connsiteX879" fmla="*/ 586251 w 590550"/>
                <a:gd name="connsiteY879" fmla="*/ 317848 h 781050"/>
                <a:gd name="connsiteX880" fmla="*/ 586251 w 590550"/>
                <a:gd name="connsiteY880" fmla="*/ 317848 h 781050"/>
                <a:gd name="connsiteX881" fmla="*/ 586594 w 590550"/>
                <a:gd name="connsiteY881" fmla="*/ 318458 h 781050"/>
                <a:gd name="connsiteX882" fmla="*/ 586594 w 590550"/>
                <a:gd name="connsiteY882" fmla="*/ 318458 h 781050"/>
                <a:gd name="connsiteX883" fmla="*/ 589337 w 590550"/>
                <a:gd name="connsiteY883" fmla="*/ 317404 h 781050"/>
                <a:gd name="connsiteX884" fmla="*/ 589337 w 590550"/>
                <a:gd name="connsiteY884" fmla="*/ 317404 h 781050"/>
                <a:gd name="connsiteX885" fmla="*/ 592823 w 590550"/>
                <a:gd name="connsiteY885" fmla="*/ 319514 h 781050"/>
                <a:gd name="connsiteX886" fmla="*/ 592023 w 590550"/>
                <a:gd name="connsiteY886" fmla="*/ 323401 h 781050"/>
                <a:gd name="connsiteX887" fmla="*/ 592023 w 590550"/>
                <a:gd name="connsiteY887" fmla="*/ 323401 h 781050"/>
                <a:gd name="connsiteX888" fmla="*/ 592823 w 590550"/>
                <a:gd name="connsiteY888" fmla="*/ 324900 h 781050"/>
                <a:gd name="connsiteX889" fmla="*/ 594480 w 590550"/>
                <a:gd name="connsiteY889" fmla="*/ 328287 h 781050"/>
                <a:gd name="connsiteX890" fmla="*/ 591737 w 590550"/>
                <a:gd name="connsiteY890" fmla="*/ 328843 h 781050"/>
                <a:gd name="connsiteX891" fmla="*/ 589680 w 590550"/>
                <a:gd name="connsiteY891" fmla="*/ 326010 h 781050"/>
                <a:gd name="connsiteX892" fmla="*/ 586594 w 590550"/>
                <a:gd name="connsiteY892" fmla="*/ 329509 h 781050"/>
                <a:gd name="connsiteX893" fmla="*/ 580936 w 590550"/>
                <a:gd name="connsiteY893" fmla="*/ 330675 h 781050"/>
                <a:gd name="connsiteX894" fmla="*/ 576821 w 590550"/>
                <a:gd name="connsiteY894" fmla="*/ 332896 h 781050"/>
                <a:gd name="connsiteX895" fmla="*/ 573163 w 590550"/>
                <a:gd name="connsiteY895" fmla="*/ 332563 h 781050"/>
                <a:gd name="connsiteX896" fmla="*/ 571106 w 590550"/>
                <a:gd name="connsiteY896" fmla="*/ 335062 h 781050"/>
                <a:gd name="connsiteX897" fmla="*/ 568134 w 590550"/>
                <a:gd name="connsiteY897" fmla="*/ 334340 h 781050"/>
                <a:gd name="connsiteX898" fmla="*/ 563733 w 590550"/>
                <a:gd name="connsiteY898" fmla="*/ 337061 h 781050"/>
                <a:gd name="connsiteX899" fmla="*/ 561847 w 590550"/>
                <a:gd name="connsiteY899" fmla="*/ 342836 h 781050"/>
                <a:gd name="connsiteX900" fmla="*/ 563333 w 590550"/>
                <a:gd name="connsiteY900" fmla="*/ 346612 h 781050"/>
                <a:gd name="connsiteX901" fmla="*/ 557561 w 590550"/>
                <a:gd name="connsiteY901" fmla="*/ 346112 h 781050"/>
                <a:gd name="connsiteX902" fmla="*/ 547560 w 590550"/>
                <a:gd name="connsiteY902" fmla="*/ 355552 h 781050"/>
                <a:gd name="connsiteX903" fmla="*/ 538587 w 590550"/>
                <a:gd name="connsiteY903" fmla="*/ 384038 h 781050"/>
                <a:gd name="connsiteX904" fmla="*/ 542931 w 590550"/>
                <a:gd name="connsiteY904" fmla="*/ 391424 h 781050"/>
                <a:gd name="connsiteX905" fmla="*/ 542988 w 590550"/>
                <a:gd name="connsiteY905" fmla="*/ 394589 h 781050"/>
                <a:gd name="connsiteX906" fmla="*/ 538873 w 590550"/>
                <a:gd name="connsiteY906" fmla="*/ 400253 h 781050"/>
                <a:gd name="connsiteX907" fmla="*/ 530757 w 590550"/>
                <a:gd name="connsiteY907" fmla="*/ 402807 h 781050"/>
                <a:gd name="connsiteX908" fmla="*/ 524814 w 590550"/>
                <a:gd name="connsiteY908" fmla="*/ 410081 h 781050"/>
                <a:gd name="connsiteX909" fmla="*/ 522471 w 590550"/>
                <a:gd name="connsiteY909" fmla="*/ 414801 h 781050"/>
                <a:gd name="connsiteX910" fmla="*/ 517098 w 590550"/>
                <a:gd name="connsiteY910" fmla="*/ 418466 h 781050"/>
                <a:gd name="connsiteX911" fmla="*/ 515784 w 590550"/>
                <a:gd name="connsiteY911" fmla="*/ 421409 h 781050"/>
                <a:gd name="connsiteX912" fmla="*/ 511498 w 590550"/>
                <a:gd name="connsiteY912" fmla="*/ 424241 h 781050"/>
                <a:gd name="connsiteX913" fmla="*/ 506697 w 590550"/>
                <a:gd name="connsiteY913" fmla="*/ 429017 h 781050"/>
                <a:gd name="connsiteX914" fmla="*/ 503382 w 590550"/>
                <a:gd name="connsiteY914" fmla="*/ 429572 h 781050"/>
                <a:gd name="connsiteX915" fmla="*/ 503954 w 590550"/>
                <a:gd name="connsiteY915" fmla="*/ 427073 h 781050"/>
                <a:gd name="connsiteX916" fmla="*/ 509040 w 590550"/>
                <a:gd name="connsiteY916" fmla="*/ 422409 h 781050"/>
                <a:gd name="connsiteX917" fmla="*/ 506183 w 590550"/>
                <a:gd name="connsiteY917" fmla="*/ 423242 h 781050"/>
                <a:gd name="connsiteX918" fmla="*/ 504011 w 590550"/>
                <a:gd name="connsiteY918" fmla="*/ 425685 h 781050"/>
                <a:gd name="connsiteX919" fmla="*/ 500353 w 590550"/>
                <a:gd name="connsiteY919" fmla="*/ 424297 h 781050"/>
                <a:gd name="connsiteX920" fmla="*/ 496353 w 590550"/>
                <a:gd name="connsiteY920" fmla="*/ 427184 h 781050"/>
                <a:gd name="connsiteX921" fmla="*/ 491381 w 590550"/>
                <a:gd name="connsiteY921" fmla="*/ 427795 h 781050"/>
                <a:gd name="connsiteX922" fmla="*/ 479893 w 590550"/>
                <a:gd name="connsiteY922" fmla="*/ 424963 h 781050"/>
                <a:gd name="connsiteX923" fmla="*/ 474464 w 590550"/>
                <a:gd name="connsiteY923" fmla="*/ 428128 h 781050"/>
                <a:gd name="connsiteX924" fmla="*/ 475379 w 590550"/>
                <a:gd name="connsiteY924" fmla="*/ 430905 h 781050"/>
                <a:gd name="connsiteX925" fmla="*/ 470235 w 590550"/>
                <a:gd name="connsiteY925" fmla="*/ 432904 h 781050"/>
                <a:gd name="connsiteX926" fmla="*/ 473721 w 590550"/>
                <a:gd name="connsiteY926" fmla="*/ 443843 h 781050"/>
                <a:gd name="connsiteX927" fmla="*/ 476865 w 590550"/>
                <a:gd name="connsiteY927" fmla="*/ 447175 h 781050"/>
                <a:gd name="connsiteX928" fmla="*/ 470864 w 590550"/>
                <a:gd name="connsiteY928" fmla="*/ 454505 h 781050"/>
                <a:gd name="connsiteX929" fmla="*/ 466349 w 590550"/>
                <a:gd name="connsiteY929" fmla="*/ 454616 h 781050"/>
                <a:gd name="connsiteX930" fmla="*/ 455833 w 590550"/>
                <a:gd name="connsiteY930" fmla="*/ 447119 h 781050"/>
                <a:gd name="connsiteX931" fmla="*/ 454747 w 590550"/>
                <a:gd name="connsiteY931" fmla="*/ 441844 h 781050"/>
                <a:gd name="connsiteX932" fmla="*/ 450404 w 590550"/>
                <a:gd name="connsiteY932" fmla="*/ 442621 h 781050"/>
                <a:gd name="connsiteX933" fmla="*/ 441660 w 590550"/>
                <a:gd name="connsiteY933" fmla="*/ 439623 h 781050"/>
                <a:gd name="connsiteX934" fmla="*/ 438459 w 590550"/>
                <a:gd name="connsiteY934" fmla="*/ 434125 h 781050"/>
                <a:gd name="connsiteX935" fmla="*/ 435888 w 590550"/>
                <a:gd name="connsiteY935" fmla="*/ 427462 h 781050"/>
                <a:gd name="connsiteX936" fmla="*/ 432401 w 590550"/>
                <a:gd name="connsiteY936" fmla="*/ 421909 h 781050"/>
                <a:gd name="connsiteX937" fmla="*/ 428001 w 590550"/>
                <a:gd name="connsiteY937" fmla="*/ 419632 h 781050"/>
                <a:gd name="connsiteX938" fmla="*/ 427315 w 590550"/>
                <a:gd name="connsiteY938" fmla="*/ 418189 h 781050"/>
                <a:gd name="connsiteX939" fmla="*/ 423200 w 590550"/>
                <a:gd name="connsiteY939" fmla="*/ 419632 h 781050"/>
                <a:gd name="connsiteX940" fmla="*/ 424000 w 590550"/>
                <a:gd name="connsiteY940" fmla="*/ 417633 h 781050"/>
                <a:gd name="connsiteX941" fmla="*/ 426800 w 590550"/>
                <a:gd name="connsiteY941" fmla="*/ 416134 h 781050"/>
                <a:gd name="connsiteX942" fmla="*/ 426800 w 590550"/>
                <a:gd name="connsiteY942" fmla="*/ 413135 h 781050"/>
                <a:gd name="connsiteX943" fmla="*/ 424172 w 590550"/>
                <a:gd name="connsiteY943" fmla="*/ 412080 h 781050"/>
                <a:gd name="connsiteX944" fmla="*/ 423029 w 590550"/>
                <a:gd name="connsiteY944" fmla="*/ 409137 h 781050"/>
                <a:gd name="connsiteX945" fmla="*/ 423029 w 590550"/>
                <a:gd name="connsiteY945" fmla="*/ 409137 h 781050"/>
                <a:gd name="connsiteX946" fmla="*/ 419142 w 590550"/>
                <a:gd name="connsiteY946" fmla="*/ 408027 h 781050"/>
                <a:gd name="connsiteX947" fmla="*/ 419142 w 590550"/>
                <a:gd name="connsiteY947" fmla="*/ 408027 h 781050"/>
                <a:gd name="connsiteX948" fmla="*/ 418857 w 590550"/>
                <a:gd name="connsiteY948" fmla="*/ 407805 h 781050"/>
                <a:gd name="connsiteX949" fmla="*/ 418857 w 590550"/>
                <a:gd name="connsiteY949" fmla="*/ 407805 h 781050"/>
                <a:gd name="connsiteX950" fmla="*/ 418285 w 590550"/>
                <a:gd name="connsiteY950" fmla="*/ 406416 h 781050"/>
                <a:gd name="connsiteX951" fmla="*/ 418285 w 590550"/>
                <a:gd name="connsiteY951" fmla="*/ 406416 h 781050"/>
                <a:gd name="connsiteX952" fmla="*/ 417599 w 590550"/>
                <a:gd name="connsiteY952" fmla="*/ 406083 h 781050"/>
                <a:gd name="connsiteX953" fmla="*/ 417599 w 590550"/>
                <a:gd name="connsiteY953" fmla="*/ 406083 h 781050"/>
                <a:gd name="connsiteX954" fmla="*/ 413313 w 590550"/>
                <a:gd name="connsiteY954" fmla="*/ 405695 h 781050"/>
                <a:gd name="connsiteX955" fmla="*/ 413313 w 590550"/>
                <a:gd name="connsiteY955" fmla="*/ 405695 h 781050"/>
                <a:gd name="connsiteX956" fmla="*/ 410455 w 590550"/>
                <a:gd name="connsiteY956" fmla="*/ 404029 h 781050"/>
                <a:gd name="connsiteX957" fmla="*/ 407312 w 590550"/>
                <a:gd name="connsiteY957" fmla="*/ 404473 h 781050"/>
                <a:gd name="connsiteX958" fmla="*/ 407255 w 590550"/>
                <a:gd name="connsiteY958" fmla="*/ 404473 h 781050"/>
                <a:gd name="connsiteX959" fmla="*/ 407312 w 590550"/>
                <a:gd name="connsiteY959" fmla="*/ 404473 h 781050"/>
                <a:gd name="connsiteX960" fmla="*/ 407255 w 590550"/>
                <a:gd name="connsiteY960" fmla="*/ 404473 h 781050"/>
                <a:gd name="connsiteX961" fmla="*/ 406912 w 590550"/>
                <a:gd name="connsiteY961" fmla="*/ 400197 h 781050"/>
                <a:gd name="connsiteX962" fmla="*/ 406912 w 590550"/>
                <a:gd name="connsiteY962" fmla="*/ 400197 h 781050"/>
                <a:gd name="connsiteX963" fmla="*/ 403197 w 590550"/>
                <a:gd name="connsiteY963" fmla="*/ 401308 h 781050"/>
                <a:gd name="connsiteX964" fmla="*/ 402683 w 590550"/>
                <a:gd name="connsiteY964" fmla="*/ 399087 h 781050"/>
                <a:gd name="connsiteX965" fmla="*/ 407084 w 590550"/>
                <a:gd name="connsiteY965" fmla="*/ 398198 h 781050"/>
                <a:gd name="connsiteX966" fmla="*/ 406569 w 590550"/>
                <a:gd name="connsiteY966" fmla="*/ 394922 h 781050"/>
                <a:gd name="connsiteX967" fmla="*/ 408855 w 590550"/>
                <a:gd name="connsiteY967" fmla="*/ 394478 h 781050"/>
                <a:gd name="connsiteX968" fmla="*/ 408741 w 590550"/>
                <a:gd name="connsiteY968" fmla="*/ 389258 h 781050"/>
                <a:gd name="connsiteX969" fmla="*/ 411484 w 590550"/>
                <a:gd name="connsiteY969" fmla="*/ 386926 h 781050"/>
                <a:gd name="connsiteX970" fmla="*/ 412627 w 590550"/>
                <a:gd name="connsiteY970" fmla="*/ 381762 h 781050"/>
                <a:gd name="connsiteX971" fmla="*/ 412627 w 590550"/>
                <a:gd name="connsiteY971" fmla="*/ 381762 h 781050"/>
                <a:gd name="connsiteX972" fmla="*/ 411941 w 590550"/>
                <a:gd name="connsiteY972" fmla="*/ 379818 h 781050"/>
                <a:gd name="connsiteX973" fmla="*/ 414628 w 590550"/>
                <a:gd name="connsiteY973" fmla="*/ 374931 h 781050"/>
                <a:gd name="connsiteX974" fmla="*/ 408570 w 590550"/>
                <a:gd name="connsiteY974" fmla="*/ 372211 h 781050"/>
                <a:gd name="connsiteX975" fmla="*/ 404969 w 590550"/>
                <a:gd name="connsiteY975" fmla="*/ 373044 h 781050"/>
                <a:gd name="connsiteX976" fmla="*/ 399140 w 590550"/>
                <a:gd name="connsiteY976" fmla="*/ 371989 h 781050"/>
                <a:gd name="connsiteX977" fmla="*/ 397939 w 590550"/>
                <a:gd name="connsiteY977" fmla="*/ 374265 h 781050"/>
                <a:gd name="connsiteX978" fmla="*/ 397939 w 590550"/>
                <a:gd name="connsiteY978" fmla="*/ 374265 h 781050"/>
                <a:gd name="connsiteX979" fmla="*/ 397139 w 590550"/>
                <a:gd name="connsiteY979" fmla="*/ 378097 h 781050"/>
                <a:gd name="connsiteX980" fmla="*/ 394396 w 590550"/>
                <a:gd name="connsiteY980" fmla="*/ 380262 h 781050"/>
                <a:gd name="connsiteX981" fmla="*/ 393596 w 590550"/>
                <a:gd name="connsiteY981" fmla="*/ 374709 h 781050"/>
                <a:gd name="connsiteX982" fmla="*/ 391539 w 590550"/>
                <a:gd name="connsiteY982" fmla="*/ 373155 h 781050"/>
                <a:gd name="connsiteX983" fmla="*/ 388681 w 590550"/>
                <a:gd name="connsiteY983" fmla="*/ 374820 h 781050"/>
                <a:gd name="connsiteX984" fmla="*/ 387138 w 590550"/>
                <a:gd name="connsiteY984" fmla="*/ 371433 h 781050"/>
                <a:gd name="connsiteX985" fmla="*/ 389481 w 590550"/>
                <a:gd name="connsiteY985" fmla="*/ 367435 h 781050"/>
                <a:gd name="connsiteX986" fmla="*/ 390053 w 590550"/>
                <a:gd name="connsiteY986" fmla="*/ 363770 h 781050"/>
                <a:gd name="connsiteX987" fmla="*/ 386167 w 590550"/>
                <a:gd name="connsiteY987" fmla="*/ 359328 h 781050"/>
                <a:gd name="connsiteX988" fmla="*/ 381594 w 590550"/>
                <a:gd name="connsiteY988" fmla="*/ 356552 h 781050"/>
                <a:gd name="connsiteX989" fmla="*/ 383252 w 590550"/>
                <a:gd name="connsiteY989" fmla="*/ 354219 h 781050"/>
                <a:gd name="connsiteX990" fmla="*/ 380052 w 590550"/>
                <a:gd name="connsiteY990" fmla="*/ 353164 h 781050"/>
                <a:gd name="connsiteX991" fmla="*/ 378680 w 590550"/>
                <a:gd name="connsiteY991" fmla="*/ 350610 h 781050"/>
                <a:gd name="connsiteX992" fmla="*/ 380109 w 590550"/>
                <a:gd name="connsiteY992" fmla="*/ 347722 h 781050"/>
                <a:gd name="connsiteX993" fmla="*/ 377080 w 590550"/>
                <a:gd name="connsiteY993" fmla="*/ 340559 h 781050"/>
                <a:gd name="connsiteX994" fmla="*/ 377080 w 590550"/>
                <a:gd name="connsiteY994" fmla="*/ 340559 h 781050"/>
                <a:gd name="connsiteX995" fmla="*/ 375136 w 590550"/>
                <a:gd name="connsiteY995" fmla="*/ 335395 h 781050"/>
                <a:gd name="connsiteX996" fmla="*/ 375136 w 590550"/>
                <a:gd name="connsiteY996" fmla="*/ 335395 h 781050"/>
                <a:gd name="connsiteX997" fmla="*/ 375536 w 590550"/>
                <a:gd name="connsiteY997" fmla="*/ 334562 h 781050"/>
                <a:gd name="connsiteX998" fmla="*/ 375536 w 590550"/>
                <a:gd name="connsiteY998" fmla="*/ 334562 h 781050"/>
                <a:gd name="connsiteX999" fmla="*/ 375594 w 590550"/>
                <a:gd name="connsiteY999" fmla="*/ 334340 h 781050"/>
                <a:gd name="connsiteX1000" fmla="*/ 375594 w 590550"/>
                <a:gd name="connsiteY1000" fmla="*/ 334340 h 781050"/>
                <a:gd name="connsiteX1001" fmla="*/ 375765 w 590550"/>
                <a:gd name="connsiteY1001" fmla="*/ 329953 h 781050"/>
                <a:gd name="connsiteX1002" fmla="*/ 377594 w 590550"/>
                <a:gd name="connsiteY1002" fmla="*/ 329009 h 781050"/>
                <a:gd name="connsiteX1003" fmla="*/ 378680 w 590550"/>
                <a:gd name="connsiteY1003" fmla="*/ 323623 h 781050"/>
                <a:gd name="connsiteX1004" fmla="*/ 383195 w 590550"/>
                <a:gd name="connsiteY1004" fmla="*/ 324178 h 781050"/>
                <a:gd name="connsiteX1005" fmla="*/ 383195 w 590550"/>
                <a:gd name="connsiteY1005" fmla="*/ 324178 h 781050"/>
                <a:gd name="connsiteX1006" fmla="*/ 385024 w 590550"/>
                <a:gd name="connsiteY1006" fmla="*/ 326843 h 781050"/>
                <a:gd name="connsiteX1007" fmla="*/ 390281 w 590550"/>
                <a:gd name="connsiteY1007" fmla="*/ 326677 h 781050"/>
                <a:gd name="connsiteX1008" fmla="*/ 392110 w 590550"/>
                <a:gd name="connsiteY1008" fmla="*/ 325344 h 781050"/>
                <a:gd name="connsiteX1009" fmla="*/ 398168 w 590550"/>
                <a:gd name="connsiteY1009" fmla="*/ 327732 h 781050"/>
                <a:gd name="connsiteX1010" fmla="*/ 400511 w 590550"/>
                <a:gd name="connsiteY1010" fmla="*/ 327565 h 781050"/>
                <a:gd name="connsiteX1011" fmla="*/ 400511 w 590550"/>
                <a:gd name="connsiteY1011" fmla="*/ 327565 h 781050"/>
                <a:gd name="connsiteX1012" fmla="*/ 401769 w 590550"/>
                <a:gd name="connsiteY1012" fmla="*/ 323900 h 781050"/>
                <a:gd name="connsiteX1013" fmla="*/ 401769 w 590550"/>
                <a:gd name="connsiteY1013" fmla="*/ 323900 h 781050"/>
                <a:gd name="connsiteX1014" fmla="*/ 401597 w 590550"/>
                <a:gd name="connsiteY1014" fmla="*/ 322845 h 781050"/>
                <a:gd name="connsiteX1015" fmla="*/ 401597 w 590550"/>
                <a:gd name="connsiteY1015" fmla="*/ 322845 h 781050"/>
                <a:gd name="connsiteX1016" fmla="*/ 399311 w 590550"/>
                <a:gd name="connsiteY1016" fmla="*/ 320846 h 781050"/>
                <a:gd name="connsiteX1017" fmla="*/ 399311 w 590550"/>
                <a:gd name="connsiteY1017" fmla="*/ 320846 h 781050"/>
                <a:gd name="connsiteX1018" fmla="*/ 397025 w 590550"/>
                <a:gd name="connsiteY1018" fmla="*/ 321291 h 781050"/>
                <a:gd name="connsiteX1019" fmla="*/ 397368 w 590550"/>
                <a:gd name="connsiteY1019" fmla="*/ 317792 h 781050"/>
                <a:gd name="connsiteX1020" fmla="*/ 399997 w 590550"/>
                <a:gd name="connsiteY1020" fmla="*/ 316293 h 781050"/>
                <a:gd name="connsiteX1021" fmla="*/ 397825 w 590550"/>
                <a:gd name="connsiteY1021" fmla="*/ 313628 h 781050"/>
                <a:gd name="connsiteX1022" fmla="*/ 394682 w 590550"/>
                <a:gd name="connsiteY1022" fmla="*/ 313572 h 781050"/>
                <a:gd name="connsiteX1023" fmla="*/ 394682 w 590550"/>
                <a:gd name="connsiteY1023" fmla="*/ 313572 h 781050"/>
                <a:gd name="connsiteX1024" fmla="*/ 390624 w 590550"/>
                <a:gd name="connsiteY1024" fmla="*/ 313572 h 781050"/>
                <a:gd name="connsiteX1025" fmla="*/ 388853 w 590550"/>
                <a:gd name="connsiteY1025" fmla="*/ 310240 h 781050"/>
                <a:gd name="connsiteX1026" fmla="*/ 388853 w 590550"/>
                <a:gd name="connsiteY1026" fmla="*/ 310240 h 781050"/>
                <a:gd name="connsiteX1027" fmla="*/ 388681 w 590550"/>
                <a:gd name="connsiteY1027" fmla="*/ 309630 h 781050"/>
                <a:gd name="connsiteX1028" fmla="*/ 388681 w 590550"/>
                <a:gd name="connsiteY1028" fmla="*/ 309630 h 781050"/>
                <a:gd name="connsiteX1029" fmla="*/ 388452 w 590550"/>
                <a:gd name="connsiteY1029" fmla="*/ 308630 h 781050"/>
                <a:gd name="connsiteX1030" fmla="*/ 388452 w 590550"/>
                <a:gd name="connsiteY1030" fmla="*/ 308630 h 781050"/>
                <a:gd name="connsiteX1031" fmla="*/ 384909 w 590550"/>
                <a:gd name="connsiteY1031" fmla="*/ 304354 h 781050"/>
                <a:gd name="connsiteX1032" fmla="*/ 384909 w 590550"/>
                <a:gd name="connsiteY1032" fmla="*/ 304354 h 781050"/>
                <a:gd name="connsiteX1033" fmla="*/ 384566 w 590550"/>
                <a:gd name="connsiteY1033" fmla="*/ 304077 h 781050"/>
                <a:gd name="connsiteX1034" fmla="*/ 384566 w 590550"/>
                <a:gd name="connsiteY1034" fmla="*/ 304077 h 781050"/>
                <a:gd name="connsiteX1035" fmla="*/ 381480 w 590550"/>
                <a:gd name="connsiteY1035" fmla="*/ 301855 h 781050"/>
                <a:gd name="connsiteX1036" fmla="*/ 381023 w 590550"/>
                <a:gd name="connsiteY1036" fmla="*/ 296913 h 781050"/>
                <a:gd name="connsiteX1037" fmla="*/ 378908 w 590550"/>
                <a:gd name="connsiteY1037" fmla="*/ 295303 h 781050"/>
                <a:gd name="connsiteX1038" fmla="*/ 374851 w 590550"/>
                <a:gd name="connsiteY1038" fmla="*/ 295969 h 781050"/>
                <a:gd name="connsiteX1039" fmla="*/ 369764 w 590550"/>
                <a:gd name="connsiteY1039" fmla="*/ 292860 h 781050"/>
                <a:gd name="connsiteX1040" fmla="*/ 366564 w 590550"/>
                <a:gd name="connsiteY1040" fmla="*/ 293304 h 781050"/>
                <a:gd name="connsiteX1041" fmla="*/ 364164 w 590550"/>
                <a:gd name="connsiteY1041" fmla="*/ 295858 h 781050"/>
                <a:gd name="connsiteX1042" fmla="*/ 360563 w 590550"/>
                <a:gd name="connsiteY1042" fmla="*/ 295636 h 781050"/>
                <a:gd name="connsiteX1043" fmla="*/ 358734 w 590550"/>
                <a:gd name="connsiteY1043" fmla="*/ 288362 h 781050"/>
                <a:gd name="connsiteX1044" fmla="*/ 355362 w 590550"/>
                <a:gd name="connsiteY1044" fmla="*/ 289750 h 781050"/>
                <a:gd name="connsiteX1045" fmla="*/ 353191 w 590550"/>
                <a:gd name="connsiteY1045" fmla="*/ 284031 h 781050"/>
                <a:gd name="connsiteX1046" fmla="*/ 353191 w 590550"/>
                <a:gd name="connsiteY1046" fmla="*/ 284031 h 781050"/>
                <a:gd name="connsiteX1047" fmla="*/ 350562 w 590550"/>
                <a:gd name="connsiteY1047" fmla="*/ 278644 h 781050"/>
                <a:gd name="connsiteX1048" fmla="*/ 348962 w 590550"/>
                <a:gd name="connsiteY1048" fmla="*/ 278700 h 781050"/>
                <a:gd name="connsiteX1049" fmla="*/ 349705 w 590550"/>
                <a:gd name="connsiteY1049" fmla="*/ 272814 h 781050"/>
                <a:gd name="connsiteX1050" fmla="*/ 352448 w 590550"/>
                <a:gd name="connsiteY1050" fmla="*/ 269760 h 781050"/>
                <a:gd name="connsiteX1051" fmla="*/ 347361 w 590550"/>
                <a:gd name="connsiteY1051" fmla="*/ 262541 h 781050"/>
                <a:gd name="connsiteX1052" fmla="*/ 352390 w 590550"/>
                <a:gd name="connsiteY1052" fmla="*/ 261153 h 781050"/>
                <a:gd name="connsiteX1053" fmla="*/ 350962 w 590550"/>
                <a:gd name="connsiteY1053" fmla="*/ 257877 h 781050"/>
                <a:gd name="connsiteX1054" fmla="*/ 353019 w 590550"/>
                <a:gd name="connsiteY1054" fmla="*/ 255322 h 781050"/>
                <a:gd name="connsiteX1055" fmla="*/ 360334 w 590550"/>
                <a:gd name="connsiteY1055" fmla="*/ 252823 h 781050"/>
                <a:gd name="connsiteX1056" fmla="*/ 360334 w 590550"/>
                <a:gd name="connsiteY1056" fmla="*/ 252823 h 781050"/>
                <a:gd name="connsiteX1057" fmla="*/ 364164 w 590550"/>
                <a:gd name="connsiteY1057" fmla="*/ 255211 h 781050"/>
                <a:gd name="connsiteX1058" fmla="*/ 367878 w 590550"/>
                <a:gd name="connsiteY1058" fmla="*/ 253434 h 781050"/>
                <a:gd name="connsiteX1059" fmla="*/ 366278 w 590550"/>
                <a:gd name="connsiteY1059" fmla="*/ 249880 h 781050"/>
                <a:gd name="connsiteX1060" fmla="*/ 347476 w 590550"/>
                <a:gd name="connsiteY1060" fmla="*/ 313572 h 781050"/>
                <a:gd name="connsiteX1061" fmla="*/ 345818 w 590550"/>
                <a:gd name="connsiteY1061" fmla="*/ 315460 h 781050"/>
                <a:gd name="connsiteX1062" fmla="*/ 346390 w 590550"/>
                <a:gd name="connsiteY1062" fmla="*/ 324400 h 781050"/>
                <a:gd name="connsiteX1063" fmla="*/ 341989 w 590550"/>
                <a:gd name="connsiteY1063" fmla="*/ 330175 h 781050"/>
                <a:gd name="connsiteX1064" fmla="*/ 343075 w 590550"/>
                <a:gd name="connsiteY1064" fmla="*/ 338449 h 781050"/>
                <a:gd name="connsiteX1065" fmla="*/ 343075 w 590550"/>
                <a:gd name="connsiteY1065" fmla="*/ 338449 h 781050"/>
                <a:gd name="connsiteX1066" fmla="*/ 349133 w 590550"/>
                <a:gd name="connsiteY1066" fmla="*/ 341336 h 781050"/>
                <a:gd name="connsiteX1067" fmla="*/ 350962 w 590550"/>
                <a:gd name="connsiteY1067" fmla="*/ 340337 h 781050"/>
                <a:gd name="connsiteX1068" fmla="*/ 351362 w 590550"/>
                <a:gd name="connsiteY1068" fmla="*/ 343558 h 781050"/>
                <a:gd name="connsiteX1069" fmla="*/ 345818 w 590550"/>
                <a:gd name="connsiteY1069" fmla="*/ 343724 h 781050"/>
                <a:gd name="connsiteX1070" fmla="*/ 342504 w 590550"/>
                <a:gd name="connsiteY1070" fmla="*/ 345612 h 781050"/>
                <a:gd name="connsiteX1071" fmla="*/ 342618 w 590550"/>
                <a:gd name="connsiteY1071" fmla="*/ 348111 h 781050"/>
                <a:gd name="connsiteX1072" fmla="*/ 347076 w 590550"/>
                <a:gd name="connsiteY1072" fmla="*/ 352054 h 781050"/>
                <a:gd name="connsiteX1073" fmla="*/ 343018 w 590550"/>
                <a:gd name="connsiteY1073" fmla="*/ 353886 h 781050"/>
                <a:gd name="connsiteX1074" fmla="*/ 343303 w 590550"/>
                <a:gd name="connsiteY1074" fmla="*/ 357495 h 781050"/>
                <a:gd name="connsiteX1075" fmla="*/ 343303 w 590550"/>
                <a:gd name="connsiteY1075" fmla="*/ 357495 h 781050"/>
                <a:gd name="connsiteX1076" fmla="*/ 344504 w 590550"/>
                <a:gd name="connsiteY1076" fmla="*/ 366380 h 781050"/>
                <a:gd name="connsiteX1077" fmla="*/ 342161 w 590550"/>
                <a:gd name="connsiteY1077" fmla="*/ 368990 h 781050"/>
                <a:gd name="connsiteX1078" fmla="*/ 338103 w 590550"/>
                <a:gd name="connsiteY1078" fmla="*/ 368768 h 781050"/>
                <a:gd name="connsiteX1079" fmla="*/ 338103 w 590550"/>
                <a:gd name="connsiteY1079" fmla="*/ 368768 h 781050"/>
                <a:gd name="connsiteX1080" fmla="*/ 329473 w 590550"/>
                <a:gd name="connsiteY1080" fmla="*/ 365325 h 781050"/>
                <a:gd name="connsiteX1081" fmla="*/ 326444 w 590550"/>
                <a:gd name="connsiteY1081" fmla="*/ 367157 h 781050"/>
                <a:gd name="connsiteX1082" fmla="*/ 326444 w 590550"/>
                <a:gd name="connsiteY1082" fmla="*/ 367157 h 781050"/>
                <a:gd name="connsiteX1083" fmla="*/ 324673 w 590550"/>
                <a:gd name="connsiteY1083" fmla="*/ 366602 h 781050"/>
                <a:gd name="connsiteX1084" fmla="*/ 323244 w 590550"/>
                <a:gd name="connsiteY1084" fmla="*/ 362104 h 781050"/>
                <a:gd name="connsiteX1085" fmla="*/ 323244 w 590550"/>
                <a:gd name="connsiteY1085" fmla="*/ 362104 h 781050"/>
                <a:gd name="connsiteX1086" fmla="*/ 322844 w 590550"/>
                <a:gd name="connsiteY1086" fmla="*/ 360327 h 781050"/>
                <a:gd name="connsiteX1087" fmla="*/ 322844 w 590550"/>
                <a:gd name="connsiteY1087" fmla="*/ 360327 h 781050"/>
                <a:gd name="connsiteX1088" fmla="*/ 321701 w 590550"/>
                <a:gd name="connsiteY1088" fmla="*/ 358995 h 781050"/>
                <a:gd name="connsiteX1089" fmla="*/ 321701 w 590550"/>
                <a:gd name="connsiteY1089" fmla="*/ 358995 h 781050"/>
                <a:gd name="connsiteX1090" fmla="*/ 319243 w 590550"/>
                <a:gd name="connsiteY1090" fmla="*/ 361216 h 781050"/>
                <a:gd name="connsiteX1091" fmla="*/ 317757 w 590550"/>
                <a:gd name="connsiteY1091" fmla="*/ 361271 h 781050"/>
                <a:gd name="connsiteX1092" fmla="*/ 317529 w 590550"/>
                <a:gd name="connsiteY1092" fmla="*/ 356718 h 781050"/>
                <a:gd name="connsiteX1093" fmla="*/ 320272 w 590550"/>
                <a:gd name="connsiteY1093" fmla="*/ 355996 h 781050"/>
                <a:gd name="connsiteX1094" fmla="*/ 318900 w 590550"/>
                <a:gd name="connsiteY1094" fmla="*/ 352109 h 781050"/>
                <a:gd name="connsiteX1095" fmla="*/ 323301 w 590550"/>
                <a:gd name="connsiteY1095" fmla="*/ 350277 h 781050"/>
                <a:gd name="connsiteX1096" fmla="*/ 320386 w 590550"/>
                <a:gd name="connsiteY1096" fmla="*/ 342114 h 781050"/>
                <a:gd name="connsiteX1097" fmla="*/ 319415 w 590550"/>
                <a:gd name="connsiteY1097" fmla="*/ 343780 h 781050"/>
                <a:gd name="connsiteX1098" fmla="*/ 315528 w 590550"/>
                <a:gd name="connsiteY1098" fmla="*/ 342392 h 781050"/>
                <a:gd name="connsiteX1099" fmla="*/ 310556 w 590550"/>
                <a:gd name="connsiteY1099" fmla="*/ 336839 h 781050"/>
                <a:gd name="connsiteX1100" fmla="*/ 307984 w 590550"/>
                <a:gd name="connsiteY1100" fmla="*/ 336672 h 781050"/>
                <a:gd name="connsiteX1101" fmla="*/ 307813 w 590550"/>
                <a:gd name="connsiteY1101" fmla="*/ 329842 h 781050"/>
                <a:gd name="connsiteX1102" fmla="*/ 305527 w 590550"/>
                <a:gd name="connsiteY1102" fmla="*/ 327399 h 781050"/>
                <a:gd name="connsiteX1103" fmla="*/ 307699 w 590550"/>
                <a:gd name="connsiteY1103" fmla="*/ 319291 h 781050"/>
                <a:gd name="connsiteX1104" fmla="*/ 311299 w 590550"/>
                <a:gd name="connsiteY1104" fmla="*/ 320069 h 781050"/>
                <a:gd name="connsiteX1105" fmla="*/ 312328 w 590550"/>
                <a:gd name="connsiteY1105" fmla="*/ 317293 h 781050"/>
                <a:gd name="connsiteX1106" fmla="*/ 315700 w 590550"/>
                <a:gd name="connsiteY1106" fmla="*/ 318458 h 781050"/>
                <a:gd name="connsiteX1107" fmla="*/ 321300 w 590550"/>
                <a:gd name="connsiteY1107" fmla="*/ 316848 h 781050"/>
                <a:gd name="connsiteX1108" fmla="*/ 322901 w 590550"/>
                <a:gd name="connsiteY1108" fmla="*/ 318514 h 781050"/>
                <a:gd name="connsiteX1109" fmla="*/ 330330 w 590550"/>
                <a:gd name="connsiteY1109" fmla="*/ 319847 h 781050"/>
                <a:gd name="connsiteX1110" fmla="*/ 332788 w 590550"/>
                <a:gd name="connsiteY1110" fmla="*/ 316293 h 781050"/>
                <a:gd name="connsiteX1111" fmla="*/ 337760 w 590550"/>
                <a:gd name="connsiteY1111" fmla="*/ 314516 h 781050"/>
                <a:gd name="connsiteX1112" fmla="*/ 337760 w 590550"/>
                <a:gd name="connsiteY1112" fmla="*/ 314516 h 781050"/>
                <a:gd name="connsiteX1113" fmla="*/ 341018 w 590550"/>
                <a:gd name="connsiteY1113" fmla="*/ 315738 h 781050"/>
                <a:gd name="connsiteX1114" fmla="*/ 342789 w 590550"/>
                <a:gd name="connsiteY1114" fmla="*/ 314183 h 781050"/>
                <a:gd name="connsiteX1115" fmla="*/ 346961 w 590550"/>
                <a:gd name="connsiteY1115" fmla="*/ 315071 h 781050"/>
                <a:gd name="connsiteX1116" fmla="*/ 400797 w 590550"/>
                <a:gd name="connsiteY1116" fmla="*/ 398642 h 781050"/>
                <a:gd name="connsiteX1117" fmla="*/ 397082 w 590550"/>
                <a:gd name="connsiteY1117" fmla="*/ 401308 h 781050"/>
                <a:gd name="connsiteX1118" fmla="*/ 390224 w 590550"/>
                <a:gd name="connsiteY1118" fmla="*/ 400919 h 781050"/>
                <a:gd name="connsiteX1119" fmla="*/ 390110 w 590550"/>
                <a:gd name="connsiteY1119" fmla="*/ 405139 h 781050"/>
                <a:gd name="connsiteX1120" fmla="*/ 383195 w 590550"/>
                <a:gd name="connsiteY1120" fmla="*/ 401974 h 781050"/>
                <a:gd name="connsiteX1121" fmla="*/ 377765 w 590550"/>
                <a:gd name="connsiteY1121" fmla="*/ 403307 h 781050"/>
                <a:gd name="connsiteX1122" fmla="*/ 376337 w 590550"/>
                <a:gd name="connsiteY1122" fmla="*/ 401030 h 781050"/>
                <a:gd name="connsiteX1123" fmla="*/ 380966 w 590550"/>
                <a:gd name="connsiteY1123" fmla="*/ 395311 h 781050"/>
                <a:gd name="connsiteX1124" fmla="*/ 383766 w 590550"/>
                <a:gd name="connsiteY1124" fmla="*/ 393534 h 781050"/>
                <a:gd name="connsiteX1125" fmla="*/ 384966 w 590550"/>
                <a:gd name="connsiteY1125" fmla="*/ 395033 h 781050"/>
                <a:gd name="connsiteX1126" fmla="*/ 390053 w 590550"/>
                <a:gd name="connsiteY1126" fmla="*/ 394422 h 781050"/>
                <a:gd name="connsiteX1127" fmla="*/ 390453 w 590550"/>
                <a:gd name="connsiteY1127" fmla="*/ 397476 h 781050"/>
                <a:gd name="connsiteX1128" fmla="*/ 392910 w 590550"/>
                <a:gd name="connsiteY1128" fmla="*/ 394978 h 781050"/>
                <a:gd name="connsiteX1129" fmla="*/ 399025 w 590550"/>
                <a:gd name="connsiteY1129" fmla="*/ 395810 h 781050"/>
                <a:gd name="connsiteX1130" fmla="*/ 501439 w 590550"/>
                <a:gd name="connsiteY1130" fmla="*/ 426684 h 781050"/>
                <a:gd name="connsiteX1131" fmla="*/ 500353 w 590550"/>
                <a:gd name="connsiteY1131" fmla="*/ 431960 h 781050"/>
                <a:gd name="connsiteX1132" fmla="*/ 496867 w 590550"/>
                <a:gd name="connsiteY1132" fmla="*/ 43079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</a:cxnLst>
              <a:rect l="l" t="t" r="r" b="b"/>
              <a:pathLst>
                <a:path w="590550" h="781050">
                  <a:moveTo>
                    <a:pt x="371365" y="244439"/>
                  </a:moveTo>
                  <a:lnTo>
                    <a:pt x="371365" y="244439"/>
                  </a:lnTo>
                  <a:lnTo>
                    <a:pt x="374508" y="246049"/>
                  </a:lnTo>
                  <a:lnTo>
                    <a:pt x="375765" y="243161"/>
                  </a:lnTo>
                  <a:lnTo>
                    <a:pt x="373822" y="241329"/>
                  </a:lnTo>
                  <a:lnTo>
                    <a:pt x="365935" y="239885"/>
                  </a:lnTo>
                  <a:lnTo>
                    <a:pt x="359763" y="241495"/>
                  </a:lnTo>
                  <a:lnTo>
                    <a:pt x="357649" y="243439"/>
                  </a:lnTo>
                  <a:lnTo>
                    <a:pt x="353819" y="242662"/>
                  </a:lnTo>
                  <a:lnTo>
                    <a:pt x="347304" y="238941"/>
                  </a:lnTo>
                  <a:lnTo>
                    <a:pt x="338846" y="238275"/>
                  </a:lnTo>
                  <a:lnTo>
                    <a:pt x="338389" y="237386"/>
                  </a:lnTo>
                  <a:lnTo>
                    <a:pt x="329130" y="239052"/>
                  </a:lnTo>
                  <a:lnTo>
                    <a:pt x="324730" y="237109"/>
                  </a:lnTo>
                  <a:lnTo>
                    <a:pt x="321186" y="232777"/>
                  </a:lnTo>
                  <a:lnTo>
                    <a:pt x="320958" y="229279"/>
                  </a:lnTo>
                  <a:lnTo>
                    <a:pt x="313928" y="221227"/>
                  </a:lnTo>
                  <a:lnTo>
                    <a:pt x="310671" y="220117"/>
                  </a:lnTo>
                  <a:lnTo>
                    <a:pt x="305699" y="215008"/>
                  </a:lnTo>
                  <a:lnTo>
                    <a:pt x="301412" y="212565"/>
                  </a:lnTo>
                  <a:lnTo>
                    <a:pt x="302212" y="210399"/>
                  </a:lnTo>
                  <a:lnTo>
                    <a:pt x="298098" y="205068"/>
                  </a:lnTo>
                  <a:lnTo>
                    <a:pt x="300041" y="198849"/>
                  </a:lnTo>
                  <a:lnTo>
                    <a:pt x="299069" y="196017"/>
                  </a:lnTo>
                  <a:lnTo>
                    <a:pt x="295297" y="194185"/>
                  </a:lnTo>
                  <a:lnTo>
                    <a:pt x="292325" y="194962"/>
                  </a:lnTo>
                  <a:lnTo>
                    <a:pt x="293011" y="198905"/>
                  </a:lnTo>
                  <a:lnTo>
                    <a:pt x="290725" y="204624"/>
                  </a:lnTo>
                  <a:lnTo>
                    <a:pt x="287868" y="202403"/>
                  </a:lnTo>
                  <a:lnTo>
                    <a:pt x="283410" y="203791"/>
                  </a:lnTo>
                  <a:lnTo>
                    <a:pt x="283410" y="203791"/>
                  </a:lnTo>
                  <a:lnTo>
                    <a:pt x="277466" y="203847"/>
                  </a:lnTo>
                  <a:lnTo>
                    <a:pt x="276723" y="207178"/>
                  </a:lnTo>
                  <a:lnTo>
                    <a:pt x="279466" y="213787"/>
                  </a:lnTo>
                  <a:lnTo>
                    <a:pt x="272151" y="213009"/>
                  </a:lnTo>
                  <a:lnTo>
                    <a:pt x="269579" y="208400"/>
                  </a:lnTo>
                  <a:lnTo>
                    <a:pt x="266722" y="210177"/>
                  </a:lnTo>
                  <a:lnTo>
                    <a:pt x="266208" y="213231"/>
                  </a:lnTo>
                  <a:lnTo>
                    <a:pt x="275866" y="223671"/>
                  </a:lnTo>
                  <a:lnTo>
                    <a:pt x="278438" y="229168"/>
                  </a:lnTo>
                  <a:lnTo>
                    <a:pt x="277295" y="230223"/>
                  </a:lnTo>
                  <a:lnTo>
                    <a:pt x="264607" y="229446"/>
                  </a:lnTo>
                  <a:lnTo>
                    <a:pt x="264093" y="231556"/>
                  </a:lnTo>
                  <a:lnTo>
                    <a:pt x="260550" y="230612"/>
                  </a:lnTo>
                  <a:lnTo>
                    <a:pt x="258149" y="227058"/>
                  </a:lnTo>
                  <a:lnTo>
                    <a:pt x="255635" y="232889"/>
                  </a:lnTo>
                  <a:lnTo>
                    <a:pt x="254206" y="233388"/>
                  </a:lnTo>
                  <a:lnTo>
                    <a:pt x="251120" y="238830"/>
                  </a:lnTo>
                  <a:lnTo>
                    <a:pt x="250320" y="242884"/>
                  </a:lnTo>
                  <a:lnTo>
                    <a:pt x="247633" y="242384"/>
                  </a:lnTo>
                  <a:lnTo>
                    <a:pt x="244376" y="246771"/>
                  </a:lnTo>
                  <a:lnTo>
                    <a:pt x="235689" y="252490"/>
                  </a:lnTo>
                  <a:lnTo>
                    <a:pt x="233574" y="253101"/>
                  </a:lnTo>
                  <a:lnTo>
                    <a:pt x="232603" y="250214"/>
                  </a:lnTo>
                  <a:lnTo>
                    <a:pt x="226659" y="248381"/>
                  </a:lnTo>
                  <a:lnTo>
                    <a:pt x="224545" y="251102"/>
                  </a:lnTo>
                  <a:lnTo>
                    <a:pt x="219230" y="252046"/>
                  </a:lnTo>
                  <a:lnTo>
                    <a:pt x="218487" y="255489"/>
                  </a:lnTo>
                  <a:lnTo>
                    <a:pt x="215229" y="255600"/>
                  </a:lnTo>
                  <a:lnTo>
                    <a:pt x="212486" y="257821"/>
                  </a:lnTo>
                  <a:lnTo>
                    <a:pt x="210714" y="262319"/>
                  </a:lnTo>
                  <a:lnTo>
                    <a:pt x="214886" y="263540"/>
                  </a:lnTo>
                  <a:lnTo>
                    <a:pt x="214029" y="269593"/>
                  </a:lnTo>
                  <a:lnTo>
                    <a:pt x="222602" y="279866"/>
                  </a:lnTo>
                  <a:lnTo>
                    <a:pt x="227574" y="280477"/>
                  </a:lnTo>
                  <a:lnTo>
                    <a:pt x="230717" y="289306"/>
                  </a:lnTo>
                  <a:lnTo>
                    <a:pt x="232317" y="291471"/>
                  </a:lnTo>
                  <a:lnTo>
                    <a:pt x="225802" y="295081"/>
                  </a:lnTo>
                  <a:lnTo>
                    <a:pt x="223173" y="300967"/>
                  </a:lnTo>
                  <a:lnTo>
                    <a:pt x="221802" y="300634"/>
                  </a:lnTo>
                  <a:lnTo>
                    <a:pt x="221059" y="305687"/>
                  </a:lnTo>
                  <a:lnTo>
                    <a:pt x="217229" y="304909"/>
                  </a:lnTo>
                  <a:lnTo>
                    <a:pt x="214200" y="302133"/>
                  </a:lnTo>
                  <a:lnTo>
                    <a:pt x="212429" y="305854"/>
                  </a:lnTo>
                  <a:lnTo>
                    <a:pt x="212429" y="305854"/>
                  </a:lnTo>
                  <a:lnTo>
                    <a:pt x="198084" y="309019"/>
                  </a:lnTo>
                  <a:lnTo>
                    <a:pt x="197227" y="311851"/>
                  </a:lnTo>
                  <a:lnTo>
                    <a:pt x="191340" y="314294"/>
                  </a:lnTo>
                  <a:lnTo>
                    <a:pt x="187454" y="318625"/>
                  </a:lnTo>
                  <a:lnTo>
                    <a:pt x="184596" y="319902"/>
                  </a:lnTo>
                  <a:lnTo>
                    <a:pt x="184196" y="324400"/>
                  </a:lnTo>
                  <a:lnTo>
                    <a:pt x="182196" y="325400"/>
                  </a:lnTo>
                  <a:lnTo>
                    <a:pt x="181967" y="329509"/>
                  </a:lnTo>
                  <a:lnTo>
                    <a:pt x="187054" y="331286"/>
                  </a:lnTo>
                  <a:lnTo>
                    <a:pt x="190940" y="335728"/>
                  </a:lnTo>
                  <a:lnTo>
                    <a:pt x="190254" y="336561"/>
                  </a:lnTo>
                  <a:lnTo>
                    <a:pt x="190254" y="336561"/>
                  </a:lnTo>
                  <a:lnTo>
                    <a:pt x="191226" y="338560"/>
                  </a:lnTo>
                  <a:lnTo>
                    <a:pt x="190140" y="343169"/>
                  </a:lnTo>
                  <a:lnTo>
                    <a:pt x="195055" y="345723"/>
                  </a:lnTo>
                  <a:lnTo>
                    <a:pt x="193683" y="348333"/>
                  </a:lnTo>
                  <a:lnTo>
                    <a:pt x="189340" y="349610"/>
                  </a:lnTo>
                  <a:lnTo>
                    <a:pt x="187282" y="347889"/>
                  </a:lnTo>
                  <a:lnTo>
                    <a:pt x="187282" y="347889"/>
                  </a:lnTo>
                  <a:lnTo>
                    <a:pt x="183568" y="349444"/>
                  </a:lnTo>
                  <a:lnTo>
                    <a:pt x="183225" y="353497"/>
                  </a:lnTo>
                  <a:lnTo>
                    <a:pt x="187568" y="354719"/>
                  </a:lnTo>
                  <a:lnTo>
                    <a:pt x="188025" y="363381"/>
                  </a:lnTo>
                  <a:lnTo>
                    <a:pt x="186825" y="365714"/>
                  </a:lnTo>
                  <a:lnTo>
                    <a:pt x="186825" y="365714"/>
                  </a:lnTo>
                  <a:lnTo>
                    <a:pt x="190883" y="366991"/>
                  </a:lnTo>
                  <a:lnTo>
                    <a:pt x="190483" y="372155"/>
                  </a:lnTo>
                  <a:lnTo>
                    <a:pt x="193055" y="369545"/>
                  </a:lnTo>
                  <a:lnTo>
                    <a:pt x="196884" y="373044"/>
                  </a:lnTo>
                  <a:lnTo>
                    <a:pt x="201227" y="371877"/>
                  </a:lnTo>
                  <a:lnTo>
                    <a:pt x="201227" y="371877"/>
                  </a:lnTo>
                  <a:lnTo>
                    <a:pt x="204370" y="369989"/>
                  </a:lnTo>
                  <a:lnTo>
                    <a:pt x="207228" y="374487"/>
                  </a:lnTo>
                  <a:lnTo>
                    <a:pt x="207228" y="374487"/>
                  </a:lnTo>
                  <a:lnTo>
                    <a:pt x="207285" y="375431"/>
                  </a:lnTo>
                  <a:lnTo>
                    <a:pt x="207285" y="375431"/>
                  </a:lnTo>
                  <a:lnTo>
                    <a:pt x="208942" y="376597"/>
                  </a:lnTo>
                  <a:lnTo>
                    <a:pt x="208942" y="376597"/>
                  </a:lnTo>
                  <a:lnTo>
                    <a:pt x="209114" y="377375"/>
                  </a:lnTo>
                  <a:lnTo>
                    <a:pt x="209114" y="377375"/>
                  </a:lnTo>
                  <a:lnTo>
                    <a:pt x="209285" y="377708"/>
                  </a:lnTo>
                  <a:lnTo>
                    <a:pt x="209285" y="377708"/>
                  </a:lnTo>
                  <a:lnTo>
                    <a:pt x="209457" y="378541"/>
                  </a:lnTo>
                  <a:lnTo>
                    <a:pt x="209343" y="378597"/>
                  </a:lnTo>
                  <a:lnTo>
                    <a:pt x="209457" y="378541"/>
                  </a:lnTo>
                  <a:lnTo>
                    <a:pt x="209457" y="378597"/>
                  </a:lnTo>
                  <a:lnTo>
                    <a:pt x="209343" y="378597"/>
                  </a:lnTo>
                  <a:lnTo>
                    <a:pt x="209457" y="378597"/>
                  </a:lnTo>
                  <a:lnTo>
                    <a:pt x="209685" y="378541"/>
                  </a:lnTo>
                  <a:lnTo>
                    <a:pt x="209685" y="378541"/>
                  </a:lnTo>
                  <a:lnTo>
                    <a:pt x="210943" y="379041"/>
                  </a:lnTo>
                  <a:lnTo>
                    <a:pt x="210943" y="379096"/>
                  </a:lnTo>
                  <a:lnTo>
                    <a:pt x="210943" y="379041"/>
                  </a:lnTo>
                  <a:lnTo>
                    <a:pt x="210943" y="379096"/>
                  </a:lnTo>
                  <a:lnTo>
                    <a:pt x="212257" y="381984"/>
                  </a:lnTo>
                  <a:lnTo>
                    <a:pt x="217229" y="382650"/>
                  </a:lnTo>
                  <a:lnTo>
                    <a:pt x="217229" y="382650"/>
                  </a:lnTo>
                  <a:lnTo>
                    <a:pt x="218601" y="381095"/>
                  </a:lnTo>
                  <a:lnTo>
                    <a:pt x="218601" y="381095"/>
                  </a:lnTo>
                  <a:lnTo>
                    <a:pt x="219287" y="378874"/>
                  </a:lnTo>
                  <a:lnTo>
                    <a:pt x="222945" y="378263"/>
                  </a:lnTo>
                  <a:lnTo>
                    <a:pt x="222945" y="378263"/>
                  </a:lnTo>
                  <a:lnTo>
                    <a:pt x="227345" y="373876"/>
                  </a:lnTo>
                  <a:lnTo>
                    <a:pt x="227345" y="373876"/>
                  </a:lnTo>
                  <a:lnTo>
                    <a:pt x="226888" y="371766"/>
                  </a:lnTo>
                  <a:lnTo>
                    <a:pt x="226888" y="371766"/>
                  </a:lnTo>
                  <a:lnTo>
                    <a:pt x="231231" y="376542"/>
                  </a:lnTo>
                  <a:lnTo>
                    <a:pt x="233174" y="372322"/>
                  </a:lnTo>
                  <a:lnTo>
                    <a:pt x="234775" y="374598"/>
                  </a:lnTo>
                  <a:lnTo>
                    <a:pt x="237632" y="373321"/>
                  </a:lnTo>
                  <a:lnTo>
                    <a:pt x="238546" y="375209"/>
                  </a:lnTo>
                  <a:lnTo>
                    <a:pt x="244376" y="374820"/>
                  </a:lnTo>
                  <a:lnTo>
                    <a:pt x="247291" y="375709"/>
                  </a:lnTo>
                  <a:lnTo>
                    <a:pt x="249291" y="373821"/>
                  </a:lnTo>
                  <a:lnTo>
                    <a:pt x="253634" y="373099"/>
                  </a:lnTo>
                  <a:lnTo>
                    <a:pt x="257521" y="376153"/>
                  </a:lnTo>
                  <a:lnTo>
                    <a:pt x="259121" y="383816"/>
                  </a:lnTo>
                  <a:lnTo>
                    <a:pt x="263693" y="385260"/>
                  </a:lnTo>
                  <a:lnTo>
                    <a:pt x="266550" y="389203"/>
                  </a:lnTo>
                  <a:lnTo>
                    <a:pt x="268779" y="389258"/>
                  </a:lnTo>
                  <a:lnTo>
                    <a:pt x="268779" y="389258"/>
                  </a:lnTo>
                  <a:lnTo>
                    <a:pt x="275523" y="390757"/>
                  </a:lnTo>
                  <a:lnTo>
                    <a:pt x="277409" y="389480"/>
                  </a:lnTo>
                  <a:lnTo>
                    <a:pt x="276438" y="385982"/>
                  </a:lnTo>
                  <a:lnTo>
                    <a:pt x="273408" y="385926"/>
                  </a:lnTo>
                  <a:lnTo>
                    <a:pt x="272494" y="380484"/>
                  </a:lnTo>
                  <a:lnTo>
                    <a:pt x="276380" y="382650"/>
                  </a:lnTo>
                  <a:lnTo>
                    <a:pt x="275809" y="380651"/>
                  </a:lnTo>
                  <a:lnTo>
                    <a:pt x="279581" y="379596"/>
                  </a:lnTo>
                  <a:lnTo>
                    <a:pt x="279123" y="377486"/>
                  </a:lnTo>
                  <a:lnTo>
                    <a:pt x="282381" y="377708"/>
                  </a:lnTo>
                  <a:lnTo>
                    <a:pt x="283867" y="372266"/>
                  </a:lnTo>
                  <a:lnTo>
                    <a:pt x="290154" y="369268"/>
                  </a:lnTo>
                  <a:lnTo>
                    <a:pt x="290154" y="369268"/>
                  </a:lnTo>
                  <a:lnTo>
                    <a:pt x="292782" y="371600"/>
                  </a:lnTo>
                  <a:lnTo>
                    <a:pt x="296897" y="371156"/>
                  </a:lnTo>
                  <a:lnTo>
                    <a:pt x="302327" y="372710"/>
                  </a:lnTo>
                  <a:lnTo>
                    <a:pt x="302384" y="372710"/>
                  </a:lnTo>
                  <a:lnTo>
                    <a:pt x="302327" y="372710"/>
                  </a:lnTo>
                  <a:lnTo>
                    <a:pt x="302384" y="372710"/>
                  </a:lnTo>
                  <a:lnTo>
                    <a:pt x="302612" y="372377"/>
                  </a:lnTo>
                  <a:lnTo>
                    <a:pt x="302612" y="372377"/>
                  </a:lnTo>
                  <a:lnTo>
                    <a:pt x="301012" y="369656"/>
                  </a:lnTo>
                  <a:lnTo>
                    <a:pt x="304670" y="369434"/>
                  </a:lnTo>
                  <a:lnTo>
                    <a:pt x="308556" y="372322"/>
                  </a:lnTo>
                  <a:lnTo>
                    <a:pt x="310556" y="369934"/>
                  </a:lnTo>
                  <a:lnTo>
                    <a:pt x="310213" y="374654"/>
                  </a:lnTo>
                  <a:lnTo>
                    <a:pt x="308270" y="377319"/>
                  </a:lnTo>
                  <a:lnTo>
                    <a:pt x="311242" y="380429"/>
                  </a:lnTo>
                  <a:lnTo>
                    <a:pt x="311356" y="385982"/>
                  </a:lnTo>
                  <a:lnTo>
                    <a:pt x="308042" y="387981"/>
                  </a:lnTo>
                  <a:lnTo>
                    <a:pt x="312442" y="391590"/>
                  </a:lnTo>
                  <a:lnTo>
                    <a:pt x="316500" y="391701"/>
                  </a:lnTo>
                  <a:lnTo>
                    <a:pt x="313128" y="394256"/>
                  </a:lnTo>
                  <a:lnTo>
                    <a:pt x="313185" y="398476"/>
                  </a:lnTo>
                  <a:lnTo>
                    <a:pt x="311128" y="399031"/>
                  </a:lnTo>
                  <a:lnTo>
                    <a:pt x="312157" y="403196"/>
                  </a:lnTo>
                  <a:lnTo>
                    <a:pt x="315986" y="400975"/>
                  </a:lnTo>
                  <a:lnTo>
                    <a:pt x="317757" y="403307"/>
                  </a:lnTo>
                  <a:lnTo>
                    <a:pt x="316157" y="408915"/>
                  </a:lnTo>
                  <a:lnTo>
                    <a:pt x="317014" y="416745"/>
                  </a:lnTo>
                  <a:lnTo>
                    <a:pt x="317014" y="416745"/>
                  </a:lnTo>
                  <a:lnTo>
                    <a:pt x="314614" y="417967"/>
                  </a:lnTo>
                  <a:lnTo>
                    <a:pt x="315928" y="425407"/>
                  </a:lnTo>
                  <a:lnTo>
                    <a:pt x="319586" y="425740"/>
                  </a:lnTo>
                  <a:lnTo>
                    <a:pt x="319872" y="430516"/>
                  </a:lnTo>
                  <a:lnTo>
                    <a:pt x="319815" y="430461"/>
                  </a:lnTo>
                  <a:lnTo>
                    <a:pt x="319815" y="430461"/>
                  </a:lnTo>
                  <a:lnTo>
                    <a:pt x="319872" y="430516"/>
                  </a:lnTo>
                  <a:lnTo>
                    <a:pt x="316100" y="437235"/>
                  </a:lnTo>
                  <a:lnTo>
                    <a:pt x="310614" y="437679"/>
                  </a:lnTo>
                  <a:lnTo>
                    <a:pt x="310614" y="437679"/>
                  </a:lnTo>
                  <a:lnTo>
                    <a:pt x="307870" y="437679"/>
                  </a:lnTo>
                  <a:lnTo>
                    <a:pt x="307870" y="437679"/>
                  </a:lnTo>
                  <a:lnTo>
                    <a:pt x="305184" y="439623"/>
                  </a:lnTo>
                  <a:lnTo>
                    <a:pt x="305184" y="439623"/>
                  </a:lnTo>
                  <a:lnTo>
                    <a:pt x="305241" y="443399"/>
                  </a:lnTo>
                  <a:lnTo>
                    <a:pt x="302784" y="446730"/>
                  </a:lnTo>
                  <a:lnTo>
                    <a:pt x="300898" y="451895"/>
                  </a:lnTo>
                  <a:lnTo>
                    <a:pt x="302212" y="456059"/>
                  </a:lnTo>
                  <a:lnTo>
                    <a:pt x="302327" y="461335"/>
                  </a:lnTo>
                  <a:lnTo>
                    <a:pt x="304899" y="463889"/>
                  </a:lnTo>
                  <a:lnTo>
                    <a:pt x="303641" y="469442"/>
                  </a:lnTo>
                  <a:lnTo>
                    <a:pt x="304441" y="473051"/>
                  </a:lnTo>
                  <a:lnTo>
                    <a:pt x="308899" y="474217"/>
                  </a:lnTo>
                  <a:lnTo>
                    <a:pt x="308899" y="474217"/>
                  </a:lnTo>
                  <a:lnTo>
                    <a:pt x="314900" y="474606"/>
                  </a:lnTo>
                  <a:lnTo>
                    <a:pt x="316614" y="481825"/>
                  </a:lnTo>
                  <a:lnTo>
                    <a:pt x="323244" y="480770"/>
                  </a:lnTo>
                  <a:lnTo>
                    <a:pt x="323415" y="480770"/>
                  </a:lnTo>
                  <a:lnTo>
                    <a:pt x="323472" y="480770"/>
                  </a:lnTo>
                  <a:lnTo>
                    <a:pt x="323415" y="480770"/>
                  </a:lnTo>
                  <a:lnTo>
                    <a:pt x="323244" y="480770"/>
                  </a:lnTo>
                  <a:lnTo>
                    <a:pt x="323472" y="480770"/>
                  </a:lnTo>
                  <a:lnTo>
                    <a:pt x="331588" y="480881"/>
                  </a:lnTo>
                  <a:lnTo>
                    <a:pt x="334331" y="481825"/>
                  </a:lnTo>
                  <a:lnTo>
                    <a:pt x="333131" y="486711"/>
                  </a:lnTo>
                  <a:lnTo>
                    <a:pt x="334560" y="490432"/>
                  </a:lnTo>
                  <a:lnTo>
                    <a:pt x="338160" y="493208"/>
                  </a:lnTo>
                  <a:lnTo>
                    <a:pt x="341989" y="489266"/>
                  </a:lnTo>
                  <a:lnTo>
                    <a:pt x="345018" y="489210"/>
                  </a:lnTo>
                  <a:lnTo>
                    <a:pt x="345018" y="489210"/>
                  </a:lnTo>
                  <a:lnTo>
                    <a:pt x="347761" y="486656"/>
                  </a:lnTo>
                  <a:lnTo>
                    <a:pt x="347761" y="486656"/>
                  </a:lnTo>
                  <a:lnTo>
                    <a:pt x="351990" y="490432"/>
                  </a:lnTo>
                  <a:lnTo>
                    <a:pt x="351990" y="490432"/>
                  </a:lnTo>
                  <a:lnTo>
                    <a:pt x="350105" y="493652"/>
                  </a:lnTo>
                  <a:lnTo>
                    <a:pt x="351476" y="496595"/>
                  </a:lnTo>
                  <a:lnTo>
                    <a:pt x="362220" y="495596"/>
                  </a:lnTo>
                  <a:lnTo>
                    <a:pt x="368107" y="491209"/>
                  </a:lnTo>
                  <a:lnTo>
                    <a:pt x="372450" y="489432"/>
                  </a:lnTo>
                  <a:lnTo>
                    <a:pt x="379765" y="489765"/>
                  </a:lnTo>
                  <a:lnTo>
                    <a:pt x="387310" y="488211"/>
                  </a:lnTo>
                  <a:lnTo>
                    <a:pt x="387195" y="497928"/>
                  </a:lnTo>
                  <a:lnTo>
                    <a:pt x="391596" y="498595"/>
                  </a:lnTo>
                  <a:lnTo>
                    <a:pt x="387824" y="499983"/>
                  </a:lnTo>
                  <a:lnTo>
                    <a:pt x="390967" y="505980"/>
                  </a:lnTo>
                  <a:lnTo>
                    <a:pt x="395254" y="508312"/>
                  </a:lnTo>
                  <a:lnTo>
                    <a:pt x="395768" y="512143"/>
                  </a:lnTo>
                  <a:lnTo>
                    <a:pt x="400454" y="518196"/>
                  </a:lnTo>
                  <a:lnTo>
                    <a:pt x="406512" y="518863"/>
                  </a:lnTo>
                  <a:lnTo>
                    <a:pt x="414970" y="516530"/>
                  </a:lnTo>
                  <a:lnTo>
                    <a:pt x="416856" y="517919"/>
                  </a:lnTo>
                  <a:lnTo>
                    <a:pt x="415999" y="521417"/>
                  </a:lnTo>
                  <a:lnTo>
                    <a:pt x="411084" y="526748"/>
                  </a:lnTo>
                  <a:lnTo>
                    <a:pt x="406741" y="532245"/>
                  </a:lnTo>
                  <a:lnTo>
                    <a:pt x="403026" y="535410"/>
                  </a:lnTo>
                  <a:lnTo>
                    <a:pt x="401197" y="541019"/>
                  </a:lnTo>
                  <a:lnTo>
                    <a:pt x="399140" y="543629"/>
                  </a:lnTo>
                  <a:lnTo>
                    <a:pt x="399540" y="546461"/>
                  </a:lnTo>
                  <a:lnTo>
                    <a:pt x="397254" y="547571"/>
                  </a:lnTo>
                  <a:lnTo>
                    <a:pt x="393368" y="553346"/>
                  </a:lnTo>
                  <a:lnTo>
                    <a:pt x="382452" y="553901"/>
                  </a:lnTo>
                  <a:lnTo>
                    <a:pt x="379709" y="556900"/>
                  </a:lnTo>
                  <a:lnTo>
                    <a:pt x="379709" y="556900"/>
                  </a:lnTo>
                  <a:lnTo>
                    <a:pt x="376622" y="563563"/>
                  </a:lnTo>
                  <a:lnTo>
                    <a:pt x="375594" y="569005"/>
                  </a:lnTo>
                  <a:lnTo>
                    <a:pt x="372622" y="572337"/>
                  </a:lnTo>
                  <a:lnTo>
                    <a:pt x="368678" y="579500"/>
                  </a:lnTo>
                  <a:lnTo>
                    <a:pt x="365192" y="580611"/>
                  </a:lnTo>
                  <a:lnTo>
                    <a:pt x="357706" y="578612"/>
                  </a:lnTo>
                  <a:lnTo>
                    <a:pt x="353191" y="581166"/>
                  </a:lnTo>
                  <a:lnTo>
                    <a:pt x="345189" y="580000"/>
                  </a:lnTo>
                  <a:lnTo>
                    <a:pt x="341932" y="581222"/>
                  </a:lnTo>
                  <a:lnTo>
                    <a:pt x="334903" y="580111"/>
                  </a:lnTo>
                  <a:lnTo>
                    <a:pt x="330502" y="582054"/>
                  </a:lnTo>
                  <a:lnTo>
                    <a:pt x="320501" y="580444"/>
                  </a:lnTo>
                  <a:lnTo>
                    <a:pt x="312956" y="581721"/>
                  </a:lnTo>
                  <a:lnTo>
                    <a:pt x="309870" y="580111"/>
                  </a:lnTo>
                  <a:lnTo>
                    <a:pt x="305127" y="586663"/>
                  </a:lnTo>
                  <a:lnTo>
                    <a:pt x="305127" y="589329"/>
                  </a:lnTo>
                  <a:lnTo>
                    <a:pt x="302441" y="592383"/>
                  </a:lnTo>
                  <a:lnTo>
                    <a:pt x="298212" y="594215"/>
                  </a:lnTo>
                  <a:lnTo>
                    <a:pt x="296726" y="599213"/>
                  </a:lnTo>
                  <a:lnTo>
                    <a:pt x="291296" y="606376"/>
                  </a:lnTo>
                  <a:lnTo>
                    <a:pt x="288611" y="608042"/>
                  </a:lnTo>
                  <a:lnTo>
                    <a:pt x="279981" y="618481"/>
                  </a:lnTo>
                  <a:lnTo>
                    <a:pt x="276780" y="620647"/>
                  </a:lnTo>
                  <a:lnTo>
                    <a:pt x="275466" y="624146"/>
                  </a:lnTo>
                  <a:lnTo>
                    <a:pt x="270551" y="618370"/>
                  </a:lnTo>
                  <a:lnTo>
                    <a:pt x="270437" y="618426"/>
                  </a:lnTo>
                  <a:lnTo>
                    <a:pt x="270551" y="618370"/>
                  </a:lnTo>
                  <a:lnTo>
                    <a:pt x="270437" y="618426"/>
                  </a:lnTo>
                  <a:lnTo>
                    <a:pt x="269294" y="613262"/>
                  </a:lnTo>
                  <a:lnTo>
                    <a:pt x="266379" y="611485"/>
                  </a:lnTo>
                  <a:lnTo>
                    <a:pt x="262607" y="614650"/>
                  </a:lnTo>
                  <a:lnTo>
                    <a:pt x="261064" y="618093"/>
                  </a:lnTo>
                  <a:lnTo>
                    <a:pt x="262150" y="622868"/>
                  </a:lnTo>
                  <a:lnTo>
                    <a:pt x="260835" y="624867"/>
                  </a:lnTo>
                  <a:lnTo>
                    <a:pt x="257521" y="622202"/>
                  </a:lnTo>
                  <a:lnTo>
                    <a:pt x="257521" y="622202"/>
                  </a:lnTo>
                  <a:lnTo>
                    <a:pt x="256035" y="623368"/>
                  </a:lnTo>
                  <a:lnTo>
                    <a:pt x="257749" y="627088"/>
                  </a:lnTo>
                  <a:lnTo>
                    <a:pt x="256206" y="629421"/>
                  </a:lnTo>
                  <a:lnTo>
                    <a:pt x="261692" y="632197"/>
                  </a:lnTo>
                  <a:lnTo>
                    <a:pt x="257120" y="637195"/>
                  </a:lnTo>
                  <a:lnTo>
                    <a:pt x="253120" y="636695"/>
                  </a:lnTo>
                  <a:lnTo>
                    <a:pt x="250891" y="634529"/>
                  </a:lnTo>
                  <a:lnTo>
                    <a:pt x="245062" y="636362"/>
                  </a:lnTo>
                  <a:lnTo>
                    <a:pt x="243176" y="635751"/>
                  </a:lnTo>
                  <a:lnTo>
                    <a:pt x="237461" y="637361"/>
                  </a:lnTo>
                  <a:lnTo>
                    <a:pt x="232946" y="640027"/>
                  </a:lnTo>
                  <a:lnTo>
                    <a:pt x="232374" y="651410"/>
                  </a:lnTo>
                  <a:lnTo>
                    <a:pt x="226831" y="655242"/>
                  </a:lnTo>
                  <a:lnTo>
                    <a:pt x="227059" y="658685"/>
                  </a:lnTo>
                  <a:lnTo>
                    <a:pt x="224030" y="661739"/>
                  </a:lnTo>
                  <a:lnTo>
                    <a:pt x="224830" y="666236"/>
                  </a:lnTo>
                  <a:lnTo>
                    <a:pt x="221859" y="672234"/>
                  </a:lnTo>
                  <a:lnTo>
                    <a:pt x="214486" y="680119"/>
                  </a:lnTo>
                  <a:lnTo>
                    <a:pt x="216372" y="682895"/>
                  </a:lnTo>
                  <a:lnTo>
                    <a:pt x="212715" y="690614"/>
                  </a:lnTo>
                  <a:lnTo>
                    <a:pt x="208485" y="692835"/>
                  </a:lnTo>
                  <a:lnTo>
                    <a:pt x="205856" y="701553"/>
                  </a:lnTo>
                  <a:lnTo>
                    <a:pt x="191112" y="706717"/>
                  </a:lnTo>
                  <a:lnTo>
                    <a:pt x="186939" y="707106"/>
                  </a:lnTo>
                  <a:lnTo>
                    <a:pt x="184311" y="713825"/>
                  </a:lnTo>
                  <a:lnTo>
                    <a:pt x="181396" y="715602"/>
                  </a:lnTo>
                  <a:lnTo>
                    <a:pt x="176367" y="723098"/>
                  </a:lnTo>
                  <a:lnTo>
                    <a:pt x="175395" y="722487"/>
                  </a:lnTo>
                  <a:lnTo>
                    <a:pt x="173166" y="731372"/>
                  </a:lnTo>
                  <a:lnTo>
                    <a:pt x="167737" y="737480"/>
                  </a:lnTo>
                  <a:lnTo>
                    <a:pt x="169452" y="741756"/>
                  </a:lnTo>
                  <a:lnTo>
                    <a:pt x="171852" y="742478"/>
                  </a:lnTo>
                  <a:lnTo>
                    <a:pt x="170023" y="747198"/>
                  </a:lnTo>
                  <a:lnTo>
                    <a:pt x="173966" y="748919"/>
                  </a:lnTo>
                  <a:lnTo>
                    <a:pt x="176653" y="755360"/>
                  </a:lnTo>
                  <a:lnTo>
                    <a:pt x="176424" y="759192"/>
                  </a:lnTo>
                  <a:lnTo>
                    <a:pt x="181682" y="757693"/>
                  </a:lnTo>
                  <a:lnTo>
                    <a:pt x="181110" y="761080"/>
                  </a:lnTo>
                  <a:lnTo>
                    <a:pt x="185339" y="762968"/>
                  </a:lnTo>
                  <a:lnTo>
                    <a:pt x="185740" y="764967"/>
                  </a:lnTo>
                  <a:lnTo>
                    <a:pt x="185740" y="764967"/>
                  </a:lnTo>
                  <a:lnTo>
                    <a:pt x="186482" y="766188"/>
                  </a:lnTo>
                  <a:lnTo>
                    <a:pt x="187282" y="777628"/>
                  </a:lnTo>
                  <a:lnTo>
                    <a:pt x="185568" y="775184"/>
                  </a:lnTo>
                  <a:lnTo>
                    <a:pt x="184254" y="777239"/>
                  </a:lnTo>
                  <a:lnTo>
                    <a:pt x="177396" y="780015"/>
                  </a:lnTo>
                  <a:lnTo>
                    <a:pt x="176367" y="783347"/>
                  </a:lnTo>
                  <a:lnTo>
                    <a:pt x="171452" y="784569"/>
                  </a:lnTo>
                  <a:lnTo>
                    <a:pt x="170480" y="780071"/>
                  </a:lnTo>
                  <a:lnTo>
                    <a:pt x="168309" y="778905"/>
                  </a:lnTo>
                  <a:lnTo>
                    <a:pt x="164879" y="772741"/>
                  </a:lnTo>
                  <a:lnTo>
                    <a:pt x="161222" y="770742"/>
                  </a:lnTo>
                  <a:lnTo>
                    <a:pt x="161222" y="770742"/>
                  </a:lnTo>
                  <a:lnTo>
                    <a:pt x="161222" y="770686"/>
                  </a:lnTo>
                  <a:lnTo>
                    <a:pt x="161222" y="770686"/>
                  </a:lnTo>
                  <a:lnTo>
                    <a:pt x="161108" y="770575"/>
                  </a:lnTo>
                  <a:lnTo>
                    <a:pt x="161108" y="770575"/>
                  </a:lnTo>
                  <a:lnTo>
                    <a:pt x="159507" y="772519"/>
                  </a:lnTo>
                  <a:lnTo>
                    <a:pt x="154021" y="770631"/>
                  </a:lnTo>
                  <a:lnTo>
                    <a:pt x="152135" y="774962"/>
                  </a:lnTo>
                  <a:lnTo>
                    <a:pt x="148249" y="774240"/>
                  </a:lnTo>
                  <a:lnTo>
                    <a:pt x="146934" y="776128"/>
                  </a:lnTo>
                  <a:lnTo>
                    <a:pt x="146706" y="781792"/>
                  </a:lnTo>
                  <a:lnTo>
                    <a:pt x="142248" y="786734"/>
                  </a:lnTo>
                  <a:lnTo>
                    <a:pt x="134476" y="788733"/>
                  </a:lnTo>
                  <a:lnTo>
                    <a:pt x="135618" y="784458"/>
                  </a:lnTo>
                  <a:lnTo>
                    <a:pt x="134304" y="778572"/>
                  </a:lnTo>
                  <a:lnTo>
                    <a:pt x="129275" y="778127"/>
                  </a:lnTo>
                  <a:lnTo>
                    <a:pt x="129217" y="780071"/>
                  </a:lnTo>
                  <a:lnTo>
                    <a:pt x="121216" y="780404"/>
                  </a:lnTo>
                  <a:lnTo>
                    <a:pt x="117787" y="776850"/>
                  </a:lnTo>
                  <a:lnTo>
                    <a:pt x="116473" y="778627"/>
                  </a:lnTo>
                  <a:lnTo>
                    <a:pt x="109043" y="778960"/>
                  </a:lnTo>
                  <a:lnTo>
                    <a:pt x="104243" y="781126"/>
                  </a:lnTo>
                  <a:lnTo>
                    <a:pt x="104071" y="778516"/>
                  </a:lnTo>
                  <a:lnTo>
                    <a:pt x="99099" y="775018"/>
                  </a:lnTo>
                  <a:lnTo>
                    <a:pt x="94184" y="774296"/>
                  </a:lnTo>
                  <a:lnTo>
                    <a:pt x="92870" y="772019"/>
                  </a:lnTo>
                  <a:lnTo>
                    <a:pt x="88355" y="771075"/>
                  </a:lnTo>
                  <a:lnTo>
                    <a:pt x="87498" y="768909"/>
                  </a:lnTo>
                  <a:lnTo>
                    <a:pt x="82697" y="768243"/>
                  </a:lnTo>
                  <a:lnTo>
                    <a:pt x="81668" y="765356"/>
                  </a:lnTo>
                  <a:lnTo>
                    <a:pt x="77382" y="766466"/>
                  </a:lnTo>
                  <a:lnTo>
                    <a:pt x="73553" y="764412"/>
                  </a:lnTo>
                  <a:lnTo>
                    <a:pt x="72010" y="765855"/>
                  </a:lnTo>
                  <a:lnTo>
                    <a:pt x="69152" y="763357"/>
                  </a:lnTo>
                  <a:lnTo>
                    <a:pt x="68466" y="766522"/>
                  </a:lnTo>
                  <a:lnTo>
                    <a:pt x="65438" y="766466"/>
                  </a:lnTo>
                  <a:lnTo>
                    <a:pt x="65438" y="766466"/>
                  </a:lnTo>
                  <a:lnTo>
                    <a:pt x="65952" y="764301"/>
                  </a:lnTo>
                  <a:lnTo>
                    <a:pt x="61608" y="762524"/>
                  </a:lnTo>
                  <a:lnTo>
                    <a:pt x="57094" y="763745"/>
                  </a:lnTo>
                  <a:lnTo>
                    <a:pt x="53664" y="759858"/>
                  </a:lnTo>
                  <a:lnTo>
                    <a:pt x="54865" y="756860"/>
                  </a:lnTo>
                  <a:lnTo>
                    <a:pt x="49893" y="756304"/>
                  </a:lnTo>
                  <a:lnTo>
                    <a:pt x="47949" y="758192"/>
                  </a:lnTo>
                  <a:lnTo>
                    <a:pt x="46178" y="754028"/>
                  </a:lnTo>
                  <a:lnTo>
                    <a:pt x="41377" y="758526"/>
                  </a:lnTo>
                  <a:lnTo>
                    <a:pt x="38691" y="754028"/>
                  </a:lnTo>
                  <a:lnTo>
                    <a:pt x="35662" y="754750"/>
                  </a:lnTo>
                  <a:lnTo>
                    <a:pt x="36348" y="756860"/>
                  </a:lnTo>
                  <a:lnTo>
                    <a:pt x="32290" y="756527"/>
                  </a:lnTo>
                  <a:lnTo>
                    <a:pt x="26918" y="752640"/>
                  </a:lnTo>
                  <a:lnTo>
                    <a:pt x="24689" y="752973"/>
                  </a:lnTo>
                  <a:lnTo>
                    <a:pt x="22574" y="746032"/>
                  </a:lnTo>
                  <a:lnTo>
                    <a:pt x="19031" y="745809"/>
                  </a:lnTo>
                  <a:lnTo>
                    <a:pt x="15831" y="742811"/>
                  </a:lnTo>
                  <a:lnTo>
                    <a:pt x="11316" y="741700"/>
                  </a:lnTo>
                  <a:lnTo>
                    <a:pt x="8287" y="737813"/>
                  </a:lnTo>
                  <a:lnTo>
                    <a:pt x="8801" y="733871"/>
                  </a:lnTo>
                  <a:lnTo>
                    <a:pt x="11487" y="731650"/>
                  </a:lnTo>
                  <a:lnTo>
                    <a:pt x="9716" y="727263"/>
                  </a:lnTo>
                  <a:lnTo>
                    <a:pt x="6915" y="726319"/>
                  </a:lnTo>
                  <a:lnTo>
                    <a:pt x="7373" y="722931"/>
                  </a:lnTo>
                  <a:lnTo>
                    <a:pt x="2000" y="721543"/>
                  </a:lnTo>
                  <a:lnTo>
                    <a:pt x="1086" y="719267"/>
                  </a:lnTo>
                  <a:lnTo>
                    <a:pt x="3886" y="713492"/>
                  </a:lnTo>
                  <a:lnTo>
                    <a:pt x="0" y="713158"/>
                  </a:lnTo>
                  <a:lnTo>
                    <a:pt x="3200" y="709382"/>
                  </a:lnTo>
                  <a:lnTo>
                    <a:pt x="6572" y="710326"/>
                  </a:lnTo>
                  <a:lnTo>
                    <a:pt x="7830" y="707994"/>
                  </a:lnTo>
                  <a:lnTo>
                    <a:pt x="12516" y="707939"/>
                  </a:lnTo>
                  <a:lnTo>
                    <a:pt x="20003" y="703663"/>
                  </a:lnTo>
                  <a:lnTo>
                    <a:pt x="19603" y="696056"/>
                  </a:lnTo>
                  <a:lnTo>
                    <a:pt x="21489" y="692946"/>
                  </a:lnTo>
                  <a:lnTo>
                    <a:pt x="24746" y="693390"/>
                  </a:lnTo>
                  <a:lnTo>
                    <a:pt x="24746" y="695667"/>
                  </a:lnTo>
                  <a:lnTo>
                    <a:pt x="28575" y="696111"/>
                  </a:lnTo>
                  <a:lnTo>
                    <a:pt x="30404" y="691502"/>
                  </a:lnTo>
                  <a:lnTo>
                    <a:pt x="27490" y="684394"/>
                  </a:lnTo>
                  <a:lnTo>
                    <a:pt x="30290" y="680730"/>
                  </a:lnTo>
                  <a:lnTo>
                    <a:pt x="28461" y="677342"/>
                  </a:lnTo>
                  <a:lnTo>
                    <a:pt x="30004" y="672345"/>
                  </a:lnTo>
                  <a:lnTo>
                    <a:pt x="27204" y="670512"/>
                  </a:lnTo>
                  <a:lnTo>
                    <a:pt x="28633" y="666847"/>
                  </a:lnTo>
                  <a:lnTo>
                    <a:pt x="28575" y="661628"/>
                  </a:lnTo>
                  <a:lnTo>
                    <a:pt x="34062" y="659795"/>
                  </a:lnTo>
                  <a:lnTo>
                    <a:pt x="36005" y="654242"/>
                  </a:lnTo>
                  <a:lnTo>
                    <a:pt x="39091" y="651466"/>
                  </a:lnTo>
                  <a:lnTo>
                    <a:pt x="40577" y="643192"/>
                  </a:lnTo>
                  <a:lnTo>
                    <a:pt x="46178" y="637861"/>
                  </a:lnTo>
                  <a:lnTo>
                    <a:pt x="47206" y="632308"/>
                  </a:lnTo>
                  <a:lnTo>
                    <a:pt x="50978" y="629809"/>
                  </a:lnTo>
                  <a:lnTo>
                    <a:pt x="53036" y="621702"/>
                  </a:lnTo>
                  <a:lnTo>
                    <a:pt x="60637" y="610374"/>
                  </a:lnTo>
                  <a:lnTo>
                    <a:pt x="60351" y="606987"/>
                  </a:lnTo>
                  <a:lnTo>
                    <a:pt x="62580" y="600435"/>
                  </a:lnTo>
                  <a:lnTo>
                    <a:pt x="61551" y="597769"/>
                  </a:lnTo>
                  <a:lnTo>
                    <a:pt x="55950" y="595048"/>
                  </a:lnTo>
                  <a:lnTo>
                    <a:pt x="49035" y="596770"/>
                  </a:lnTo>
                  <a:lnTo>
                    <a:pt x="49321" y="594049"/>
                  </a:lnTo>
                  <a:lnTo>
                    <a:pt x="53779" y="590328"/>
                  </a:lnTo>
                  <a:lnTo>
                    <a:pt x="50235" y="584276"/>
                  </a:lnTo>
                  <a:lnTo>
                    <a:pt x="47492" y="583887"/>
                  </a:lnTo>
                  <a:lnTo>
                    <a:pt x="45835" y="573336"/>
                  </a:lnTo>
                  <a:lnTo>
                    <a:pt x="43720" y="571393"/>
                  </a:lnTo>
                  <a:lnTo>
                    <a:pt x="40463" y="564119"/>
                  </a:lnTo>
                  <a:lnTo>
                    <a:pt x="37776" y="563452"/>
                  </a:lnTo>
                  <a:lnTo>
                    <a:pt x="38177" y="555845"/>
                  </a:lnTo>
                  <a:lnTo>
                    <a:pt x="32119" y="548460"/>
                  </a:lnTo>
                  <a:lnTo>
                    <a:pt x="34005" y="542462"/>
                  </a:lnTo>
                  <a:lnTo>
                    <a:pt x="30804" y="543129"/>
                  </a:lnTo>
                  <a:lnTo>
                    <a:pt x="23717" y="541741"/>
                  </a:lnTo>
                  <a:lnTo>
                    <a:pt x="22860" y="537132"/>
                  </a:lnTo>
                  <a:lnTo>
                    <a:pt x="19831" y="538131"/>
                  </a:lnTo>
                  <a:lnTo>
                    <a:pt x="16517" y="534966"/>
                  </a:lnTo>
                  <a:lnTo>
                    <a:pt x="12402" y="535521"/>
                  </a:lnTo>
                  <a:lnTo>
                    <a:pt x="9773" y="534355"/>
                  </a:lnTo>
                  <a:lnTo>
                    <a:pt x="7373" y="530413"/>
                  </a:lnTo>
                  <a:lnTo>
                    <a:pt x="8573" y="521806"/>
                  </a:lnTo>
                  <a:lnTo>
                    <a:pt x="5601" y="517086"/>
                  </a:lnTo>
                  <a:lnTo>
                    <a:pt x="6744" y="512976"/>
                  </a:lnTo>
                  <a:lnTo>
                    <a:pt x="10973" y="508034"/>
                  </a:lnTo>
                  <a:lnTo>
                    <a:pt x="7544" y="504092"/>
                  </a:lnTo>
                  <a:lnTo>
                    <a:pt x="8973" y="496318"/>
                  </a:lnTo>
                  <a:lnTo>
                    <a:pt x="12802" y="492931"/>
                  </a:lnTo>
                  <a:lnTo>
                    <a:pt x="13716" y="485934"/>
                  </a:lnTo>
                  <a:lnTo>
                    <a:pt x="22003" y="485267"/>
                  </a:lnTo>
                  <a:lnTo>
                    <a:pt x="23717" y="477938"/>
                  </a:lnTo>
                  <a:lnTo>
                    <a:pt x="28804" y="478326"/>
                  </a:lnTo>
                  <a:lnTo>
                    <a:pt x="31318" y="471996"/>
                  </a:lnTo>
                  <a:lnTo>
                    <a:pt x="34748" y="472551"/>
                  </a:lnTo>
                  <a:lnTo>
                    <a:pt x="34462" y="468109"/>
                  </a:lnTo>
                  <a:lnTo>
                    <a:pt x="36234" y="464167"/>
                  </a:lnTo>
                  <a:lnTo>
                    <a:pt x="30633" y="460391"/>
                  </a:lnTo>
                  <a:lnTo>
                    <a:pt x="28861" y="457392"/>
                  </a:lnTo>
                  <a:lnTo>
                    <a:pt x="28061" y="448563"/>
                  </a:lnTo>
                  <a:lnTo>
                    <a:pt x="28918" y="445342"/>
                  </a:lnTo>
                  <a:lnTo>
                    <a:pt x="31719" y="445009"/>
                  </a:lnTo>
                  <a:lnTo>
                    <a:pt x="40177" y="435680"/>
                  </a:lnTo>
                  <a:lnTo>
                    <a:pt x="43149" y="436180"/>
                  </a:lnTo>
                  <a:lnTo>
                    <a:pt x="46063" y="431738"/>
                  </a:lnTo>
                  <a:lnTo>
                    <a:pt x="49150" y="432348"/>
                  </a:lnTo>
                  <a:lnTo>
                    <a:pt x="50235" y="429072"/>
                  </a:lnTo>
                  <a:lnTo>
                    <a:pt x="54350" y="427518"/>
                  </a:lnTo>
                  <a:lnTo>
                    <a:pt x="55608" y="432515"/>
                  </a:lnTo>
                  <a:lnTo>
                    <a:pt x="57322" y="432626"/>
                  </a:lnTo>
                  <a:lnTo>
                    <a:pt x="57322" y="432626"/>
                  </a:lnTo>
                  <a:lnTo>
                    <a:pt x="59723" y="437513"/>
                  </a:lnTo>
                  <a:lnTo>
                    <a:pt x="64237" y="436458"/>
                  </a:lnTo>
                  <a:lnTo>
                    <a:pt x="66409" y="437901"/>
                  </a:lnTo>
                  <a:lnTo>
                    <a:pt x="73039" y="434958"/>
                  </a:lnTo>
                  <a:lnTo>
                    <a:pt x="81726" y="434792"/>
                  </a:lnTo>
                  <a:lnTo>
                    <a:pt x="83954" y="430905"/>
                  </a:lnTo>
                  <a:lnTo>
                    <a:pt x="83097" y="427740"/>
                  </a:lnTo>
                  <a:lnTo>
                    <a:pt x="85669" y="422631"/>
                  </a:lnTo>
                  <a:lnTo>
                    <a:pt x="90812" y="422964"/>
                  </a:lnTo>
                  <a:lnTo>
                    <a:pt x="93784" y="417911"/>
                  </a:lnTo>
                  <a:lnTo>
                    <a:pt x="88241" y="414746"/>
                  </a:lnTo>
                  <a:lnTo>
                    <a:pt x="90184" y="412747"/>
                  </a:lnTo>
                  <a:lnTo>
                    <a:pt x="89612" y="406972"/>
                  </a:lnTo>
                  <a:lnTo>
                    <a:pt x="92927" y="404306"/>
                  </a:lnTo>
                  <a:lnTo>
                    <a:pt x="93156" y="395755"/>
                  </a:lnTo>
                  <a:lnTo>
                    <a:pt x="95727" y="391257"/>
                  </a:lnTo>
                  <a:lnTo>
                    <a:pt x="96185" y="386648"/>
                  </a:lnTo>
                  <a:lnTo>
                    <a:pt x="99042" y="385538"/>
                  </a:lnTo>
                  <a:lnTo>
                    <a:pt x="102414" y="374987"/>
                  </a:lnTo>
                  <a:lnTo>
                    <a:pt x="97442" y="376042"/>
                  </a:lnTo>
                  <a:lnTo>
                    <a:pt x="95613" y="370822"/>
                  </a:lnTo>
                  <a:lnTo>
                    <a:pt x="89669" y="370156"/>
                  </a:lnTo>
                  <a:lnTo>
                    <a:pt x="87498" y="365547"/>
                  </a:lnTo>
                  <a:lnTo>
                    <a:pt x="87669" y="352331"/>
                  </a:lnTo>
                  <a:lnTo>
                    <a:pt x="88298" y="350610"/>
                  </a:lnTo>
                  <a:lnTo>
                    <a:pt x="85840" y="345390"/>
                  </a:lnTo>
                  <a:lnTo>
                    <a:pt x="87383" y="343669"/>
                  </a:lnTo>
                  <a:lnTo>
                    <a:pt x="86297" y="339560"/>
                  </a:lnTo>
                  <a:lnTo>
                    <a:pt x="76125" y="340670"/>
                  </a:lnTo>
                  <a:lnTo>
                    <a:pt x="76239" y="339115"/>
                  </a:lnTo>
                  <a:lnTo>
                    <a:pt x="69667" y="340226"/>
                  </a:lnTo>
                  <a:lnTo>
                    <a:pt x="68581" y="337394"/>
                  </a:lnTo>
                  <a:lnTo>
                    <a:pt x="70924" y="335673"/>
                  </a:lnTo>
                  <a:lnTo>
                    <a:pt x="69324" y="333340"/>
                  </a:lnTo>
                  <a:lnTo>
                    <a:pt x="65780" y="335895"/>
                  </a:lnTo>
                  <a:lnTo>
                    <a:pt x="55893" y="332896"/>
                  </a:lnTo>
                  <a:lnTo>
                    <a:pt x="54007" y="333674"/>
                  </a:lnTo>
                  <a:lnTo>
                    <a:pt x="52236" y="328454"/>
                  </a:lnTo>
                  <a:lnTo>
                    <a:pt x="52350" y="325233"/>
                  </a:lnTo>
                  <a:lnTo>
                    <a:pt x="41320" y="321624"/>
                  </a:lnTo>
                  <a:lnTo>
                    <a:pt x="45835" y="319458"/>
                  </a:lnTo>
                  <a:lnTo>
                    <a:pt x="48635" y="309907"/>
                  </a:lnTo>
                  <a:lnTo>
                    <a:pt x="51321" y="310962"/>
                  </a:lnTo>
                  <a:lnTo>
                    <a:pt x="53893" y="316626"/>
                  </a:lnTo>
                  <a:lnTo>
                    <a:pt x="57665" y="314849"/>
                  </a:lnTo>
                  <a:lnTo>
                    <a:pt x="59094" y="311406"/>
                  </a:lnTo>
                  <a:lnTo>
                    <a:pt x="56408" y="303077"/>
                  </a:lnTo>
                  <a:lnTo>
                    <a:pt x="56408" y="303077"/>
                  </a:lnTo>
                  <a:lnTo>
                    <a:pt x="58694" y="300023"/>
                  </a:lnTo>
                  <a:lnTo>
                    <a:pt x="62237" y="302244"/>
                  </a:lnTo>
                  <a:lnTo>
                    <a:pt x="66352" y="300301"/>
                  </a:lnTo>
                  <a:lnTo>
                    <a:pt x="71495" y="299468"/>
                  </a:lnTo>
                  <a:lnTo>
                    <a:pt x="73324" y="294859"/>
                  </a:lnTo>
                  <a:lnTo>
                    <a:pt x="76810" y="295581"/>
                  </a:lnTo>
                  <a:lnTo>
                    <a:pt x="83268" y="293193"/>
                  </a:lnTo>
                  <a:lnTo>
                    <a:pt x="87326" y="293637"/>
                  </a:lnTo>
                  <a:lnTo>
                    <a:pt x="93213" y="290972"/>
                  </a:lnTo>
                  <a:lnTo>
                    <a:pt x="97042" y="286752"/>
                  </a:lnTo>
                  <a:lnTo>
                    <a:pt x="98870" y="281587"/>
                  </a:lnTo>
                  <a:lnTo>
                    <a:pt x="94299" y="281254"/>
                  </a:lnTo>
                  <a:lnTo>
                    <a:pt x="90355" y="278367"/>
                  </a:lnTo>
                  <a:lnTo>
                    <a:pt x="85840" y="280865"/>
                  </a:lnTo>
                  <a:lnTo>
                    <a:pt x="84983" y="279422"/>
                  </a:lnTo>
                  <a:lnTo>
                    <a:pt x="78582" y="278256"/>
                  </a:lnTo>
                  <a:lnTo>
                    <a:pt x="76182" y="271870"/>
                  </a:lnTo>
                  <a:lnTo>
                    <a:pt x="77439" y="270037"/>
                  </a:lnTo>
                  <a:lnTo>
                    <a:pt x="74410" y="265873"/>
                  </a:lnTo>
                  <a:lnTo>
                    <a:pt x="75839" y="263374"/>
                  </a:lnTo>
                  <a:lnTo>
                    <a:pt x="76868" y="256433"/>
                  </a:lnTo>
                  <a:lnTo>
                    <a:pt x="75039" y="256266"/>
                  </a:lnTo>
                  <a:lnTo>
                    <a:pt x="75896" y="251657"/>
                  </a:lnTo>
                  <a:lnTo>
                    <a:pt x="71553" y="249658"/>
                  </a:lnTo>
                  <a:lnTo>
                    <a:pt x="66638" y="241773"/>
                  </a:lnTo>
                  <a:lnTo>
                    <a:pt x="64695" y="236609"/>
                  </a:lnTo>
                  <a:lnTo>
                    <a:pt x="62123" y="233721"/>
                  </a:lnTo>
                  <a:lnTo>
                    <a:pt x="59208" y="229612"/>
                  </a:lnTo>
                  <a:lnTo>
                    <a:pt x="59322" y="226336"/>
                  </a:lnTo>
                  <a:lnTo>
                    <a:pt x="57094" y="227225"/>
                  </a:lnTo>
                  <a:lnTo>
                    <a:pt x="53779" y="222282"/>
                  </a:lnTo>
                  <a:lnTo>
                    <a:pt x="56465" y="219006"/>
                  </a:lnTo>
                  <a:lnTo>
                    <a:pt x="54750" y="217729"/>
                  </a:lnTo>
                  <a:lnTo>
                    <a:pt x="53493" y="211621"/>
                  </a:lnTo>
                  <a:lnTo>
                    <a:pt x="54979" y="210677"/>
                  </a:lnTo>
                  <a:lnTo>
                    <a:pt x="49150" y="209011"/>
                  </a:lnTo>
                  <a:lnTo>
                    <a:pt x="47149" y="203569"/>
                  </a:lnTo>
                  <a:lnTo>
                    <a:pt x="37434" y="193019"/>
                  </a:lnTo>
                  <a:lnTo>
                    <a:pt x="32862" y="189465"/>
                  </a:lnTo>
                  <a:lnTo>
                    <a:pt x="38291" y="187244"/>
                  </a:lnTo>
                  <a:lnTo>
                    <a:pt x="42234" y="180303"/>
                  </a:lnTo>
                  <a:lnTo>
                    <a:pt x="46006" y="180414"/>
                  </a:lnTo>
                  <a:lnTo>
                    <a:pt x="49321" y="177804"/>
                  </a:lnTo>
                  <a:lnTo>
                    <a:pt x="51150" y="172917"/>
                  </a:lnTo>
                  <a:lnTo>
                    <a:pt x="48921" y="168253"/>
                  </a:lnTo>
                  <a:lnTo>
                    <a:pt x="46978" y="171973"/>
                  </a:lnTo>
                  <a:lnTo>
                    <a:pt x="45092" y="166642"/>
                  </a:lnTo>
                  <a:lnTo>
                    <a:pt x="41720" y="165199"/>
                  </a:lnTo>
                  <a:lnTo>
                    <a:pt x="40291" y="162533"/>
                  </a:lnTo>
                  <a:lnTo>
                    <a:pt x="42692" y="161367"/>
                  </a:lnTo>
                  <a:lnTo>
                    <a:pt x="44520" y="153093"/>
                  </a:lnTo>
                  <a:lnTo>
                    <a:pt x="37662" y="150539"/>
                  </a:lnTo>
                  <a:lnTo>
                    <a:pt x="38291" y="148318"/>
                  </a:lnTo>
                  <a:lnTo>
                    <a:pt x="42177" y="145430"/>
                  </a:lnTo>
                  <a:lnTo>
                    <a:pt x="43435" y="141377"/>
                  </a:lnTo>
                  <a:lnTo>
                    <a:pt x="45320" y="141821"/>
                  </a:lnTo>
                  <a:lnTo>
                    <a:pt x="47492" y="139044"/>
                  </a:lnTo>
                  <a:lnTo>
                    <a:pt x="52636" y="136101"/>
                  </a:lnTo>
                  <a:lnTo>
                    <a:pt x="59037" y="135102"/>
                  </a:lnTo>
                  <a:lnTo>
                    <a:pt x="71038" y="138101"/>
                  </a:lnTo>
                  <a:lnTo>
                    <a:pt x="70181" y="129605"/>
                  </a:lnTo>
                  <a:lnTo>
                    <a:pt x="70638" y="125329"/>
                  </a:lnTo>
                  <a:lnTo>
                    <a:pt x="73667" y="124496"/>
                  </a:lnTo>
                  <a:lnTo>
                    <a:pt x="69609" y="116833"/>
                  </a:lnTo>
                  <a:lnTo>
                    <a:pt x="71667" y="115112"/>
                  </a:lnTo>
                  <a:lnTo>
                    <a:pt x="68809" y="110169"/>
                  </a:lnTo>
                  <a:lnTo>
                    <a:pt x="69609" y="107948"/>
                  </a:lnTo>
                  <a:lnTo>
                    <a:pt x="68238" y="103784"/>
                  </a:lnTo>
                  <a:lnTo>
                    <a:pt x="75839" y="94621"/>
                  </a:lnTo>
                  <a:lnTo>
                    <a:pt x="81497" y="86736"/>
                  </a:lnTo>
                  <a:lnTo>
                    <a:pt x="82297" y="83405"/>
                  </a:lnTo>
                  <a:lnTo>
                    <a:pt x="88526" y="84793"/>
                  </a:lnTo>
                  <a:lnTo>
                    <a:pt x="94013" y="83627"/>
                  </a:lnTo>
                  <a:lnTo>
                    <a:pt x="97099" y="79851"/>
                  </a:lnTo>
                  <a:lnTo>
                    <a:pt x="93041" y="74353"/>
                  </a:lnTo>
                  <a:lnTo>
                    <a:pt x="94184" y="69522"/>
                  </a:lnTo>
                  <a:lnTo>
                    <a:pt x="96242" y="69189"/>
                  </a:lnTo>
                  <a:lnTo>
                    <a:pt x="97042" y="63747"/>
                  </a:lnTo>
                  <a:lnTo>
                    <a:pt x="101614" y="61026"/>
                  </a:lnTo>
                  <a:lnTo>
                    <a:pt x="109729" y="63914"/>
                  </a:lnTo>
                  <a:lnTo>
                    <a:pt x="112301" y="62526"/>
                  </a:lnTo>
                  <a:lnTo>
                    <a:pt x="119673" y="63136"/>
                  </a:lnTo>
                  <a:lnTo>
                    <a:pt x="122874" y="61248"/>
                  </a:lnTo>
                  <a:lnTo>
                    <a:pt x="123331" y="58916"/>
                  </a:lnTo>
                  <a:lnTo>
                    <a:pt x="126246" y="60138"/>
                  </a:lnTo>
                  <a:lnTo>
                    <a:pt x="129675" y="65358"/>
                  </a:lnTo>
                  <a:lnTo>
                    <a:pt x="129503" y="70744"/>
                  </a:lnTo>
                  <a:lnTo>
                    <a:pt x="133332" y="75631"/>
                  </a:lnTo>
                  <a:lnTo>
                    <a:pt x="134532" y="82516"/>
                  </a:lnTo>
                  <a:lnTo>
                    <a:pt x="135333" y="93677"/>
                  </a:lnTo>
                  <a:lnTo>
                    <a:pt x="136761" y="96787"/>
                  </a:lnTo>
                  <a:lnTo>
                    <a:pt x="135218" y="99397"/>
                  </a:lnTo>
                  <a:lnTo>
                    <a:pt x="130246" y="100841"/>
                  </a:lnTo>
                  <a:lnTo>
                    <a:pt x="132761" y="106560"/>
                  </a:lnTo>
                  <a:lnTo>
                    <a:pt x="133390" y="115500"/>
                  </a:lnTo>
                  <a:lnTo>
                    <a:pt x="132704" y="122886"/>
                  </a:lnTo>
                  <a:lnTo>
                    <a:pt x="129503" y="127272"/>
                  </a:lnTo>
                  <a:lnTo>
                    <a:pt x="143905" y="125496"/>
                  </a:lnTo>
                  <a:lnTo>
                    <a:pt x="147620" y="127106"/>
                  </a:lnTo>
                  <a:lnTo>
                    <a:pt x="151620" y="124440"/>
                  </a:lnTo>
                  <a:lnTo>
                    <a:pt x="160536" y="127106"/>
                  </a:lnTo>
                  <a:lnTo>
                    <a:pt x="161336" y="130937"/>
                  </a:lnTo>
                  <a:lnTo>
                    <a:pt x="166251" y="129771"/>
                  </a:lnTo>
                  <a:lnTo>
                    <a:pt x="167108" y="125384"/>
                  </a:lnTo>
                  <a:lnTo>
                    <a:pt x="169337" y="124551"/>
                  </a:lnTo>
                  <a:lnTo>
                    <a:pt x="171223" y="128272"/>
                  </a:lnTo>
                  <a:lnTo>
                    <a:pt x="177453" y="126995"/>
                  </a:lnTo>
                  <a:lnTo>
                    <a:pt x="174481" y="122941"/>
                  </a:lnTo>
                  <a:lnTo>
                    <a:pt x="175910" y="119776"/>
                  </a:lnTo>
                  <a:lnTo>
                    <a:pt x="172023" y="116000"/>
                  </a:lnTo>
                  <a:lnTo>
                    <a:pt x="174595" y="113446"/>
                  </a:lnTo>
                  <a:lnTo>
                    <a:pt x="182310" y="111391"/>
                  </a:lnTo>
                  <a:lnTo>
                    <a:pt x="187740" y="107393"/>
                  </a:lnTo>
                  <a:lnTo>
                    <a:pt x="190654" y="106560"/>
                  </a:lnTo>
                  <a:lnTo>
                    <a:pt x="195684" y="101840"/>
                  </a:lnTo>
                  <a:lnTo>
                    <a:pt x="203113" y="98897"/>
                  </a:lnTo>
                  <a:lnTo>
                    <a:pt x="206256" y="94122"/>
                  </a:lnTo>
                  <a:lnTo>
                    <a:pt x="209800" y="93788"/>
                  </a:lnTo>
                  <a:lnTo>
                    <a:pt x="217687" y="88513"/>
                  </a:lnTo>
                  <a:lnTo>
                    <a:pt x="219858" y="85292"/>
                  </a:lnTo>
                  <a:lnTo>
                    <a:pt x="221573" y="86625"/>
                  </a:lnTo>
                  <a:lnTo>
                    <a:pt x="227459" y="84460"/>
                  </a:lnTo>
                  <a:lnTo>
                    <a:pt x="230946" y="93289"/>
                  </a:lnTo>
                  <a:lnTo>
                    <a:pt x="234717" y="98953"/>
                  </a:lnTo>
                  <a:lnTo>
                    <a:pt x="235861" y="102784"/>
                  </a:lnTo>
                  <a:lnTo>
                    <a:pt x="235861" y="102840"/>
                  </a:lnTo>
                  <a:lnTo>
                    <a:pt x="235861" y="102784"/>
                  </a:lnTo>
                  <a:lnTo>
                    <a:pt x="235861" y="102840"/>
                  </a:lnTo>
                  <a:lnTo>
                    <a:pt x="238375" y="104672"/>
                  </a:lnTo>
                  <a:lnTo>
                    <a:pt x="244376" y="105450"/>
                  </a:lnTo>
                  <a:lnTo>
                    <a:pt x="247176" y="101785"/>
                  </a:lnTo>
                  <a:lnTo>
                    <a:pt x="245119" y="98619"/>
                  </a:lnTo>
                  <a:lnTo>
                    <a:pt x="246605" y="94843"/>
                  </a:lnTo>
                  <a:lnTo>
                    <a:pt x="253234" y="94843"/>
                  </a:lnTo>
                  <a:lnTo>
                    <a:pt x="254949" y="91900"/>
                  </a:lnTo>
                  <a:lnTo>
                    <a:pt x="255977" y="86014"/>
                  </a:lnTo>
                  <a:lnTo>
                    <a:pt x="262893" y="81572"/>
                  </a:lnTo>
                  <a:lnTo>
                    <a:pt x="263979" y="77963"/>
                  </a:lnTo>
                  <a:lnTo>
                    <a:pt x="269865" y="76352"/>
                  </a:lnTo>
                  <a:lnTo>
                    <a:pt x="273637" y="79795"/>
                  </a:lnTo>
                  <a:lnTo>
                    <a:pt x="271694" y="84737"/>
                  </a:lnTo>
                  <a:lnTo>
                    <a:pt x="277295" y="84349"/>
                  </a:lnTo>
                  <a:lnTo>
                    <a:pt x="279981" y="80628"/>
                  </a:lnTo>
                  <a:lnTo>
                    <a:pt x="282610" y="80795"/>
                  </a:lnTo>
                  <a:lnTo>
                    <a:pt x="286553" y="86514"/>
                  </a:lnTo>
                  <a:lnTo>
                    <a:pt x="290611" y="85626"/>
                  </a:lnTo>
                  <a:lnTo>
                    <a:pt x="294497" y="86347"/>
                  </a:lnTo>
                  <a:lnTo>
                    <a:pt x="297297" y="84126"/>
                  </a:lnTo>
                  <a:lnTo>
                    <a:pt x="302727" y="83682"/>
                  </a:lnTo>
                  <a:lnTo>
                    <a:pt x="304670" y="79573"/>
                  </a:lnTo>
                  <a:lnTo>
                    <a:pt x="309070" y="80350"/>
                  </a:lnTo>
                  <a:lnTo>
                    <a:pt x="316843" y="75297"/>
                  </a:lnTo>
                  <a:lnTo>
                    <a:pt x="317814" y="66024"/>
                  </a:lnTo>
                  <a:lnTo>
                    <a:pt x="314100" y="58028"/>
                  </a:lnTo>
                  <a:lnTo>
                    <a:pt x="311756" y="58139"/>
                  </a:lnTo>
                  <a:lnTo>
                    <a:pt x="308442" y="52530"/>
                  </a:lnTo>
                  <a:lnTo>
                    <a:pt x="319015" y="53752"/>
                  </a:lnTo>
                  <a:lnTo>
                    <a:pt x="320443" y="48865"/>
                  </a:lnTo>
                  <a:lnTo>
                    <a:pt x="318500" y="40370"/>
                  </a:lnTo>
                  <a:lnTo>
                    <a:pt x="317472" y="31707"/>
                  </a:lnTo>
                  <a:lnTo>
                    <a:pt x="319700" y="28153"/>
                  </a:lnTo>
                  <a:lnTo>
                    <a:pt x="319700" y="28153"/>
                  </a:lnTo>
                  <a:lnTo>
                    <a:pt x="319643" y="28098"/>
                  </a:lnTo>
                  <a:lnTo>
                    <a:pt x="319643" y="28098"/>
                  </a:lnTo>
                  <a:lnTo>
                    <a:pt x="320729" y="27043"/>
                  </a:lnTo>
                  <a:lnTo>
                    <a:pt x="320729" y="27043"/>
                  </a:lnTo>
                  <a:lnTo>
                    <a:pt x="322101" y="26210"/>
                  </a:lnTo>
                  <a:lnTo>
                    <a:pt x="322101" y="26210"/>
                  </a:lnTo>
                  <a:lnTo>
                    <a:pt x="322844" y="25599"/>
                  </a:lnTo>
                  <a:lnTo>
                    <a:pt x="322844" y="25599"/>
                  </a:lnTo>
                  <a:lnTo>
                    <a:pt x="325301" y="24044"/>
                  </a:lnTo>
                  <a:lnTo>
                    <a:pt x="325301" y="24044"/>
                  </a:lnTo>
                  <a:lnTo>
                    <a:pt x="325644" y="24155"/>
                  </a:lnTo>
                  <a:lnTo>
                    <a:pt x="325644" y="24155"/>
                  </a:lnTo>
                  <a:lnTo>
                    <a:pt x="327130" y="24266"/>
                  </a:lnTo>
                  <a:lnTo>
                    <a:pt x="327130" y="24266"/>
                  </a:lnTo>
                  <a:lnTo>
                    <a:pt x="328501" y="23267"/>
                  </a:lnTo>
                  <a:lnTo>
                    <a:pt x="328501" y="23267"/>
                  </a:lnTo>
                  <a:lnTo>
                    <a:pt x="328844" y="21268"/>
                  </a:lnTo>
                  <a:lnTo>
                    <a:pt x="328844" y="21268"/>
                  </a:lnTo>
                  <a:lnTo>
                    <a:pt x="329530" y="20435"/>
                  </a:lnTo>
                  <a:lnTo>
                    <a:pt x="329530" y="20435"/>
                  </a:lnTo>
                  <a:lnTo>
                    <a:pt x="335417" y="19491"/>
                  </a:lnTo>
                  <a:lnTo>
                    <a:pt x="335417" y="19491"/>
                  </a:lnTo>
                  <a:lnTo>
                    <a:pt x="336845" y="16936"/>
                  </a:lnTo>
                  <a:lnTo>
                    <a:pt x="340560" y="18824"/>
                  </a:lnTo>
                  <a:lnTo>
                    <a:pt x="345475" y="18935"/>
                  </a:lnTo>
                  <a:lnTo>
                    <a:pt x="345475" y="18935"/>
                  </a:lnTo>
                  <a:lnTo>
                    <a:pt x="353533" y="17214"/>
                  </a:lnTo>
                  <a:lnTo>
                    <a:pt x="353533" y="17214"/>
                  </a:lnTo>
                  <a:lnTo>
                    <a:pt x="358848" y="19824"/>
                  </a:lnTo>
                  <a:lnTo>
                    <a:pt x="358848" y="19824"/>
                  </a:lnTo>
                  <a:lnTo>
                    <a:pt x="364221" y="19713"/>
                  </a:lnTo>
                  <a:lnTo>
                    <a:pt x="366335" y="18491"/>
                  </a:lnTo>
                  <a:lnTo>
                    <a:pt x="366049" y="12438"/>
                  </a:lnTo>
                  <a:lnTo>
                    <a:pt x="363935" y="12716"/>
                  </a:lnTo>
                  <a:lnTo>
                    <a:pt x="363935" y="12716"/>
                  </a:lnTo>
                  <a:lnTo>
                    <a:pt x="368278" y="7719"/>
                  </a:lnTo>
                  <a:lnTo>
                    <a:pt x="368393" y="4165"/>
                  </a:lnTo>
                  <a:lnTo>
                    <a:pt x="372108" y="1999"/>
                  </a:lnTo>
                  <a:lnTo>
                    <a:pt x="377194" y="3554"/>
                  </a:lnTo>
                  <a:lnTo>
                    <a:pt x="377823" y="1943"/>
                  </a:lnTo>
                  <a:lnTo>
                    <a:pt x="383709" y="1943"/>
                  </a:lnTo>
                  <a:lnTo>
                    <a:pt x="389881" y="4553"/>
                  </a:lnTo>
                  <a:lnTo>
                    <a:pt x="393768" y="3776"/>
                  </a:lnTo>
                  <a:lnTo>
                    <a:pt x="400340" y="0"/>
                  </a:lnTo>
                  <a:lnTo>
                    <a:pt x="402340" y="722"/>
                  </a:lnTo>
                  <a:lnTo>
                    <a:pt x="401997" y="4165"/>
                  </a:lnTo>
                  <a:lnTo>
                    <a:pt x="407484" y="9995"/>
                  </a:lnTo>
                  <a:lnTo>
                    <a:pt x="409084" y="13660"/>
                  </a:lnTo>
                  <a:lnTo>
                    <a:pt x="420571" y="25377"/>
                  </a:lnTo>
                  <a:lnTo>
                    <a:pt x="423029" y="29375"/>
                  </a:lnTo>
                  <a:lnTo>
                    <a:pt x="421600" y="34206"/>
                  </a:lnTo>
                  <a:lnTo>
                    <a:pt x="426343" y="40259"/>
                  </a:lnTo>
                  <a:lnTo>
                    <a:pt x="425200" y="42480"/>
                  </a:lnTo>
                  <a:lnTo>
                    <a:pt x="418399" y="46256"/>
                  </a:lnTo>
                  <a:lnTo>
                    <a:pt x="418685" y="48865"/>
                  </a:lnTo>
                  <a:lnTo>
                    <a:pt x="423886" y="52697"/>
                  </a:lnTo>
                  <a:lnTo>
                    <a:pt x="430630" y="56084"/>
                  </a:lnTo>
                  <a:lnTo>
                    <a:pt x="429087" y="62248"/>
                  </a:lnTo>
                  <a:lnTo>
                    <a:pt x="429830" y="64469"/>
                  </a:lnTo>
                  <a:lnTo>
                    <a:pt x="435202" y="67468"/>
                  </a:lnTo>
                  <a:lnTo>
                    <a:pt x="431601" y="72965"/>
                  </a:lnTo>
                  <a:lnTo>
                    <a:pt x="438802" y="73687"/>
                  </a:lnTo>
                  <a:lnTo>
                    <a:pt x="441202" y="70300"/>
                  </a:lnTo>
                  <a:lnTo>
                    <a:pt x="440517" y="67468"/>
                  </a:lnTo>
                  <a:lnTo>
                    <a:pt x="442974" y="66024"/>
                  </a:lnTo>
                  <a:lnTo>
                    <a:pt x="446060" y="67190"/>
                  </a:lnTo>
                  <a:lnTo>
                    <a:pt x="448289" y="70411"/>
                  </a:lnTo>
                  <a:lnTo>
                    <a:pt x="447375" y="73354"/>
                  </a:lnTo>
                  <a:lnTo>
                    <a:pt x="443031" y="74520"/>
                  </a:lnTo>
                  <a:lnTo>
                    <a:pt x="447832" y="76630"/>
                  </a:lnTo>
                  <a:lnTo>
                    <a:pt x="449889" y="79073"/>
                  </a:lnTo>
                  <a:lnTo>
                    <a:pt x="449203" y="85070"/>
                  </a:lnTo>
                  <a:lnTo>
                    <a:pt x="445717" y="86292"/>
                  </a:lnTo>
                  <a:lnTo>
                    <a:pt x="452347" y="93511"/>
                  </a:lnTo>
                  <a:lnTo>
                    <a:pt x="451890" y="96898"/>
                  </a:lnTo>
                  <a:lnTo>
                    <a:pt x="447889" y="105894"/>
                  </a:lnTo>
                  <a:lnTo>
                    <a:pt x="443717" y="105783"/>
                  </a:lnTo>
                  <a:lnTo>
                    <a:pt x="442688" y="101563"/>
                  </a:lnTo>
                  <a:lnTo>
                    <a:pt x="437316" y="100674"/>
                  </a:lnTo>
                  <a:lnTo>
                    <a:pt x="433773" y="104505"/>
                  </a:lnTo>
                  <a:lnTo>
                    <a:pt x="433087" y="110836"/>
                  </a:lnTo>
                  <a:lnTo>
                    <a:pt x="435202" y="113390"/>
                  </a:lnTo>
                  <a:lnTo>
                    <a:pt x="435545" y="117944"/>
                  </a:lnTo>
                  <a:lnTo>
                    <a:pt x="439945" y="121109"/>
                  </a:lnTo>
                  <a:lnTo>
                    <a:pt x="440745" y="127939"/>
                  </a:lnTo>
                  <a:lnTo>
                    <a:pt x="448861" y="133269"/>
                  </a:lnTo>
                  <a:lnTo>
                    <a:pt x="450061" y="138212"/>
                  </a:lnTo>
                  <a:lnTo>
                    <a:pt x="446003" y="143320"/>
                  </a:lnTo>
                  <a:lnTo>
                    <a:pt x="451147" y="145875"/>
                  </a:lnTo>
                  <a:lnTo>
                    <a:pt x="453147" y="148651"/>
                  </a:lnTo>
                  <a:lnTo>
                    <a:pt x="454290" y="154037"/>
                  </a:lnTo>
                  <a:lnTo>
                    <a:pt x="453147" y="159257"/>
                  </a:lnTo>
                  <a:lnTo>
                    <a:pt x="456062" y="163033"/>
                  </a:lnTo>
                  <a:lnTo>
                    <a:pt x="459034" y="160590"/>
                  </a:lnTo>
                  <a:lnTo>
                    <a:pt x="469778" y="157702"/>
                  </a:lnTo>
                  <a:lnTo>
                    <a:pt x="479208" y="158757"/>
                  </a:lnTo>
                  <a:lnTo>
                    <a:pt x="483608" y="158313"/>
                  </a:lnTo>
                  <a:lnTo>
                    <a:pt x="489609" y="161534"/>
                  </a:lnTo>
                  <a:lnTo>
                    <a:pt x="492238" y="157980"/>
                  </a:lnTo>
                  <a:lnTo>
                    <a:pt x="499039" y="155315"/>
                  </a:lnTo>
                  <a:lnTo>
                    <a:pt x="499153" y="159257"/>
                  </a:lnTo>
                  <a:lnTo>
                    <a:pt x="503439" y="164421"/>
                  </a:lnTo>
                  <a:lnTo>
                    <a:pt x="508869" y="162311"/>
                  </a:lnTo>
                  <a:lnTo>
                    <a:pt x="511726" y="163810"/>
                  </a:lnTo>
                  <a:lnTo>
                    <a:pt x="522185" y="165310"/>
                  </a:lnTo>
                  <a:lnTo>
                    <a:pt x="529215" y="165143"/>
                  </a:lnTo>
                  <a:lnTo>
                    <a:pt x="531900" y="166642"/>
                  </a:lnTo>
                  <a:lnTo>
                    <a:pt x="533215" y="163533"/>
                  </a:lnTo>
                  <a:lnTo>
                    <a:pt x="535787" y="162755"/>
                  </a:lnTo>
                  <a:lnTo>
                    <a:pt x="536701" y="167031"/>
                  </a:lnTo>
                  <a:lnTo>
                    <a:pt x="532986" y="171362"/>
                  </a:lnTo>
                  <a:lnTo>
                    <a:pt x="532529" y="174083"/>
                  </a:lnTo>
                  <a:lnTo>
                    <a:pt x="529329" y="174028"/>
                  </a:lnTo>
                  <a:lnTo>
                    <a:pt x="531100" y="177082"/>
                  </a:lnTo>
                  <a:lnTo>
                    <a:pt x="525271" y="184412"/>
                  </a:lnTo>
                  <a:lnTo>
                    <a:pt x="521099" y="185300"/>
                  </a:lnTo>
                  <a:lnTo>
                    <a:pt x="521042" y="189687"/>
                  </a:lnTo>
                  <a:lnTo>
                    <a:pt x="517041" y="193185"/>
                  </a:lnTo>
                  <a:lnTo>
                    <a:pt x="510298" y="191742"/>
                  </a:lnTo>
                  <a:lnTo>
                    <a:pt x="507726" y="195018"/>
                  </a:lnTo>
                  <a:lnTo>
                    <a:pt x="509097" y="199238"/>
                  </a:lnTo>
                  <a:lnTo>
                    <a:pt x="514812" y="200571"/>
                  </a:lnTo>
                  <a:lnTo>
                    <a:pt x="513612" y="205513"/>
                  </a:lnTo>
                  <a:lnTo>
                    <a:pt x="511441" y="206512"/>
                  </a:lnTo>
                  <a:lnTo>
                    <a:pt x="511441" y="206512"/>
                  </a:lnTo>
                  <a:lnTo>
                    <a:pt x="505840" y="205179"/>
                  </a:lnTo>
                  <a:lnTo>
                    <a:pt x="504468" y="206290"/>
                  </a:lnTo>
                  <a:lnTo>
                    <a:pt x="501782" y="220172"/>
                  </a:lnTo>
                  <a:lnTo>
                    <a:pt x="499268" y="223337"/>
                  </a:lnTo>
                  <a:lnTo>
                    <a:pt x="502296" y="228113"/>
                  </a:lnTo>
                  <a:lnTo>
                    <a:pt x="504983" y="229057"/>
                  </a:lnTo>
                  <a:lnTo>
                    <a:pt x="503840" y="231667"/>
                  </a:lnTo>
                  <a:lnTo>
                    <a:pt x="508926" y="232444"/>
                  </a:lnTo>
                  <a:lnTo>
                    <a:pt x="509955" y="235832"/>
                  </a:lnTo>
                  <a:lnTo>
                    <a:pt x="514584" y="239830"/>
                  </a:lnTo>
                  <a:lnTo>
                    <a:pt x="516184" y="239219"/>
                  </a:lnTo>
                  <a:lnTo>
                    <a:pt x="518642" y="242606"/>
                  </a:lnTo>
                  <a:lnTo>
                    <a:pt x="524242" y="242384"/>
                  </a:lnTo>
                  <a:lnTo>
                    <a:pt x="528929" y="239163"/>
                  </a:lnTo>
                  <a:lnTo>
                    <a:pt x="530700" y="240718"/>
                  </a:lnTo>
                  <a:lnTo>
                    <a:pt x="526986" y="246549"/>
                  </a:lnTo>
                  <a:lnTo>
                    <a:pt x="528643" y="250491"/>
                  </a:lnTo>
                  <a:lnTo>
                    <a:pt x="530072" y="249381"/>
                  </a:lnTo>
                  <a:lnTo>
                    <a:pt x="534987" y="250047"/>
                  </a:lnTo>
                  <a:lnTo>
                    <a:pt x="534015" y="254267"/>
                  </a:lnTo>
                  <a:lnTo>
                    <a:pt x="537330" y="257432"/>
                  </a:lnTo>
                  <a:lnTo>
                    <a:pt x="541616" y="259042"/>
                  </a:lnTo>
                  <a:lnTo>
                    <a:pt x="553389" y="257821"/>
                  </a:lnTo>
                  <a:lnTo>
                    <a:pt x="557904" y="258654"/>
                  </a:lnTo>
                  <a:lnTo>
                    <a:pt x="560304" y="256155"/>
                  </a:lnTo>
                  <a:lnTo>
                    <a:pt x="565448" y="256877"/>
                  </a:lnTo>
                  <a:lnTo>
                    <a:pt x="566648" y="259820"/>
                  </a:lnTo>
                  <a:lnTo>
                    <a:pt x="564934" y="262485"/>
                  </a:lnTo>
                  <a:lnTo>
                    <a:pt x="569677" y="268205"/>
                  </a:lnTo>
                  <a:lnTo>
                    <a:pt x="568020" y="277922"/>
                  </a:lnTo>
                  <a:lnTo>
                    <a:pt x="569048" y="282920"/>
                  </a:lnTo>
                  <a:lnTo>
                    <a:pt x="574021" y="290527"/>
                  </a:lnTo>
                  <a:lnTo>
                    <a:pt x="572878" y="295414"/>
                  </a:lnTo>
                  <a:lnTo>
                    <a:pt x="572878" y="295414"/>
                  </a:lnTo>
                  <a:lnTo>
                    <a:pt x="575906" y="294470"/>
                  </a:lnTo>
                  <a:lnTo>
                    <a:pt x="580079" y="299745"/>
                  </a:lnTo>
                  <a:lnTo>
                    <a:pt x="582764" y="298302"/>
                  </a:lnTo>
                  <a:lnTo>
                    <a:pt x="584136" y="307020"/>
                  </a:lnTo>
                  <a:lnTo>
                    <a:pt x="581907" y="310796"/>
                  </a:lnTo>
                  <a:lnTo>
                    <a:pt x="585222" y="313683"/>
                  </a:lnTo>
                  <a:lnTo>
                    <a:pt x="586251" y="317848"/>
                  </a:lnTo>
                  <a:lnTo>
                    <a:pt x="586251" y="317848"/>
                  </a:lnTo>
                  <a:lnTo>
                    <a:pt x="586594" y="318458"/>
                  </a:lnTo>
                  <a:lnTo>
                    <a:pt x="586594" y="318458"/>
                  </a:lnTo>
                  <a:lnTo>
                    <a:pt x="589337" y="317404"/>
                  </a:lnTo>
                  <a:lnTo>
                    <a:pt x="589337" y="317404"/>
                  </a:lnTo>
                  <a:lnTo>
                    <a:pt x="592823" y="319514"/>
                  </a:lnTo>
                  <a:lnTo>
                    <a:pt x="592023" y="323401"/>
                  </a:lnTo>
                  <a:lnTo>
                    <a:pt x="592023" y="323401"/>
                  </a:lnTo>
                  <a:lnTo>
                    <a:pt x="592823" y="324900"/>
                  </a:lnTo>
                  <a:lnTo>
                    <a:pt x="594480" y="328287"/>
                  </a:lnTo>
                  <a:lnTo>
                    <a:pt x="591737" y="328843"/>
                  </a:lnTo>
                  <a:lnTo>
                    <a:pt x="589680" y="326010"/>
                  </a:lnTo>
                  <a:lnTo>
                    <a:pt x="586594" y="329509"/>
                  </a:lnTo>
                  <a:lnTo>
                    <a:pt x="580936" y="330675"/>
                  </a:lnTo>
                  <a:lnTo>
                    <a:pt x="576821" y="332896"/>
                  </a:lnTo>
                  <a:lnTo>
                    <a:pt x="573163" y="332563"/>
                  </a:lnTo>
                  <a:lnTo>
                    <a:pt x="571106" y="335062"/>
                  </a:lnTo>
                  <a:lnTo>
                    <a:pt x="568134" y="334340"/>
                  </a:lnTo>
                  <a:lnTo>
                    <a:pt x="563733" y="337061"/>
                  </a:lnTo>
                  <a:lnTo>
                    <a:pt x="561847" y="342836"/>
                  </a:lnTo>
                  <a:lnTo>
                    <a:pt x="563333" y="346612"/>
                  </a:lnTo>
                  <a:lnTo>
                    <a:pt x="557561" y="346112"/>
                  </a:lnTo>
                  <a:lnTo>
                    <a:pt x="547560" y="355552"/>
                  </a:lnTo>
                  <a:lnTo>
                    <a:pt x="538587" y="384038"/>
                  </a:lnTo>
                  <a:lnTo>
                    <a:pt x="542931" y="391424"/>
                  </a:lnTo>
                  <a:lnTo>
                    <a:pt x="542988" y="394589"/>
                  </a:lnTo>
                  <a:lnTo>
                    <a:pt x="538873" y="400253"/>
                  </a:lnTo>
                  <a:lnTo>
                    <a:pt x="530757" y="402807"/>
                  </a:lnTo>
                  <a:lnTo>
                    <a:pt x="524814" y="410081"/>
                  </a:lnTo>
                  <a:lnTo>
                    <a:pt x="522471" y="414801"/>
                  </a:lnTo>
                  <a:lnTo>
                    <a:pt x="517098" y="418466"/>
                  </a:lnTo>
                  <a:lnTo>
                    <a:pt x="515784" y="421409"/>
                  </a:lnTo>
                  <a:lnTo>
                    <a:pt x="511498" y="424241"/>
                  </a:lnTo>
                  <a:lnTo>
                    <a:pt x="506697" y="429017"/>
                  </a:lnTo>
                  <a:lnTo>
                    <a:pt x="503382" y="429572"/>
                  </a:lnTo>
                  <a:lnTo>
                    <a:pt x="503954" y="427073"/>
                  </a:lnTo>
                  <a:lnTo>
                    <a:pt x="509040" y="422409"/>
                  </a:lnTo>
                  <a:lnTo>
                    <a:pt x="506183" y="423242"/>
                  </a:lnTo>
                  <a:lnTo>
                    <a:pt x="504011" y="425685"/>
                  </a:lnTo>
                  <a:lnTo>
                    <a:pt x="500353" y="424297"/>
                  </a:lnTo>
                  <a:lnTo>
                    <a:pt x="496353" y="427184"/>
                  </a:lnTo>
                  <a:lnTo>
                    <a:pt x="491381" y="427795"/>
                  </a:lnTo>
                  <a:lnTo>
                    <a:pt x="479893" y="424963"/>
                  </a:lnTo>
                  <a:lnTo>
                    <a:pt x="474464" y="428128"/>
                  </a:lnTo>
                  <a:lnTo>
                    <a:pt x="475379" y="430905"/>
                  </a:lnTo>
                  <a:lnTo>
                    <a:pt x="470235" y="432904"/>
                  </a:lnTo>
                  <a:lnTo>
                    <a:pt x="473721" y="443843"/>
                  </a:lnTo>
                  <a:lnTo>
                    <a:pt x="476865" y="447175"/>
                  </a:lnTo>
                  <a:lnTo>
                    <a:pt x="470864" y="454505"/>
                  </a:lnTo>
                  <a:lnTo>
                    <a:pt x="466349" y="454616"/>
                  </a:lnTo>
                  <a:lnTo>
                    <a:pt x="455833" y="447119"/>
                  </a:lnTo>
                  <a:lnTo>
                    <a:pt x="454747" y="441844"/>
                  </a:lnTo>
                  <a:lnTo>
                    <a:pt x="450404" y="442621"/>
                  </a:lnTo>
                  <a:lnTo>
                    <a:pt x="441660" y="439623"/>
                  </a:lnTo>
                  <a:lnTo>
                    <a:pt x="438459" y="434125"/>
                  </a:lnTo>
                  <a:lnTo>
                    <a:pt x="435888" y="427462"/>
                  </a:lnTo>
                  <a:lnTo>
                    <a:pt x="432401" y="421909"/>
                  </a:lnTo>
                  <a:lnTo>
                    <a:pt x="428001" y="419632"/>
                  </a:lnTo>
                  <a:lnTo>
                    <a:pt x="427315" y="418189"/>
                  </a:lnTo>
                  <a:lnTo>
                    <a:pt x="423200" y="419632"/>
                  </a:lnTo>
                  <a:lnTo>
                    <a:pt x="424000" y="417633"/>
                  </a:lnTo>
                  <a:lnTo>
                    <a:pt x="426800" y="416134"/>
                  </a:lnTo>
                  <a:lnTo>
                    <a:pt x="426800" y="413135"/>
                  </a:lnTo>
                  <a:lnTo>
                    <a:pt x="424172" y="412080"/>
                  </a:lnTo>
                  <a:lnTo>
                    <a:pt x="423029" y="409137"/>
                  </a:lnTo>
                  <a:lnTo>
                    <a:pt x="423029" y="409137"/>
                  </a:lnTo>
                  <a:lnTo>
                    <a:pt x="419142" y="408027"/>
                  </a:lnTo>
                  <a:lnTo>
                    <a:pt x="419142" y="408027"/>
                  </a:lnTo>
                  <a:lnTo>
                    <a:pt x="418857" y="407805"/>
                  </a:lnTo>
                  <a:lnTo>
                    <a:pt x="418857" y="407805"/>
                  </a:lnTo>
                  <a:lnTo>
                    <a:pt x="418285" y="406416"/>
                  </a:lnTo>
                  <a:lnTo>
                    <a:pt x="418285" y="406416"/>
                  </a:lnTo>
                  <a:lnTo>
                    <a:pt x="417599" y="406083"/>
                  </a:lnTo>
                  <a:lnTo>
                    <a:pt x="417599" y="406083"/>
                  </a:lnTo>
                  <a:lnTo>
                    <a:pt x="413313" y="405695"/>
                  </a:lnTo>
                  <a:lnTo>
                    <a:pt x="413313" y="405695"/>
                  </a:lnTo>
                  <a:lnTo>
                    <a:pt x="410455" y="404029"/>
                  </a:lnTo>
                  <a:lnTo>
                    <a:pt x="407312" y="404473"/>
                  </a:lnTo>
                  <a:lnTo>
                    <a:pt x="407255" y="404473"/>
                  </a:lnTo>
                  <a:lnTo>
                    <a:pt x="407312" y="404473"/>
                  </a:lnTo>
                  <a:lnTo>
                    <a:pt x="407255" y="404473"/>
                  </a:lnTo>
                  <a:lnTo>
                    <a:pt x="406912" y="400197"/>
                  </a:lnTo>
                  <a:lnTo>
                    <a:pt x="406912" y="400197"/>
                  </a:lnTo>
                  <a:lnTo>
                    <a:pt x="403197" y="401308"/>
                  </a:lnTo>
                  <a:lnTo>
                    <a:pt x="402683" y="399087"/>
                  </a:lnTo>
                  <a:lnTo>
                    <a:pt x="407084" y="398198"/>
                  </a:lnTo>
                  <a:lnTo>
                    <a:pt x="406569" y="394922"/>
                  </a:lnTo>
                  <a:lnTo>
                    <a:pt x="408855" y="394478"/>
                  </a:lnTo>
                  <a:lnTo>
                    <a:pt x="408741" y="389258"/>
                  </a:lnTo>
                  <a:lnTo>
                    <a:pt x="411484" y="386926"/>
                  </a:lnTo>
                  <a:lnTo>
                    <a:pt x="412627" y="381762"/>
                  </a:lnTo>
                  <a:lnTo>
                    <a:pt x="412627" y="381762"/>
                  </a:lnTo>
                  <a:lnTo>
                    <a:pt x="411941" y="379818"/>
                  </a:lnTo>
                  <a:lnTo>
                    <a:pt x="414628" y="374931"/>
                  </a:lnTo>
                  <a:lnTo>
                    <a:pt x="408570" y="372211"/>
                  </a:lnTo>
                  <a:lnTo>
                    <a:pt x="404969" y="373044"/>
                  </a:lnTo>
                  <a:lnTo>
                    <a:pt x="399140" y="371989"/>
                  </a:lnTo>
                  <a:lnTo>
                    <a:pt x="397939" y="374265"/>
                  </a:lnTo>
                  <a:lnTo>
                    <a:pt x="397939" y="374265"/>
                  </a:lnTo>
                  <a:lnTo>
                    <a:pt x="397139" y="378097"/>
                  </a:lnTo>
                  <a:lnTo>
                    <a:pt x="394396" y="380262"/>
                  </a:lnTo>
                  <a:lnTo>
                    <a:pt x="393596" y="374709"/>
                  </a:lnTo>
                  <a:lnTo>
                    <a:pt x="391539" y="373155"/>
                  </a:lnTo>
                  <a:lnTo>
                    <a:pt x="388681" y="374820"/>
                  </a:lnTo>
                  <a:lnTo>
                    <a:pt x="387138" y="371433"/>
                  </a:lnTo>
                  <a:lnTo>
                    <a:pt x="389481" y="367435"/>
                  </a:lnTo>
                  <a:lnTo>
                    <a:pt x="390053" y="363770"/>
                  </a:lnTo>
                  <a:lnTo>
                    <a:pt x="386167" y="359328"/>
                  </a:lnTo>
                  <a:lnTo>
                    <a:pt x="381594" y="356552"/>
                  </a:lnTo>
                  <a:lnTo>
                    <a:pt x="383252" y="354219"/>
                  </a:lnTo>
                  <a:lnTo>
                    <a:pt x="380052" y="353164"/>
                  </a:lnTo>
                  <a:lnTo>
                    <a:pt x="378680" y="350610"/>
                  </a:lnTo>
                  <a:lnTo>
                    <a:pt x="380109" y="347722"/>
                  </a:lnTo>
                  <a:lnTo>
                    <a:pt x="377080" y="340559"/>
                  </a:lnTo>
                  <a:lnTo>
                    <a:pt x="377080" y="340559"/>
                  </a:lnTo>
                  <a:lnTo>
                    <a:pt x="375136" y="335395"/>
                  </a:lnTo>
                  <a:lnTo>
                    <a:pt x="375136" y="335395"/>
                  </a:lnTo>
                  <a:lnTo>
                    <a:pt x="375536" y="334562"/>
                  </a:lnTo>
                  <a:lnTo>
                    <a:pt x="375536" y="334562"/>
                  </a:lnTo>
                  <a:lnTo>
                    <a:pt x="375594" y="334340"/>
                  </a:lnTo>
                  <a:lnTo>
                    <a:pt x="375594" y="334340"/>
                  </a:lnTo>
                  <a:lnTo>
                    <a:pt x="375765" y="329953"/>
                  </a:lnTo>
                  <a:lnTo>
                    <a:pt x="377594" y="329009"/>
                  </a:lnTo>
                  <a:lnTo>
                    <a:pt x="378680" y="323623"/>
                  </a:lnTo>
                  <a:lnTo>
                    <a:pt x="383195" y="324178"/>
                  </a:lnTo>
                  <a:lnTo>
                    <a:pt x="383195" y="324178"/>
                  </a:lnTo>
                  <a:lnTo>
                    <a:pt x="385024" y="326843"/>
                  </a:lnTo>
                  <a:lnTo>
                    <a:pt x="390281" y="326677"/>
                  </a:lnTo>
                  <a:lnTo>
                    <a:pt x="392110" y="325344"/>
                  </a:lnTo>
                  <a:lnTo>
                    <a:pt x="398168" y="327732"/>
                  </a:lnTo>
                  <a:lnTo>
                    <a:pt x="400511" y="327565"/>
                  </a:lnTo>
                  <a:lnTo>
                    <a:pt x="400511" y="327565"/>
                  </a:lnTo>
                  <a:lnTo>
                    <a:pt x="401769" y="323900"/>
                  </a:lnTo>
                  <a:lnTo>
                    <a:pt x="401769" y="323900"/>
                  </a:lnTo>
                  <a:lnTo>
                    <a:pt x="401597" y="322845"/>
                  </a:lnTo>
                  <a:lnTo>
                    <a:pt x="401597" y="322845"/>
                  </a:lnTo>
                  <a:lnTo>
                    <a:pt x="399311" y="320846"/>
                  </a:lnTo>
                  <a:lnTo>
                    <a:pt x="399311" y="320846"/>
                  </a:lnTo>
                  <a:lnTo>
                    <a:pt x="397025" y="321291"/>
                  </a:lnTo>
                  <a:lnTo>
                    <a:pt x="397368" y="317792"/>
                  </a:lnTo>
                  <a:lnTo>
                    <a:pt x="399997" y="316293"/>
                  </a:lnTo>
                  <a:lnTo>
                    <a:pt x="397825" y="313628"/>
                  </a:lnTo>
                  <a:lnTo>
                    <a:pt x="394682" y="313572"/>
                  </a:lnTo>
                  <a:lnTo>
                    <a:pt x="394682" y="313572"/>
                  </a:lnTo>
                  <a:lnTo>
                    <a:pt x="390624" y="313572"/>
                  </a:lnTo>
                  <a:lnTo>
                    <a:pt x="388853" y="310240"/>
                  </a:lnTo>
                  <a:lnTo>
                    <a:pt x="388853" y="310240"/>
                  </a:lnTo>
                  <a:lnTo>
                    <a:pt x="388681" y="309630"/>
                  </a:lnTo>
                  <a:lnTo>
                    <a:pt x="388681" y="309630"/>
                  </a:lnTo>
                  <a:lnTo>
                    <a:pt x="388452" y="308630"/>
                  </a:lnTo>
                  <a:lnTo>
                    <a:pt x="388452" y="308630"/>
                  </a:lnTo>
                  <a:lnTo>
                    <a:pt x="384909" y="304354"/>
                  </a:lnTo>
                  <a:lnTo>
                    <a:pt x="384909" y="304354"/>
                  </a:lnTo>
                  <a:lnTo>
                    <a:pt x="384566" y="304077"/>
                  </a:lnTo>
                  <a:lnTo>
                    <a:pt x="384566" y="304077"/>
                  </a:lnTo>
                  <a:lnTo>
                    <a:pt x="381480" y="301855"/>
                  </a:lnTo>
                  <a:lnTo>
                    <a:pt x="381023" y="296913"/>
                  </a:lnTo>
                  <a:lnTo>
                    <a:pt x="378908" y="295303"/>
                  </a:lnTo>
                  <a:lnTo>
                    <a:pt x="374851" y="295969"/>
                  </a:lnTo>
                  <a:lnTo>
                    <a:pt x="369764" y="292860"/>
                  </a:lnTo>
                  <a:lnTo>
                    <a:pt x="366564" y="293304"/>
                  </a:lnTo>
                  <a:lnTo>
                    <a:pt x="364164" y="295858"/>
                  </a:lnTo>
                  <a:lnTo>
                    <a:pt x="360563" y="295636"/>
                  </a:lnTo>
                  <a:lnTo>
                    <a:pt x="358734" y="288362"/>
                  </a:lnTo>
                  <a:lnTo>
                    <a:pt x="355362" y="289750"/>
                  </a:lnTo>
                  <a:lnTo>
                    <a:pt x="353191" y="284031"/>
                  </a:lnTo>
                  <a:lnTo>
                    <a:pt x="353191" y="284031"/>
                  </a:lnTo>
                  <a:lnTo>
                    <a:pt x="350562" y="278644"/>
                  </a:lnTo>
                  <a:lnTo>
                    <a:pt x="348962" y="278700"/>
                  </a:lnTo>
                  <a:lnTo>
                    <a:pt x="349705" y="272814"/>
                  </a:lnTo>
                  <a:lnTo>
                    <a:pt x="352448" y="269760"/>
                  </a:lnTo>
                  <a:lnTo>
                    <a:pt x="347361" y="262541"/>
                  </a:lnTo>
                  <a:lnTo>
                    <a:pt x="352390" y="261153"/>
                  </a:lnTo>
                  <a:lnTo>
                    <a:pt x="350962" y="257877"/>
                  </a:lnTo>
                  <a:lnTo>
                    <a:pt x="353019" y="255322"/>
                  </a:lnTo>
                  <a:lnTo>
                    <a:pt x="360334" y="252823"/>
                  </a:lnTo>
                  <a:lnTo>
                    <a:pt x="360334" y="252823"/>
                  </a:lnTo>
                  <a:lnTo>
                    <a:pt x="364164" y="255211"/>
                  </a:lnTo>
                  <a:lnTo>
                    <a:pt x="367878" y="253434"/>
                  </a:lnTo>
                  <a:lnTo>
                    <a:pt x="366278" y="249880"/>
                  </a:lnTo>
                  <a:close/>
                  <a:moveTo>
                    <a:pt x="347476" y="313572"/>
                  </a:moveTo>
                  <a:lnTo>
                    <a:pt x="345818" y="315460"/>
                  </a:lnTo>
                  <a:lnTo>
                    <a:pt x="346390" y="324400"/>
                  </a:lnTo>
                  <a:lnTo>
                    <a:pt x="341989" y="330175"/>
                  </a:lnTo>
                  <a:lnTo>
                    <a:pt x="343075" y="338449"/>
                  </a:lnTo>
                  <a:lnTo>
                    <a:pt x="343075" y="338449"/>
                  </a:lnTo>
                  <a:lnTo>
                    <a:pt x="349133" y="341336"/>
                  </a:lnTo>
                  <a:lnTo>
                    <a:pt x="350962" y="340337"/>
                  </a:lnTo>
                  <a:lnTo>
                    <a:pt x="351362" y="343558"/>
                  </a:lnTo>
                  <a:lnTo>
                    <a:pt x="345818" y="343724"/>
                  </a:lnTo>
                  <a:lnTo>
                    <a:pt x="342504" y="345612"/>
                  </a:lnTo>
                  <a:lnTo>
                    <a:pt x="342618" y="348111"/>
                  </a:lnTo>
                  <a:lnTo>
                    <a:pt x="347076" y="352054"/>
                  </a:lnTo>
                  <a:lnTo>
                    <a:pt x="343018" y="353886"/>
                  </a:lnTo>
                  <a:lnTo>
                    <a:pt x="343303" y="357495"/>
                  </a:lnTo>
                  <a:lnTo>
                    <a:pt x="343303" y="357495"/>
                  </a:lnTo>
                  <a:lnTo>
                    <a:pt x="344504" y="366380"/>
                  </a:lnTo>
                  <a:lnTo>
                    <a:pt x="342161" y="368990"/>
                  </a:lnTo>
                  <a:lnTo>
                    <a:pt x="338103" y="368768"/>
                  </a:lnTo>
                  <a:lnTo>
                    <a:pt x="338103" y="368768"/>
                  </a:lnTo>
                  <a:lnTo>
                    <a:pt x="329473" y="365325"/>
                  </a:lnTo>
                  <a:lnTo>
                    <a:pt x="326444" y="367157"/>
                  </a:lnTo>
                  <a:lnTo>
                    <a:pt x="326444" y="367157"/>
                  </a:lnTo>
                  <a:lnTo>
                    <a:pt x="324673" y="366602"/>
                  </a:lnTo>
                  <a:lnTo>
                    <a:pt x="323244" y="362104"/>
                  </a:lnTo>
                  <a:lnTo>
                    <a:pt x="323244" y="362104"/>
                  </a:lnTo>
                  <a:lnTo>
                    <a:pt x="322844" y="360327"/>
                  </a:lnTo>
                  <a:lnTo>
                    <a:pt x="322844" y="360327"/>
                  </a:lnTo>
                  <a:lnTo>
                    <a:pt x="321701" y="358995"/>
                  </a:lnTo>
                  <a:lnTo>
                    <a:pt x="321701" y="358995"/>
                  </a:lnTo>
                  <a:lnTo>
                    <a:pt x="319243" y="361216"/>
                  </a:lnTo>
                  <a:lnTo>
                    <a:pt x="317757" y="361271"/>
                  </a:lnTo>
                  <a:lnTo>
                    <a:pt x="317529" y="356718"/>
                  </a:lnTo>
                  <a:lnTo>
                    <a:pt x="320272" y="355996"/>
                  </a:lnTo>
                  <a:lnTo>
                    <a:pt x="318900" y="352109"/>
                  </a:lnTo>
                  <a:lnTo>
                    <a:pt x="323301" y="350277"/>
                  </a:lnTo>
                  <a:lnTo>
                    <a:pt x="320386" y="342114"/>
                  </a:lnTo>
                  <a:lnTo>
                    <a:pt x="319415" y="343780"/>
                  </a:lnTo>
                  <a:lnTo>
                    <a:pt x="315528" y="342392"/>
                  </a:lnTo>
                  <a:lnTo>
                    <a:pt x="310556" y="336839"/>
                  </a:lnTo>
                  <a:lnTo>
                    <a:pt x="307984" y="336672"/>
                  </a:lnTo>
                  <a:lnTo>
                    <a:pt x="307813" y="329842"/>
                  </a:lnTo>
                  <a:lnTo>
                    <a:pt x="305527" y="327399"/>
                  </a:lnTo>
                  <a:lnTo>
                    <a:pt x="307699" y="319291"/>
                  </a:lnTo>
                  <a:lnTo>
                    <a:pt x="311299" y="320069"/>
                  </a:lnTo>
                  <a:lnTo>
                    <a:pt x="312328" y="317293"/>
                  </a:lnTo>
                  <a:lnTo>
                    <a:pt x="315700" y="318458"/>
                  </a:lnTo>
                  <a:lnTo>
                    <a:pt x="321300" y="316848"/>
                  </a:lnTo>
                  <a:lnTo>
                    <a:pt x="322901" y="318514"/>
                  </a:lnTo>
                  <a:lnTo>
                    <a:pt x="330330" y="319847"/>
                  </a:lnTo>
                  <a:lnTo>
                    <a:pt x="332788" y="316293"/>
                  </a:lnTo>
                  <a:lnTo>
                    <a:pt x="337760" y="314516"/>
                  </a:lnTo>
                  <a:lnTo>
                    <a:pt x="337760" y="314516"/>
                  </a:lnTo>
                  <a:lnTo>
                    <a:pt x="341018" y="315738"/>
                  </a:lnTo>
                  <a:lnTo>
                    <a:pt x="342789" y="314183"/>
                  </a:lnTo>
                  <a:lnTo>
                    <a:pt x="346961" y="315071"/>
                  </a:lnTo>
                  <a:close/>
                  <a:moveTo>
                    <a:pt x="400797" y="398642"/>
                  </a:moveTo>
                  <a:lnTo>
                    <a:pt x="397082" y="401308"/>
                  </a:lnTo>
                  <a:lnTo>
                    <a:pt x="390224" y="400919"/>
                  </a:lnTo>
                  <a:lnTo>
                    <a:pt x="390110" y="405139"/>
                  </a:lnTo>
                  <a:lnTo>
                    <a:pt x="383195" y="401974"/>
                  </a:lnTo>
                  <a:lnTo>
                    <a:pt x="377765" y="403307"/>
                  </a:lnTo>
                  <a:lnTo>
                    <a:pt x="376337" y="401030"/>
                  </a:lnTo>
                  <a:lnTo>
                    <a:pt x="380966" y="395311"/>
                  </a:lnTo>
                  <a:lnTo>
                    <a:pt x="383766" y="393534"/>
                  </a:lnTo>
                  <a:lnTo>
                    <a:pt x="384966" y="395033"/>
                  </a:lnTo>
                  <a:lnTo>
                    <a:pt x="390053" y="394422"/>
                  </a:lnTo>
                  <a:lnTo>
                    <a:pt x="390453" y="397476"/>
                  </a:lnTo>
                  <a:lnTo>
                    <a:pt x="392910" y="394978"/>
                  </a:lnTo>
                  <a:lnTo>
                    <a:pt x="399025" y="395810"/>
                  </a:lnTo>
                  <a:close/>
                  <a:moveTo>
                    <a:pt x="501439" y="426684"/>
                  </a:moveTo>
                  <a:lnTo>
                    <a:pt x="500353" y="431960"/>
                  </a:lnTo>
                  <a:lnTo>
                    <a:pt x="496867" y="43079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6785690-0635-3384-BC13-D9F28885DB03}"/>
                </a:ext>
              </a:extLst>
            </p:cNvPr>
            <p:cNvSpPr/>
            <p:nvPr/>
          </p:nvSpPr>
          <p:spPr>
            <a:xfrm>
              <a:off x="14056" y="5233"/>
              <a:ext cx="756" cy="1349"/>
            </a:xfrm>
            <a:custGeom>
              <a:avLst/>
              <a:gdLst>
                <a:gd name="connsiteX0" fmla="*/ 13888 w 400050"/>
                <a:gd name="connsiteY0" fmla="*/ 720099 h 714375"/>
                <a:gd name="connsiteX1" fmla="*/ 6115 w 400050"/>
                <a:gd name="connsiteY1" fmla="*/ 718933 h 714375"/>
                <a:gd name="connsiteX2" fmla="*/ 3658 w 400050"/>
                <a:gd name="connsiteY2" fmla="*/ 716823 h 714375"/>
                <a:gd name="connsiteX3" fmla="*/ 0 w 400050"/>
                <a:gd name="connsiteY3" fmla="*/ 709716 h 714375"/>
                <a:gd name="connsiteX4" fmla="*/ 1257 w 400050"/>
                <a:gd name="connsiteY4" fmla="*/ 705995 h 714375"/>
                <a:gd name="connsiteX5" fmla="*/ 1600 w 400050"/>
                <a:gd name="connsiteY5" fmla="*/ 698832 h 714375"/>
                <a:gd name="connsiteX6" fmla="*/ 114 w 400050"/>
                <a:gd name="connsiteY6" fmla="*/ 688448 h 714375"/>
                <a:gd name="connsiteX7" fmla="*/ 3029 w 400050"/>
                <a:gd name="connsiteY7" fmla="*/ 681285 h 714375"/>
                <a:gd name="connsiteX8" fmla="*/ 8458 w 400050"/>
                <a:gd name="connsiteY8" fmla="*/ 674399 h 714375"/>
                <a:gd name="connsiteX9" fmla="*/ 13373 w 400050"/>
                <a:gd name="connsiteY9" fmla="*/ 659740 h 714375"/>
                <a:gd name="connsiteX10" fmla="*/ 12516 w 400050"/>
                <a:gd name="connsiteY10" fmla="*/ 652521 h 714375"/>
                <a:gd name="connsiteX11" fmla="*/ 13831 w 400050"/>
                <a:gd name="connsiteY11" fmla="*/ 651077 h 714375"/>
                <a:gd name="connsiteX12" fmla="*/ 13488 w 400050"/>
                <a:gd name="connsiteY12" fmla="*/ 646413 h 714375"/>
                <a:gd name="connsiteX13" fmla="*/ 20460 w 400050"/>
                <a:gd name="connsiteY13" fmla="*/ 637750 h 714375"/>
                <a:gd name="connsiteX14" fmla="*/ 23032 w 400050"/>
                <a:gd name="connsiteY14" fmla="*/ 627977 h 714375"/>
                <a:gd name="connsiteX15" fmla="*/ 28004 w 400050"/>
                <a:gd name="connsiteY15" fmla="*/ 616871 h 714375"/>
                <a:gd name="connsiteX16" fmla="*/ 31376 w 400050"/>
                <a:gd name="connsiteY16" fmla="*/ 613651 h 714375"/>
                <a:gd name="connsiteX17" fmla="*/ 33376 w 400050"/>
                <a:gd name="connsiteY17" fmla="*/ 606487 h 714375"/>
                <a:gd name="connsiteX18" fmla="*/ 35262 w 400050"/>
                <a:gd name="connsiteY18" fmla="*/ 603100 h 714375"/>
                <a:gd name="connsiteX19" fmla="*/ 32290 w 400050"/>
                <a:gd name="connsiteY19" fmla="*/ 595159 h 714375"/>
                <a:gd name="connsiteX20" fmla="*/ 31719 w 400050"/>
                <a:gd name="connsiteY20" fmla="*/ 583832 h 714375"/>
                <a:gd name="connsiteX21" fmla="*/ 29776 w 400050"/>
                <a:gd name="connsiteY21" fmla="*/ 579556 h 714375"/>
                <a:gd name="connsiteX22" fmla="*/ 29661 w 400050"/>
                <a:gd name="connsiteY22" fmla="*/ 575002 h 714375"/>
                <a:gd name="connsiteX23" fmla="*/ 26175 w 400050"/>
                <a:gd name="connsiteY23" fmla="*/ 574780 h 714375"/>
                <a:gd name="connsiteX24" fmla="*/ 26632 w 400050"/>
                <a:gd name="connsiteY24" fmla="*/ 570338 h 714375"/>
                <a:gd name="connsiteX25" fmla="*/ 25318 w 400050"/>
                <a:gd name="connsiteY25" fmla="*/ 567006 h 714375"/>
                <a:gd name="connsiteX26" fmla="*/ 26632 w 400050"/>
                <a:gd name="connsiteY26" fmla="*/ 564230 h 714375"/>
                <a:gd name="connsiteX27" fmla="*/ 24403 w 400050"/>
                <a:gd name="connsiteY27" fmla="*/ 561675 h 714375"/>
                <a:gd name="connsiteX28" fmla="*/ 24346 w 400050"/>
                <a:gd name="connsiteY28" fmla="*/ 557011 h 714375"/>
                <a:gd name="connsiteX29" fmla="*/ 22117 w 400050"/>
                <a:gd name="connsiteY29" fmla="*/ 552402 h 714375"/>
                <a:gd name="connsiteX30" fmla="*/ 20174 w 400050"/>
                <a:gd name="connsiteY30" fmla="*/ 542129 h 714375"/>
                <a:gd name="connsiteX31" fmla="*/ 21032 w 400050"/>
                <a:gd name="connsiteY31" fmla="*/ 534966 h 714375"/>
                <a:gd name="connsiteX32" fmla="*/ 22689 w 400050"/>
                <a:gd name="connsiteY32" fmla="*/ 532467 h 714375"/>
                <a:gd name="connsiteX33" fmla="*/ 22689 w 400050"/>
                <a:gd name="connsiteY33" fmla="*/ 525748 h 714375"/>
                <a:gd name="connsiteX34" fmla="*/ 21374 w 400050"/>
                <a:gd name="connsiteY34" fmla="*/ 523305 h 714375"/>
                <a:gd name="connsiteX35" fmla="*/ 23889 w 400050"/>
                <a:gd name="connsiteY35" fmla="*/ 515697 h 714375"/>
                <a:gd name="connsiteX36" fmla="*/ 24118 w 400050"/>
                <a:gd name="connsiteY36" fmla="*/ 511533 h 714375"/>
                <a:gd name="connsiteX37" fmla="*/ 22574 w 400050"/>
                <a:gd name="connsiteY37" fmla="*/ 508867 h 714375"/>
                <a:gd name="connsiteX38" fmla="*/ 25432 w 400050"/>
                <a:gd name="connsiteY38" fmla="*/ 504814 h 714375"/>
                <a:gd name="connsiteX39" fmla="*/ 24060 w 400050"/>
                <a:gd name="connsiteY39" fmla="*/ 496929 h 714375"/>
                <a:gd name="connsiteX40" fmla="*/ 24803 w 400050"/>
                <a:gd name="connsiteY40" fmla="*/ 493986 h 714375"/>
                <a:gd name="connsiteX41" fmla="*/ 20231 w 400050"/>
                <a:gd name="connsiteY41" fmla="*/ 489488 h 714375"/>
                <a:gd name="connsiteX42" fmla="*/ 18288 w 400050"/>
                <a:gd name="connsiteY42" fmla="*/ 485268 h 714375"/>
                <a:gd name="connsiteX43" fmla="*/ 15317 w 400050"/>
                <a:gd name="connsiteY43" fmla="*/ 483046 h 714375"/>
                <a:gd name="connsiteX44" fmla="*/ 16059 w 400050"/>
                <a:gd name="connsiteY44" fmla="*/ 480659 h 714375"/>
                <a:gd name="connsiteX45" fmla="*/ 19374 w 400050"/>
                <a:gd name="connsiteY45" fmla="*/ 481991 h 714375"/>
                <a:gd name="connsiteX46" fmla="*/ 20174 w 400050"/>
                <a:gd name="connsiteY46" fmla="*/ 475994 h 714375"/>
                <a:gd name="connsiteX47" fmla="*/ 16516 w 400050"/>
                <a:gd name="connsiteY47" fmla="*/ 471552 h 714375"/>
                <a:gd name="connsiteX48" fmla="*/ 18002 w 400050"/>
                <a:gd name="connsiteY48" fmla="*/ 466665 h 714375"/>
                <a:gd name="connsiteX49" fmla="*/ 16459 w 400050"/>
                <a:gd name="connsiteY49" fmla="*/ 465888 h 714375"/>
                <a:gd name="connsiteX50" fmla="*/ 18060 w 400050"/>
                <a:gd name="connsiteY50" fmla="*/ 462334 h 714375"/>
                <a:gd name="connsiteX51" fmla="*/ 13602 w 400050"/>
                <a:gd name="connsiteY51" fmla="*/ 459224 h 714375"/>
                <a:gd name="connsiteX52" fmla="*/ 16631 w 400050"/>
                <a:gd name="connsiteY52" fmla="*/ 458058 h 714375"/>
                <a:gd name="connsiteX53" fmla="*/ 18060 w 400050"/>
                <a:gd name="connsiteY53" fmla="*/ 449785 h 714375"/>
                <a:gd name="connsiteX54" fmla="*/ 14116 w 400050"/>
                <a:gd name="connsiteY54" fmla="*/ 445287 h 714375"/>
                <a:gd name="connsiteX55" fmla="*/ 14231 w 400050"/>
                <a:gd name="connsiteY55" fmla="*/ 443010 h 714375"/>
                <a:gd name="connsiteX56" fmla="*/ 18288 w 400050"/>
                <a:gd name="connsiteY56" fmla="*/ 444565 h 714375"/>
                <a:gd name="connsiteX57" fmla="*/ 17431 w 400050"/>
                <a:gd name="connsiteY57" fmla="*/ 442399 h 714375"/>
                <a:gd name="connsiteX58" fmla="*/ 21432 w 400050"/>
                <a:gd name="connsiteY58" fmla="*/ 440345 h 714375"/>
                <a:gd name="connsiteX59" fmla="*/ 24689 w 400050"/>
                <a:gd name="connsiteY59" fmla="*/ 435458 h 714375"/>
                <a:gd name="connsiteX60" fmla="*/ 28404 w 400050"/>
                <a:gd name="connsiteY60" fmla="*/ 432182 h 714375"/>
                <a:gd name="connsiteX61" fmla="*/ 28347 w 400050"/>
                <a:gd name="connsiteY61" fmla="*/ 429517 h 714375"/>
                <a:gd name="connsiteX62" fmla="*/ 33490 w 400050"/>
                <a:gd name="connsiteY62" fmla="*/ 423797 h 714375"/>
                <a:gd name="connsiteX63" fmla="*/ 39148 w 400050"/>
                <a:gd name="connsiteY63" fmla="*/ 415690 h 714375"/>
                <a:gd name="connsiteX64" fmla="*/ 40120 w 400050"/>
                <a:gd name="connsiteY64" fmla="*/ 412747 h 714375"/>
                <a:gd name="connsiteX65" fmla="*/ 42749 w 400050"/>
                <a:gd name="connsiteY65" fmla="*/ 412136 h 714375"/>
                <a:gd name="connsiteX66" fmla="*/ 41663 w 400050"/>
                <a:gd name="connsiteY66" fmla="*/ 408582 h 714375"/>
                <a:gd name="connsiteX67" fmla="*/ 43206 w 400050"/>
                <a:gd name="connsiteY67" fmla="*/ 404862 h 714375"/>
                <a:gd name="connsiteX68" fmla="*/ 38234 w 400050"/>
                <a:gd name="connsiteY68" fmla="*/ 403640 h 714375"/>
                <a:gd name="connsiteX69" fmla="*/ 37205 w 400050"/>
                <a:gd name="connsiteY69" fmla="*/ 402141 h 714375"/>
                <a:gd name="connsiteX70" fmla="*/ 38462 w 400050"/>
                <a:gd name="connsiteY70" fmla="*/ 394866 h 714375"/>
                <a:gd name="connsiteX71" fmla="*/ 47378 w 400050"/>
                <a:gd name="connsiteY71" fmla="*/ 393201 h 714375"/>
                <a:gd name="connsiteX72" fmla="*/ 49150 w 400050"/>
                <a:gd name="connsiteY72" fmla="*/ 390257 h 714375"/>
                <a:gd name="connsiteX73" fmla="*/ 50235 w 400050"/>
                <a:gd name="connsiteY73" fmla="*/ 382817 h 714375"/>
                <a:gd name="connsiteX74" fmla="*/ 52464 w 400050"/>
                <a:gd name="connsiteY74" fmla="*/ 380429 h 714375"/>
                <a:gd name="connsiteX75" fmla="*/ 50293 w 400050"/>
                <a:gd name="connsiteY75" fmla="*/ 376209 h 714375"/>
                <a:gd name="connsiteX76" fmla="*/ 49550 w 400050"/>
                <a:gd name="connsiteY76" fmla="*/ 370933 h 714375"/>
                <a:gd name="connsiteX77" fmla="*/ 52293 w 400050"/>
                <a:gd name="connsiteY77" fmla="*/ 369656 h 714375"/>
                <a:gd name="connsiteX78" fmla="*/ 50635 w 400050"/>
                <a:gd name="connsiteY78" fmla="*/ 366102 h 714375"/>
                <a:gd name="connsiteX79" fmla="*/ 44235 w 400050"/>
                <a:gd name="connsiteY79" fmla="*/ 363215 h 714375"/>
                <a:gd name="connsiteX80" fmla="*/ 45206 w 400050"/>
                <a:gd name="connsiteY80" fmla="*/ 360494 h 714375"/>
                <a:gd name="connsiteX81" fmla="*/ 48349 w 400050"/>
                <a:gd name="connsiteY81" fmla="*/ 359606 h 714375"/>
                <a:gd name="connsiteX82" fmla="*/ 46978 w 400050"/>
                <a:gd name="connsiteY82" fmla="*/ 355607 h 714375"/>
                <a:gd name="connsiteX83" fmla="*/ 41834 w 400050"/>
                <a:gd name="connsiteY83" fmla="*/ 353275 h 714375"/>
                <a:gd name="connsiteX84" fmla="*/ 33833 w 400050"/>
                <a:gd name="connsiteY84" fmla="*/ 337783 h 714375"/>
                <a:gd name="connsiteX85" fmla="*/ 27204 w 400050"/>
                <a:gd name="connsiteY85" fmla="*/ 333896 h 714375"/>
                <a:gd name="connsiteX86" fmla="*/ 27718 w 400050"/>
                <a:gd name="connsiteY86" fmla="*/ 329731 h 714375"/>
                <a:gd name="connsiteX87" fmla="*/ 25832 w 400050"/>
                <a:gd name="connsiteY87" fmla="*/ 327066 h 714375"/>
                <a:gd name="connsiteX88" fmla="*/ 25261 w 400050"/>
                <a:gd name="connsiteY88" fmla="*/ 317070 h 714375"/>
                <a:gd name="connsiteX89" fmla="*/ 26918 w 400050"/>
                <a:gd name="connsiteY89" fmla="*/ 313183 h 714375"/>
                <a:gd name="connsiteX90" fmla="*/ 25946 w 400050"/>
                <a:gd name="connsiteY90" fmla="*/ 305965 h 714375"/>
                <a:gd name="connsiteX91" fmla="*/ 27718 w 400050"/>
                <a:gd name="connsiteY91" fmla="*/ 303632 h 714375"/>
                <a:gd name="connsiteX92" fmla="*/ 31204 w 400050"/>
                <a:gd name="connsiteY92" fmla="*/ 303244 h 714375"/>
                <a:gd name="connsiteX93" fmla="*/ 32290 w 400050"/>
                <a:gd name="connsiteY93" fmla="*/ 293526 h 714375"/>
                <a:gd name="connsiteX94" fmla="*/ 34519 w 400050"/>
                <a:gd name="connsiteY94" fmla="*/ 292249 h 714375"/>
                <a:gd name="connsiteX95" fmla="*/ 40063 w 400050"/>
                <a:gd name="connsiteY95" fmla="*/ 292193 h 714375"/>
                <a:gd name="connsiteX96" fmla="*/ 43777 w 400050"/>
                <a:gd name="connsiteY96" fmla="*/ 286918 h 714375"/>
                <a:gd name="connsiteX97" fmla="*/ 48006 w 400050"/>
                <a:gd name="connsiteY97" fmla="*/ 285363 h 714375"/>
                <a:gd name="connsiteX98" fmla="*/ 50864 w 400050"/>
                <a:gd name="connsiteY98" fmla="*/ 276534 h 714375"/>
                <a:gd name="connsiteX99" fmla="*/ 52636 w 400050"/>
                <a:gd name="connsiteY99" fmla="*/ 275035 h 714375"/>
                <a:gd name="connsiteX100" fmla="*/ 56693 w 400050"/>
                <a:gd name="connsiteY100" fmla="*/ 276645 h 714375"/>
                <a:gd name="connsiteX101" fmla="*/ 59837 w 400050"/>
                <a:gd name="connsiteY101" fmla="*/ 275035 h 714375"/>
                <a:gd name="connsiteX102" fmla="*/ 59494 w 400050"/>
                <a:gd name="connsiteY102" fmla="*/ 268316 h 714375"/>
                <a:gd name="connsiteX103" fmla="*/ 62923 w 400050"/>
                <a:gd name="connsiteY103" fmla="*/ 267039 h 714375"/>
                <a:gd name="connsiteX104" fmla="*/ 64066 w 400050"/>
                <a:gd name="connsiteY104" fmla="*/ 259820 h 714375"/>
                <a:gd name="connsiteX105" fmla="*/ 62065 w 400050"/>
                <a:gd name="connsiteY105" fmla="*/ 259209 h 714375"/>
                <a:gd name="connsiteX106" fmla="*/ 60408 w 400050"/>
                <a:gd name="connsiteY106" fmla="*/ 254489 h 714375"/>
                <a:gd name="connsiteX107" fmla="*/ 63723 w 400050"/>
                <a:gd name="connsiteY107" fmla="*/ 248881 h 714375"/>
                <a:gd name="connsiteX108" fmla="*/ 63609 w 400050"/>
                <a:gd name="connsiteY108" fmla="*/ 245271 h 714375"/>
                <a:gd name="connsiteX109" fmla="*/ 68238 w 400050"/>
                <a:gd name="connsiteY109" fmla="*/ 239163 h 714375"/>
                <a:gd name="connsiteX110" fmla="*/ 72353 w 400050"/>
                <a:gd name="connsiteY110" fmla="*/ 228224 h 714375"/>
                <a:gd name="connsiteX111" fmla="*/ 71095 w 400050"/>
                <a:gd name="connsiteY111" fmla="*/ 225781 h 714375"/>
                <a:gd name="connsiteX112" fmla="*/ 73039 w 400050"/>
                <a:gd name="connsiteY112" fmla="*/ 223171 h 714375"/>
                <a:gd name="connsiteX113" fmla="*/ 72410 w 400050"/>
                <a:gd name="connsiteY113" fmla="*/ 218062 h 714375"/>
                <a:gd name="connsiteX114" fmla="*/ 69667 w 400050"/>
                <a:gd name="connsiteY114" fmla="*/ 213620 h 714375"/>
                <a:gd name="connsiteX115" fmla="*/ 71324 w 400050"/>
                <a:gd name="connsiteY115" fmla="*/ 210233 h 714375"/>
                <a:gd name="connsiteX116" fmla="*/ 75039 w 400050"/>
                <a:gd name="connsiteY116" fmla="*/ 207623 h 714375"/>
                <a:gd name="connsiteX117" fmla="*/ 80239 w 400050"/>
                <a:gd name="connsiteY117" fmla="*/ 206457 h 714375"/>
                <a:gd name="connsiteX118" fmla="*/ 84297 w 400050"/>
                <a:gd name="connsiteY118" fmla="*/ 202348 h 714375"/>
                <a:gd name="connsiteX119" fmla="*/ 85154 w 400050"/>
                <a:gd name="connsiteY119" fmla="*/ 198016 h 714375"/>
                <a:gd name="connsiteX120" fmla="*/ 87612 w 400050"/>
                <a:gd name="connsiteY120" fmla="*/ 193907 h 714375"/>
                <a:gd name="connsiteX121" fmla="*/ 86640 w 400050"/>
                <a:gd name="connsiteY121" fmla="*/ 191797 h 714375"/>
                <a:gd name="connsiteX122" fmla="*/ 91841 w 400050"/>
                <a:gd name="connsiteY122" fmla="*/ 180858 h 714375"/>
                <a:gd name="connsiteX123" fmla="*/ 91269 w 400050"/>
                <a:gd name="connsiteY123" fmla="*/ 179303 h 714375"/>
                <a:gd name="connsiteX124" fmla="*/ 94470 w 400050"/>
                <a:gd name="connsiteY124" fmla="*/ 173861 h 714375"/>
                <a:gd name="connsiteX125" fmla="*/ 90241 w 400050"/>
                <a:gd name="connsiteY125" fmla="*/ 173528 h 714375"/>
                <a:gd name="connsiteX126" fmla="*/ 88126 w 400050"/>
                <a:gd name="connsiteY126" fmla="*/ 170918 h 714375"/>
                <a:gd name="connsiteX127" fmla="*/ 88755 w 400050"/>
                <a:gd name="connsiteY127" fmla="*/ 167975 h 714375"/>
                <a:gd name="connsiteX128" fmla="*/ 85897 w 400050"/>
                <a:gd name="connsiteY128" fmla="*/ 169530 h 714375"/>
                <a:gd name="connsiteX129" fmla="*/ 86240 w 400050"/>
                <a:gd name="connsiteY129" fmla="*/ 166642 h 714375"/>
                <a:gd name="connsiteX130" fmla="*/ 83154 w 400050"/>
                <a:gd name="connsiteY130" fmla="*/ 166198 h 714375"/>
                <a:gd name="connsiteX131" fmla="*/ 84754 w 400050"/>
                <a:gd name="connsiteY131" fmla="*/ 161200 h 714375"/>
                <a:gd name="connsiteX132" fmla="*/ 87440 w 400050"/>
                <a:gd name="connsiteY132" fmla="*/ 159368 h 714375"/>
                <a:gd name="connsiteX133" fmla="*/ 102757 w 400050"/>
                <a:gd name="connsiteY133" fmla="*/ 159646 h 714375"/>
                <a:gd name="connsiteX134" fmla="*/ 104757 w 400050"/>
                <a:gd name="connsiteY134" fmla="*/ 158258 h 714375"/>
                <a:gd name="connsiteX135" fmla="*/ 106014 w 400050"/>
                <a:gd name="connsiteY135" fmla="*/ 152649 h 714375"/>
                <a:gd name="connsiteX136" fmla="*/ 111501 w 400050"/>
                <a:gd name="connsiteY136" fmla="*/ 149095 h 714375"/>
                <a:gd name="connsiteX137" fmla="*/ 110644 w 400050"/>
                <a:gd name="connsiteY137" fmla="*/ 145430 h 714375"/>
                <a:gd name="connsiteX138" fmla="*/ 112415 w 400050"/>
                <a:gd name="connsiteY138" fmla="*/ 138489 h 714375"/>
                <a:gd name="connsiteX139" fmla="*/ 114244 w 400050"/>
                <a:gd name="connsiteY139" fmla="*/ 137268 h 714375"/>
                <a:gd name="connsiteX140" fmla="*/ 112815 w 400050"/>
                <a:gd name="connsiteY140" fmla="*/ 133270 h 714375"/>
                <a:gd name="connsiteX141" fmla="*/ 117616 w 400050"/>
                <a:gd name="connsiteY141" fmla="*/ 130660 h 714375"/>
                <a:gd name="connsiteX142" fmla="*/ 120245 w 400050"/>
                <a:gd name="connsiteY142" fmla="*/ 130604 h 714375"/>
                <a:gd name="connsiteX143" fmla="*/ 129503 w 400050"/>
                <a:gd name="connsiteY143" fmla="*/ 134047 h 714375"/>
                <a:gd name="connsiteX144" fmla="*/ 132647 w 400050"/>
                <a:gd name="connsiteY144" fmla="*/ 133103 h 714375"/>
                <a:gd name="connsiteX145" fmla="*/ 138533 w 400050"/>
                <a:gd name="connsiteY145" fmla="*/ 137379 h 714375"/>
                <a:gd name="connsiteX146" fmla="*/ 144191 w 400050"/>
                <a:gd name="connsiteY146" fmla="*/ 139433 h 714375"/>
                <a:gd name="connsiteX147" fmla="*/ 149677 w 400050"/>
                <a:gd name="connsiteY147" fmla="*/ 135657 h 714375"/>
                <a:gd name="connsiteX148" fmla="*/ 153049 w 400050"/>
                <a:gd name="connsiteY148" fmla="*/ 137379 h 714375"/>
                <a:gd name="connsiteX149" fmla="*/ 158536 w 400050"/>
                <a:gd name="connsiteY149" fmla="*/ 135324 h 714375"/>
                <a:gd name="connsiteX150" fmla="*/ 157335 w 400050"/>
                <a:gd name="connsiteY150" fmla="*/ 129993 h 714375"/>
                <a:gd name="connsiteX151" fmla="*/ 160536 w 400050"/>
                <a:gd name="connsiteY151" fmla="*/ 126939 h 714375"/>
                <a:gd name="connsiteX152" fmla="*/ 161508 w 400050"/>
                <a:gd name="connsiteY152" fmla="*/ 114390 h 714375"/>
                <a:gd name="connsiteX153" fmla="*/ 165451 w 400050"/>
                <a:gd name="connsiteY153" fmla="*/ 110669 h 714375"/>
                <a:gd name="connsiteX154" fmla="*/ 168194 w 400050"/>
                <a:gd name="connsiteY154" fmla="*/ 103562 h 714375"/>
                <a:gd name="connsiteX155" fmla="*/ 171338 w 400050"/>
                <a:gd name="connsiteY155" fmla="*/ 99563 h 714375"/>
                <a:gd name="connsiteX156" fmla="*/ 176653 w 400050"/>
                <a:gd name="connsiteY156" fmla="*/ 89568 h 714375"/>
                <a:gd name="connsiteX157" fmla="*/ 177453 w 400050"/>
                <a:gd name="connsiteY157" fmla="*/ 86514 h 714375"/>
                <a:gd name="connsiteX158" fmla="*/ 181167 w 400050"/>
                <a:gd name="connsiteY158" fmla="*/ 82349 h 714375"/>
                <a:gd name="connsiteX159" fmla="*/ 181282 w 400050"/>
                <a:gd name="connsiteY159" fmla="*/ 79629 h 714375"/>
                <a:gd name="connsiteX160" fmla="*/ 185797 w 400050"/>
                <a:gd name="connsiteY160" fmla="*/ 73631 h 714375"/>
                <a:gd name="connsiteX161" fmla="*/ 185854 w 400050"/>
                <a:gd name="connsiteY161" fmla="*/ 69189 h 714375"/>
                <a:gd name="connsiteX162" fmla="*/ 192083 w 400050"/>
                <a:gd name="connsiteY162" fmla="*/ 64192 h 714375"/>
                <a:gd name="connsiteX163" fmla="*/ 193055 w 400050"/>
                <a:gd name="connsiteY163" fmla="*/ 58694 h 714375"/>
                <a:gd name="connsiteX164" fmla="*/ 196655 w 400050"/>
                <a:gd name="connsiteY164" fmla="*/ 58583 h 714375"/>
                <a:gd name="connsiteX165" fmla="*/ 203056 w 400050"/>
                <a:gd name="connsiteY165" fmla="*/ 53974 h 714375"/>
                <a:gd name="connsiteX166" fmla="*/ 206599 w 400050"/>
                <a:gd name="connsiteY166" fmla="*/ 53363 h 714375"/>
                <a:gd name="connsiteX167" fmla="*/ 211743 w 400050"/>
                <a:gd name="connsiteY167" fmla="*/ 57139 h 714375"/>
                <a:gd name="connsiteX168" fmla="*/ 222716 w 400050"/>
                <a:gd name="connsiteY168" fmla="*/ 61193 h 714375"/>
                <a:gd name="connsiteX169" fmla="*/ 230374 w 400050"/>
                <a:gd name="connsiteY169" fmla="*/ 68134 h 714375"/>
                <a:gd name="connsiteX170" fmla="*/ 233346 w 400050"/>
                <a:gd name="connsiteY170" fmla="*/ 69522 h 714375"/>
                <a:gd name="connsiteX171" fmla="*/ 243004 w 400050"/>
                <a:gd name="connsiteY171" fmla="*/ 64691 h 714375"/>
                <a:gd name="connsiteX172" fmla="*/ 247633 w 400050"/>
                <a:gd name="connsiteY172" fmla="*/ 49809 h 714375"/>
                <a:gd name="connsiteX173" fmla="*/ 260150 w 400050"/>
                <a:gd name="connsiteY173" fmla="*/ 44979 h 714375"/>
                <a:gd name="connsiteX174" fmla="*/ 264779 w 400050"/>
                <a:gd name="connsiteY174" fmla="*/ 44257 h 714375"/>
                <a:gd name="connsiteX175" fmla="*/ 280381 w 400050"/>
                <a:gd name="connsiteY175" fmla="*/ 39592 h 714375"/>
                <a:gd name="connsiteX176" fmla="*/ 282667 w 400050"/>
                <a:gd name="connsiteY176" fmla="*/ 42591 h 714375"/>
                <a:gd name="connsiteX177" fmla="*/ 286439 w 400050"/>
                <a:gd name="connsiteY177" fmla="*/ 50976 h 714375"/>
                <a:gd name="connsiteX178" fmla="*/ 293011 w 400050"/>
                <a:gd name="connsiteY178" fmla="*/ 51031 h 714375"/>
                <a:gd name="connsiteX179" fmla="*/ 303470 w 400050"/>
                <a:gd name="connsiteY179" fmla="*/ 49199 h 714375"/>
                <a:gd name="connsiteX180" fmla="*/ 309013 w 400050"/>
                <a:gd name="connsiteY180" fmla="*/ 47477 h 714375"/>
                <a:gd name="connsiteX181" fmla="*/ 320958 w 400050"/>
                <a:gd name="connsiteY181" fmla="*/ 35316 h 714375"/>
                <a:gd name="connsiteX182" fmla="*/ 327873 w 400050"/>
                <a:gd name="connsiteY182" fmla="*/ 32207 h 714375"/>
                <a:gd name="connsiteX183" fmla="*/ 330788 w 400050"/>
                <a:gd name="connsiteY183" fmla="*/ 26820 h 714375"/>
                <a:gd name="connsiteX184" fmla="*/ 335988 w 400050"/>
                <a:gd name="connsiteY184" fmla="*/ 33817 h 714375"/>
                <a:gd name="connsiteX185" fmla="*/ 339646 w 400050"/>
                <a:gd name="connsiteY185" fmla="*/ 33095 h 714375"/>
                <a:gd name="connsiteX186" fmla="*/ 345075 w 400050"/>
                <a:gd name="connsiteY186" fmla="*/ 27209 h 714375"/>
                <a:gd name="connsiteX187" fmla="*/ 350904 w 400050"/>
                <a:gd name="connsiteY187" fmla="*/ 27098 h 714375"/>
                <a:gd name="connsiteX188" fmla="*/ 355591 w 400050"/>
                <a:gd name="connsiteY188" fmla="*/ 25488 h 714375"/>
                <a:gd name="connsiteX189" fmla="*/ 357306 w 400050"/>
                <a:gd name="connsiteY189" fmla="*/ 23156 h 714375"/>
                <a:gd name="connsiteX190" fmla="*/ 356963 w 400050"/>
                <a:gd name="connsiteY190" fmla="*/ 19768 h 714375"/>
                <a:gd name="connsiteX191" fmla="*/ 353705 w 400050"/>
                <a:gd name="connsiteY191" fmla="*/ 15715 h 714375"/>
                <a:gd name="connsiteX192" fmla="*/ 356563 w 400050"/>
                <a:gd name="connsiteY192" fmla="*/ 7108 h 714375"/>
                <a:gd name="connsiteX193" fmla="*/ 355762 w 400050"/>
                <a:gd name="connsiteY193" fmla="*/ 3720 h 714375"/>
                <a:gd name="connsiteX194" fmla="*/ 357706 w 400050"/>
                <a:gd name="connsiteY194" fmla="*/ 944 h 714375"/>
                <a:gd name="connsiteX195" fmla="*/ 362335 w 400050"/>
                <a:gd name="connsiteY195" fmla="*/ 0 h 714375"/>
                <a:gd name="connsiteX196" fmla="*/ 364907 w 400050"/>
                <a:gd name="connsiteY196" fmla="*/ 2887 h 714375"/>
                <a:gd name="connsiteX197" fmla="*/ 366850 w 400050"/>
                <a:gd name="connsiteY197" fmla="*/ 8052 h 714375"/>
                <a:gd name="connsiteX198" fmla="*/ 371765 w 400050"/>
                <a:gd name="connsiteY198" fmla="*/ 15937 h 714375"/>
                <a:gd name="connsiteX199" fmla="*/ 376108 w 400050"/>
                <a:gd name="connsiteY199" fmla="*/ 17936 h 714375"/>
                <a:gd name="connsiteX200" fmla="*/ 375251 w 400050"/>
                <a:gd name="connsiteY200" fmla="*/ 22545 h 714375"/>
                <a:gd name="connsiteX201" fmla="*/ 377080 w 400050"/>
                <a:gd name="connsiteY201" fmla="*/ 22711 h 714375"/>
                <a:gd name="connsiteX202" fmla="*/ 376051 w 400050"/>
                <a:gd name="connsiteY202" fmla="*/ 29653 h 714375"/>
                <a:gd name="connsiteX203" fmla="*/ 374622 w 400050"/>
                <a:gd name="connsiteY203" fmla="*/ 32151 h 714375"/>
                <a:gd name="connsiteX204" fmla="*/ 377651 w 400050"/>
                <a:gd name="connsiteY204" fmla="*/ 36316 h 714375"/>
                <a:gd name="connsiteX205" fmla="*/ 376394 w 400050"/>
                <a:gd name="connsiteY205" fmla="*/ 38149 h 714375"/>
                <a:gd name="connsiteX206" fmla="*/ 378794 w 400050"/>
                <a:gd name="connsiteY206" fmla="*/ 44534 h 714375"/>
                <a:gd name="connsiteX207" fmla="*/ 385195 w 400050"/>
                <a:gd name="connsiteY207" fmla="*/ 45700 h 714375"/>
                <a:gd name="connsiteX208" fmla="*/ 386052 w 400050"/>
                <a:gd name="connsiteY208" fmla="*/ 47144 h 714375"/>
                <a:gd name="connsiteX209" fmla="*/ 390567 w 400050"/>
                <a:gd name="connsiteY209" fmla="*/ 44645 h 714375"/>
                <a:gd name="connsiteX210" fmla="*/ 394511 w 400050"/>
                <a:gd name="connsiteY210" fmla="*/ 47533 h 714375"/>
                <a:gd name="connsiteX211" fmla="*/ 399082 w 400050"/>
                <a:gd name="connsiteY211" fmla="*/ 47866 h 714375"/>
                <a:gd name="connsiteX212" fmla="*/ 397254 w 400050"/>
                <a:gd name="connsiteY212" fmla="*/ 53030 h 714375"/>
                <a:gd name="connsiteX213" fmla="*/ 393425 w 400050"/>
                <a:gd name="connsiteY213" fmla="*/ 57250 h 714375"/>
                <a:gd name="connsiteX214" fmla="*/ 387538 w 400050"/>
                <a:gd name="connsiteY214" fmla="*/ 59916 h 714375"/>
                <a:gd name="connsiteX215" fmla="*/ 383480 w 400050"/>
                <a:gd name="connsiteY215" fmla="*/ 59472 h 714375"/>
                <a:gd name="connsiteX216" fmla="*/ 377022 w 400050"/>
                <a:gd name="connsiteY216" fmla="*/ 61859 h 714375"/>
                <a:gd name="connsiteX217" fmla="*/ 373536 w 400050"/>
                <a:gd name="connsiteY217" fmla="*/ 61137 h 714375"/>
                <a:gd name="connsiteX218" fmla="*/ 371707 w 400050"/>
                <a:gd name="connsiteY218" fmla="*/ 65746 h 714375"/>
                <a:gd name="connsiteX219" fmla="*/ 366564 w 400050"/>
                <a:gd name="connsiteY219" fmla="*/ 66579 h 714375"/>
                <a:gd name="connsiteX220" fmla="*/ 362449 w 400050"/>
                <a:gd name="connsiteY220" fmla="*/ 68523 h 714375"/>
                <a:gd name="connsiteX221" fmla="*/ 358906 w 400050"/>
                <a:gd name="connsiteY221" fmla="*/ 66302 h 714375"/>
                <a:gd name="connsiteX222" fmla="*/ 356620 w 400050"/>
                <a:gd name="connsiteY222" fmla="*/ 69356 h 714375"/>
                <a:gd name="connsiteX223" fmla="*/ 356620 w 400050"/>
                <a:gd name="connsiteY223" fmla="*/ 69356 h 714375"/>
                <a:gd name="connsiteX224" fmla="*/ 359306 w 400050"/>
                <a:gd name="connsiteY224" fmla="*/ 77685 h 714375"/>
                <a:gd name="connsiteX225" fmla="*/ 357877 w 400050"/>
                <a:gd name="connsiteY225" fmla="*/ 81128 h 714375"/>
                <a:gd name="connsiteX226" fmla="*/ 354105 w 400050"/>
                <a:gd name="connsiteY226" fmla="*/ 82905 h 714375"/>
                <a:gd name="connsiteX227" fmla="*/ 351533 w 400050"/>
                <a:gd name="connsiteY227" fmla="*/ 77241 h 714375"/>
                <a:gd name="connsiteX228" fmla="*/ 348847 w 400050"/>
                <a:gd name="connsiteY228" fmla="*/ 76186 h 714375"/>
                <a:gd name="connsiteX229" fmla="*/ 346047 w 400050"/>
                <a:gd name="connsiteY229" fmla="*/ 85737 h 714375"/>
                <a:gd name="connsiteX230" fmla="*/ 341532 w 400050"/>
                <a:gd name="connsiteY230" fmla="*/ 87902 h 714375"/>
                <a:gd name="connsiteX231" fmla="*/ 352562 w 400050"/>
                <a:gd name="connsiteY231" fmla="*/ 91512 h 714375"/>
                <a:gd name="connsiteX232" fmla="*/ 352448 w 400050"/>
                <a:gd name="connsiteY232" fmla="*/ 94732 h 714375"/>
                <a:gd name="connsiteX233" fmla="*/ 354219 w 400050"/>
                <a:gd name="connsiteY233" fmla="*/ 99952 h 714375"/>
                <a:gd name="connsiteX234" fmla="*/ 356105 w 400050"/>
                <a:gd name="connsiteY234" fmla="*/ 99175 h 714375"/>
                <a:gd name="connsiteX235" fmla="*/ 365992 w 400050"/>
                <a:gd name="connsiteY235" fmla="*/ 102173 h 714375"/>
                <a:gd name="connsiteX236" fmla="*/ 369536 w 400050"/>
                <a:gd name="connsiteY236" fmla="*/ 99619 h 714375"/>
                <a:gd name="connsiteX237" fmla="*/ 371136 w 400050"/>
                <a:gd name="connsiteY237" fmla="*/ 101951 h 714375"/>
                <a:gd name="connsiteX238" fmla="*/ 368793 w 400050"/>
                <a:gd name="connsiteY238" fmla="*/ 103673 h 714375"/>
                <a:gd name="connsiteX239" fmla="*/ 369879 w 400050"/>
                <a:gd name="connsiteY239" fmla="*/ 106505 h 714375"/>
                <a:gd name="connsiteX240" fmla="*/ 376451 w 400050"/>
                <a:gd name="connsiteY240" fmla="*/ 105394 h 714375"/>
                <a:gd name="connsiteX241" fmla="*/ 376337 w 400050"/>
                <a:gd name="connsiteY241" fmla="*/ 106949 h 714375"/>
                <a:gd name="connsiteX242" fmla="*/ 386509 w 400050"/>
                <a:gd name="connsiteY242" fmla="*/ 105838 h 714375"/>
                <a:gd name="connsiteX243" fmla="*/ 387595 w 400050"/>
                <a:gd name="connsiteY243" fmla="*/ 109947 h 714375"/>
                <a:gd name="connsiteX244" fmla="*/ 386052 w 400050"/>
                <a:gd name="connsiteY244" fmla="*/ 111669 h 714375"/>
                <a:gd name="connsiteX245" fmla="*/ 388510 w 400050"/>
                <a:gd name="connsiteY245" fmla="*/ 116889 h 714375"/>
                <a:gd name="connsiteX246" fmla="*/ 387881 w 400050"/>
                <a:gd name="connsiteY246" fmla="*/ 118610 h 714375"/>
                <a:gd name="connsiteX247" fmla="*/ 387709 w 400050"/>
                <a:gd name="connsiteY247" fmla="*/ 131826 h 714375"/>
                <a:gd name="connsiteX248" fmla="*/ 389881 w 400050"/>
                <a:gd name="connsiteY248" fmla="*/ 136435 h 714375"/>
                <a:gd name="connsiteX249" fmla="*/ 395825 w 400050"/>
                <a:gd name="connsiteY249" fmla="*/ 137101 h 714375"/>
                <a:gd name="connsiteX250" fmla="*/ 397654 w 400050"/>
                <a:gd name="connsiteY250" fmla="*/ 142321 h 714375"/>
                <a:gd name="connsiteX251" fmla="*/ 402626 w 400050"/>
                <a:gd name="connsiteY251" fmla="*/ 141266 h 714375"/>
                <a:gd name="connsiteX252" fmla="*/ 399254 w 400050"/>
                <a:gd name="connsiteY252" fmla="*/ 151816 h 714375"/>
                <a:gd name="connsiteX253" fmla="*/ 396396 w 400050"/>
                <a:gd name="connsiteY253" fmla="*/ 152927 h 714375"/>
                <a:gd name="connsiteX254" fmla="*/ 395939 w 400050"/>
                <a:gd name="connsiteY254" fmla="*/ 157536 h 714375"/>
                <a:gd name="connsiteX255" fmla="*/ 393368 w 400050"/>
                <a:gd name="connsiteY255" fmla="*/ 162034 h 714375"/>
                <a:gd name="connsiteX256" fmla="*/ 393139 w 400050"/>
                <a:gd name="connsiteY256" fmla="*/ 170585 h 714375"/>
                <a:gd name="connsiteX257" fmla="*/ 389824 w 400050"/>
                <a:gd name="connsiteY257" fmla="*/ 173250 h 714375"/>
                <a:gd name="connsiteX258" fmla="*/ 390396 w 400050"/>
                <a:gd name="connsiteY258" fmla="*/ 179025 h 714375"/>
                <a:gd name="connsiteX259" fmla="*/ 388452 w 400050"/>
                <a:gd name="connsiteY259" fmla="*/ 181024 h 714375"/>
                <a:gd name="connsiteX260" fmla="*/ 393996 w 400050"/>
                <a:gd name="connsiteY260" fmla="*/ 184189 h 714375"/>
                <a:gd name="connsiteX261" fmla="*/ 391024 w 400050"/>
                <a:gd name="connsiteY261" fmla="*/ 189243 h 714375"/>
                <a:gd name="connsiteX262" fmla="*/ 385881 w 400050"/>
                <a:gd name="connsiteY262" fmla="*/ 188910 h 714375"/>
                <a:gd name="connsiteX263" fmla="*/ 383309 w 400050"/>
                <a:gd name="connsiteY263" fmla="*/ 194018 h 714375"/>
                <a:gd name="connsiteX264" fmla="*/ 384166 w 400050"/>
                <a:gd name="connsiteY264" fmla="*/ 197183 h 714375"/>
                <a:gd name="connsiteX265" fmla="*/ 381937 w 400050"/>
                <a:gd name="connsiteY265" fmla="*/ 201070 h 714375"/>
                <a:gd name="connsiteX266" fmla="*/ 373250 w 400050"/>
                <a:gd name="connsiteY266" fmla="*/ 201237 h 714375"/>
                <a:gd name="connsiteX267" fmla="*/ 366621 w 400050"/>
                <a:gd name="connsiteY267" fmla="*/ 204180 h 714375"/>
                <a:gd name="connsiteX268" fmla="*/ 364449 w 400050"/>
                <a:gd name="connsiteY268" fmla="*/ 202736 h 714375"/>
                <a:gd name="connsiteX269" fmla="*/ 359934 w 400050"/>
                <a:gd name="connsiteY269" fmla="*/ 203791 h 714375"/>
                <a:gd name="connsiteX270" fmla="*/ 357534 w 400050"/>
                <a:gd name="connsiteY270" fmla="*/ 198905 h 714375"/>
                <a:gd name="connsiteX271" fmla="*/ 357534 w 400050"/>
                <a:gd name="connsiteY271" fmla="*/ 198905 h 714375"/>
                <a:gd name="connsiteX272" fmla="*/ 355820 w 400050"/>
                <a:gd name="connsiteY272" fmla="*/ 198794 h 714375"/>
                <a:gd name="connsiteX273" fmla="*/ 354562 w 400050"/>
                <a:gd name="connsiteY273" fmla="*/ 193796 h 714375"/>
                <a:gd name="connsiteX274" fmla="*/ 350447 w 400050"/>
                <a:gd name="connsiteY274" fmla="*/ 195351 h 714375"/>
                <a:gd name="connsiteX275" fmla="*/ 349362 w 400050"/>
                <a:gd name="connsiteY275" fmla="*/ 198627 h 714375"/>
                <a:gd name="connsiteX276" fmla="*/ 346275 w 400050"/>
                <a:gd name="connsiteY276" fmla="*/ 198016 h 714375"/>
                <a:gd name="connsiteX277" fmla="*/ 343361 w 400050"/>
                <a:gd name="connsiteY277" fmla="*/ 202459 h 714375"/>
                <a:gd name="connsiteX278" fmla="*/ 340389 w 400050"/>
                <a:gd name="connsiteY278" fmla="*/ 201959 h 714375"/>
                <a:gd name="connsiteX279" fmla="*/ 331931 w 400050"/>
                <a:gd name="connsiteY279" fmla="*/ 211288 h 714375"/>
                <a:gd name="connsiteX280" fmla="*/ 329130 w 400050"/>
                <a:gd name="connsiteY280" fmla="*/ 211621 h 714375"/>
                <a:gd name="connsiteX281" fmla="*/ 328273 w 400050"/>
                <a:gd name="connsiteY281" fmla="*/ 214842 h 714375"/>
                <a:gd name="connsiteX282" fmla="*/ 329073 w 400050"/>
                <a:gd name="connsiteY282" fmla="*/ 223671 h 714375"/>
                <a:gd name="connsiteX283" fmla="*/ 330845 w 400050"/>
                <a:gd name="connsiteY283" fmla="*/ 226669 h 714375"/>
                <a:gd name="connsiteX284" fmla="*/ 336445 w 400050"/>
                <a:gd name="connsiteY284" fmla="*/ 230445 h 714375"/>
                <a:gd name="connsiteX285" fmla="*/ 334674 w 400050"/>
                <a:gd name="connsiteY285" fmla="*/ 234388 h 714375"/>
                <a:gd name="connsiteX286" fmla="*/ 334960 w 400050"/>
                <a:gd name="connsiteY286" fmla="*/ 238830 h 714375"/>
                <a:gd name="connsiteX287" fmla="*/ 331530 w 400050"/>
                <a:gd name="connsiteY287" fmla="*/ 238275 h 714375"/>
                <a:gd name="connsiteX288" fmla="*/ 329016 w 400050"/>
                <a:gd name="connsiteY288" fmla="*/ 244605 h 714375"/>
                <a:gd name="connsiteX289" fmla="*/ 323929 w 400050"/>
                <a:gd name="connsiteY289" fmla="*/ 244216 h 714375"/>
                <a:gd name="connsiteX290" fmla="*/ 322215 w 400050"/>
                <a:gd name="connsiteY290" fmla="*/ 251546 h 714375"/>
                <a:gd name="connsiteX291" fmla="*/ 313928 w 400050"/>
                <a:gd name="connsiteY291" fmla="*/ 252213 h 714375"/>
                <a:gd name="connsiteX292" fmla="*/ 313014 w 400050"/>
                <a:gd name="connsiteY292" fmla="*/ 259209 h 714375"/>
                <a:gd name="connsiteX293" fmla="*/ 309185 w 400050"/>
                <a:gd name="connsiteY293" fmla="*/ 262596 h 714375"/>
                <a:gd name="connsiteX294" fmla="*/ 307756 w 400050"/>
                <a:gd name="connsiteY294" fmla="*/ 270370 h 714375"/>
                <a:gd name="connsiteX295" fmla="*/ 311185 w 400050"/>
                <a:gd name="connsiteY295" fmla="*/ 274313 h 714375"/>
                <a:gd name="connsiteX296" fmla="*/ 306956 w 400050"/>
                <a:gd name="connsiteY296" fmla="*/ 279255 h 714375"/>
                <a:gd name="connsiteX297" fmla="*/ 305813 w 400050"/>
                <a:gd name="connsiteY297" fmla="*/ 283364 h 714375"/>
                <a:gd name="connsiteX298" fmla="*/ 308785 w 400050"/>
                <a:gd name="connsiteY298" fmla="*/ 288084 h 714375"/>
                <a:gd name="connsiteX299" fmla="*/ 307584 w 400050"/>
                <a:gd name="connsiteY299" fmla="*/ 296691 h 714375"/>
                <a:gd name="connsiteX300" fmla="*/ 309985 w 400050"/>
                <a:gd name="connsiteY300" fmla="*/ 300634 h 714375"/>
                <a:gd name="connsiteX301" fmla="*/ 312614 w 400050"/>
                <a:gd name="connsiteY301" fmla="*/ 301800 h 714375"/>
                <a:gd name="connsiteX302" fmla="*/ 316729 w 400050"/>
                <a:gd name="connsiteY302" fmla="*/ 301245 h 714375"/>
                <a:gd name="connsiteX303" fmla="*/ 320043 w 400050"/>
                <a:gd name="connsiteY303" fmla="*/ 304410 h 714375"/>
                <a:gd name="connsiteX304" fmla="*/ 323072 w 400050"/>
                <a:gd name="connsiteY304" fmla="*/ 303410 h 714375"/>
                <a:gd name="connsiteX305" fmla="*/ 323929 w 400050"/>
                <a:gd name="connsiteY305" fmla="*/ 308019 h 714375"/>
                <a:gd name="connsiteX306" fmla="*/ 331016 w 400050"/>
                <a:gd name="connsiteY306" fmla="*/ 309407 h 714375"/>
                <a:gd name="connsiteX307" fmla="*/ 334217 w 400050"/>
                <a:gd name="connsiteY307" fmla="*/ 308741 h 714375"/>
                <a:gd name="connsiteX308" fmla="*/ 332331 w 400050"/>
                <a:gd name="connsiteY308" fmla="*/ 314738 h 714375"/>
                <a:gd name="connsiteX309" fmla="*/ 338389 w 400050"/>
                <a:gd name="connsiteY309" fmla="*/ 322124 h 714375"/>
                <a:gd name="connsiteX310" fmla="*/ 337988 w 400050"/>
                <a:gd name="connsiteY310" fmla="*/ 329731 h 714375"/>
                <a:gd name="connsiteX311" fmla="*/ 340675 w 400050"/>
                <a:gd name="connsiteY311" fmla="*/ 330397 h 714375"/>
                <a:gd name="connsiteX312" fmla="*/ 343932 w 400050"/>
                <a:gd name="connsiteY312" fmla="*/ 337672 h 714375"/>
                <a:gd name="connsiteX313" fmla="*/ 346047 w 400050"/>
                <a:gd name="connsiteY313" fmla="*/ 339615 h 714375"/>
                <a:gd name="connsiteX314" fmla="*/ 347704 w 400050"/>
                <a:gd name="connsiteY314" fmla="*/ 350166 h 714375"/>
                <a:gd name="connsiteX315" fmla="*/ 350447 w 400050"/>
                <a:gd name="connsiteY315" fmla="*/ 350554 h 714375"/>
                <a:gd name="connsiteX316" fmla="*/ 353991 w 400050"/>
                <a:gd name="connsiteY316" fmla="*/ 356607 h 714375"/>
                <a:gd name="connsiteX317" fmla="*/ 349533 w 400050"/>
                <a:gd name="connsiteY317" fmla="*/ 360327 h 714375"/>
                <a:gd name="connsiteX318" fmla="*/ 349247 w 400050"/>
                <a:gd name="connsiteY318" fmla="*/ 363048 h 714375"/>
                <a:gd name="connsiteX319" fmla="*/ 356162 w 400050"/>
                <a:gd name="connsiteY319" fmla="*/ 361327 h 714375"/>
                <a:gd name="connsiteX320" fmla="*/ 361763 w 400050"/>
                <a:gd name="connsiteY320" fmla="*/ 364048 h 714375"/>
                <a:gd name="connsiteX321" fmla="*/ 362792 w 400050"/>
                <a:gd name="connsiteY321" fmla="*/ 366713 h 714375"/>
                <a:gd name="connsiteX322" fmla="*/ 360563 w 400050"/>
                <a:gd name="connsiteY322" fmla="*/ 373266 h 714375"/>
                <a:gd name="connsiteX323" fmla="*/ 360849 w 400050"/>
                <a:gd name="connsiteY323" fmla="*/ 376653 h 714375"/>
                <a:gd name="connsiteX324" fmla="*/ 353248 w 400050"/>
                <a:gd name="connsiteY324" fmla="*/ 387981 h 714375"/>
                <a:gd name="connsiteX325" fmla="*/ 351190 w 400050"/>
                <a:gd name="connsiteY325" fmla="*/ 396088 h 714375"/>
                <a:gd name="connsiteX326" fmla="*/ 347418 w 400050"/>
                <a:gd name="connsiteY326" fmla="*/ 398587 h 714375"/>
                <a:gd name="connsiteX327" fmla="*/ 346390 w 400050"/>
                <a:gd name="connsiteY327" fmla="*/ 404140 h 714375"/>
                <a:gd name="connsiteX328" fmla="*/ 340789 w 400050"/>
                <a:gd name="connsiteY328" fmla="*/ 409471 h 714375"/>
                <a:gd name="connsiteX329" fmla="*/ 339303 w 400050"/>
                <a:gd name="connsiteY329" fmla="*/ 417744 h 714375"/>
                <a:gd name="connsiteX330" fmla="*/ 336217 w 400050"/>
                <a:gd name="connsiteY330" fmla="*/ 420521 h 714375"/>
                <a:gd name="connsiteX331" fmla="*/ 334274 w 400050"/>
                <a:gd name="connsiteY331" fmla="*/ 426074 h 714375"/>
                <a:gd name="connsiteX332" fmla="*/ 328787 w 400050"/>
                <a:gd name="connsiteY332" fmla="*/ 427906 h 714375"/>
                <a:gd name="connsiteX333" fmla="*/ 328844 w 400050"/>
                <a:gd name="connsiteY333" fmla="*/ 433126 h 714375"/>
                <a:gd name="connsiteX334" fmla="*/ 327416 w 400050"/>
                <a:gd name="connsiteY334" fmla="*/ 436791 h 714375"/>
                <a:gd name="connsiteX335" fmla="*/ 330216 w 400050"/>
                <a:gd name="connsiteY335" fmla="*/ 438623 h 714375"/>
                <a:gd name="connsiteX336" fmla="*/ 328673 w 400050"/>
                <a:gd name="connsiteY336" fmla="*/ 443621 h 714375"/>
                <a:gd name="connsiteX337" fmla="*/ 330502 w 400050"/>
                <a:gd name="connsiteY337" fmla="*/ 447008 h 714375"/>
                <a:gd name="connsiteX338" fmla="*/ 327702 w 400050"/>
                <a:gd name="connsiteY338" fmla="*/ 450673 h 714375"/>
                <a:gd name="connsiteX339" fmla="*/ 330616 w 400050"/>
                <a:gd name="connsiteY339" fmla="*/ 457781 h 714375"/>
                <a:gd name="connsiteX340" fmla="*/ 328787 w 400050"/>
                <a:gd name="connsiteY340" fmla="*/ 462390 h 714375"/>
                <a:gd name="connsiteX341" fmla="*/ 324958 w 400050"/>
                <a:gd name="connsiteY341" fmla="*/ 461945 h 714375"/>
                <a:gd name="connsiteX342" fmla="*/ 324958 w 400050"/>
                <a:gd name="connsiteY342" fmla="*/ 459669 h 714375"/>
                <a:gd name="connsiteX343" fmla="*/ 321701 w 400050"/>
                <a:gd name="connsiteY343" fmla="*/ 459224 h 714375"/>
                <a:gd name="connsiteX344" fmla="*/ 319815 w 400050"/>
                <a:gd name="connsiteY344" fmla="*/ 462334 h 714375"/>
                <a:gd name="connsiteX345" fmla="*/ 320215 w 400050"/>
                <a:gd name="connsiteY345" fmla="*/ 469942 h 714375"/>
                <a:gd name="connsiteX346" fmla="*/ 312728 w 400050"/>
                <a:gd name="connsiteY346" fmla="*/ 474217 h 714375"/>
                <a:gd name="connsiteX347" fmla="*/ 308042 w 400050"/>
                <a:gd name="connsiteY347" fmla="*/ 474273 h 714375"/>
                <a:gd name="connsiteX348" fmla="*/ 306784 w 400050"/>
                <a:gd name="connsiteY348" fmla="*/ 476605 h 714375"/>
                <a:gd name="connsiteX349" fmla="*/ 303412 w 400050"/>
                <a:gd name="connsiteY349" fmla="*/ 475661 h 714375"/>
                <a:gd name="connsiteX350" fmla="*/ 300212 w 400050"/>
                <a:gd name="connsiteY350" fmla="*/ 479437 h 714375"/>
                <a:gd name="connsiteX351" fmla="*/ 304098 w 400050"/>
                <a:gd name="connsiteY351" fmla="*/ 479770 h 714375"/>
                <a:gd name="connsiteX352" fmla="*/ 301298 w 400050"/>
                <a:gd name="connsiteY352" fmla="*/ 485545 h 714375"/>
                <a:gd name="connsiteX353" fmla="*/ 302212 w 400050"/>
                <a:gd name="connsiteY353" fmla="*/ 487822 h 714375"/>
                <a:gd name="connsiteX354" fmla="*/ 307584 w 400050"/>
                <a:gd name="connsiteY354" fmla="*/ 489210 h 714375"/>
                <a:gd name="connsiteX355" fmla="*/ 307127 w 400050"/>
                <a:gd name="connsiteY355" fmla="*/ 492597 h 714375"/>
                <a:gd name="connsiteX356" fmla="*/ 309928 w 400050"/>
                <a:gd name="connsiteY356" fmla="*/ 493541 h 714375"/>
                <a:gd name="connsiteX357" fmla="*/ 311699 w 400050"/>
                <a:gd name="connsiteY357" fmla="*/ 497928 h 714375"/>
                <a:gd name="connsiteX358" fmla="*/ 309013 w 400050"/>
                <a:gd name="connsiteY358" fmla="*/ 500149 h 714375"/>
                <a:gd name="connsiteX359" fmla="*/ 308499 w 400050"/>
                <a:gd name="connsiteY359" fmla="*/ 504092 h 714375"/>
                <a:gd name="connsiteX360" fmla="*/ 311528 w 400050"/>
                <a:gd name="connsiteY360" fmla="*/ 507979 h 714375"/>
                <a:gd name="connsiteX361" fmla="*/ 316043 w 400050"/>
                <a:gd name="connsiteY361" fmla="*/ 509090 h 714375"/>
                <a:gd name="connsiteX362" fmla="*/ 319243 w 400050"/>
                <a:gd name="connsiteY362" fmla="*/ 512088 h 714375"/>
                <a:gd name="connsiteX363" fmla="*/ 322786 w 400050"/>
                <a:gd name="connsiteY363" fmla="*/ 512310 h 714375"/>
                <a:gd name="connsiteX364" fmla="*/ 324901 w 400050"/>
                <a:gd name="connsiteY364" fmla="*/ 519251 h 714375"/>
                <a:gd name="connsiteX365" fmla="*/ 325358 w 400050"/>
                <a:gd name="connsiteY365" fmla="*/ 523694 h 714375"/>
                <a:gd name="connsiteX366" fmla="*/ 323129 w 400050"/>
                <a:gd name="connsiteY366" fmla="*/ 526137 h 714375"/>
                <a:gd name="connsiteX367" fmla="*/ 323529 w 400050"/>
                <a:gd name="connsiteY367" fmla="*/ 530857 h 714375"/>
                <a:gd name="connsiteX368" fmla="*/ 320329 w 400050"/>
                <a:gd name="connsiteY368" fmla="*/ 536132 h 714375"/>
                <a:gd name="connsiteX369" fmla="*/ 321815 w 400050"/>
                <a:gd name="connsiteY369" fmla="*/ 540130 h 714375"/>
                <a:gd name="connsiteX370" fmla="*/ 317471 w 400050"/>
                <a:gd name="connsiteY370" fmla="*/ 540963 h 714375"/>
                <a:gd name="connsiteX371" fmla="*/ 322558 w 400050"/>
                <a:gd name="connsiteY371" fmla="*/ 543906 h 714375"/>
                <a:gd name="connsiteX372" fmla="*/ 323186 w 400050"/>
                <a:gd name="connsiteY372" fmla="*/ 546127 h 714375"/>
                <a:gd name="connsiteX373" fmla="*/ 317872 w 400050"/>
                <a:gd name="connsiteY373" fmla="*/ 546627 h 714375"/>
                <a:gd name="connsiteX374" fmla="*/ 319358 w 400050"/>
                <a:gd name="connsiteY374" fmla="*/ 547738 h 714375"/>
                <a:gd name="connsiteX375" fmla="*/ 320672 w 400050"/>
                <a:gd name="connsiteY375" fmla="*/ 554568 h 714375"/>
                <a:gd name="connsiteX376" fmla="*/ 318329 w 400050"/>
                <a:gd name="connsiteY376" fmla="*/ 557011 h 714375"/>
                <a:gd name="connsiteX377" fmla="*/ 321529 w 400050"/>
                <a:gd name="connsiteY377" fmla="*/ 557900 h 714375"/>
                <a:gd name="connsiteX378" fmla="*/ 320043 w 400050"/>
                <a:gd name="connsiteY378" fmla="*/ 562619 h 714375"/>
                <a:gd name="connsiteX379" fmla="*/ 317243 w 400050"/>
                <a:gd name="connsiteY379" fmla="*/ 561675 h 714375"/>
                <a:gd name="connsiteX380" fmla="*/ 317757 w 400050"/>
                <a:gd name="connsiteY380" fmla="*/ 568839 h 714375"/>
                <a:gd name="connsiteX381" fmla="*/ 316214 w 400050"/>
                <a:gd name="connsiteY381" fmla="*/ 575891 h 714375"/>
                <a:gd name="connsiteX382" fmla="*/ 318386 w 400050"/>
                <a:gd name="connsiteY382" fmla="*/ 579667 h 714375"/>
                <a:gd name="connsiteX383" fmla="*/ 311128 w 400050"/>
                <a:gd name="connsiteY383" fmla="*/ 581833 h 714375"/>
                <a:gd name="connsiteX384" fmla="*/ 313185 w 400050"/>
                <a:gd name="connsiteY384" fmla="*/ 584165 h 714375"/>
                <a:gd name="connsiteX385" fmla="*/ 311585 w 400050"/>
                <a:gd name="connsiteY385" fmla="*/ 591161 h 714375"/>
                <a:gd name="connsiteX386" fmla="*/ 312042 w 400050"/>
                <a:gd name="connsiteY386" fmla="*/ 596270 h 714375"/>
                <a:gd name="connsiteX387" fmla="*/ 314842 w 400050"/>
                <a:gd name="connsiteY387" fmla="*/ 598213 h 714375"/>
                <a:gd name="connsiteX388" fmla="*/ 315071 w 400050"/>
                <a:gd name="connsiteY388" fmla="*/ 603044 h 714375"/>
                <a:gd name="connsiteX389" fmla="*/ 310728 w 400050"/>
                <a:gd name="connsiteY389" fmla="*/ 602933 h 714375"/>
                <a:gd name="connsiteX390" fmla="*/ 307870 w 400050"/>
                <a:gd name="connsiteY390" fmla="*/ 600268 h 714375"/>
                <a:gd name="connsiteX391" fmla="*/ 308842 w 400050"/>
                <a:gd name="connsiteY391" fmla="*/ 604266 h 714375"/>
                <a:gd name="connsiteX392" fmla="*/ 304727 w 400050"/>
                <a:gd name="connsiteY392" fmla="*/ 609764 h 714375"/>
                <a:gd name="connsiteX393" fmla="*/ 303355 w 400050"/>
                <a:gd name="connsiteY393" fmla="*/ 614483 h 714375"/>
                <a:gd name="connsiteX394" fmla="*/ 297812 w 400050"/>
                <a:gd name="connsiteY394" fmla="*/ 617316 h 714375"/>
                <a:gd name="connsiteX395" fmla="*/ 293411 w 400050"/>
                <a:gd name="connsiteY395" fmla="*/ 617371 h 714375"/>
                <a:gd name="connsiteX396" fmla="*/ 289353 w 400050"/>
                <a:gd name="connsiteY396" fmla="*/ 621758 h 714375"/>
                <a:gd name="connsiteX397" fmla="*/ 286039 w 400050"/>
                <a:gd name="connsiteY397" fmla="*/ 620314 h 714375"/>
                <a:gd name="connsiteX398" fmla="*/ 285296 w 400050"/>
                <a:gd name="connsiteY398" fmla="*/ 626478 h 714375"/>
                <a:gd name="connsiteX399" fmla="*/ 279638 w 400050"/>
                <a:gd name="connsiteY399" fmla="*/ 623923 h 714375"/>
                <a:gd name="connsiteX400" fmla="*/ 274666 w 400050"/>
                <a:gd name="connsiteY400" fmla="*/ 623979 h 714375"/>
                <a:gd name="connsiteX401" fmla="*/ 274266 w 400050"/>
                <a:gd name="connsiteY401" fmla="*/ 628477 h 714375"/>
                <a:gd name="connsiteX402" fmla="*/ 272380 w 400050"/>
                <a:gd name="connsiteY402" fmla="*/ 628088 h 714375"/>
                <a:gd name="connsiteX403" fmla="*/ 270894 w 400050"/>
                <a:gd name="connsiteY403" fmla="*/ 635140 h 714375"/>
                <a:gd name="connsiteX404" fmla="*/ 268779 w 400050"/>
                <a:gd name="connsiteY404" fmla="*/ 637250 h 714375"/>
                <a:gd name="connsiteX405" fmla="*/ 263293 w 400050"/>
                <a:gd name="connsiteY405" fmla="*/ 634807 h 714375"/>
                <a:gd name="connsiteX406" fmla="*/ 256720 w 400050"/>
                <a:gd name="connsiteY406" fmla="*/ 633863 h 714375"/>
                <a:gd name="connsiteX407" fmla="*/ 255749 w 400050"/>
                <a:gd name="connsiteY407" fmla="*/ 636417 h 714375"/>
                <a:gd name="connsiteX408" fmla="*/ 256320 w 400050"/>
                <a:gd name="connsiteY408" fmla="*/ 641359 h 714375"/>
                <a:gd name="connsiteX409" fmla="*/ 251120 w 400050"/>
                <a:gd name="connsiteY409" fmla="*/ 642692 h 714375"/>
                <a:gd name="connsiteX410" fmla="*/ 250948 w 400050"/>
                <a:gd name="connsiteY410" fmla="*/ 645135 h 714375"/>
                <a:gd name="connsiteX411" fmla="*/ 246319 w 400050"/>
                <a:gd name="connsiteY411" fmla="*/ 647301 h 714375"/>
                <a:gd name="connsiteX412" fmla="*/ 240547 w 400050"/>
                <a:gd name="connsiteY412" fmla="*/ 645691 h 714375"/>
                <a:gd name="connsiteX413" fmla="*/ 235975 w 400050"/>
                <a:gd name="connsiteY413" fmla="*/ 651410 h 714375"/>
                <a:gd name="connsiteX414" fmla="*/ 231117 w 400050"/>
                <a:gd name="connsiteY414" fmla="*/ 651577 h 714375"/>
                <a:gd name="connsiteX415" fmla="*/ 222544 w 400050"/>
                <a:gd name="connsiteY415" fmla="*/ 645080 h 714375"/>
                <a:gd name="connsiteX416" fmla="*/ 223401 w 400050"/>
                <a:gd name="connsiteY416" fmla="*/ 649356 h 714375"/>
                <a:gd name="connsiteX417" fmla="*/ 211914 w 400050"/>
                <a:gd name="connsiteY417" fmla="*/ 650189 h 714375"/>
                <a:gd name="connsiteX418" fmla="*/ 200541 w 400050"/>
                <a:gd name="connsiteY418" fmla="*/ 647856 h 714375"/>
                <a:gd name="connsiteX419" fmla="*/ 198370 w 400050"/>
                <a:gd name="connsiteY419" fmla="*/ 650022 h 714375"/>
                <a:gd name="connsiteX420" fmla="*/ 190997 w 400050"/>
                <a:gd name="connsiteY420" fmla="*/ 650022 h 714375"/>
                <a:gd name="connsiteX421" fmla="*/ 192540 w 400050"/>
                <a:gd name="connsiteY421" fmla="*/ 646413 h 714375"/>
                <a:gd name="connsiteX422" fmla="*/ 186768 w 400050"/>
                <a:gd name="connsiteY422" fmla="*/ 648356 h 714375"/>
                <a:gd name="connsiteX423" fmla="*/ 184425 w 400050"/>
                <a:gd name="connsiteY423" fmla="*/ 646246 h 714375"/>
                <a:gd name="connsiteX424" fmla="*/ 177110 w 400050"/>
                <a:gd name="connsiteY424" fmla="*/ 644192 h 714375"/>
                <a:gd name="connsiteX425" fmla="*/ 169737 w 400050"/>
                <a:gd name="connsiteY425" fmla="*/ 643192 h 714375"/>
                <a:gd name="connsiteX426" fmla="*/ 171566 w 400050"/>
                <a:gd name="connsiteY426" fmla="*/ 650078 h 714375"/>
                <a:gd name="connsiteX427" fmla="*/ 167966 w 400050"/>
                <a:gd name="connsiteY427" fmla="*/ 652965 h 714375"/>
                <a:gd name="connsiteX428" fmla="*/ 170423 w 400050"/>
                <a:gd name="connsiteY428" fmla="*/ 657574 h 714375"/>
                <a:gd name="connsiteX429" fmla="*/ 169509 w 400050"/>
                <a:gd name="connsiteY429" fmla="*/ 663793 h 714375"/>
                <a:gd name="connsiteX430" fmla="*/ 170023 w 400050"/>
                <a:gd name="connsiteY430" fmla="*/ 668624 h 714375"/>
                <a:gd name="connsiteX431" fmla="*/ 167908 w 400050"/>
                <a:gd name="connsiteY431" fmla="*/ 669790 h 714375"/>
                <a:gd name="connsiteX432" fmla="*/ 166022 w 400050"/>
                <a:gd name="connsiteY432" fmla="*/ 667181 h 714375"/>
                <a:gd name="connsiteX433" fmla="*/ 162193 w 400050"/>
                <a:gd name="connsiteY433" fmla="*/ 667347 h 714375"/>
                <a:gd name="connsiteX434" fmla="*/ 158078 w 400050"/>
                <a:gd name="connsiteY434" fmla="*/ 665515 h 714375"/>
                <a:gd name="connsiteX435" fmla="*/ 146648 w 400050"/>
                <a:gd name="connsiteY435" fmla="*/ 667902 h 714375"/>
                <a:gd name="connsiteX436" fmla="*/ 146363 w 400050"/>
                <a:gd name="connsiteY436" fmla="*/ 671234 h 714375"/>
                <a:gd name="connsiteX437" fmla="*/ 140190 w 400050"/>
                <a:gd name="connsiteY437" fmla="*/ 674455 h 714375"/>
                <a:gd name="connsiteX438" fmla="*/ 133104 w 400050"/>
                <a:gd name="connsiteY438" fmla="*/ 676731 h 714375"/>
                <a:gd name="connsiteX439" fmla="*/ 134761 w 400050"/>
                <a:gd name="connsiteY439" fmla="*/ 680507 h 714375"/>
                <a:gd name="connsiteX440" fmla="*/ 131504 w 400050"/>
                <a:gd name="connsiteY440" fmla="*/ 681896 h 714375"/>
                <a:gd name="connsiteX441" fmla="*/ 128817 w 400050"/>
                <a:gd name="connsiteY441" fmla="*/ 686893 h 714375"/>
                <a:gd name="connsiteX442" fmla="*/ 126417 w 400050"/>
                <a:gd name="connsiteY442" fmla="*/ 688393 h 714375"/>
                <a:gd name="connsiteX443" fmla="*/ 124417 w 400050"/>
                <a:gd name="connsiteY443" fmla="*/ 692724 h 714375"/>
                <a:gd name="connsiteX444" fmla="*/ 121959 w 400050"/>
                <a:gd name="connsiteY444" fmla="*/ 691558 h 714375"/>
                <a:gd name="connsiteX445" fmla="*/ 118130 w 400050"/>
                <a:gd name="connsiteY445" fmla="*/ 694223 h 714375"/>
                <a:gd name="connsiteX446" fmla="*/ 112244 w 400050"/>
                <a:gd name="connsiteY446" fmla="*/ 693279 h 714375"/>
                <a:gd name="connsiteX447" fmla="*/ 107615 w 400050"/>
                <a:gd name="connsiteY447" fmla="*/ 695889 h 714375"/>
                <a:gd name="connsiteX448" fmla="*/ 103557 w 400050"/>
                <a:gd name="connsiteY448" fmla="*/ 694001 h 714375"/>
                <a:gd name="connsiteX449" fmla="*/ 98585 w 400050"/>
                <a:gd name="connsiteY449" fmla="*/ 696833 h 714375"/>
                <a:gd name="connsiteX450" fmla="*/ 95156 w 400050"/>
                <a:gd name="connsiteY450" fmla="*/ 695389 h 714375"/>
                <a:gd name="connsiteX451" fmla="*/ 93098 w 400050"/>
                <a:gd name="connsiteY451" fmla="*/ 698777 h 714375"/>
                <a:gd name="connsiteX452" fmla="*/ 85269 w 400050"/>
                <a:gd name="connsiteY452" fmla="*/ 696722 h 714375"/>
                <a:gd name="connsiteX453" fmla="*/ 82468 w 400050"/>
                <a:gd name="connsiteY453" fmla="*/ 702497 h 714375"/>
                <a:gd name="connsiteX454" fmla="*/ 74753 w 400050"/>
                <a:gd name="connsiteY454" fmla="*/ 704274 h 714375"/>
                <a:gd name="connsiteX455" fmla="*/ 69266 w 400050"/>
                <a:gd name="connsiteY455" fmla="*/ 708161 h 714375"/>
                <a:gd name="connsiteX456" fmla="*/ 64066 w 400050"/>
                <a:gd name="connsiteY456" fmla="*/ 705495 h 714375"/>
                <a:gd name="connsiteX457" fmla="*/ 62523 w 400050"/>
                <a:gd name="connsiteY457" fmla="*/ 712381 h 714375"/>
                <a:gd name="connsiteX458" fmla="*/ 60694 w 400050"/>
                <a:gd name="connsiteY458" fmla="*/ 715213 h 714375"/>
                <a:gd name="connsiteX459" fmla="*/ 55207 w 400050"/>
                <a:gd name="connsiteY459" fmla="*/ 718378 h 714375"/>
                <a:gd name="connsiteX460" fmla="*/ 52179 w 400050"/>
                <a:gd name="connsiteY460" fmla="*/ 714547 h 714375"/>
                <a:gd name="connsiteX461" fmla="*/ 48235 w 400050"/>
                <a:gd name="connsiteY461" fmla="*/ 714269 h 714375"/>
                <a:gd name="connsiteX462" fmla="*/ 44578 w 400050"/>
                <a:gd name="connsiteY462" fmla="*/ 719600 h 714375"/>
                <a:gd name="connsiteX463" fmla="*/ 35376 w 400050"/>
                <a:gd name="connsiteY463" fmla="*/ 719322 h 714375"/>
                <a:gd name="connsiteX464" fmla="*/ 28175 w 400050"/>
                <a:gd name="connsiteY464" fmla="*/ 722043 h 714375"/>
                <a:gd name="connsiteX465" fmla="*/ 24003 w 400050"/>
                <a:gd name="connsiteY465" fmla="*/ 718933 h 714375"/>
                <a:gd name="connsiteX466" fmla="*/ 18117 w 400050"/>
                <a:gd name="connsiteY466" fmla="*/ 721488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</a:cxnLst>
              <a:rect l="l" t="t" r="r" b="b"/>
              <a:pathLst>
                <a:path w="400050" h="714375">
                  <a:moveTo>
                    <a:pt x="13888" y="720099"/>
                  </a:moveTo>
                  <a:lnTo>
                    <a:pt x="6115" y="718933"/>
                  </a:lnTo>
                  <a:lnTo>
                    <a:pt x="3658" y="716823"/>
                  </a:lnTo>
                  <a:lnTo>
                    <a:pt x="0" y="709716"/>
                  </a:lnTo>
                  <a:lnTo>
                    <a:pt x="1257" y="705995"/>
                  </a:lnTo>
                  <a:lnTo>
                    <a:pt x="1600" y="698832"/>
                  </a:lnTo>
                  <a:lnTo>
                    <a:pt x="114" y="688448"/>
                  </a:lnTo>
                  <a:lnTo>
                    <a:pt x="3029" y="681285"/>
                  </a:lnTo>
                  <a:lnTo>
                    <a:pt x="8458" y="674399"/>
                  </a:lnTo>
                  <a:lnTo>
                    <a:pt x="13373" y="659740"/>
                  </a:lnTo>
                  <a:lnTo>
                    <a:pt x="12516" y="652521"/>
                  </a:lnTo>
                  <a:lnTo>
                    <a:pt x="13831" y="651077"/>
                  </a:lnTo>
                  <a:lnTo>
                    <a:pt x="13488" y="646413"/>
                  </a:lnTo>
                  <a:lnTo>
                    <a:pt x="20460" y="637750"/>
                  </a:lnTo>
                  <a:lnTo>
                    <a:pt x="23032" y="627977"/>
                  </a:lnTo>
                  <a:lnTo>
                    <a:pt x="28004" y="616871"/>
                  </a:lnTo>
                  <a:lnTo>
                    <a:pt x="31376" y="613651"/>
                  </a:lnTo>
                  <a:lnTo>
                    <a:pt x="33376" y="606487"/>
                  </a:lnTo>
                  <a:lnTo>
                    <a:pt x="35262" y="603100"/>
                  </a:lnTo>
                  <a:lnTo>
                    <a:pt x="32290" y="595159"/>
                  </a:lnTo>
                  <a:lnTo>
                    <a:pt x="31719" y="583832"/>
                  </a:lnTo>
                  <a:lnTo>
                    <a:pt x="29776" y="579556"/>
                  </a:lnTo>
                  <a:lnTo>
                    <a:pt x="29661" y="575002"/>
                  </a:lnTo>
                  <a:lnTo>
                    <a:pt x="26175" y="574780"/>
                  </a:lnTo>
                  <a:lnTo>
                    <a:pt x="26632" y="570338"/>
                  </a:lnTo>
                  <a:lnTo>
                    <a:pt x="25318" y="567006"/>
                  </a:lnTo>
                  <a:lnTo>
                    <a:pt x="26632" y="564230"/>
                  </a:lnTo>
                  <a:lnTo>
                    <a:pt x="24403" y="561675"/>
                  </a:lnTo>
                  <a:lnTo>
                    <a:pt x="24346" y="557011"/>
                  </a:lnTo>
                  <a:lnTo>
                    <a:pt x="22117" y="552402"/>
                  </a:lnTo>
                  <a:lnTo>
                    <a:pt x="20174" y="542129"/>
                  </a:lnTo>
                  <a:lnTo>
                    <a:pt x="21032" y="534966"/>
                  </a:lnTo>
                  <a:lnTo>
                    <a:pt x="22689" y="532467"/>
                  </a:lnTo>
                  <a:lnTo>
                    <a:pt x="22689" y="525748"/>
                  </a:lnTo>
                  <a:lnTo>
                    <a:pt x="21374" y="523305"/>
                  </a:lnTo>
                  <a:lnTo>
                    <a:pt x="23889" y="515697"/>
                  </a:lnTo>
                  <a:lnTo>
                    <a:pt x="24118" y="511533"/>
                  </a:lnTo>
                  <a:lnTo>
                    <a:pt x="22574" y="508867"/>
                  </a:lnTo>
                  <a:lnTo>
                    <a:pt x="25432" y="504814"/>
                  </a:lnTo>
                  <a:lnTo>
                    <a:pt x="24060" y="496929"/>
                  </a:lnTo>
                  <a:lnTo>
                    <a:pt x="24803" y="493986"/>
                  </a:lnTo>
                  <a:lnTo>
                    <a:pt x="20231" y="489488"/>
                  </a:lnTo>
                  <a:lnTo>
                    <a:pt x="18288" y="485268"/>
                  </a:lnTo>
                  <a:lnTo>
                    <a:pt x="15317" y="483046"/>
                  </a:lnTo>
                  <a:lnTo>
                    <a:pt x="16059" y="480659"/>
                  </a:lnTo>
                  <a:lnTo>
                    <a:pt x="19374" y="481991"/>
                  </a:lnTo>
                  <a:lnTo>
                    <a:pt x="20174" y="475994"/>
                  </a:lnTo>
                  <a:lnTo>
                    <a:pt x="16516" y="471552"/>
                  </a:lnTo>
                  <a:lnTo>
                    <a:pt x="18002" y="466665"/>
                  </a:lnTo>
                  <a:lnTo>
                    <a:pt x="16459" y="465888"/>
                  </a:lnTo>
                  <a:lnTo>
                    <a:pt x="18060" y="462334"/>
                  </a:lnTo>
                  <a:lnTo>
                    <a:pt x="13602" y="459224"/>
                  </a:lnTo>
                  <a:lnTo>
                    <a:pt x="16631" y="458058"/>
                  </a:lnTo>
                  <a:lnTo>
                    <a:pt x="18060" y="449785"/>
                  </a:lnTo>
                  <a:lnTo>
                    <a:pt x="14116" y="445287"/>
                  </a:lnTo>
                  <a:lnTo>
                    <a:pt x="14231" y="443010"/>
                  </a:lnTo>
                  <a:lnTo>
                    <a:pt x="18288" y="444565"/>
                  </a:lnTo>
                  <a:lnTo>
                    <a:pt x="17431" y="442399"/>
                  </a:lnTo>
                  <a:lnTo>
                    <a:pt x="21432" y="440345"/>
                  </a:lnTo>
                  <a:lnTo>
                    <a:pt x="24689" y="435458"/>
                  </a:lnTo>
                  <a:lnTo>
                    <a:pt x="28404" y="432182"/>
                  </a:lnTo>
                  <a:lnTo>
                    <a:pt x="28347" y="429517"/>
                  </a:lnTo>
                  <a:lnTo>
                    <a:pt x="33490" y="423797"/>
                  </a:lnTo>
                  <a:lnTo>
                    <a:pt x="39148" y="415690"/>
                  </a:lnTo>
                  <a:lnTo>
                    <a:pt x="40120" y="412747"/>
                  </a:lnTo>
                  <a:lnTo>
                    <a:pt x="42749" y="412136"/>
                  </a:lnTo>
                  <a:lnTo>
                    <a:pt x="41663" y="408582"/>
                  </a:lnTo>
                  <a:lnTo>
                    <a:pt x="43206" y="404862"/>
                  </a:lnTo>
                  <a:lnTo>
                    <a:pt x="38234" y="403640"/>
                  </a:lnTo>
                  <a:lnTo>
                    <a:pt x="37205" y="402141"/>
                  </a:lnTo>
                  <a:lnTo>
                    <a:pt x="38462" y="394866"/>
                  </a:lnTo>
                  <a:lnTo>
                    <a:pt x="47378" y="393201"/>
                  </a:lnTo>
                  <a:lnTo>
                    <a:pt x="49150" y="390257"/>
                  </a:lnTo>
                  <a:lnTo>
                    <a:pt x="50235" y="382817"/>
                  </a:lnTo>
                  <a:lnTo>
                    <a:pt x="52464" y="380429"/>
                  </a:lnTo>
                  <a:lnTo>
                    <a:pt x="50293" y="376209"/>
                  </a:lnTo>
                  <a:lnTo>
                    <a:pt x="49550" y="370933"/>
                  </a:lnTo>
                  <a:lnTo>
                    <a:pt x="52293" y="369656"/>
                  </a:lnTo>
                  <a:lnTo>
                    <a:pt x="50635" y="366102"/>
                  </a:lnTo>
                  <a:lnTo>
                    <a:pt x="44235" y="363215"/>
                  </a:lnTo>
                  <a:lnTo>
                    <a:pt x="45206" y="360494"/>
                  </a:lnTo>
                  <a:lnTo>
                    <a:pt x="48349" y="359606"/>
                  </a:lnTo>
                  <a:lnTo>
                    <a:pt x="46978" y="355607"/>
                  </a:lnTo>
                  <a:lnTo>
                    <a:pt x="41834" y="353275"/>
                  </a:lnTo>
                  <a:lnTo>
                    <a:pt x="33833" y="337783"/>
                  </a:lnTo>
                  <a:lnTo>
                    <a:pt x="27204" y="333896"/>
                  </a:lnTo>
                  <a:lnTo>
                    <a:pt x="27718" y="329731"/>
                  </a:lnTo>
                  <a:lnTo>
                    <a:pt x="25832" y="327066"/>
                  </a:lnTo>
                  <a:lnTo>
                    <a:pt x="25261" y="317070"/>
                  </a:lnTo>
                  <a:lnTo>
                    <a:pt x="26918" y="313183"/>
                  </a:lnTo>
                  <a:lnTo>
                    <a:pt x="25946" y="305965"/>
                  </a:lnTo>
                  <a:lnTo>
                    <a:pt x="27718" y="303632"/>
                  </a:lnTo>
                  <a:lnTo>
                    <a:pt x="31204" y="303244"/>
                  </a:lnTo>
                  <a:lnTo>
                    <a:pt x="32290" y="293526"/>
                  </a:lnTo>
                  <a:lnTo>
                    <a:pt x="34519" y="292249"/>
                  </a:lnTo>
                  <a:lnTo>
                    <a:pt x="40063" y="292193"/>
                  </a:lnTo>
                  <a:lnTo>
                    <a:pt x="43777" y="286918"/>
                  </a:lnTo>
                  <a:lnTo>
                    <a:pt x="48006" y="285363"/>
                  </a:lnTo>
                  <a:lnTo>
                    <a:pt x="50864" y="276534"/>
                  </a:lnTo>
                  <a:lnTo>
                    <a:pt x="52636" y="275035"/>
                  </a:lnTo>
                  <a:lnTo>
                    <a:pt x="56693" y="276645"/>
                  </a:lnTo>
                  <a:lnTo>
                    <a:pt x="59837" y="275035"/>
                  </a:lnTo>
                  <a:lnTo>
                    <a:pt x="59494" y="268316"/>
                  </a:lnTo>
                  <a:lnTo>
                    <a:pt x="62923" y="267039"/>
                  </a:lnTo>
                  <a:lnTo>
                    <a:pt x="64066" y="259820"/>
                  </a:lnTo>
                  <a:lnTo>
                    <a:pt x="62065" y="259209"/>
                  </a:lnTo>
                  <a:lnTo>
                    <a:pt x="60408" y="254489"/>
                  </a:lnTo>
                  <a:lnTo>
                    <a:pt x="63723" y="248881"/>
                  </a:lnTo>
                  <a:lnTo>
                    <a:pt x="63609" y="245271"/>
                  </a:lnTo>
                  <a:lnTo>
                    <a:pt x="68238" y="239163"/>
                  </a:lnTo>
                  <a:lnTo>
                    <a:pt x="72353" y="228224"/>
                  </a:lnTo>
                  <a:lnTo>
                    <a:pt x="71095" y="225781"/>
                  </a:lnTo>
                  <a:lnTo>
                    <a:pt x="73039" y="223171"/>
                  </a:lnTo>
                  <a:lnTo>
                    <a:pt x="72410" y="218062"/>
                  </a:lnTo>
                  <a:lnTo>
                    <a:pt x="69667" y="213620"/>
                  </a:lnTo>
                  <a:lnTo>
                    <a:pt x="71324" y="210233"/>
                  </a:lnTo>
                  <a:lnTo>
                    <a:pt x="75039" y="207623"/>
                  </a:lnTo>
                  <a:lnTo>
                    <a:pt x="80239" y="206457"/>
                  </a:lnTo>
                  <a:lnTo>
                    <a:pt x="84297" y="202348"/>
                  </a:lnTo>
                  <a:lnTo>
                    <a:pt x="85154" y="198016"/>
                  </a:lnTo>
                  <a:lnTo>
                    <a:pt x="87612" y="193907"/>
                  </a:lnTo>
                  <a:lnTo>
                    <a:pt x="86640" y="191797"/>
                  </a:lnTo>
                  <a:lnTo>
                    <a:pt x="91841" y="180858"/>
                  </a:lnTo>
                  <a:lnTo>
                    <a:pt x="91269" y="179303"/>
                  </a:lnTo>
                  <a:lnTo>
                    <a:pt x="94470" y="173861"/>
                  </a:lnTo>
                  <a:lnTo>
                    <a:pt x="90241" y="173528"/>
                  </a:lnTo>
                  <a:lnTo>
                    <a:pt x="88126" y="170918"/>
                  </a:lnTo>
                  <a:lnTo>
                    <a:pt x="88755" y="167975"/>
                  </a:lnTo>
                  <a:lnTo>
                    <a:pt x="85897" y="169530"/>
                  </a:lnTo>
                  <a:lnTo>
                    <a:pt x="86240" y="166642"/>
                  </a:lnTo>
                  <a:lnTo>
                    <a:pt x="83154" y="166198"/>
                  </a:lnTo>
                  <a:lnTo>
                    <a:pt x="84754" y="161200"/>
                  </a:lnTo>
                  <a:lnTo>
                    <a:pt x="87440" y="159368"/>
                  </a:lnTo>
                  <a:lnTo>
                    <a:pt x="102757" y="159646"/>
                  </a:lnTo>
                  <a:lnTo>
                    <a:pt x="104757" y="158258"/>
                  </a:lnTo>
                  <a:lnTo>
                    <a:pt x="106014" y="152649"/>
                  </a:lnTo>
                  <a:lnTo>
                    <a:pt x="111501" y="149095"/>
                  </a:lnTo>
                  <a:lnTo>
                    <a:pt x="110644" y="145430"/>
                  </a:lnTo>
                  <a:lnTo>
                    <a:pt x="112415" y="138489"/>
                  </a:lnTo>
                  <a:lnTo>
                    <a:pt x="114244" y="137268"/>
                  </a:lnTo>
                  <a:lnTo>
                    <a:pt x="112815" y="133270"/>
                  </a:lnTo>
                  <a:lnTo>
                    <a:pt x="117616" y="130660"/>
                  </a:lnTo>
                  <a:lnTo>
                    <a:pt x="120245" y="130604"/>
                  </a:lnTo>
                  <a:lnTo>
                    <a:pt x="129503" y="134047"/>
                  </a:lnTo>
                  <a:lnTo>
                    <a:pt x="132647" y="133103"/>
                  </a:lnTo>
                  <a:lnTo>
                    <a:pt x="138533" y="137379"/>
                  </a:lnTo>
                  <a:lnTo>
                    <a:pt x="144191" y="139433"/>
                  </a:lnTo>
                  <a:lnTo>
                    <a:pt x="149677" y="135657"/>
                  </a:lnTo>
                  <a:lnTo>
                    <a:pt x="153049" y="137379"/>
                  </a:lnTo>
                  <a:lnTo>
                    <a:pt x="158536" y="135324"/>
                  </a:lnTo>
                  <a:lnTo>
                    <a:pt x="157335" y="129993"/>
                  </a:lnTo>
                  <a:lnTo>
                    <a:pt x="160536" y="126939"/>
                  </a:lnTo>
                  <a:lnTo>
                    <a:pt x="161508" y="114390"/>
                  </a:lnTo>
                  <a:lnTo>
                    <a:pt x="165451" y="110669"/>
                  </a:lnTo>
                  <a:lnTo>
                    <a:pt x="168194" y="103562"/>
                  </a:lnTo>
                  <a:lnTo>
                    <a:pt x="171338" y="99563"/>
                  </a:lnTo>
                  <a:lnTo>
                    <a:pt x="176653" y="89568"/>
                  </a:lnTo>
                  <a:lnTo>
                    <a:pt x="177453" y="86514"/>
                  </a:lnTo>
                  <a:lnTo>
                    <a:pt x="181167" y="82349"/>
                  </a:lnTo>
                  <a:lnTo>
                    <a:pt x="181282" y="79629"/>
                  </a:lnTo>
                  <a:lnTo>
                    <a:pt x="185797" y="73631"/>
                  </a:lnTo>
                  <a:lnTo>
                    <a:pt x="185854" y="69189"/>
                  </a:lnTo>
                  <a:lnTo>
                    <a:pt x="192083" y="64192"/>
                  </a:lnTo>
                  <a:lnTo>
                    <a:pt x="193055" y="58694"/>
                  </a:lnTo>
                  <a:lnTo>
                    <a:pt x="196655" y="58583"/>
                  </a:lnTo>
                  <a:lnTo>
                    <a:pt x="203056" y="53974"/>
                  </a:lnTo>
                  <a:lnTo>
                    <a:pt x="206599" y="53363"/>
                  </a:lnTo>
                  <a:lnTo>
                    <a:pt x="211743" y="57139"/>
                  </a:lnTo>
                  <a:lnTo>
                    <a:pt x="222716" y="61193"/>
                  </a:lnTo>
                  <a:lnTo>
                    <a:pt x="230374" y="68134"/>
                  </a:lnTo>
                  <a:lnTo>
                    <a:pt x="233346" y="69522"/>
                  </a:lnTo>
                  <a:lnTo>
                    <a:pt x="243004" y="64691"/>
                  </a:lnTo>
                  <a:lnTo>
                    <a:pt x="247633" y="49809"/>
                  </a:lnTo>
                  <a:lnTo>
                    <a:pt x="260150" y="44979"/>
                  </a:lnTo>
                  <a:lnTo>
                    <a:pt x="264779" y="44257"/>
                  </a:lnTo>
                  <a:lnTo>
                    <a:pt x="280381" y="39592"/>
                  </a:lnTo>
                  <a:lnTo>
                    <a:pt x="282667" y="42591"/>
                  </a:lnTo>
                  <a:lnTo>
                    <a:pt x="286439" y="50976"/>
                  </a:lnTo>
                  <a:lnTo>
                    <a:pt x="293011" y="51031"/>
                  </a:lnTo>
                  <a:lnTo>
                    <a:pt x="303470" y="49199"/>
                  </a:lnTo>
                  <a:lnTo>
                    <a:pt x="309013" y="47477"/>
                  </a:lnTo>
                  <a:lnTo>
                    <a:pt x="320958" y="35316"/>
                  </a:lnTo>
                  <a:lnTo>
                    <a:pt x="327873" y="32207"/>
                  </a:lnTo>
                  <a:lnTo>
                    <a:pt x="330788" y="26820"/>
                  </a:lnTo>
                  <a:lnTo>
                    <a:pt x="335988" y="33817"/>
                  </a:lnTo>
                  <a:lnTo>
                    <a:pt x="339646" y="33095"/>
                  </a:lnTo>
                  <a:lnTo>
                    <a:pt x="345075" y="27209"/>
                  </a:lnTo>
                  <a:lnTo>
                    <a:pt x="350904" y="27098"/>
                  </a:lnTo>
                  <a:lnTo>
                    <a:pt x="355591" y="25488"/>
                  </a:lnTo>
                  <a:lnTo>
                    <a:pt x="357306" y="23156"/>
                  </a:lnTo>
                  <a:lnTo>
                    <a:pt x="356963" y="19768"/>
                  </a:lnTo>
                  <a:lnTo>
                    <a:pt x="353705" y="15715"/>
                  </a:lnTo>
                  <a:lnTo>
                    <a:pt x="356563" y="7108"/>
                  </a:lnTo>
                  <a:lnTo>
                    <a:pt x="355762" y="3720"/>
                  </a:lnTo>
                  <a:lnTo>
                    <a:pt x="357706" y="944"/>
                  </a:lnTo>
                  <a:lnTo>
                    <a:pt x="362335" y="0"/>
                  </a:lnTo>
                  <a:lnTo>
                    <a:pt x="364907" y="2887"/>
                  </a:lnTo>
                  <a:lnTo>
                    <a:pt x="366850" y="8052"/>
                  </a:lnTo>
                  <a:lnTo>
                    <a:pt x="371765" y="15937"/>
                  </a:lnTo>
                  <a:lnTo>
                    <a:pt x="376108" y="17936"/>
                  </a:lnTo>
                  <a:lnTo>
                    <a:pt x="375251" y="22545"/>
                  </a:lnTo>
                  <a:lnTo>
                    <a:pt x="377080" y="22711"/>
                  </a:lnTo>
                  <a:lnTo>
                    <a:pt x="376051" y="29653"/>
                  </a:lnTo>
                  <a:lnTo>
                    <a:pt x="374622" y="32151"/>
                  </a:lnTo>
                  <a:lnTo>
                    <a:pt x="377651" y="36316"/>
                  </a:lnTo>
                  <a:lnTo>
                    <a:pt x="376394" y="38149"/>
                  </a:lnTo>
                  <a:lnTo>
                    <a:pt x="378794" y="44534"/>
                  </a:lnTo>
                  <a:lnTo>
                    <a:pt x="385195" y="45700"/>
                  </a:lnTo>
                  <a:lnTo>
                    <a:pt x="386052" y="47144"/>
                  </a:lnTo>
                  <a:lnTo>
                    <a:pt x="390567" y="44645"/>
                  </a:lnTo>
                  <a:lnTo>
                    <a:pt x="394511" y="47533"/>
                  </a:lnTo>
                  <a:lnTo>
                    <a:pt x="399082" y="47866"/>
                  </a:lnTo>
                  <a:lnTo>
                    <a:pt x="397254" y="53030"/>
                  </a:lnTo>
                  <a:lnTo>
                    <a:pt x="393425" y="57250"/>
                  </a:lnTo>
                  <a:lnTo>
                    <a:pt x="387538" y="59916"/>
                  </a:lnTo>
                  <a:lnTo>
                    <a:pt x="383480" y="59472"/>
                  </a:lnTo>
                  <a:lnTo>
                    <a:pt x="377022" y="61859"/>
                  </a:lnTo>
                  <a:lnTo>
                    <a:pt x="373536" y="61137"/>
                  </a:lnTo>
                  <a:lnTo>
                    <a:pt x="371707" y="65746"/>
                  </a:lnTo>
                  <a:lnTo>
                    <a:pt x="366564" y="66579"/>
                  </a:lnTo>
                  <a:lnTo>
                    <a:pt x="362449" y="68523"/>
                  </a:lnTo>
                  <a:lnTo>
                    <a:pt x="358906" y="66302"/>
                  </a:lnTo>
                  <a:lnTo>
                    <a:pt x="356620" y="69356"/>
                  </a:lnTo>
                  <a:lnTo>
                    <a:pt x="356620" y="69356"/>
                  </a:lnTo>
                  <a:lnTo>
                    <a:pt x="359306" y="77685"/>
                  </a:lnTo>
                  <a:lnTo>
                    <a:pt x="357877" y="81128"/>
                  </a:lnTo>
                  <a:lnTo>
                    <a:pt x="354105" y="82905"/>
                  </a:lnTo>
                  <a:lnTo>
                    <a:pt x="351533" y="77241"/>
                  </a:lnTo>
                  <a:lnTo>
                    <a:pt x="348847" y="76186"/>
                  </a:lnTo>
                  <a:lnTo>
                    <a:pt x="346047" y="85737"/>
                  </a:lnTo>
                  <a:lnTo>
                    <a:pt x="341532" y="87902"/>
                  </a:lnTo>
                  <a:lnTo>
                    <a:pt x="352562" y="91512"/>
                  </a:lnTo>
                  <a:lnTo>
                    <a:pt x="352448" y="94732"/>
                  </a:lnTo>
                  <a:lnTo>
                    <a:pt x="354219" y="99952"/>
                  </a:lnTo>
                  <a:lnTo>
                    <a:pt x="356105" y="99175"/>
                  </a:lnTo>
                  <a:lnTo>
                    <a:pt x="365992" y="102173"/>
                  </a:lnTo>
                  <a:lnTo>
                    <a:pt x="369536" y="99619"/>
                  </a:lnTo>
                  <a:lnTo>
                    <a:pt x="371136" y="101951"/>
                  </a:lnTo>
                  <a:lnTo>
                    <a:pt x="368793" y="103673"/>
                  </a:lnTo>
                  <a:lnTo>
                    <a:pt x="369879" y="106505"/>
                  </a:lnTo>
                  <a:lnTo>
                    <a:pt x="376451" y="105394"/>
                  </a:lnTo>
                  <a:lnTo>
                    <a:pt x="376337" y="106949"/>
                  </a:lnTo>
                  <a:lnTo>
                    <a:pt x="386509" y="105838"/>
                  </a:lnTo>
                  <a:lnTo>
                    <a:pt x="387595" y="109947"/>
                  </a:lnTo>
                  <a:lnTo>
                    <a:pt x="386052" y="111669"/>
                  </a:lnTo>
                  <a:lnTo>
                    <a:pt x="388510" y="116889"/>
                  </a:lnTo>
                  <a:lnTo>
                    <a:pt x="387881" y="118610"/>
                  </a:lnTo>
                  <a:lnTo>
                    <a:pt x="387709" y="131826"/>
                  </a:lnTo>
                  <a:lnTo>
                    <a:pt x="389881" y="136435"/>
                  </a:lnTo>
                  <a:lnTo>
                    <a:pt x="395825" y="137101"/>
                  </a:lnTo>
                  <a:lnTo>
                    <a:pt x="397654" y="142321"/>
                  </a:lnTo>
                  <a:lnTo>
                    <a:pt x="402626" y="141266"/>
                  </a:lnTo>
                  <a:lnTo>
                    <a:pt x="399254" y="151816"/>
                  </a:lnTo>
                  <a:lnTo>
                    <a:pt x="396396" y="152927"/>
                  </a:lnTo>
                  <a:lnTo>
                    <a:pt x="395939" y="157536"/>
                  </a:lnTo>
                  <a:lnTo>
                    <a:pt x="393368" y="162034"/>
                  </a:lnTo>
                  <a:lnTo>
                    <a:pt x="393139" y="170585"/>
                  </a:lnTo>
                  <a:lnTo>
                    <a:pt x="389824" y="173250"/>
                  </a:lnTo>
                  <a:lnTo>
                    <a:pt x="390396" y="179025"/>
                  </a:lnTo>
                  <a:lnTo>
                    <a:pt x="388452" y="181024"/>
                  </a:lnTo>
                  <a:lnTo>
                    <a:pt x="393996" y="184189"/>
                  </a:lnTo>
                  <a:lnTo>
                    <a:pt x="391024" y="189243"/>
                  </a:lnTo>
                  <a:lnTo>
                    <a:pt x="385881" y="188910"/>
                  </a:lnTo>
                  <a:lnTo>
                    <a:pt x="383309" y="194018"/>
                  </a:lnTo>
                  <a:lnTo>
                    <a:pt x="384166" y="197183"/>
                  </a:lnTo>
                  <a:lnTo>
                    <a:pt x="381937" y="201070"/>
                  </a:lnTo>
                  <a:lnTo>
                    <a:pt x="373250" y="201237"/>
                  </a:lnTo>
                  <a:lnTo>
                    <a:pt x="366621" y="204180"/>
                  </a:lnTo>
                  <a:lnTo>
                    <a:pt x="364449" y="202736"/>
                  </a:lnTo>
                  <a:lnTo>
                    <a:pt x="359934" y="203791"/>
                  </a:lnTo>
                  <a:lnTo>
                    <a:pt x="357534" y="198905"/>
                  </a:lnTo>
                  <a:lnTo>
                    <a:pt x="357534" y="198905"/>
                  </a:lnTo>
                  <a:lnTo>
                    <a:pt x="355820" y="198794"/>
                  </a:lnTo>
                  <a:lnTo>
                    <a:pt x="354562" y="193796"/>
                  </a:lnTo>
                  <a:lnTo>
                    <a:pt x="350447" y="195351"/>
                  </a:lnTo>
                  <a:lnTo>
                    <a:pt x="349362" y="198627"/>
                  </a:lnTo>
                  <a:lnTo>
                    <a:pt x="346275" y="198016"/>
                  </a:lnTo>
                  <a:lnTo>
                    <a:pt x="343361" y="202459"/>
                  </a:lnTo>
                  <a:lnTo>
                    <a:pt x="340389" y="201959"/>
                  </a:lnTo>
                  <a:lnTo>
                    <a:pt x="331931" y="211288"/>
                  </a:lnTo>
                  <a:lnTo>
                    <a:pt x="329130" y="211621"/>
                  </a:lnTo>
                  <a:lnTo>
                    <a:pt x="328273" y="214842"/>
                  </a:lnTo>
                  <a:lnTo>
                    <a:pt x="329073" y="223671"/>
                  </a:lnTo>
                  <a:lnTo>
                    <a:pt x="330845" y="226669"/>
                  </a:lnTo>
                  <a:lnTo>
                    <a:pt x="336445" y="230445"/>
                  </a:lnTo>
                  <a:lnTo>
                    <a:pt x="334674" y="234388"/>
                  </a:lnTo>
                  <a:lnTo>
                    <a:pt x="334960" y="238830"/>
                  </a:lnTo>
                  <a:lnTo>
                    <a:pt x="331530" y="238275"/>
                  </a:lnTo>
                  <a:lnTo>
                    <a:pt x="329016" y="244605"/>
                  </a:lnTo>
                  <a:lnTo>
                    <a:pt x="323929" y="244216"/>
                  </a:lnTo>
                  <a:lnTo>
                    <a:pt x="322215" y="251546"/>
                  </a:lnTo>
                  <a:lnTo>
                    <a:pt x="313928" y="252213"/>
                  </a:lnTo>
                  <a:lnTo>
                    <a:pt x="313014" y="259209"/>
                  </a:lnTo>
                  <a:lnTo>
                    <a:pt x="309185" y="262596"/>
                  </a:lnTo>
                  <a:lnTo>
                    <a:pt x="307756" y="270370"/>
                  </a:lnTo>
                  <a:lnTo>
                    <a:pt x="311185" y="274313"/>
                  </a:lnTo>
                  <a:lnTo>
                    <a:pt x="306956" y="279255"/>
                  </a:lnTo>
                  <a:lnTo>
                    <a:pt x="305813" y="283364"/>
                  </a:lnTo>
                  <a:lnTo>
                    <a:pt x="308785" y="288084"/>
                  </a:lnTo>
                  <a:lnTo>
                    <a:pt x="307584" y="296691"/>
                  </a:lnTo>
                  <a:lnTo>
                    <a:pt x="309985" y="300634"/>
                  </a:lnTo>
                  <a:lnTo>
                    <a:pt x="312614" y="301800"/>
                  </a:lnTo>
                  <a:lnTo>
                    <a:pt x="316729" y="301245"/>
                  </a:lnTo>
                  <a:lnTo>
                    <a:pt x="320043" y="304410"/>
                  </a:lnTo>
                  <a:lnTo>
                    <a:pt x="323072" y="303410"/>
                  </a:lnTo>
                  <a:lnTo>
                    <a:pt x="323929" y="308019"/>
                  </a:lnTo>
                  <a:lnTo>
                    <a:pt x="331016" y="309407"/>
                  </a:lnTo>
                  <a:lnTo>
                    <a:pt x="334217" y="308741"/>
                  </a:lnTo>
                  <a:lnTo>
                    <a:pt x="332331" y="314738"/>
                  </a:lnTo>
                  <a:lnTo>
                    <a:pt x="338389" y="322124"/>
                  </a:lnTo>
                  <a:lnTo>
                    <a:pt x="337988" y="329731"/>
                  </a:lnTo>
                  <a:lnTo>
                    <a:pt x="340675" y="330397"/>
                  </a:lnTo>
                  <a:lnTo>
                    <a:pt x="343932" y="337672"/>
                  </a:lnTo>
                  <a:lnTo>
                    <a:pt x="346047" y="339615"/>
                  </a:lnTo>
                  <a:lnTo>
                    <a:pt x="347704" y="350166"/>
                  </a:lnTo>
                  <a:lnTo>
                    <a:pt x="350447" y="350554"/>
                  </a:lnTo>
                  <a:lnTo>
                    <a:pt x="353991" y="356607"/>
                  </a:lnTo>
                  <a:lnTo>
                    <a:pt x="349533" y="360327"/>
                  </a:lnTo>
                  <a:lnTo>
                    <a:pt x="349247" y="363048"/>
                  </a:lnTo>
                  <a:lnTo>
                    <a:pt x="356162" y="361327"/>
                  </a:lnTo>
                  <a:lnTo>
                    <a:pt x="361763" y="364048"/>
                  </a:lnTo>
                  <a:lnTo>
                    <a:pt x="362792" y="366713"/>
                  </a:lnTo>
                  <a:lnTo>
                    <a:pt x="360563" y="373266"/>
                  </a:lnTo>
                  <a:lnTo>
                    <a:pt x="360849" y="376653"/>
                  </a:lnTo>
                  <a:lnTo>
                    <a:pt x="353248" y="387981"/>
                  </a:lnTo>
                  <a:lnTo>
                    <a:pt x="351190" y="396088"/>
                  </a:lnTo>
                  <a:lnTo>
                    <a:pt x="347418" y="398587"/>
                  </a:lnTo>
                  <a:lnTo>
                    <a:pt x="346390" y="404140"/>
                  </a:lnTo>
                  <a:lnTo>
                    <a:pt x="340789" y="409471"/>
                  </a:lnTo>
                  <a:lnTo>
                    <a:pt x="339303" y="417744"/>
                  </a:lnTo>
                  <a:lnTo>
                    <a:pt x="336217" y="420521"/>
                  </a:lnTo>
                  <a:lnTo>
                    <a:pt x="334274" y="426074"/>
                  </a:lnTo>
                  <a:lnTo>
                    <a:pt x="328787" y="427906"/>
                  </a:lnTo>
                  <a:lnTo>
                    <a:pt x="328844" y="433126"/>
                  </a:lnTo>
                  <a:lnTo>
                    <a:pt x="327416" y="436791"/>
                  </a:lnTo>
                  <a:lnTo>
                    <a:pt x="330216" y="438623"/>
                  </a:lnTo>
                  <a:lnTo>
                    <a:pt x="328673" y="443621"/>
                  </a:lnTo>
                  <a:lnTo>
                    <a:pt x="330502" y="447008"/>
                  </a:lnTo>
                  <a:lnTo>
                    <a:pt x="327702" y="450673"/>
                  </a:lnTo>
                  <a:lnTo>
                    <a:pt x="330616" y="457781"/>
                  </a:lnTo>
                  <a:lnTo>
                    <a:pt x="328787" y="462390"/>
                  </a:lnTo>
                  <a:lnTo>
                    <a:pt x="324958" y="461945"/>
                  </a:lnTo>
                  <a:lnTo>
                    <a:pt x="324958" y="459669"/>
                  </a:lnTo>
                  <a:lnTo>
                    <a:pt x="321701" y="459224"/>
                  </a:lnTo>
                  <a:lnTo>
                    <a:pt x="319815" y="462334"/>
                  </a:lnTo>
                  <a:lnTo>
                    <a:pt x="320215" y="469942"/>
                  </a:lnTo>
                  <a:lnTo>
                    <a:pt x="312728" y="474217"/>
                  </a:lnTo>
                  <a:lnTo>
                    <a:pt x="308042" y="474273"/>
                  </a:lnTo>
                  <a:lnTo>
                    <a:pt x="306784" y="476605"/>
                  </a:lnTo>
                  <a:lnTo>
                    <a:pt x="303412" y="475661"/>
                  </a:lnTo>
                  <a:lnTo>
                    <a:pt x="300212" y="479437"/>
                  </a:lnTo>
                  <a:lnTo>
                    <a:pt x="304098" y="479770"/>
                  </a:lnTo>
                  <a:lnTo>
                    <a:pt x="301298" y="485545"/>
                  </a:lnTo>
                  <a:lnTo>
                    <a:pt x="302212" y="487822"/>
                  </a:lnTo>
                  <a:lnTo>
                    <a:pt x="307584" y="489210"/>
                  </a:lnTo>
                  <a:lnTo>
                    <a:pt x="307127" y="492597"/>
                  </a:lnTo>
                  <a:lnTo>
                    <a:pt x="309928" y="493541"/>
                  </a:lnTo>
                  <a:lnTo>
                    <a:pt x="311699" y="497928"/>
                  </a:lnTo>
                  <a:lnTo>
                    <a:pt x="309013" y="500149"/>
                  </a:lnTo>
                  <a:lnTo>
                    <a:pt x="308499" y="504092"/>
                  </a:lnTo>
                  <a:lnTo>
                    <a:pt x="311528" y="507979"/>
                  </a:lnTo>
                  <a:lnTo>
                    <a:pt x="316043" y="509090"/>
                  </a:lnTo>
                  <a:lnTo>
                    <a:pt x="319243" y="512088"/>
                  </a:lnTo>
                  <a:lnTo>
                    <a:pt x="322786" y="512310"/>
                  </a:lnTo>
                  <a:lnTo>
                    <a:pt x="324901" y="519251"/>
                  </a:lnTo>
                  <a:lnTo>
                    <a:pt x="325358" y="523694"/>
                  </a:lnTo>
                  <a:lnTo>
                    <a:pt x="323129" y="526137"/>
                  </a:lnTo>
                  <a:lnTo>
                    <a:pt x="323529" y="530857"/>
                  </a:lnTo>
                  <a:lnTo>
                    <a:pt x="320329" y="536132"/>
                  </a:lnTo>
                  <a:lnTo>
                    <a:pt x="321815" y="540130"/>
                  </a:lnTo>
                  <a:lnTo>
                    <a:pt x="317471" y="540963"/>
                  </a:lnTo>
                  <a:lnTo>
                    <a:pt x="322558" y="543906"/>
                  </a:lnTo>
                  <a:lnTo>
                    <a:pt x="323186" y="546127"/>
                  </a:lnTo>
                  <a:lnTo>
                    <a:pt x="317872" y="546627"/>
                  </a:lnTo>
                  <a:lnTo>
                    <a:pt x="319358" y="547738"/>
                  </a:lnTo>
                  <a:lnTo>
                    <a:pt x="320672" y="554568"/>
                  </a:lnTo>
                  <a:lnTo>
                    <a:pt x="318329" y="557011"/>
                  </a:lnTo>
                  <a:lnTo>
                    <a:pt x="321529" y="557900"/>
                  </a:lnTo>
                  <a:lnTo>
                    <a:pt x="320043" y="562619"/>
                  </a:lnTo>
                  <a:lnTo>
                    <a:pt x="317243" y="561675"/>
                  </a:lnTo>
                  <a:lnTo>
                    <a:pt x="317757" y="568839"/>
                  </a:lnTo>
                  <a:lnTo>
                    <a:pt x="316214" y="575891"/>
                  </a:lnTo>
                  <a:lnTo>
                    <a:pt x="318386" y="579667"/>
                  </a:lnTo>
                  <a:lnTo>
                    <a:pt x="311128" y="581833"/>
                  </a:lnTo>
                  <a:lnTo>
                    <a:pt x="313185" y="584165"/>
                  </a:lnTo>
                  <a:lnTo>
                    <a:pt x="311585" y="591161"/>
                  </a:lnTo>
                  <a:lnTo>
                    <a:pt x="312042" y="596270"/>
                  </a:lnTo>
                  <a:lnTo>
                    <a:pt x="314842" y="598213"/>
                  </a:lnTo>
                  <a:lnTo>
                    <a:pt x="315071" y="603044"/>
                  </a:lnTo>
                  <a:lnTo>
                    <a:pt x="310728" y="602933"/>
                  </a:lnTo>
                  <a:lnTo>
                    <a:pt x="307870" y="600268"/>
                  </a:lnTo>
                  <a:lnTo>
                    <a:pt x="308842" y="604266"/>
                  </a:lnTo>
                  <a:lnTo>
                    <a:pt x="304727" y="609764"/>
                  </a:lnTo>
                  <a:lnTo>
                    <a:pt x="303355" y="614483"/>
                  </a:lnTo>
                  <a:lnTo>
                    <a:pt x="297812" y="617316"/>
                  </a:lnTo>
                  <a:lnTo>
                    <a:pt x="293411" y="617371"/>
                  </a:lnTo>
                  <a:lnTo>
                    <a:pt x="289353" y="621758"/>
                  </a:lnTo>
                  <a:lnTo>
                    <a:pt x="286039" y="620314"/>
                  </a:lnTo>
                  <a:lnTo>
                    <a:pt x="285296" y="626478"/>
                  </a:lnTo>
                  <a:lnTo>
                    <a:pt x="279638" y="623923"/>
                  </a:lnTo>
                  <a:lnTo>
                    <a:pt x="274666" y="623979"/>
                  </a:lnTo>
                  <a:lnTo>
                    <a:pt x="274266" y="628477"/>
                  </a:lnTo>
                  <a:lnTo>
                    <a:pt x="272380" y="628088"/>
                  </a:lnTo>
                  <a:lnTo>
                    <a:pt x="270894" y="635140"/>
                  </a:lnTo>
                  <a:lnTo>
                    <a:pt x="268779" y="637250"/>
                  </a:lnTo>
                  <a:lnTo>
                    <a:pt x="263293" y="634807"/>
                  </a:lnTo>
                  <a:lnTo>
                    <a:pt x="256720" y="633863"/>
                  </a:lnTo>
                  <a:lnTo>
                    <a:pt x="255749" y="636417"/>
                  </a:lnTo>
                  <a:lnTo>
                    <a:pt x="256320" y="641359"/>
                  </a:lnTo>
                  <a:lnTo>
                    <a:pt x="251120" y="642692"/>
                  </a:lnTo>
                  <a:lnTo>
                    <a:pt x="250948" y="645135"/>
                  </a:lnTo>
                  <a:lnTo>
                    <a:pt x="246319" y="647301"/>
                  </a:lnTo>
                  <a:lnTo>
                    <a:pt x="240547" y="645691"/>
                  </a:lnTo>
                  <a:lnTo>
                    <a:pt x="235975" y="651410"/>
                  </a:lnTo>
                  <a:lnTo>
                    <a:pt x="231117" y="651577"/>
                  </a:lnTo>
                  <a:lnTo>
                    <a:pt x="222544" y="645080"/>
                  </a:lnTo>
                  <a:lnTo>
                    <a:pt x="223401" y="649356"/>
                  </a:lnTo>
                  <a:lnTo>
                    <a:pt x="211914" y="650189"/>
                  </a:lnTo>
                  <a:lnTo>
                    <a:pt x="200541" y="647856"/>
                  </a:lnTo>
                  <a:lnTo>
                    <a:pt x="198370" y="650022"/>
                  </a:lnTo>
                  <a:lnTo>
                    <a:pt x="190997" y="650022"/>
                  </a:lnTo>
                  <a:lnTo>
                    <a:pt x="192540" y="646413"/>
                  </a:lnTo>
                  <a:lnTo>
                    <a:pt x="186768" y="648356"/>
                  </a:lnTo>
                  <a:lnTo>
                    <a:pt x="184425" y="646246"/>
                  </a:lnTo>
                  <a:lnTo>
                    <a:pt x="177110" y="644192"/>
                  </a:lnTo>
                  <a:lnTo>
                    <a:pt x="169737" y="643192"/>
                  </a:lnTo>
                  <a:lnTo>
                    <a:pt x="171566" y="650078"/>
                  </a:lnTo>
                  <a:lnTo>
                    <a:pt x="167966" y="652965"/>
                  </a:lnTo>
                  <a:lnTo>
                    <a:pt x="170423" y="657574"/>
                  </a:lnTo>
                  <a:lnTo>
                    <a:pt x="169509" y="663793"/>
                  </a:lnTo>
                  <a:lnTo>
                    <a:pt x="170023" y="668624"/>
                  </a:lnTo>
                  <a:lnTo>
                    <a:pt x="167908" y="669790"/>
                  </a:lnTo>
                  <a:lnTo>
                    <a:pt x="166022" y="667181"/>
                  </a:lnTo>
                  <a:lnTo>
                    <a:pt x="162193" y="667347"/>
                  </a:lnTo>
                  <a:lnTo>
                    <a:pt x="158078" y="665515"/>
                  </a:lnTo>
                  <a:lnTo>
                    <a:pt x="146648" y="667902"/>
                  </a:lnTo>
                  <a:lnTo>
                    <a:pt x="146363" y="671234"/>
                  </a:lnTo>
                  <a:lnTo>
                    <a:pt x="140190" y="674455"/>
                  </a:lnTo>
                  <a:lnTo>
                    <a:pt x="133104" y="676731"/>
                  </a:lnTo>
                  <a:lnTo>
                    <a:pt x="134761" y="680507"/>
                  </a:lnTo>
                  <a:lnTo>
                    <a:pt x="131504" y="681896"/>
                  </a:lnTo>
                  <a:lnTo>
                    <a:pt x="128817" y="686893"/>
                  </a:lnTo>
                  <a:lnTo>
                    <a:pt x="126417" y="688393"/>
                  </a:lnTo>
                  <a:lnTo>
                    <a:pt x="124417" y="692724"/>
                  </a:lnTo>
                  <a:lnTo>
                    <a:pt x="121959" y="691558"/>
                  </a:lnTo>
                  <a:lnTo>
                    <a:pt x="118130" y="694223"/>
                  </a:lnTo>
                  <a:lnTo>
                    <a:pt x="112244" y="693279"/>
                  </a:lnTo>
                  <a:lnTo>
                    <a:pt x="107615" y="695889"/>
                  </a:lnTo>
                  <a:lnTo>
                    <a:pt x="103557" y="694001"/>
                  </a:lnTo>
                  <a:lnTo>
                    <a:pt x="98585" y="696833"/>
                  </a:lnTo>
                  <a:lnTo>
                    <a:pt x="95156" y="695389"/>
                  </a:lnTo>
                  <a:lnTo>
                    <a:pt x="93098" y="698777"/>
                  </a:lnTo>
                  <a:lnTo>
                    <a:pt x="85269" y="696722"/>
                  </a:lnTo>
                  <a:lnTo>
                    <a:pt x="82468" y="702497"/>
                  </a:lnTo>
                  <a:lnTo>
                    <a:pt x="74753" y="704274"/>
                  </a:lnTo>
                  <a:lnTo>
                    <a:pt x="69266" y="708161"/>
                  </a:lnTo>
                  <a:lnTo>
                    <a:pt x="64066" y="705495"/>
                  </a:lnTo>
                  <a:lnTo>
                    <a:pt x="62523" y="712381"/>
                  </a:lnTo>
                  <a:lnTo>
                    <a:pt x="60694" y="715213"/>
                  </a:lnTo>
                  <a:lnTo>
                    <a:pt x="55207" y="718378"/>
                  </a:lnTo>
                  <a:lnTo>
                    <a:pt x="52179" y="714547"/>
                  </a:lnTo>
                  <a:lnTo>
                    <a:pt x="48235" y="714269"/>
                  </a:lnTo>
                  <a:lnTo>
                    <a:pt x="44578" y="719600"/>
                  </a:lnTo>
                  <a:lnTo>
                    <a:pt x="35376" y="719322"/>
                  </a:lnTo>
                  <a:lnTo>
                    <a:pt x="28175" y="722043"/>
                  </a:lnTo>
                  <a:lnTo>
                    <a:pt x="24003" y="718933"/>
                  </a:lnTo>
                  <a:lnTo>
                    <a:pt x="18117" y="72148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4B809D7-B79B-0C9F-5A8B-B357874D0A45}"/>
                </a:ext>
              </a:extLst>
            </p:cNvPr>
            <p:cNvSpPr/>
            <p:nvPr/>
          </p:nvSpPr>
          <p:spPr>
            <a:xfrm>
              <a:off x="11768" y="1971"/>
              <a:ext cx="5055" cy="4011"/>
            </a:xfrm>
            <a:custGeom>
              <a:avLst/>
              <a:gdLst>
                <a:gd name="connsiteX0" fmla="*/ 0 w 2676525"/>
                <a:gd name="connsiteY0" fmla="*/ 1470962 h 2124075"/>
                <a:gd name="connsiteX1" fmla="*/ 10173 w 2676525"/>
                <a:gd name="connsiteY1" fmla="*/ 1472628 h 2124075"/>
                <a:gd name="connsiteX2" fmla="*/ 61151 w 2676525"/>
                <a:gd name="connsiteY2" fmla="*/ 1482234 h 2124075"/>
                <a:gd name="connsiteX3" fmla="*/ 94870 w 2676525"/>
                <a:gd name="connsiteY3" fmla="*/ 1488898 h 2124075"/>
                <a:gd name="connsiteX4" fmla="*/ 127446 w 2676525"/>
                <a:gd name="connsiteY4" fmla="*/ 1490786 h 2124075"/>
                <a:gd name="connsiteX5" fmla="*/ 166080 w 2676525"/>
                <a:gd name="connsiteY5" fmla="*/ 1494728 h 2124075"/>
                <a:gd name="connsiteX6" fmla="*/ 217058 w 2676525"/>
                <a:gd name="connsiteY6" fmla="*/ 1499615 h 2124075"/>
                <a:gd name="connsiteX7" fmla="*/ 259464 w 2676525"/>
                <a:gd name="connsiteY7" fmla="*/ 1489564 h 2124075"/>
                <a:gd name="connsiteX8" fmla="*/ 262721 w 2676525"/>
                <a:gd name="connsiteY8" fmla="*/ 1489453 h 2124075"/>
                <a:gd name="connsiteX9" fmla="*/ 287582 w 2676525"/>
                <a:gd name="connsiteY9" fmla="*/ 1491008 h 2124075"/>
                <a:gd name="connsiteX10" fmla="*/ 292497 w 2676525"/>
                <a:gd name="connsiteY10" fmla="*/ 1484233 h 2124075"/>
                <a:gd name="connsiteX11" fmla="*/ 339017 w 2676525"/>
                <a:gd name="connsiteY11" fmla="*/ 1486121 h 2124075"/>
                <a:gd name="connsiteX12" fmla="*/ 342389 w 2676525"/>
                <a:gd name="connsiteY12" fmla="*/ 1486621 h 2124075"/>
                <a:gd name="connsiteX13" fmla="*/ 382166 w 2676525"/>
                <a:gd name="connsiteY13" fmla="*/ 1497338 h 2124075"/>
                <a:gd name="connsiteX14" fmla="*/ 406855 w 2676525"/>
                <a:gd name="connsiteY14" fmla="*/ 1504446 h 2124075"/>
                <a:gd name="connsiteX15" fmla="*/ 426572 w 2676525"/>
                <a:gd name="connsiteY15" fmla="*/ 1507000 h 2124075"/>
                <a:gd name="connsiteX16" fmla="*/ 429658 w 2676525"/>
                <a:gd name="connsiteY16" fmla="*/ 1507722 h 2124075"/>
                <a:gd name="connsiteX17" fmla="*/ 436516 w 2676525"/>
                <a:gd name="connsiteY17" fmla="*/ 1516718 h 2124075"/>
                <a:gd name="connsiteX18" fmla="*/ 454404 w 2676525"/>
                <a:gd name="connsiteY18" fmla="*/ 1541817 h 2124075"/>
                <a:gd name="connsiteX19" fmla="*/ 456576 w 2676525"/>
                <a:gd name="connsiteY19" fmla="*/ 1542928 h 2124075"/>
                <a:gd name="connsiteX20" fmla="*/ 489552 w 2676525"/>
                <a:gd name="connsiteY20" fmla="*/ 1552867 h 2124075"/>
                <a:gd name="connsiteX21" fmla="*/ 498067 w 2676525"/>
                <a:gd name="connsiteY21" fmla="*/ 1550591 h 2124075"/>
                <a:gd name="connsiteX22" fmla="*/ 505554 w 2676525"/>
                <a:gd name="connsiteY22" fmla="*/ 1551590 h 2124075"/>
                <a:gd name="connsiteX23" fmla="*/ 513955 w 2676525"/>
                <a:gd name="connsiteY23" fmla="*/ 1551757 h 2124075"/>
                <a:gd name="connsiteX24" fmla="*/ 542702 w 2676525"/>
                <a:gd name="connsiteY24" fmla="*/ 1567360 h 2124075"/>
                <a:gd name="connsiteX25" fmla="*/ 559904 w 2676525"/>
                <a:gd name="connsiteY25" fmla="*/ 1575523 h 2124075"/>
                <a:gd name="connsiteX26" fmla="*/ 579507 w 2676525"/>
                <a:gd name="connsiteY26" fmla="*/ 1585574 h 2124075"/>
                <a:gd name="connsiteX27" fmla="*/ 582879 w 2676525"/>
                <a:gd name="connsiteY27" fmla="*/ 1586185 h 2124075"/>
                <a:gd name="connsiteX28" fmla="*/ 621284 w 2676525"/>
                <a:gd name="connsiteY28" fmla="*/ 1595513 h 2124075"/>
                <a:gd name="connsiteX29" fmla="*/ 640886 w 2676525"/>
                <a:gd name="connsiteY29" fmla="*/ 1595180 h 2124075"/>
                <a:gd name="connsiteX30" fmla="*/ 662090 w 2676525"/>
                <a:gd name="connsiteY30" fmla="*/ 1590738 h 2124075"/>
                <a:gd name="connsiteX31" fmla="*/ 672319 w 2676525"/>
                <a:gd name="connsiteY31" fmla="*/ 1588295 h 2124075"/>
                <a:gd name="connsiteX32" fmla="*/ 682664 w 2676525"/>
                <a:gd name="connsiteY32" fmla="*/ 1586462 h 2124075"/>
                <a:gd name="connsiteX33" fmla="*/ 682092 w 2676525"/>
                <a:gd name="connsiteY33" fmla="*/ 1613005 h 2124075"/>
                <a:gd name="connsiteX34" fmla="*/ 697408 w 2676525"/>
                <a:gd name="connsiteY34" fmla="*/ 1615060 h 2124075"/>
                <a:gd name="connsiteX35" fmla="*/ 708038 w 2676525"/>
                <a:gd name="connsiteY35" fmla="*/ 1614171 h 2124075"/>
                <a:gd name="connsiteX36" fmla="*/ 719126 w 2676525"/>
                <a:gd name="connsiteY36" fmla="*/ 1613949 h 2124075"/>
                <a:gd name="connsiteX37" fmla="*/ 727127 w 2676525"/>
                <a:gd name="connsiteY37" fmla="*/ 1622778 h 2124075"/>
                <a:gd name="connsiteX38" fmla="*/ 747644 w 2676525"/>
                <a:gd name="connsiteY38" fmla="*/ 1601899 h 2124075"/>
                <a:gd name="connsiteX39" fmla="*/ 753302 w 2676525"/>
                <a:gd name="connsiteY39" fmla="*/ 1602066 h 2124075"/>
                <a:gd name="connsiteX40" fmla="*/ 761989 w 2676525"/>
                <a:gd name="connsiteY40" fmla="*/ 1596180 h 2124075"/>
                <a:gd name="connsiteX41" fmla="*/ 780963 w 2676525"/>
                <a:gd name="connsiteY41" fmla="*/ 1584796 h 2124075"/>
                <a:gd name="connsiteX42" fmla="*/ 795079 w 2676525"/>
                <a:gd name="connsiteY42" fmla="*/ 1577244 h 2124075"/>
                <a:gd name="connsiteX43" fmla="*/ 820282 w 2676525"/>
                <a:gd name="connsiteY43" fmla="*/ 1566861 h 2124075"/>
                <a:gd name="connsiteX44" fmla="*/ 851029 w 2676525"/>
                <a:gd name="connsiteY44" fmla="*/ 1552201 h 2124075"/>
                <a:gd name="connsiteX45" fmla="*/ 853601 w 2676525"/>
                <a:gd name="connsiteY45" fmla="*/ 1550702 h 2124075"/>
                <a:gd name="connsiteX46" fmla="*/ 875890 w 2676525"/>
                <a:gd name="connsiteY46" fmla="*/ 1540651 h 2124075"/>
                <a:gd name="connsiteX47" fmla="*/ 891949 w 2676525"/>
                <a:gd name="connsiteY47" fmla="*/ 1534432 h 2124075"/>
                <a:gd name="connsiteX48" fmla="*/ 916581 w 2676525"/>
                <a:gd name="connsiteY48" fmla="*/ 1530933 h 2124075"/>
                <a:gd name="connsiteX49" fmla="*/ 937041 w 2676525"/>
                <a:gd name="connsiteY49" fmla="*/ 1525269 h 2124075"/>
                <a:gd name="connsiteX50" fmla="*/ 940013 w 2676525"/>
                <a:gd name="connsiteY50" fmla="*/ 1519217 h 2124075"/>
                <a:gd name="connsiteX51" fmla="*/ 955100 w 2676525"/>
                <a:gd name="connsiteY51" fmla="*/ 1513386 h 2124075"/>
                <a:gd name="connsiteX52" fmla="*/ 958358 w 2676525"/>
                <a:gd name="connsiteY52" fmla="*/ 1513664 h 2124075"/>
                <a:gd name="connsiteX53" fmla="*/ 965102 w 2676525"/>
                <a:gd name="connsiteY53" fmla="*/ 1519161 h 2124075"/>
                <a:gd name="connsiteX54" fmla="*/ 980132 w 2676525"/>
                <a:gd name="connsiteY54" fmla="*/ 1518883 h 2124075"/>
                <a:gd name="connsiteX55" fmla="*/ 998992 w 2676525"/>
                <a:gd name="connsiteY55" fmla="*/ 1520327 h 2124075"/>
                <a:gd name="connsiteX56" fmla="*/ 1003393 w 2676525"/>
                <a:gd name="connsiteY56" fmla="*/ 1519106 h 2124075"/>
                <a:gd name="connsiteX57" fmla="*/ 1006650 w 2676525"/>
                <a:gd name="connsiteY57" fmla="*/ 1516607 h 2124075"/>
                <a:gd name="connsiteX58" fmla="*/ 1012879 w 2676525"/>
                <a:gd name="connsiteY58" fmla="*/ 1516218 h 2124075"/>
                <a:gd name="connsiteX59" fmla="*/ 1026710 w 2676525"/>
                <a:gd name="connsiteY59" fmla="*/ 1513219 h 2124075"/>
                <a:gd name="connsiteX60" fmla="*/ 1032311 w 2676525"/>
                <a:gd name="connsiteY60" fmla="*/ 1515941 h 2124075"/>
                <a:gd name="connsiteX61" fmla="*/ 1054028 w 2676525"/>
                <a:gd name="connsiteY61" fmla="*/ 1515385 h 2124075"/>
                <a:gd name="connsiteX62" fmla="*/ 1070030 w 2676525"/>
                <a:gd name="connsiteY62" fmla="*/ 1519106 h 2124075"/>
                <a:gd name="connsiteX63" fmla="*/ 1078717 w 2676525"/>
                <a:gd name="connsiteY63" fmla="*/ 1518883 h 2124075"/>
                <a:gd name="connsiteX64" fmla="*/ 1083061 w 2676525"/>
                <a:gd name="connsiteY64" fmla="*/ 1521327 h 2124075"/>
                <a:gd name="connsiteX65" fmla="*/ 1095862 w 2676525"/>
                <a:gd name="connsiteY65" fmla="*/ 1514608 h 2124075"/>
                <a:gd name="connsiteX66" fmla="*/ 1099806 w 2676525"/>
                <a:gd name="connsiteY66" fmla="*/ 1513442 h 2124075"/>
                <a:gd name="connsiteX67" fmla="*/ 1124438 w 2676525"/>
                <a:gd name="connsiteY67" fmla="*/ 1516274 h 2124075"/>
                <a:gd name="connsiteX68" fmla="*/ 1142554 w 2676525"/>
                <a:gd name="connsiteY68" fmla="*/ 1513386 h 2124075"/>
                <a:gd name="connsiteX69" fmla="*/ 1147869 w 2676525"/>
                <a:gd name="connsiteY69" fmla="*/ 1511665 h 2124075"/>
                <a:gd name="connsiteX70" fmla="*/ 1160843 w 2676525"/>
                <a:gd name="connsiteY70" fmla="*/ 1500781 h 2124075"/>
                <a:gd name="connsiteX71" fmla="*/ 1165472 w 2676525"/>
                <a:gd name="connsiteY71" fmla="*/ 1498227 h 2124075"/>
                <a:gd name="connsiteX72" fmla="*/ 1181474 w 2676525"/>
                <a:gd name="connsiteY72" fmla="*/ 1491119 h 2124075"/>
                <a:gd name="connsiteX73" fmla="*/ 1200219 w 2676525"/>
                <a:gd name="connsiteY73" fmla="*/ 1490230 h 2124075"/>
                <a:gd name="connsiteX74" fmla="*/ 1203134 w 2676525"/>
                <a:gd name="connsiteY74" fmla="*/ 1486177 h 2124075"/>
                <a:gd name="connsiteX75" fmla="*/ 1222508 w 2676525"/>
                <a:gd name="connsiteY75" fmla="*/ 1477681 h 2124075"/>
                <a:gd name="connsiteX76" fmla="*/ 1230738 w 2676525"/>
                <a:gd name="connsiteY76" fmla="*/ 1472739 h 2124075"/>
                <a:gd name="connsiteX77" fmla="*/ 1233767 w 2676525"/>
                <a:gd name="connsiteY77" fmla="*/ 1465409 h 2124075"/>
                <a:gd name="connsiteX78" fmla="*/ 1248740 w 2676525"/>
                <a:gd name="connsiteY78" fmla="*/ 1453137 h 2124075"/>
                <a:gd name="connsiteX79" fmla="*/ 1254169 w 2676525"/>
                <a:gd name="connsiteY79" fmla="*/ 1442309 h 2124075"/>
                <a:gd name="connsiteX80" fmla="*/ 1253941 w 2676525"/>
                <a:gd name="connsiteY80" fmla="*/ 1440421 h 2124075"/>
                <a:gd name="connsiteX81" fmla="*/ 1258513 w 2676525"/>
                <a:gd name="connsiteY81" fmla="*/ 1433647 h 2124075"/>
                <a:gd name="connsiteX82" fmla="*/ 1261599 w 2676525"/>
                <a:gd name="connsiteY82" fmla="*/ 1432425 h 2124075"/>
                <a:gd name="connsiteX83" fmla="*/ 1266285 w 2676525"/>
                <a:gd name="connsiteY83" fmla="*/ 1426095 h 2124075"/>
                <a:gd name="connsiteX84" fmla="*/ 1284859 w 2676525"/>
                <a:gd name="connsiteY84" fmla="*/ 1403050 h 2124075"/>
                <a:gd name="connsiteX85" fmla="*/ 1289431 w 2676525"/>
                <a:gd name="connsiteY85" fmla="*/ 1399496 h 2124075"/>
                <a:gd name="connsiteX86" fmla="*/ 1296975 w 2676525"/>
                <a:gd name="connsiteY86" fmla="*/ 1396664 h 2124075"/>
                <a:gd name="connsiteX87" fmla="*/ 1300004 w 2676525"/>
                <a:gd name="connsiteY87" fmla="*/ 1394610 h 2124075"/>
                <a:gd name="connsiteX88" fmla="*/ 1315835 w 2676525"/>
                <a:gd name="connsiteY88" fmla="*/ 1389501 h 2124075"/>
                <a:gd name="connsiteX89" fmla="*/ 1320121 w 2676525"/>
                <a:gd name="connsiteY89" fmla="*/ 1384837 h 2124075"/>
                <a:gd name="connsiteX90" fmla="*/ 1325322 w 2676525"/>
                <a:gd name="connsiteY90" fmla="*/ 1382060 h 2124075"/>
                <a:gd name="connsiteX91" fmla="*/ 1335323 w 2676525"/>
                <a:gd name="connsiteY91" fmla="*/ 1382560 h 2124075"/>
                <a:gd name="connsiteX92" fmla="*/ 1339209 w 2676525"/>
                <a:gd name="connsiteY92" fmla="*/ 1379561 h 2124075"/>
                <a:gd name="connsiteX93" fmla="*/ 1356640 w 2676525"/>
                <a:gd name="connsiteY93" fmla="*/ 1359293 h 2124075"/>
                <a:gd name="connsiteX94" fmla="*/ 1365670 w 2676525"/>
                <a:gd name="connsiteY94" fmla="*/ 1359071 h 2124075"/>
                <a:gd name="connsiteX95" fmla="*/ 1371214 w 2676525"/>
                <a:gd name="connsiteY95" fmla="*/ 1356572 h 2124075"/>
                <a:gd name="connsiteX96" fmla="*/ 1373043 w 2676525"/>
                <a:gd name="connsiteY96" fmla="*/ 1349520 h 2124075"/>
                <a:gd name="connsiteX97" fmla="*/ 1372014 w 2676525"/>
                <a:gd name="connsiteY97" fmla="*/ 1339858 h 2124075"/>
                <a:gd name="connsiteX98" fmla="*/ 1363727 w 2676525"/>
                <a:gd name="connsiteY98" fmla="*/ 1324810 h 2124075"/>
                <a:gd name="connsiteX99" fmla="*/ 1354697 w 2676525"/>
                <a:gd name="connsiteY99" fmla="*/ 1315759 h 2124075"/>
                <a:gd name="connsiteX100" fmla="*/ 1348125 w 2676525"/>
                <a:gd name="connsiteY100" fmla="*/ 1312705 h 2124075"/>
                <a:gd name="connsiteX101" fmla="*/ 1344467 w 2676525"/>
                <a:gd name="connsiteY101" fmla="*/ 1309206 h 2124075"/>
                <a:gd name="connsiteX102" fmla="*/ 1334866 w 2676525"/>
                <a:gd name="connsiteY102" fmla="*/ 1294991 h 2124075"/>
                <a:gd name="connsiteX103" fmla="*/ 1333209 w 2676525"/>
                <a:gd name="connsiteY103" fmla="*/ 1290382 h 2124075"/>
                <a:gd name="connsiteX104" fmla="*/ 1332523 w 2676525"/>
                <a:gd name="connsiteY104" fmla="*/ 1283219 h 2124075"/>
                <a:gd name="connsiteX105" fmla="*/ 1330008 w 2676525"/>
                <a:gd name="connsiteY105" fmla="*/ 1279054 h 2124075"/>
                <a:gd name="connsiteX106" fmla="*/ 1322750 w 2676525"/>
                <a:gd name="connsiteY106" fmla="*/ 1275778 h 2124075"/>
                <a:gd name="connsiteX107" fmla="*/ 1321550 w 2676525"/>
                <a:gd name="connsiteY107" fmla="*/ 1270891 h 2124075"/>
                <a:gd name="connsiteX108" fmla="*/ 1322636 w 2676525"/>
                <a:gd name="connsiteY108" fmla="*/ 1266060 h 2124075"/>
                <a:gd name="connsiteX109" fmla="*/ 1327379 w 2676525"/>
                <a:gd name="connsiteY109" fmla="*/ 1253788 h 2124075"/>
                <a:gd name="connsiteX110" fmla="*/ 1330694 w 2676525"/>
                <a:gd name="connsiteY110" fmla="*/ 1251345 h 2124075"/>
                <a:gd name="connsiteX111" fmla="*/ 1332180 w 2676525"/>
                <a:gd name="connsiteY111" fmla="*/ 1245792 h 2124075"/>
                <a:gd name="connsiteX112" fmla="*/ 1335837 w 2676525"/>
                <a:gd name="connsiteY112" fmla="*/ 1242405 h 2124075"/>
                <a:gd name="connsiteX113" fmla="*/ 1334980 w 2676525"/>
                <a:gd name="connsiteY113" fmla="*/ 1233187 h 2124075"/>
                <a:gd name="connsiteX114" fmla="*/ 1337266 w 2676525"/>
                <a:gd name="connsiteY114" fmla="*/ 1225524 h 2124075"/>
                <a:gd name="connsiteX115" fmla="*/ 1340924 w 2676525"/>
                <a:gd name="connsiteY115" fmla="*/ 1216029 h 2124075"/>
                <a:gd name="connsiteX116" fmla="*/ 1347211 w 2676525"/>
                <a:gd name="connsiteY116" fmla="*/ 1205367 h 2124075"/>
                <a:gd name="connsiteX117" fmla="*/ 1353897 w 2676525"/>
                <a:gd name="connsiteY117" fmla="*/ 1191041 h 2124075"/>
                <a:gd name="connsiteX118" fmla="*/ 1366813 w 2676525"/>
                <a:gd name="connsiteY118" fmla="*/ 1180157 h 2124075"/>
                <a:gd name="connsiteX119" fmla="*/ 1376014 w 2676525"/>
                <a:gd name="connsiteY119" fmla="*/ 1175104 h 2124075"/>
                <a:gd name="connsiteX120" fmla="*/ 1382358 w 2676525"/>
                <a:gd name="connsiteY120" fmla="*/ 1174382 h 2124075"/>
                <a:gd name="connsiteX121" fmla="*/ 1386301 w 2676525"/>
                <a:gd name="connsiteY121" fmla="*/ 1177436 h 2124075"/>
                <a:gd name="connsiteX122" fmla="*/ 1412534 w 2676525"/>
                <a:gd name="connsiteY122" fmla="*/ 1178547 h 2124075"/>
                <a:gd name="connsiteX123" fmla="*/ 1416477 w 2676525"/>
                <a:gd name="connsiteY123" fmla="*/ 1177603 h 2124075"/>
                <a:gd name="connsiteX124" fmla="*/ 1425907 w 2676525"/>
                <a:gd name="connsiteY124" fmla="*/ 1186876 h 2124075"/>
                <a:gd name="connsiteX125" fmla="*/ 1431393 w 2676525"/>
                <a:gd name="connsiteY125" fmla="*/ 1196094 h 2124075"/>
                <a:gd name="connsiteX126" fmla="*/ 1441852 w 2676525"/>
                <a:gd name="connsiteY126" fmla="*/ 1202813 h 2124075"/>
                <a:gd name="connsiteX127" fmla="*/ 1454653 w 2676525"/>
                <a:gd name="connsiteY127" fmla="*/ 1207921 h 2124075"/>
                <a:gd name="connsiteX128" fmla="*/ 1462769 w 2676525"/>
                <a:gd name="connsiteY128" fmla="*/ 1207977 h 2124075"/>
                <a:gd name="connsiteX129" fmla="*/ 1472027 w 2676525"/>
                <a:gd name="connsiteY129" fmla="*/ 1210253 h 2124075"/>
                <a:gd name="connsiteX130" fmla="*/ 1479228 w 2676525"/>
                <a:gd name="connsiteY130" fmla="*/ 1213252 h 2124075"/>
                <a:gd name="connsiteX131" fmla="*/ 1515290 w 2676525"/>
                <a:gd name="connsiteY131" fmla="*/ 1216140 h 2124075"/>
                <a:gd name="connsiteX132" fmla="*/ 1518719 w 2676525"/>
                <a:gd name="connsiteY132" fmla="*/ 1218527 h 2124075"/>
                <a:gd name="connsiteX133" fmla="*/ 1527121 w 2676525"/>
                <a:gd name="connsiteY133" fmla="*/ 1220360 h 2124075"/>
                <a:gd name="connsiteX134" fmla="*/ 1534607 w 2676525"/>
                <a:gd name="connsiteY134" fmla="*/ 1214751 h 2124075"/>
                <a:gd name="connsiteX135" fmla="*/ 1542665 w 2676525"/>
                <a:gd name="connsiteY135" fmla="*/ 1206755 h 2124075"/>
                <a:gd name="connsiteX136" fmla="*/ 1548495 w 2676525"/>
                <a:gd name="connsiteY136" fmla="*/ 1204923 h 2124075"/>
                <a:gd name="connsiteX137" fmla="*/ 1552724 w 2676525"/>
                <a:gd name="connsiteY137" fmla="*/ 1198148 h 2124075"/>
                <a:gd name="connsiteX138" fmla="*/ 1567354 w 2676525"/>
                <a:gd name="connsiteY138" fmla="*/ 1196038 h 2124075"/>
                <a:gd name="connsiteX139" fmla="*/ 1572155 w 2676525"/>
                <a:gd name="connsiteY139" fmla="*/ 1192651 h 2124075"/>
                <a:gd name="connsiteX140" fmla="*/ 1575984 w 2676525"/>
                <a:gd name="connsiteY140" fmla="*/ 1187764 h 2124075"/>
                <a:gd name="connsiteX141" fmla="*/ 1579013 w 2676525"/>
                <a:gd name="connsiteY141" fmla="*/ 1182211 h 2124075"/>
                <a:gd name="connsiteX142" fmla="*/ 1590386 w 2676525"/>
                <a:gd name="connsiteY142" fmla="*/ 1172938 h 2124075"/>
                <a:gd name="connsiteX143" fmla="*/ 1593530 w 2676525"/>
                <a:gd name="connsiteY143" fmla="*/ 1171328 h 2124075"/>
                <a:gd name="connsiteX144" fmla="*/ 1599302 w 2676525"/>
                <a:gd name="connsiteY144" fmla="*/ 1163443 h 2124075"/>
                <a:gd name="connsiteX145" fmla="*/ 1603988 w 2676525"/>
                <a:gd name="connsiteY145" fmla="*/ 1158945 h 2124075"/>
                <a:gd name="connsiteX146" fmla="*/ 1609532 w 2676525"/>
                <a:gd name="connsiteY146" fmla="*/ 1149672 h 2124075"/>
                <a:gd name="connsiteX147" fmla="*/ 1611418 w 2676525"/>
                <a:gd name="connsiteY147" fmla="*/ 1144119 h 2124075"/>
                <a:gd name="connsiteX148" fmla="*/ 1612446 w 2676525"/>
                <a:gd name="connsiteY148" fmla="*/ 1136011 h 2124075"/>
                <a:gd name="connsiteX149" fmla="*/ 1617075 w 2676525"/>
                <a:gd name="connsiteY149" fmla="*/ 1133846 h 2124075"/>
                <a:gd name="connsiteX150" fmla="*/ 1630449 w 2676525"/>
                <a:gd name="connsiteY150" fmla="*/ 1129292 h 2124075"/>
                <a:gd name="connsiteX151" fmla="*/ 1646737 w 2676525"/>
                <a:gd name="connsiteY151" fmla="*/ 1136178 h 2124075"/>
                <a:gd name="connsiteX152" fmla="*/ 1652566 w 2676525"/>
                <a:gd name="connsiteY152" fmla="*/ 1137066 h 2124075"/>
                <a:gd name="connsiteX153" fmla="*/ 1670626 w 2676525"/>
                <a:gd name="connsiteY153" fmla="*/ 1134845 h 2124075"/>
                <a:gd name="connsiteX154" fmla="*/ 1687942 w 2676525"/>
                <a:gd name="connsiteY154" fmla="*/ 1135345 h 2124075"/>
                <a:gd name="connsiteX155" fmla="*/ 1708516 w 2676525"/>
                <a:gd name="connsiteY155" fmla="*/ 1129015 h 2124075"/>
                <a:gd name="connsiteX156" fmla="*/ 1719032 w 2676525"/>
                <a:gd name="connsiteY156" fmla="*/ 1126460 h 2124075"/>
                <a:gd name="connsiteX157" fmla="*/ 1734291 w 2676525"/>
                <a:gd name="connsiteY157" fmla="*/ 1111468 h 2124075"/>
                <a:gd name="connsiteX158" fmla="*/ 1741035 w 2676525"/>
                <a:gd name="connsiteY158" fmla="*/ 1103527 h 2124075"/>
                <a:gd name="connsiteX159" fmla="*/ 1749379 w 2676525"/>
                <a:gd name="connsiteY159" fmla="*/ 1099751 h 2124075"/>
                <a:gd name="connsiteX160" fmla="*/ 1750179 w 2676525"/>
                <a:gd name="connsiteY160" fmla="*/ 1096586 h 2124075"/>
                <a:gd name="connsiteX161" fmla="*/ 1757609 w 2676525"/>
                <a:gd name="connsiteY161" fmla="*/ 1097308 h 2124075"/>
                <a:gd name="connsiteX162" fmla="*/ 1763095 w 2676525"/>
                <a:gd name="connsiteY162" fmla="*/ 1096086 h 2124075"/>
                <a:gd name="connsiteX163" fmla="*/ 1767096 w 2676525"/>
                <a:gd name="connsiteY163" fmla="*/ 1091644 h 2124075"/>
                <a:gd name="connsiteX164" fmla="*/ 1767610 w 2676525"/>
                <a:gd name="connsiteY164" fmla="*/ 1088312 h 2124075"/>
                <a:gd name="connsiteX165" fmla="*/ 1771096 w 2676525"/>
                <a:gd name="connsiteY165" fmla="*/ 1084480 h 2124075"/>
                <a:gd name="connsiteX166" fmla="*/ 1773496 w 2676525"/>
                <a:gd name="connsiteY166" fmla="*/ 1084592 h 2124075"/>
                <a:gd name="connsiteX167" fmla="*/ 1772697 w 2676525"/>
                <a:gd name="connsiteY167" fmla="*/ 1077151 h 2124075"/>
                <a:gd name="connsiteX168" fmla="*/ 1773668 w 2676525"/>
                <a:gd name="connsiteY168" fmla="*/ 1076096 h 2124075"/>
                <a:gd name="connsiteX169" fmla="*/ 1769439 w 2676525"/>
                <a:gd name="connsiteY169" fmla="*/ 1071154 h 2124075"/>
                <a:gd name="connsiteX170" fmla="*/ 1772125 w 2676525"/>
                <a:gd name="connsiteY170" fmla="*/ 1059048 h 2124075"/>
                <a:gd name="connsiteX171" fmla="*/ 1785327 w 2676525"/>
                <a:gd name="connsiteY171" fmla="*/ 1036725 h 2124075"/>
                <a:gd name="connsiteX172" fmla="*/ 1787670 w 2676525"/>
                <a:gd name="connsiteY172" fmla="*/ 1036226 h 2124075"/>
                <a:gd name="connsiteX173" fmla="*/ 1796643 w 2676525"/>
                <a:gd name="connsiteY173" fmla="*/ 1023510 h 2124075"/>
                <a:gd name="connsiteX174" fmla="*/ 1800072 w 2676525"/>
                <a:gd name="connsiteY174" fmla="*/ 1019956 h 2124075"/>
                <a:gd name="connsiteX175" fmla="*/ 1801215 w 2676525"/>
                <a:gd name="connsiteY175" fmla="*/ 1015458 h 2124075"/>
                <a:gd name="connsiteX176" fmla="*/ 1809387 w 2676525"/>
                <a:gd name="connsiteY176" fmla="*/ 1011071 h 2124075"/>
                <a:gd name="connsiteX177" fmla="*/ 1816074 w 2676525"/>
                <a:gd name="connsiteY177" fmla="*/ 1010738 h 2124075"/>
                <a:gd name="connsiteX178" fmla="*/ 1822360 w 2676525"/>
                <a:gd name="connsiteY178" fmla="*/ 1006962 h 2124075"/>
                <a:gd name="connsiteX179" fmla="*/ 1824304 w 2676525"/>
                <a:gd name="connsiteY179" fmla="*/ 1003131 h 2124075"/>
                <a:gd name="connsiteX180" fmla="*/ 1828247 w 2676525"/>
                <a:gd name="connsiteY180" fmla="*/ 1004297 h 2124075"/>
                <a:gd name="connsiteX181" fmla="*/ 1848707 w 2676525"/>
                <a:gd name="connsiteY181" fmla="*/ 1006795 h 2124075"/>
                <a:gd name="connsiteX182" fmla="*/ 1862651 w 2676525"/>
                <a:gd name="connsiteY182" fmla="*/ 1005463 h 2124075"/>
                <a:gd name="connsiteX183" fmla="*/ 1874196 w 2676525"/>
                <a:gd name="connsiteY183" fmla="*/ 1006351 h 2124075"/>
                <a:gd name="connsiteX184" fmla="*/ 1875282 w 2676525"/>
                <a:gd name="connsiteY184" fmla="*/ 1001687 h 2124075"/>
                <a:gd name="connsiteX185" fmla="*/ 1874539 w 2676525"/>
                <a:gd name="connsiteY185" fmla="*/ 998799 h 2124075"/>
                <a:gd name="connsiteX186" fmla="*/ 1876082 w 2676525"/>
                <a:gd name="connsiteY186" fmla="*/ 992525 h 2124075"/>
                <a:gd name="connsiteX187" fmla="*/ 1881225 w 2676525"/>
                <a:gd name="connsiteY187" fmla="*/ 983751 h 2124075"/>
                <a:gd name="connsiteX188" fmla="*/ 1878654 w 2676525"/>
                <a:gd name="connsiteY188" fmla="*/ 976477 h 2124075"/>
                <a:gd name="connsiteX189" fmla="*/ 1885683 w 2676525"/>
                <a:gd name="connsiteY189" fmla="*/ 973978 h 2124075"/>
                <a:gd name="connsiteX190" fmla="*/ 1894999 w 2676525"/>
                <a:gd name="connsiteY190" fmla="*/ 973589 h 2124075"/>
                <a:gd name="connsiteX191" fmla="*/ 1897456 w 2676525"/>
                <a:gd name="connsiteY191" fmla="*/ 974589 h 2124075"/>
                <a:gd name="connsiteX192" fmla="*/ 1899171 w 2676525"/>
                <a:gd name="connsiteY192" fmla="*/ 979697 h 2124075"/>
                <a:gd name="connsiteX193" fmla="*/ 1905000 w 2676525"/>
                <a:gd name="connsiteY193" fmla="*/ 985306 h 2124075"/>
                <a:gd name="connsiteX194" fmla="*/ 1909115 w 2676525"/>
                <a:gd name="connsiteY194" fmla="*/ 984584 h 2124075"/>
                <a:gd name="connsiteX195" fmla="*/ 1911115 w 2676525"/>
                <a:gd name="connsiteY195" fmla="*/ 982474 h 2124075"/>
                <a:gd name="connsiteX196" fmla="*/ 1915173 w 2676525"/>
                <a:gd name="connsiteY196" fmla="*/ 983418 h 2124075"/>
                <a:gd name="connsiteX197" fmla="*/ 1920488 w 2676525"/>
                <a:gd name="connsiteY197" fmla="*/ 980808 h 2124075"/>
                <a:gd name="connsiteX198" fmla="*/ 1920259 w 2676525"/>
                <a:gd name="connsiteY198" fmla="*/ 977365 h 2124075"/>
                <a:gd name="connsiteX199" fmla="*/ 1924546 w 2676525"/>
                <a:gd name="connsiteY199" fmla="*/ 972978 h 2124075"/>
                <a:gd name="connsiteX200" fmla="*/ 1930832 w 2676525"/>
                <a:gd name="connsiteY200" fmla="*/ 972034 h 2124075"/>
                <a:gd name="connsiteX201" fmla="*/ 1931804 w 2676525"/>
                <a:gd name="connsiteY201" fmla="*/ 969813 h 2124075"/>
                <a:gd name="connsiteX202" fmla="*/ 1936776 w 2676525"/>
                <a:gd name="connsiteY202" fmla="*/ 969813 h 2124075"/>
                <a:gd name="connsiteX203" fmla="*/ 1943977 w 2676525"/>
                <a:gd name="connsiteY203" fmla="*/ 963483 h 2124075"/>
                <a:gd name="connsiteX204" fmla="*/ 1950321 w 2676525"/>
                <a:gd name="connsiteY204" fmla="*/ 962872 h 2124075"/>
                <a:gd name="connsiteX205" fmla="*/ 1954607 w 2676525"/>
                <a:gd name="connsiteY205" fmla="*/ 959263 h 2124075"/>
                <a:gd name="connsiteX206" fmla="*/ 1957979 w 2676525"/>
                <a:gd name="connsiteY206" fmla="*/ 958374 h 2124075"/>
                <a:gd name="connsiteX207" fmla="*/ 1961808 w 2676525"/>
                <a:gd name="connsiteY207" fmla="*/ 955209 h 2124075"/>
                <a:gd name="connsiteX208" fmla="*/ 1970552 w 2676525"/>
                <a:gd name="connsiteY208" fmla="*/ 956708 h 2124075"/>
                <a:gd name="connsiteX209" fmla="*/ 1973924 w 2676525"/>
                <a:gd name="connsiteY209" fmla="*/ 959929 h 2124075"/>
                <a:gd name="connsiteX210" fmla="*/ 1986840 w 2676525"/>
                <a:gd name="connsiteY210" fmla="*/ 961484 h 2124075"/>
                <a:gd name="connsiteX211" fmla="*/ 1991755 w 2676525"/>
                <a:gd name="connsiteY211" fmla="*/ 957652 h 2124075"/>
                <a:gd name="connsiteX212" fmla="*/ 1995298 w 2676525"/>
                <a:gd name="connsiteY212" fmla="*/ 960818 h 2124075"/>
                <a:gd name="connsiteX213" fmla="*/ 2005585 w 2676525"/>
                <a:gd name="connsiteY213" fmla="*/ 962261 h 2124075"/>
                <a:gd name="connsiteX214" fmla="*/ 2005585 w 2676525"/>
                <a:gd name="connsiteY214" fmla="*/ 958152 h 2124075"/>
                <a:gd name="connsiteX215" fmla="*/ 2010900 w 2676525"/>
                <a:gd name="connsiteY215" fmla="*/ 950822 h 2124075"/>
                <a:gd name="connsiteX216" fmla="*/ 2017301 w 2676525"/>
                <a:gd name="connsiteY216" fmla="*/ 950378 h 2124075"/>
                <a:gd name="connsiteX217" fmla="*/ 2017130 w 2676525"/>
                <a:gd name="connsiteY217" fmla="*/ 956042 h 2124075"/>
                <a:gd name="connsiteX218" fmla="*/ 2020730 w 2676525"/>
                <a:gd name="connsiteY218" fmla="*/ 957541 h 2124075"/>
                <a:gd name="connsiteX219" fmla="*/ 2026331 w 2676525"/>
                <a:gd name="connsiteY219" fmla="*/ 954321 h 2124075"/>
                <a:gd name="connsiteX220" fmla="*/ 2032103 w 2676525"/>
                <a:gd name="connsiteY220" fmla="*/ 963705 h 2124075"/>
                <a:gd name="connsiteX221" fmla="*/ 2036675 w 2676525"/>
                <a:gd name="connsiteY221" fmla="*/ 968258 h 2124075"/>
                <a:gd name="connsiteX222" fmla="*/ 2039361 w 2676525"/>
                <a:gd name="connsiteY222" fmla="*/ 966204 h 2124075"/>
                <a:gd name="connsiteX223" fmla="*/ 2043876 w 2676525"/>
                <a:gd name="connsiteY223" fmla="*/ 967536 h 2124075"/>
                <a:gd name="connsiteX224" fmla="*/ 2049648 w 2676525"/>
                <a:gd name="connsiteY224" fmla="*/ 967425 h 2124075"/>
                <a:gd name="connsiteX225" fmla="*/ 2055478 w 2676525"/>
                <a:gd name="connsiteY225" fmla="*/ 972867 h 2124075"/>
                <a:gd name="connsiteX226" fmla="*/ 2058449 w 2676525"/>
                <a:gd name="connsiteY226" fmla="*/ 971423 h 2124075"/>
                <a:gd name="connsiteX227" fmla="*/ 2059992 w 2676525"/>
                <a:gd name="connsiteY227" fmla="*/ 973589 h 2124075"/>
                <a:gd name="connsiteX228" fmla="*/ 2065307 w 2676525"/>
                <a:gd name="connsiteY228" fmla="*/ 968814 h 2124075"/>
                <a:gd name="connsiteX229" fmla="*/ 2070851 w 2676525"/>
                <a:gd name="connsiteY229" fmla="*/ 970091 h 2124075"/>
                <a:gd name="connsiteX230" fmla="*/ 2077023 w 2676525"/>
                <a:gd name="connsiteY230" fmla="*/ 969480 h 2124075"/>
                <a:gd name="connsiteX231" fmla="*/ 2080795 w 2676525"/>
                <a:gd name="connsiteY231" fmla="*/ 971590 h 2124075"/>
                <a:gd name="connsiteX232" fmla="*/ 2086167 w 2676525"/>
                <a:gd name="connsiteY232" fmla="*/ 970591 h 2124075"/>
                <a:gd name="connsiteX233" fmla="*/ 2088568 w 2676525"/>
                <a:gd name="connsiteY233" fmla="*/ 973367 h 2124075"/>
                <a:gd name="connsiteX234" fmla="*/ 2088110 w 2676525"/>
                <a:gd name="connsiteY234" fmla="*/ 976088 h 2124075"/>
                <a:gd name="connsiteX235" fmla="*/ 2093883 w 2676525"/>
                <a:gd name="connsiteY235" fmla="*/ 971979 h 2124075"/>
                <a:gd name="connsiteX236" fmla="*/ 2097940 w 2676525"/>
                <a:gd name="connsiteY236" fmla="*/ 970535 h 2124075"/>
                <a:gd name="connsiteX237" fmla="*/ 2100741 w 2676525"/>
                <a:gd name="connsiteY237" fmla="*/ 964816 h 2124075"/>
                <a:gd name="connsiteX238" fmla="*/ 2099884 w 2676525"/>
                <a:gd name="connsiteY238" fmla="*/ 962983 h 2124075"/>
                <a:gd name="connsiteX239" fmla="*/ 2104970 w 2676525"/>
                <a:gd name="connsiteY239" fmla="*/ 964649 h 2124075"/>
                <a:gd name="connsiteX240" fmla="*/ 2109828 w 2676525"/>
                <a:gd name="connsiteY240" fmla="*/ 964649 h 2124075"/>
                <a:gd name="connsiteX241" fmla="*/ 2111999 w 2676525"/>
                <a:gd name="connsiteY241" fmla="*/ 958819 h 2124075"/>
                <a:gd name="connsiteX242" fmla="*/ 2110342 w 2676525"/>
                <a:gd name="connsiteY242" fmla="*/ 952655 h 2124075"/>
                <a:gd name="connsiteX243" fmla="*/ 2112114 w 2676525"/>
                <a:gd name="connsiteY243" fmla="*/ 948323 h 2124075"/>
                <a:gd name="connsiteX244" fmla="*/ 2110628 w 2676525"/>
                <a:gd name="connsiteY244" fmla="*/ 939772 h 2124075"/>
                <a:gd name="connsiteX245" fmla="*/ 2111256 w 2676525"/>
                <a:gd name="connsiteY245" fmla="*/ 932886 h 2124075"/>
                <a:gd name="connsiteX246" fmla="*/ 2105027 w 2676525"/>
                <a:gd name="connsiteY246" fmla="*/ 931109 h 2124075"/>
                <a:gd name="connsiteX247" fmla="*/ 2103655 w 2676525"/>
                <a:gd name="connsiteY247" fmla="*/ 924613 h 2124075"/>
                <a:gd name="connsiteX248" fmla="*/ 2099026 w 2676525"/>
                <a:gd name="connsiteY248" fmla="*/ 918060 h 2124075"/>
                <a:gd name="connsiteX249" fmla="*/ 2098626 w 2676525"/>
                <a:gd name="connsiteY249" fmla="*/ 913673 h 2124075"/>
                <a:gd name="connsiteX250" fmla="*/ 2100112 w 2676525"/>
                <a:gd name="connsiteY250" fmla="*/ 912341 h 2124075"/>
                <a:gd name="connsiteX251" fmla="*/ 2096054 w 2676525"/>
                <a:gd name="connsiteY251" fmla="*/ 902012 h 2124075"/>
                <a:gd name="connsiteX252" fmla="*/ 2091711 w 2676525"/>
                <a:gd name="connsiteY252" fmla="*/ 893183 h 2124075"/>
                <a:gd name="connsiteX253" fmla="*/ 2083481 w 2676525"/>
                <a:gd name="connsiteY253" fmla="*/ 886076 h 2124075"/>
                <a:gd name="connsiteX254" fmla="*/ 2077938 w 2676525"/>
                <a:gd name="connsiteY254" fmla="*/ 885964 h 2124075"/>
                <a:gd name="connsiteX255" fmla="*/ 2077138 w 2676525"/>
                <a:gd name="connsiteY255" fmla="*/ 878468 h 2124075"/>
                <a:gd name="connsiteX256" fmla="*/ 2067079 w 2676525"/>
                <a:gd name="connsiteY256" fmla="*/ 871638 h 2124075"/>
                <a:gd name="connsiteX257" fmla="*/ 2065879 w 2676525"/>
                <a:gd name="connsiteY257" fmla="*/ 868140 h 2124075"/>
                <a:gd name="connsiteX258" fmla="*/ 2061078 w 2676525"/>
                <a:gd name="connsiteY258" fmla="*/ 865530 h 2124075"/>
                <a:gd name="connsiteX259" fmla="*/ 2059192 w 2676525"/>
                <a:gd name="connsiteY259" fmla="*/ 862031 h 2124075"/>
                <a:gd name="connsiteX260" fmla="*/ 2055135 w 2676525"/>
                <a:gd name="connsiteY260" fmla="*/ 861476 h 2124075"/>
                <a:gd name="connsiteX261" fmla="*/ 2059192 w 2676525"/>
                <a:gd name="connsiteY261" fmla="*/ 854591 h 2124075"/>
                <a:gd name="connsiteX262" fmla="*/ 2044276 w 2676525"/>
                <a:gd name="connsiteY262" fmla="*/ 848704 h 2124075"/>
                <a:gd name="connsiteX263" fmla="*/ 2039361 w 2676525"/>
                <a:gd name="connsiteY263" fmla="*/ 845928 h 2124075"/>
                <a:gd name="connsiteX264" fmla="*/ 2037704 w 2676525"/>
                <a:gd name="connsiteY264" fmla="*/ 828881 h 2124075"/>
                <a:gd name="connsiteX265" fmla="*/ 2004213 w 2676525"/>
                <a:gd name="connsiteY265" fmla="*/ 814165 h 2124075"/>
                <a:gd name="connsiteX266" fmla="*/ 1985182 w 2676525"/>
                <a:gd name="connsiteY266" fmla="*/ 783569 h 2124075"/>
                <a:gd name="connsiteX267" fmla="*/ 1973467 w 2676525"/>
                <a:gd name="connsiteY267" fmla="*/ 783069 h 2124075"/>
                <a:gd name="connsiteX268" fmla="*/ 1971638 w 2676525"/>
                <a:gd name="connsiteY268" fmla="*/ 780459 h 2124075"/>
                <a:gd name="connsiteX269" fmla="*/ 1967180 w 2676525"/>
                <a:gd name="connsiteY269" fmla="*/ 780182 h 2124075"/>
                <a:gd name="connsiteX270" fmla="*/ 1965123 w 2676525"/>
                <a:gd name="connsiteY270" fmla="*/ 781625 h 2124075"/>
                <a:gd name="connsiteX271" fmla="*/ 1958893 w 2676525"/>
                <a:gd name="connsiteY271" fmla="*/ 780959 h 2124075"/>
                <a:gd name="connsiteX272" fmla="*/ 1954550 w 2676525"/>
                <a:gd name="connsiteY272" fmla="*/ 778127 h 2124075"/>
                <a:gd name="connsiteX273" fmla="*/ 1954607 w 2676525"/>
                <a:gd name="connsiteY273" fmla="*/ 776683 h 2124075"/>
                <a:gd name="connsiteX274" fmla="*/ 1946434 w 2676525"/>
                <a:gd name="connsiteY274" fmla="*/ 777461 h 2124075"/>
                <a:gd name="connsiteX275" fmla="*/ 1944034 w 2676525"/>
                <a:gd name="connsiteY275" fmla="*/ 775906 h 2124075"/>
                <a:gd name="connsiteX276" fmla="*/ 1942434 w 2676525"/>
                <a:gd name="connsiteY276" fmla="*/ 778183 h 2124075"/>
                <a:gd name="connsiteX277" fmla="*/ 1937290 w 2676525"/>
                <a:gd name="connsiteY277" fmla="*/ 780515 h 2124075"/>
                <a:gd name="connsiteX278" fmla="*/ 1928889 w 2676525"/>
                <a:gd name="connsiteY278" fmla="*/ 780959 h 2124075"/>
                <a:gd name="connsiteX279" fmla="*/ 1921974 w 2676525"/>
                <a:gd name="connsiteY279" fmla="*/ 778960 h 2124075"/>
                <a:gd name="connsiteX280" fmla="*/ 1915173 w 2676525"/>
                <a:gd name="connsiteY280" fmla="*/ 780237 h 2124075"/>
                <a:gd name="connsiteX281" fmla="*/ 1888769 w 2676525"/>
                <a:gd name="connsiteY281" fmla="*/ 812555 h 2124075"/>
                <a:gd name="connsiteX282" fmla="*/ 1887855 w 2676525"/>
                <a:gd name="connsiteY282" fmla="*/ 815443 h 2124075"/>
                <a:gd name="connsiteX283" fmla="*/ 1885455 w 2676525"/>
                <a:gd name="connsiteY283" fmla="*/ 815887 h 2124075"/>
                <a:gd name="connsiteX284" fmla="*/ 1875339 w 2676525"/>
                <a:gd name="connsiteY284" fmla="*/ 832046 h 2124075"/>
                <a:gd name="connsiteX285" fmla="*/ 1848478 w 2676525"/>
                <a:gd name="connsiteY285" fmla="*/ 806836 h 2124075"/>
                <a:gd name="connsiteX286" fmla="*/ 1828475 w 2676525"/>
                <a:gd name="connsiteY286" fmla="*/ 797174 h 2124075"/>
                <a:gd name="connsiteX287" fmla="*/ 1820303 w 2676525"/>
                <a:gd name="connsiteY287" fmla="*/ 796674 h 2124075"/>
                <a:gd name="connsiteX288" fmla="*/ 1809044 w 2676525"/>
                <a:gd name="connsiteY288" fmla="*/ 797618 h 2124075"/>
                <a:gd name="connsiteX289" fmla="*/ 1788927 w 2676525"/>
                <a:gd name="connsiteY289" fmla="*/ 805003 h 2124075"/>
                <a:gd name="connsiteX290" fmla="*/ 1771554 w 2676525"/>
                <a:gd name="connsiteY290" fmla="*/ 799561 h 2124075"/>
                <a:gd name="connsiteX291" fmla="*/ 1758980 w 2676525"/>
                <a:gd name="connsiteY291" fmla="*/ 806947 h 2124075"/>
                <a:gd name="connsiteX292" fmla="*/ 1757209 w 2676525"/>
                <a:gd name="connsiteY292" fmla="*/ 808557 h 2124075"/>
                <a:gd name="connsiteX293" fmla="*/ 1743950 w 2676525"/>
                <a:gd name="connsiteY293" fmla="*/ 825382 h 2124075"/>
                <a:gd name="connsiteX294" fmla="*/ 1741264 w 2676525"/>
                <a:gd name="connsiteY294" fmla="*/ 826271 h 2124075"/>
                <a:gd name="connsiteX295" fmla="*/ 1707945 w 2676525"/>
                <a:gd name="connsiteY295" fmla="*/ 793342 h 2124075"/>
                <a:gd name="connsiteX296" fmla="*/ 1704173 w 2676525"/>
                <a:gd name="connsiteY296" fmla="*/ 767965 h 2124075"/>
                <a:gd name="connsiteX297" fmla="*/ 1704687 w 2676525"/>
                <a:gd name="connsiteY297" fmla="*/ 763745 h 2124075"/>
                <a:gd name="connsiteX298" fmla="*/ 1703201 w 2676525"/>
                <a:gd name="connsiteY298" fmla="*/ 760913 h 2124075"/>
                <a:gd name="connsiteX299" fmla="*/ 1729319 w 2676525"/>
                <a:gd name="connsiteY299" fmla="*/ 746753 h 2124075"/>
                <a:gd name="connsiteX300" fmla="*/ 1730462 w 2676525"/>
                <a:gd name="connsiteY300" fmla="*/ 746420 h 2124075"/>
                <a:gd name="connsiteX301" fmla="*/ 1728290 w 2676525"/>
                <a:gd name="connsiteY301" fmla="*/ 710715 h 2124075"/>
                <a:gd name="connsiteX302" fmla="*/ 1731148 w 2676525"/>
                <a:gd name="connsiteY302" fmla="*/ 704385 h 2124075"/>
                <a:gd name="connsiteX303" fmla="*/ 1753322 w 2676525"/>
                <a:gd name="connsiteY303" fmla="*/ 669068 h 2124075"/>
                <a:gd name="connsiteX304" fmla="*/ 1754123 w 2676525"/>
                <a:gd name="connsiteY304" fmla="*/ 667514 h 2124075"/>
                <a:gd name="connsiteX305" fmla="*/ 1751379 w 2676525"/>
                <a:gd name="connsiteY305" fmla="*/ 660350 h 2124075"/>
                <a:gd name="connsiteX306" fmla="*/ 1786641 w 2676525"/>
                <a:gd name="connsiteY306" fmla="*/ 581277 h 2124075"/>
                <a:gd name="connsiteX307" fmla="*/ 1813502 w 2676525"/>
                <a:gd name="connsiteY307" fmla="*/ 521583 h 2124075"/>
                <a:gd name="connsiteX308" fmla="*/ 1815217 w 2676525"/>
                <a:gd name="connsiteY308" fmla="*/ 521528 h 2124075"/>
                <a:gd name="connsiteX309" fmla="*/ 1846078 w 2676525"/>
                <a:gd name="connsiteY309" fmla="*/ 543406 h 2124075"/>
                <a:gd name="connsiteX310" fmla="*/ 1865509 w 2676525"/>
                <a:gd name="connsiteY310" fmla="*/ 551847 h 2124075"/>
                <a:gd name="connsiteX311" fmla="*/ 1884711 w 2676525"/>
                <a:gd name="connsiteY311" fmla="*/ 552346 h 2124075"/>
                <a:gd name="connsiteX312" fmla="*/ 1898885 w 2676525"/>
                <a:gd name="connsiteY312" fmla="*/ 560676 h 2124075"/>
                <a:gd name="connsiteX313" fmla="*/ 1914773 w 2676525"/>
                <a:gd name="connsiteY313" fmla="*/ 568339 h 2124075"/>
                <a:gd name="connsiteX314" fmla="*/ 1918488 w 2676525"/>
                <a:gd name="connsiteY314" fmla="*/ 564008 h 2124075"/>
                <a:gd name="connsiteX315" fmla="*/ 1920031 w 2676525"/>
                <a:gd name="connsiteY315" fmla="*/ 558288 h 2124075"/>
                <a:gd name="connsiteX316" fmla="*/ 1927917 w 2676525"/>
                <a:gd name="connsiteY316" fmla="*/ 557622 h 2124075"/>
                <a:gd name="connsiteX317" fmla="*/ 1932089 w 2676525"/>
                <a:gd name="connsiteY317" fmla="*/ 553735 h 2124075"/>
                <a:gd name="connsiteX318" fmla="*/ 1933518 w 2676525"/>
                <a:gd name="connsiteY318" fmla="*/ 554956 h 2124075"/>
                <a:gd name="connsiteX319" fmla="*/ 1940148 w 2676525"/>
                <a:gd name="connsiteY319" fmla="*/ 554679 h 2124075"/>
                <a:gd name="connsiteX320" fmla="*/ 1944491 w 2676525"/>
                <a:gd name="connsiteY320" fmla="*/ 547127 h 2124075"/>
                <a:gd name="connsiteX321" fmla="*/ 1947006 w 2676525"/>
                <a:gd name="connsiteY321" fmla="*/ 548459 h 2124075"/>
                <a:gd name="connsiteX322" fmla="*/ 1952092 w 2676525"/>
                <a:gd name="connsiteY322" fmla="*/ 544073 h 2124075"/>
                <a:gd name="connsiteX323" fmla="*/ 1952949 w 2676525"/>
                <a:gd name="connsiteY323" fmla="*/ 538464 h 2124075"/>
                <a:gd name="connsiteX324" fmla="*/ 1958836 w 2676525"/>
                <a:gd name="connsiteY324" fmla="*/ 536465 h 2124075"/>
                <a:gd name="connsiteX325" fmla="*/ 1961751 w 2676525"/>
                <a:gd name="connsiteY325" fmla="*/ 533134 h 2124075"/>
                <a:gd name="connsiteX326" fmla="*/ 1968094 w 2676525"/>
                <a:gd name="connsiteY326" fmla="*/ 530690 h 2124075"/>
                <a:gd name="connsiteX327" fmla="*/ 1969466 w 2676525"/>
                <a:gd name="connsiteY327" fmla="*/ 528025 h 2124075"/>
                <a:gd name="connsiteX328" fmla="*/ 1968266 w 2676525"/>
                <a:gd name="connsiteY328" fmla="*/ 524471 h 2124075"/>
                <a:gd name="connsiteX329" fmla="*/ 1973638 w 2676525"/>
                <a:gd name="connsiteY329" fmla="*/ 523249 h 2124075"/>
                <a:gd name="connsiteX330" fmla="*/ 1977353 w 2676525"/>
                <a:gd name="connsiteY330" fmla="*/ 523971 h 2124075"/>
                <a:gd name="connsiteX331" fmla="*/ 1977467 w 2676525"/>
                <a:gd name="connsiteY331" fmla="*/ 518863 h 2124075"/>
                <a:gd name="connsiteX332" fmla="*/ 1981753 w 2676525"/>
                <a:gd name="connsiteY332" fmla="*/ 515753 h 2124075"/>
                <a:gd name="connsiteX333" fmla="*/ 1985811 w 2676525"/>
                <a:gd name="connsiteY333" fmla="*/ 509478 h 2124075"/>
                <a:gd name="connsiteX334" fmla="*/ 1988611 w 2676525"/>
                <a:gd name="connsiteY334" fmla="*/ 510144 h 2124075"/>
                <a:gd name="connsiteX335" fmla="*/ 1994841 w 2676525"/>
                <a:gd name="connsiteY335" fmla="*/ 505924 h 2124075"/>
                <a:gd name="connsiteX336" fmla="*/ 2001070 w 2676525"/>
                <a:gd name="connsiteY336" fmla="*/ 507312 h 2124075"/>
                <a:gd name="connsiteX337" fmla="*/ 2003128 w 2676525"/>
                <a:gd name="connsiteY337" fmla="*/ 505424 h 2124075"/>
                <a:gd name="connsiteX338" fmla="*/ 2005928 w 2676525"/>
                <a:gd name="connsiteY338" fmla="*/ 505980 h 2124075"/>
                <a:gd name="connsiteX339" fmla="*/ 2021987 w 2676525"/>
                <a:gd name="connsiteY339" fmla="*/ 501204 h 2124075"/>
                <a:gd name="connsiteX340" fmla="*/ 2023588 w 2676525"/>
                <a:gd name="connsiteY340" fmla="*/ 502593 h 2124075"/>
                <a:gd name="connsiteX341" fmla="*/ 2033646 w 2676525"/>
                <a:gd name="connsiteY341" fmla="*/ 501649 h 2124075"/>
                <a:gd name="connsiteX342" fmla="*/ 2036846 w 2676525"/>
                <a:gd name="connsiteY342" fmla="*/ 496818 h 2124075"/>
                <a:gd name="connsiteX343" fmla="*/ 2040390 w 2676525"/>
                <a:gd name="connsiteY343" fmla="*/ 495596 h 2124075"/>
                <a:gd name="connsiteX344" fmla="*/ 2043247 w 2676525"/>
                <a:gd name="connsiteY344" fmla="*/ 489488 h 2124075"/>
                <a:gd name="connsiteX345" fmla="*/ 2042904 w 2676525"/>
                <a:gd name="connsiteY345" fmla="*/ 486878 h 2124075"/>
                <a:gd name="connsiteX346" fmla="*/ 2047191 w 2676525"/>
                <a:gd name="connsiteY346" fmla="*/ 488710 h 2124075"/>
                <a:gd name="connsiteX347" fmla="*/ 2052163 w 2676525"/>
                <a:gd name="connsiteY347" fmla="*/ 481991 h 2124075"/>
                <a:gd name="connsiteX348" fmla="*/ 2053992 w 2676525"/>
                <a:gd name="connsiteY348" fmla="*/ 476272 h 2124075"/>
                <a:gd name="connsiteX349" fmla="*/ 2057764 w 2676525"/>
                <a:gd name="connsiteY349" fmla="*/ 475550 h 2124075"/>
                <a:gd name="connsiteX350" fmla="*/ 2056735 w 2676525"/>
                <a:gd name="connsiteY350" fmla="*/ 471774 h 2124075"/>
                <a:gd name="connsiteX351" fmla="*/ 2058506 w 2676525"/>
                <a:gd name="connsiteY351" fmla="*/ 470941 h 2124075"/>
                <a:gd name="connsiteX352" fmla="*/ 2054849 w 2676525"/>
                <a:gd name="connsiteY352" fmla="*/ 467609 h 2124075"/>
                <a:gd name="connsiteX353" fmla="*/ 2056792 w 2676525"/>
                <a:gd name="connsiteY353" fmla="*/ 464167 h 2124075"/>
                <a:gd name="connsiteX354" fmla="*/ 2057821 w 2676525"/>
                <a:gd name="connsiteY354" fmla="*/ 455560 h 2124075"/>
                <a:gd name="connsiteX355" fmla="*/ 2060678 w 2676525"/>
                <a:gd name="connsiteY355" fmla="*/ 452616 h 2124075"/>
                <a:gd name="connsiteX356" fmla="*/ 2058506 w 2676525"/>
                <a:gd name="connsiteY356" fmla="*/ 447563 h 2124075"/>
                <a:gd name="connsiteX357" fmla="*/ 2055192 w 2676525"/>
                <a:gd name="connsiteY357" fmla="*/ 448507 h 2124075"/>
                <a:gd name="connsiteX358" fmla="*/ 2050963 w 2676525"/>
                <a:gd name="connsiteY358" fmla="*/ 446508 h 2124075"/>
                <a:gd name="connsiteX359" fmla="*/ 2049362 w 2676525"/>
                <a:gd name="connsiteY359" fmla="*/ 449562 h 2124075"/>
                <a:gd name="connsiteX360" fmla="*/ 2046791 w 2676525"/>
                <a:gd name="connsiteY360" fmla="*/ 446619 h 2124075"/>
                <a:gd name="connsiteX361" fmla="*/ 2042733 w 2676525"/>
                <a:gd name="connsiteY361" fmla="*/ 449229 h 2124075"/>
                <a:gd name="connsiteX362" fmla="*/ 2039704 w 2676525"/>
                <a:gd name="connsiteY362" fmla="*/ 446730 h 2124075"/>
                <a:gd name="connsiteX363" fmla="*/ 2041647 w 2676525"/>
                <a:gd name="connsiteY363" fmla="*/ 444676 h 2124075"/>
                <a:gd name="connsiteX364" fmla="*/ 2036904 w 2676525"/>
                <a:gd name="connsiteY364" fmla="*/ 443177 h 2124075"/>
                <a:gd name="connsiteX365" fmla="*/ 2040561 w 2676525"/>
                <a:gd name="connsiteY365" fmla="*/ 438290 h 2124075"/>
                <a:gd name="connsiteX366" fmla="*/ 2045419 w 2676525"/>
                <a:gd name="connsiteY366" fmla="*/ 439456 h 2124075"/>
                <a:gd name="connsiteX367" fmla="*/ 2045991 w 2676525"/>
                <a:gd name="connsiteY367" fmla="*/ 435569 h 2124075"/>
                <a:gd name="connsiteX368" fmla="*/ 2048505 w 2676525"/>
                <a:gd name="connsiteY368" fmla="*/ 434514 h 2124075"/>
                <a:gd name="connsiteX369" fmla="*/ 2049591 w 2676525"/>
                <a:gd name="connsiteY369" fmla="*/ 428461 h 2124075"/>
                <a:gd name="connsiteX370" fmla="*/ 2049762 w 2676525"/>
                <a:gd name="connsiteY370" fmla="*/ 421631 h 2124075"/>
                <a:gd name="connsiteX371" fmla="*/ 2052677 w 2676525"/>
                <a:gd name="connsiteY371" fmla="*/ 416245 h 2124075"/>
                <a:gd name="connsiteX372" fmla="*/ 2051363 w 2676525"/>
                <a:gd name="connsiteY372" fmla="*/ 412191 h 2124075"/>
                <a:gd name="connsiteX373" fmla="*/ 2052906 w 2676525"/>
                <a:gd name="connsiteY373" fmla="*/ 409970 h 2124075"/>
                <a:gd name="connsiteX374" fmla="*/ 2058792 w 2676525"/>
                <a:gd name="connsiteY374" fmla="*/ 407638 h 2124075"/>
                <a:gd name="connsiteX375" fmla="*/ 2061821 w 2676525"/>
                <a:gd name="connsiteY375" fmla="*/ 402585 h 2124075"/>
                <a:gd name="connsiteX376" fmla="*/ 2061021 w 2676525"/>
                <a:gd name="connsiteY376" fmla="*/ 400308 h 2124075"/>
                <a:gd name="connsiteX377" fmla="*/ 2065193 w 2676525"/>
                <a:gd name="connsiteY377" fmla="*/ 400086 h 2124075"/>
                <a:gd name="connsiteX378" fmla="*/ 2067022 w 2676525"/>
                <a:gd name="connsiteY378" fmla="*/ 398476 h 2124075"/>
                <a:gd name="connsiteX379" fmla="*/ 2072280 w 2676525"/>
                <a:gd name="connsiteY379" fmla="*/ 388425 h 2124075"/>
                <a:gd name="connsiteX380" fmla="*/ 2071308 w 2676525"/>
                <a:gd name="connsiteY380" fmla="*/ 387259 h 2124075"/>
                <a:gd name="connsiteX381" fmla="*/ 2073080 w 2676525"/>
                <a:gd name="connsiteY381" fmla="*/ 381040 h 2124075"/>
                <a:gd name="connsiteX382" fmla="*/ 2071537 w 2676525"/>
                <a:gd name="connsiteY382" fmla="*/ 379041 h 2124075"/>
                <a:gd name="connsiteX383" fmla="*/ 2070851 w 2676525"/>
                <a:gd name="connsiteY383" fmla="*/ 371544 h 2124075"/>
                <a:gd name="connsiteX384" fmla="*/ 2078109 w 2676525"/>
                <a:gd name="connsiteY384" fmla="*/ 363437 h 2124075"/>
                <a:gd name="connsiteX385" fmla="*/ 2080795 w 2676525"/>
                <a:gd name="connsiteY385" fmla="*/ 355941 h 2124075"/>
                <a:gd name="connsiteX386" fmla="*/ 2083767 w 2676525"/>
                <a:gd name="connsiteY386" fmla="*/ 352331 h 2124075"/>
                <a:gd name="connsiteX387" fmla="*/ 2088168 w 2676525"/>
                <a:gd name="connsiteY387" fmla="*/ 351276 h 2124075"/>
                <a:gd name="connsiteX388" fmla="*/ 2092683 w 2676525"/>
                <a:gd name="connsiteY388" fmla="*/ 346167 h 2124075"/>
                <a:gd name="connsiteX389" fmla="*/ 2091997 w 2676525"/>
                <a:gd name="connsiteY389" fmla="*/ 342614 h 2124075"/>
                <a:gd name="connsiteX390" fmla="*/ 2096169 w 2676525"/>
                <a:gd name="connsiteY390" fmla="*/ 340115 h 2124075"/>
                <a:gd name="connsiteX391" fmla="*/ 2095083 w 2676525"/>
                <a:gd name="connsiteY391" fmla="*/ 336394 h 2124075"/>
                <a:gd name="connsiteX392" fmla="*/ 2096855 w 2676525"/>
                <a:gd name="connsiteY392" fmla="*/ 335339 h 2124075"/>
                <a:gd name="connsiteX393" fmla="*/ 2098398 w 2676525"/>
                <a:gd name="connsiteY393" fmla="*/ 327898 h 2124075"/>
                <a:gd name="connsiteX394" fmla="*/ 2095826 w 2676525"/>
                <a:gd name="connsiteY394" fmla="*/ 322290 h 2124075"/>
                <a:gd name="connsiteX395" fmla="*/ 2097998 w 2676525"/>
                <a:gd name="connsiteY395" fmla="*/ 320291 h 2124075"/>
                <a:gd name="connsiteX396" fmla="*/ 2101484 w 2676525"/>
                <a:gd name="connsiteY396" fmla="*/ 322012 h 2124075"/>
                <a:gd name="connsiteX397" fmla="*/ 2099255 w 2676525"/>
                <a:gd name="connsiteY397" fmla="*/ 317681 h 2124075"/>
                <a:gd name="connsiteX398" fmla="*/ 2102113 w 2676525"/>
                <a:gd name="connsiteY398" fmla="*/ 314794 h 2124075"/>
                <a:gd name="connsiteX399" fmla="*/ 2100512 w 2676525"/>
                <a:gd name="connsiteY399" fmla="*/ 312128 h 2124075"/>
                <a:gd name="connsiteX400" fmla="*/ 2107370 w 2676525"/>
                <a:gd name="connsiteY400" fmla="*/ 308908 h 2124075"/>
                <a:gd name="connsiteX401" fmla="*/ 2107256 w 2676525"/>
                <a:gd name="connsiteY401" fmla="*/ 303854 h 2124075"/>
                <a:gd name="connsiteX402" fmla="*/ 2113085 w 2676525"/>
                <a:gd name="connsiteY402" fmla="*/ 300301 h 2124075"/>
                <a:gd name="connsiteX403" fmla="*/ 2110113 w 2676525"/>
                <a:gd name="connsiteY403" fmla="*/ 298301 h 2124075"/>
                <a:gd name="connsiteX404" fmla="*/ 2109770 w 2676525"/>
                <a:gd name="connsiteY404" fmla="*/ 295803 h 2124075"/>
                <a:gd name="connsiteX405" fmla="*/ 2115371 w 2676525"/>
                <a:gd name="connsiteY405" fmla="*/ 294414 h 2124075"/>
                <a:gd name="connsiteX406" fmla="*/ 2116457 w 2676525"/>
                <a:gd name="connsiteY406" fmla="*/ 287751 h 2124075"/>
                <a:gd name="connsiteX407" fmla="*/ 2118286 w 2676525"/>
                <a:gd name="connsiteY407" fmla="*/ 285641 h 2124075"/>
                <a:gd name="connsiteX408" fmla="*/ 2116400 w 2676525"/>
                <a:gd name="connsiteY408" fmla="*/ 282198 h 2124075"/>
                <a:gd name="connsiteX409" fmla="*/ 2116686 w 2676525"/>
                <a:gd name="connsiteY409" fmla="*/ 278811 h 2124075"/>
                <a:gd name="connsiteX410" fmla="*/ 2119658 w 2676525"/>
                <a:gd name="connsiteY410" fmla="*/ 276423 h 2124075"/>
                <a:gd name="connsiteX411" fmla="*/ 2122915 w 2676525"/>
                <a:gd name="connsiteY411" fmla="*/ 270482 h 2124075"/>
                <a:gd name="connsiteX412" fmla="*/ 2121372 w 2676525"/>
                <a:gd name="connsiteY412" fmla="*/ 267094 h 2124075"/>
                <a:gd name="connsiteX413" fmla="*/ 2123544 w 2676525"/>
                <a:gd name="connsiteY413" fmla="*/ 259542 h 2124075"/>
                <a:gd name="connsiteX414" fmla="*/ 2127373 w 2676525"/>
                <a:gd name="connsiteY414" fmla="*/ 257321 h 2124075"/>
                <a:gd name="connsiteX415" fmla="*/ 2126116 w 2676525"/>
                <a:gd name="connsiteY415" fmla="*/ 252990 h 2124075"/>
                <a:gd name="connsiteX416" fmla="*/ 2134060 w 2676525"/>
                <a:gd name="connsiteY416" fmla="*/ 252712 h 2124075"/>
                <a:gd name="connsiteX417" fmla="*/ 2139032 w 2676525"/>
                <a:gd name="connsiteY417" fmla="*/ 247048 h 2124075"/>
                <a:gd name="connsiteX418" fmla="*/ 2145376 w 2676525"/>
                <a:gd name="connsiteY418" fmla="*/ 241884 h 2124075"/>
                <a:gd name="connsiteX419" fmla="*/ 2147490 w 2676525"/>
                <a:gd name="connsiteY419" fmla="*/ 236831 h 2124075"/>
                <a:gd name="connsiteX420" fmla="*/ 2151776 w 2676525"/>
                <a:gd name="connsiteY420" fmla="*/ 236220 h 2124075"/>
                <a:gd name="connsiteX421" fmla="*/ 2155777 w 2676525"/>
                <a:gd name="connsiteY421" fmla="*/ 232222 h 2124075"/>
                <a:gd name="connsiteX422" fmla="*/ 2155205 w 2676525"/>
                <a:gd name="connsiteY422" fmla="*/ 229668 h 2124075"/>
                <a:gd name="connsiteX423" fmla="*/ 2162578 w 2676525"/>
                <a:gd name="connsiteY423" fmla="*/ 226447 h 2124075"/>
                <a:gd name="connsiteX424" fmla="*/ 2162692 w 2676525"/>
                <a:gd name="connsiteY424" fmla="*/ 221838 h 2124075"/>
                <a:gd name="connsiteX425" fmla="*/ 2168979 w 2676525"/>
                <a:gd name="connsiteY425" fmla="*/ 222338 h 2124075"/>
                <a:gd name="connsiteX426" fmla="*/ 2168922 w 2676525"/>
                <a:gd name="connsiteY426" fmla="*/ 218506 h 2124075"/>
                <a:gd name="connsiteX427" fmla="*/ 2178980 w 2676525"/>
                <a:gd name="connsiteY427" fmla="*/ 215730 h 2124075"/>
                <a:gd name="connsiteX428" fmla="*/ 2179551 w 2676525"/>
                <a:gd name="connsiteY428" fmla="*/ 210954 h 2124075"/>
                <a:gd name="connsiteX429" fmla="*/ 2183438 w 2676525"/>
                <a:gd name="connsiteY429" fmla="*/ 207123 h 2124075"/>
                <a:gd name="connsiteX430" fmla="*/ 2184638 w 2676525"/>
                <a:gd name="connsiteY430" fmla="*/ 202292 h 2124075"/>
                <a:gd name="connsiteX431" fmla="*/ 2182238 w 2676525"/>
                <a:gd name="connsiteY431" fmla="*/ 200571 h 2124075"/>
                <a:gd name="connsiteX432" fmla="*/ 2182123 w 2676525"/>
                <a:gd name="connsiteY432" fmla="*/ 197516 h 2124075"/>
                <a:gd name="connsiteX433" fmla="*/ 2184581 w 2676525"/>
                <a:gd name="connsiteY433" fmla="*/ 193629 h 2124075"/>
                <a:gd name="connsiteX434" fmla="*/ 2187953 w 2676525"/>
                <a:gd name="connsiteY434" fmla="*/ 191741 h 2124075"/>
                <a:gd name="connsiteX435" fmla="*/ 2189267 w 2676525"/>
                <a:gd name="connsiteY435" fmla="*/ 188132 h 2124075"/>
                <a:gd name="connsiteX436" fmla="*/ 2188581 w 2676525"/>
                <a:gd name="connsiteY436" fmla="*/ 183967 h 2124075"/>
                <a:gd name="connsiteX437" fmla="*/ 2191039 w 2676525"/>
                <a:gd name="connsiteY437" fmla="*/ 180802 h 2124075"/>
                <a:gd name="connsiteX438" fmla="*/ 2187210 w 2676525"/>
                <a:gd name="connsiteY438" fmla="*/ 173528 h 2124075"/>
                <a:gd name="connsiteX439" fmla="*/ 2188124 w 2676525"/>
                <a:gd name="connsiteY439" fmla="*/ 165587 h 2124075"/>
                <a:gd name="connsiteX440" fmla="*/ 2184466 w 2676525"/>
                <a:gd name="connsiteY440" fmla="*/ 165143 h 2124075"/>
                <a:gd name="connsiteX441" fmla="*/ 2182581 w 2676525"/>
                <a:gd name="connsiteY441" fmla="*/ 160756 h 2124075"/>
                <a:gd name="connsiteX442" fmla="*/ 2178694 w 2676525"/>
                <a:gd name="connsiteY442" fmla="*/ 158868 h 2124075"/>
                <a:gd name="connsiteX443" fmla="*/ 2176237 w 2676525"/>
                <a:gd name="connsiteY443" fmla="*/ 155648 h 2124075"/>
                <a:gd name="connsiteX444" fmla="*/ 2175894 w 2676525"/>
                <a:gd name="connsiteY444" fmla="*/ 149984 h 2124075"/>
                <a:gd name="connsiteX445" fmla="*/ 2178694 w 2676525"/>
                <a:gd name="connsiteY445" fmla="*/ 148484 h 2124075"/>
                <a:gd name="connsiteX446" fmla="*/ 2178294 w 2676525"/>
                <a:gd name="connsiteY446" fmla="*/ 145541 h 2124075"/>
                <a:gd name="connsiteX447" fmla="*/ 2181895 w 2676525"/>
                <a:gd name="connsiteY447" fmla="*/ 139877 h 2124075"/>
                <a:gd name="connsiteX448" fmla="*/ 2181380 w 2676525"/>
                <a:gd name="connsiteY448" fmla="*/ 134269 h 2124075"/>
                <a:gd name="connsiteX449" fmla="*/ 2183609 w 2676525"/>
                <a:gd name="connsiteY449" fmla="*/ 129938 h 2124075"/>
                <a:gd name="connsiteX450" fmla="*/ 2181780 w 2676525"/>
                <a:gd name="connsiteY450" fmla="*/ 127106 h 2124075"/>
                <a:gd name="connsiteX451" fmla="*/ 2186181 w 2676525"/>
                <a:gd name="connsiteY451" fmla="*/ 123219 h 2124075"/>
                <a:gd name="connsiteX452" fmla="*/ 2182123 w 2676525"/>
                <a:gd name="connsiteY452" fmla="*/ 121608 h 2124075"/>
                <a:gd name="connsiteX453" fmla="*/ 2179151 w 2676525"/>
                <a:gd name="connsiteY453" fmla="*/ 118610 h 2124075"/>
                <a:gd name="connsiteX454" fmla="*/ 2176180 w 2676525"/>
                <a:gd name="connsiteY454" fmla="*/ 118054 h 2124075"/>
                <a:gd name="connsiteX455" fmla="*/ 2174179 w 2676525"/>
                <a:gd name="connsiteY455" fmla="*/ 115223 h 2124075"/>
                <a:gd name="connsiteX456" fmla="*/ 2170122 w 2676525"/>
                <a:gd name="connsiteY456" fmla="*/ 114279 h 2124075"/>
                <a:gd name="connsiteX457" fmla="*/ 2162921 w 2676525"/>
                <a:gd name="connsiteY457" fmla="*/ 109003 h 2124075"/>
                <a:gd name="connsiteX458" fmla="*/ 2160920 w 2676525"/>
                <a:gd name="connsiteY458" fmla="*/ 106671 h 2124075"/>
                <a:gd name="connsiteX459" fmla="*/ 2154862 w 2676525"/>
                <a:gd name="connsiteY459" fmla="*/ 111113 h 2124075"/>
                <a:gd name="connsiteX460" fmla="*/ 2144918 w 2676525"/>
                <a:gd name="connsiteY460" fmla="*/ 110003 h 2124075"/>
                <a:gd name="connsiteX461" fmla="*/ 2136117 w 2676525"/>
                <a:gd name="connsiteY461" fmla="*/ 116833 h 2124075"/>
                <a:gd name="connsiteX462" fmla="*/ 2129659 w 2676525"/>
                <a:gd name="connsiteY462" fmla="*/ 115611 h 2124075"/>
                <a:gd name="connsiteX463" fmla="*/ 2125087 w 2676525"/>
                <a:gd name="connsiteY463" fmla="*/ 115722 h 2124075"/>
                <a:gd name="connsiteX464" fmla="*/ 2122630 w 2676525"/>
                <a:gd name="connsiteY464" fmla="*/ 113834 h 2124075"/>
                <a:gd name="connsiteX465" fmla="*/ 2121315 w 2676525"/>
                <a:gd name="connsiteY465" fmla="*/ 106505 h 2124075"/>
                <a:gd name="connsiteX466" fmla="*/ 2124630 w 2676525"/>
                <a:gd name="connsiteY466" fmla="*/ 97342 h 2124075"/>
                <a:gd name="connsiteX467" fmla="*/ 2120972 w 2676525"/>
                <a:gd name="connsiteY467" fmla="*/ 87014 h 2124075"/>
                <a:gd name="connsiteX468" fmla="*/ 2127430 w 2676525"/>
                <a:gd name="connsiteY468" fmla="*/ 84682 h 2124075"/>
                <a:gd name="connsiteX469" fmla="*/ 2131145 w 2676525"/>
                <a:gd name="connsiteY469" fmla="*/ 80961 h 2124075"/>
                <a:gd name="connsiteX470" fmla="*/ 2134860 w 2676525"/>
                <a:gd name="connsiteY470" fmla="*/ 81905 h 2124075"/>
                <a:gd name="connsiteX471" fmla="*/ 2138689 w 2676525"/>
                <a:gd name="connsiteY471" fmla="*/ 76408 h 2124075"/>
                <a:gd name="connsiteX472" fmla="*/ 2145604 w 2676525"/>
                <a:gd name="connsiteY472" fmla="*/ 72243 h 2124075"/>
                <a:gd name="connsiteX473" fmla="*/ 2145433 w 2676525"/>
                <a:gd name="connsiteY473" fmla="*/ 68911 h 2124075"/>
                <a:gd name="connsiteX474" fmla="*/ 2150576 w 2676525"/>
                <a:gd name="connsiteY474" fmla="*/ 66635 h 2124075"/>
                <a:gd name="connsiteX475" fmla="*/ 2151719 w 2676525"/>
                <a:gd name="connsiteY475" fmla="*/ 61248 h 2124075"/>
                <a:gd name="connsiteX476" fmla="*/ 2156177 w 2676525"/>
                <a:gd name="connsiteY476" fmla="*/ 58694 h 2124075"/>
                <a:gd name="connsiteX477" fmla="*/ 2160063 w 2676525"/>
                <a:gd name="connsiteY477" fmla="*/ 50642 h 2124075"/>
                <a:gd name="connsiteX478" fmla="*/ 2167150 w 2676525"/>
                <a:gd name="connsiteY478" fmla="*/ 45145 h 2124075"/>
                <a:gd name="connsiteX479" fmla="*/ 2170236 w 2676525"/>
                <a:gd name="connsiteY479" fmla="*/ 39426 h 2124075"/>
                <a:gd name="connsiteX480" fmla="*/ 2177780 w 2676525"/>
                <a:gd name="connsiteY480" fmla="*/ 35705 h 2124075"/>
                <a:gd name="connsiteX481" fmla="*/ 2179266 w 2676525"/>
                <a:gd name="connsiteY481" fmla="*/ 31041 h 2124075"/>
                <a:gd name="connsiteX482" fmla="*/ 2181780 w 2676525"/>
                <a:gd name="connsiteY482" fmla="*/ 30208 h 2124075"/>
                <a:gd name="connsiteX483" fmla="*/ 2182123 w 2676525"/>
                <a:gd name="connsiteY483" fmla="*/ 25210 h 2124075"/>
                <a:gd name="connsiteX484" fmla="*/ 2186352 w 2676525"/>
                <a:gd name="connsiteY484" fmla="*/ 20546 h 2124075"/>
                <a:gd name="connsiteX485" fmla="*/ 2194296 w 2676525"/>
                <a:gd name="connsiteY485" fmla="*/ 14826 h 2124075"/>
                <a:gd name="connsiteX486" fmla="*/ 2195839 w 2676525"/>
                <a:gd name="connsiteY486" fmla="*/ 15159 h 2124075"/>
                <a:gd name="connsiteX487" fmla="*/ 2194182 w 2676525"/>
                <a:gd name="connsiteY487" fmla="*/ 10606 h 2124075"/>
                <a:gd name="connsiteX488" fmla="*/ 2198526 w 2676525"/>
                <a:gd name="connsiteY488" fmla="*/ 9107 h 2124075"/>
                <a:gd name="connsiteX489" fmla="*/ 2199954 w 2676525"/>
                <a:gd name="connsiteY489" fmla="*/ 6664 h 2124075"/>
                <a:gd name="connsiteX490" fmla="*/ 2204926 w 2676525"/>
                <a:gd name="connsiteY490" fmla="*/ 7607 h 2124075"/>
                <a:gd name="connsiteX491" fmla="*/ 2206241 w 2676525"/>
                <a:gd name="connsiteY491" fmla="*/ 6164 h 2124075"/>
                <a:gd name="connsiteX492" fmla="*/ 2215956 w 2676525"/>
                <a:gd name="connsiteY492" fmla="*/ 7108 h 2124075"/>
                <a:gd name="connsiteX493" fmla="*/ 2219957 w 2676525"/>
                <a:gd name="connsiteY493" fmla="*/ 4720 h 2124075"/>
                <a:gd name="connsiteX494" fmla="*/ 2222814 w 2676525"/>
                <a:gd name="connsiteY494" fmla="*/ 9329 h 2124075"/>
                <a:gd name="connsiteX495" fmla="*/ 2225272 w 2676525"/>
                <a:gd name="connsiteY495" fmla="*/ 8052 h 2124075"/>
                <a:gd name="connsiteX496" fmla="*/ 2231959 w 2676525"/>
                <a:gd name="connsiteY496" fmla="*/ 8829 h 2124075"/>
                <a:gd name="connsiteX497" fmla="*/ 2239445 w 2676525"/>
                <a:gd name="connsiteY497" fmla="*/ 5553 h 2124075"/>
                <a:gd name="connsiteX498" fmla="*/ 2242074 w 2676525"/>
                <a:gd name="connsiteY498" fmla="*/ 1777 h 2124075"/>
                <a:gd name="connsiteX499" fmla="*/ 2249447 w 2676525"/>
                <a:gd name="connsiteY499" fmla="*/ 2776 h 2124075"/>
                <a:gd name="connsiteX500" fmla="*/ 2257162 w 2676525"/>
                <a:gd name="connsiteY500" fmla="*/ 0 h 2124075"/>
                <a:gd name="connsiteX501" fmla="*/ 2257676 w 2676525"/>
                <a:gd name="connsiteY501" fmla="*/ 2221 h 2124075"/>
                <a:gd name="connsiteX502" fmla="*/ 2264249 w 2676525"/>
                <a:gd name="connsiteY502" fmla="*/ 7108 h 2124075"/>
                <a:gd name="connsiteX503" fmla="*/ 2267906 w 2676525"/>
                <a:gd name="connsiteY503" fmla="*/ 12161 h 2124075"/>
                <a:gd name="connsiteX504" fmla="*/ 2270421 w 2676525"/>
                <a:gd name="connsiteY504" fmla="*/ 11606 h 2124075"/>
                <a:gd name="connsiteX505" fmla="*/ 2273907 w 2676525"/>
                <a:gd name="connsiteY505" fmla="*/ 14993 h 2124075"/>
                <a:gd name="connsiteX506" fmla="*/ 2273850 w 2676525"/>
                <a:gd name="connsiteY506" fmla="*/ 21379 h 2124075"/>
                <a:gd name="connsiteX507" fmla="*/ 2272078 w 2676525"/>
                <a:gd name="connsiteY507" fmla="*/ 22045 h 2124075"/>
                <a:gd name="connsiteX508" fmla="*/ 2272536 w 2676525"/>
                <a:gd name="connsiteY508" fmla="*/ 25876 h 2124075"/>
                <a:gd name="connsiteX509" fmla="*/ 2277851 w 2676525"/>
                <a:gd name="connsiteY509" fmla="*/ 29708 h 2124075"/>
                <a:gd name="connsiteX510" fmla="*/ 2280708 w 2676525"/>
                <a:gd name="connsiteY510" fmla="*/ 29430 h 2124075"/>
                <a:gd name="connsiteX511" fmla="*/ 2283623 w 2676525"/>
                <a:gd name="connsiteY511" fmla="*/ 36094 h 2124075"/>
                <a:gd name="connsiteX512" fmla="*/ 2282765 w 2676525"/>
                <a:gd name="connsiteY512" fmla="*/ 38371 h 2124075"/>
                <a:gd name="connsiteX513" fmla="*/ 2286709 w 2676525"/>
                <a:gd name="connsiteY513" fmla="*/ 42702 h 2124075"/>
                <a:gd name="connsiteX514" fmla="*/ 2283737 w 2676525"/>
                <a:gd name="connsiteY514" fmla="*/ 49365 h 2124075"/>
                <a:gd name="connsiteX515" fmla="*/ 2277222 w 2676525"/>
                <a:gd name="connsiteY515" fmla="*/ 52530 h 2124075"/>
                <a:gd name="connsiteX516" fmla="*/ 2273678 w 2676525"/>
                <a:gd name="connsiteY516" fmla="*/ 60193 h 2124075"/>
                <a:gd name="connsiteX517" fmla="*/ 2272307 w 2676525"/>
                <a:gd name="connsiteY517" fmla="*/ 65691 h 2124075"/>
                <a:gd name="connsiteX518" fmla="*/ 2267449 w 2676525"/>
                <a:gd name="connsiteY518" fmla="*/ 68800 h 2124075"/>
                <a:gd name="connsiteX519" fmla="*/ 2266878 w 2676525"/>
                <a:gd name="connsiteY519" fmla="*/ 71854 h 2124075"/>
                <a:gd name="connsiteX520" fmla="*/ 2268421 w 2676525"/>
                <a:gd name="connsiteY520" fmla="*/ 74798 h 2124075"/>
                <a:gd name="connsiteX521" fmla="*/ 2265678 w 2676525"/>
                <a:gd name="connsiteY521" fmla="*/ 79184 h 2124075"/>
                <a:gd name="connsiteX522" fmla="*/ 2260705 w 2676525"/>
                <a:gd name="connsiteY522" fmla="*/ 82738 h 2124075"/>
                <a:gd name="connsiteX523" fmla="*/ 2258248 w 2676525"/>
                <a:gd name="connsiteY523" fmla="*/ 86181 h 2124075"/>
                <a:gd name="connsiteX524" fmla="*/ 2255047 w 2676525"/>
                <a:gd name="connsiteY524" fmla="*/ 87236 h 2124075"/>
                <a:gd name="connsiteX525" fmla="*/ 2253047 w 2676525"/>
                <a:gd name="connsiteY525" fmla="*/ 92900 h 2124075"/>
                <a:gd name="connsiteX526" fmla="*/ 2245446 w 2676525"/>
                <a:gd name="connsiteY526" fmla="*/ 100896 h 2124075"/>
                <a:gd name="connsiteX527" fmla="*/ 2239560 w 2676525"/>
                <a:gd name="connsiteY527" fmla="*/ 101951 h 2124075"/>
                <a:gd name="connsiteX528" fmla="*/ 2237959 w 2676525"/>
                <a:gd name="connsiteY528" fmla="*/ 105672 h 2124075"/>
                <a:gd name="connsiteX529" fmla="*/ 2232816 w 2676525"/>
                <a:gd name="connsiteY529" fmla="*/ 110669 h 2124075"/>
                <a:gd name="connsiteX530" fmla="*/ 2227729 w 2676525"/>
                <a:gd name="connsiteY530" fmla="*/ 113723 h 2124075"/>
                <a:gd name="connsiteX531" fmla="*/ 2231730 w 2676525"/>
                <a:gd name="connsiteY531" fmla="*/ 117055 h 2124075"/>
                <a:gd name="connsiteX532" fmla="*/ 2236816 w 2676525"/>
                <a:gd name="connsiteY532" fmla="*/ 115611 h 2124075"/>
                <a:gd name="connsiteX533" fmla="*/ 2240874 w 2676525"/>
                <a:gd name="connsiteY533" fmla="*/ 117610 h 2124075"/>
                <a:gd name="connsiteX534" fmla="*/ 2243617 w 2676525"/>
                <a:gd name="connsiteY534" fmla="*/ 123552 h 2124075"/>
                <a:gd name="connsiteX535" fmla="*/ 2249047 w 2676525"/>
                <a:gd name="connsiteY535" fmla="*/ 125495 h 2124075"/>
                <a:gd name="connsiteX536" fmla="*/ 2249447 w 2676525"/>
                <a:gd name="connsiteY536" fmla="*/ 128938 h 2124075"/>
                <a:gd name="connsiteX537" fmla="*/ 2254819 w 2676525"/>
                <a:gd name="connsiteY537" fmla="*/ 131493 h 2124075"/>
                <a:gd name="connsiteX538" fmla="*/ 2256762 w 2676525"/>
                <a:gd name="connsiteY538" fmla="*/ 131159 h 2124075"/>
                <a:gd name="connsiteX539" fmla="*/ 2258991 w 2676525"/>
                <a:gd name="connsiteY539" fmla="*/ 135435 h 2124075"/>
                <a:gd name="connsiteX540" fmla="*/ 2263277 w 2676525"/>
                <a:gd name="connsiteY540" fmla="*/ 134880 h 2124075"/>
                <a:gd name="connsiteX541" fmla="*/ 2265620 w 2676525"/>
                <a:gd name="connsiteY541" fmla="*/ 137490 h 2124075"/>
                <a:gd name="connsiteX542" fmla="*/ 2270192 w 2676525"/>
                <a:gd name="connsiteY542" fmla="*/ 137323 h 2124075"/>
                <a:gd name="connsiteX543" fmla="*/ 2273793 w 2676525"/>
                <a:gd name="connsiteY543" fmla="*/ 141044 h 2124075"/>
                <a:gd name="connsiteX544" fmla="*/ 2271907 w 2676525"/>
                <a:gd name="connsiteY544" fmla="*/ 145541 h 2124075"/>
                <a:gd name="connsiteX545" fmla="*/ 2277222 w 2676525"/>
                <a:gd name="connsiteY545" fmla="*/ 152760 h 2124075"/>
                <a:gd name="connsiteX546" fmla="*/ 2277108 w 2676525"/>
                <a:gd name="connsiteY546" fmla="*/ 156536 h 2124075"/>
                <a:gd name="connsiteX547" fmla="*/ 2282194 w 2676525"/>
                <a:gd name="connsiteY547" fmla="*/ 158035 h 2124075"/>
                <a:gd name="connsiteX548" fmla="*/ 2288880 w 2676525"/>
                <a:gd name="connsiteY548" fmla="*/ 161922 h 2124075"/>
                <a:gd name="connsiteX549" fmla="*/ 2294424 w 2676525"/>
                <a:gd name="connsiteY549" fmla="*/ 162200 h 2124075"/>
                <a:gd name="connsiteX550" fmla="*/ 2298768 w 2676525"/>
                <a:gd name="connsiteY550" fmla="*/ 159535 h 2124075"/>
                <a:gd name="connsiteX551" fmla="*/ 2301454 w 2676525"/>
                <a:gd name="connsiteY551" fmla="*/ 152649 h 2124075"/>
                <a:gd name="connsiteX552" fmla="*/ 2306940 w 2676525"/>
                <a:gd name="connsiteY552" fmla="*/ 147485 h 2124075"/>
                <a:gd name="connsiteX553" fmla="*/ 2307397 w 2676525"/>
                <a:gd name="connsiteY553" fmla="*/ 142099 h 2124075"/>
                <a:gd name="connsiteX554" fmla="*/ 2312084 w 2676525"/>
                <a:gd name="connsiteY554" fmla="*/ 139933 h 2124075"/>
                <a:gd name="connsiteX555" fmla="*/ 2311112 w 2676525"/>
                <a:gd name="connsiteY555" fmla="*/ 137934 h 2124075"/>
                <a:gd name="connsiteX556" fmla="*/ 2313570 w 2676525"/>
                <a:gd name="connsiteY556" fmla="*/ 136101 h 2124075"/>
                <a:gd name="connsiteX557" fmla="*/ 2316827 w 2676525"/>
                <a:gd name="connsiteY557" fmla="*/ 129605 h 2124075"/>
                <a:gd name="connsiteX558" fmla="*/ 2316599 w 2676525"/>
                <a:gd name="connsiteY558" fmla="*/ 127328 h 2124075"/>
                <a:gd name="connsiteX559" fmla="*/ 2319285 w 2676525"/>
                <a:gd name="connsiteY559" fmla="*/ 126773 h 2124075"/>
                <a:gd name="connsiteX560" fmla="*/ 2320142 w 2676525"/>
                <a:gd name="connsiteY560" fmla="*/ 130437 h 2124075"/>
                <a:gd name="connsiteX561" fmla="*/ 2322885 w 2676525"/>
                <a:gd name="connsiteY561" fmla="*/ 133547 h 2124075"/>
                <a:gd name="connsiteX562" fmla="*/ 2332429 w 2676525"/>
                <a:gd name="connsiteY562" fmla="*/ 132603 h 2124075"/>
                <a:gd name="connsiteX563" fmla="*/ 2333858 w 2676525"/>
                <a:gd name="connsiteY563" fmla="*/ 135046 h 2124075"/>
                <a:gd name="connsiteX564" fmla="*/ 2335344 w 2676525"/>
                <a:gd name="connsiteY564" fmla="*/ 141932 h 2124075"/>
                <a:gd name="connsiteX565" fmla="*/ 2337687 w 2676525"/>
                <a:gd name="connsiteY565" fmla="*/ 141988 h 2124075"/>
                <a:gd name="connsiteX566" fmla="*/ 2338773 w 2676525"/>
                <a:gd name="connsiteY566" fmla="*/ 144764 h 2124075"/>
                <a:gd name="connsiteX567" fmla="*/ 2342488 w 2676525"/>
                <a:gd name="connsiteY567" fmla="*/ 147874 h 2124075"/>
                <a:gd name="connsiteX568" fmla="*/ 2345117 w 2676525"/>
                <a:gd name="connsiteY568" fmla="*/ 144986 h 2124075"/>
                <a:gd name="connsiteX569" fmla="*/ 2348546 w 2676525"/>
                <a:gd name="connsiteY569" fmla="*/ 152982 h 2124075"/>
                <a:gd name="connsiteX570" fmla="*/ 2347974 w 2676525"/>
                <a:gd name="connsiteY570" fmla="*/ 159868 h 2124075"/>
                <a:gd name="connsiteX571" fmla="*/ 2355633 w 2676525"/>
                <a:gd name="connsiteY571" fmla="*/ 161922 h 2124075"/>
                <a:gd name="connsiteX572" fmla="*/ 2357976 w 2676525"/>
                <a:gd name="connsiteY572" fmla="*/ 164366 h 2124075"/>
                <a:gd name="connsiteX573" fmla="*/ 2366605 w 2676525"/>
                <a:gd name="connsiteY573" fmla="*/ 162811 h 2124075"/>
                <a:gd name="connsiteX574" fmla="*/ 2369577 w 2676525"/>
                <a:gd name="connsiteY574" fmla="*/ 165921 h 2124075"/>
                <a:gd name="connsiteX575" fmla="*/ 2374206 w 2676525"/>
                <a:gd name="connsiteY575" fmla="*/ 164310 h 2124075"/>
                <a:gd name="connsiteX576" fmla="*/ 2376664 w 2676525"/>
                <a:gd name="connsiteY576" fmla="*/ 166476 h 2124075"/>
                <a:gd name="connsiteX577" fmla="*/ 2374721 w 2676525"/>
                <a:gd name="connsiteY577" fmla="*/ 169474 h 2124075"/>
                <a:gd name="connsiteX578" fmla="*/ 2375007 w 2676525"/>
                <a:gd name="connsiteY578" fmla="*/ 177471 h 2124075"/>
                <a:gd name="connsiteX579" fmla="*/ 2372092 w 2676525"/>
                <a:gd name="connsiteY579" fmla="*/ 181469 h 2124075"/>
                <a:gd name="connsiteX580" fmla="*/ 2367691 w 2676525"/>
                <a:gd name="connsiteY580" fmla="*/ 183468 h 2124075"/>
                <a:gd name="connsiteX581" fmla="*/ 2361976 w 2676525"/>
                <a:gd name="connsiteY581" fmla="*/ 184023 h 2124075"/>
                <a:gd name="connsiteX582" fmla="*/ 2363348 w 2676525"/>
                <a:gd name="connsiteY582" fmla="*/ 187799 h 2124075"/>
                <a:gd name="connsiteX583" fmla="*/ 2361633 w 2676525"/>
                <a:gd name="connsiteY583" fmla="*/ 194462 h 2124075"/>
                <a:gd name="connsiteX584" fmla="*/ 2363976 w 2676525"/>
                <a:gd name="connsiteY584" fmla="*/ 195740 h 2124075"/>
                <a:gd name="connsiteX585" fmla="*/ 2365291 w 2676525"/>
                <a:gd name="connsiteY585" fmla="*/ 204846 h 2124075"/>
                <a:gd name="connsiteX586" fmla="*/ 2367063 w 2676525"/>
                <a:gd name="connsiteY586" fmla="*/ 208456 h 2124075"/>
                <a:gd name="connsiteX587" fmla="*/ 2371006 w 2676525"/>
                <a:gd name="connsiteY587" fmla="*/ 207845 h 2124075"/>
                <a:gd name="connsiteX588" fmla="*/ 2371292 w 2676525"/>
                <a:gd name="connsiteY588" fmla="*/ 216785 h 2124075"/>
                <a:gd name="connsiteX589" fmla="*/ 2369120 w 2676525"/>
                <a:gd name="connsiteY589" fmla="*/ 221172 h 2124075"/>
                <a:gd name="connsiteX590" fmla="*/ 2370949 w 2676525"/>
                <a:gd name="connsiteY590" fmla="*/ 222949 h 2124075"/>
                <a:gd name="connsiteX591" fmla="*/ 2371577 w 2676525"/>
                <a:gd name="connsiteY591" fmla="*/ 229834 h 2124075"/>
                <a:gd name="connsiteX592" fmla="*/ 2375235 w 2676525"/>
                <a:gd name="connsiteY592" fmla="*/ 237775 h 2124075"/>
                <a:gd name="connsiteX593" fmla="*/ 2373120 w 2676525"/>
                <a:gd name="connsiteY593" fmla="*/ 242717 h 2124075"/>
                <a:gd name="connsiteX594" fmla="*/ 2375864 w 2676525"/>
                <a:gd name="connsiteY594" fmla="*/ 249991 h 2124075"/>
                <a:gd name="connsiteX595" fmla="*/ 2379350 w 2676525"/>
                <a:gd name="connsiteY595" fmla="*/ 256377 h 2124075"/>
                <a:gd name="connsiteX596" fmla="*/ 2379750 w 2676525"/>
                <a:gd name="connsiteY596" fmla="*/ 259709 h 2124075"/>
                <a:gd name="connsiteX597" fmla="*/ 2383065 w 2676525"/>
                <a:gd name="connsiteY597" fmla="*/ 263651 h 2124075"/>
                <a:gd name="connsiteX598" fmla="*/ 2380893 w 2676525"/>
                <a:gd name="connsiteY598" fmla="*/ 267372 h 2124075"/>
                <a:gd name="connsiteX599" fmla="*/ 2384722 w 2676525"/>
                <a:gd name="connsiteY599" fmla="*/ 270426 h 2124075"/>
                <a:gd name="connsiteX600" fmla="*/ 2385293 w 2676525"/>
                <a:gd name="connsiteY600" fmla="*/ 273924 h 2124075"/>
                <a:gd name="connsiteX601" fmla="*/ 2383293 w 2676525"/>
                <a:gd name="connsiteY601" fmla="*/ 275868 h 2124075"/>
                <a:gd name="connsiteX602" fmla="*/ 2385293 w 2676525"/>
                <a:gd name="connsiteY602" fmla="*/ 277922 h 2124075"/>
                <a:gd name="connsiteX603" fmla="*/ 2382893 w 2676525"/>
                <a:gd name="connsiteY603" fmla="*/ 282920 h 2124075"/>
                <a:gd name="connsiteX604" fmla="*/ 2384436 w 2676525"/>
                <a:gd name="connsiteY604" fmla="*/ 286252 h 2124075"/>
                <a:gd name="connsiteX605" fmla="*/ 2387122 w 2676525"/>
                <a:gd name="connsiteY605" fmla="*/ 287751 h 2124075"/>
                <a:gd name="connsiteX606" fmla="*/ 2387465 w 2676525"/>
                <a:gd name="connsiteY606" fmla="*/ 292193 h 2124075"/>
                <a:gd name="connsiteX607" fmla="*/ 2391409 w 2676525"/>
                <a:gd name="connsiteY607" fmla="*/ 293693 h 2124075"/>
                <a:gd name="connsiteX608" fmla="*/ 2393237 w 2676525"/>
                <a:gd name="connsiteY608" fmla="*/ 296414 h 2124075"/>
                <a:gd name="connsiteX609" fmla="*/ 2393237 w 2676525"/>
                <a:gd name="connsiteY609" fmla="*/ 302522 h 2124075"/>
                <a:gd name="connsiteX610" fmla="*/ 2396667 w 2676525"/>
                <a:gd name="connsiteY610" fmla="*/ 307519 h 2124075"/>
                <a:gd name="connsiteX611" fmla="*/ 2402839 w 2676525"/>
                <a:gd name="connsiteY611" fmla="*/ 306187 h 2124075"/>
                <a:gd name="connsiteX612" fmla="*/ 2408268 w 2676525"/>
                <a:gd name="connsiteY612" fmla="*/ 309629 h 2124075"/>
                <a:gd name="connsiteX613" fmla="*/ 2417869 w 2676525"/>
                <a:gd name="connsiteY613" fmla="*/ 312406 h 2124075"/>
                <a:gd name="connsiteX614" fmla="*/ 2417869 w 2676525"/>
                <a:gd name="connsiteY614" fmla="*/ 313961 h 2124075"/>
                <a:gd name="connsiteX615" fmla="*/ 2423699 w 2676525"/>
                <a:gd name="connsiteY615" fmla="*/ 316126 h 2124075"/>
                <a:gd name="connsiteX616" fmla="*/ 2427928 w 2676525"/>
                <a:gd name="connsiteY616" fmla="*/ 313405 h 2124075"/>
                <a:gd name="connsiteX617" fmla="*/ 2431357 w 2676525"/>
                <a:gd name="connsiteY617" fmla="*/ 314238 h 2124075"/>
                <a:gd name="connsiteX618" fmla="*/ 2434843 w 2676525"/>
                <a:gd name="connsiteY618" fmla="*/ 312461 h 2124075"/>
                <a:gd name="connsiteX619" fmla="*/ 2437244 w 2676525"/>
                <a:gd name="connsiteY619" fmla="*/ 313627 h 2124075"/>
                <a:gd name="connsiteX620" fmla="*/ 2439358 w 2676525"/>
                <a:gd name="connsiteY620" fmla="*/ 311295 h 2124075"/>
                <a:gd name="connsiteX621" fmla="*/ 2450445 w 2676525"/>
                <a:gd name="connsiteY621" fmla="*/ 310129 h 2124075"/>
                <a:gd name="connsiteX622" fmla="*/ 2450445 w 2676525"/>
                <a:gd name="connsiteY622" fmla="*/ 308297 h 2124075"/>
                <a:gd name="connsiteX623" fmla="*/ 2457818 w 2676525"/>
                <a:gd name="connsiteY623" fmla="*/ 306464 h 2124075"/>
                <a:gd name="connsiteX624" fmla="*/ 2457646 w 2676525"/>
                <a:gd name="connsiteY624" fmla="*/ 302966 h 2124075"/>
                <a:gd name="connsiteX625" fmla="*/ 2462390 w 2676525"/>
                <a:gd name="connsiteY625" fmla="*/ 294748 h 2124075"/>
                <a:gd name="connsiteX626" fmla="*/ 2470105 w 2676525"/>
                <a:gd name="connsiteY626" fmla="*/ 300245 h 2124075"/>
                <a:gd name="connsiteX627" fmla="*/ 2474563 w 2676525"/>
                <a:gd name="connsiteY627" fmla="*/ 299301 h 2124075"/>
                <a:gd name="connsiteX628" fmla="*/ 2478735 w 2676525"/>
                <a:gd name="connsiteY628" fmla="*/ 306242 h 2124075"/>
                <a:gd name="connsiteX629" fmla="*/ 2482335 w 2676525"/>
                <a:gd name="connsiteY629" fmla="*/ 309241 h 2124075"/>
                <a:gd name="connsiteX630" fmla="*/ 2483592 w 2676525"/>
                <a:gd name="connsiteY630" fmla="*/ 307353 h 2124075"/>
                <a:gd name="connsiteX631" fmla="*/ 2488679 w 2676525"/>
                <a:gd name="connsiteY631" fmla="*/ 305964 h 2124075"/>
                <a:gd name="connsiteX632" fmla="*/ 2495823 w 2676525"/>
                <a:gd name="connsiteY632" fmla="*/ 306242 h 2124075"/>
                <a:gd name="connsiteX633" fmla="*/ 2497537 w 2676525"/>
                <a:gd name="connsiteY633" fmla="*/ 303188 h 2124075"/>
                <a:gd name="connsiteX634" fmla="*/ 2501081 w 2676525"/>
                <a:gd name="connsiteY634" fmla="*/ 302300 h 2124075"/>
                <a:gd name="connsiteX635" fmla="*/ 2507024 w 2676525"/>
                <a:gd name="connsiteY635" fmla="*/ 303466 h 2124075"/>
                <a:gd name="connsiteX636" fmla="*/ 2511368 w 2676525"/>
                <a:gd name="connsiteY636" fmla="*/ 302688 h 2124075"/>
                <a:gd name="connsiteX637" fmla="*/ 2514397 w 2676525"/>
                <a:gd name="connsiteY637" fmla="*/ 308075 h 2124075"/>
                <a:gd name="connsiteX638" fmla="*/ 2516797 w 2676525"/>
                <a:gd name="connsiteY638" fmla="*/ 309518 h 2124075"/>
                <a:gd name="connsiteX639" fmla="*/ 2520683 w 2676525"/>
                <a:gd name="connsiteY639" fmla="*/ 310296 h 2124075"/>
                <a:gd name="connsiteX640" fmla="*/ 2526913 w 2676525"/>
                <a:gd name="connsiteY640" fmla="*/ 313461 h 2124075"/>
                <a:gd name="connsiteX641" fmla="*/ 2529084 w 2676525"/>
                <a:gd name="connsiteY641" fmla="*/ 309130 h 2124075"/>
                <a:gd name="connsiteX642" fmla="*/ 2528799 w 2676525"/>
                <a:gd name="connsiteY642" fmla="*/ 304576 h 2124075"/>
                <a:gd name="connsiteX643" fmla="*/ 2530342 w 2676525"/>
                <a:gd name="connsiteY643" fmla="*/ 300689 h 2124075"/>
                <a:gd name="connsiteX644" fmla="*/ 2533542 w 2676525"/>
                <a:gd name="connsiteY644" fmla="*/ 300079 h 2124075"/>
                <a:gd name="connsiteX645" fmla="*/ 2534685 w 2676525"/>
                <a:gd name="connsiteY645" fmla="*/ 297358 h 2124075"/>
                <a:gd name="connsiteX646" fmla="*/ 2540743 w 2676525"/>
                <a:gd name="connsiteY646" fmla="*/ 298135 h 2124075"/>
                <a:gd name="connsiteX647" fmla="*/ 2543658 w 2676525"/>
                <a:gd name="connsiteY647" fmla="*/ 299856 h 2124075"/>
                <a:gd name="connsiteX648" fmla="*/ 2547316 w 2676525"/>
                <a:gd name="connsiteY648" fmla="*/ 305243 h 2124075"/>
                <a:gd name="connsiteX649" fmla="*/ 2553545 w 2676525"/>
                <a:gd name="connsiteY649" fmla="*/ 304465 h 2124075"/>
                <a:gd name="connsiteX650" fmla="*/ 2559031 w 2676525"/>
                <a:gd name="connsiteY650" fmla="*/ 300689 h 2124075"/>
                <a:gd name="connsiteX651" fmla="*/ 2560117 w 2676525"/>
                <a:gd name="connsiteY651" fmla="*/ 296358 h 2124075"/>
                <a:gd name="connsiteX652" fmla="*/ 2561889 w 2676525"/>
                <a:gd name="connsiteY652" fmla="*/ 295636 h 2124075"/>
                <a:gd name="connsiteX653" fmla="*/ 2569376 w 2676525"/>
                <a:gd name="connsiteY653" fmla="*/ 297469 h 2124075"/>
                <a:gd name="connsiteX654" fmla="*/ 2571319 w 2676525"/>
                <a:gd name="connsiteY654" fmla="*/ 293248 h 2124075"/>
                <a:gd name="connsiteX655" fmla="*/ 2576634 w 2676525"/>
                <a:gd name="connsiteY655" fmla="*/ 287418 h 2124075"/>
                <a:gd name="connsiteX656" fmla="*/ 2574348 w 2676525"/>
                <a:gd name="connsiteY656" fmla="*/ 283420 h 2124075"/>
                <a:gd name="connsiteX657" fmla="*/ 2575376 w 2676525"/>
                <a:gd name="connsiteY657" fmla="*/ 279810 h 2124075"/>
                <a:gd name="connsiteX658" fmla="*/ 2580463 w 2676525"/>
                <a:gd name="connsiteY658" fmla="*/ 278311 h 2124075"/>
                <a:gd name="connsiteX659" fmla="*/ 2582406 w 2676525"/>
                <a:gd name="connsiteY659" fmla="*/ 275201 h 2124075"/>
                <a:gd name="connsiteX660" fmla="*/ 2586349 w 2676525"/>
                <a:gd name="connsiteY660" fmla="*/ 275146 h 2124075"/>
                <a:gd name="connsiteX661" fmla="*/ 2588750 w 2676525"/>
                <a:gd name="connsiteY661" fmla="*/ 271592 h 2124075"/>
                <a:gd name="connsiteX662" fmla="*/ 2587549 w 2676525"/>
                <a:gd name="connsiteY662" fmla="*/ 265151 h 2124075"/>
                <a:gd name="connsiteX663" fmla="*/ 2591150 w 2676525"/>
                <a:gd name="connsiteY663" fmla="*/ 255933 h 2124075"/>
                <a:gd name="connsiteX664" fmla="*/ 2593893 w 2676525"/>
                <a:gd name="connsiteY664" fmla="*/ 255822 h 2124075"/>
                <a:gd name="connsiteX665" fmla="*/ 2594064 w 2676525"/>
                <a:gd name="connsiteY665" fmla="*/ 259376 h 2124075"/>
                <a:gd name="connsiteX666" fmla="*/ 2598294 w 2676525"/>
                <a:gd name="connsiteY666" fmla="*/ 258765 h 2124075"/>
                <a:gd name="connsiteX667" fmla="*/ 2601894 w 2676525"/>
                <a:gd name="connsiteY667" fmla="*/ 260486 h 2124075"/>
                <a:gd name="connsiteX668" fmla="*/ 2603209 w 2676525"/>
                <a:gd name="connsiteY668" fmla="*/ 258598 h 2124075"/>
                <a:gd name="connsiteX669" fmla="*/ 2608809 w 2676525"/>
                <a:gd name="connsiteY669" fmla="*/ 259598 h 2124075"/>
                <a:gd name="connsiteX670" fmla="*/ 2611324 w 2676525"/>
                <a:gd name="connsiteY670" fmla="*/ 263152 h 2124075"/>
                <a:gd name="connsiteX671" fmla="*/ 2614582 w 2676525"/>
                <a:gd name="connsiteY671" fmla="*/ 261097 h 2124075"/>
                <a:gd name="connsiteX672" fmla="*/ 2617268 w 2676525"/>
                <a:gd name="connsiteY672" fmla="*/ 266817 h 2124075"/>
                <a:gd name="connsiteX673" fmla="*/ 2621383 w 2676525"/>
                <a:gd name="connsiteY673" fmla="*/ 270204 h 2124075"/>
                <a:gd name="connsiteX674" fmla="*/ 2630984 w 2676525"/>
                <a:gd name="connsiteY674" fmla="*/ 281310 h 2124075"/>
                <a:gd name="connsiteX675" fmla="*/ 2633841 w 2676525"/>
                <a:gd name="connsiteY675" fmla="*/ 285308 h 2124075"/>
                <a:gd name="connsiteX676" fmla="*/ 2637213 w 2676525"/>
                <a:gd name="connsiteY676" fmla="*/ 291971 h 2124075"/>
                <a:gd name="connsiteX677" fmla="*/ 2637671 w 2676525"/>
                <a:gd name="connsiteY677" fmla="*/ 292471 h 2124075"/>
                <a:gd name="connsiteX678" fmla="*/ 2637728 w 2676525"/>
                <a:gd name="connsiteY678" fmla="*/ 292915 h 2124075"/>
                <a:gd name="connsiteX679" fmla="*/ 2639785 w 2676525"/>
                <a:gd name="connsiteY679" fmla="*/ 294748 h 2124075"/>
                <a:gd name="connsiteX680" fmla="*/ 2639842 w 2676525"/>
                <a:gd name="connsiteY680" fmla="*/ 296303 h 2124075"/>
                <a:gd name="connsiteX681" fmla="*/ 2640071 w 2676525"/>
                <a:gd name="connsiteY681" fmla="*/ 297413 h 2124075"/>
                <a:gd name="connsiteX682" fmla="*/ 2646929 w 2676525"/>
                <a:gd name="connsiteY682" fmla="*/ 305243 h 2124075"/>
                <a:gd name="connsiteX683" fmla="*/ 2650701 w 2676525"/>
                <a:gd name="connsiteY683" fmla="*/ 312906 h 2124075"/>
                <a:gd name="connsiteX684" fmla="*/ 2652587 w 2676525"/>
                <a:gd name="connsiteY684" fmla="*/ 314960 h 2124075"/>
                <a:gd name="connsiteX685" fmla="*/ 2652644 w 2676525"/>
                <a:gd name="connsiteY685" fmla="*/ 320235 h 2124075"/>
                <a:gd name="connsiteX686" fmla="*/ 2657959 w 2676525"/>
                <a:gd name="connsiteY686" fmla="*/ 320124 h 2124075"/>
                <a:gd name="connsiteX687" fmla="*/ 2660873 w 2676525"/>
                <a:gd name="connsiteY687" fmla="*/ 322124 h 2124075"/>
                <a:gd name="connsiteX688" fmla="*/ 2662188 w 2676525"/>
                <a:gd name="connsiteY688" fmla="*/ 332063 h 2124075"/>
                <a:gd name="connsiteX689" fmla="*/ 2666360 w 2676525"/>
                <a:gd name="connsiteY689" fmla="*/ 333174 h 2124075"/>
                <a:gd name="connsiteX690" fmla="*/ 2669789 w 2676525"/>
                <a:gd name="connsiteY690" fmla="*/ 337727 h 2124075"/>
                <a:gd name="connsiteX691" fmla="*/ 2672018 w 2676525"/>
                <a:gd name="connsiteY691" fmla="*/ 335395 h 2124075"/>
                <a:gd name="connsiteX692" fmla="*/ 2674190 w 2676525"/>
                <a:gd name="connsiteY692" fmla="*/ 336117 h 2124075"/>
                <a:gd name="connsiteX693" fmla="*/ 2672532 w 2676525"/>
                <a:gd name="connsiteY693" fmla="*/ 341225 h 2124075"/>
                <a:gd name="connsiteX694" fmla="*/ 2680248 w 2676525"/>
                <a:gd name="connsiteY694" fmla="*/ 347278 h 2124075"/>
                <a:gd name="connsiteX695" fmla="*/ 2677904 w 2676525"/>
                <a:gd name="connsiteY695" fmla="*/ 352054 h 2124075"/>
                <a:gd name="connsiteX696" fmla="*/ 2678647 w 2676525"/>
                <a:gd name="connsiteY696" fmla="*/ 356385 h 2124075"/>
                <a:gd name="connsiteX697" fmla="*/ 2681105 w 2676525"/>
                <a:gd name="connsiteY697" fmla="*/ 358495 h 2124075"/>
                <a:gd name="connsiteX698" fmla="*/ 2678705 w 2676525"/>
                <a:gd name="connsiteY698" fmla="*/ 364659 h 2124075"/>
                <a:gd name="connsiteX699" fmla="*/ 2676647 w 2676525"/>
                <a:gd name="connsiteY699" fmla="*/ 364381 h 2124075"/>
                <a:gd name="connsiteX700" fmla="*/ 2674418 w 2676525"/>
                <a:gd name="connsiteY700" fmla="*/ 367435 h 2124075"/>
                <a:gd name="connsiteX701" fmla="*/ 2674533 w 2676525"/>
                <a:gd name="connsiteY701" fmla="*/ 372433 h 2124075"/>
                <a:gd name="connsiteX702" fmla="*/ 2671218 w 2676525"/>
                <a:gd name="connsiteY702" fmla="*/ 368268 h 2124075"/>
                <a:gd name="connsiteX703" fmla="*/ 2669160 w 2676525"/>
                <a:gd name="connsiteY703" fmla="*/ 375154 h 2124075"/>
                <a:gd name="connsiteX704" fmla="*/ 2666703 w 2676525"/>
                <a:gd name="connsiteY704" fmla="*/ 379318 h 2124075"/>
                <a:gd name="connsiteX705" fmla="*/ 2663445 w 2676525"/>
                <a:gd name="connsiteY705" fmla="*/ 380651 h 2124075"/>
                <a:gd name="connsiteX706" fmla="*/ 2664588 w 2676525"/>
                <a:gd name="connsiteY706" fmla="*/ 382261 h 2124075"/>
                <a:gd name="connsiteX707" fmla="*/ 2659559 w 2676525"/>
                <a:gd name="connsiteY707" fmla="*/ 384094 h 2124075"/>
                <a:gd name="connsiteX708" fmla="*/ 2660531 w 2676525"/>
                <a:gd name="connsiteY708" fmla="*/ 387592 h 2124075"/>
                <a:gd name="connsiteX709" fmla="*/ 2658873 w 2676525"/>
                <a:gd name="connsiteY709" fmla="*/ 389480 h 2124075"/>
                <a:gd name="connsiteX710" fmla="*/ 2656587 w 2676525"/>
                <a:gd name="connsiteY710" fmla="*/ 387037 h 2124075"/>
                <a:gd name="connsiteX711" fmla="*/ 2652358 w 2676525"/>
                <a:gd name="connsiteY711" fmla="*/ 390924 h 2124075"/>
                <a:gd name="connsiteX712" fmla="*/ 2655787 w 2676525"/>
                <a:gd name="connsiteY712" fmla="*/ 392090 h 2124075"/>
                <a:gd name="connsiteX713" fmla="*/ 2654416 w 2676525"/>
                <a:gd name="connsiteY713" fmla="*/ 394034 h 2124075"/>
                <a:gd name="connsiteX714" fmla="*/ 2658588 w 2676525"/>
                <a:gd name="connsiteY714" fmla="*/ 397254 h 2124075"/>
                <a:gd name="connsiteX715" fmla="*/ 2655216 w 2676525"/>
                <a:gd name="connsiteY715" fmla="*/ 400752 h 2124075"/>
                <a:gd name="connsiteX716" fmla="*/ 2656587 w 2676525"/>
                <a:gd name="connsiteY716" fmla="*/ 403806 h 2124075"/>
                <a:gd name="connsiteX717" fmla="*/ 2655559 w 2676525"/>
                <a:gd name="connsiteY717" fmla="*/ 406083 h 2124075"/>
                <a:gd name="connsiteX718" fmla="*/ 2657559 w 2676525"/>
                <a:gd name="connsiteY718" fmla="*/ 409359 h 2124075"/>
                <a:gd name="connsiteX719" fmla="*/ 2656930 w 2676525"/>
                <a:gd name="connsiteY719" fmla="*/ 411858 h 2124075"/>
                <a:gd name="connsiteX720" fmla="*/ 2658931 w 2676525"/>
                <a:gd name="connsiteY720" fmla="*/ 418022 h 2124075"/>
                <a:gd name="connsiteX721" fmla="*/ 2655730 w 2676525"/>
                <a:gd name="connsiteY721" fmla="*/ 422242 h 2124075"/>
                <a:gd name="connsiteX722" fmla="*/ 2653444 w 2676525"/>
                <a:gd name="connsiteY722" fmla="*/ 422464 h 2124075"/>
                <a:gd name="connsiteX723" fmla="*/ 2651958 w 2676525"/>
                <a:gd name="connsiteY723" fmla="*/ 426018 h 2124075"/>
                <a:gd name="connsiteX724" fmla="*/ 2650701 w 2676525"/>
                <a:gd name="connsiteY724" fmla="*/ 423630 h 2124075"/>
                <a:gd name="connsiteX725" fmla="*/ 2646872 w 2676525"/>
                <a:gd name="connsiteY725" fmla="*/ 428906 h 2124075"/>
                <a:gd name="connsiteX726" fmla="*/ 2642700 w 2676525"/>
                <a:gd name="connsiteY726" fmla="*/ 431238 h 2124075"/>
                <a:gd name="connsiteX727" fmla="*/ 2640185 w 2676525"/>
                <a:gd name="connsiteY727" fmla="*/ 435292 h 2124075"/>
                <a:gd name="connsiteX728" fmla="*/ 2635785 w 2676525"/>
                <a:gd name="connsiteY728" fmla="*/ 434403 h 2124075"/>
                <a:gd name="connsiteX729" fmla="*/ 2634127 w 2676525"/>
                <a:gd name="connsiteY729" fmla="*/ 436013 h 2124075"/>
                <a:gd name="connsiteX730" fmla="*/ 2636070 w 2676525"/>
                <a:gd name="connsiteY730" fmla="*/ 440178 h 2124075"/>
                <a:gd name="connsiteX731" fmla="*/ 2634584 w 2676525"/>
                <a:gd name="connsiteY731" fmla="*/ 441178 h 2124075"/>
                <a:gd name="connsiteX732" fmla="*/ 2631727 w 2676525"/>
                <a:gd name="connsiteY732" fmla="*/ 438679 h 2124075"/>
                <a:gd name="connsiteX733" fmla="*/ 2630413 w 2676525"/>
                <a:gd name="connsiteY733" fmla="*/ 440900 h 2124075"/>
                <a:gd name="connsiteX734" fmla="*/ 2632698 w 2676525"/>
                <a:gd name="connsiteY734" fmla="*/ 447563 h 2124075"/>
                <a:gd name="connsiteX735" fmla="*/ 2630241 w 2676525"/>
                <a:gd name="connsiteY735" fmla="*/ 448896 h 2124075"/>
                <a:gd name="connsiteX736" fmla="*/ 2631212 w 2676525"/>
                <a:gd name="connsiteY736" fmla="*/ 451617 h 2124075"/>
                <a:gd name="connsiteX737" fmla="*/ 2624983 w 2676525"/>
                <a:gd name="connsiteY737" fmla="*/ 456726 h 2124075"/>
                <a:gd name="connsiteX738" fmla="*/ 2625212 w 2676525"/>
                <a:gd name="connsiteY738" fmla="*/ 460946 h 2124075"/>
                <a:gd name="connsiteX739" fmla="*/ 2622983 w 2676525"/>
                <a:gd name="connsiteY739" fmla="*/ 461890 h 2124075"/>
                <a:gd name="connsiteX740" fmla="*/ 2623611 w 2676525"/>
                <a:gd name="connsiteY740" fmla="*/ 468276 h 2124075"/>
                <a:gd name="connsiteX741" fmla="*/ 2620697 w 2676525"/>
                <a:gd name="connsiteY741" fmla="*/ 471274 h 2124075"/>
                <a:gd name="connsiteX742" fmla="*/ 2618239 w 2676525"/>
                <a:gd name="connsiteY742" fmla="*/ 470663 h 2124075"/>
                <a:gd name="connsiteX743" fmla="*/ 2617496 w 2676525"/>
                <a:gd name="connsiteY743" fmla="*/ 474662 h 2124075"/>
                <a:gd name="connsiteX744" fmla="*/ 2613096 w 2676525"/>
                <a:gd name="connsiteY744" fmla="*/ 476272 h 2124075"/>
                <a:gd name="connsiteX745" fmla="*/ 2616868 w 2676525"/>
                <a:gd name="connsiteY745" fmla="*/ 479715 h 2124075"/>
                <a:gd name="connsiteX746" fmla="*/ 2610867 w 2676525"/>
                <a:gd name="connsiteY746" fmla="*/ 479270 h 2124075"/>
                <a:gd name="connsiteX747" fmla="*/ 2607838 w 2676525"/>
                <a:gd name="connsiteY747" fmla="*/ 481158 h 2124075"/>
                <a:gd name="connsiteX748" fmla="*/ 2605952 w 2676525"/>
                <a:gd name="connsiteY748" fmla="*/ 484601 h 2124075"/>
                <a:gd name="connsiteX749" fmla="*/ 2608638 w 2676525"/>
                <a:gd name="connsiteY749" fmla="*/ 486045 h 2124075"/>
                <a:gd name="connsiteX750" fmla="*/ 2608295 w 2676525"/>
                <a:gd name="connsiteY750" fmla="*/ 489432 h 2124075"/>
                <a:gd name="connsiteX751" fmla="*/ 2612410 w 2676525"/>
                <a:gd name="connsiteY751" fmla="*/ 490043 h 2124075"/>
                <a:gd name="connsiteX752" fmla="*/ 2611267 w 2676525"/>
                <a:gd name="connsiteY752" fmla="*/ 492986 h 2124075"/>
                <a:gd name="connsiteX753" fmla="*/ 2608866 w 2676525"/>
                <a:gd name="connsiteY753" fmla="*/ 491209 h 2124075"/>
                <a:gd name="connsiteX754" fmla="*/ 2605438 w 2676525"/>
                <a:gd name="connsiteY754" fmla="*/ 493597 h 2124075"/>
                <a:gd name="connsiteX755" fmla="*/ 2608295 w 2676525"/>
                <a:gd name="connsiteY755" fmla="*/ 494374 h 2124075"/>
                <a:gd name="connsiteX756" fmla="*/ 2609609 w 2676525"/>
                <a:gd name="connsiteY756" fmla="*/ 497484 h 2124075"/>
                <a:gd name="connsiteX757" fmla="*/ 2607781 w 2676525"/>
                <a:gd name="connsiteY757" fmla="*/ 500094 h 2124075"/>
                <a:gd name="connsiteX758" fmla="*/ 2604409 w 2676525"/>
                <a:gd name="connsiteY758" fmla="*/ 501315 h 2124075"/>
                <a:gd name="connsiteX759" fmla="*/ 2603437 w 2676525"/>
                <a:gd name="connsiteY759" fmla="*/ 505702 h 2124075"/>
                <a:gd name="connsiteX760" fmla="*/ 2599608 w 2676525"/>
                <a:gd name="connsiteY760" fmla="*/ 505369 h 2124075"/>
                <a:gd name="connsiteX761" fmla="*/ 2600466 w 2676525"/>
                <a:gd name="connsiteY761" fmla="*/ 508923 h 2124075"/>
                <a:gd name="connsiteX762" fmla="*/ 2602923 w 2676525"/>
                <a:gd name="connsiteY762" fmla="*/ 510755 h 2124075"/>
                <a:gd name="connsiteX763" fmla="*/ 2601723 w 2676525"/>
                <a:gd name="connsiteY763" fmla="*/ 512921 h 2124075"/>
                <a:gd name="connsiteX764" fmla="*/ 2604752 w 2676525"/>
                <a:gd name="connsiteY764" fmla="*/ 518030 h 2124075"/>
                <a:gd name="connsiteX765" fmla="*/ 2602866 w 2676525"/>
                <a:gd name="connsiteY765" fmla="*/ 518696 h 2124075"/>
                <a:gd name="connsiteX766" fmla="*/ 2604180 w 2676525"/>
                <a:gd name="connsiteY766" fmla="*/ 521972 h 2124075"/>
                <a:gd name="connsiteX767" fmla="*/ 2598465 w 2676525"/>
                <a:gd name="connsiteY767" fmla="*/ 524138 h 2124075"/>
                <a:gd name="connsiteX768" fmla="*/ 2602637 w 2676525"/>
                <a:gd name="connsiteY768" fmla="*/ 528525 h 2124075"/>
                <a:gd name="connsiteX769" fmla="*/ 2602523 w 2676525"/>
                <a:gd name="connsiteY769" fmla="*/ 534855 h 2124075"/>
                <a:gd name="connsiteX770" fmla="*/ 2600923 w 2676525"/>
                <a:gd name="connsiteY770" fmla="*/ 537853 h 2124075"/>
                <a:gd name="connsiteX771" fmla="*/ 2602866 w 2676525"/>
                <a:gd name="connsiteY771" fmla="*/ 538964 h 2124075"/>
                <a:gd name="connsiteX772" fmla="*/ 2602351 w 2676525"/>
                <a:gd name="connsiteY772" fmla="*/ 547182 h 2124075"/>
                <a:gd name="connsiteX773" fmla="*/ 2599151 w 2676525"/>
                <a:gd name="connsiteY773" fmla="*/ 552124 h 2124075"/>
                <a:gd name="connsiteX774" fmla="*/ 2599551 w 2676525"/>
                <a:gd name="connsiteY774" fmla="*/ 549570 h 2124075"/>
                <a:gd name="connsiteX775" fmla="*/ 2597265 w 2676525"/>
                <a:gd name="connsiteY775" fmla="*/ 547127 h 2124075"/>
                <a:gd name="connsiteX776" fmla="*/ 2594236 w 2676525"/>
                <a:gd name="connsiteY776" fmla="*/ 546738 h 2124075"/>
                <a:gd name="connsiteX777" fmla="*/ 2593779 w 2676525"/>
                <a:gd name="connsiteY777" fmla="*/ 549181 h 2124075"/>
                <a:gd name="connsiteX778" fmla="*/ 2596293 w 2676525"/>
                <a:gd name="connsiteY778" fmla="*/ 554679 h 2124075"/>
                <a:gd name="connsiteX779" fmla="*/ 2597551 w 2676525"/>
                <a:gd name="connsiteY779" fmla="*/ 552791 h 2124075"/>
                <a:gd name="connsiteX780" fmla="*/ 2601037 w 2676525"/>
                <a:gd name="connsiteY780" fmla="*/ 557955 h 2124075"/>
                <a:gd name="connsiteX781" fmla="*/ 2603323 w 2676525"/>
                <a:gd name="connsiteY781" fmla="*/ 557733 h 2124075"/>
                <a:gd name="connsiteX782" fmla="*/ 2603666 w 2676525"/>
                <a:gd name="connsiteY782" fmla="*/ 566118 h 2124075"/>
                <a:gd name="connsiteX783" fmla="*/ 2601551 w 2676525"/>
                <a:gd name="connsiteY783" fmla="*/ 565673 h 2124075"/>
                <a:gd name="connsiteX784" fmla="*/ 2603152 w 2676525"/>
                <a:gd name="connsiteY784" fmla="*/ 573225 h 2124075"/>
                <a:gd name="connsiteX785" fmla="*/ 2607095 w 2676525"/>
                <a:gd name="connsiteY785" fmla="*/ 577890 h 2124075"/>
                <a:gd name="connsiteX786" fmla="*/ 2605781 w 2676525"/>
                <a:gd name="connsiteY786" fmla="*/ 580333 h 2124075"/>
                <a:gd name="connsiteX787" fmla="*/ 2605723 w 2676525"/>
                <a:gd name="connsiteY787" fmla="*/ 586330 h 2124075"/>
                <a:gd name="connsiteX788" fmla="*/ 2607724 w 2676525"/>
                <a:gd name="connsiteY788" fmla="*/ 588551 h 2124075"/>
                <a:gd name="connsiteX789" fmla="*/ 2605781 w 2676525"/>
                <a:gd name="connsiteY789" fmla="*/ 591383 h 2124075"/>
                <a:gd name="connsiteX790" fmla="*/ 2606238 w 2676525"/>
                <a:gd name="connsiteY790" fmla="*/ 596714 h 2124075"/>
                <a:gd name="connsiteX791" fmla="*/ 2601894 w 2676525"/>
                <a:gd name="connsiteY791" fmla="*/ 603155 h 2124075"/>
                <a:gd name="connsiteX792" fmla="*/ 2603094 w 2676525"/>
                <a:gd name="connsiteY792" fmla="*/ 607154 h 2124075"/>
                <a:gd name="connsiteX793" fmla="*/ 2602351 w 2676525"/>
                <a:gd name="connsiteY793" fmla="*/ 615650 h 2124075"/>
                <a:gd name="connsiteX794" fmla="*/ 2599380 w 2676525"/>
                <a:gd name="connsiteY794" fmla="*/ 615983 h 2124075"/>
                <a:gd name="connsiteX795" fmla="*/ 2596693 w 2676525"/>
                <a:gd name="connsiteY795" fmla="*/ 621924 h 2124075"/>
                <a:gd name="connsiteX796" fmla="*/ 2592864 w 2676525"/>
                <a:gd name="connsiteY796" fmla="*/ 624590 h 2124075"/>
                <a:gd name="connsiteX797" fmla="*/ 2585149 w 2676525"/>
                <a:gd name="connsiteY797" fmla="*/ 620203 h 2124075"/>
                <a:gd name="connsiteX798" fmla="*/ 2585664 w 2676525"/>
                <a:gd name="connsiteY798" fmla="*/ 617482 h 2124075"/>
                <a:gd name="connsiteX799" fmla="*/ 2580406 w 2676525"/>
                <a:gd name="connsiteY799" fmla="*/ 619426 h 2124075"/>
                <a:gd name="connsiteX800" fmla="*/ 2573319 w 2676525"/>
                <a:gd name="connsiteY800" fmla="*/ 616371 h 2124075"/>
                <a:gd name="connsiteX801" fmla="*/ 2569033 w 2676525"/>
                <a:gd name="connsiteY801" fmla="*/ 618870 h 2124075"/>
                <a:gd name="connsiteX802" fmla="*/ 2567832 w 2676525"/>
                <a:gd name="connsiteY802" fmla="*/ 624090 h 2124075"/>
                <a:gd name="connsiteX803" fmla="*/ 2564289 w 2676525"/>
                <a:gd name="connsiteY803" fmla="*/ 626033 h 2124075"/>
                <a:gd name="connsiteX804" fmla="*/ 2566061 w 2676525"/>
                <a:gd name="connsiteY804" fmla="*/ 631420 h 2124075"/>
                <a:gd name="connsiteX805" fmla="*/ 2564175 w 2676525"/>
                <a:gd name="connsiteY805" fmla="*/ 639527 h 2124075"/>
                <a:gd name="connsiteX806" fmla="*/ 2559374 w 2676525"/>
                <a:gd name="connsiteY806" fmla="*/ 647079 h 2124075"/>
                <a:gd name="connsiteX807" fmla="*/ 2558231 w 2676525"/>
                <a:gd name="connsiteY807" fmla="*/ 653687 h 2124075"/>
                <a:gd name="connsiteX808" fmla="*/ 2554974 w 2676525"/>
                <a:gd name="connsiteY808" fmla="*/ 653687 h 2124075"/>
                <a:gd name="connsiteX809" fmla="*/ 2555602 w 2676525"/>
                <a:gd name="connsiteY809" fmla="*/ 658629 h 2124075"/>
                <a:gd name="connsiteX810" fmla="*/ 2553888 w 2676525"/>
                <a:gd name="connsiteY810" fmla="*/ 664793 h 2124075"/>
                <a:gd name="connsiteX811" fmla="*/ 2549887 w 2676525"/>
                <a:gd name="connsiteY811" fmla="*/ 665848 h 2124075"/>
                <a:gd name="connsiteX812" fmla="*/ 2548973 w 2676525"/>
                <a:gd name="connsiteY812" fmla="*/ 669568 h 2124075"/>
                <a:gd name="connsiteX813" fmla="*/ 2550059 w 2676525"/>
                <a:gd name="connsiteY813" fmla="*/ 672955 h 2124075"/>
                <a:gd name="connsiteX814" fmla="*/ 2546001 w 2676525"/>
                <a:gd name="connsiteY814" fmla="*/ 678009 h 2124075"/>
                <a:gd name="connsiteX815" fmla="*/ 2547144 w 2676525"/>
                <a:gd name="connsiteY815" fmla="*/ 684505 h 2124075"/>
                <a:gd name="connsiteX816" fmla="*/ 2545029 w 2676525"/>
                <a:gd name="connsiteY816" fmla="*/ 694223 h 2124075"/>
                <a:gd name="connsiteX817" fmla="*/ 2542915 w 2676525"/>
                <a:gd name="connsiteY817" fmla="*/ 699276 h 2124075"/>
                <a:gd name="connsiteX818" fmla="*/ 2537485 w 2676525"/>
                <a:gd name="connsiteY818" fmla="*/ 704940 h 2124075"/>
                <a:gd name="connsiteX819" fmla="*/ 2540114 w 2676525"/>
                <a:gd name="connsiteY819" fmla="*/ 707828 h 2124075"/>
                <a:gd name="connsiteX820" fmla="*/ 2538686 w 2676525"/>
                <a:gd name="connsiteY820" fmla="*/ 710660 h 2124075"/>
                <a:gd name="connsiteX821" fmla="*/ 2540743 w 2676525"/>
                <a:gd name="connsiteY821" fmla="*/ 717323 h 2124075"/>
                <a:gd name="connsiteX822" fmla="*/ 2536285 w 2676525"/>
                <a:gd name="connsiteY822" fmla="*/ 720433 h 2124075"/>
                <a:gd name="connsiteX823" fmla="*/ 2537886 w 2676525"/>
                <a:gd name="connsiteY823" fmla="*/ 723043 h 2124075"/>
                <a:gd name="connsiteX824" fmla="*/ 2537314 w 2676525"/>
                <a:gd name="connsiteY824" fmla="*/ 729873 h 2124075"/>
                <a:gd name="connsiteX825" fmla="*/ 2539943 w 2676525"/>
                <a:gd name="connsiteY825" fmla="*/ 732705 h 2124075"/>
                <a:gd name="connsiteX826" fmla="*/ 2539372 w 2676525"/>
                <a:gd name="connsiteY826" fmla="*/ 735814 h 2124075"/>
                <a:gd name="connsiteX827" fmla="*/ 2542972 w 2676525"/>
                <a:gd name="connsiteY827" fmla="*/ 741145 h 2124075"/>
                <a:gd name="connsiteX828" fmla="*/ 2541029 w 2676525"/>
                <a:gd name="connsiteY828" fmla="*/ 745199 h 2124075"/>
                <a:gd name="connsiteX829" fmla="*/ 2542915 w 2676525"/>
                <a:gd name="connsiteY829" fmla="*/ 746032 h 2124075"/>
                <a:gd name="connsiteX830" fmla="*/ 2539943 w 2676525"/>
                <a:gd name="connsiteY830" fmla="*/ 754583 h 2124075"/>
                <a:gd name="connsiteX831" fmla="*/ 2536743 w 2676525"/>
                <a:gd name="connsiteY831" fmla="*/ 759636 h 2124075"/>
                <a:gd name="connsiteX832" fmla="*/ 2538343 w 2676525"/>
                <a:gd name="connsiteY832" fmla="*/ 762079 h 2124075"/>
                <a:gd name="connsiteX833" fmla="*/ 2536114 w 2676525"/>
                <a:gd name="connsiteY833" fmla="*/ 765133 h 2124075"/>
                <a:gd name="connsiteX834" fmla="*/ 2533542 w 2676525"/>
                <a:gd name="connsiteY834" fmla="*/ 765356 h 2124075"/>
                <a:gd name="connsiteX835" fmla="*/ 2532399 w 2676525"/>
                <a:gd name="connsiteY835" fmla="*/ 768854 h 2124075"/>
                <a:gd name="connsiteX836" fmla="*/ 2527770 w 2676525"/>
                <a:gd name="connsiteY836" fmla="*/ 770298 h 2124075"/>
                <a:gd name="connsiteX837" fmla="*/ 2529084 w 2676525"/>
                <a:gd name="connsiteY837" fmla="*/ 765689 h 2124075"/>
                <a:gd name="connsiteX838" fmla="*/ 2532914 w 2676525"/>
                <a:gd name="connsiteY838" fmla="*/ 763967 h 2124075"/>
                <a:gd name="connsiteX839" fmla="*/ 2533257 w 2676525"/>
                <a:gd name="connsiteY839" fmla="*/ 758359 h 2124075"/>
                <a:gd name="connsiteX840" fmla="*/ 2528056 w 2676525"/>
                <a:gd name="connsiteY840" fmla="*/ 757248 h 2124075"/>
                <a:gd name="connsiteX841" fmla="*/ 2527484 w 2676525"/>
                <a:gd name="connsiteY841" fmla="*/ 752029 h 2124075"/>
                <a:gd name="connsiteX842" fmla="*/ 2528341 w 2676525"/>
                <a:gd name="connsiteY842" fmla="*/ 748308 h 2124075"/>
                <a:gd name="connsiteX843" fmla="*/ 2523084 w 2676525"/>
                <a:gd name="connsiteY843" fmla="*/ 743033 h 2124075"/>
                <a:gd name="connsiteX844" fmla="*/ 2521998 w 2676525"/>
                <a:gd name="connsiteY844" fmla="*/ 738535 h 2124075"/>
                <a:gd name="connsiteX845" fmla="*/ 2518683 w 2676525"/>
                <a:gd name="connsiteY845" fmla="*/ 733648 h 2124075"/>
                <a:gd name="connsiteX846" fmla="*/ 2519940 w 2676525"/>
                <a:gd name="connsiteY846" fmla="*/ 729595 h 2124075"/>
                <a:gd name="connsiteX847" fmla="*/ 2517940 w 2676525"/>
                <a:gd name="connsiteY847" fmla="*/ 724930 h 2124075"/>
                <a:gd name="connsiteX848" fmla="*/ 2519826 w 2676525"/>
                <a:gd name="connsiteY848" fmla="*/ 721821 h 2124075"/>
                <a:gd name="connsiteX849" fmla="*/ 2517254 w 2676525"/>
                <a:gd name="connsiteY849" fmla="*/ 718878 h 2124075"/>
                <a:gd name="connsiteX850" fmla="*/ 2518340 w 2676525"/>
                <a:gd name="connsiteY850" fmla="*/ 712270 h 2124075"/>
                <a:gd name="connsiteX851" fmla="*/ 2513254 w 2676525"/>
                <a:gd name="connsiteY851" fmla="*/ 707717 h 2124075"/>
                <a:gd name="connsiteX852" fmla="*/ 2501881 w 2676525"/>
                <a:gd name="connsiteY852" fmla="*/ 717989 h 2124075"/>
                <a:gd name="connsiteX853" fmla="*/ 2496508 w 2676525"/>
                <a:gd name="connsiteY853" fmla="*/ 721765 h 2124075"/>
                <a:gd name="connsiteX854" fmla="*/ 2490965 w 2676525"/>
                <a:gd name="connsiteY854" fmla="*/ 727762 h 2124075"/>
                <a:gd name="connsiteX855" fmla="*/ 2476449 w 2676525"/>
                <a:gd name="connsiteY855" fmla="*/ 744699 h 2124075"/>
                <a:gd name="connsiteX856" fmla="*/ 2465647 w 2676525"/>
                <a:gd name="connsiteY856" fmla="*/ 755027 h 2124075"/>
                <a:gd name="connsiteX857" fmla="*/ 2461818 w 2676525"/>
                <a:gd name="connsiteY857" fmla="*/ 761357 h 2124075"/>
                <a:gd name="connsiteX858" fmla="*/ 2450160 w 2676525"/>
                <a:gd name="connsiteY858" fmla="*/ 776184 h 2124075"/>
                <a:gd name="connsiteX859" fmla="*/ 2446273 w 2676525"/>
                <a:gd name="connsiteY859" fmla="*/ 779460 h 2124075"/>
                <a:gd name="connsiteX860" fmla="*/ 2424270 w 2676525"/>
                <a:gd name="connsiteY860" fmla="*/ 788900 h 2124075"/>
                <a:gd name="connsiteX861" fmla="*/ 2420155 w 2676525"/>
                <a:gd name="connsiteY861" fmla="*/ 799561 h 2124075"/>
                <a:gd name="connsiteX862" fmla="*/ 2416269 w 2676525"/>
                <a:gd name="connsiteY862" fmla="*/ 806780 h 2124075"/>
                <a:gd name="connsiteX863" fmla="*/ 2411411 w 2676525"/>
                <a:gd name="connsiteY863" fmla="*/ 812666 h 2124075"/>
                <a:gd name="connsiteX864" fmla="*/ 2400210 w 2676525"/>
                <a:gd name="connsiteY864" fmla="*/ 817553 h 2124075"/>
                <a:gd name="connsiteX865" fmla="*/ 2389580 w 2676525"/>
                <a:gd name="connsiteY865" fmla="*/ 824272 h 2124075"/>
                <a:gd name="connsiteX866" fmla="*/ 2382379 w 2676525"/>
                <a:gd name="connsiteY866" fmla="*/ 827493 h 2124075"/>
                <a:gd name="connsiteX867" fmla="*/ 2374606 w 2676525"/>
                <a:gd name="connsiteY867" fmla="*/ 835766 h 2124075"/>
                <a:gd name="connsiteX868" fmla="*/ 2358719 w 2676525"/>
                <a:gd name="connsiteY868" fmla="*/ 844984 h 2124075"/>
                <a:gd name="connsiteX869" fmla="*/ 2354032 w 2676525"/>
                <a:gd name="connsiteY869" fmla="*/ 852092 h 2124075"/>
                <a:gd name="connsiteX870" fmla="*/ 2350660 w 2676525"/>
                <a:gd name="connsiteY870" fmla="*/ 865030 h 2124075"/>
                <a:gd name="connsiteX871" fmla="*/ 2342431 w 2676525"/>
                <a:gd name="connsiteY871" fmla="*/ 871971 h 2124075"/>
                <a:gd name="connsiteX872" fmla="*/ 2344545 w 2676525"/>
                <a:gd name="connsiteY872" fmla="*/ 877469 h 2124075"/>
                <a:gd name="connsiteX873" fmla="*/ 2346546 w 2676525"/>
                <a:gd name="connsiteY873" fmla="*/ 881855 h 2124075"/>
                <a:gd name="connsiteX874" fmla="*/ 2349860 w 2676525"/>
                <a:gd name="connsiteY874" fmla="*/ 885020 h 2124075"/>
                <a:gd name="connsiteX875" fmla="*/ 2352889 w 2676525"/>
                <a:gd name="connsiteY875" fmla="*/ 892739 h 2124075"/>
                <a:gd name="connsiteX876" fmla="*/ 2357690 w 2676525"/>
                <a:gd name="connsiteY876" fmla="*/ 898292 h 2124075"/>
                <a:gd name="connsiteX877" fmla="*/ 2360719 w 2676525"/>
                <a:gd name="connsiteY877" fmla="*/ 902901 h 2124075"/>
                <a:gd name="connsiteX878" fmla="*/ 2366662 w 2676525"/>
                <a:gd name="connsiteY878" fmla="*/ 907010 h 2124075"/>
                <a:gd name="connsiteX879" fmla="*/ 2369520 w 2676525"/>
                <a:gd name="connsiteY879" fmla="*/ 907121 h 2124075"/>
                <a:gd name="connsiteX880" fmla="*/ 2379807 w 2676525"/>
                <a:gd name="connsiteY880" fmla="*/ 910897 h 2124075"/>
                <a:gd name="connsiteX881" fmla="*/ 2382722 w 2676525"/>
                <a:gd name="connsiteY881" fmla="*/ 910009 h 2124075"/>
                <a:gd name="connsiteX882" fmla="*/ 2382093 w 2676525"/>
                <a:gd name="connsiteY882" fmla="*/ 913451 h 2124075"/>
                <a:gd name="connsiteX883" fmla="*/ 2375807 w 2676525"/>
                <a:gd name="connsiteY883" fmla="*/ 919448 h 2124075"/>
                <a:gd name="connsiteX884" fmla="*/ 2375464 w 2676525"/>
                <a:gd name="connsiteY884" fmla="*/ 923391 h 2124075"/>
                <a:gd name="connsiteX885" fmla="*/ 2377692 w 2676525"/>
                <a:gd name="connsiteY885" fmla="*/ 925612 h 2124075"/>
                <a:gd name="connsiteX886" fmla="*/ 2377007 w 2676525"/>
                <a:gd name="connsiteY886" fmla="*/ 927778 h 2124075"/>
                <a:gd name="connsiteX887" fmla="*/ 2381522 w 2676525"/>
                <a:gd name="connsiteY887" fmla="*/ 928389 h 2124075"/>
                <a:gd name="connsiteX888" fmla="*/ 2386665 w 2676525"/>
                <a:gd name="connsiteY888" fmla="*/ 925223 h 2124075"/>
                <a:gd name="connsiteX889" fmla="*/ 2386551 w 2676525"/>
                <a:gd name="connsiteY889" fmla="*/ 934053 h 2124075"/>
                <a:gd name="connsiteX890" fmla="*/ 2387751 w 2676525"/>
                <a:gd name="connsiteY890" fmla="*/ 945991 h 2124075"/>
                <a:gd name="connsiteX891" fmla="*/ 2396095 w 2676525"/>
                <a:gd name="connsiteY891" fmla="*/ 952210 h 2124075"/>
                <a:gd name="connsiteX892" fmla="*/ 2396724 w 2676525"/>
                <a:gd name="connsiteY892" fmla="*/ 956375 h 2124075"/>
                <a:gd name="connsiteX893" fmla="*/ 2398838 w 2676525"/>
                <a:gd name="connsiteY893" fmla="*/ 957986 h 2124075"/>
                <a:gd name="connsiteX894" fmla="*/ 2403525 w 2676525"/>
                <a:gd name="connsiteY894" fmla="*/ 954432 h 2124075"/>
                <a:gd name="connsiteX895" fmla="*/ 2405982 w 2676525"/>
                <a:gd name="connsiteY895" fmla="*/ 955820 h 2124075"/>
                <a:gd name="connsiteX896" fmla="*/ 2411583 w 2676525"/>
                <a:gd name="connsiteY896" fmla="*/ 955098 h 2124075"/>
                <a:gd name="connsiteX897" fmla="*/ 2414840 w 2676525"/>
                <a:gd name="connsiteY897" fmla="*/ 946547 h 2124075"/>
                <a:gd name="connsiteX898" fmla="*/ 2417126 w 2676525"/>
                <a:gd name="connsiteY898" fmla="*/ 944103 h 2124075"/>
                <a:gd name="connsiteX899" fmla="*/ 2416955 w 2676525"/>
                <a:gd name="connsiteY899" fmla="*/ 940161 h 2124075"/>
                <a:gd name="connsiteX900" fmla="*/ 2423813 w 2676525"/>
                <a:gd name="connsiteY900" fmla="*/ 938162 h 2124075"/>
                <a:gd name="connsiteX901" fmla="*/ 2428042 w 2676525"/>
                <a:gd name="connsiteY901" fmla="*/ 943381 h 2124075"/>
                <a:gd name="connsiteX902" fmla="*/ 2431128 w 2676525"/>
                <a:gd name="connsiteY902" fmla="*/ 941882 h 2124075"/>
                <a:gd name="connsiteX903" fmla="*/ 2434157 w 2676525"/>
                <a:gd name="connsiteY903" fmla="*/ 932553 h 2124075"/>
                <a:gd name="connsiteX904" fmla="*/ 2433929 w 2676525"/>
                <a:gd name="connsiteY904" fmla="*/ 928611 h 2124075"/>
                <a:gd name="connsiteX905" fmla="*/ 2429814 w 2676525"/>
                <a:gd name="connsiteY905" fmla="*/ 923780 h 2124075"/>
                <a:gd name="connsiteX906" fmla="*/ 2424613 w 2676525"/>
                <a:gd name="connsiteY906" fmla="*/ 924613 h 2124075"/>
                <a:gd name="connsiteX907" fmla="*/ 2424384 w 2676525"/>
                <a:gd name="connsiteY907" fmla="*/ 919837 h 2124075"/>
                <a:gd name="connsiteX908" fmla="*/ 2427699 w 2676525"/>
                <a:gd name="connsiteY908" fmla="*/ 921336 h 2124075"/>
                <a:gd name="connsiteX909" fmla="*/ 2435700 w 2676525"/>
                <a:gd name="connsiteY909" fmla="*/ 928777 h 2124075"/>
                <a:gd name="connsiteX910" fmla="*/ 2441644 w 2676525"/>
                <a:gd name="connsiteY910" fmla="*/ 925279 h 2124075"/>
                <a:gd name="connsiteX911" fmla="*/ 2445416 w 2676525"/>
                <a:gd name="connsiteY911" fmla="*/ 927334 h 2124075"/>
                <a:gd name="connsiteX912" fmla="*/ 2441244 w 2676525"/>
                <a:gd name="connsiteY912" fmla="*/ 940772 h 2124075"/>
                <a:gd name="connsiteX913" fmla="*/ 2443416 w 2676525"/>
                <a:gd name="connsiteY913" fmla="*/ 943326 h 2124075"/>
                <a:gd name="connsiteX914" fmla="*/ 2448616 w 2676525"/>
                <a:gd name="connsiteY914" fmla="*/ 943492 h 2124075"/>
                <a:gd name="connsiteX915" fmla="*/ 2449817 w 2676525"/>
                <a:gd name="connsiteY915" fmla="*/ 940827 h 2124075"/>
                <a:gd name="connsiteX916" fmla="*/ 2449931 w 2676525"/>
                <a:gd name="connsiteY916" fmla="*/ 934608 h 2124075"/>
                <a:gd name="connsiteX917" fmla="*/ 2452560 w 2676525"/>
                <a:gd name="connsiteY917" fmla="*/ 934608 h 2124075"/>
                <a:gd name="connsiteX918" fmla="*/ 2451988 w 2676525"/>
                <a:gd name="connsiteY918" fmla="*/ 937717 h 2124075"/>
                <a:gd name="connsiteX919" fmla="*/ 2454446 w 2676525"/>
                <a:gd name="connsiteY919" fmla="*/ 940549 h 2124075"/>
                <a:gd name="connsiteX920" fmla="*/ 2450217 w 2676525"/>
                <a:gd name="connsiteY920" fmla="*/ 943270 h 2124075"/>
                <a:gd name="connsiteX921" fmla="*/ 2454789 w 2676525"/>
                <a:gd name="connsiteY921" fmla="*/ 945158 h 2124075"/>
                <a:gd name="connsiteX922" fmla="*/ 2455017 w 2676525"/>
                <a:gd name="connsiteY922" fmla="*/ 956653 h 2124075"/>
                <a:gd name="connsiteX923" fmla="*/ 2452388 w 2676525"/>
                <a:gd name="connsiteY923" fmla="*/ 961984 h 2124075"/>
                <a:gd name="connsiteX924" fmla="*/ 2440444 w 2676525"/>
                <a:gd name="connsiteY924" fmla="*/ 962317 h 2124075"/>
                <a:gd name="connsiteX925" fmla="*/ 2430385 w 2676525"/>
                <a:gd name="connsiteY925" fmla="*/ 963538 h 2124075"/>
                <a:gd name="connsiteX926" fmla="*/ 2425928 w 2676525"/>
                <a:gd name="connsiteY926" fmla="*/ 965648 h 2124075"/>
                <a:gd name="connsiteX927" fmla="*/ 2422041 w 2676525"/>
                <a:gd name="connsiteY927" fmla="*/ 965815 h 2124075"/>
                <a:gd name="connsiteX928" fmla="*/ 2422327 w 2676525"/>
                <a:gd name="connsiteY928" fmla="*/ 971757 h 2124075"/>
                <a:gd name="connsiteX929" fmla="*/ 2417584 w 2676525"/>
                <a:gd name="connsiteY929" fmla="*/ 975644 h 2124075"/>
                <a:gd name="connsiteX930" fmla="*/ 2413183 w 2676525"/>
                <a:gd name="connsiteY930" fmla="*/ 972145 h 2124075"/>
                <a:gd name="connsiteX931" fmla="*/ 2405525 w 2676525"/>
                <a:gd name="connsiteY931" fmla="*/ 973645 h 2124075"/>
                <a:gd name="connsiteX932" fmla="*/ 2403582 w 2676525"/>
                <a:gd name="connsiteY932" fmla="*/ 971035 h 2124075"/>
                <a:gd name="connsiteX933" fmla="*/ 2400667 w 2676525"/>
                <a:gd name="connsiteY933" fmla="*/ 971646 h 2124075"/>
                <a:gd name="connsiteX934" fmla="*/ 2401296 w 2676525"/>
                <a:gd name="connsiteY934" fmla="*/ 976754 h 2124075"/>
                <a:gd name="connsiteX935" fmla="*/ 2396609 w 2676525"/>
                <a:gd name="connsiteY935" fmla="*/ 977476 h 2124075"/>
                <a:gd name="connsiteX936" fmla="*/ 2397352 w 2676525"/>
                <a:gd name="connsiteY936" fmla="*/ 984195 h 2124075"/>
                <a:gd name="connsiteX937" fmla="*/ 2397467 w 2676525"/>
                <a:gd name="connsiteY937" fmla="*/ 996300 h 2124075"/>
                <a:gd name="connsiteX938" fmla="*/ 2404725 w 2676525"/>
                <a:gd name="connsiteY938" fmla="*/ 1008017 h 2124075"/>
                <a:gd name="connsiteX939" fmla="*/ 2409582 w 2676525"/>
                <a:gd name="connsiteY939" fmla="*/ 1014681 h 2124075"/>
                <a:gd name="connsiteX940" fmla="*/ 2412954 w 2676525"/>
                <a:gd name="connsiteY940" fmla="*/ 1021400 h 2124075"/>
                <a:gd name="connsiteX941" fmla="*/ 2408325 w 2676525"/>
                <a:gd name="connsiteY941" fmla="*/ 1026453 h 2124075"/>
                <a:gd name="connsiteX942" fmla="*/ 2408211 w 2676525"/>
                <a:gd name="connsiteY942" fmla="*/ 1031284 h 2124075"/>
                <a:gd name="connsiteX943" fmla="*/ 2405925 w 2676525"/>
                <a:gd name="connsiteY943" fmla="*/ 1031617 h 2124075"/>
                <a:gd name="connsiteX944" fmla="*/ 2406839 w 2676525"/>
                <a:gd name="connsiteY944" fmla="*/ 1037225 h 2124075"/>
                <a:gd name="connsiteX945" fmla="*/ 2402896 w 2676525"/>
                <a:gd name="connsiteY945" fmla="*/ 1038114 h 2124075"/>
                <a:gd name="connsiteX946" fmla="*/ 2400667 w 2676525"/>
                <a:gd name="connsiteY946" fmla="*/ 1041279 h 2124075"/>
                <a:gd name="connsiteX947" fmla="*/ 2377178 w 2676525"/>
                <a:gd name="connsiteY947" fmla="*/ 1044833 h 2124075"/>
                <a:gd name="connsiteX948" fmla="*/ 2380493 w 2676525"/>
                <a:gd name="connsiteY948" fmla="*/ 1066323 h 2124075"/>
                <a:gd name="connsiteX949" fmla="*/ 2377864 w 2676525"/>
                <a:gd name="connsiteY949" fmla="*/ 1073763 h 2124075"/>
                <a:gd name="connsiteX950" fmla="*/ 2375292 w 2676525"/>
                <a:gd name="connsiteY950" fmla="*/ 1073763 h 2124075"/>
                <a:gd name="connsiteX951" fmla="*/ 2373406 w 2676525"/>
                <a:gd name="connsiteY951" fmla="*/ 1076651 h 2124075"/>
                <a:gd name="connsiteX952" fmla="*/ 2377121 w 2676525"/>
                <a:gd name="connsiteY952" fmla="*/ 1085813 h 2124075"/>
                <a:gd name="connsiteX953" fmla="*/ 2373292 w 2676525"/>
                <a:gd name="connsiteY953" fmla="*/ 1089811 h 2124075"/>
                <a:gd name="connsiteX954" fmla="*/ 2372435 w 2676525"/>
                <a:gd name="connsiteY954" fmla="*/ 1093920 h 2124075"/>
                <a:gd name="connsiteX955" fmla="*/ 2365919 w 2676525"/>
                <a:gd name="connsiteY955" fmla="*/ 1094531 h 2124075"/>
                <a:gd name="connsiteX956" fmla="*/ 2363919 w 2676525"/>
                <a:gd name="connsiteY956" fmla="*/ 1090422 h 2124075"/>
                <a:gd name="connsiteX957" fmla="*/ 2363062 w 2676525"/>
                <a:gd name="connsiteY957" fmla="*/ 1085147 h 2124075"/>
                <a:gd name="connsiteX958" fmla="*/ 2359576 w 2676525"/>
                <a:gd name="connsiteY958" fmla="*/ 1084203 h 2124075"/>
                <a:gd name="connsiteX959" fmla="*/ 2355232 w 2676525"/>
                <a:gd name="connsiteY959" fmla="*/ 1078428 h 2124075"/>
                <a:gd name="connsiteX960" fmla="*/ 2352089 w 2676525"/>
                <a:gd name="connsiteY960" fmla="*/ 1083037 h 2124075"/>
                <a:gd name="connsiteX961" fmla="*/ 2350432 w 2676525"/>
                <a:gd name="connsiteY961" fmla="*/ 1083037 h 2124075"/>
                <a:gd name="connsiteX962" fmla="*/ 2349632 w 2676525"/>
                <a:gd name="connsiteY962" fmla="*/ 1073541 h 2124075"/>
                <a:gd name="connsiteX963" fmla="*/ 2345002 w 2676525"/>
                <a:gd name="connsiteY963" fmla="*/ 1065712 h 2124075"/>
                <a:gd name="connsiteX964" fmla="*/ 2337230 w 2676525"/>
                <a:gd name="connsiteY964" fmla="*/ 1065656 h 2124075"/>
                <a:gd name="connsiteX965" fmla="*/ 2338202 w 2676525"/>
                <a:gd name="connsiteY965" fmla="*/ 1073819 h 2124075"/>
                <a:gd name="connsiteX966" fmla="*/ 2334944 w 2676525"/>
                <a:gd name="connsiteY966" fmla="*/ 1073319 h 2124075"/>
                <a:gd name="connsiteX967" fmla="*/ 2331572 w 2676525"/>
                <a:gd name="connsiteY967" fmla="*/ 1079538 h 2124075"/>
                <a:gd name="connsiteX968" fmla="*/ 2327171 w 2676525"/>
                <a:gd name="connsiteY968" fmla="*/ 1081537 h 2124075"/>
                <a:gd name="connsiteX969" fmla="*/ 2325571 w 2676525"/>
                <a:gd name="connsiteY969" fmla="*/ 1077095 h 2124075"/>
                <a:gd name="connsiteX970" fmla="*/ 2322257 w 2676525"/>
                <a:gd name="connsiteY970" fmla="*/ 1073708 h 2124075"/>
                <a:gd name="connsiteX971" fmla="*/ 2312084 w 2676525"/>
                <a:gd name="connsiteY971" fmla="*/ 1070376 h 2124075"/>
                <a:gd name="connsiteX972" fmla="*/ 2311512 w 2676525"/>
                <a:gd name="connsiteY972" fmla="*/ 1066323 h 2124075"/>
                <a:gd name="connsiteX973" fmla="*/ 2307340 w 2676525"/>
                <a:gd name="connsiteY973" fmla="*/ 1060103 h 2124075"/>
                <a:gd name="connsiteX974" fmla="*/ 2296939 w 2676525"/>
                <a:gd name="connsiteY974" fmla="*/ 1056161 h 2124075"/>
                <a:gd name="connsiteX975" fmla="*/ 2296539 w 2676525"/>
                <a:gd name="connsiteY975" fmla="*/ 1053995 h 2124075"/>
                <a:gd name="connsiteX976" fmla="*/ 2290995 w 2676525"/>
                <a:gd name="connsiteY976" fmla="*/ 1054328 h 2124075"/>
                <a:gd name="connsiteX977" fmla="*/ 2289109 w 2676525"/>
                <a:gd name="connsiteY977" fmla="*/ 1051385 h 2124075"/>
                <a:gd name="connsiteX978" fmla="*/ 2286823 w 2676525"/>
                <a:gd name="connsiteY978" fmla="*/ 1051552 h 2124075"/>
                <a:gd name="connsiteX979" fmla="*/ 2281508 w 2676525"/>
                <a:gd name="connsiteY979" fmla="*/ 1054772 h 2124075"/>
                <a:gd name="connsiteX980" fmla="*/ 2285909 w 2676525"/>
                <a:gd name="connsiteY980" fmla="*/ 1059826 h 2124075"/>
                <a:gd name="connsiteX981" fmla="*/ 2287052 w 2676525"/>
                <a:gd name="connsiteY981" fmla="*/ 1065545 h 2124075"/>
                <a:gd name="connsiteX982" fmla="*/ 2285566 w 2676525"/>
                <a:gd name="connsiteY982" fmla="*/ 1067877 h 2124075"/>
                <a:gd name="connsiteX983" fmla="*/ 2286652 w 2676525"/>
                <a:gd name="connsiteY983" fmla="*/ 1071265 h 2124075"/>
                <a:gd name="connsiteX984" fmla="*/ 2282251 w 2676525"/>
                <a:gd name="connsiteY984" fmla="*/ 1075485 h 2124075"/>
                <a:gd name="connsiteX985" fmla="*/ 2281965 w 2676525"/>
                <a:gd name="connsiteY985" fmla="*/ 1077262 h 2124075"/>
                <a:gd name="connsiteX986" fmla="*/ 2280822 w 2676525"/>
                <a:gd name="connsiteY986" fmla="*/ 1081982 h 2124075"/>
                <a:gd name="connsiteX987" fmla="*/ 2275507 w 2676525"/>
                <a:gd name="connsiteY987" fmla="*/ 1086202 h 2124075"/>
                <a:gd name="connsiteX988" fmla="*/ 2271793 w 2676525"/>
                <a:gd name="connsiteY988" fmla="*/ 1085258 h 2124075"/>
                <a:gd name="connsiteX989" fmla="*/ 2270592 w 2676525"/>
                <a:gd name="connsiteY989" fmla="*/ 1087646 h 2124075"/>
                <a:gd name="connsiteX990" fmla="*/ 2272650 w 2676525"/>
                <a:gd name="connsiteY990" fmla="*/ 1090922 h 2124075"/>
                <a:gd name="connsiteX991" fmla="*/ 2277050 w 2676525"/>
                <a:gd name="connsiteY991" fmla="*/ 1094365 h 2124075"/>
                <a:gd name="connsiteX992" fmla="*/ 2286080 w 2676525"/>
                <a:gd name="connsiteY992" fmla="*/ 1096308 h 2124075"/>
                <a:gd name="connsiteX993" fmla="*/ 2286195 w 2676525"/>
                <a:gd name="connsiteY993" fmla="*/ 1093976 h 2124075"/>
                <a:gd name="connsiteX994" fmla="*/ 2291281 w 2676525"/>
                <a:gd name="connsiteY994" fmla="*/ 1091977 h 2124075"/>
                <a:gd name="connsiteX995" fmla="*/ 2297510 w 2676525"/>
                <a:gd name="connsiteY995" fmla="*/ 1093199 h 2124075"/>
                <a:gd name="connsiteX996" fmla="*/ 2300825 w 2676525"/>
                <a:gd name="connsiteY996" fmla="*/ 1095531 h 2124075"/>
                <a:gd name="connsiteX997" fmla="*/ 2303911 w 2676525"/>
                <a:gd name="connsiteY997" fmla="*/ 1104804 h 2124075"/>
                <a:gd name="connsiteX998" fmla="*/ 2303225 w 2676525"/>
                <a:gd name="connsiteY998" fmla="*/ 1108025 h 2124075"/>
                <a:gd name="connsiteX999" fmla="*/ 2300482 w 2676525"/>
                <a:gd name="connsiteY999" fmla="*/ 1108358 h 2124075"/>
                <a:gd name="connsiteX1000" fmla="*/ 2302997 w 2676525"/>
                <a:gd name="connsiteY1000" fmla="*/ 1114133 h 2124075"/>
                <a:gd name="connsiteX1001" fmla="*/ 2303854 w 2676525"/>
                <a:gd name="connsiteY1001" fmla="*/ 1120075 h 2124075"/>
                <a:gd name="connsiteX1002" fmla="*/ 2309569 w 2676525"/>
                <a:gd name="connsiteY1002" fmla="*/ 1124739 h 2124075"/>
                <a:gd name="connsiteX1003" fmla="*/ 2319227 w 2676525"/>
                <a:gd name="connsiteY1003" fmla="*/ 1129070 h 2124075"/>
                <a:gd name="connsiteX1004" fmla="*/ 2320313 w 2676525"/>
                <a:gd name="connsiteY1004" fmla="*/ 1133068 h 2124075"/>
                <a:gd name="connsiteX1005" fmla="*/ 2317227 w 2676525"/>
                <a:gd name="connsiteY1005" fmla="*/ 1137733 h 2124075"/>
                <a:gd name="connsiteX1006" fmla="*/ 2317284 w 2676525"/>
                <a:gd name="connsiteY1006" fmla="*/ 1148117 h 2124075"/>
                <a:gd name="connsiteX1007" fmla="*/ 2325800 w 2676525"/>
                <a:gd name="connsiteY1007" fmla="*/ 1150671 h 2124075"/>
                <a:gd name="connsiteX1008" fmla="*/ 2324943 w 2676525"/>
                <a:gd name="connsiteY1008" fmla="*/ 1159833 h 2124075"/>
                <a:gd name="connsiteX1009" fmla="*/ 2321456 w 2676525"/>
                <a:gd name="connsiteY1009" fmla="*/ 1163276 h 2124075"/>
                <a:gd name="connsiteX1010" fmla="*/ 2316884 w 2676525"/>
                <a:gd name="connsiteY1010" fmla="*/ 1162943 h 2124075"/>
                <a:gd name="connsiteX1011" fmla="*/ 2313798 w 2676525"/>
                <a:gd name="connsiteY1011" fmla="*/ 1168329 h 2124075"/>
                <a:gd name="connsiteX1012" fmla="*/ 2314713 w 2676525"/>
                <a:gd name="connsiteY1012" fmla="*/ 1177991 h 2124075"/>
                <a:gd name="connsiteX1013" fmla="*/ 2312769 w 2676525"/>
                <a:gd name="connsiteY1013" fmla="*/ 1184210 h 2124075"/>
                <a:gd name="connsiteX1014" fmla="*/ 2310540 w 2676525"/>
                <a:gd name="connsiteY1014" fmla="*/ 1186154 h 2124075"/>
                <a:gd name="connsiteX1015" fmla="*/ 2311684 w 2676525"/>
                <a:gd name="connsiteY1015" fmla="*/ 1193206 h 2124075"/>
                <a:gd name="connsiteX1016" fmla="*/ 2310941 w 2676525"/>
                <a:gd name="connsiteY1016" fmla="*/ 1198259 h 2124075"/>
                <a:gd name="connsiteX1017" fmla="*/ 2308197 w 2676525"/>
                <a:gd name="connsiteY1017" fmla="*/ 1198426 h 2124075"/>
                <a:gd name="connsiteX1018" fmla="*/ 2312712 w 2676525"/>
                <a:gd name="connsiteY1018" fmla="*/ 1210753 h 2124075"/>
                <a:gd name="connsiteX1019" fmla="*/ 2312884 w 2676525"/>
                <a:gd name="connsiteY1019" fmla="*/ 1215529 h 2124075"/>
                <a:gd name="connsiteX1020" fmla="*/ 2319285 w 2676525"/>
                <a:gd name="connsiteY1020" fmla="*/ 1217084 h 2124075"/>
                <a:gd name="connsiteX1021" fmla="*/ 2316827 w 2676525"/>
                <a:gd name="connsiteY1021" fmla="*/ 1219249 h 2124075"/>
                <a:gd name="connsiteX1022" fmla="*/ 2313855 w 2676525"/>
                <a:gd name="connsiteY1022" fmla="*/ 1217417 h 2124075"/>
                <a:gd name="connsiteX1023" fmla="*/ 2313112 w 2676525"/>
                <a:gd name="connsiteY1023" fmla="*/ 1221526 h 2124075"/>
                <a:gd name="connsiteX1024" fmla="*/ 2317742 w 2676525"/>
                <a:gd name="connsiteY1024" fmla="*/ 1220527 h 2124075"/>
                <a:gd name="connsiteX1025" fmla="*/ 2318599 w 2676525"/>
                <a:gd name="connsiteY1025" fmla="*/ 1222581 h 2124075"/>
                <a:gd name="connsiteX1026" fmla="*/ 2314484 w 2676525"/>
                <a:gd name="connsiteY1026" fmla="*/ 1226024 h 2124075"/>
                <a:gd name="connsiteX1027" fmla="*/ 2313169 w 2676525"/>
                <a:gd name="connsiteY1027" fmla="*/ 1229689 h 2124075"/>
                <a:gd name="connsiteX1028" fmla="*/ 2314141 w 2676525"/>
                <a:gd name="connsiteY1028" fmla="*/ 1237296 h 2124075"/>
                <a:gd name="connsiteX1029" fmla="*/ 2315799 w 2676525"/>
                <a:gd name="connsiteY1029" fmla="*/ 1242238 h 2124075"/>
                <a:gd name="connsiteX1030" fmla="*/ 2321799 w 2676525"/>
                <a:gd name="connsiteY1030" fmla="*/ 1244570 h 2124075"/>
                <a:gd name="connsiteX1031" fmla="*/ 2324428 w 2676525"/>
                <a:gd name="connsiteY1031" fmla="*/ 1248957 h 2124075"/>
                <a:gd name="connsiteX1032" fmla="*/ 2324771 w 2676525"/>
                <a:gd name="connsiteY1032" fmla="*/ 1254899 h 2124075"/>
                <a:gd name="connsiteX1033" fmla="*/ 2330143 w 2676525"/>
                <a:gd name="connsiteY1033" fmla="*/ 1255232 h 2124075"/>
                <a:gd name="connsiteX1034" fmla="*/ 2330943 w 2676525"/>
                <a:gd name="connsiteY1034" fmla="*/ 1263895 h 2124075"/>
                <a:gd name="connsiteX1035" fmla="*/ 2330658 w 2676525"/>
                <a:gd name="connsiteY1035" fmla="*/ 1276999 h 2124075"/>
                <a:gd name="connsiteX1036" fmla="*/ 2328772 w 2676525"/>
                <a:gd name="connsiteY1036" fmla="*/ 1284051 h 2124075"/>
                <a:gd name="connsiteX1037" fmla="*/ 2333230 w 2676525"/>
                <a:gd name="connsiteY1037" fmla="*/ 1286995 h 2124075"/>
                <a:gd name="connsiteX1038" fmla="*/ 2348431 w 2676525"/>
                <a:gd name="connsiteY1038" fmla="*/ 1286495 h 2124075"/>
                <a:gd name="connsiteX1039" fmla="*/ 2351460 w 2676525"/>
                <a:gd name="connsiteY1039" fmla="*/ 1284662 h 2124075"/>
                <a:gd name="connsiteX1040" fmla="*/ 2363176 w 2676525"/>
                <a:gd name="connsiteY1040" fmla="*/ 1280442 h 2124075"/>
                <a:gd name="connsiteX1041" fmla="*/ 2366262 w 2676525"/>
                <a:gd name="connsiteY1041" fmla="*/ 1280164 h 2124075"/>
                <a:gd name="connsiteX1042" fmla="*/ 2368834 w 2676525"/>
                <a:gd name="connsiteY1042" fmla="*/ 1275833 h 2124075"/>
                <a:gd name="connsiteX1043" fmla="*/ 2374206 w 2676525"/>
                <a:gd name="connsiteY1043" fmla="*/ 1269281 h 2124075"/>
                <a:gd name="connsiteX1044" fmla="*/ 2383065 w 2676525"/>
                <a:gd name="connsiteY1044" fmla="*/ 1265560 h 2124075"/>
                <a:gd name="connsiteX1045" fmla="*/ 2398724 w 2676525"/>
                <a:gd name="connsiteY1045" fmla="*/ 1253233 h 2124075"/>
                <a:gd name="connsiteX1046" fmla="*/ 2402496 w 2676525"/>
                <a:gd name="connsiteY1046" fmla="*/ 1251567 h 2124075"/>
                <a:gd name="connsiteX1047" fmla="*/ 2407982 w 2676525"/>
                <a:gd name="connsiteY1047" fmla="*/ 1251067 h 2124075"/>
                <a:gd name="connsiteX1048" fmla="*/ 2409125 w 2676525"/>
                <a:gd name="connsiteY1048" fmla="*/ 1254121 h 2124075"/>
                <a:gd name="connsiteX1049" fmla="*/ 2408039 w 2676525"/>
                <a:gd name="connsiteY1049" fmla="*/ 1258175 h 2124075"/>
                <a:gd name="connsiteX1050" fmla="*/ 2409582 w 2676525"/>
                <a:gd name="connsiteY1050" fmla="*/ 1261673 h 2124075"/>
                <a:gd name="connsiteX1051" fmla="*/ 2407011 w 2676525"/>
                <a:gd name="connsiteY1051" fmla="*/ 1265005 h 2124075"/>
                <a:gd name="connsiteX1052" fmla="*/ 2408325 w 2676525"/>
                <a:gd name="connsiteY1052" fmla="*/ 1269614 h 2124075"/>
                <a:gd name="connsiteX1053" fmla="*/ 2414669 w 2676525"/>
                <a:gd name="connsiteY1053" fmla="*/ 1272501 h 2124075"/>
                <a:gd name="connsiteX1054" fmla="*/ 2422099 w 2676525"/>
                <a:gd name="connsiteY1054" fmla="*/ 1284440 h 2124075"/>
                <a:gd name="connsiteX1055" fmla="*/ 2423013 w 2676525"/>
                <a:gd name="connsiteY1055" fmla="*/ 1289771 h 2124075"/>
                <a:gd name="connsiteX1056" fmla="*/ 2426442 w 2676525"/>
                <a:gd name="connsiteY1056" fmla="*/ 1293880 h 2124075"/>
                <a:gd name="connsiteX1057" fmla="*/ 2432271 w 2676525"/>
                <a:gd name="connsiteY1057" fmla="*/ 1296212 h 2124075"/>
                <a:gd name="connsiteX1058" fmla="*/ 2430042 w 2676525"/>
                <a:gd name="connsiteY1058" fmla="*/ 1299877 h 2124075"/>
                <a:gd name="connsiteX1059" fmla="*/ 2428957 w 2676525"/>
                <a:gd name="connsiteY1059" fmla="*/ 1305153 h 2124075"/>
                <a:gd name="connsiteX1060" fmla="*/ 2426842 w 2676525"/>
                <a:gd name="connsiteY1060" fmla="*/ 1306263 h 2124075"/>
                <a:gd name="connsiteX1061" fmla="*/ 2427128 w 2676525"/>
                <a:gd name="connsiteY1061" fmla="*/ 1313371 h 2124075"/>
                <a:gd name="connsiteX1062" fmla="*/ 2430328 w 2676525"/>
                <a:gd name="connsiteY1062" fmla="*/ 1315314 h 2124075"/>
                <a:gd name="connsiteX1063" fmla="*/ 2433586 w 2676525"/>
                <a:gd name="connsiteY1063" fmla="*/ 1319757 h 2124075"/>
                <a:gd name="connsiteX1064" fmla="*/ 2430785 w 2676525"/>
                <a:gd name="connsiteY1064" fmla="*/ 1320978 h 2124075"/>
                <a:gd name="connsiteX1065" fmla="*/ 2433243 w 2676525"/>
                <a:gd name="connsiteY1065" fmla="*/ 1322922 h 2124075"/>
                <a:gd name="connsiteX1066" fmla="*/ 2439815 w 2676525"/>
                <a:gd name="connsiteY1066" fmla="*/ 1335971 h 2124075"/>
                <a:gd name="connsiteX1067" fmla="*/ 2439244 w 2676525"/>
                <a:gd name="connsiteY1067" fmla="*/ 1339969 h 2124075"/>
                <a:gd name="connsiteX1068" fmla="*/ 2442616 w 2676525"/>
                <a:gd name="connsiteY1068" fmla="*/ 1346577 h 2124075"/>
                <a:gd name="connsiteX1069" fmla="*/ 2441187 w 2676525"/>
                <a:gd name="connsiteY1069" fmla="*/ 1350908 h 2124075"/>
                <a:gd name="connsiteX1070" fmla="*/ 2444673 w 2676525"/>
                <a:gd name="connsiteY1070" fmla="*/ 1354629 h 2124075"/>
                <a:gd name="connsiteX1071" fmla="*/ 2444501 w 2676525"/>
                <a:gd name="connsiteY1071" fmla="*/ 1358016 h 2124075"/>
                <a:gd name="connsiteX1072" fmla="*/ 2446216 w 2676525"/>
                <a:gd name="connsiteY1072" fmla="*/ 1364180 h 2124075"/>
                <a:gd name="connsiteX1073" fmla="*/ 2443759 w 2676525"/>
                <a:gd name="connsiteY1073" fmla="*/ 1365346 h 2124075"/>
                <a:gd name="connsiteX1074" fmla="*/ 2443873 w 2676525"/>
                <a:gd name="connsiteY1074" fmla="*/ 1369455 h 2124075"/>
                <a:gd name="connsiteX1075" fmla="*/ 2435472 w 2676525"/>
                <a:gd name="connsiteY1075" fmla="*/ 1368733 h 2124075"/>
                <a:gd name="connsiteX1076" fmla="*/ 2436672 w 2676525"/>
                <a:gd name="connsiteY1076" fmla="*/ 1371676 h 2124075"/>
                <a:gd name="connsiteX1077" fmla="*/ 2439187 w 2676525"/>
                <a:gd name="connsiteY1077" fmla="*/ 1372565 h 2124075"/>
                <a:gd name="connsiteX1078" fmla="*/ 2438386 w 2676525"/>
                <a:gd name="connsiteY1078" fmla="*/ 1375452 h 2124075"/>
                <a:gd name="connsiteX1079" fmla="*/ 2429814 w 2676525"/>
                <a:gd name="connsiteY1079" fmla="*/ 1372731 h 2124075"/>
                <a:gd name="connsiteX1080" fmla="*/ 2424670 w 2676525"/>
                <a:gd name="connsiteY1080" fmla="*/ 1374841 h 2124075"/>
                <a:gd name="connsiteX1081" fmla="*/ 2427014 w 2676525"/>
                <a:gd name="connsiteY1081" fmla="*/ 1378895 h 2124075"/>
                <a:gd name="connsiteX1082" fmla="*/ 2425699 w 2676525"/>
                <a:gd name="connsiteY1082" fmla="*/ 1382338 h 2124075"/>
                <a:gd name="connsiteX1083" fmla="*/ 2430214 w 2676525"/>
                <a:gd name="connsiteY1083" fmla="*/ 1383448 h 2124075"/>
                <a:gd name="connsiteX1084" fmla="*/ 2431928 w 2676525"/>
                <a:gd name="connsiteY1084" fmla="*/ 1385281 h 2124075"/>
                <a:gd name="connsiteX1085" fmla="*/ 2435358 w 2676525"/>
                <a:gd name="connsiteY1085" fmla="*/ 1392833 h 2124075"/>
                <a:gd name="connsiteX1086" fmla="*/ 2437415 w 2676525"/>
                <a:gd name="connsiteY1086" fmla="*/ 1389279 h 2124075"/>
                <a:gd name="connsiteX1087" fmla="*/ 2441530 w 2676525"/>
                <a:gd name="connsiteY1087" fmla="*/ 1388335 h 2124075"/>
                <a:gd name="connsiteX1088" fmla="*/ 2444616 w 2676525"/>
                <a:gd name="connsiteY1088" fmla="*/ 1393832 h 2124075"/>
                <a:gd name="connsiteX1089" fmla="*/ 2446959 w 2676525"/>
                <a:gd name="connsiteY1089" fmla="*/ 1392167 h 2124075"/>
                <a:gd name="connsiteX1090" fmla="*/ 2452845 w 2676525"/>
                <a:gd name="connsiteY1090" fmla="*/ 1398441 h 2124075"/>
                <a:gd name="connsiteX1091" fmla="*/ 2461704 w 2676525"/>
                <a:gd name="connsiteY1091" fmla="*/ 1397886 h 2124075"/>
                <a:gd name="connsiteX1092" fmla="*/ 2461189 w 2676525"/>
                <a:gd name="connsiteY1092" fmla="*/ 1410435 h 2124075"/>
                <a:gd name="connsiteX1093" fmla="*/ 2458046 w 2676525"/>
                <a:gd name="connsiteY1093" fmla="*/ 1411379 h 2124075"/>
                <a:gd name="connsiteX1094" fmla="*/ 2459189 w 2676525"/>
                <a:gd name="connsiteY1094" fmla="*/ 1416599 h 2124075"/>
                <a:gd name="connsiteX1095" fmla="*/ 2456332 w 2676525"/>
                <a:gd name="connsiteY1095" fmla="*/ 1418487 h 2124075"/>
                <a:gd name="connsiteX1096" fmla="*/ 2458275 w 2676525"/>
                <a:gd name="connsiteY1096" fmla="*/ 1422208 h 2124075"/>
                <a:gd name="connsiteX1097" fmla="*/ 2455417 w 2676525"/>
                <a:gd name="connsiteY1097" fmla="*/ 1427039 h 2124075"/>
                <a:gd name="connsiteX1098" fmla="*/ 2454960 w 2676525"/>
                <a:gd name="connsiteY1098" fmla="*/ 1433813 h 2124075"/>
                <a:gd name="connsiteX1099" fmla="*/ 2450274 w 2676525"/>
                <a:gd name="connsiteY1099" fmla="*/ 1440421 h 2124075"/>
                <a:gd name="connsiteX1100" fmla="*/ 2449531 w 2676525"/>
                <a:gd name="connsiteY1100" fmla="*/ 1444586 h 2124075"/>
                <a:gd name="connsiteX1101" fmla="*/ 2446159 w 2676525"/>
                <a:gd name="connsiteY1101" fmla="*/ 1444142 h 2124075"/>
                <a:gd name="connsiteX1102" fmla="*/ 2440444 w 2676525"/>
                <a:gd name="connsiteY1102" fmla="*/ 1439644 h 2124075"/>
                <a:gd name="connsiteX1103" fmla="*/ 2436729 w 2676525"/>
                <a:gd name="connsiteY1103" fmla="*/ 1441532 h 2124075"/>
                <a:gd name="connsiteX1104" fmla="*/ 2426385 w 2676525"/>
                <a:gd name="connsiteY1104" fmla="*/ 1444919 h 2124075"/>
                <a:gd name="connsiteX1105" fmla="*/ 2420441 w 2676525"/>
                <a:gd name="connsiteY1105" fmla="*/ 1445863 h 2124075"/>
                <a:gd name="connsiteX1106" fmla="*/ 2413469 w 2676525"/>
                <a:gd name="connsiteY1106" fmla="*/ 1454414 h 2124075"/>
                <a:gd name="connsiteX1107" fmla="*/ 2413926 w 2676525"/>
                <a:gd name="connsiteY1107" fmla="*/ 1458246 h 2124075"/>
                <a:gd name="connsiteX1108" fmla="*/ 2412154 w 2676525"/>
                <a:gd name="connsiteY1108" fmla="*/ 1462799 h 2124075"/>
                <a:gd name="connsiteX1109" fmla="*/ 2417526 w 2676525"/>
                <a:gd name="connsiteY1109" fmla="*/ 1466353 h 2124075"/>
                <a:gd name="connsiteX1110" fmla="*/ 2407354 w 2676525"/>
                <a:gd name="connsiteY1110" fmla="*/ 1470185 h 2124075"/>
                <a:gd name="connsiteX1111" fmla="*/ 2401810 w 2676525"/>
                <a:gd name="connsiteY1111" fmla="*/ 1474294 h 2124075"/>
                <a:gd name="connsiteX1112" fmla="*/ 2394552 w 2676525"/>
                <a:gd name="connsiteY1112" fmla="*/ 1473183 h 2124075"/>
                <a:gd name="connsiteX1113" fmla="*/ 2391352 w 2676525"/>
                <a:gd name="connsiteY1113" fmla="*/ 1476237 h 2124075"/>
                <a:gd name="connsiteX1114" fmla="*/ 2389523 w 2676525"/>
                <a:gd name="connsiteY1114" fmla="*/ 1473850 h 2124075"/>
                <a:gd name="connsiteX1115" fmla="*/ 2385922 w 2676525"/>
                <a:gd name="connsiteY1115" fmla="*/ 1474127 h 2124075"/>
                <a:gd name="connsiteX1116" fmla="*/ 2385579 w 2676525"/>
                <a:gd name="connsiteY1116" fmla="*/ 1476459 h 2124075"/>
                <a:gd name="connsiteX1117" fmla="*/ 2382379 w 2676525"/>
                <a:gd name="connsiteY1117" fmla="*/ 1481457 h 2124075"/>
                <a:gd name="connsiteX1118" fmla="*/ 2376550 w 2676525"/>
                <a:gd name="connsiteY1118" fmla="*/ 1475737 h 2124075"/>
                <a:gd name="connsiteX1119" fmla="*/ 2372092 w 2676525"/>
                <a:gd name="connsiteY1119" fmla="*/ 1474072 h 2124075"/>
                <a:gd name="connsiteX1120" fmla="*/ 2371634 w 2676525"/>
                <a:gd name="connsiteY1120" fmla="*/ 1472128 h 2124075"/>
                <a:gd name="connsiteX1121" fmla="*/ 2364262 w 2676525"/>
                <a:gd name="connsiteY1121" fmla="*/ 1472572 h 2124075"/>
                <a:gd name="connsiteX1122" fmla="*/ 2361576 w 2676525"/>
                <a:gd name="connsiteY1122" fmla="*/ 1473738 h 2124075"/>
                <a:gd name="connsiteX1123" fmla="*/ 2357461 w 2676525"/>
                <a:gd name="connsiteY1123" fmla="*/ 1471628 h 2124075"/>
                <a:gd name="connsiteX1124" fmla="*/ 2357061 w 2676525"/>
                <a:gd name="connsiteY1124" fmla="*/ 1467908 h 2124075"/>
                <a:gd name="connsiteX1125" fmla="*/ 2355232 w 2676525"/>
                <a:gd name="connsiteY1125" fmla="*/ 1466853 h 2124075"/>
                <a:gd name="connsiteX1126" fmla="*/ 2344145 w 2676525"/>
                <a:gd name="connsiteY1126" fmla="*/ 1464909 h 2124075"/>
                <a:gd name="connsiteX1127" fmla="*/ 2336201 w 2676525"/>
                <a:gd name="connsiteY1127" fmla="*/ 1466520 h 2124075"/>
                <a:gd name="connsiteX1128" fmla="*/ 2338087 w 2676525"/>
                <a:gd name="connsiteY1128" fmla="*/ 1473350 h 2124075"/>
                <a:gd name="connsiteX1129" fmla="*/ 2344374 w 2676525"/>
                <a:gd name="connsiteY1129" fmla="*/ 1474127 h 2124075"/>
                <a:gd name="connsiteX1130" fmla="*/ 2346374 w 2676525"/>
                <a:gd name="connsiteY1130" fmla="*/ 1476015 h 2124075"/>
                <a:gd name="connsiteX1131" fmla="*/ 2340373 w 2676525"/>
                <a:gd name="connsiteY1131" fmla="*/ 1482068 h 2124075"/>
                <a:gd name="connsiteX1132" fmla="*/ 2340373 w 2676525"/>
                <a:gd name="connsiteY1132" fmla="*/ 1485011 h 2124075"/>
                <a:gd name="connsiteX1133" fmla="*/ 2335058 w 2676525"/>
                <a:gd name="connsiteY1133" fmla="*/ 1486788 h 2124075"/>
                <a:gd name="connsiteX1134" fmla="*/ 2333744 w 2676525"/>
                <a:gd name="connsiteY1134" fmla="*/ 1484900 h 2124075"/>
                <a:gd name="connsiteX1135" fmla="*/ 2327857 w 2676525"/>
                <a:gd name="connsiteY1135" fmla="*/ 1483512 h 2124075"/>
                <a:gd name="connsiteX1136" fmla="*/ 2322599 w 2676525"/>
                <a:gd name="connsiteY1136" fmla="*/ 1478847 h 2124075"/>
                <a:gd name="connsiteX1137" fmla="*/ 2322599 w 2676525"/>
                <a:gd name="connsiteY1137" fmla="*/ 1484844 h 2124075"/>
                <a:gd name="connsiteX1138" fmla="*/ 2318542 w 2676525"/>
                <a:gd name="connsiteY1138" fmla="*/ 1484900 h 2124075"/>
                <a:gd name="connsiteX1139" fmla="*/ 2310369 w 2676525"/>
                <a:gd name="connsiteY1139" fmla="*/ 1481679 h 2124075"/>
                <a:gd name="connsiteX1140" fmla="*/ 2309398 w 2676525"/>
                <a:gd name="connsiteY1140" fmla="*/ 1480013 h 2124075"/>
                <a:gd name="connsiteX1141" fmla="*/ 2305340 w 2676525"/>
                <a:gd name="connsiteY1141" fmla="*/ 1483123 h 2124075"/>
                <a:gd name="connsiteX1142" fmla="*/ 2297967 w 2676525"/>
                <a:gd name="connsiteY1142" fmla="*/ 1484456 h 2124075"/>
                <a:gd name="connsiteX1143" fmla="*/ 2298196 w 2676525"/>
                <a:gd name="connsiteY1143" fmla="*/ 1487288 h 2124075"/>
                <a:gd name="connsiteX1144" fmla="*/ 2295796 w 2676525"/>
                <a:gd name="connsiteY1144" fmla="*/ 1488509 h 2124075"/>
                <a:gd name="connsiteX1145" fmla="*/ 2296310 w 2676525"/>
                <a:gd name="connsiteY1145" fmla="*/ 1494895 h 2124075"/>
                <a:gd name="connsiteX1146" fmla="*/ 2293395 w 2676525"/>
                <a:gd name="connsiteY1146" fmla="*/ 1501059 h 2124075"/>
                <a:gd name="connsiteX1147" fmla="*/ 2289166 w 2676525"/>
                <a:gd name="connsiteY1147" fmla="*/ 1505390 h 2124075"/>
                <a:gd name="connsiteX1148" fmla="*/ 2287966 w 2676525"/>
                <a:gd name="connsiteY1148" fmla="*/ 1503946 h 2124075"/>
                <a:gd name="connsiteX1149" fmla="*/ 2286709 w 2676525"/>
                <a:gd name="connsiteY1149" fmla="*/ 1507667 h 2124075"/>
                <a:gd name="connsiteX1150" fmla="*/ 2285337 w 2676525"/>
                <a:gd name="connsiteY1150" fmla="*/ 1506334 h 2124075"/>
                <a:gd name="connsiteX1151" fmla="*/ 2280194 w 2676525"/>
                <a:gd name="connsiteY1151" fmla="*/ 1510110 h 2124075"/>
                <a:gd name="connsiteX1152" fmla="*/ 2275679 w 2676525"/>
                <a:gd name="connsiteY1152" fmla="*/ 1515941 h 2124075"/>
                <a:gd name="connsiteX1153" fmla="*/ 2272593 w 2676525"/>
                <a:gd name="connsiteY1153" fmla="*/ 1516107 h 2124075"/>
                <a:gd name="connsiteX1154" fmla="*/ 2266878 w 2676525"/>
                <a:gd name="connsiteY1154" fmla="*/ 1508833 h 2124075"/>
                <a:gd name="connsiteX1155" fmla="*/ 2267220 w 2676525"/>
                <a:gd name="connsiteY1155" fmla="*/ 1506167 h 2124075"/>
                <a:gd name="connsiteX1156" fmla="*/ 2263791 w 2676525"/>
                <a:gd name="connsiteY1156" fmla="*/ 1509832 h 2124075"/>
                <a:gd name="connsiteX1157" fmla="*/ 2257791 w 2676525"/>
                <a:gd name="connsiteY1157" fmla="*/ 1510443 h 2124075"/>
                <a:gd name="connsiteX1158" fmla="*/ 2255276 w 2676525"/>
                <a:gd name="connsiteY1158" fmla="*/ 1508666 h 2124075"/>
                <a:gd name="connsiteX1159" fmla="*/ 2251161 w 2676525"/>
                <a:gd name="connsiteY1159" fmla="*/ 1511332 h 2124075"/>
                <a:gd name="connsiteX1160" fmla="*/ 2246646 w 2676525"/>
                <a:gd name="connsiteY1160" fmla="*/ 1511443 h 2124075"/>
                <a:gd name="connsiteX1161" fmla="*/ 2239102 w 2676525"/>
                <a:gd name="connsiteY1161" fmla="*/ 1516274 h 2124075"/>
                <a:gd name="connsiteX1162" fmla="*/ 2240017 w 2676525"/>
                <a:gd name="connsiteY1162" fmla="*/ 1517218 h 2124075"/>
                <a:gd name="connsiteX1163" fmla="*/ 2237273 w 2676525"/>
                <a:gd name="connsiteY1163" fmla="*/ 1522326 h 2124075"/>
                <a:gd name="connsiteX1164" fmla="*/ 2231101 w 2676525"/>
                <a:gd name="connsiteY1164" fmla="*/ 1524325 h 2124075"/>
                <a:gd name="connsiteX1165" fmla="*/ 2227958 w 2676525"/>
                <a:gd name="connsiteY1165" fmla="*/ 1529156 h 2124075"/>
                <a:gd name="connsiteX1166" fmla="*/ 2223214 w 2676525"/>
                <a:gd name="connsiteY1166" fmla="*/ 1533321 h 2124075"/>
                <a:gd name="connsiteX1167" fmla="*/ 2222014 w 2676525"/>
                <a:gd name="connsiteY1167" fmla="*/ 1535764 h 2124075"/>
                <a:gd name="connsiteX1168" fmla="*/ 2218985 w 2676525"/>
                <a:gd name="connsiteY1168" fmla="*/ 1535986 h 2124075"/>
                <a:gd name="connsiteX1169" fmla="*/ 2217385 w 2676525"/>
                <a:gd name="connsiteY1169" fmla="*/ 1539096 h 2124075"/>
                <a:gd name="connsiteX1170" fmla="*/ 2213499 w 2676525"/>
                <a:gd name="connsiteY1170" fmla="*/ 1540540 h 2124075"/>
                <a:gd name="connsiteX1171" fmla="*/ 2210127 w 2676525"/>
                <a:gd name="connsiteY1171" fmla="*/ 1537763 h 2124075"/>
                <a:gd name="connsiteX1172" fmla="*/ 2204698 w 2676525"/>
                <a:gd name="connsiteY1172" fmla="*/ 1535875 h 2124075"/>
                <a:gd name="connsiteX1173" fmla="*/ 2200011 w 2676525"/>
                <a:gd name="connsiteY1173" fmla="*/ 1537153 h 2124075"/>
                <a:gd name="connsiteX1174" fmla="*/ 2200011 w 2676525"/>
                <a:gd name="connsiteY1174" fmla="*/ 1540540 h 2124075"/>
                <a:gd name="connsiteX1175" fmla="*/ 2195039 w 2676525"/>
                <a:gd name="connsiteY1175" fmla="*/ 1539263 h 2124075"/>
                <a:gd name="connsiteX1176" fmla="*/ 2194182 w 2676525"/>
                <a:gd name="connsiteY1176" fmla="*/ 1542372 h 2124075"/>
                <a:gd name="connsiteX1177" fmla="*/ 2191382 w 2676525"/>
                <a:gd name="connsiteY1177" fmla="*/ 1543538 h 2124075"/>
                <a:gd name="connsiteX1178" fmla="*/ 2187210 w 2676525"/>
                <a:gd name="connsiteY1178" fmla="*/ 1542928 h 2124075"/>
                <a:gd name="connsiteX1179" fmla="*/ 2185038 w 2676525"/>
                <a:gd name="connsiteY1179" fmla="*/ 1545426 h 2124075"/>
                <a:gd name="connsiteX1180" fmla="*/ 2176008 w 2676525"/>
                <a:gd name="connsiteY1180" fmla="*/ 1551590 h 2124075"/>
                <a:gd name="connsiteX1181" fmla="*/ 2172236 w 2676525"/>
                <a:gd name="connsiteY1181" fmla="*/ 1549980 h 2124075"/>
                <a:gd name="connsiteX1182" fmla="*/ 2170693 w 2676525"/>
                <a:gd name="connsiteY1182" fmla="*/ 1551868 h 2124075"/>
                <a:gd name="connsiteX1183" fmla="*/ 2161321 w 2676525"/>
                <a:gd name="connsiteY1183" fmla="*/ 1557698 h 2124075"/>
                <a:gd name="connsiteX1184" fmla="*/ 2163835 w 2676525"/>
                <a:gd name="connsiteY1184" fmla="*/ 1561696 h 2124075"/>
                <a:gd name="connsiteX1185" fmla="*/ 2159835 w 2676525"/>
                <a:gd name="connsiteY1185" fmla="*/ 1563751 h 2124075"/>
                <a:gd name="connsiteX1186" fmla="*/ 2160406 w 2676525"/>
                <a:gd name="connsiteY1186" fmla="*/ 1568860 h 2124075"/>
                <a:gd name="connsiteX1187" fmla="*/ 2155091 w 2676525"/>
                <a:gd name="connsiteY1187" fmla="*/ 1572802 h 2124075"/>
                <a:gd name="connsiteX1188" fmla="*/ 2152691 w 2676525"/>
                <a:gd name="connsiteY1188" fmla="*/ 1571525 h 2124075"/>
                <a:gd name="connsiteX1189" fmla="*/ 2146747 w 2676525"/>
                <a:gd name="connsiteY1189" fmla="*/ 1576911 h 2124075"/>
                <a:gd name="connsiteX1190" fmla="*/ 2147547 w 2676525"/>
                <a:gd name="connsiteY1190" fmla="*/ 1578688 h 2124075"/>
                <a:gd name="connsiteX1191" fmla="*/ 2143261 w 2676525"/>
                <a:gd name="connsiteY1191" fmla="*/ 1580187 h 2124075"/>
                <a:gd name="connsiteX1192" fmla="*/ 2142175 w 2676525"/>
                <a:gd name="connsiteY1192" fmla="*/ 1582853 h 2124075"/>
                <a:gd name="connsiteX1193" fmla="*/ 2144975 w 2676525"/>
                <a:gd name="connsiteY1193" fmla="*/ 1583686 h 2124075"/>
                <a:gd name="connsiteX1194" fmla="*/ 2144633 w 2676525"/>
                <a:gd name="connsiteY1194" fmla="*/ 1585852 h 2124075"/>
                <a:gd name="connsiteX1195" fmla="*/ 2141375 w 2676525"/>
                <a:gd name="connsiteY1195" fmla="*/ 1585352 h 2124075"/>
                <a:gd name="connsiteX1196" fmla="*/ 2138060 w 2676525"/>
                <a:gd name="connsiteY1196" fmla="*/ 1589183 h 2124075"/>
                <a:gd name="connsiteX1197" fmla="*/ 2135546 w 2676525"/>
                <a:gd name="connsiteY1197" fmla="*/ 1589794 h 2124075"/>
                <a:gd name="connsiteX1198" fmla="*/ 2135031 w 2676525"/>
                <a:gd name="connsiteY1198" fmla="*/ 1592515 h 2124075"/>
                <a:gd name="connsiteX1199" fmla="*/ 2129831 w 2676525"/>
                <a:gd name="connsiteY1199" fmla="*/ 1599234 h 2124075"/>
                <a:gd name="connsiteX1200" fmla="*/ 2130859 w 2676525"/>
                <a:gd name="connsiteY1200" fmla="*/ 1604620 h 2124075"/>
                <a:gd name="connsiteX1201" fmla="*/ 2126973 w 2676525"/>
                <a:gd name="connsiteY1201" fmla="*/ 1608618 h 2124075"/>
                <a:gd name="connsiteX1202" fmla="*/ 2121372 w 2676525"/>
                <a:gd name="connsiteY1202" fmla="*/ 1607230 h 2124075"/>
                <a:gd name="connsiteX1203" fmla="*/ 2120343 w 2676525"/>
                <a:gd name="connsiteY1203" fmla="*/ 1603565 h 2124075"/>
                <a:gd name="connsiteX1204" fmla="*/ 2122744 w 2676525"/>
                <a:gd name="connsiteY1204" fmla="*/ 1598790 h 2124075"/>
                <a:gd name="connsiteX1205" fmla="*/ 2121887 w 2676525"/>
                <a:gd name="connsiteY1205" fmla="*/ 1593459 h 2124075"/>
                <a:gd name="connsiteX1206" fmla="*/ 2120172 w 2676525"/>
                <a:gd name="connsiteY1206" fmla="*/ 1593737 h 2124075"/>
                <a:gd name="connsiteX1207" fmla="*/ 2117086 w 2676525"/>
                <a:gd name="connsiteY1207" fmla="*/ 1583464 h 2124075"/>
                <a:gd name="connsiteX1208" fmla="*/ 2113771 w 2676525"/>
                <a:gd name="connsiteY1208" fmla="*/ 1580465 h 2124075"/>
                <a:gd name="connsiteX1209" fmla="*/ 2113485 w 2676525"/>
                <a:gd name="connsiteY1209" fmla="*/ 1574079 h 2124075"/>
                <a:gd name="connsiteX1210" fmla="*/ 2111028 w 2676525"/>
                <a:gd name="connsiteY1210" fmla="*/ 1572247 h 2124075"/>
                <a:gd name="connsiteX1211" fmla="*/ 2110742 w 2676525"/>
                <a:gd name="connsiteY1211" fmla="*/ 1569082 h 2124075"/>
                <a:gd name="connsiteX1212" fmla="*/ 2108513 w 2676525"/>
                <a:gd name="connsiteY1212" fmla="*/ 1567027 h 2124075"/>
                <a:gd name="connsiteX1213" fmla="*/ 2106513 w 2676525"/>
                <a:gd name="connsiteY1213" fmla="*/ 1561141 h 2124075"/>
                <a:gd name="connsiteX1214" fmla="*/ 2103713 w 2676525"/>
                <a:gd name="connsiteY1214" fmla="*/ 1558753 h 2124075"/>
                <a:gd name="connsiteX1215" fmla="*/ 2102970 w 2676525"/>
                <a:gd name="connsiteY1215" fmla="*/ 1553978 h 2124075"/>
                <a:gd name="connsiteX1216" fmla="*/ 2104570 w 2676525"/>
                <a:gd name="connsiteY1216" fmla="*/ 1549591 h 2124075"/>
                <a:gd name="connsiteX1217" fmla="*/ 2103370 w 2676525"/>
                <a:gd name="connsiteY1217" fmla="*/ 1543927 h 2124075"/>
                <a:gd name="connsiteX1218" fmla="*/ 2094340 w 2676525"/>
                <a:gd name="connsiteY1218" fmla="*/ 1544427 h 2124075"/>
                <a:gd name="connsiteX1219" fmla="*/ 2088339 w 2676525"/>
                <a:gd name="connsiteY1219" fmla="*/ 1540762 h 2124075"/>
                <a:gd name="connsiteX1220" fmla="*/ 2082510 w 2676525"/>
                <a:gd name="connsiteY1220" fmla="*/ 1539263 h 2124075"/>
                <a:gd name="connsiteX1221" fmla="*/ 2081767 w 2676525"/>
                <a:gd name="connsiteY1221" fmla="*/ 1536264 h 2124075"/>
                <a:gd name="connsiteX1222" fmla="*/ 2077023 w 2676525"/>
                <a:gd name="connsiteY1222" fmla="*/ 1534709 h 2124075"/>
                <a:gd name="connsiteX1223" fmla="*/ 2075309 w 2676525"/>
                <a:gd name="connsiteY1223" fmla="*/ 1533599 h 2124075"/>
                <a:gd name="connsiteX1224" fmla="*/ 2078281 w 2676525"/>
                <a:gd name="connsiteY1224" fmla="*/ 1528879 h 2124075"/>
                <a:gd name="connsiteX1225" fmla="*/ 2078338 w 2676525"/>
                <a:gd name="connsiteY1225" fmla="*/ 1525880 h 2124075"/>
                <a:gd name="connsiteX1226" fmla="*/ 2075366 w 2676525"/>
                <a:gd name="connsiteY1226" fmla="*/ 1525380 h 2124075"/>
                <a:gd name="connsiteX1227" fmla="*/ 2071880 w 2676525"/>
                <a:gd name="connsiteY1227" fmla="*/ 1522271 h 2124075"/>
                <a:gd name="connsiteX1228" fmla="*/ 2070051 w 2676525"/>
                <a:gd name="connsiteY1228" fmla="*/ 1527435 h 2124075"/>
                <a:gd name="connsiteX1229" fmla="*/ 2065422 w 2676525"/>
                <a:gd name="connsiteY1229" fmla="*/ 1531155 h 2124075"/>
                <a:gd name="connsiteX1230" fmla="*/ 2057535 w 2676525"/>
                <a:gd name="connsiteY1230" fmla="*/ 1533265 h 2124075"/>
                <a:gd name="connsiteX1231" fmla="*/ 2051248 w 2676525"/>
                <a:gd name="connsiteY1231" fmla="*/ 1538263 h 2124075"/>
                <a:gd name="connsiteX1232" fmla="*/ 2050677 w 2676525"/>
                <a:gd name="connsiteY1232" fmla="*/ 1540984 h 2124075"/>
                <a:gd name="connsiteX1233" fmla="*/ 2047305 w 2676525"/>
                <a:gd name="connsiteY1233" fmla="*/ 1545760 h 2124075"/>
                <a:gd name="connsiteX1234" fmla="*/ 2051020 w 2676525"/>
                <a:gd name="connsiteY1234" fmla="*/ 1547703 h 2124075"/>
                <a:gd name="connsiteX1235" fmla="*/ 2051877 w 2676525"/>
                <a:gd name="connsiteY1235" fmla="*/ 1551535 h 2124075"/>
                <a:gd name="connsiteX1236" fmla="*/ 2053877 w 2676525"/>
                <a:gd name="connsiteY1236" fmla="*/ 1552479 h 2124075"/>
                <a:gd name="connsiteX1237" fmla="*/ 2054449 w 2676525"/>
                <a:gd name="connsiteY1237" fmla="*/ 1555921 h 2124075"/>
                <a:gd name="connsiteX1238" fmla="*/ 2057935 w 2676525"/>
                <a:gd name="connsiteY1238" fmla="*/ 1556088 h 2124075"/>
                <a:gd name="connsiteX1239" fmla="*/ 2060964 w 2676525"/>
                <a:gd name="connsiteY1239" fmla="*/ 1559697 h 2124075"/>
                <a:gd name="connsiteX1240" fmla="*/ 2060107 w 2676525"/>
                <a:gd name="connsiteY1240" fmla="*/ 1567971 h 2124075"/>
                <a:gd name="connsiteX1241" fmla="*/ 2055363 w 2676525"/>
                <a:gd name="connsiteY1241" fmla="*/ 1574690 h 2124075"/>
                <a:gd name="connsiteX1242" fmla="*/ 2055306 w 2676525"/>
                <a:gd name="connsiteY1242" fmla="*/ 1578744 h 2124075"/>
                <a:gd name="connsiteX1243" fmla="*/ 2056849 w 2676525"/>
                <a:gd name="connsiteY1243" fmla="*/ 1580021 h 2124075"/>
                <a:gd name="connsiteX1244" fmla="*/ 2055249 w 2676525"/>
                <a:gd name="connsiteY1244" fmla="*/ 1584630 h 2124075"/>
                <a:gd name="connsiteX1245" fmla="*/ 2056278 w 2676525"/>
                <a:gd name="connsiteY1245" fmla="*/ 1586906 h 2124075"/>
                <a:gd name="connsiteX1246" fmla="*/ 2054277 w 2676525"/>
                <a:gd name="connsiteY1246" fmla="*/ 1595125 h 2124075"/>
                <a:gd name="connsiteX1247" fmla="*/ 2052391 w 2676525"/>
                <a:gd name="connsiteY1247" fmla="*/ 1596957 h 2124075"/>
                <a:gd name="connsiteX1248" fmla="*/ 2054735 w 2676525"/>
                <a:gd name="connsiteY1248" fmla="*/ 1600289 h 2124075"/>
                <a:gd name="connsiteX1249" fmla="*/ 2054849 w 2676525"/>
                <a:gd name="connsiteY1249" fmla="*/ 1604842 h 2124075"/>
                <a:gd name="connsiteX1250" fmla="*/ 2053077 w 2676525"/>
                <a:gd name="connsiteY1250" fmla="*/ 1607563 h 2124075"/>
                <a:gd name="connsiteX1251" fmla="*/ 2053820 w 2676525"/>
                <a:gd name="connsiteY1251" fmla="*/ 1613560 h 2124075"/>
                <a:gd name="connsiteX1252" fmla="*/ 2057020 w 2676525"/>
                <a:gd name="connsiteY1252" fmla="*/ 1618447 h 2124075"/>
                <a:gd name="connsiteX1253" fmla="*/ 2063821 w 2676525"/>
                <a:gd name="connsiteY1253" fmla="*/ 1621890 h 2124075"/>
                <a:gd name="connsiteX1254" fmla="*/ 2064221 w 2676525"/>
                <a:gd name="connsiteY1254" fmla="*/ 1624666 h 2124075"/>
                <a:gd name="connsiteX1255" fmla="*/ 2058849 w 2676525"/>
                <a:gd name="connsiteY1255" fmla="*/ 1624833 h 2124075"/>
                <a:gd name="connsiteX1256" fmla="*/ 2058792 w 2676525"/>
                <a:gd name="connsiteY1256" fmla="*/ 1627387 h 2124075"/>
                <a:gd name="connsiteX1257" fmla="*/ 2062964 w 2676525"/>
                <a:gd name="connsiteY1257" fmla="*/ 1632662 h 2124075"/>
                <a:gd name="connsiteX1258" fmla="*/ 2062507 w 2676525"/>
                <a:gd name="connsiteY1258" fmla="*/ 1636494 h 2124075"/>
                <a:gd name="connsiteX1259" fmla="*/ 2060335 w 2676525"/>
                <a:gd name="connsiteY1259" fmla="*/ 1638049 h 2124075"/>
                <a:gd name="connsiteX1260" fmla="*/ 2060164 w 2676525"/>
                <a:gd name="connsiteY1260" fmla="*/ 1642713 h 2124075"/>
                <a:gd name="connsiteX1261" fmla="*/ 2053992 w 2676525"/>
                <a:gd name="connsiteY1261" fmla="*/ 1644712 h 2124075"/>
                <a:gd name="connsiteX1262" fmla="*/ 2055935 w 2676525"/>
                <a:gd name="connsiteY1262" fmla="*/ 1647266 h 2124075"/>
                <a:gd name="connsiteX1263" fmla="*/ 2052734 w 2676525"/>
                <a:gd name="connsiteY1263" fmla="*/ 1654707 h 2124075"/>
                <a:gd name="connsiteX1264" fmla="*/ 2047477 w 2676525"/>
                <a:gd name="connsiteY1264" fmla="*/ 1656040 h 2124075"/>
                <a:gd name="connsiteX1265" fmla="*/ 2044905 w 2676525"/>
                <a:gd name="connsiteY1265" fmla="*/ 1656818 h 2124075"/>
                <a:gd name="connsiteX1266" fmla="*/ 2043590 w 2676525"/>
                <a:gd name="connsiteY1266" fmla="*/ 1659927 h 2124075"/>
                <a:gd name="connsiteX1267" fmla="*/ 2040904 w 2676525"/>
                <a:gd name="connsiteY1267" fmla="*/ 1658428 h 2124075"/>
                <a:gd name="connsiteX1268" fmla="*/ 2033875 w 2676525"/>
                <a:gd name="connsiteY1268" fmla="*/ 1658594 h 2124075"/>
                <a:gd name="connsiteX1269" fmla="*/ 2023416 w 2676525"/>
                <a:gd name="connsiteY1269" fmla="*/ 1657095 h 2124075"/>
                <a:gd name="connsiteX1270" fmla="*/ 2020558 w 2676525"/>
                <a:gd name="connsiteY1270" fmla="*/ 1655596 h 2124075"/>
                <a:gd name="connsiteX1271" fmla="*/ 2015129 w 2676525"/>
                <a:gd name="connsiteY1271" fmla="*/ 1657706 h 2124075"/>
                <a:gd name="connsiteX1272" fmla="*/ 2010843 w 2676525"/>
                <a:gd name="connsiteY1272" fmla="*/ 1652542 h 2124075"/>
                <a:gd name="connsiteX1273" fmla="*/ 2010729 w 2676525"/>
                <a:gd name="connsiteY1273" fmla="*/ 1648599 h 2124075"/>
                <a:gd name="connsiteX1274" fmla="*/ 2003928 w 2676525"/>
                <a:gd name="connsiteY1274" fmla="*/ 1651265 h 2124075"/>
                <a:gd name="connsiteX1275" fmla="*/ 2001299 w 2676525"/>
                <a:gd name="connsiteY1275" fmla="*/ 1654818 h 2124075"/>
                <a:gd name="connsiteX1276" fmla="*/ 1995298 w 2676525"/>
                <a:gd name="connsiteY1276" fmla="*/ 1651598 h 2124075"/>
                <a:gd name="connsiteX1277" fmla="*/ 1990897 w 2676525"/>
                <a:gd name="connsiteY1277" fmla="*/ 1652042 h 2124075"/>
                <a:gd name="connsiteX1278" fmla="*/ 1981467 w 2676525"/>
                <a:gd name="connsiteY1278" fmla="*/ 1650987 h 2124075"/>
                <a:gd name="connsiteX1279" fmla="*/ 1970723 w 2676525"/>
                <a:gd name="connsiteY1279" fmla="*/ 1653874 h 2124075"/>
                <a:gd name="connsiteX1280" fmla="*/ 1967751 w 2676525"/>
                <a:gd name="connsiteY1280" fmla="*/ 1656318 h 2124075"/>
                <a:gd name="connsiteX1281" fmla="*/ 1964837 w 2676525"/>
                <a:gd name="connsiteY1281" fmla="*/ 1652542 h 2124075"/>
                <a:gd name="connsiteX1282" fmla="*/ 1965980 w 2676525"/>
                <a:gd name="connsiteY1282" fmla="*/ 1647322 h 2124075"/>
                <a:gd name="connsiteX1283" fmla="*/ 1964837 w 2676525"/>
                <a:gd name="connsiteY1283" fmla="*/ 1641936 h 2124075"/>
                <a:gd name="connsiteX1284" fmla="*/ 1962836 w 2676525"/>
                <a:gd name="connsiteY1284" fmla="*/ 1639159 h 2124075"/>
                <a:gd name="connsiteX1285" fmla="*/ 1957693 w 2676525"/>
                <a:gd name="connsiteY1285" fmla="*/ 1636605 h 2124075"/>
                <a:gd name="connsiteX1286" fmla="*/ 1961751 w 2676525"/>
                <a:gd name="connsiteY1286" fmla="*/ 1631496 h 2124075"/>
                <a:gd name="connsiteX1287" fmla="*/ 1960550 w 2676525"/>
                <a:gd name="connsiteY1287" fmla="*/ 1626554 h 2124075"/>
                <a:gd name="connsiteX1288" fmla="*/ 1952435 w 2676525"/>
                <a:gd name="connsiteY1288" fmla="*/ 1621223 h 2124075"/>
                <a:gd name="connsiteX1289" fmla="*/ 1951635 w 2676525"/>
                <a:gd name="connsiteY1289" fmla="*/ 1614393 h 2124075"/>
                <a:gd name="connsiteX1290" fmla="*/ 1947234 w 2676525"/>
                <a:gd name="connsiteY1290" fmla="*/ 1611228 h 2124075"/>
                <a:gd name="connsiteX1291" fmla="*/ 1946891 w 2676525"/>
                <a:gd name="connsiteY1291" fmla="*/ 1606675 h 2124075"/>
                <a:gd name="connsiteX1292" fmla="*/ 1944777 w 2676525"/>
                <a:gd name="connsiteY1292" fmla="*/ 1604120 h 2124075"/>
                <a:gd name="connsiteX1293" fmla="*/ 1945463 w 2676525"/>
                <a:gd name="connsiteY1293" fmla="*/ 1597790 h 2124075"/>
                <a:gd name="connsiteX1294" fmla="*/ 1949006 w 2676525"/>
                <a:gd name="connsiteY1294" fmla="*/ 1593959 h 2124075"/>
                <a:gd name="connsiteX1295" fmla="*/ 1954378 w 2676525"/>
                <a:gd name="connsiteY1295" fmla="*/ 1594847 h 2124075"/>
                <a:gd name="connsiteX1296" fmla="*/ 1955407 w 2676525"/>
                <a:gd name="connsiteY1296" fmla="*/ 1599067 h 2124075"/>
                <a:gd name="connsiteX1297" fmla="*/ 1959579 w 2676525"/>
                <a:gd name="connsiteY1297" fmla="*/ 1599178 h 2124075"/>
                <a:gd name="connsiteX1298" fmla="*/ 1963579 w 2676525"/>
                <a:gd name="connsiteY1298" fmla="*/ 1590183 h 2124075"/>
                <a:gd name="connsiteX1299" fmla="*/ 1964037 w 2676525"/>
                <a:gd name="connsiteY1299" fmla="*/ 1586795 h 2124075"/>
                <a:gd name="connsiteX1300" fmla="*/ 1957407 w 2676525"/>
                <a:gd name="connsiteY1300" fmla="*/ 1579577 h 2124075"/>
                <a:gd name="connsiteX1301" fmla="*/ 1960893 w 2676525"/>
                <a:gd name="connsiteY1301" fmla="*/ 1578355 h 2124075"/>
                <a:gd name="connsiteX1302" fmla="*/ 1961579 w 2676525"/>
                <a:gd name="connsiteY1302" fmla="*/ 1572358 h 2124075"/>
                <a:gd name="connsiteX1303" fmla="*/ 1959522 w 2676525"/>
                <a:gd name="connsiteY1303" fmla="*/ 1569915 h 2124075"/>
                <a:gd name="connsiteX1304" fmla="*/ 1954721 w 2676525"/>
                <a:gd name="connsiteY1304" fmla="*/ 1567804 h 2124075"/>
                <a:gd name="connsiteX1305" fmla="*/ 1959064 w 2676525"/>
                <a:gd name="connsiteY1305" fmla="*/ 1566638 h 2124075"/>
                <a:gd name="connsiteX1306" fmla="*/ 1959979 w 2676525"/>
                <a:gd name="connsiteY1306" fmla="*/ 1563695 h 2124075"/>
                <a:gd name="connsiteX1307" fmla="*/ 1957750 w 2676525"/>
                <a:gd name="connsiteY1307" fmla="*/ 1560475 h 2124075"/>
                <a:gd name="connsiteX1308" fmla="*/ 1954664 w 2676525"/>
                <a:gd name="connsiteY1308" fmla="*/ 1559308 h 2124075"/>
                <a:gd name="connsiteX1309" fmla="*/ 1952206 w 2676525"/>
                <a:gd name="connsiteY1309" fmla="*/ 1560752 h 2124075"/>
                <a:gd name="connsiteX1310" fmla="*/ 1952892 w 2676525"/>
                <a:gd name="connsiteY1310" fmla="*/ 1563584 h 2124075"/>
                <a:gd name="connsiteX1311" fmla="*/ 1950492 w 2676525"/>
                <a:gd name="connsiteY1311" fmla="*/ 1566972 h 2124075"/>
                <a:gd name="connsiteX1312" fmla="*/ 1943291 w 2676525"/>
                <a:gd name="connsiteY1312" fmla="*/ 1566250 h 2124075"/>
                <a:gd name="connsiteX1313" fmla="*/ 1946891 w 2676525"/>
                <a:gd name="connsiteY1313" fmla="*/ 1560752 h 2124075"/>
                <a:gd name="connsiteX1314" fmla="*/ 1941519 w 2676525"/>
                <a:gd name="connsiteY1314" fmla="*/ 1557754 h 2124075"/>
                <a:gd name="connsiteX1315" fmla="*/ 1940776 w 2676525"/>
                <a:gd name="connsiteY1315" fmla="*/ 1555533 h 2124075"/>
                <a:gd name="connsiteX1316" fmla="*/ 1942319 w 2676525"/>
                <a:gd name="connsiteY1316" fmla="*/ 1549369 h 2124075"/>
                <a:gd name="connsiteX1317" fmla="*/ 1935576 w 2676525"/>
                <a:gd name="connsiteY1317" fmla="*/ 1545982 h 2124075"/>
                <a:gd name="connsiteX1318" fmla="*/ 1930375 w 2676525"/>
                <a:gd name="connsiteY1318" fmla="*/ 1542150 h 2124075"/>
                <a:gd name="connsiteX1319" fmla="*/ 1930089 w 2676525"/>
                <a:gd name="connsiteY1319" fmla="*/ 1539540 h 2124075"/>
                <a:gd name="connsiteX1320" fmla="*/ 1936890 w 2676525"/>
                <a:gd name="connsiteY1320" fmla="*/ 1535764 h 2124075"/>
                <a:gd name="connsiteX1321" fmla="*/ 1938033 w 2676525"/>
                <a:gd name="connsiteY1321" fmla="*/ 1533543 h 2124075"/>
                <a:gd name="connsiteX1322" fmla="*/ 1933290 w 2676525"/>
                <a:gd name="connsiteY1322" fmla="*/ 1527491 h 2124075"/>
                <a:gd name="connsiteX1323" fmla="*/ 1934718 w 2676525"/>
                <a:gd name="connsiteY1323" fmla="*/ 1522660 h 2124075"/>
                <a:gd name="connsiteX1324" fmla="*/ 1932261 w 2676525"/>
                <a:gd name="connsiteY1324" fmla="*/ 1518661 h 2124075"/>
                <a:gd name="connsiteX1325" fmla="*/ 1920774 w 2676525"/>
                <a:gd name="connsiteY1325" fmla="*/ 1506945 h 2124075"/>
                <a:gd name="connsiteX1326" fmla="*/ 1919173 w 2676525"/>
                <a:gd name="connsiteY1326" fmla="*/ 1503280 h 2124075"/>
                <a:gd name="connsiteX1327" fmla="*/ 1913687 w 2676525"/>
                <a:gd name="connsiteY1327" fmla="*/ 1497449 h 2124075"/>
                <a:gd name="connsiteX1328" fmla="*/ 1914030 w 2676525"/>
                <a:gd name="connsiteY1328" fmla="*/ 1494007 h 2124075"/>
                <a:gd name="connsiteX1329" fmla="*/ 1912030 w 2676525"/>
                <a:gd name="connsiteY1329" fmla="*/ 1493285 h 2124075"/>
                <a:gd name="connsiteX1330" fmla="*/ 1905457 w 2676525"/>
                <a:gd name="connsiteY1330" fmla="*/ 1497061 h 2124075"/>
                <a:gd name="connsiteX1331" fmla="*/ 1901571 w 2676525"/>
                <a:gd name="connsiteY1331" fmla="*/ 1497838 h 2124075"/>
                <a:gd name="connsiteX1332" fmla="*/ 1895399 w 2676525"/>
                <a:gd name="connsiteY1332" fmla="*/ 1495228 h 2124075"/>
                <a:gd name="connsiteX1333" fmla="*/ 1889512 w 2676525"/>
                <a:gd name="connsiteY1333" fmla="*/ 1495228 h 2124075"/>
                <a:gd name="connsiteX1334" fmla="*/ 1888884 w 2676525"/>
                <a:gd name="connsiteY1334" fmla="*/ 1496838 h 2124075"/>
                <a:gd name="connsiteX1335" fmla="*/ 1883797 w 2676525"/>
                <a:gd name="connsiteY1335" fmla="*/ 1495284 h 2124075"/>
                <a:gd name="connsiteX1336" fmla="*/ 1880082 w 2676525"/>
                <a:gd name="connsiteY1336" fmla="*/ 1497449 h 2124075"/>
                <a:gd name="connsiteX1337" fmla="*/ 1879968 w 2676525"/>
                <a:gd name="connsiteY1337" fmla="*/ 1501003 h 2124075"/>
                <a:gd name="connsiteX1338" fmla="*/ 1875625 w 2676525"/>
                <a:gd name="connsiteY1338" fmla="*/ 1506001 h 2124075"/>
                <a:gd name="connsiteX1339" fmla="*/ 1877739 w 2676525"/>
                <a:gd name="connsiteY1339" fmla="*/ 1505723 h 2124075"/>
                <a:gd name="connsiteX1340" fmla="*/ 1878025 w 2676525"/>
                <a:gd name="connsiteY1340" fmla="*/ 1511776 h 2124075"/>
                <a:gd name="connsiteX1341" fmla="*/ 1875911 w 2676525"/>
                <a:gd name="connsiteY1341" fmla="*/ 1512997 h 2124075"/>
                <a:gd name="connsiteX1342" fmla="*/ 1870538 w 2676525"/>
                <a:gd name="connsiteY1342" fmla="*/ 1513108 h 2124075"/>
                <a:gd name="connsiteX1343" fmla="*/ 1865223 w 2676525"/>
                <a:gd name="connsiteY1343" fmla="*/ 1510499 h 2124075"/>
                <a:gd name="connsiteX1344" fmla="*/ 1857165 w 2676525"/>
                <a:gd name="connsiteY1344" fmla="*/ 1512220 h 2124075"/>
                <a:gd name="connsiteX1345" fmla="*/ 1852250 w 2676525"/>
                <a:gd name="connsiteY1345" fmla="*/ 1512109 h 2124075"/>
                <a:gd name="connsiteX1346" fmla="*/ 1848535 w 2676525"/>
                <a:gd name="connsiteY1346" fmla="*/ 1510221 h 2124075"/>
                <a:gd name="connsiteX1347" fmla="*/ 1847107 w 2676525"/>
                <a:gd name="connsiteY1347" fmla="*/ 1512775 h 2124075"/>
                <a:gd name="connsiteX1348" fmla="*/ 1841220 w 2676525"/>
                <a:gd name="connsiteY1348" fmla="*/ 1513719 h 2124075"/>
                <a:gd name="connsiteX1349" fmla="*/ 1840534 w 2676525"/>
                <a:gd name="connsiteY1349" fmla="*/ 1514552 h 2124075"/>
                <a:gd name="connsiteX1350" fmla="*/ 1840191 w 2676525"/>
                <a:gd name="connsiteY1350" fmla="*/ 1516551 h 2124075"/>
                <a:gd name="connsiteX1351" fmla="*/ 1838820 w 2676525"/>
                <a:gd name="connsiteY1351" fmla="*/ 1517551 h 2124075"/>
                <a:gd name="connsiteX1352" fmla="*/ 1837334 w 2676525"/>
                <a:gd name="connsiteY1352" fmla="*/ 1517440 h 2124075"/>
                <a:gd name="connsiteX1353" fmla="*/ 1836991 w 2676525"/>
                <a:gd name="connsiteY1353" fmla="*/ 1517329 h 2124075"/>
                <a:gd name="connsiteX1354" fmla="*/ 1834533 w 2676525"/>
                <a:gd name="connsiteY1354" fmla="*/ 1518883 h 2124075"/>
                <a:gd name="connsiteX1355" fmla="*/ 1833790 w 2676525"/>
                <a:gd name="connsiteY1355" fmla="*/ 1519494 h 2124075"/>
                <a:gd name="connsiteX1356" fmla="*/ 1832419 w 2676525"/>
                <a:gd name="connsiteY1356" fmla="*/ 1520327 h 2124075"/>
                <a:gd name="connsiteX1357" fmla="*/ 1831333 w 2676525"/>
                <a:gd name="connsiteY1357" fmla="*/ 1521382 h 2124075"/>
                <a:gd name="connsiteX1358" fmla="*/ 1831390 w 2676525"/>
                <a:gd name="connsiteY1358" fmla="*/ 1521438 h 2124075"/>
                <a:gd name="connsiteX1359" fmla="*/ 1829161 w 2676525"/>
                <a:gd name="connsiteY1359" fmla="*/ 1524992 h 2124075"/>
                <a:gd name="connsiteX1360" fmla="*/ 1830190 w 2676525"/>
                <a:gd name="connsiteY1360" fmla="*/ 1533654 h 2124075"/>
                <a:gd name="connsiteX1361" fmla="*/ 1832133 w 2676525"/>
                <a:gd name="connsiteY1361" fmla="*/ 1542150 h 2124075"/>
                <a:gd name="connsiteX1362" fmla="*/ 1830704 w 2676525"/>
                <a:gd name="connsiteY1362" fmla="*/ 1547037 h 2124075"/>
                <a:gd name="connsiteX1363" fmla="*/ 1820131 w 2676525"/>
                <a:gd name="connsiteY1363" fmla="*/ 1545815 h 2124075"/>
                <a:gd name="connsiteX1364" fmla="*/ 1823446 w 2676525"/>
                <a:gd name="connsiteY1364" fmla="*/ 1551423 h 2124075"/>
                <a:gd name="connsiteX1365" fmla="*/ 1825789 w 2676525"/>
                <a:gd name="connsiteY1365" fmla="*/ 1551312 h 2124075"/>
                <a:gd name="connsiteX1366" fmla="*/ 1829504 w 2676525"/>
                <a:gd name="connsiteY1366" fmla="*/ 1559308 h 2124075"/>
                <a:gd name="connsiteX1367" fmla="*/ 1828533 w 2676525"/>
                <a:gd name="connsiteY1367" fmla="*/ 1568582 h 2124075"/>
                <a:gd name="connsiteX1368" fmla="*/ 1820760 w 2676525"/>
                <a:gd name="connsiteY1368" fmla="*/ 1573635 h 2124075"/>
                <a:gd name="connsiteX1369" fmla="*/ 1816360 w 2676525"/>
                <a:gd name="connsiteY1369" fmla="*/ 1572858 h 2124075"/>
                <a:gd name="connsiteX1370" fmla="*/ 1814416 w 2676525"/>
                <a:gd name="connsiteY1370" fmla="*/ 1576967 h 2124075"/>
                <a:gd name="connsiteX1371" fmla="*/ 1808987 w 2676525"/>
                <a:gd name="connsiteY1371" fmla="*/ 1577411 h 2124075"/>
                <a:gd name="connsiteX1372" fmla="*/ 1806187 w 2676525"/>
                <a:gd name="connsiteY1372" fmla="*/ 1579632 h 2124075"/>
                <a:gd name="connsiteX1373" fmla="*/ 1802301 w 2676525"/>
                <a:gd name="connsiteY1373" fmla="*/ 1578910 h 2124075"/>
                <a:gd name="connsiteX1374" fmla="*/ 1798243 w 2676525"/>
                <a:gd name="connsiteY1374" fmla="*/ 1579799 h 2124075"/>
                <a:gd name="connsiteX1375" fmla="*/ 1794299 w 2676525"/>
                <a:gd name="connsiteY1375" fmla="*/ 1574079 h 2124075"/>
                <a:gd name="connsiteX1376" fmla="*/ 1791670 w 2676525"/>
                <a:gd name="connsiteY1376" fmla="*/ 1573913 h 2124075"/>
                <a:gd name="connsiteX1377" fmla="*/ 1788984 w 2676525"/>
                <a:gd name="connsiteY1377" fmla="*/ 1577633 h 2124075"/>
                <a:gd name="connsiteX1378" fmla="*/ 1783384 w 2676525"/>
                <a:gd name="connsiteY1378" fmla="*/ 1578022 h 2124075"/>
                <a:gd name="connsiteX1379" fmla="*/ 1785327 w 2676525"/>
                <a:gd name="connsiteY1379" fmla="*/ 1573080 h 2124075"/>
                <a:gd name="connsiteX1380" fmla="*/ 1781555 w 2676525"/>
                <a:gd name="connsiteY1380" fmla="*/ 1569637 h 2124075"/>
                <a:gd name="connsiteX1381" fmla="*/ 1775668 w 2676525"/>
                <a:gd name="connsiteY1381" fmla="*/ 1571247 h 2124075"/>
                <a:gd name="connsiteX1382" fmla="*/ 1774582 w 2676525"/>
                <a:gd name="connsiteY1382" fmla="*/ 1574857 h 2124075"/>
                <a:gd name="connsiteX1383" fmla="*/ 1767667 w 2676525"/>
                <a:gd name="connsiteY1383" fmla="*/ 1579299 h 2124075"/>
                <a:gd name="connsiteX1384" fmla="*/ 1766638 w 2676525"/>
                <a:gd name="connsiteY1384" fmla="*/ 1585185 h 2124075"/>
                <a:gd name="connsiteX1385" fmla="*/ 1764924 w 2676525"/>
                <a:gd name="connsiteY1385" fmla="*/ 1588128 h 2124075"/>
                <a:gd name="connsiteX1386" fmla="*/ 1758294 w 2676525"/>
                <a:gd name="connsiteY1386" fmla="*/ 1588128 h 2124075"/>
                <a:gd name="connsiteX1387" fmla="*/ 1756809 w 2676525"/>
                <a:gd name="connsiteY1387" fmla="*/ 1591904 h 2124075"/>
                <a:gd name="connsiteX1388" fmla="*/ 1758866 w 2676525"/>
                <a:gd name="connsiteY1388" fmla="*/ 1595069 h 2124075"/>
                <a:gd name="connsiteX1389" fmla="*/ 1756066 w 2676525"/>
                <a:gd name="connsiteY1389" fmla="*/ 1598734 h 2124075"/>
                <a:gd name="connsiteX1390" fmla="*/ 1750065 w 2676525"/>
                <a:gd name="connsiteY1390" fmla="*/ 1597957 h 2124075"/>
                <a:gd name="connsiteX1391" fmla="*/ 1747550 w 2676525"/>
                <a:gd name="connsiteY1391" fmla="*/ 1596124 h 2124075"/>
                <a:gd name="connsiteX1392" fmla="*/ 1747550 w 2676525"/>
                <a:gd name="connsiteY1392" fmla="*/ 1596069 h 2124075"/>
                <a:gd name="connsiteX1393" fmla="*/ 1746407 w 2676525"/>
                <a:gd name="connsiteY1393" fmla="*/ 1592237 h 2124075"/>
                <a:gd name="connsiteX1394" fmla="*/ 1742635 w 2676525"/>
                <a:gd name="connsiteY1394" fmla="*/ 1586573 h 2124075"/>
                <a:gd name="connsiteX1395" fmla="*/ 1739149 w 2676525"/>
                <a:gd name="connsiteY1395" fmla="*/ 1577744 h 2124075"/>
                <a:gd name="connsiteX1396" fmla="*/ 1733263 w 2676525"/>
                <a:gd name="connsiteY1396" fmla="*/ 1579910 h 2124075"/>
                <a:gd name="connsiteX1397" fmla="*/ 1731548 w 2676525"/>
                <a:gd name="connsiteY1397" fmla="*/ 1578577 h 2124075"/>
                <a:gd name="connsiteX1398" fmla="*/ 1729376 w 2676525"/>
                <a:gd name="connsiteY1398" fmla="*/ 1581798 h 2124075"/>
                <a:gd name="connsiteX1399" fmla="*/ 1721490 w 2676525"/>
                <a:gd name="connsiteY1399" fmla="*/ 1587073 h 2124075"/>
                <a:gd name="connsiteX1400" fmla="*/ 1717946 w 2676525"/>
                <a:gd name="connsiteY1400" fmla="*/ 1587406 h 2124075"/>
                <a:gd name="connsiteX1401" fmla="*/ 1714803 w 2676525"/>
                <a:gd name="connsiteY1401" fmla="*/ 1592182 h 2124075"/>
                <a:gd name="connsiteX1402" fmla="*/ 1707373 w 2676525"/>
                <a:gd name="connsiteY1402" fmla="*/ 1595125 h 2124075"/>
                <a:gd name="connsiteX1403" fmla="*/ 1702344 w 2676525"/>
                <a:gd name="connsiteY1403" fmla="*/ 1599845 h 2124075"/>
                <a:gd name="connsiteX1404" fmla="*/ 1699429 w 2676525"/>
                <a:gd name="connsiteY1404" fmla="*/ 1600678 h 2124075"/>
                <a:gd name="connsiteX1405" fmla="*/ 1694000 w 2676525"/>
                <a:gd name="connsiteY1405" fmla="*/ 1604676 h 2124075"/>
                <a:gd name="connsiteX1406" fmla="*/ 1686285 w 2676525"/>
                <a:gd name="connsiteY1406" fmla="*/ 1606730 h 2124075"/>
                <a:gd name="connsiteX1407" fmla="*/ 1683713 w 2676525"/>
                <a:gd name="connsiteY1407" fmla="*/ 1609285 h 2124075"/>
                <a:gd name="connsiteX1408" fmla="*/ 1687599 w 2676525"/>
                <a:gd name="connsiteY1408" fmla="*/ 1613061 h 2124075"/>
                <a:gd name="connsiteX1409" fmla="*/ 1686170 w 2676525"/>
                <a:gd name="connsiteY1409" fmla="*/ 1616226 h 2124075"/>
                <a:gd name="connsiteX1410" fmla="*/ 1689142 w 2676525"/>
                <a:gd name="connsiteY1410" fmla="*/ 1620279 h 2124075"/>
                <a:gd name="connsiteX1411" fmla="*/ 1682913 w 2676525"/>
                <a:gd name="connsiteY1411" fmla="*/ 1621557 h 2124075"/>
                <a:gd name="connsiteX1412" fmla="*/ 1681027 w 2676525"/>
                <a:gd name="connsiteY1412" fmla="*/ 1617836 h 2124075"/>
                <a:gd name="connsiteX1413" fmla="*/ 1678798 w 2676525"/>
                <a:gd name="connsiteY1413" fmla="*/ 1618669 h 2124075"/>
                <a:gd name="connsiteX1414" fmla="*/ 1677941 w 2676525"/>
                <a:gd name="connsiteY1414" fmla="*/ 1623056 h 2124075"/>
                <a:gd name="connsiteX1415" fmla="*/ 1673026 w 2676525"/>
                <a:gd name="connsiteY1415" fmla="*/ 1624222 h 2124075"/>
                <a:gd name="connsiteX1416" fmla="*/ 1672226 w 2676525"/>
                <a:gd name="connsiteY1416" fmla="*/ 1620390 h 2124075"/>
                <a:gd name="connsiteX1417" fmla="*/ 1663310 w 2676525"/>
                <a:gd name="connsiteY1417" fmla="*/ 1617725 h 2124075"/>
                <a:gd name="connsiteX1418" fmla="*/ 1659310 w 2676525"/>
                <a:gd name="connsiteY1418" fmla="*/ 1620390 h 2124075"/>
                <a:gd name="connsiteX1419" fmla="*/ 1655595 w 2676525"/>
                <a:gd name="connsiteY1419" fmla="*/ 1618780 h 2124075"/>
                <a:gd name="connsiteX1420" fmla="*/ 1641193 w 2676525"/>
                <a:gd name="connsiteY1420" fmla="*/ 1620557 h 2124075"/>
                <a:gd name="connsiteX1421" fmla="*/ 1644394 w 2676525"/>
                <a:gd name="connsiteY1421" fmla="*/ 1616170 h 2124075"/>
                <a:gd name="connsiteX1422" fmla="*/ 1645079 w 2676525"/>
                <a:gd name="connsiteY1422" fmla="*/ 1608785 h 2124075"/>
                <a:gd name="connsiteX1423" fmla="*/ 1644451 w 2676525"/>
                <a:gd name="connsiteY1423" fmla="*/ 1599845 h 2124075"/>
                <a:gd name="connsiteX1424" fmla="*/ 1641936 w 2676525"/>
                <a:gd name="connsiteY1424" fmla="*/ 1594125 h 2124075"/>
                <a:gd name="connsiteX1425" fmla="*/ 1646908 w 2676525"/>
                <a:gd name="connsiteY1425" fmla="*/ 1592681 h 2124075"/>
                <a:gd name="connsiteX1426" fmla="*/ 1648451 w 2676525"/>
                <a:gd name="connsiteY1426" fmla="*/ 1590072 h 2124075"/>
                <a:gd name="connsiteX1427" fmla="*/ 1647022 w 2676525"/>
                <a:gd name="connsiteY1427" fmla="*/ 1586962 h 2124075"/>
                <a:gd name="connsiteX1428" fmla="*/ 1646222 w 2676525"/>
                <a:gd name="connsiteY1428" fmla="*/ 1575801 h 2124075"/>
                <a:gd name="connsiteX1429" fmla="*/ 1645022 w 2676525"/>
                <a:gd name="connsiteY1429" fmla="*/ 1568915 h 2124075"/>
                <a:gd name="connsiteX1430" fmla="*/ 1641193 w 2676525"/>
                <a:gd name="connsiteY1430" fmla="*/ 1564029 h 2124075"/>
                <a:gd name="connsiteX1431" fmla="*/ 1641364 w 2676525"/>
                <a:gd name="connsiteY1431" fmla="*/ 1558642 h 2124075"/>
                <a:gd name="connsiteX1432" fmla="*/ 1637936 w 2676525"/>
                <a:gd name="connsiteY1432" fmla="*/ 1553423 h 2124075"/>
                <a:gd name="connsiteX1433" fmla="*/ 1635021 w 2676525"/>
                <a:gd name="connsiteY1433" fmla="*/ 1552201 h 2124075"/>
                <a:gd name="connsiteX1434" fmla="*/ 1634564 w 2676525"/>
                <a:gd name="connsiteY1434" fmla="*/ 1554533 h 2124075"/>
                <a:gd name="connsiteX1435" fmla="*/ 1631363 w 2676525"/>
                <a:gd name="connsiteY1435" fmla="*/ 1556421 h 2124075"/>
                <a:gd name="connsiteX1436" fmla="*/ 1623991 w 2676525"/>
                <a:gd name="connsiteY1436" fmla="*/ 1555810 h 2124075"/>
                <a:gd name="connsiteX1437" fmla="*/ 1621419 w 2676525"/>
                <a:gd name="connsiteY1437" fmla="*/ 1557198 h 2124075"/>
                <a:gd name="connsiteX1438" fmla="*/ 1613304 w 2676525"/>
                <a:gd name="connsiteY1438" fmla="*/ 1554311 h 2124075"/>
                <a:gd name="connsiteX1439" fmla="*/ 1608732 w 2676525"/>
                <a:gd name="connsiteY1439" fmla="*/ 1557032 h 2124075"/>
                <a:gd name="connsiteX1440" fmla="*/ 1607931 w 2676525"/>
                <a:gd name="connsiteY1440" fmla="*/ 1562474 h 2124075"/>
                <a:gd name="connsiteX1441" fmla="*/ 1605874 w 2676525"/>
                <a:gd name="connsiteY1441" fmla="*/ 1562807 h 2124075"/>
                <a:gd name="connsiteX1442" fmla="*/ 1604731 w 2676525"/>
                <a:gd name="connsiteY1442" fmla="*/ 1567638 h 2124075"/>
                <a:gd name="connsiteX1443" fmla="*/ 1608788 w 2676525"/>
                <a:gd name="connsiteY1443" fmla="*/ 1573135 h 2124075"/>
                <a:gd name="connsiteX1444" fmla="*/ 1605703 w 2676525"/>
                <a:gd name="connsiteY1444" fmla="*/ 1576911 h 2124075"/>
                <a:gd name="connsiteX1445" fmla="*/ 1600216 w 2676525"/>
                <a:gd name="connsiteY1445" fmla="*/ 1578077 h 2124075"/>
                <a:gd name="connsiteX1446" fmla="*/ 1593987 w 2676525"/>
                <a:gd name="connsiteY1446" fmla="*/ 1576689 h 2124075"/>
                <a:gd name="connsiteX1447" fmla="*/ 1593187 w 2676525"/>
                <a:gd name="connsiteY1447" fmla="*/ 1580021 h 2124075"/>
                <a:gd name="connsiteX1448" fmla="*/ 1587529 w 2676525"/>
                <a:gd name="connsiteY1448" fmla="*/ 1587906 h 2124075"/>
                <a:gd name="connsiteX1449" fmla="*/ 1579928 w 2676525"/>
                <a:gd name="connsiteY1449" fmla="*/ 1597068 h 2124075"/>
                <a:gd name="connsiteX1450" fmla="*/ 1581299 w 2676525"/>
                <a:gd name="connsiteY1450" fmla="*/ 1601233 h 2124075"/>
                <a:gd name="connsiteX1451" fmla="*/ 1580499 w 2676525"/>
                <a:gd name="connsiteY1451" fmla="*/ 1603454 h 2124075"/>
                <a:gd name="connsiteX1452" fmla="*/ 1583357 w 2676525"/>
                <a:gd name="connsiteY1452" fmla="*/ 1608396 h 2124075"/>
                <a:gd name="connsiteX1453" fmla="*/ 1581299 w 2676525"/>
                <a:gd name="connsiteY1453" fmla="*/ 1610117 h 2124075"/>
                <a:gd name="connsiteX1454" fmla="*/ 1585357 w 2676525"/>
                <a:gd name="connsiteY1454" fmla="*/ 1617781 h 2124075"/>
                <a:gd name="connsiteX1455" fmla="*/ 1582328 w 2676525"/>
                <a:gd name="connsiteY1455" fmla="*/ 1618613 h 2124075"/>
                <a:gd name="connsiteX1456" fmla="*/ 1581871 w 2676525"/>
                <a:gd name="connsiteY1456" fmla="*/ 1622889 h 2124075"/>
                <a:gd name="connsiteX1457" fmla="*/ 1582728 w 2676525"/>
                <a:gd name="connsiteY1457" fmla="*/ 1631385 h 2124075"/>
                <a:gd name="connsiteX1458" fmla="*/ 1570726 w 2676525"/>
                <a:gd name="connsiteY1458" fmla="*/ 1628387 h 2124075"/>
                <a:gd name="connsiteX1459" fmla="*/ 1564326 w 2676525"/>
                <a:gd name="connsiteY1459" fmla="*/ 1629386 h 2124075"/>
                <a:gd name="connsiteX1460" fmla="*/ 1559182 w 2676525"/>
                <a:gd name="connsiteY1460" fmla="*/ 1632329 h 2124075"/>
                <a:gd name="connsiteX1461" fmla="*/ 1557010 w 2676525"/>
                <a:gd name="connsiteY1461" fmla="*/ 1635106 h 2124075"/>
                <a:gd name="connsiteX1462" fmla="*/ 1555124 w 2676525"/>
                <a:gd name="connsiteY1462" fmla="*/ 1634661 h 2124075"/>
                <a:gd name="connsiteX1463" fmla="*/ 1553867 w 2676525"/>
                <a:gd name="connsiteY1463" fmla="*/ 1638715 h 2124075"/>
                <a:gd name="connsiteX1464" fmla="*/ 1549981 w 2676525"/>
                <a:gd name="connsiteY1464" fmla="*/ 1641602 h 2124075"/>
                <a:gd name="connsiteX1465" fmla="*/ 1549352 w 2676525"/>
                <a:gd name="connsiteY1465" fmla="*/ 1643824 h 2124075"/>
                <a:gd name="connsiteX1466" fmla="*/ 1556210 w 2676525"/>
                <a:gd name="connsiteY1466" fmla="*/ 1646378 h 2124075"/>
                <a:gd name="connsiteX1467" fmla="*/ 1554381 w 2676525"/>
                <a:gd name="connsiteY1467" fmla="*/ 1654652 h 2124075"/>
                <a:gd name="connsiteX1468" fmla="*/ 1551981 w 2676525"/>
                <a:gd name="connsiteY1468" fmla="*/ 1655818 h 2124075"/>
                <a:gd name="connsiteX1469" fmla="*/ 1553410 w 2676525"/>
                <a:gd name="connsiteY1469" fmla="*/ 1658483 h 2124075"/>
                <a:gd name="connsiteX1470" fmla="*/ 1556782 w 2676525"/>
                <a:gd name="connsiteY1470" fmla="*/ 1659927 h 2124075"/>
                <a:gd name="connsiteX1471" fmla="*/ 1558668 w 2676525"/>
                <a:gd name="connsiteY1471" fmla="*/ 1665258 h 2124075"/>
                <a:gd name="connsiteX1472" fmla="*/ 1560611 w 2676525"/>
                <a:gd name="connsiteY1472" fmla="*/ 1661537 h 2124075"/>
                <a:gd name="connsiteX1473" fmla="*/ 1562840 w 2676525"/>
                <a:gd name="connsiteY1473" fmla="*/ 1666202 h 2124075"/>
                <a:gd name="connsiteX1474" fmla="*/ 1561011 w 2676525"/>
                <a:gd name="connsiteY1474" fmla="*/ 1671088 h 2124075"/>
                <a:gd name="connsiteX1475" fmla="*/ 1557696 w 2676525"/>
                <a:gd name="connsiteY1475" fmla="*/ 1673698 h 2124075"/>
                <a:gd name="connsiteX1476" fmla="*/ 1553924 w 2676525"/>
                <a:gd name="connsiteY1476" fmla="*/ 1673587 h 2124075"/>
                <a:gd name="connsiteX1477" fmla="*/ 1549981 w 2676525"/>
                <a:gd name="connsiteY1477" fmla="*/ 1680528 h 2124075"/>
                <a:gd name="connsiteX1478" fmla="*/ 1544551 w 2676525"/>
                <a:gd name="connsiteY1478" fmla="*/ 1682749 h 2124075"/>
                <a:gd name="connsiteX1479" fmla="*/ 1549124 w 2676525"/>
                <a:gd name="connsiteY1479" fmla="*/ 1686303 h 2124075"/>
                <a:gd name="connsiteX1480" fmla="*/ 1558839 w 2676525"/>
                <a:gd name="connsiteY1480" fmla="*/ 1696854 h 2124075"/>
                <a:gd name="connsiteX1481" fmla="*/ 1560839 w 2676525"/>
                <a:gd name="connsiteY1481" fmla="*/ 1702296 h 2124075"/>
                <a:gd name="connsiteX1482" fmla="*/ 1566669 w 2676525"/>
                <a:gd name="connsiteY1482" fmla="*/ 1703961 h 2124075"/>
                <a:gd name="connsiteX1483" fmla="*/ 1565183 w 2676525"/>
                <a:gd name="connsiteY1483" fmla="*/ 1704906 h 2124075"/>
                <a:gd name="connsiteX1484" fmla="*/ 1566440 w 2676525"/>
                <a:gd name="connsiteY1484" fmla="*/ 1711014 h 2124075"/>
                <a:gd name="connsiteX1485" fmla="*/ 1568155 w 2676525"/>
                <a:gd name="connsiteY1485" fmla="*/ 1712291 h 2124075"/>
                <a:gd name="connsiteX1486" fmla="*/ 1565468 w 2676525"/>
                <a:gd name="connsiteY1486" fmla="*/ 1715567 h 2124075"/>
                <a:gd name="connsiteX1487" fmla="*/ 1568783 w 2676525"/>
                <a:gd name="connsiteY1487" fmla="*/ 1720509 h 2124075"/>
                <a:gd name="connsiteX1488" fmla="*/ 1571012 w 2676525"/>
                <a:gd name="connsiteY1488" fmla="*/ 1719621 h 2124075"/>
                <a:gd name="connsiteX1489" fmla="*/ 1570898 w 2676525"/>
                <a:gd name="connsiteY1489" fmla="*/ 1722897 h 2124075"/>
                <a:gd name="connsiteX1490" fmla="*/ 1573812 w 2676525"/>
                <a:gd name="connsiteY1490" fmla="*/ 1727006 h 2124075"/>
                <a:gd name="connsiteX1491" fmla="*/ 1569183 w 2676525"/>
                <a:gd name="connsiteY1491" fmla="*/ 1727950 h 2124075"/>
                <a:gd name="connsiteX1492" fmla="*/ 1567240 w 2676525"/>
                <a:gd name="connsiteY1492" fmla="*/ 1730726 h 2124075"/>
                <a:gd name="connsiteX1493" fmla="*/ 1568040 w 2676525"/>
                <a:gd name="connsiteY1493" fmla="*/ 1734114 h 2124075"/>
                <a:gd name="connsiteX1494" fmla="*/ 1565183 w 2676525"/>
                <a:gd name="connsiteY1494" fmla="*/ 1742721 h 2124075"/>
                <a:gd name="connsiteX1495" fmla="*/ 1568440 w 2676525"/>
                <a:gd name="connsiteY1495" fmla="*/ 1746774 h 2124075"/>
                <a:gd name="connsiteX1496" fmla="*/ 1568783 w 2676525"/>
                <a:gd name="connsiteY1496" fmla="*/ 1750162 h 2124075"/>
                <a:gd name="connsiteX1497" fmla="*/ 1567069 w 2676525"/>
                <a:gd name="connsiteY1497" fmla="*/ 1752494 h 2124075"/>
                <a:gd name="connsiteX1498" fmla="*/ 1562382 w 2676525"/>
                <a:gd name="connsiteY1498" fmla="*/ 1754104 h 2124075"/>
                <a:gd name="connsiteX1499" fmla="*/ 1556553 w 2676525"/>
                <a:gd name="connsiteY1499" fmla="*/ 1754215 h 2124075"/>
                <a:gd name="connsiteX1500" fmla="*/ 1551124 w 2676525"/>
                <a:gd name="connsiteY1500" fmla="*/ 1760101 h 2124075"/>
                <a:gd name="connsiteX1501" fmla="*/ 1547466 w 2676525"/>
                <a:gd name="connsiteY1501" fmla="*/ 1760823 h 2124075"/>
                <a:gd name="connsiteX1502" fmla="*/ 1542266 w 2676525"/>
                <a:gd name="connsiteY1502" fmla="*/ 1753826 h 2124075"/>
                <a:gd name="connsiteX1503" fmla="*/ 1539351 w 2676525"/>
                <a:gd name="connsiteY1503" fmla="*/ 1759213 h 2124075"/>
                <a:gd name="connsiteX1504" fmla="*/ 1532436 w 2676525"/>
                <a:gd name="connsiteY1504" fmla="*/ 1762322 h 2124075"/>
                <a:gd name="connsiteX1505" fmla="*/ 1520491 w 2676525"/>
                <a:gd name="connsiteY1505" fmla="*/ 1774483 h 2124075"/>
                <a:gd name="connsiteX1506" fmla="*/ 1514947 w 2676525"/>
                <a:gd name="connsiteY1506" fmla="*/ 1776205 h 2124075"/>
                <a:gd name="connsiteX1507" fmla="*/ 1504489 w 2676525"/>
                <a:gd name="connsiteY1507" fmla="*/ 1778037 h 2124075"/>
                <a:gd name="connsiteX1508" fmla="*/ 1497916 w 2676525"/>
                <a:gd name="connsiteY1508" fmla="*/ 1777981 h 2124075"/>
                <a:gd name="connsiteX1509" fmla="*/ 1494145 w 2676525"/>
                <a:gd name="connsiteY1509" fmla="*/ 1769597 h 2124075"/>
                <a:gd name="connsiteX1510" fmla="*/ 1491858 w 2676525"/>
                <a:gd name="connsiteY1510" fmla="*/ 1766598 h 2124075"/>
                <a:gd name="connsiteX1511" fmla="*/ 1476256 w 2676525"/>
                <a:gd name="connsiteY1511" fmla="*/ 1771263 h 2124075"/>
                <a:gd name="connsiteX1512" fmla="*/ 1471627 w 2676525"/>
                <a:gd name="connsiteY1512" fmla="*/ 1771984 h 2124075"/>
                <a:gd name="connsiteX1513" fmla="*/ 1459111 w 2676525"/>
                <a:gd name="connsiteY1513" fmla="*/ 1776815 h 2124075"/>
                <a:gd name="connsiteX1514" fmla="*/ 1454482 w 2676525"/>
                <a:gd name="connsiteY1514" fmla="*/ 1791697 h 2124075"/>
                <a:gd name="connsiteX1515" fmla="*/ 1444824 w 2676525"/>
                <a:gd name="connsiteY1515" fmla="*/ 1796528 h 2124075"/>
                <a:gd name="connsiteX1516" fmla="*/ 1441852 w 2676525"/>
                <a:gd name="connsiteY1516" fmla="*/ 1795140 h 2124075"/>
                <a:gd name="connsiteX1517" fmla="*/ 1434194 w 2676525"/>
                <a:gd name="connsiteY1517" fmla="*/ 1788199 h 2124075"/>
                <a:gd name="connsiteX1518" fmla="*/ 1423221 w 2676525"/>
                <a:gd name="connsiteY1518" fmla="*/ 1784145 h 2124075"/>
                <a:gd name="connsiteX1519" fmla="*/ 1418077 w 2676525"/>
                <a:gd name="connsiteY1519" fmla="*/ 1780369 h 2124075"/>
                <a:gd name="connsiteX1520" fmla="*/ 1414534 w 2676525"/>
                <a:gd name="connsiteY1520" fmla="*/ 1780980 h 2124075"/>
                <a:gd name="connsiteX1521" fmla="*/ 1408133 w 2676525"/>
                <a:gd name="connsiteY1521" fmla="*/ 1785589 h 2124075"/>
                <a:gd name="connsiteX1522" fmla="*/ 1404532 w 2676525"/>
                <a:gd name="connsiteY1522" fmla="*/ 1785700 h 2124075"/>
                <a:gd name="connsiteX1523" fmla="*/ 1403561 w 2676525"/>
                <a:gd name="connsiteY1523" fmla="*/ 1791198 h 2124075"/>
                <a:gd name="connsiteX1524" fmla="*/ 1397332 w 2676525"/>
                <a:gd name="connsiteY1524" fmla="*/ 1796195 h 2124075"/>
                <a:gd name="connsiteX1525" fmla="*/ 1397274 w 2676525"/>
                <a:gd name="connsiteY1525" fmla="*/ 1800637 h 2124075"/>
                <a:gd name="connsiteX1526" fmla="*/ 1392760 w 2676525"/>
                <a:gd name="connsiteY1526" fmla="*/ 1806635 h 2124075"/>
                <a:gd name="connsiteX1527" fmla="*/ 1392645 w 2676525"/>
                <a:gd name="connsiteY1527" fmla="*/ 1809355 h 2124075"/>
                <a:gd name="connsiteX1528" fmla="*/ 1388930 w 2676525"/>
                <a:gd name="connsiteY1528" fmla="*/ 1813520 h 2124075"/>
                <a:gd name="connsiteX1529" fmla="*/ 1388130 w 2676525"/>
                <a:gd name="connsiteY1529" fmla="*/ 1816574 h 2124075"/>
                <a:gd name="connsiteX1530" fmla="*/ 1382815 w 2676525"/>
                <a:gd name="connsiteY1530" fmla="*/ 1826569 h 2124075"/>
                <a:gd name="connsiteX1531" fmla="*/ 1379672 w 2676525"/>
                <a:gd name="connsiteY1531" fmla="*/ 1830568 h 2124075"/>
                <a:gd name="connsiteX1532" fmla="*/ 1376929 w 2676525"/>
                <a:gd name="connsiteY1532" fmla="*/ 1837675 h 2124075"/>
                <a:gd name="connsiteX1533" fmla="*/ 1372985 w 2676525"/>
                <a:gd name="connsiteY1533" fmla="*/ 1841396 h 2124075"/>
                <a:gd name="connsiteX1534" fmla="*/ 1372014 w 2676525"/>
                <a:gd name="connsiteY1534" fmla="*/ 1853945 h 2124075"/>
                <a:gd name="connsiteX1535" fmla="*/ 1368813 w 2676525"/>
                <a:gd name="connsiteY1535" fmla="*/ 1856999 h 2124075"/>
                <a:gd name="connsiteX1536" fmla="*/ 1370014 w 2676525"/>
                <a:gd name="connsiteY1536" fmla="*/ 1862330 h 2124075"/>
                <a:gd name="connsiteX1537" fmla="*/ 1364527 w 2676525"/>
                <a:gd name="connsiteY1537" fmla="*/ 1864385 h 2124075"/>
                <a:gd name="connsiteX1538" fmla="*/ 1361155 w 2676525"/>
                <a:gd name="connsiteY1538" fmla="*/ 1862663 h 2124075"/>
                <a:gd name="connsiteX1539" fmla="*/ 1355669 w 2676525"/>
                <a:gd name="connsiteY1539" fmla="*/ 1866439 h 2124075"/>
                <a:gd name="connsiteX1540" fmla="*/ 1350011 w 2676525"/>
                <a:gd name="connsiteY1540" fmla="*/ 1864385 h 2124075"/>
                <a:gd name="connsiteX1541" fmla="*/ 1344124 w 2676525"/>
                <a:gd name="connsiteY1541" fmla="*/ 1860109 h 2124075"/>
                <a:gd name="connsiteX1542" fmla="*/ 1340981 w 2676525"/>
                <a:gd name="connsiteY1542" fmla="*/ 1861053 h 2124075"/>
                <a:gd name="connsiteX1543" fmla="*/ 1331723 w 2676525"/>
                <a:gd name="connsiteY1543" fmla="*/ 1857610 h 2124075"/>
                <a:gd name="connsiteX1544" fmla="*/ 1329094 w 2676525"/>
                <a:gd name="connsiteY1544" fmla="*/ 1857666 h 2124075"/>
                <a:gd name="connsiteX1545" fmla="*/ 1324293 w 2676525"/>
                <a:gd name="connsiteY1545" fmla="*/ 1860276 h 2124075"/>
                <a:gd name="connsiteX1546" fmla="*/ 1325722 w 2676525"/>
                <a:gd name="connsiteY1546" fmla="*/ 1864274 h 2124075"/>
                <a:gd name="connsiteX1547" fmla="*/ 1323893 w 2676525"/>
                <a:gd name="connsiteY1547" fmla="*/ 1865495 h 2124075"/>
                <a:gd name="connsiteX1548" fmla="*/ 1322121 w 2676525"/>
                <a:gd name="connsiteY1548" fmla="*/ 1872436 h 2124075"/>
                <a:gd name="connsiteX1549" fmla="*/ 1322979 w 2676525"/>
                <a:gd name="connsiteY1549" fmla="*/ 1876101 h 2124075"/>
                <a:gd name="connsiteX1550" fmla="*/ 1317492 w 2676525"/>
                <a:gd name="connsiteY1550" fmla="*/ 1879655 h 2124075"/>
                <a:gd name="connsiteX1551" fmla="*/ 1316235 w 2676525"/>
                <a:gd name="connsiteY1551" fmla="*/ 1885264 h 2124075"/>
                <a:gd name="connsiteX1552" fmla="*/ 1314235 w 2676525"/>
                <a:gd name="connsiteY1552" fmla="*/ 1886652 h 2124075"/>
                <a:gd name="connsiteX1553" fmla="*/ 1298918 w 2676525"/>
                <a:gd name="connsiteY1553" fmla="*/ 1886374 h 2124075"/>
                <a:gd name="connsiteX1554" fmla="*/ 1296232 w 2676525"/>
                <a:gd name="connsiteY1554" fmla="*/ 1888206 h 2124075"/>
                <a:gd name="connsiteX1555" fmla="*/ 1294632 w 2676525"/>
                <a:gd name="connsiteY1555" fmla="*/ 1893204 h 2124075"/>
                <a:gd name="connsiteX1556" fmla="*/ 1291089 w 2676525"/>
                <a:gd name="connsiteY1556" fmla="*/ 1892038 h 2124075"/>
                <a:gd name="connsiteX1557" fmla="*/ 1292060 w 2676525"/>
                <a:gd name="connsiteY1557" fmla="*/ 1888928 h 2124075"/>
                <a:gd name="connsiteX1558" fmla="*/ 1288917 w 2676525"/>
                <a:gd name="connsiteY1558" fmla="*/ 1889040 h 2124075"/>
                <a:gd name="connsiteX1559" fmla="*/ 1288403 w 2676525"/>
                <a:gd name="connsiteY1559" fmla="*/ 1883431 h 2124075"/>
                <a:gd name="connsiteX1560" fmla="*/ 1292746 w 2676525"/>
                <a:gd name="connsiteY1560" fmla="*/ 1880433 h 2124075"/>
                <a:gd name="connsiteX1561" fmla="*/ 1292746 w 2676525"/>
                <a:gd name="connsiteY1561" fmla="*/ 1877434 h 2124075"/>
                <a:gd name="connsiteX1562" fmla="*/ 1296746 w 2676525"/>
                <a:gd name="connsiteY1562" fmla="*/ 1873380 h 2124075"/>
                <a:gd name="connsiteX1563" fmla="*/ 1297318 w 2676525"/>
                <a:gd name="connsiteY1563" fmla="*/ 1868827 h 2124075"/>
                <a:gd name="connsiteX1564" fmla="*/ 1295661 w 2676525"/>
                <a:gd name="connsiteY1564" fmla="*/ 1866661 h 2124075"/>
                <a:gd name="connsiteX1565" fmla="*/ 1292346 w 2676525"/>
                <a:gd name="connsiteY1565" fmla="*/ 1869993 h 2124075"/>
                <a:gd name="connsiteX1566" fmla="*/ 1284573 w 2676525"/>
                <a:gd name="connsiteY1566" fmla="*/ 1870881 h 2124075"/>
                <a:gd name="connsiteX1567" fmla="*/ 1279144 w 2676525"/>
                <a:gd name="connsiteY1567" fmla="*/ 1874824 h 2124075"/>
                <a:gd name="connsiteX1568" fmla="*/ 1272858 w 2676525"/>
                <a:gd name="connsiteY1568" fmla="*/ 1876046 h 2124075"/>
                <a:gd name="connsiteX1569" fmla="*/ 1270857 w 2676525"/>
                <a:gd name="connsiteY1569" fmla="*/ 1877823 h 2124075"/>
                <a:gd name="connsiteX1570" fmla="*/ 1262799 w 2676525"/>
                <a:gd name="connsiteY1570" fmla="*/ 1890594 h 2124075"/>
                <a:gd name="connsiteX1571" fmla="*/ 1258684 w 2676525"/>
                <a:gd name="connsiteY1571" fmla="*/ 1895314 h 2124075"/>
                <a:gd name="connsiteX1572" fmla="*/ 1258056 w 2676525"/>
                <a:gd name="connsiteY1572" fmla="*/ 1900312 h 2124075"/>
                <a:gd name="connsiteX1573" fmla="*/ 1255370 w 2676525"/>
                <a:gd name="connsiteY1573" fmla="*/ 1904310 h 2124075"/>
                <a:gd name="connsiteX1574" fmla="*/ 1248283 w 2676525"/>
                <a:gd name="connsiteY1574" fmla="*/ 1905143 h 2124075"/>
                <a:gd name="connsiteX1575" fmla="*/ 1245540 w 2676525"/>
                <a:gd name="connsiteY1575" fmla="*/ 1903199 h 2124075"/>
                <a:gd name="connsiteX1576" fmla="*/ 1242739 w 2676525"/>
                <a:gd name="connsiteY1576" fmla="*/ 1898757 h 2124075"/>
                <a:gd name="connsiteX1577" fmla="*/ 1242111 w 2676525"/>
                <a:gd name="connsiteY1577" fmla="*/ 1895037 h 2124075"/>
                <a:gd name="connsiteX1578" fmla="*/ 1238796 w 2676525"/>
                <a:gd name="connsiteY1578" fmla="*/ 1891205 h 2124075"/>
                <a:gd name="connsiteX1579" fmla="*/ 1234967 w 2676525"/>
                <a:gd name="connsiteY1579" fmla="*/ 1893870 h 2124075"/>
                <a:gd name="connsiteX1580" fmla="*/ 1230509 w 2676525"/>
                <a:gd name="connsiteY1580" fmla="*/ 1891427 h 2124075"/>
                <a:gd name="connsiteX1581" fmla="*/ 1230052 w 2676525"/>
                <a:gd name="connsiteY1581" fmla="*/ 1896203 h 2124075"/>
                <a:gd name="connsiteX1582" fmla="*/ 1225937 w 2676525"/>
                <a:gd name="connsiteY1582" fmla="*/ 1899923 h 2124075"/>
                <a:gd name="connsiteX1583" fmla="*/ 1214107 w 2676525"/>
                <a:gd name="connsiteY1583" fmla="*/ 1888318 h 2124075"/>
                <a:gd name="connsiteX1584" fmla="*/ 1212792 w 2676525"/>
                <a:gd name="connsiteY1584" fmla="*/ 1886319 h 2124075"/>
                <a:gd name="connsiteX1585" fmla="*/ 1204334 w 2676525"/>
                <a:gd name="connsiteY1585" fmla="*/ 1882654 h 2124075"/>
                <a:gd name="connsiteX1586" fmla="*/ 1201819 w 2676525"/>
                <a:gd name="connsiteY1586" fmla="*/ 1885208 h 2124075"/>
                <a:gd name="connsiteX1587" fmla="*/ 1202848 w 2676525"/>
                <a:gd name="connsiteY1587" fmla="*/ 1890150 h 2124075"/>
                <a:gd name="connsiteX1588" fmla="*/ 1205191 w 2676525"/>
                <a:gd name="connsiteY1588" fmla="*/ 1890705 h 2124075"/>
                <a:gd name="connsiteX1589" fmla="*/ 1207249 w 2676525"/>
                <a:gd name="connsiteY1589" fmla="*/ 1894537 h 2124075"/>
                <a:gd name="connsiteX1590" fmla="*/ 1210392 w 2676525"/>
                <a:gd name="connsiteY1590" fmla="*/ 1903422 h 2124075"/>
                <a:gd name="connsiteX1591" fmla="*/ 1200333 w 2676525"/>
                <a:gd name="connsiteY1591" fmla="*/ 1907197 h 2124075"/>
                <a:gd name="connsiteX1592" fmla="*/ 1193990 w 2676525"/>
                <a:gd name="connsiteY1592" fmla="*/ 1911195 h 2124075"/>
                <a:gd name="connsiteX1593" fmla="*/ 1186674 w 2676525"/>
                <a:gd name="connsiteY1593" fmla="*/ 1911695 h 2124075"/>
                <a:gd name="connsiteX1594" fmla="*/ 1181131 w 2676525"/>
                <a:gd name="connsiteY1594" fmla="*/ 1904532 h 2124075"/>
                <a:gd name="connsiteX1595" fmla="*/ 1178273 w 2676525"/>
                <a:gd name="connsiteY1595" fmla="*/ 1907919 h 2124075"/>
                <a:gd name="connsiteX1596" fmla="*/ 1186560 w 2676525"/>
                <a:gd name="connsiteY1596" fmla="*/ 1914139 h 2124075"/>
                <a:gd name="connsiteX1597" fmla="*/ 1180331 w 2676525"/>
                <a:gd name="connsiteY1597" fmla="*/ 1920191 h 2124075"/>
                <a:gd name="connsiteX1598" fmla="*/ 1182960 w 2676525"/>
                <a:gd name="connsiteY1598" fmla="*/ 1924245 h 2124075"/>
                <a:gd name="connsiteX1599" fmla="*/ 1180045 w 2676525"/>
                <a:gd name="connsiteY1599" fmla="*/ 1924634 h 2124075"/>
                <a:gd name="connsiteX1600" fmla="*/ 1176387 w 2676525"/>
                <a:gd name="connsiteY1600" fmla="*/ 1922357 h 2124075"/>
                <a:gd name="connsiteX1601" fmla="*/ 1171015 w 2676525"/>
                <a:gd name="connsiteY1601" fmla="*/ 1928187 h 2124075"/>
                <a:gd name="connsiteX1602" fmla="*/ 1168101 w 2676525"/>
                <a:gd name="connsiteY1602" fmla="*/ 1930186 h 2124075"/>
                <a:gd name="connsiteX1603" fmla="*/ 1164672 w 2676525"/>
                <a:gd name="connsiteY1603" fmla="*/ 1934851 h 2124075"/>
                <a:gd name="connsiteX1604" fmla="*/ 1159128 w 2676525"/>
                <a:gd name="connsiteY1604" fmla="*/ 1939238 h 2124075"/>
                <a:gd name="connsiteX1605" fmla="*/ 1160957 w 2676525"/>
                <a:gd name="connsiteY1605" fmla="*/ 1940848 h 2124075"/>
                <a:gd name="connsiteX1606" fmla="*/ 1159757 w 2676525"/>
                <a:gd name="connsiteY1606" fmla="*/ 1945624 h 2124075"/>
                <a:gd name="connsiteX1607" fmla="*/ 1155299 w 2676525"/>
                <a:gd name="connsiteY1607" fmla="*/ 1954397 h 2124075"/>
                <a:gd name="connsiteX1608" fmla="*/ 1148384 w 2676525"/>
                <a:gd name="connsiteY1608" fmla="*/ 1960228 h 2124075"/>
                <a:gd name="connsiteX1609" fmla="*/ 1144840 w 2676525"/>
                <a:gd name="connsiteY1609" fmla="*/ 1956896 h 2124075"/>
                <a:gd name="connsiteX1610" fmla="*/ 1138611 w 2676525"/>
                <a:gd name="connsiteY1610" fmla="*/ 1962949 h 2124075"/>
                <a:gd name="connsiteX1611" fmla="*/ 1134896 w 2676525"/>
                <a:gd name="connsiteY1611" fmla="*/ 1970334 h 2124075"/>
                <a:gd name="connsiteX1612" fmla="*/ 1128838 w 2676525"/>
                <a:gd name="connsiteY1612" fmla="*/ 1972611 h 2124075"/>
                <a:gd name="connsiteX1613" fmla="*/ 1127924 w 2676525"/>
                <a:gd name="connsiteY1613" fmla="*/ 1977497 h 2124075"/>
                <a:gd name="connsiteX1614" fmla="*/ 1131467 w 2676525"/>
                <a:gd name="connsiteY1614" fmla="*/ 1981384 h 2124075"/>
                <a:gd name="connsiteX1615" fmla="*/ 1128152 w 2676525"/>
                <a:gd name="connsiteY1615" fmla="*/ 1984938 h 2124075"/>
                <a:gd name="connsiteX1616" fmla="*/ 1123066 w 2676525"/>
                <a:gd name="connsiteY1616" fmla="*/ 1981940 h 2124075"/>
                <a:gd name="connsiteX1617" fmla="*/ 1115636 w 2676525"/>
                <a:gd name="connsiteY1617" fmla="*/ 1990269 h 2124075"/>
                <a:gd name="connsiteX1618" fmla="*/ 1113693 w 2676525"/>
                <a:gd name="connsiteY1618" fmla="*/ 1994322 h 2124075"/>
                <a:gd name="connsiteX1619" fmla="*/ 1109350 w 2676525"/>
                <a:gd name="connsiteY1619" fmla="*/ 1998876 h 2124075"/>
                <a:gd name="connsiteX1620" fmla="*/ 1102435 w 2676525"/>
                <a:gd name="connsiteY1620" fmla="*/ 2004373 h 2124075"/>
                <a:gd name="connsiteX1621" fmla="*/ 1102149 w 2676525"/>
                <a:gd name="connsiteY1621" fmla="*/ 2010148 h 2124075"/>
                <a:gd name="connsiteX1622" fmla="*/ 1098091 w 2676525"/>
                <a:gd name="connsiteY1622" fmla="*/ 2013202 h 2124075"/>
                <a:gd name="connsiteX1623" fmla="*/ 1093862 w 2676525"/>
                <a:gd name="connsiteY1623" fmla="*/ 2024364 h 2124075"/>
                <a:gd name="connsiteX1624" fmla="*/ 1095177 w 2676525"/>
                <a:gd name="connsiteY1624" fmla="*/ 2026696 h 2124075"/>
                <a:gd name="connsiteX1625" fmla="*/ 1091690 w 2676525"/>
                <a:gd name="connsiteY1625" fmla="*/ 2031138 h 2124075"/>
                <a:gd name="connsiteX1626" fmla="*/ 1094091 w 2676525"/>
                <a:gd name="connsiteY1626" fmla="*/ 2037357 h 2124075"/>
                <a:gd name="connsiteX1627" fmla="*/ 1103806 w 2676525"/>
                <a:gd name="connsiteY1627" fmla="*/ 2044854 h 2124075"/>
                <a:gd name="connsiteX1628" fmla="*/ 1102092 w 2676525"/>
                <a:gd name="connsiteY1628" fmla="*/ 2049129 h 2124075"/>
                <a:gd name="connsiteX1629" fmla="*/ 1103863 w 2676525"/>
                <a:gd name="connsiteY1629" fmla="*/ 2052905 h 2124075"/>
                <a:gd name="connsiteX1630" fmla="*/ 1100892 w 2676525"/>
                <a:gd name="connsiteY1630" fmla="*/ 2053072 h 2124075"/>
                <a:gd name="connsiteX1631" fmla="*/ 1099120 w 2676525"/>
                <a:gd name="connsiteY1631" fmla="*/ 2058958 h 2124075"/>
                <a:gd name="connsiteX1632" fmla="*/ 1095805 w 2676525"/>
                <a:gd name="connsiteY1632" fmla="*/ 2059847 h 2124075"/>
                <a:gd name="connsiteX1633" fmla="*/ 1095005 w 2676525"/>
                <a:gd name="connsiteY1633" fmla="*/ 2063622 h 2124075"/>
                <a:gd name="connsiteX1634" fmla="*/ 1091347 w 2676525"/>
                <a:gd name="connsiteY1634" fmla="*/ 2064733 h 2124075"/>
                <a:gd name="connsiteX1635" fmla="*/ 1087518 w 2676525"/>
                <a:gd name="connsiteY1635" fmla="*/ 2058181 h 2124075"/>
                <a:gd name="connsiteX1636" fmla="*/ 1086547 w 2676525"/>
                <a:gd name="connsiteY1636" fmla="*/ 2053960 h 2124075"/>
                <a:gd name="connsiteX1637" fmla="*/ 1081689 w 2676525"/>
                <a:gd name="connsiteY1637" fmla="*/ 2049740 h 2124075"/>
                <a:gd name="connsiteX1638" fmla="*/ 1078603 w 2676525"/>
                <a:gd name="connsiteY1638" fmla="*/ 2049962 h 2124075"/>
                <a:gd name="connsiteX1639" fmla="*/ 1081346 w 2676525"/>
                <a:gd name="connsiteY1639" fmla="*/ 2056903 h 2124075"/>
                <a:gd name="connsiteX1640" fmla="*/ 1078660 w 2676525"/>
                <a:gd name="connsiteY1640" fmla="*/ 2063400 h 2124075"/>
                <a:gd name="connsiteX1641" fmla="*/ 1078088 w 2676525"/>
                <a:gd name="connsiteY1641" fmla="*/ 2070564 h 2124075"/>
                <a:gd name="connsiteX1642" fmla="*/ 1078831 w 2676525"/>
                <a:gd name="connsiteY1642" fmla="*/ 2081003 h 2124075"/>
                <a:gd name="connsiteX1643" fmla="*/ 1077403 w 2676525"/>
                <a:gd name="connsiteY1643" fmla="*/ 2083280 h 2124075"/>
                <a:gd name="connsiteX1644" fmla="*/ 1078088 w 2676525"/>
                <a:gd name="connsiteY1644" fmla="*/ 2090832 h 2124075"/>
                <a:gd name="connsiteX1645" fmla="*/ 1076774 w 2676525"/>
                <a:gd name="connsiteY1645" fmla="*/ 2092775 h 2124075"/>
                <a:gd name="connsiteX1646" fmla="*/ 1071459 w 2676525"/>
                <a:gd name="connsiteY1646" fmla="*/ 2092775 h 2124075"/>
                <a:gd name="connsiteX1647" fmla="*/ 1069516 w 2676525"/>
                <a:gd name="connsiteY1647" fmla="*/ 2094441 h 2124075"/>
                <a:gd name="connsiteX1648" fmla="*/ 1062886 w 2676525"/>
                <a:gd name="connsiteY1648" fmla="*/ 2096496 h 2124075"/>
                <a:gd name="connsiteX1649" fmla="*/ 1054028 w 2676525"/>
                <a:gd name="connsiteY1649" fmla="*/ 2091942 h 2124075"/>
                <a:gd name="connsiteX1650" fmla="*/ 1049628 w 2676525"/>
                <a:gd name="connsiteY1650" fmla="*/ 2093442 h 2124075"/>
                <a:gd name="connsiteX1651" fmla="*/ 1043798 w 2676525"/>
                <a:gd name="connsiteY1651" fmla="*/ 2096884 h 2124075"/>
                <a:gd name="connsiteX1652" fmla="*/ 1032539 w 2676525"/>
                <a:gd name="connsiteY1652" fmla="*/ 2097828 h 2124075"/>
                <a:gd name="connsiteX1653" fmla="*/ 1031796 w 2676525"/>
                <a:gd name="connsiteY1653" fmla="*/ 2095940 h 2124075"/>
                <a:gd name="connsiteX1654" fmla="*/ 1027453 w 2676525"/>
                <a:gd name="connsiteY1654" fmla="*/ 2094885 h 2124075"/>
                <a:gd name="connsiteX1655" fmla="*/ 1023681 w 2676525"/>
                <a:gd name="connsiteY1655" fmla="*/ 2096051 h 2124075"/>
                <a:gd name="connsiteX1656" fmla="*/ 1022595 w 2676525"/>
                <a:gd name="connsiteY1656" fmla="*/ 2098106 h 2124075"/>
                <a:gd name="connsiteX1657" fmla="*/ 1017052 w 2676525"/>
                <a:gd name="connsiteY1657" fmla="*/ 2099994 h 2124075"/>
                <a:gd name="connsiteX1658" fmla="*/ 1009736 w 2676525"/>
                <a:gd name="connsiteY1658" fmla="*/ 2096440 h 2124075"/>
                <a:gd name="connsiteX1659" fmla="*/ 1006936 w 2676525"/>
                <a:gd name="connsiteY1659" fmla="*/ 2096773 h 2124075"/>
                <a:gd name="connsiteX1660" fmla="*/ 1005793 w 2676525"/>
                <a:gd name="connsiteY1660" fmla="*/ 2094552 h 2124075"/>
                <a:gd name="connsiteX1661" fmla="*/ 1006993 w 2676525"/>
                <a:gd name="connsiteY1661" fmla="*/ 2091331 h 2124075"/>
                <a:gd name="connsiteX1662" fmla="*/ 1003964 w 2676525"/>
                <a:gd name="connsiteY1662" fmla="*/ 2086723 h 2124075"/>
                <a:gd name="connsiteX1663" fmla="*/ 1002935 w 2676525"/>
                <a:gd name="connsiteY1663" fmla="*/ 2080614 h 2124075"/>
                <a:gd name="connsiteX1664" fmla="*/ 993906 w 2676525"/>
                <a:gd name="connsiteY1664" fmla="*/ 2078171 h 2124075"/>
                <a:gd name="connsiteX1665" fmla="*/ 990019 w 2676525"/>
                <a:gd name="connsiteY1665" fmla="*/ 2075728 h 2124075"/>
                <a:gd name="connsiteX1666" fmla="*/ 979789 w 2676525"/>
                <a:gd name="connsiteY1666" fmla="*/ 2073340 h 2124075"/>
                <a:gd name="connsiteX1667" fmla="*/ 975332 w 2676525"/>
                <a:gd name="connsiteY1667" fmla="*/ 2068731 h 2124075"/>
                <a:gd name="connsiteX1668" fmla="*/ 972131 w 2676525"/>
                <a:gd name="connsiteY1668" fmla="*/ 2071563 h 2124075"/>
                <a:gd name="connsiteX1669" fmla="*/ 963844 w 2676525"/>
                <a:gd name="connsiteY1669" fmla="*/ 2068120 h 2124075"/>
                <a:gd name="connsiteX1670" fmla="*/ 957501 w 2676525"/>
                <a:gd name="connsiteY1670" fmla="*/ 2062123 h 2124075"/>
                <a:gd name="connsiteX1671" fmla="*/ 953443 w 2676525"/>
                <a:gd name="connsiteY1671" fmla="*/ 2063456 h 2124075"/>
                <a:gd name="connsiteX1672" fmla="*/ 950014 w 2676525"/>
                <a:gd name="connsiteY1672" fmla="*/ 2061735 h 2124075"/>
                <a:gd name="connsiteX1673" fmla="*/ 952700 w 2676525"/>
                <a:gd name="connsiteY1673" fmla="*/ 2056126 h 2124075"/>
                <a:gd name="connsiteX1674" fmla="*/ 948357 w 2676525"/>
                <a:gd name="connsiteY1674" fmla="*/ 2053849 h 2124075"/>
                <a:gd name="connsiteX1675" fmla="*/ 942584 w 2676525"/>
                <a:gd name="connsiteY1675" fmla="*/ 2045409 h 2124075"/>
                <a:gd name="connsiteX1676" fmla="*/ 934126 w 2676525"/>
                <a:gd name="connsiteY1676" fmla="*/ 2042466 h 2124075"/>
                <a:gd name="connsiteX1677" fmla="*/ 929497 w 2676525"/>
                <a:gd name="connsiteY1677" fmla="*/ 2037468 h 2124075"/>
                <a:gd name="connsiteX1678" fmla="*/ 924696 w 2676525"/>
                <a:gd name="connsiteY1678" fmla="*/ 2036635 h 2124075"/>
                <a:gd name="connsiteX1679" fmla="*/ 922868 w 2676525"/>
                <a:gd name="connsiteY1679" fmla="*/ 2039801 h 2124075"/>
                <a:gd name="connsiteX1680" fmla="*/ 918410 w 2676525"/>
                <a:gd name="connsiteY1680" fmla="*/ 2039245 h 2124075"/>
                <a:gd name="connsiteX1681" fmla="*/ 916581 w 2676525"/>
                <a:gd name="connsiteY1681" fmla="*/ 2041133 h 2124075"/>
                <a:gd name="connsiteX1682" fmla="*/ 912752 w 2676525"/>
                <a:gd name="connsiteY1682" fmla="*/ 2041411 h 2124075"/>
                <a:gd name="connsiteX1683" fmla="*/ 906465 w 2676525"/>
                <a:gd name="connsiteY1683" fmla="*/ 2040023 h 2124075"/>
                <a:gd name="connsiteX1684" fmla="*/ 898693 w 2676525"/>
                <a:gd name="connsiteY1684" fmla="*/ 2037191 h 2124075"/>
                <a:gd name="connsiteX1685" fmla="*/ 891320 w 2676525"/>
                <a:gd name="connsiteY1685" fmla="*/ 2035358 h 2124075"/>
                <a:gd name="connsiteX1686" fmla="*/ 887491 w 2676525"/>
                <a:gd name="connsiteY1686" fmla="*/ 2032304 h 2124075"/>
                <a:gd name="connsiteX1687" fmla="*/ 879776 w 2676525"/>
                <a:gd name="connsiteY1687" fmla="*/ 2028584 h 2124075"/>
                <a:gd name="connsiteX1688" fmla="*/ 877261 w 2676525"/>
                <a:gd name="connsiteY1688" fmla="*/ 2028195 h 2124075"/>
                <a:gd name="connsiteX1689" fmla="*/ 870575 w 2676525"/>
                <a:gd name="connsiteY1689" fmla="*/ 2024530 h 2124075"/>
                <a:gd name="connsiteX1690" fmla="*/ 863774 w 2676525"/>
                <a:gd name="connsiteY1690" fmla="*/ 2017922 h 2124075"/>
                <a:gd name="connsiteX1691" fmla="*/ 874690 w 2676525"/>
                <a:gd name="connsiteY1691" fmla="*/ 2009593 h 2124075"/>
                <a:gd name="connsiteX1692" fmla="*/ 879147 w 2676525"/>
                <a:gd name="connsiteY1692" fmla="*/ 1999986 h 2124075"/>
                <a:gd name="connsiteX1693" fmla="*/ 880519 w 2676525"/>
                <a:gd name="connsiteY1693" fmla="*/ 1984494 h 2124075"/>
                <a:gd name="connsiteX1694" fmla="*/ 884862 w 2676525"/>
                <a:gd name="connsiteY1694" fmla="*/ 1970556 h 2124075"/>
                <a:gd name="connsiteX1695" fmla="*/ 889206 w 2676525"/>
                <a:gd name="connsiteY1695" fmla="*/ 1967002 h 2124075"/>
                <a:gd name="connsiteX1696" fmla="*/ 896750 w 2676525"/>
                <a:gd name="connsiteY1696" fmla="*/ 1955230 h 2124075"/>
                <a:gd name="connsiteX1697" fmla="*/ 907551 w 2676525"/>
                <a:gd name="connsiteY1697" fmla="*/ 1944069 h 2124075"/>
                <a:gd name="connsiteX1698" fmla="*/ 909208 w 2676525"/>
                <a:gd name="connsiteY1698" fmla="*/ 1933907 h 2124075"/>
                <a:gd name="connsiteX1699" fmla="*/ 908809 w 2676525"/>
                <a:gd name="connsiteY1699" fmla="*/ 1930520 h 2124075"/>
                <a:gd name="connsiteX1700" fmla="*/ 905665 w 2676525"/>
                <a:gd name="connsiteY1700" fmla="*/ 1927910 h 2124075"/>
                <a:gd name="connsiteX1701" fmla="*/ 900579 w 2676525"/>
                <a:gd name="connsiteY1701" fmla="*/ 1926133 h 2124075"/>
                <a:gd name="connsiteX1702" fmla="*/ 898750 w 2676525"/>
                <a:gd name="connsiteY1702" fmla="*/ 1924189 h 2124075"/>
                <a:gd name="connsiteX1703" fmla="*/ 895607 w 2676525"/>
                <a:gd name="connsiteY1703" fmla="*/ 1913861 h 2124075"/>
                <a:gd name="connsiteX1704" fmla="*/ 892864 w 2676525"/>
                <a:gd name="connsiteY1704" fmla="*/ 1911418 h 2124075"/>
                <a:gd name="connsiteX1705" fmla="*/ 892406 w 2676525"/>
                <a:gd name="connsiteY1705" fmla="*/ 1908197 h 2124075"/>
                <a:gd name="connsiteX1706" fmla="*/ 893835 w 2676525"/>
                <a:gd name="connsiteY1706" fmla="*/ 1903866 h 2124075"/>
                <a:gd name="connsiteX1707" fmla="*/ 893892 w 2676525"/>
                <a:gd name="connsiteY1707" fmla="*/ 1898924 h 2124075"/>
                <a:gd name="connsiteX1708" fmla="*/ 891549 w 2676525"/>
                <a:gd name="connsiteY1708" fmla="*/ 1892538 h 2124075"/>
                <a:gd name="connsiteX1709" fmla="*/ 888749 w 2676525"/>
                <a:gd name="connsiteY1709" fmla="*/ 1891372 h 2124075"/>
                <a:gd name="connsiteX1710" fmla="*/ 882462 w 2676525"/>
                <a:gd name="connsiteY1710" fmla="*/ 1894259 h 2124075"/>
                <a:gd name="connsiteX1711" fmla="*/ 878747 w 2676525"/>
                <a:gd name="connsiteY1711" fmla="*/ 1894204 h 2124075"/>
                <a:gd name="connsiteX1712" fmla="*/ 874918 w 2676525"/>
                <a:gd name="connsiteY1712" fmla="*/ 1892094 h 2124075"/>
                <a:gd name="connsiteX1713" fmla="*/ 870632 w 2676525"/>
                <a:gd name="connsiteY1713" fmla="*/ 1898480 h 2124075"/>
                <a:gd name="connsiteX1714" fmla="*/ 867774 w 2676525"/>
                <a:gd name="connsiteY1714" fmla="*/ 1900145 h 2124075"/>
                <a:gd name="connsiteX1715" fmla="*/ 866517 w 2676525"/>
                <a:gd name="connsiteY1715" fmla="*/ 1904477 h 2124075"/>
                <a:gd name="connsiteX1716" fmla="*/ 856401 w 2676525"/>
                <a:gd name="connsiteY1716" fmla="*/ 1902144 h 2124075"/>
                <a:gd name="connsiteX1717" fmla="*/ 845028 w 2676525"/>
                <a:gd name="connsiteY1717" fmla="*/ 1905698 h 2124075"/>
                <a:gd name="connsiteX1718" fmla="*/ 846457 w 2676525"/>
                <a:gd name="connsiteY1718" fmla="*/ 1916971 h 2124075"/>
                <a:gd name="connsiteX1719" fmla="*/ 845486 w 2676525"/>
                <a:gd name="connsiteY1719" fmla="*/ 1919580 h 2124075"/>
                <a:gd name="connsiteX1720" fmla="*/ 842342 w 2676525"/>
                <a:gd name="connsiteY1720" fmla="*/ 1921357 h 2124075"/>
                <a:gd name="connsiteX1721" fmla="*/ 836913 w 2676525"/>
                <a:gd name="connsiteY1721" fmla="*/ 1919969 h 2124075"/>
                <a:gd name="connsiteX1722" fmla="*/ 834855 w 2676525"/>
                <a:gd name="connsiteY1722" fmla="*/ 1917526 h 2124075"/>
                <a:gd name="connsiteX1723" fmla="*/ 832570 w 2676525"/>
                <a:gd name="connsiteY1723" fmla="*/ 1918747 h 2124075"/>
                <a:gd name="connsiteX1724" fmla="*/ 827997 w 2676525"/>
                <a:gd name="connsiteY1724" fmla="*/ 1926910 h 2124075"/>
                <a:gd name="connsiteX1725" fmla="*/ 826283 w 2676525"/>
                <a:gd name="connsiteY1725" fmla="*/ 1933907 h 2124075"/>
                <a:gd name="connsiteX1726" fmla="*/ 827140 w 2676525"/>
                <a:gd name="connsiteY1726" fmla="*/ 1936295 h 2124075"/>
                <a:gd name="connsiteX1727" fmla="*/ 824683 w 2676525"/>
                <a:gd name="connsiteY1727" fmla="*/ 1940792 h 2124075"/>
                <a:gd name="connsiteX1728" fmla="*/ 821025 w 2676525"/>
                <a:gd name="connsiteY1728" fmla="*/ 1942569 h 2124075"/>
                <a:gd name="connsiteX1729" fmla="*/ 816339 w 2676525"/>
                <a:gd name="connsiteY1729" fmla="*/ 1947900 h 2124075"/>
                <a:gd name="connsiteX1730" fmla="*/ 818339 w 2676525"/>
                <a:gd name="connsiteY1730" fmla="*/ 1954064 h 2124075"/>
                <a:gd name="connsiteX1731" fmla="*/ 810624 w 2676525"/>
                <a:gd name="connsiteY1731" fmla="*/ 1961949 h 2124075"/>
                <a:gd name="connsiteX1732" fmla="*/ 810510 w 2676525"/>
                <a:gd name="connsiteY1732" fmla="*/ 1968335 h 2124075"/>
                <a:gd name="connsiteX1733" fmla="*/ 808452 w 2676525"/>
                <a:gd name="connsiteY1733" fmla="*/ 1970778 h 2124075"/>
                <a:gd name="connsiteX1734" fmla="*/ 809252 w 2676525"/>
                <a:gd name="connsiteY1734" fmla="*/ 1973221 h 2124075"/>
                <a:gd name="connsiteX1735" fmla="*/ 805366 w 2676525"/>
                <a:gd name="connsiteY1735" fmla="*/ 1979718 h 2124075"/>
                <a:gd name="connsiteX1736" fmla="*/ 807366 w 2676525"/>
                <a:gd name="connsiteY1736" fmla="*/ 1985493 h 2124075"/>
                <a:gd name="connsiteX1737" fmla="*/ 805709 w 2676525"/>
                <a:gd name="connsiteY1737" fmla="*/ 1988270 h 2124075"/>
                <a:gd name="connsiteX1738" fmla="*/ 806395 w 2676525"/>
                <a:gd name="connsiteY1738" fmla="*/ 1992379 h 2124075"/>
                <a:gd name="connsiteX1739" fmla="*/ 803880 w 2676525"/>
                <a:gd name="connsiteY1739" fmla="*/ 1999376 h 2124075"/>
                <a:gd name="connsiteX1740" fmla="*/ 805194 w 2676525"/>
                <a:gd name="connsiteY1740" fmla="*/ 2003207 h 2124075"/>
                <a:gd name="connsiteX1741" fmla="*/ 803023 w 2676525"/>
                <a:gd name="connsiteY1741" fmla="*/ 2004540 h 2124075"/>
                <a:gd name="connsiteX1742" fmla="*/ 803766 w 2676525"/>
                <a:gd name="connsiteY1742" fmla="*/ 2009871 h 2124075"/>
                <a:gd name="connsiteX1743" fmla="*/ 802451 w 2676525"/>
                <a:gd name="connsiteY1743" fmla="*/ 2012314 h 2124075"/>
                <a:gd name="connsiteX1744" fmla="*/ 806623 w 2676525"/>
                <a:gd name="connsiteY1744" fmla="*/ 2020643 h 2124075"/>
                <a:gd name="connsiteX1745" fmla="*/ 804394 w 2676525"/>
                <a:gd name="connsiteY1745" fmla="*/ 2027195 h 2124075"/>
                <a:gd name="connsiteX1746" fmla="*/ 800737 w 2676525"/>
                <a:gd name="connsiteY1746" fmla="*/ 2029639 h 2124075"/>
                <a:gd name="connsiteX1747" fmla="*/ 798165 w 2676525"/>
                <a:gd name="connsiteY1747" fmla="*/ 2033581 h 2124075"/>
                <a:gd name="connsiteX1748" fmla="*/ 797479 w 2676525"/>
                <a:gd name="connsiteY1748" fmla="*/ 2041300 h 2124075"/>
                <a:gd name="connsiteX1749" fmla="*/ 798679 w 2676525"/>
                <a:gd name="connsiteY1749" fmla="*/ 2045631 h 2124075"/>
                <a:gd name="connsiteX1750" fmla="*/ 804223 w 2676525"/>
                <a:gd name="connsiteY1750" fmla="*/ 2055127 h 2124075"/>
                <a:gd name="connsiteX1751" fmla="*/ 800451 w 2676525"/>
                <a:gd name="connsiteY1751" fmla="*/ 2062679 h 2124075"/>
                <a:gd name="connsiteX1752" fmla="*/ 800851 w 2676525"/>
                <a:gd name="connsiteY1752" fmla="*/ 2071841 h 2124075"/>
                <a:gd name="connsiteX1753" fmla="*/ 796851 w 2676525"/>
                <a:gd name="connsiteY1753" fmla="*/ 2079171 h 2124075"/>
                <a:gd name="connsiteX1754" fmla="*/ 789078 w 2676525"/>
                <a:gd name="connsiteY1754" fmla="*/ 2082447 h 2124075"/>
                <a:gd name="connsiteX1755" fmla="*/ 783991 w 2676525"/>
                <a:gd name="connsiteY1755" fmla="*/ 2081725 h 2124075"/>
                <a:gd name="connsiteX1756" fmla="*/ 783420 w 2676525"/>
                <a:gd name="connsiteY1756" fmla="*/ 2088222 h 2124075"/>
                <a:gd name="connsiteX1757" fmla="*/ 781820 w 2676525"/>
                <a:gd name="connsiteY1757" fmla="*/ 2090943 h 2124075"/>
                <a:gd name="connsiteX1758" fmla="*/ 769590 w 2676525"/>
                <a:gd name="connsiteY1758" fmla="*/ 2091442 h 2124075"/>
                <a:gd name="connsiteX1759" fmla="*/ 763703 w 2676525"/>
                <a:gd name="connsiteY1759" fmla="*/ 2089666 h 2124075"/>
                <a:gd name="connsiteX1760" fmla="*/ 755473 w 2676525"/>
                <a:gd name="connsiteY1760" fmla="*/ 2090609 h 2124075"/>
                <a:gd name="connsiteX1761" fmla="*/ 746844 w 2676525"/>
                <a:gd name="connsiteY1761" fmla="*/ 2093553 h 2124075"/>
                <a:gd name="connsiteX1762" fmla="*/ 743643 w 2676525"/>
                <a:gd name="connsiteY1762" fmla="*/ 2095829 h 2124075"/>
                <a:gd name="connsiteX1763" fmla="*/ 736557 w 2676525"/>
                <a:gd name="connsiteY1763" fmla="*/ 2098606 h 2124075"/>
                <a:gd name="connsiteX1764" fmla="*/ 728841 w 2676525"/>
                <a:gd name="connsiteY1764" fmla="*/ 2104825 h 2124075"/>
                <a:gd name="connsiteX1765" fmla="*/ 713868 w 2676525"/>
                <a:gd name="connsiteY1765" fmla="*/ 2106491 h 2124075"/>
                <a:gd name="connsiteX1766" fmla="*/ 708153 w 2676525"/>
                <a:gd name="connsiteY1766" fmla="*/ 2109712 h 2124075"/>
                <a:gd name="connsiteX1767" fmla="*/ 691293 w 2676525"/>
                <a:gd name="connsiteY1767" fmla="*/ 2111655 h 2124075"/>
                <a:gd name="connsiteX1768" fmla="*/ 673691 w 2676525"/>
                <a:gd name="connsiteY1768" fmla="*/ 2112488 h 2124075"/>
                <a:gd name="connsiteX1769" fmla="*/ 672376 w 2676525"/>
                <a:gd name="connsiteY1769" fmla="*/ 2112932 h 2124075"/>
                <a:gd name="connsiteX1770" fmla="*/ 671291 w 2676525"/>
                <a:gd name="connsiteY1770" fmla="*/ 2118430 h 2124075"/>
                <a:gd name="connsiteX1771" fmla="*/ 663404 w 2676525"/>
                <a:gd name="connsiteY1771" fmla="*/ 2120318 h 2124075"/>
                <a:gd name="connsiteX1772" fmla="*/ 660089 w 2676525"/>
                <a:gd name="connsiteY1772" fmla="*/ 2122705 h 2124075"/>
                <a:gd name="connsiteX1773" fmla="*/ 655517 w 2676525"/>
                <a:gd name="connsiteY1773" fmla="*/ 2124593 h 2124075"/>
                <a:gd name="connsiteX1774" fmla="*/ 650488 w 2676525"/>
                <a:gd name="connsiteY1774" fmla="*/ 2125204 h 2124075"/>
                <a:gd name="connsiteX1775" fmla="*/ 641744 w 2676525"/>
                <a:gd name="connsiteY1775" fmla="*/ 2118374 h 2124075"/>
                <a:gd name="connsiteX1776" fmla="*/ 627513 w 2676525"/>
                <a:gd name="connsiteY1776" fmla="*/ 2105769 h 2124075"/>
                <a:gd name="connsiteX1777" fmla="*/ 621855 w 2676525"/>
                <a:gd name="connsiteY1777" fmla="*/ 2102104 h 2124075"/>
                <a:gd name="connsiteX1778" fmla="*/ 618712 w 2676525"/>
                <a:gd name="connsiteY1778" fmla="*/ 2097051 h 2124075"/>
                <a:gd name="connsiteX1779" fmla="*/ 604081 w 2676525"/>
                <a:gd name="connsiteY1779" fmla="*/ 2081725 h 2124075"/>
                <a:gd name="connsiteX1780" fmla="*/ 598938 w 2676525"/>
                <a:gd name="connsiteY1780" fmla="*/ 2079393 h 2124075"/>
                <a:gd name="connsiteX1781" fmla="*/ 578478 w 2676525"/>
                <a:gd name="connsiteY1781" fmla="*/ 2072007 h 2124075"/>
                <a:gd name="connsiteX1782" fmla="*/ 574306 w 2676525"/>
                <a:gd name="connsiteY1782" fmla="*/ 2051184 h 2124075"/>
                <a:gd name="connsiteX1783" fmla="*/ 574878 w 2676525"/>
                <a:gd name="connsiteY1783" fmla="*/ 2045131 h 2124075"/>
                <a:gd name="connsiteX1784" fmla="*/ 590308 w 2676525"/>
                <a:gd name="connsiteY1784" fmla="*/ 2037135 h 2124075"/>
                <a:gd name="connsiteX1785" fmla="*/ 587794 w 2676525"/>
                <a:gd name="connsiteY1785" fmla="*/ 2022476 h 2124075"/>
                <a:gd name="connsiteX1786" fmla="*/ 583850 w 2676525"/>
                <a:gd name="connsiteY1786" fmla="*/ 2013924 h 2124075"/>
                <a:gd name="connsiteX1787" fmla="*/ 579278 w 2676525"/>
                <a:gd name="connsiteY1787" fmla="*/ 2007816 h 2124075"/>
                <a:gd name="connsiteX1788" fmla="*/ 620427 w 2676525"/>
                <a:gd name="connsiteY1788" fmla="*/ 1979385 h 2124075"/>
                <a:gd name="connsiteX1789" fmla="*/ 634543 w 2676525"/>
                <a:gd name="connsiteY1789" fmla="*/ 1953842 h 2124075"/>
                <a:gd name="connsiteX1790" fmla="*/ 637572 w 2676525"/>
                <a:gd name="connsiteY1790" fmla="*/ 1949566 h 2124075"/>
                <a:gd name="connsiteX1791" fmla="*/ 649516 w 2676525"/>
                <a:gd name="connsiteY1791" fmla="*/ 1943680 h 2124075"/>
                <a:gd name="connsiteX1792" fmla="*/ 651688 w 2676525"/>
                <a:gd name="connsiteY1792" fmla="*/ 1938460 h 2124075"/>
                <a:gd name="connsiteX1793" fmla="*/ 651174 w 2676525"/>
                <a:gd name="connsiteY1793" fmla="*/ 1932019 h 2124075"/>
                <a:gd name="connsiteX1794" fmla="*/ 652717 w 2676525"/>
                <a:gd name="connsiteY1794" fmla="*/ 1927077 h 2124075"/>
                <a:gd name="connsiteX1795" fmla="*/ 649345 w 2676525"/>
                <a:gd name="connsiteY1795" fmla="*/ 1917859 h 2124075"/>
                <a:gd name="connsiteX1796" fmla="*/ 637858 w 2676525"/>
                <a:gd name="connsiteY1796" fmla="*/ 1901422 h 2124075"/>
                <a:gd name="connsiteX1797" fmla="*/ 640258 w 2676525"/>
                <a:gd name="connsiteY1797" fmla="*/ 1894926 h 2124075"/>
                <a:gd name="connsiteX1798" fmla="*/ 641801 w 2676525"/>
                <a:gd name="connsiteY1798" fmla="*/ 1886763 h 2124075"/>
                <a:gd name="connsiteX1799" fmla="*/ 629342 w 2676525"/>
                <a:gd name="connsiteY1799" fmla="*/ 1882320 h 2124075"/>
                <a:gd name="connsiteX1800" fmla="*/ 619855 w 2676525"/>
                <a:gd name="connsiteY1800" fmla="*/ 1881765 h 2124075"/>
                <a:gd name="connsiteX1801" fmla="*/ 608311 w 2676525"/>
                <a:gd name="connsiteY1801" fmla="*/ 1885541 h 2124075"/>
                <a:gd name="connsiteX1802" fmla="*/ 595909 w 2676525"/>
                <a:gd name="connsiteY1802" fmla="*/ 1890761 h 2124075"/>
                <a:gd name="connsiteX1803" fmla="*/ 580478 w 2676525"/>
                <a:gd name="connsiteY1803" fmla="*/ 1894759 h 2124075"/>
                <a:gd name="connsiteX1804" fmla="*/ 572649 w 2676525"/>
                <a:gd name="connsiteY1804" fmla="*/ 1897369 h 2124075"/>
                <a:gd name="connsiteX1805" fmla="*/ 564762 w 2676525"/>
                <a:gd name="connsiteY1805" fmla="*/ 1905476 h 2124075"/>
                <a:gd name="connsiteX1806" fmla="*/ 558133 w 2676525"/>
                <a:gd name="connsiteY1806" fmla="*/ 1911307 h 2124075"/>
                <a:gd name="connsiteX1807" fmla="*/ 553046 w 2676525"/>
                <a:gd name="connsiteY1807" fmla="*/ 1914027 h 2124075"/>
                <a:gd name="connsiteX1808" fmla="*/ 541387 w 2676525"/>
                <a:gd name="connsiteY1808" fmla="*/ 1925133 h 2124075"/>
                <a:gd name="connsiteX1809" fmla="*/ 529900 w 2676525"/>
                <a:gd name="connsiteY1809" fmla="*/ 1922635 h 2124075"/>
                <a:gd name="connsiteX1810" fmla="*/ 505097 w 2676525"/>
                <a:gd name="connsiteY1810" fmla="*/ 1916526 h 2124075"/>
                <a:gd name="connsiteX1811" fmla="*/ 501611 w 2676525"/>
                <a:gd name="connsiteY1811" fmla="*/ 1915138 h 2124075"/>
                <a:gd name="connsiteX1812" fmla="*/ 489952 w 2676525"/>
                <a:gd name="connsiteY1812" fmla="*/ 1906531 h 2124075"/>
                <a:gd name="connsiteX1813" fmla="*/ 480808 w 2676525"/>
                <a:gd name="connsiteY1813" fmla="*/ 1909307 h 2124075"/>
                <a:gd name="connsiteX1814" fmla="*/ 473550 w 2676525"/>
                <a:gd name="connsiteY1814" fmla="*/ 1914472 h 2124075"/>
                <a:gd name="connsiteX1815" fmla="*/ 452575 w 2676525"/>
                <a:gd name="connsiteY1815" fmla="*/ 1920191 h 2124075"/>
                <a:gd name="connsiteX1816" fmla="*/ 449032 w 2676525"/>
                <a:gd name="connsiteY1816" fmla="*/ 1921857 h 2124075"/>
                <a:gd name="connsiteX1817" fmla="*/ 438859 w 2676525"/>
                <a:gd name="connsiteY1817" fmla="*/ 1923690 h 2124075"/>
                <a:gd name="connsiteX1818" fmla="*/ 432458 w 2676525"/>
                <a:gd name="connsiteY1818" fmla="*/ 1926410 h 2124075"/>
                <a:gd name="connsiteX1819" fmla="*/ 441031 w 2676525"/>
                <a:gd name="connsiteY1819" fmla="*/ 1936961 h 2124075"/>
                <a:gd name="connsiteX1820" fmla="*/ 443717 w 2676525"/>
                <a:gd name="connsiteY1820" fmla="*/ 1938738 h 2124075"/>
                <a:gd name="connsiteX1821" fmla="*/ 452118 w 2676525"/>
                <a:gd name="connsiteY1821" fmla="*/ 1948400 h 2124075"/>
                <a:gd name="connsiteX1822" fmla="*/ 454861 w 2676525"/>
                <a:gd name="connsiteY1822" fmla="*/ 1950010 h 2124075"/>
                <a:gd name="connsiteX1823" fmla="*/ 442460 w 2676525"/>
                <a:gd name="connsiteY1823" fmla="*/ 1959839 h 2124075"/>
                <a:gd name="connsiteX1824" fmla="*/ 436173 w 2676525"/>
                <a:gd name="connsiteY1824" fmla="*/ 1968779 h 2124075"/>
                <a:gd name="connsiteX1825" fmla="*/ 427200 w 2676525"/>
                <a:gd name="connsiteY1825" fmla="*/ 1977497 h 2124075"/>
                <a:gd name="connsiteX1826" fmla="*/ 417542 w 2676525"/>
                <a:gd name="connsiteY1826" fmla="*/ 1973888 h 2124075"/>
                <a:gd name="connsiteX1827" fmla="*/ 410913 w 2676525"/>
                <a:gd name="connsiteY1827" fmla="*/ 1978108 h 2124075"/>
                <a:gd name="connsiteX1828" fmla="*/ 407312 w 2676525"/>
                <a:gd name="connsiteY1828" fmla="*/ 1971222 h 2124075"/>
                <a:gd name="connsiteX1829" fmla="*/ 393367 w 2676525"/>
                <a:gd name="connsiteY1829" fmla="*/ 1965170 h 2124075"/>
                <a:gd name="connsiteX1830" fmla="*/ 385824 w 2676525"/>
                <a:gd name="connsiteY1830" fmla="*/ 1963615 h 2124075"/>
                <a:gd name="connsiteX1831" fmla="*/ 383595 w 2676525"/>
                <a:gd name="connsiteY1831" fmla="*/ 1960561 h 2124075"/>
                <a:gd name="connsiteX1832" fmla="*/ 386795 w 2676525"/>
                <a:gd name="connsiteY1832" fmla="*/ 1958228 h 2124075"/>
                <a:gd name="connsiteX1833" fmla="*/ 386224 w 2676525"/>
                <a:gd name="connsiteY1833" fmla="*/ 1955285 h 2124075"/>
                <a:gd name="connsiteX1834" fmla="*/ 377651 w 2676525"/>
                <a:gd name="connsiteY1834" fmla="*/ 1953675 h 2124075"/>
                <a:gd name="connsiteX1835" fmla="*/ 377137 w 2676525"/>
                <a:gd name="connsiteY1835" fmla="*/ 1948122 h 2124075"/>
                <a:gd name="connsiteX1836" fmla="*/ 373536 w 2676525"/>
                <a:gd name="connsiteY1836" fmla="*/ 1943847 h 2124075"/>
                <a:gd name="connsiteX1837" fmla="*/ 376337 w 2676525"/>
                <a:gd name="connsiteY1837" fmla="*/ 1934573 h 2124075"/>
                <a:gd name="connsiteX1838" fmla="*/ 365992 w 2676525"/>
                <a:gd name="connsiteY1838" fmla="*/ 1940015 h 2124075"/>
                <a:gd name="connsiteX1839" fmla="*/ 352276 w 2676525"/>
                <a:gd name="connsiteY1839" fmla="*/ 1943402 h 2124075"/>
                <a:gd name="connsiteX1840" fmla="*/ 351533 w 2676525"/>
                <a:gd name="connsiteY1840" fmla="*/ 1936350 h 2124075"/>
                <a:gd name="connsiteX1841" fmla="*/ 345990 w 2676525"/>
                <a:gd name="connsiteY1841" fmla="*/ 1933463 h 2124075"/>
                <a:gd name="connsiteX1842" fmla="*/ 343532 w 2676525"/>
                <a:gd name="connsiteY1842" fmla="*/ 1936739 h 2124075"/>
                <a:gd name="connsiteX1843" fmla="*/ 339817 w 2676525"/>
                <a:gd name="connsiteY1843" fmla="*/ 1933962 h 2124075"/>
                <a:gd name="connsiteX1844" fmla="*/ 339246 w 2676525"/>
                <a:gd name="connsiteY1844" fmla="*/ 1928076 h 2124075"/>
                <a:gd name="connsiteX1845" fmla="*/ 342504 w 2676525"/>
                <a:gd name="connsiteY1845" fmla="*/ 1924300 h 2124075"/>
                <a:gd name="connsiteX1846" fmla="*/ 340503 w 2676525"/>
                <a:gd name="connsiteY1846" fmla="*/ 1913139 h 2124075"/>
                <a:gd name="connsiteX1847" fmla="*/ 340446 w 2676525"/>
                <a:gd name="connsiteY1847" fmla="*/ 1888484 h 2124075"/>
                <a:gd name="connsiteX1848" fmla="*/ 327987 w 2676525"/>
                <a:gd name="connsiteY1848" fmla="*/ 1888595 h 2124075"/>
                <a:gd name="connsiteX1849" fmla="*/ 318614 w 2676525"/>
                <a:gd name="connsiteY1849" fmla="*/ 1890650 h 2124075"/>
                <a:gd name="connsiteX1850" fmla="*/ 308613 w 2676525"/>
                <a:gd name="connsiteY1850" fmla="*/ 1889095 h 2124075"/>
                <a:gd name="connsiteX1851" fmla="*/ 308785 w 2676525"/>
                <a:gd name="connsiteY1851" fmla="*/ 1879377 h 2124075"/>
                <a:gd name="connsiteX1852" fmla="*/ 303470 w 2676525"/>
                <a:gd name="connsiteY1852" fmla="*/ 1878878 h 2124075"/>
                <a:gd name="connsiteX1853" fmla="*/ 292611 w 2676525"/>
                <a:gd name="connsiteY1853" fmla="*/ 1876046 h 2124075"/>
                <a:gd name="connsiteX1854" fmla="*/ 290268 w 2676525"/>
                <a:gd name="connsiteY1854" fmla="*/ 1868438 h 2124075"/>
                <a:gd name="connsiteX1855" fmla="*/ 291468 w 2676525"/>
                <a:gd name="connsiteY1855" fmla="*/ 1864274 h 2124075"/>
                <a:gd name="connsiteX1856" fmla="*/ 285524 w 2676525"/>
                <a:gd name="connsiteY1856" fmla="*/ 1854834 h 2124075"/>
                <a:gd name="connsiteX1857" fmla="*/ 274208 w 2676525"/>
                <a:gd name="connsiteY1857" fmla="*/ 1852779 h 2124075"/>
                <a:gd name="connsiteX1858" fmla="*/ 266093 w 2676525"/>
                <a:gd name="connsiteY1858" fmla="*/ 1846171 h 2124075"/>
                <a:gd name="connsiteX1859" fmla="*/ 258492 w 2676525"/>
                <a:gd name="connsiteY1859" fmla="*/ 1844672 h 2124075"/>
                <a:gd name="connsiteX1860" fmla="*/ 253463 w 2676525"/>
                <a:gd name="connsiteY1860" fmla="*/ 1842728 h 2124075"/>
                <a:gd name="connsiteX1861" fmla="*/ 245805 w 2676525"/>
                <a:gd name="connsiteY1861" fmla="*/ 1833733 h 2124075"/>
                <a:gd name="connsiteX1862" fmla="*/ 231917 w 2676525"/>
                <a:gd name="connsiteY1862" fmla="*/ 1830345 h 2124075"/>
                <a:gd name="connsiteX1863" fmla="*/ 213057 w 2676525"/>
                <a:gd name="connsiteY1863" fmla="*/ 1831900 h 2124075"/>
                <a:gd name="connsiteX1864" fmla="*/ 210428 w 2676525"/>
                <a:gd name="connsiteY1864" fmla="*/ 1830623 h 2124075"/>
                <a:gd name="connsiteX1865" fmla="*/ 212200 w 2676525"/>
                <a:gd name="connsiteY1865" fmla="*/ 1829124 h 2124075"/>
                <a:gd name="connsiteX1866" fmla="*/ 215115 w 2676525"/>
                <a:gd name="connsiteY1866" fmla="*/ 1830790 h 2124075"/>
                <a:gd name="connsiteX1867" fmla="*/ 219001 w 2676525"/>
                <a:gd name="connsiteY1867" fmla="*/ 1829901 h 2124075"/>
                <a:gd name="connsiteX1868" fmla="*/ 235803 w 2676525"/>
                <a:gd name="connsiteY1868" fmla="*/ 1820184 h 2124075"/>
                <a:gd name="connsiteX1869" fmla="*/ 239232 w 2676525"/>
                <a:gd name="connsiteY1869" fmla="*/ 1815963 h 2124075"/>
                <a:gd name="connsiteX1870" fmla="*/ 247576 w 2676525"/>
                <a:gd name="connsiteY1870" fmla="*/ 1815186 h 2124075"/>
                <a:gd name="connsiteX1871" fmla="*/ 255577 w 2676525"/>
                <a:gd name="connsiteY1871" fmla="*/ 1809078 h 2124075"/>
                <a:gd name="connsiteX1872" fmla="*/ 258206 w 2676525"/>
                <a:gd name="connsiteY1872" fmla="*/ 1798527 h 2124075"/>
                <a:gd name="connsiteX1873" fmla="*/ 263007 w 2676525"/>
                <a:gd name="connsiteY1873" fmla="*/ 1792530 h 2124075"/>
                <a:gd name="connsiteX1874" fmla="*/ 278037 w 2676525"/>
                <a:gd name="connsiteY1874" fmla="*/ 1783090 h 2124075"/>
                <a:gd name="connsiteX1875" fmla="*/ 278037 w 2676525"/>
                <a:gd name="connsiteY1875" fmla="*/ 1750994 h 2124075"/>
                <a:gd name="connsiteX1876" fmla="*/ 284838 w 2676525"/>
                <a:gd name="connsiteY1876" fmla="*/ 1741499 h 2124075"/>
                <a:gd name="connsiteX1877" fmla="*/ 284324 w 2676525"/>
                <a:gd name="connsiteY1877" fmla="*/ 1729505 h 2124075"/>
                <a:gd name="connsiteX1878" fmla="*/ 283181 w 2676525"/>
                <a:gd name="connsiteY1878" fmla="*/ 1728228 h 2124075"/>
                <a:gd name="connsiteX1879" fmla="*/ 272322 w 2676525"/>
                <a:gd name="connsiteY1879" fmla="*/ 1710070 h 2124075"/>
                <a:gd name="connsiteX1880" fmla="*/ 267636 w 2676525"/>
                <a:gd name="connsiteY1880" fmla="*/ 1706071 h 2124075"/>
                <a:gd name="connsiteX1881" fmla="*/ 261007 w 2676525"/>
                <a:gd name="connsiteY1881" fmla="*/ 1705849 h 2124075"/>
                <a:gd name="connsiteX1882" fmla="*/ 231974 w 2676525"/>
                <a:gd name="connsiteY1882" fmla="*/ 1703017 h 2124075"/>
                <a:gd name="connsiteX1883" fmla="*/ 222030 w 2676525"/>
                <a:gd name="connsiteY1883" fmla="*/ 1713568 h 2124075"/>
                <a:gd name="connsiteX1884" fmla="*/ 185739 w 2676525"/>
                <a:gd name="connsiteY1884" fmla="*/ 1712180 h 2124075"/>
                <a:gd name="connsiteX1885" fmla="*/ 185568 w 2676525"/>
                <a:gd name="connsiteY1885" fmla="*/ 1725784 h 2124075"/>
                <a:gd name="connsiteX1886" fmla="*/ 181167 w 2676525"/>
                <a:gd name="connsiteY1886" fmla="*/ 1729727 h 2124075"/>
                <a:gd name="connsiteX1887" fmla="*/ 178996 w 2676525"/>
                <a:gd name="connsiteY1887" fmla="*/ 1734447 h 2124075"/>
                <a:gd name="connsiteX1888" fmla="*/ 173395 w 2676525"/>
                <a:gd name="connsiteY1888" fmla="*/ 1732337 h 2124075"/>
                <a:gd name="connsiteX1889" fmla="*/ 168137 w 2676525"/>
                <a:gd name="connsiteY1889" fmla="*/ 1721453 h 2124075"/>
                <a:gd name="connsiteX1890" fmla="*/ 150135 w 2676525"/>
                <a:gd name="connsiteY1890" fmla="*/ 1730893 h 2124075"/>
                <a:gd name="connsiteX1891" fmla="*/ 151621 w 2676525"/>
                <a:gd name="connsiteY1891" fmla="*/ 1736446 h 2124075"/>
                <a:gd name="connsiteX1892" fmla="*/ 151220 w 2676525"/>
                <a:gd name="connsiteY1892" fmla="*/ 1742943 h 2124075"/>
                <a:gd name="connsiteX1893" fmla="*/ 147506 w 2676525"/>
                <a:gd name="connsiteY1893" fmla="*/ 1738945 h 2124075"/>
                <a:gd name="connsiteX1894" fmla="*/ 143734 w 2676525"/>
                <a:gd name="connsiteY1894" fmla="*/ 1736724 h 2124075"/>
                <a:gd name="connsiteX1895" fmla="*/ 140705 w 2676525"/>
                <a:gd name="connsiteY1895" fmla="*/ 1732559 h 2124075"/>
                <a:gd name="connsiteX1896" fmla="*/ 138762 w 2676525"/>
                <a:gd name="connsiteY1896" fmla="*/ 1722619 h 2124075"/>
                <a:gd name="connsiteX1897" fmla="*/ 129618 w 2676525"/>
                <a:gd name="connsiteY1897" fmla="*/ 1725840 h 2124075"/>
                <a:gd name="connsiteX1898" fmla="*/ 134990 w 2676525"/>
                <a:gd name="connsiteY1898" fmla="*/ 1734280 h 2124075"/>
                <a:gd name="connsiteX1899" fmla="*/ 108700 w 2676525"/>
                <a:gd name="connsiteY1899" fmla="*/ 1747663 h 2124075"/>
                <a:gd name="connsiteX1900" fmla="*/ 107672 w 2676525"/>
                <a:gd name="connsiteY1900" fmla="*/ 1704739 h 2124075"/>
                <a:gd name="connsiteX1901" fmla="*/ 99956 w 2676525"/>
                <a:gd name="connsiteY1901" fmla="*/ 1702240 h 2124075"/>
                <a:gd name="connsiteX1902" fmla="*/ 93898 w 2676525"/>
                <a:gd name="connsiteY1902" fmla="*/ 1696243 h 2124075"/>
                <a:gd name="connsiteX1903" fmla="*/ 89955 w 2676525"/>
                <a:gd name="connsiteY1903" fmla="*/ 1694577 h 2124075"/>
                <a:gd name="connsiteX1904" fmla="*/ 74124 w 2676525"/>
                <a:gd name="connsiteY1904" fmla="*/ 1682749 h 2124075"/>
                <a:gd name="connsiteX1905" fmla="*/ 67781 w 2676525"/>
                <a:gd name="connsiteY1905" fmla="*/ 1674087 h 2124075"/>
                <a:gd name="connsiteX1906" fmla="*/ 42349 w 2676525"/>
                <a:gd name="connsiteY1906" fmla="*/ 1640436 h 2124075"/>
                <a:gd name="connsiteX1907" fmla="*/ 40920 w 2676525"/>
                <a:gd name="connsiteY1907" fmla="*/ 1635883 h 2124075"/>
                <a:gd name="connsiteX1908" fmla="*/ 62523 w 2676525"/>
                <a:gd name="connsiteY1908" fmla="*/ 1613671 h 2124075"/>
                <a:gd name="connsiteX1909" fmla="*/ 44577 w 2676525"/>
                <a:gd name="connsiteY1909" fmla="*/ 1572524 h 2124075"/>
                <a:gd name="connsiteX1910" fmla="*/ 30404 w 2676525"/>
                <a:gd name="connsiteY1910" fmla="*/ 1540373 h 2124075"/>
                <a:gd name="connsiteX1911" fmla="*/ 18403 w 2676525"/>
                <a:gd name="connsiteY1911" fmla="*/ 1513608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</a:cxnLst>
              <a:rect l="l" t="t" r="r" b="b"/>
              <a:pathLst>
                <a:path w="2676525" h="2124075">
                  <a:moveTo>
                    <a:pt x="0" y="1470962"/>
                  </a:moveTo>
                  <a:lnTo>
                    <a:pt x="10173" y="1472628"/>
                  </a:lnTo>
                  <a:lnTo>
                    <a:pt x="61151" y="1482234"/>
                  </a:lnTo>
                  <a:lnTo>
                    <a:pt x="94870" y="1488898"/>
                  </a:lnTo>
                  <a:lnTo>
                    <a:pt x="127446" y="1490786"/>
                  </a:lnTo>
                  <a:lnTo>
                    <a:pt x="166080" y="1494728"/>
                  </a:lnTo>
                  <a:lnTo>
                    <a:pt x="217058" y="1499615"/>
                  </a:lnTo>
                  <a:lnTo>
                    <a:pt x="259464" y="1489564"/>
                  </a:lnTo>
                  <a:lnTo>
                    <a:pt x="262721" y="1489453"/>
                  </a:lnTo>
                  <a:lnTo>
                    <a:pt x="287582" y="1491008"/>
                  </a:lnTo>
                  <a:lnTo>
                    <a:pt x="292497" y="1484233"/>
                  </a:lnTo>
                  <a:lnTo>
                    <a:pt x="339017" y="1486121"/>
                  </a:lnTo>
                  <a:lnTo>
                    <a:pt x="342389" y="1486621"/>
                  </a:lnTo>
                  <a:lnTo>
                    <a:pt x="382166" y="1497338"/>
                  </a:lnTo>
                  <a:lnTo>
                    <a:pt x="406855" y="1504446"/>
                  </a:lnTo>
                  <a:lnTo>
                    <a:pt x="426572" y="1507000"/>
                  </a:lnTo>
                  <a:lnTo>
                    <a:pt x="429658" y="1507722"/>
                  </a:lnTo>
                  <a:lnTo>
                    <a:pt x="436516" y="1516718"/>
                  </a:lnTo>
                  <a:lnTo>
                    <a:pt x="454404" y="1541817"/>
                  </a:lnTo>
                  <a:lnTo>
                    <a:pt x="456576" y="1542928"/>
                  </a:lnTo>
                  <a:lnTo>
                    <a:pt x="489552" y="1552867"/>
                  </a:lnTo>
                  <a:lnTo>
                    <a:pt x="498067" y="1550591"/>
                  </a:lnTo>
                  <a:lnTo>
                    <a:pt x="505554" y="1551590"/>
                  </a:lnTo>
                  <a:lnTo>
                    <a:pt x="513955" y="1551757"/>
                  </a:lnTo>
                  <a:lnTo>
                    <a:pt x="542702" y="1567360"/>
                  </a:lnTo>
                  <a:lnTo>
                    <a:pt x="559904" y="1575523"/>
                  </a:lnTo>
                  <a:lnTo>
                    <a:pt x="579507" y="1585574"/>
                  </a:lnTo>
                  <a:lnTo>
                    <a:pt x="582879" y="1586185"/>
                  </a:lnTo>
                  <a:lnTo>
                    <a:pt x="621284" y="1595513"/>
                  </a:lnTo>
                  <a:lnTo>
                    <a:pt x="640886" y="1595180"/>
                  </a:lnTo>
                  <a:lnTo>
                    <a:pt x="662090" y="1590738"/>
                  </a:lnTo>
                  <a:lnTo>
                    <a:pt x="672319" y="1588295"/>
                  </a:lnTo>
                  <a:lnTo>
                    <a:pt x="682664" y="1586462"/>
                  </a:lnTo>
                  <a:lnTo>
                    <a:pt x="682092" y="1613005"/>
                  </a:lnTo>
                  <a:lnTo>
                    <a:pt x="697408" y="1615060"/>
                  </a:lnTo>
                  <a:lnTo>
                    <a:pt x="708038" y="1614171"/>
                  </a:lnTo>
                  <a:lnTo>
                    <a:pt x="719126" y="1613949"/>
                  </a:lnTo>
                  <a:lnTo>
                    <a:pt x="727127" y="1622778"/>
                  </a:lnTo>
                  <a:lnTo>
                    <a:pt x="747644" y="1601899"/>
                  </a:lnTo>
                  <a:lnTo>
                    <a:pt x="753302" y="1602066"/>
                  </a:lnTo>
                  <a:lnTo>
                    <a:pt x="761989" y="1596180"/>
                  </a:lnTo>
                  <a:lnTo>
                    <a:pt x="780963" y="1584796"/>
                  </a:lnTo>
                  <a:lnTo>
                    <a:pt x="795079" y="1577244"/>
                  </a:lnTo>
                  <a:lnTo>
                    <a:pt x="820282" y="1566861"/>
                  </a:lnTo>
                  <a:lnTo>
                    <a:pt x="851029" y="1552201"/>
                  </a:lnTo>
                  <a:lnTo>
                    <a:pt x="853601" y="1550702"/>
                  </a:lnTo>
                  <a:lnTo>
                    <a:pt x="875890" y="1540651"/>
                  </a:lnTo>
                  <a:lnTo>
                    <a:pt x="891949" y="1534432"/>
                  </a:lnTo>
                  <a:lnTo>
                    <a:pt x="916581" y="1530933"/>
                  </a:lnTo>
                  <a:lnTo>
                    <a:pt x="937041" y="1525269"/>
                  </a:lnTo>
                  <a:lnTo>
                    <a:pt x="940013" y="1519217"/>
                  </a:lnTo>
                  <a:lnTo>
                    <a:pt x="955100" y="1513386"/>
                  </a:lnTo>
                  <a:lnTo>
                    <a:pt x="958358" y="1513664"/>
                  </a:lnTo>
                  <a:lnTo>
                    <a:pt x="965102" y="1519161"/>
                  </a:lnTo>
                  <a:lnTo>
                    <a:pt x="980132" y="1518883"/>
                  </a:lnTo>
                  <a:lnTo>
                    <a:pt x="998992" y="1520327"/>
                  </a:lnTo>
                  <a:lnTo>
                    <a:pt x="1003393" y="1519106"/>
                  </a:lnTo>
                  <a:lnTo>
                    <a:pt x="1006650" y="1516607"/>
                  </a:lnTo>
                  <a:lnTo>
                    <a:pt x="1012879" y="1516218"/>
                  </a:lnTo>
                  <a:lnTo>
                    <a:pt x="1026710" y="1513219"/>
                  </a:lnTo>
                  <a:lnTo>
                    <a:pt x="1032311" y="1515941"/>
                  </a:lnTo>
                  <a:lnTo>
                    <a:pt x="1054028" y="1515385"/>
                  </a:lnTo>
                  <a:lnTo>
                    <a:pt x="1070030" y="1519106"/>
                  </a:lnTo>
                  <a:lnTo>
                    <a:pt x="1078717" y="1518883"/>
                  </a:lnTo>
                  <a:lnTo>
                    <a:pt x="1083061" y="1521327"/>
                  </a:lnTo>
                  <a:lnTo>
                    <a:pt x="1095862" y="1514608"/>
                  </a:lnTo>
                  <a:lnTo>
                    <a:pt x="1099806" y="1513442"/>
                  </a:lnTo>
                  <a:lnTo>
                    <a:pt x="1124438" y="1516274"/>
                  </a:lnTo>
                  <a:lnTo>
                    <a:pt x="1142554" y="1513386"/>
                  </a:lnTo>
                  <a:lnTo>
                    <a:pt x="1147869" y="1511665"/>
                  </a:lnTo>
                  <a:lnTo>
                    <a:pt x="1160843" y="1500781"/>
                  </a:lnTo>
                  <a:lnTo>
                    <a:pt x="1165472" y="1498227"/>
                  </a:lnTo>
                  <a:lnTo>
                    <a:pt x="1181474" y="1491119"/>
                  </a:lnTo>
                  <a:lnTo>
                    <a:pt x="1200219" y="1490230"/>
                  </a:lnTo>
                  <a:lnTo>
                    <a:pt x="1203134" y="1486177"/>
                  </a:lnTo>
                  <a:lnTo>
                    <a:pt x="1222508" y="1477681"/>
                  </a:lnTo>
                  <a:lnTo>
                    <a:pt x="1230738" y="1472739"/>
                  </a:lnTo>
                  <a:lnTo>
                    <a:pt x="1233767" y="1465409"/>
                  </a:lnTo>
                  <a:lnTo>
                    <a:pt x="1248740" y="1453137"/>
                  </a:lnTo>
                  <a:lnTo>
                    <a:pt x="1254169" y="1442309"/>
                  </a:lnTo>
                  <a:lnTo>
                    <a:pt x="1253941" y="1440421"/>
                  </a:lnTo>
                  <a:lnTo>
                    <a:pt x="1258513" y="1433647"/>
                  </a:lnTo>
                  <a:lnTo>
                    <a:pt x="1261599" y="1432425"/>
                  </a:lnTo>
                  <a:lnTo>
                    <a:pt x="1266285" y="1426095"/>
                  </a:lnTo>
                  <a:lnTo>
                    <a:pt x="1284859" y="1403050"/>
                  </a:lnTo>
                  <a:lnTo>
                    <a:pt x="1289431" y="1399496"/>
                  </a:lnTo>
                  <a:lnTo>
                    <a:pt x="1296975" y="1396664"/>
                  </a:lnTo>
                  <a:lnTo>
                    <a:pt x="1300004" y="1394610"/>
                  </a:lnTo>
                  <a:lnTo>
                    <a:pt x="1315835" y="1389501"/>
                  </a:lnTo>
                  <a:lnTo>
                    <a:pt x="1320121" y="1384837"/>
                  </a:lnTo>
                  <a:lnTo>
                    <a:pt x="1325322" y="1382060"/>
                  </a:lnTo>
                  <a:lnTo>
                    <a:pt x="1335323" y="1382560"/>
                  </a:lnTo>
                  <a:lnTo>
                    <a:pt x="1339209" y="1379561"/>
                  </a:lnTo>
                  <a:lnTo>
                    <a:pt x="1356640" y="1359293"/>
                  </a:lnTo>
                  <a:lnTo>
                    <a:pt x="1365670" y="1359071"/>
                  </a:lnTo>
                  <a:lnTo>
                    <a:pt x="1371214" y="1356572"/>
                  </a:lnTo>
                  <a:lnTo>
                    <a:pt x="1373043" y="1349520"/>
                  </a:lnTo>
                  <a:lnTo>
                    <a:pt x="1372014" y="1339858"/>
                  </a:lnTo>
                  <a:lnTo>
                    <a:pt x="1363727" y="1324810"/>
                  </a:lnTo>
                  <a:lnTo>
                    <a:pt x="1354697" y="1315759"/>
                  </a:lnTo>
                  <a:lnTo>
                    <a:pt x="1348125" y="1312705"/>
                  </a:lnTo>
                  <a:lnTo>
                    <a:pt x="1344467" y="1309206"/>
                  </a:lnTo>
                  <a:lnTo>
                    <a:pt x="1334866" y="1294991"/>
                  </a:lnTo>
                  <a:lnTo>
                    <a:pt x="1333209" y="1290382"/>
                  </a:lnTo>
                  <a:lnTo>
                    <a:pt x="1332523" y="1283219"/>
                  </a:lnTo>
                  <a:lnTo>
                    <a:pt x="1330008" y="1279054"/>
                  </a:lnTo>
                  <a:lnTo>
                    <a:pt x="1322750" y="1275778"/>
                  </a:lnTo>
                  <a:lnTo>
                    <a:pt x="1321550" y="1270891"/>
                  </a:lnTo>
                  <a:lnTo>
                    <a:pt x="1322636" y="1266060"/>
                  </a:lnTo>
                  <a:lnTo>
                    <a:pt x="1327379" y="1253788"/>
                  </a:lnTo>
                  <a:lnTo>
                    <a:pt x="1330694" y="1251345"/>
                  </a:lnTo>
                  <a:lnTo>
                    <a:pt x="1332180" y="1245792"/>
                  </a:lnTo>
                  <a:lnTo>
                    <a:pt x="1335837" y="1242405"/>
                  </a:lnTo>
                  <a:lnTo>
                    <a:pt x="1334980" y="1233187"/>
                  </a:lnTo>
                  <a:lnTo>
                    <a:pt x="1337266" y="1225524"/>
                  </a:lnTo>
                  <a:lnTo>
                    <a:pt x="1340924" y="1216029"/>
                  </a:lnTo>
                  <a:lnTo>
                    <a:pt x="1347211" y="1205367"/>
                  </a:lnTo>
                  <a:lnTo>
                    <a:pt x="1353897" y="1191041"/>
                  </a:lnTo>
                  <a:lnTo>
                    <a:pt x="1366813" y="1180157"/>
                  </a:lnTo>
                  <a:lnTo>
                    <a:pt x="1376014" y="1175104"/>
                  </a:lnTo>
                  <a:lnTo>
                    <a:pt x="1382358" y="1174382"/>
                  </a:lnTo>
                  <a:lnTo>
                    <a:pt x="1386301" y="1177436"/>
                  </a:lnTo>
                  <a:lnTo>
                    <a:pt x="1412534" y="1178547"/>
                  </a:lnTo>
                  <a:lnTo>
                    <a:pt x="1416477" y="1177603"/>
                  </a:lnTo>
                  <a:lnTo>
                    <a:pt x="1425907" y="1186876"/>
                  </a:lnTo>
                  <a:lnTo>
                    <a:pt x="1431393" y="1196094"/>
                  </a:lnTo>
                  <a:lnTo>
                    <a:pt x="1441852" y="1202813"/>
                  </a:lnTo>
                  <a:lnTo>
                    <a:pt x="1454653" y="1207921"/>
                  </a:lnTo>
                  <a:lnTo>
                    <a:pt x="1462769" y="1207977"/>
                  </a:lnTo>
                  <a:lnTo>
                    <a:pt x="1472027" y="1210253"/>
                  </a:lnTo>
                  <a:lnTo>
                    <a:pt x="1479228" y="1213252"/>
                  </a:lnTo>
                  <a:lnTo>
                    <a:pt x="1515290" y="1216140"/>
                  </a:lnTo>
                  <a:lnTo>
                    <a:pt x="1518719" y="1218527"/>
                  </a:lnTo>
                  <a:lnTo>
                    <a:pt x="1527121" y="1220360"/>
                  </a:lnTo>
                  <a:lnTo>
                    <a:pt x="1534607" y="1214751"/>
                  </a:lnTo>
                  <a:lnTo>
                    <a:pt x="1542665" y="1206755"/>
                  </a:lnTo>
                  <a:lnTo>
                    <a:pt x="1548495" y="1204923"/>
                  </a:lnTo>
                  <a:lnTo>
                    <a:pt x="1552724" y="1198148"/>
                  </a:lnTo>
                  <a:lnTo>
                    <a:pt x="1567354" y="1196038"/>
                  </a:lnTo>
                  <a:lnTo>
                    <a:pt x="1572155" y="1192651"/>
                  </a:lnTo>
                  <a:lnTo>
                    <a:pt x="1575984" y="1187764"/>
                  </a:lnTo>
                  <a:lnTo>
                    <a:pt x="1579013" y="1182211"/>
                  </a:lnTo>
                  <a:lnTo>
                    <a:pt x="1590386" y="1172938"/>
                  </a:lnTo>
                  <a:lnTo>
                    <a:pt x="1593530" y="1171328"/>
                  </a:lnTo>
                  <a:lnTo>
                    <a:pt x="1599302" y="1163443"/>
                  </a:lnTo>
                  <a:lnTo>
                    <a:pt x="1603988" y="1158945"/>
                  </a:lnTo>
                  <a:lnTo>
                    <a:pt x="1609532" y="1149672"/>
                  </a:lnTo>
                  <a:lnTo>
                    <a:pt x="1611418" y="1144119"/>
                  </a:lnTo>
                  <a:lnTo>
                    <a:pt x="1612446" y="1136011"/>
                  </a:lnTo>
                  <a:lnTo>
                    <a:pt x="1617075" y="1133846"/>
                  </a:lnTo>
                  <a:lnTo>
                    <a:pt x="1630449" y="1129292"/>
                  </a:lnTo>
                  <a:lnTo>
                    <a:pt x="1646737" y="1136178"/>
                  </a:lnTo>
                  <a:lnTo>
                    <a:pt x="1652566" y="1137066"/>
                  </a:lnTo>
                  <a:lnTo>
                    <a:pt x="1670626" y="1134845"/>
                  </a:lnTo>
                  <a:lnTo>
                    <a:pt x="1687942" y="1135345"/>
                  </a:lnTo>
                  <a:lnTo>
                    <a:pt x="1708516" y="1129015"/>
                  </a:lnTo>
                  <a:lnTo>
                    <a:pt x="1719032" y="1126460"/>
                  </a:lnTo>
                  <a:lnTo>
                    <a:pt x="1734291" y="1111468"/>
                  </a:lnTo>
                  <a:lnTo>
                    <a:pt x="1741035" y="1103527"/>
                  </a:lnTo>
                  <a:lnTo>
                    <a:pt x="1749379" y="1099751"/>
                  </a:lnTo>
                  <a:lnTo>
                    <a:pt x="1750179" y="1096586"/>
                  </a:lnTo>
                  <a:lnTo>
                    <a:pt x="1757609" y="1097308"/>
                  </a:lnTo>
                  <a:lnTo>
                    <a:pt x="1763095" y="1096086"/>
                  </a:lnTo>
                  <a:lnTo>
                    <a:pt x="1767096" y="1091644"/>
                  </a:lnTo>
                  <a:lnTo>
                    <a:pt x="1767610" y="1088312"/>
                  </a:lnTo>
                  <a:lnTo>
                    <a:pt x="1771096" y="1084480"/>
                  </a:lnTo>
                  <a:lnTo>
                    <a:pt x="1773496" y="1084592"/>
                  </a:lnTo>
                  <a:lnTo>
                    <a:pt x="1772697" y="1077151"/>
                  </a:lnTo>
                  <a:lnTo>
                    <a:pt x="1773668" y="1076096"/>
                  </a:lnTo>
                  <a:lnTo>
                    <a:pt x="1769439" y="1071154"/>
                  </a:lnTo>
                  <a:lnTo>
                    <a:pt x="1772125" y="1059048"/>
                  </a:lnTo>
                  <a:lnTo>
                    <a:pt x="1785327" y="1036725"/>
                  </a:lnTo>
                  <a:lnTo>
                    <a:pt x="1787670" y="1036226"/>
                  </a:lnTo>
                  <a:lnTo>
                    <a:pt x="1796643" y="1023510"/>
                  </a:lnTo>
                  <a:lnTo>
                    <a:pt x="1800072" y="1019956"/>
                  </a:lnTo>
                  <a:lnTo>
                    <a:pt x="1801215" y="1015458"/>
                  </a:lnTo>
                  <a:lnTo>
                    <a:pt x="1809387" y="1011071"/>
                  </a:lnTo>
                  <a:lnTo>
                    <a:pt x="1816074" y="1010738"/>
                  </a:lnTo>
                  <a:lnTo>
                    <a:pt x="1822360" y="1006962"/>
                  </a:lnTo>
                  <a:lnTo>
                    <a:pt x="1824304" y="1003131"/>
                  </a:lnTo>
                  <a:lnTo>
                    <a:pt x="1828247" y="1004297"/>
                  </a:lnTo>
                  <a:lnTo>
                    <a:pt x="1848707" y="1006795"/>
                  </a:lnTo>
                  <a:lnTo>
                    <a:pt x="1862651" y="1005463"/>
                  </a:lnTo>
                  <a:lnTo>
                    <a:pt x="1874196" y="1006351"/>
                  </a:lnTo>
                  <a:lnTo>
                    <a:pt x="1875282" y="1001687"/>
                  </a:lnTo>
                  <a:lnTo>
                    <a:pt x="1874539" y="998799"/>
                  </a:lnTo>
                  <a:lnTo>
                    <a:pt x="1876082" y="992525"/>
                  </a:lnTo>
                  <a:lnTo>
                    <a:pt x="1881225" y="983751"/>
                  </a:lnTo>
                  <a:lnTo>
                    <a:pt x="1878654" y="976477"/>
                  </a:lnTo>
                  <a:lnTo>
                    <a:pt x="1885683" y="973978"/>
                  </a:lnTo>
                  <a:lnTo>
                    <a:pt x="1894999" y="973589"/>
                  </a:lnTo>
                  <a:lnTo>
                    <a:pt x="1897456" y="974589"/>
                  </a:lnTo>
                  <a:lnTo>
                    <a:pt x="1899171" y="979697"/>
                  </a:lnTo>
                  <a:lnTo>
                    <a:pt x="1905000" y="985306"/>
                  </a:lnTo>
                  <a:lnTo>
                    <a:pt x="1909115" y="984584"/>
                  </a:lnTo>
                  <a:lnTo>
                    <a:pt x="1911115" y="982474"/>
                  </a:lnTo>
                  <a:lnTo>
                    <a:pt x="1915173" y="983418"/>
                  </a:lnTo>
                  <a:lnTo>
                    <a:pt x="1920488" y="980808"/>
                  </a:lnTo>
                  <a:lnTo>
                    <a:pt x="1920259" y="977365"/>
                  </a:lnTo>
                  <a:lnTo>
                    <a:pt x="1924546" y="972978"/>
                  </a:lnTo>
                  <a:lnTo>
                    <a:pt x="1930832" y="972034"/>
                  </a:lnTo>
                  <a:lnTo>
                    <a:pt x="1931804" y="969813"/>
                  </a:lnTo>
                  <a:lnTo>
                    <a:pt x="1936776" y="969813"/>
                  </a:lnTo>
                  <a:lnTo>
                    <a:pt x="1943977" y="963483"/>
                  </a:lnTo>
                  <a:lnTo>
                    <a:pt x="1950321" y="962872"/>
                  </a:lnTo>
                  <a:lnTo>
                    <a:pt x="1954607" y="959263"/>
                  </a:lnTo>
                  <a:lnTo>
                    <a:pt x="1957979" y="958374"/>
                  </a:lnTo>
                  <a:lnTo>
                    <a:pt x="1961808" y="955209"/>
                  </a:lnTo>
                  <a:lnTo>
                    <a:pt x="1970552" y="956708"/>
                  </a:lnTo>
                  <a:lnTo>
                    <a:pt x="1973924" y="959929"/>
                  </a:lnTo>
                  <a:lnTo>
                    <a:pt x="1986840" y="961484"/>
                  </a:lnTo>
                  <a:lnTo>
                    <a:pt x="1991755" y="957652"/>
                  </a:lnTo>
                  <a:lnTo>
                    <a:pt x="1995298" y="960818"/>
                  </a:lnTo>
                  <a:lnTo>
                    <a:pt x="2005585" y="962261"/>
                  </a:lnTo>
                  <a:lnTo>
                    <a:pt x="2005585" y="958152"/>
                  </a:lnTo>
                  <a:lnTo>
                    <a:pt x="2010900" y="950822"/>
                  </a:lnTo>
                  <a:lnTo>
                    <a:pt x="2017301" y="950378"/>
                  </a:lnTo>
                  <a:lnTo>
                    <a:pt x="2017130" y="956042"/>
                  </a:lnTo>
                  <a:lnTo>
                    <a:pt x="2020730" y="957541"/>
                  </a:lnTo>
                  <a:lnTo>
                    <a:pt x="2026331" y="954321"/>
                  </a:lnTo>
                  <a:lnTo>
                    <a:pt x="2032103" y="963705"/>
                  </a:lnTo>
                  <a:lnTo>
                    <a:pt x="2036675" y="968258"/>
                  </a:lnTo>
                  <a:lnTo>
                    <a:pt x="2039361" y="966204"/>
                  </a:lnTo>
                  <a:lnTo>
                    <a:pt x="2043876" y="967536"/>
                  </a:lnTo>
                  <a:lnTo>
                    <a:pt x="2049648" y="967425"/>
                  </a:lnTo>
                  <a:lnTo>
                    <a:pt x="2055478" y="972867"/>
                  </a:lnTo>
                  <a:lnTo>
                    <a:pt x="2058449" y="971423"/>
                  </a:lnTo>
                  <a:lnTo>
                    <a:pt x="2059992" y="973589"/>
                  </a:lnTo>
                  <a:lnTo>
                    <a:pt x="2065307" y="968814"/>
                  </a:lnTo>
                  <a:lnTo>
                    <a:pt x="2070851" y="970091"/>
                  </a:lnTo>
                  <a:lnTo>
                    <a:pt x="2077023" y="969480"/>
                  </a:lnTo>
                  <a:lnTo>
                    <a:pt x="2080795" y="971590"/>
                  </a:lnTo>
                  <a:lnTo>
                    <a:pt x="2086167" y="970591"/>
                  </a:lnTo>
                  <a:lnTo>
                    <a:pt x="2088568" y="973367"/>
                  </a:lnTo>
                  <a:lnTo>
                    <a:pt x="2088110" y="976088"/>
                  </a:lnTo>
                  <a:lnTo>
                    <a:pt x="2093883" y="971979"/>
                  </a:lnTo>
                  <a:lnTo>
                    <a:pt x="2097940" y="970535"/>
                  </a:lnTo>
                  <a:lnTo>
                    <a:pt x="2100741" y="964816"/>
                  </a:lnTo>
                  <a:lnTo>
                    <a:pt x="2099884" y="962983"/>
                  </a:lnTo>
                  <a:lnTo>
                    <a:pt x="2104970" y="964649"/>
                  </a:lnTo>
                  <a:lnTo>
                    <a:pt x="2109828" y="964649"/>
                  </a:lnTo>
                  <a:lnTo>
                    <a:pt x="2111999" y="958819"/>
                  </a:lnTo>
                  <a:lnTo>
                    <a:pt x="2110342" y="952655"/>
                  </a:lnTo>
                  <a:lnTo>
                    <a:pt x="2112114" y="948323"/>
                  </a:lnTo>
                  <a:lnTo>
                    <a:pt x="2110628" y="939772"/>
                  </a:lnTo>
                  <a:lnTo>
                    <a:pt x="2111256" y="932886"/>
                  </a:lnTo>
                  <a:lnTo>
                    <a:pt x="2105027" y="931109"/>
                  </a:lnTo>
                  <a:lnTo>
                    <a:pt x="2103655" y="924613"/>
                  </a:lnTo>
                  <a:lnTo>
                    <a:pt x="2099026" y="918060"/>
                  </a:lnTo>
                  <a:lnTo>
                    <a:pt x="2098626" y="913673"/>
                  </a:lnTo>
                  <a:lnTo>
                    <a:pt x="2100112" y="912341"/>
                  </a:lnTo>
                  <a:lnTo>
                    <a:pt x="2096054" y="902012"/>
                  </a:lnTo>
                  <a:lnTo>
                    <a:pt x="2091711" y="893183"/>
                  </a:lnTo>
                  <a:lnTo>
                    <a:pt x="2083481" y="886076"/>
                  </a:lnTo>
                  <a:lnTo>
                    <a:pt x="2077938" y="885964"/>
                  </a:lnTo>
                  <a:lnTo>
                    <a:pt x="2077138" y="878468"/>
                  </a:lnTo>
                  <a:lnTo>
                    <a:pt x="2067079" y="871638"/>
                  </a:lnTo>
                  <a:lnTo>
                    <a:pt x="2065879" y="868140"/>
                  </a:lnTo>
                  <a:lnTo>
                    <a:pt x="2061078" y="865530"/>
                  </a:lnTo>
                  <a:lnTo>
                    <a:pt x="2059192" y="862031"/>
                  </a:lnTo>
                  <a:lnTo>
                    <a:pt x="2055135" y="861476"/>
                  </a:lnTo>
                  <a:lnTo>
                    <a:pt x="2059192" y="854591"/>
                  </a:lnTo>
                  <a:lnTo>
                    <a:pt x="2044276" y="848704"/>
                  </a:lnTo>
                  <a:lnTo>
                    <a:pt x="2039361" y="845928"/>
                  </a:lnTo>
                  <a:lnTo>
                    <a:pt x="2037704" y="828881"/>
                  </a:lnTo>
                  <a:lnTo>
                    <a:pt x="2004213" y="814165"/>
                  </a:lnTo>
                  <a:lnTo>
                    <a:pt x="1985182" y="783569"/>
                  </a:lnTo>
                  <a:lnTo>
                    <a:pt x="1973467" y="783069"/>
                  </a:lnTo>
                  <a:lnTo>
                    <a:pt x="1971638" y="780459"/>
                  </a:lnTo>
                  <a:lnTo>
                    <a:pt x="1967180" y="780182"/>
                  </a:lnTo>
                  <a:lnTo>
                    <a:pt x="1965123" y="781625"/>
                  </a:lnTo>
                  <a:lnTo>
                    <a:pt x="1958893" y="780959"/>
                  </a:lnTo>
                  <a:lnTo>
                    <a:pt x="1954550" y="778127"/>
                  </a:lnTo>
                  <a:lnTo>
                    <a:pt x="1954607" y="776683"/>
                  </a:lnTo>
                  <a:lnTo>
                    <a:pt x="1946434" y="777461"/>
                  </a:lnTo>
                  <a:lnTo>
                    <a:pt x="1944034" y="775906"/>
                  </a:lnTo>
                  <a:lnTo>
                    <a:pt x="1942434" y="778183"/>
                  </a:lnTo>
                  <a:lnTo>
                    <a:pt x="1937290" y="780515"/>
                  </a:lnTo>
                  <a:lnTo>
                    <a:pt x="1928889" y="780959"/>
                  </a:lnTo>
                  <a:lnTo>
                    <a:pt x="1921974" y="778960"/>
                  </a:lnTo>
                  <a:lnTo>
                    <a:pt x="1915173" y="780237"/>
                  </a:lnTo>
                  <a:lnTo>
                    <a:pt x="1888769" y="812555"/>
                  </a:lnTo>
                  <a:lnTo>
                    <a:pt x="1887855" y="815443"/>
                  </a:lnTo>
                  <a:lnTo>
                    <a:pt x="1885455" y="815887"/>
                  </a:lnTo>
                  <a:lnTo>
                    <a:pt x="1875339" y="832046"/>
                  </a:lnTo>
                  <a:lnTo>
                    <a:pt x="1848478" y="806836"/>
                  </a:lnTo>
                  <a:lnTo>
                    <a:pt x="1828475" y="797174"/>
                  </a:lnTo>
                  <a:lnTo>
                    <a:pt x="1820303" y="796674"/>
                  </a:lnTo>
                  <a:lnTo>
                    <a:pt x="1809044" y="797618"/>
                  </a:lnTo>
                  <a:lnTo>
                    <a:pt x="1788927" y="805003"/>
                  </a:lnTo>
                  <a:lnTo>
                    <a:pt x="1771554" y="799561"/>
                  </a:lnTo>
                  <a:lnTo>
                    <a:pt x="1758980" y="806947"/>
                  </a:lnTo>
                  <a:lnTo>
                    <a:pt x="1757209" y="808557"/>
                  </a:lnTo>
                  <a:lnTo>
                    <a:pt x="1743950" y="825382"/>
                  </a:lnTo>
                  <a:lnTo>
                    <a:pt x="1741264" y="826271"/>
                  </a:lnTo>
                  <a:lnTo>
                    <a:pt x="1707945" y="793342"/>
                  </a:lnTo>
                  <a:lnTo>
                    <a:pt x="1704173" y="767965"/>
                  </a:lnTo>
                  <a:lnTo>
                    <a:pt x="1704687" y="763745"/>
                  </a:lnTo>
                  <a:lnTo>
                    <a:pt x="1703201" y="760913"/>
                  </a:lnTo>
                  <a:lnTo>
                    <a:pt x="1729319" y="746753"/>
                  </a:lnTo>
                  <a:lnTo>
                    <a:pt x="1730462" y="746420"/>
                  </a:lnTo>
                  <a:lnTo>
                    <a:pt x="1728290" y="710715"/>
                  </a:lnTo>
                  <a:lnTo>
                    <a:pt x="1731148" y="704385"/>
                  </a:lnTo>
                  <a:lnTo>
                    <a:pt x="1753322" y="669068"/>
                  </a:lnTo>
                  <a:lnTo>
                    <a:pt x="1754123" y="667514"/>
                  </a:lnTo>
                  <a:lnTo>
                    <a:pt x="1751379" y="660350"/>
                  </a:lnTo>
                  <a:lnTo>
                    <a:pt x="1786641" y="581277"/>
                  </a:lnTo>
                  <a:lnTo>
                    <a:pt x="1813502" y="521583"/>
                  </a:lnTo>
                  <a:lnTo>
                    <a:pt x="1815217" y="521528"/>
                  </a:lnTo>
                  <a:lnTo>
                    <a:pt x="1846078" y="543406"/>
                  </a:lnTo>
                  <a:lnTo>
                    <a:pt x="1865509" y="551847"/>
                  </a:lnTo>
                  <a:lnTo>
                    <a:pt x="1884711" y="552346"/>
                  </a:lnTo>
                  <a:lnTo>
                    <a:pt x="1898885" y="560676"/>
                  </a:lnTo>
                  <a:lnTo>
                    <a:pt x="1914773" y="568339"/>
                  </a:lnTo>
                  <a:lnTo>
                    <a:pt x="1918488" y="564008"/>
                  </a:lnTo>
                  <a:lnTo>
                    <a:pt x="1920031" y="558288"/>
                  </a:lnTo>
                  <a:lnTo>
                    <a:pt x="1927917" y="557622"/>
                  </a:lnTo>
                  <a:lnTo>
                    <a:pt x="1932089" y="553735"/>
                  </a:lnTo>
                  <a:lnTo>
                    <a:pt x="1933518" y="554956"/>
                  </a:lnTo>
                  <a:lnTo>
                    <a:pt x="1940148" y="554679"/>
                  </a:lnTo>
                  <a:lnTo>
                    <a:pt x="1944491" y="547127"/>
                  </a:lnTo>
                  <a:lnTo>
                    <a:pt x="1947006" y="548459"/>
                  </a:lnTo>
                  <a:lnTo>
                    <a:pt x="1952092" y="544073"/>
                  </a:lnTo>
                  <a:lnTo>
                    <a:pt x="1952949" y="538464"/>
                  </a:lnTo>
                  <a:lnTo>
                    <a:pt x="1958836" y="536465"/>
                  </a:lnTo>
                  <a:lnTo>
                    <a:pt x="1961751" y="533134"/>
                  </a:lnTo>
                  <a:lnTo>
                    <a:pt x="1968094" y="530690"/>
                  </a:lnTo>
                  <a:lnTo>
                    <a:pt x="1969466" y="528025"/>
                  </a:lnTo>
                  <a:lnTo>
                    <a:pt x="1968266" y="524471"/>
                  </a:lnTo>
                  <a:lnTo>
                    <a:pt x="1973638" y="523249"/>
                  </a:lnTo>
                  <a:lnTo>
                    <a:pt x="1977353" y="523971"/>
                  </a:lnTo>
                  <a:lnTo>
                    <a:pt x="1977467" y="518863"/>
                  </a:lnTo>
                  <a:lnTo>
                    <a:pt x="1981753" y="515753"/>
                  </a:lnTo>
                  <a:lnTo>
                    <a:pt x="1985811" y="509478"/>
                  </a:lnTo>
                  <a:lnTo>
                    <a:pt x="1988611" y="510144"/>
                  </a:lnTo>
                  <a:lnTo>
                    <a:pt x="1994841" y="505924"/>
                  </a:lnTo>
                  <a:lnTo>
                    <a:pt x="2001070" y="507312"/>
                  </a:lnTo>
                  <a:lnTo>
                    <a:pt x="2003128" y="505424"/>
                  </a:lnTo>
                  <a:lnTo>
                    <a:pt x="2005928" y="505980"/>
                  </a:lnTo>
                  <a:lnTo>
                    <a:pt x="2021987" y="501204"/>
                  </a:lnTo>
                  <a:lnTo>
                    <a:pt x="2023588" y="502593"/>
                  </a:lnTo>
                  <a:lnTo>
                    <a:pt x="2033646" y="501649"/>
                  </a:lnTo>
                  <a:lnTo>
                    <a:pt x="2036846" y="496818"/>
                  </a:lnTo>
                  <a:lnTo>
                    <a:pt x="2040390" y="495596"/>
                  </a:lnTo>
                  <a:lnTo>
                    <a:pt x="2043247" y="489488"/>
                  </a:lnTo>
                  <a:lnTo>
                    <a:pt x="2042904" y="486878"/>
                  </a:lnTo>
                  <a:lnTo>
                    <a:pt x="2047191" y="488710"/>
                  </a:lnTo>
                  <a:lnTo>
                    <a:pt x="2052163" y="481991"/>
                  </a:lnTo>
                  <a:lnTo>
                    <a:pt x="2053992" y="476272"/>
                  </a:lnTo>
                  <a:lnTo>
                    <a:pt x="2057764" y="475550"/>
                  </a:lnTo>
                  <a:lnTo>
                    <a:pt x="2056735" y="471774"/>
                  </a:lnTo>
                  <a:lnTo>
                    <a:pt x="2058506" y="470941"/>
                  </a:lnTo>
                  <a:lnTo>
                    <a:pt x="2054849" y="467609"/>
                  </a:lnTo>
                  <a:lnTo>
                    <a:pt x="2056792" y="464167"/>
                  </a:lnTo>
                  <a:lnTo>
                    <a:pt x="2057821" y="455560"/>
                  </a:lnTo>
                  <a:lnTo>
                    <a:pt x="2060678" y="452616"/>
                  </a:lnTo>
                  <a:lnTo>
                    <a:pt x="2058506" y="447563"/>
                  </a:lnTo>
                  <a:lnTo>
                    <a:pt x="2055192" y="448507"/>
                  </a:lnTo>
                  <a:lnTo>
                    <a:pt x="2050963" y="446508"/>
                  </a:lnTo>
                  <a:lnTo>
                    <a:pt x="2049362" y="449562"/>
                  </a:lnTo>
                  <a:lnTo>
                    <a:pt x="2046791" y="446619"/>
                  </a:lnTo>
                  <a:lnTo>
                    <a:pt x="2042733" y="449229"/>
                  </a:lnTo>
                  <a:lnTo>
                    <a:pt x="2039704" y="446730"/>
                  </a:lnTo>
                  <a:lnTo>
                    <a:pt x="2041647" y="444676"/>
                  </a:lnTo>
                  <a:lnTo>
                    <a:pt x="2036904" y="443177"/>
                  </a:lnTo>
                  <a:lnTo>
                    <a:pt x="2040561" y="438290"/>
                  </a:lnTo>
                  <a:lnTo>
                    <a:pt x="2045419" y="439456"/>
                  </a:lnTo>
                  <a:lnTo>
                    <a:pt x="2045991" y="435569"/>
                  </a:lnTo>
                  <a:lnTo>
                    <a:pt x="2048505" y="434514"/>
                  </a:lnTo>
                  <a:lnTo>
                    <a:pt x="2049591" y="428461"/>
                  </a:lnTo>
                  <a:lnTo>
                    <a:pt x="2049762" y="421631"/>
                  </a:lnTo>
                  <a:lnTo>
                    <a:pt x="2052677" y="416245"/>
                  </a:lnTo>
                  <a:lnTo>
                    <a:pt x="2051363" y="412191"/>
                  </a:lnTo>
                  <a:lnTo>
                    <a:pt x="2052906" y="409970"/>
                  </a:lnTo>
                  <a:lnTo>
                    <a:pt x="2058792" y="407638"/>
                  </a:lnTo>
                  <a:lnTo>
                    <a:pt x="2061821" y="402585"/>
                  </a:lnTo>
                  <a:lnTo>
                    <a:pt x="2061021" y="400308"/>
                  </a:lnTo>
                  <a:lnTo>
                    <a:pt x="2065193" y="400086"/>
                  </a:lnTo>
                  <a:lnTo>
                    <a:pt x="2067022" y="398476"/>
                  </a:lnTo>
                  <a:lnTo>
                    <a:pt x="2072280" y="388425"/>
                  </a:lnTo>
                  <a:lnTo>
                    <a:pt x="2071308" y="387259"/>
                  </a:lnTo>
                  <a:lnTo>
                    <a:pt x="2073080" y="381040"/>
                  </a:lnTo>
                  <a:lnTo>
                    <a:pt x="2071537" y="379041"/>
                  </a:lnTo>
                  <a:lnTo>
                    <a:pt x="2070851" y="371544"/>
                  </a:lnTo>
                  <a:lnTo>
                    <a:pt x="2078109" y="363437"/>
                  </a:lnTo>
                  <a:lnTo>
                    <a:pt x="2080795" y="355941"/>
                  </a:lnTo>
                  <a:lnTo>
                    <a:pt x="2083767" y="352331"/>
                  </a:lnTo>
                  <a:lnTo>
                    <a:pt x="2088168" y="351276"/>
                  </a:lnTo>
                  <a:lnTo>
                    <a:pt x="2092683" y="346167"/>
                  </a:lnTo>
                  <a:lnTo>
                    <a:pt x="2091997" y="342614"/>
                  </a:lnTo>
                  <a:lnTo>
                    <a:pt x="2096169" y="340115"/>
                  </a:lnTo>
                  <a:lnTo>
                    <a:pt x="2095083" y="336394"/>
                  </a:lnTo>
                  <a:lnTo>
                    <a:pt x="2096855" y="335339"/>
                  </a:lnTo>
                  <a:lnTo>
                    <a:pt x="2098398" y="327898"/>
                  </a:lnTo>
                  <a:lnTo>
                    <a:pt x="2095826" y="322290"/>
                  </a:lnTo>
                  <a:lnTo>
                    <a:pt x="2097998" y="320291"/>
                  </a:lnTo>
                  <a:lnTo>
                    <a:pt x="2101484" y="322012"/>
                  </a:lnTo>
                  <a:lnTo>
                    <a:pt x="2099255" y="317681"/>
                  </a:lnTo>
                  <a:lnTo>
                    <a:pt x="2102113" y="314794"/>
                  </a:lnTo>
                  <a:lnTo>
                    <a:pt x="2100512" y="312128"/>
                  </a:lnTo>
                  <a:lnTo>
                    <a:pt x="2107370" y="308908"/>
                  </a:lnTo>
                  <a:lnTo>
                    <a:pt x="2107256" y="303854"/>
                  </a:lnTo>
                  <a:lnTo>
                    <a:pt x="2113085" y="300301"/>
                  </a:lnTo>
                  <a:lnTo>
                    <a:pt x="2110113" y="298301"/>
                  </a:lnTo>
                  <a:lnTo>
                    <a:pt x="2109770" y="295803"/>
                  </a:lnTo>
                  <a:lnTo>
                    <a:pt x="2115371" y="294414"/>
                  </a:lnTo>
                  <a:lnTo>
                    <a:pt x="2116457" y="287751"/>
                  </a:lnTo>
                  <a:lnTo>
                    <a:pt x="2118286" y="285641"/>
                  </a:lnTo>
                  <a:lnTo>
                    <a:pt x="2116400" y="282198"/>
                  </a:lnTo>
                  <a:lnTo>
                    <a:pt x="2116686" y="278811"/>
                  </a:lnTo>
                  <a:lnTo>
                    <a:pt x="2119658" y="276423"/>
                  </a:lnTo>
                  <a:lnTo>
                    <a:pt x="2122915" y="270482"/>
                  </a:lnTo>
                  <a:lnTo>
                    <a:pt x="2121372" y="267094"/>
                  </a:lnTo>
                  <a:lnTo>
                    <a:pt x="2123544" y="259542"/>
                  </a:lnTo>
                  <a:lnTo>
                    <a:pt x="2127373" y="257321"/>
                  </a:lnTo>
                  <a:lnTo>
                    <a:pt x="2126116" y="252990"/>
                  </a:lnTo>
                  <a:lnTo>
                    <a:pt x="2134060" y="252712"/>
                  </a:lnTo>
                  <a:lnTo>
                    <a:pt x="2139032" y="247048"/>
                  </a:lnTo>
                  <a:lnTo>
                    <a:pt x="2145376" y="241884"/>
                  </a:lnTo>
                  <a:lnTo>
                    <a:pt x="2147490" y="236831"/>
                  </a:lnTo>
                  <a:lnTo>
                    <a:pt x="2151776" y="236220"/>
                  </a:lnTo>
                  <a:lnTo>
                    <a:pt x="2155777" y="232222"/>
                  </a:lnTo>
                  <a:lnTo>
                    <a:pt x="2155205" y="229668"/>
                  </a:lnTo>
                  <a:lnTo>
                    <a:pt x="2162578" y="226447"/>
                  </a:lnTo>
                  <a:lnTo>
                    <a:pt x="2162692" y="221838"/>
                  </a:lnTo>
                  <a:lnTo>
                    <a:pt x="2168979" y="222338"/>
                  </a:lnTo>
                  <a:lnTo>
                    <a:pt x="2168922" y="218506"/>
                  </a:lnTo>
                  <a:lnTo>
                    <a:pt x="2178980" y="215730"/>
                  </a:lnTo>
                  <a:lnTo>
                    <a:pt x="2179551" y="210954"/>
                  </a:lnTo>
                  <a:lnTo>
                    <a:pt x="2183438" y="207123"/>
                  </a:lnTo>
                  <a:lnTo>
                    <a:pt x="2184638" y="202292"/>
                  </a:lnTo>
                  <a:lnTo>
                    <a:pt x="2182238" y="200571"/>
                  </a:lnTo>
                  <a:lnTo>
                    <a:pt x="2182123" y="197516"/>
                  </a:lnTo>
                  <a:lnTo>
                    <a:pt x="2184581" y="193629"/>
                  </a:lnTo>
                  <a:lnTo>
                    <a:pt x="2187953" y="191741"/>
                  </a:lnTo>
                  <a:lnTo>
                    <a:pt x="2189267" y="188132"/>
                  </a:lnTo>
                  <a:lnTo>
                    <a:pt x="2188581" y="183967"/>
                  </a:lnTo>
                  <a:lnTo>
                    <a:pt x="2191039" y="180802"/>
                  </a:lnTo>
                  <a:lnTo>
                    <a:pt x="2187210" y="173528"/>
                  </a:lnTo>
                  <a:lnTo>
                    <a:pt x="2188124" y="165587"/>
                  </a:lnTo>
                  <a:lnTo>
                    <a:pt x="2184466" y="165143"/>
                  </a:lnTo>
                  <a:lnTo>
                    <a:pt x="2182581" y="160756"/>
                  </a:lnTo>
                  <a:lnTo>
                    <a:pt x="2178694" y="158868"/>
                  </a:lnTo>
                  <a:lnTo>
                    <a:pt x="2176237" y="155648"/>
                  </a:lnTo>
                  <a:lnTo>
                    <a:pt x="2175894" y="149984"/>
                  </a:lnTo>
                  <a:lnTo>
                    <a:pt x="2178694" y="148484"/>
                  </a:lnTo>
                  <a:lnTo>
                    <a:pt x="2178294" y="145541"/>
                  </a:lnTo>
                  <a:lnTo>
                    <a:pt x="2181895" y="139877"/>
                  </a:lnTo>
                  <a:lnTo>
                    <a:pt x="2181380" y="134269"/>
                  </a:lnTo>
                  <a:lnTo>
                    <a:pt x="2183609" y="129938"/>
                  </a:lnTo>
                  <a:lnTo>
                    <a:pt x="2181780" y="127106"/>
                  </a:lnTo>
                  <a:lnTo>
                    <a:pt x="2186181" y="123219"/>
                  </a:lnTo>
                  <a:lnTo>
                    <a:pt x="2182123" y="121608"/>
                  </a:lnTo>
                  <a:lnTo>
                    <a:pt x="2179151" y="118610"/>
                  </a:lnTo>
                  <a:lnTo>
                    <a:pt x="2176180" y="118054"/>
                  </a:lnTo>
                  <a:lnTo>
                    <a:pt x="2174179" y="115223"/>
                  </a:lnTo>
                  <a:lnTo>
                    <a:pt x="2170122" y="114279"/>
                  </a:lnTo>
                  <a:lnTo>
                    <a:pt x="2162921" y="109003"/>
                  </a:lnTo>
                  <a:lnTo>
                    <a:pt x="2160920" y="106671"/>
                  </a:lnTo>
                  <a:lnTo>
                    <a:pt x="2154862" y="111113"/>
                  </a:lnTo>
                  <a:lnTo>
                    <a:pt x="2144918" y="110003"/>
                  </a:lnTo>
                  <a:lnTo>
                    <a:pt x="2136117" y="116833"/>
                  </a:lnTo>
                  <a:lnTo>
                    <a:pt x="2129659" y="115611"/>
                  </a:lnTo>
                  <a:lnTo>
                    <a:pt x="2125087" y="115722"/>
                  </a:lnTo>
                  <a:lnTo>
                    <a:pt x="2122630" y="113834"/>
                  </a:lnTo>
                  <a:lnTo>
                    <a:pt x="2121315" y="106505"/>
                  </a:lnTo>
                  <a:lnTo>
                    <a:pt x="2124630" y="97342"/>
                  </a:lnTo>
                  <a:lnTo>
                    <a:pt x="2120972" y="87014"/>
                  </a:lnTo>
                  <a:lnTo>
                    <a:pt x="2127430" y="84682"/>
                  </a:lnTo>
                  <a:lnTo>
                    <a:pt x="2131145" y="80961"/>
                  </a:lnTo>
                  <a:lnTo>
                    <a:pt x="2134860" y="81905"/>
                  </a:lnTo>
                  <a:lnTo>
                    <a:pt x="2138689" y="76408"/>
                  </a:lnTo>
                  <a:lnTo>
                    <a:pt x="2145604" y="72243"/>
                  </a:lnTo>
                  <a:lnTo>
                    <a:pt x="2145433" y="68911"/>
                  </a:lnTo>
                  <a:lnTo>
                    <a:pt x="2150576" y="66635"/>
                  </a:lnTo>
                  <a:lnTo>
                    <a:pt x="2151719" y="61248"/>
                  </a:lnTo>
                  <a:lnTo>
                    <a:pt x="2156177" y="58694"/>
                  </a:lnTo>
                  <a:lnTo>
                    <a:pt x="2160063" y="50642"/>
                  </a:lnTo>
                  <a:lnTo>
                    <a:pt x="2167150" y="45145"/>
                  </a:lnTo>
                  <a:lnTo>
                    <a:pt x="2170236" y="39426"/>
                  </a:lnTo>
                  <a:lnTo>
                    <a:pt x="2177780" y="35705"/>
                  </a:lnTo>
                  <a:lnTo>
                    <a:pt x="2179266" y="31041"/>
                  </a:lnTo>
                  <a:lnTo>
                    <a:pt x="2181780" y="30208"/>
                  </a:lnTo>
                  <a:lnTo>
                    <a:pt x="2182123" y="25210"/>
                  </a:lnTo>
                  <a:lnTo>
                    <a:pt x="2186352" y="20546"/>
                  </a:lnTo>
                  <a:lnTo>
                    <a:pt x="2194296" y="14826"/>
                  </a:lnTo>
                  <a:lnTo>
                    <a:pt x="2195839" y="15159"/>
                  </a:lnTo>
                  <a:lnTo>
                    <a:pt x="2194182" y="10606"/>
                  </a:lnTo>
                  <a:lnTo>
                    <a:pt x="2198526" y="9107"/>
                  </a:lnTo>
                  <a:lnTo>
                    <a:pt x="2199954" y="6664"/>
                  </a:lnTo>
                  <a:lnTo>
                    <a:pt x="2204926" y="7607"/>
                  </a:lnTo>
                  <a:lnTo>
                    <a:pt x="2206241" y="6164"/>
                  </a:lnTo>
                  <a:lnTo>
                    <a:pt x="2215956" y="7108"/>
                  </a:lnTo>
                  <a:lnTo>
                    <a:pt x="2219957" y="4720"/>
                  </a:lnTo>
                  <a:lnTo>
                    <a:pt x="2222814" y="9329"/>
                  </a:lnTo>
                  <a:lnTo>
                    <a:pt x="2225272" y="8052"/>
                  </a:lnTo>
                  <a:lnTo>
                    <a:pt x="2231959" y="8829"/>
                  </a:lnTo>
                  <a:lnTo>
                    <a:pt x="2239445" y="5553"/>
                  </a:lnTo>
                  <a:lnTo>
                    <a:pt x="2242074" y="1777"/>
                  </a:lnTo>
                  <a:lnTo>
                    <a:pt x="2249447" y="2776"/>
                  </a:lnTo>
                  <a:lnTo>
                    <a:pt x="2257162" y="0"/>
                  </a:lnTo>
                  <a:lnTo>
                    <a:pt x="2257676" y="2221"/>
                  </a:lnTo>
                  <a:lnTo>
                    <a:pt x="2264249" y="7108"/>
                  </a:lnTo>
                  <a:lnTo>
                    <a:pt x="2267906" y="12161"/>
                  </a:lnTo>
                  <a:lnTo>
                    <a:pt x="2270421" y="11606"/>
                  </a:lnTo>
                  <a:lnTo>
                    <a:pt x="2273907" y="14993"/>
                  </a:lnTo>
                  <a:lnTo>
                    <a:pt x="2273850" y="21379"/>
                  </a:lnTo>
                  <a:lnTo>
                    <a:pt x="2272078" y="22045"/>
                  </a:lnTo>
                  <a:lnTo>
                    <a:pt x="2272536" y="25876"/>
                  </a:lnTo>
                  <a:lnTo>
                    <a:pt x="2277851" y="29708"/>
                  </a:lnTo>
                  <a:lnTo>
                    <a:pt x="2280708" y="29430"/>
                  </a:lnTo>
                  <a:lnTo>
                    <a:pt x="2283623" y="36094"/>
                  </a:lnTo>
                  <a:lnTo>
                    <a:pt x="2282765" y="38371"/>
                  </a:lnTo>
                  <a:lnTo>
                    <a:pt x="2286709" y="42702"/>
                  </a:lnTo>
                  <a:lnTo>
                    <a:pt x="2283737" y="49365"/>
                  </a:lnTo>
                  <a:lnTo>
                    <a:pt x="2277222" y="52530"/>
                  </a:lnTo>
                  <a:lnTo>
                    <a:pt x="2273678" y="60193"/>
                  </a:lnTo>
                  <a:lnTo>
                    <a:pt x="2272307" y="65691"/>
                  </a:lnTo>
                  <a:lnTo>
                    <a:pt x="2267449" y="68800"/>
                  </a:lnTo>
                  <a:lnTo>
                    <a:pt x="2266878" y="71854"/>
                  </a:lnTo>
                  <a:lnTo>
                    <a:pt x="2268421" y="74798"/>
                  </a:lnTo>
                  <a:lnTo>
                    <a:pt x="2265678" y="79184"/>
                  </a:lnTo>
                  <a:lnTo>
                    <a:pt x="2260705" y="82738"/>
                  </a:lnTo>
                  <a:lnTo>
                    <a:pt x="2258248" y="86181"/>
                  </a:lnTo>
                  <a:lnTo>
                    <a:pt x="2255047" y="87236"/>
                  </a:lnTo>
                  <a:lnTo>
                    <a:pt x="2253047" y="92900"/>
                  </a:lnTo>
                  <a:lnTo>
                    <a:pt x="2245446" y="100896"/>
                  </a:lnTo>
                  <a:lnTo>
                    <a:pt x="2239560" y="101951"/>
                  </a:lnTo>
                  <a:lnTo>
                    <a:pt x="2237959" y="105672"/>
                  </a:lnTo>
                  <a:lnTo>
                    <a:pt x="2232816" y="110669"/>
                  </a:lnTo>
                  <a:lnTo>
                    <a:pt x="2227729" y="113723"/>
                  </a:lnTo>
                  <a:lnTo>
                    <a:pt x="2231730" y="117055"/>
                  </a:lnTo>
                  <a:lnTo>
                    <a:pt x="2236816" y="115611"/>
                  </a:lnTo>
                  <a:lnTo>
                    <a:pt x="2240874" y="117610"/>
                  </a:lnTo>
                  <a:lnTo>
                    <a:pt x="2243617" y="123552"/>
                  </a:lnTo>
                  <a:lnTo>
                    <a:pt x="2249047" y="125495"/>
                  </a:lnTo>
                  <a:lnTo>
                    <a:pt x="2249447" y="128938"/>
                  </a:lnTo>
                  <a:lnTo>
                    <a:pt x="2254819" y="131493"/>
                  </a:lnTo>
                  <a:lnTo>
                    <a:pt x="2256762" y="131159"/>
                  </a:lnTo>
                  <a:lnTo>
                    <a:pt x="2258991" y="135435"/>
                  </a:lnTo>
                  <a:lnTo>
                    <a:pt x="2263277" y="134880"/>
                  </a:lnTo>
                  <a:lnTo>
                    <a:pt x="2265620" y="137490"/>
                  </a:lnTo>
                  <a:lnTo>
                    <a:pt x="2270192" y="137323"/>
                  </a:lnTo>
                  <a:lnTo>
                    <a:pt x="2273793" y="141044"/>
                  </a:lnTo>
                  <a:lnTo>
                    <a:pt x="2271907" y="145541"/>
                  </a:lnTo>
                  <a:lnTo>
                    <a:pt x="2277222" y="152760"/>
                  </a:lnTo>
                  <a:lnTo>
                    <a:pt x="2277108" y="156536"/>
                  </a:lnTo>
                  <a:lnTo>
                    <a:pt x="2282194" y="158035"/>
                  </a:lnTo>
                  <a:lnTo>
                    <a:pt x="2288880" y="161922"/>
                  </a:lnTo>
                  <a:lnTo>
                    <a:pt x="2294424" y="162200"/>
                  </a:lnTo>
                  <a:lnTo>
                    <a:pt x="2298768" y="159535"/>
                  </a:lnTo>
                  <a:lnTo>
                    <a:pt x="2301454" y="152649"/>
                  </a:lnTo>
                  <a:lnTo>
                    <a:pt x="2306940" y="147485"/>
                  </a:lnTo>
                  <a:lnTo>
                    <a:pt x="2307397" y="142099"/>
                  </a:lnTo>
                  <a:lnTo>
                    <a:pt x="2312084" y="139933"/>
                  </a:lnTo>
                  <a:lnTo>
                    <a:pt x="2311112" y="137934"/>
                  </a:lnTo>
                  <a:lnTo>
                    <a:pt x="2313570" y="136101"/>
                  </a:lnTo>
                  <a:lnTo>
                    <a:pt x="2316827" y="129605"/>
                  </a:lnTo>
                  <a:lnTo>
                    <a:pt x="2316599" y="127328"/>
                  </a:lnTo>
                  <a:lnTo>
                    <a:pt x="2319285" y="126773"/>
                  </a:lnTo>
                  <a:lnTo>
                    <a:pt x="2320142" y="130437"/>
                  </a:lnTo>
                  <a:lnTo>
                    <a:pt x="2322885" y="133547"/>
                  </a:lnTo>
                  <a:lnTo>
                    <a:pt x="2332429" y="132603"/>
                  </a:lnTo>
                  <a:lnTo>
                    <a:pt x="2333858" y="135046"/>
                  </a:lnTo>
                  <a:lnTo>
                    <a:pt x="2335344" y="141932"/>
                  </a:lnTo>
                  <a:lnTo>
                    <a:pt x="2337687" y="141988"/>
                  </a:lnTo>
                  <a:lnTo>
                    <a:pt x="2338773" y="144764"/>
                  </a:lnTo>
                  <a:lnTo>
                    <a:pt x="2342488" y="147874"/>
                  </a:lnTo>
                  <a:lnTo>
                    <a:pt x="2345117" y="144986"/>
                  </a:lnTo>
                  <a:lnTo>
                    <a:pt x="2348546" y="152982"/>
                  </a:lnTo>
                  <a:lnTo>
                    <a:pt x="2347974" y="159868"/>
                  </a:lnTo>
                  <a:lnTo>
                    <a:pt x="2355633" y="161922"/>
                  </a:lnTo>
                  <a:lnTo>
                    <a:pt x="2357976" y="164366"/>
                  </a:lnTo>
                  <a:lnTo>
                    <a:pt x="2366605" y="162811"/>
                  </a:lnTo>
                  <a:lnTo>
                    <a:pt x="2369577" y="165921"/>
                  </a:lnTo>
                  <a:lnTo>
                    <a:pt x="2374206" y="164310"/>
                  </a:lnTo>
                  <a:lnTo>
                    <a:pt x="2376664" y="166476"/>
                  </a:lnTo>
                  <a:lnTo>
                    <a:pt x="2374721" y="169474"/>
                  </a:lnTo>
                  <a:lnTo>
                    <a:pt x="2375007" y="177471"/>
                  </a:lnTo>
                  <a:lnTo>
                    <a:pt x="2372092" y="181469"/>
                  </a:lnTo>
                  <a:lnTo>
                    <a:pt x="2367691" y="183468"/>
                  </a:lnTo>
                  <a:lnTo>
                    <a:pt x="2361976" y="184023"/>
                  </a:lnTo>
                  <a:lnTo>
                    <a:pt x="2363348" y="187799"/>
                  </a:lnTo>
                  <a:lnTo>
                    <a:pt x="2361633" y="194462"/>
                  </a:lnTo>
                  <a:lnTo>
                    <a:pt x="2363976" y="195740"/>
                  </a:lnTo>
                  <a:lnTo>
                    <a:pt x="2365291" y="204846"/>
                  </a:lnTo>
                  <a:lnTo>
                    <a:pt x="2367063" y="208456"/>
                  </a:lnTo>
                  <a:lnTo>
                    <a:pt x="2371006" y="207845"/>
                  </a:lnTo>
                  <a:lnTo>
                    <a:pt x="2371292" y="216785"/>
                  </a:lnTo>
                  <a:lnTo>
                    <a:pt x="2369120" y="221172"/>
                  </a:lnTo>
                  <a:lnTo>
                    <a:pt x="2370949" y="222949"/>
                  </a:lnTo>
                  <a:lnTo>
                    <a:pt x="2371577" y="229834"/>
                  </a:lnTo>
                  <a:lnTo>
                    <a:pt x="2375235" y="237775"/>
                  </a:lnTo>
                  <a:lnTo>
                    <a:pt x="2373120" y="242717"/>
                  </a:lnTo>
                  <a:lnTo>
                    <a:pt x="2375864" y="249991"/>
                  </a:lnTo>
                  <a:lnTo>
                    <a:pt x="2379350" y="256377"/>
                  </a:lnTo>
                  <a:lnTo>
                    <a:pt x="2379750" y="259709"/>
                  </a:lnTo>
                  <a:lnTo>
                    <a:pt x="2383065" y="263651"/>
                  </a:lnTo>
                  <a:lnTo>
                    <a:pt x="2380893" y="267372"/>
                  </a:lnTo>
                  <a:lnTo>
                    <a:pt x="2384722" y="270426"/>
                  </a:lnTo>
                  <a:lnTo>
                    <a:pt x="2385293" y="273924"/>
                  </a:lnTo>
                  <a:lnTo>
                    <a:pt x="2383293" y="275868"/>
                  </a:lnTo>
                  <a:lnTo>
                    <a:pt x="2385293" y="277922"/>
                  </a:lnTo>
                  <a:lnTo>
                    <a:pt x="2382893" y="282920"/>
                  </a:lnTo>
                  <a:lnTo>
                    <a:pt x="2384436" y="286252"/>
                  </a:lnTo>
                  <a:lnTo>
                    <a:pt x="2387122" y="287751"/>
                  </a:lnTo>
                  <a:lnTo>
                    <a:pt x="2387465" y="292193"/>
                  </a:lnTo>
                  <a:lnTo>
                    <a:pt x="2391409" y="293693"/>
                  </a:lnTo>
                  <a:lnTo>
                    <a:pt x="2393237" y="296414"/>
                  </a:lnTo>
                  <a:lnTo>
                    <a:pt x="2393237" y="302522"/>
                  </a:lnTo>
                  <a:lnTo>
                    <a:pt x="2396667" y="307519"/>
                  </a:lnTo>
                  <a:lnTo>
                    <a:pt x="2402839" y="306187"/>
                  </a:lnTo>
                  <a:lnTo>
                    <a:pt x="2408268" y="309629"/>
                  </a:lnTo>
                  <a:lnTo>
                    <a:pt x="2417869" y="312406"/>
                  </a:lnTo>
                  <a:lnTo>
                    <a:pt x="2417869" y="313961"/>
                  </a:lnTo>
                  <a:lnTo>
                    <a:pt x="2423699" y="316126"/>
                  </a:lnTo>
                  <a:lnTo>
                    <a:pt x="2427928" y="313405"/>
                  </a:lnTo>
                  <a:lnTo>
                    <a:pt x="2431357" y="314238"/>
                  </a:lnTo>
                  <a:lnTo>
                    <a:pt x="2434843" y="312461"/>
                  </a:lnTo>
                  <a:lnTo>
                    <a:pt x="2437244" y="313627"/>
                  </a:lnTo>
                  <a:lnTo>
                    <a:pt x="2439358" y="311295"/>
                  </a:lnTo>
                  <a:lnTo>
                    <a:pt x="2450445" y="310129"/>
                  </a:lnTo>
                  <a:lnTo>
                    <a:pt x="2450445" y="308297"/>
                  </a:lnTo>
                  <a:lnTo>
                    <a:pt x="2457818" y="306464"/>
                  </a:lnTo>
                  <a:lnTo>
                    <a:pt x="2457646" y="302966"/>
                  </a:lnTo>
                  <a:lnTo>
                    <a:pt x="2462390" y="294748"/>
                  </a:lnTo>
                  <a:lnTo>
                    <a:pt x="2470105" y="300245"/>
                  </a:lnTo>
                  <a:lnTo>
                    <a:pt x="2474563" y="299301"/>
                  </a:lnTo>
                  <a:lnTo>
                    <a:pt x="2478735" y="306242"/>
                  </a:lnTo>
                  <a:lnTo>
                    <a:pt x="2482335" y="309241"/>
                  </a:lnTo>
                  <a:lnTo>
                    <a:pt x="2483592" y="307353"/>
                  </a:lnTo>
                  <a:lnTo>
                    <a:pt x="2488679" y="305964"/>
                  </a:lnTo>
                  <a:lnTo>
                    <a:pt x="2495823" y="306242"/>
                  </a:lnTo>
                  <a:lnTo>
                    <a:pt x="2497537" y="303188"/>
                  </a:lnTo>
                  <a:lnTo>
                    <a:pt x="2501081" y="302300"/>
                  </a:lnTo>
                  <a:lnTo>
                    <a:pt x="2507024" y="303466"/>
                  </a:lnTo>
                  <a:lnTo>
                    <a:pt x="2511368" y="302688"/>
                  </a:lnTo>
                  <a:lnTo>
                    <a:pt x="2514397" y="308075"/>
                  </a:lnTo>
                  <a:lnTo>
                    <a:pt x="2516797" y="309518"/>
                  </a:lnTo>
                  <a:lnTo>
                    <a:pt x="2520683" y="310296"/>
                  </a:lnTo>
                  <a:lnTo>
                    <a:pt x="2526913" y="313461"/>
                  </a:lnTo>
                  <a:lnTo>
                    <a:pt x="2529084" y="309130"/>
                  </a:lnTo>
                  <a:lnTo>
                    <a:pt x="2528799" y="304576"/>
                  </a:lnTo>
                  <a:lnTo>
                    <a:pt x="2530342" y="300689"/>
                  </a:lnTo>
                  <a:lnTo>
                    <a:pt x="2533542" y="300079"/>
                  </a:lnTo>
                  <a:lnTo>
                    <a:pt x="2534685" y="297358"/>
                  </a:lnTo>
                  <a:lnTo>
                    <a:pt x="2540743" y="298135"/>
                  </a:lnTo>
                  <a:lnTo>
                    <a:pt x="2543658" y="299856"/>
                  </a:lnTo>
                  <a:lnTo>
                    <a:pt x="2547316" y="305243"/>
                  </a:lnTo>
                  <a:lnTo>
                    <a:pt x="2553545" y="304465"/>
                  </a:lnTo>
                  <a:lnTo>
                    <a:pt x="2559031" y="300689"/>
                  </a:lnTo>
                  <a:lnTo>
                    <a:pt x="2560117" y="296358"/>
                  </a:lnTo>
                  <a:lnTo>
                    <a:pt x="2561889" y="295636"/>
                  </a:lnTo>
                  <a:lnTo>
                    <a:pt x="2569376" y="297469"/>
                  </a:lnTo>
                  <a:lnTo>
                    <a:pt x="2571319" y="293248"/>
                  </a:lnTo>
                  <a:lnTo>
                    <a:pt x="2576634" y="287418"/>
                  </a:lnTo>
                  <a:lnTo>
                    <a:pt x="2574348" y="283420"/>
                  </a:lnTo>
                  <a:lnTo>
                    <a:pt x="2575376" y="279810"/>
                  </a:lnTo>
                  <a:lnTo>
                    <a:pt x="2580463" y="278311"/>
                  </a:lnTo>
                  <a:lnTo>
                    <a:pt x="2582406" y="275201"/>
                  </a:lnTo>
                  <a:lnTo>
                    <a:pt x="2586349" y="275146"/>
                  </a:lnTo>
                  <a:lnTo>
                    <a:pt x="2588750" y="271592"/>
                  </a:lnTo>
                  <a:lnTo>
                    <a:pt x="2587549" y="265151"/>
                  </a:lnTo>
                  <a:lnTo>
                    <a:pt x="2591150" y="255933"/>
                  </a:lnTo>
                  <a:lnTo>
                    <a:pt x="2593893" y="255822"/>
                  </a:lnTo>
                  <a:lnTo>
                    <a:pt x="2594064" y="259376"/>
                  </a:lnTo>
                  <a:lnTo>
                    <a:pt x="2598294" y="258765"/>
                  </a:lnTo>
                  <a:lnTo>
                    <a:pt x="2601894" y="260486"/>
                  </a:lnTo>
                  <a:lnTo>
                    <a:pt x="2603209" y="258598"/>
                  </a:lnTo>
                  <a:lnTo>
                    <a:pt x="2608809" y="259598"/>
                  </a:lnTo>
                  <a:lnTo>
                    <a:pt x="2611324" y="263152"/>
                  </a:lnTo>
                  <a:lnTo>
                    <a:pt x="2614582" y="261097"/>
                  </a:lnTo>
                  <a:lnTo>
                    <a:pt x="2617268" y="266817"/>
                  </a:lnTo>
                  <a:lnTo>
                    <a:pt x="2621383" y="270204"/>
                  </a:lnTo>
                  <a:lnTo>
                    <a:pt x="2630984" y="281310"/>
                  </a:lnTo>
                  <a:lnTo>
                    <a:pt x="2633841" y="285308"/>
                  </a:lnTo>
                  <a:lnTo>
                    <a:pt x="2637213" y="291971"/>
                  </a:lnTo>
                  <a:lnTo>
                    <a:pt x="2637671" y="292471"/>
                  </a:lnTo>
                  <a:lnTo>
                    <a:pt x="2637728" y="292915"/>
                  </a:lnTo>
                  <a:lnTo>
                    <a:pt x="2639785" y="294748"/>
                  </a:lnTo>
                  <a:lnTo>
                    <a:pt x="2639842" y="296303"/>
                  </a:lnTo>
                  <a:lnTo>
                    <a:pt x="2640071" y="297413"/>
                  </a:lnTo>
                  <a:lnTo>
                    <a:pt x="2646929" y="305243"/>
                  </a:lnTo>
                  <a:lnTo>
                    <a:pt x="2650701" y="312906"/>
                  </a:lnTo>
                  <a:lnTo>
                    <a:pt x="2652587" y="314960"/>
                  </a:lnTo>
                  <a:lnTo>
                    <a:pt x="2652644" y="320235"/>
                  </a:lnTo>
                  <a:lnTo>
                    <a:pt x="2657959" y="320124"/>
                  </a:lnTo>
                  <a:lnTo>
                    <a:pt x="2660873" y="322124"/>
                  </a:lnTo>
                  <a:lnTo>
                    <a:pt x="2662188" y="332063"/>
                  </a:lnTo>
                  <a:lnTo>
                    <a:pt x="2666360" y="333174"/>
                  </a:lnTo>
                  <a:lnTo>
                    <a:pt x="2669789" y="337727"/>
                  </a:lnTo>
                  <a:lnTo>
                    <a:pt x="2672018" y="335395"/>
                  </a:lnTo>
                  <a:lnTo>
                    <a:pt x="2674190" y="336117"/>
                  </a:lnTo>
                  <a:lnTo>
                    <a:pt x="2672532" y="341225"/>
                  </a:lnTo>
                  <a:lnTo>
                    <a:pt x="2680248" y="347278"/>
                  </a:lnTo>
                  <a:lnTo>
                    <a:pt x="2677904" y="352054"/>
                  </a:lnTo>
                  <a:lnTo>
                    <a:pt x="2678647" y="356385"/>
                  </a:lnTo>
                  <a:lnTo>
                    <a:pt x="2681105" y="358495"/>
                  </a:lnTo>
                  <a:lnTo>
                    <a:pt x="2678705" y="364659"/>
                  </a:lnTo>
                  <a:lnTo>
                    <a:pt x="2676647" y="364381"/>
                  </a:lnTo>
                  <a:lnTo>
                    <a:pt x="2674418" y="367435"/>
                  </a:lnTo>
                  <a:lnTo>
                    <a:pt x="2674533" y="372433"/>
                  </a:lnTo>
                  <a:lnTo>
                    <a:pt x="2671218" y="368268"/>
                  </a:lnTo>
                  <a:lnTo>
                    <a:pt x="2669160" y="375154"/>
                  </a:lnTo>
                  <a:lnTo>
                    <a:pt x="2666703" y="379318"/>
                  </a:lnTo>
                  <a:lnTo>
                    <a:pt x="2663445" y="380651"/>
                  </a:lnTo>
                  <a:lnTo>
                    <a:pt x="2664588" y="382261"/>
                  </a:lnTo>
                  <a:lnTo>
                    <a:pt x="2659559" y="384094"/>
                  </a:lnTo>
                  <a:lnTo>
                    <a:pt x="2660531" y="387592"/>
                  </a:lnTo>
                  <a:lnTo>
                    <a:pt x="2658873" y="389480"/>
                  </a:lnTo>
                  <a:lnTo>
                    <a:pt x="2656587" y="387037"/>
                  </a:lnTo>
                  <a:lnTo>
                    <a:pt x="2652358" y="390924"/>
                  </a:lnTo>
                  <a:lnTo>
                    <a:pt x="2655787" y="392090"/>
                  </a:lnTo>
                  <a:lnTo>
                    <a:pt x="2654416" y="394034"/>
                  </a:lnTo>
                  <a:lnTo>
                    <a:pt x="2658588" y="397254"/>
                  </a:lnTo>
                  <a:lnTo>
                    <a:pt x="2655216" y="400752"/>
                  </a:lnTo>
                  <a:lnTo>
                    <a:pt x="2656587" y="403806"/>
                  </a:lnTo>
                  <a:lnTo>
                    <a:pt x="2655559" y="406083"/>
                  </a:lnTo>
                  <a:lnTo>
                    <a:pt x="2657559" y="409359"/>
                  </a:lnTo>
                  <a:lnTo>
                    <a:pt x="2656930" y="411858"/>
                  </a:lnTo>
                  <a:lnTo>
                    <a:pt x="2658931" y="418022"/>
                  </a:lnTo>
                  <a:lnTo>
                    <a:pt x="2655730" y="422242"/>
                  </a:lnTo>
                  <a:lnTo>
                    <a:pt x="2653444" y="422464"/>
                  </a:lnTo>
                  <a:lnTo>
                    <a:pt x="2651958" y="426018"/>
                  </a:lnTo>
                  <a:lnTo>
                    <a:pt x="2650701" y="423630"/>
                  </a:lnTo>
                  <a:lnTo>
                    <a:pt x="2646872" y="428906"/>
                  </a:lnTo>
                  <a:lnTo>
                    <a:pt x="2642700" y="431238"/>
                  </a:lnTo>
                  <a:lnTo>
                    <a:pt x="2640185" y="435292"/>
                  </a:lnTo>
                  <a:lnTo>
                    <a:pt x="2635785" y="434403"/>
                  </a:lnTo>
                  <a:lnTo>
                    <a:pt x="2634127" y="436013"/>
                  </a:lnTo>
                  <a:lnTo>
                    <a:pt x="2636070" y="440178"/>
                  </a:lnTo>
                  <a:lnTo>
                    <a:pt x="2634584" y="441178"/>
                  </a:lnTo>
                  <a:lnTo>
                    <a:pt x="2631727" y="438679"/>
                  </a:lnTo>
                  <a:lnTo>
                    <a:pt x="2630413" y="440900"/>
                  </a:lnTo>
                  <a:lnTo>
                    <a:pt x="2632698" y="447563"/>
                  </a:lnTo>
                  <a:lnTo>
                    <a:pt x="2630241" y="448896"/>
                  </a:lnTo>
                  <a:lnTo>
                    <a:pt x="2631212" y="451617"/>
                  </a:lnTo>
                  <a:lnTo>
                    <a:pt x="2624983" y="456726"/>
                  </a:lnTo>
                  <a:lnTo>
                    <a:pt x="2625212" y="460946"/>
                  </a:lnTo>
                  <a:lnTo>
                    <a:pt x="2622983" y="461890"/>
                  </a:lnTo>
                  <a:lnTo>
                    <a:pt x="2623611" y="468276"/>
                  </a:lnTo>
                  <a:lnTo>
                    <a:pt x="2620697" y="471274"/>
                  </a:lnTo>
                  <a:lnTo>
                    <a:pt x="2618239" y="470663"/>
                  </a:lnTo>
                  <a:lnTo>
                    <a:pt x="2617496" y="474662"/>
                  </a:lnTo>
                  <a:lnTo>
                    <a:pt x="2613096" y="476272"/>
                  </a:lnTo>
                  <a:lnTo>
                    <a:pt x="2616868" y="479715"/>
                  </a:lnTo>
                  <a:lnTo>
                    <a:pt x="2610867" y="479270"/>
                  </a:lnTo>
                  <a:lnTo>
                    <a:pt x="2607838" y="481158"/>
                  </a:lnTo>
                  <a:lnTo>
                    <a:pt x="2605952" y="484601"/>
                  </a:lnTo>
                  <a:lnTo>
                    <a:pt x="2608638" y="486045"/>
                  </a:lnTo>
                  <a:lnTo>
                    <a:pt x="2608295" y="489432"/>
                  </a:lnTo>
                  <a:lnTo>
                    <a:pt x="2612410" y="490043"/>
                  </a:lnTo>
                  <a:lnTo>
                    <a:pt x="2611267" y="492986"/>
                  </a:lnTo>
                  <a:lnTo>
                    <a:pt x="2608866" y="491209"/>
                  </a:lnTo>
                  <a:lnTo>
                    <a:pt x="2605438" y="493597"/>
                  </a:lnTo>
                  <a:lnTo>
                    <a:pt x="2608295" y="494374"/>
                  </a:lnTo>
                  <a:lnTo>
                    <a:pt x="2609609" y="497484"/>
                  </a:lnTo>
                  <a:lnTo>
                    <a:pt x="2607781" y="500094"/>
                  </a:lnTo>
                  <a:lnTo>
                    <a:pt x="2604409" y="501315"/>
                  </a:lnTo>
                  <a:lnTo>
                    <a:pt x="2603437" y="505702"/>
                  </a:lnTo>
                  <a:lnTo>
                    <a:pt x="2599608" y="505369"/>
                  </a:lnTo>
                  <a:lnTo>
                    <a:pt x="2600466" y="508923"/>
                  </a:lnTo>
                  <a:lnTo>
                    <a:pt x="2602923" y="510755"/>
                  </a:lnTo>
                  <a:lnTo>
                    <a:pt x="2601723" y="512921"/>
                  </a:lnTo>
                  <a:lnTo>
                    <a:pt x="2604752" y="518030"/>
                  </a:lnTo>
                  <a:lnTo>
                    <a:pt x="2602866" y="518696"/>
                  </a:lnTo>
                  <a:lnTo>
                    <a:pt x="2604180" y="521972"/>
                  </a:lnTo>
                  <a:lnTo>
                    <a:pt x="2598465" y="524138"/>
                  </a:lnTo>
                  <a:lnTo>
                    <a:pt x="2602637" y="528525"/>
                  </a:lnTo>
                  <a:lnTo>
                    <a:pt x="2602523" y="534855"/>
                  </a:lnTo>
                  <a:lnTo>
                    <a:pt x="2600923" y="537853"/>
                  </a:lnTo>
                  <a:lnTo>
                    <a:pt x="2602866" y="538964"/>
                  </a:lnTo>
                  <a:lnTo>
                    <a:pt x="2602351" y="547182"/>
                  </a:lnTo>
                  <a:lnTo>
                    <a:pt x="2599151" y="552124"/>
                  </a:lnTo>
                  <a:lnTo>
                    <a:pt x="2599551" y="549570"/>
                  </a:lnTo>
                  <a:lnTo>
                    <a:pt x="2597265" y="547127"/>
                  </a:lnTo>
                  <a:lnTo>
                    <a:pt x="2594236" y="546738"/>
                  </a:lnTo>
                  <a:lnTo>
                    <a:pt x="2593779" y="549181"/>
                  </a:lnTo>
                  <a:lnTo>
                    <a:pt x="2596293" y="554679"/>
                  </a:lnTo>
                  <a:lnTo>
                    <a:pt x="2597551" y="552791"/>
                  </a:lnTo>
                  <a:lnTo>
                    <a:pt x="2601037" y="557955"/>
                  </a:lnTo>
                  <a:lnTo>
                    <a:pt x="2603323" y="557733"/>
                  </a:lnTo>
                  <a:lnTo>
                    <a:pt x="2603666" y="566118"/>
                  </a:lnTo>
                  <a:lnTo>
                    <a:pt x="2601551" y="565673"/>
                  </a:lnTo>
                  <a:lnTo>
                    <a:pt x="2603152" y="573225"/>
                  </a:lnTo>
                  <a:lnTo>
                    <a:pt x="2607095" y="577890"/>
                  </a:lnTo>
                  <a:lnTo>
                    <a:pt x="2605781" y="580333"/>
                  </a:lnTo>
                  <a:lnTo>
                    <a:pt x="2605723" y="586330"/>
                  </a:lnTo>
                  <a:lnTo>
                    <a:pt x="2607724" y="588551"/>
                  </a:lnTo>
                  <a:lnTo>
                    <a:pt x="2605781" y="591383"/>
                  </a:lnTo>
                  <a:lnTo>
                    <a:pt x="2606238" y="596714"/>
                  </a:lnTo>
                  <a:lnTo>
                    <a:pt x="2601894" y="603155"/>
                  </a:lnTo>
                  <a:lnTo>
                    <a:pt x="2603094" y="607154"/>
                  </a:lnTo>
                  <a:lnTo>
                    <a:pt x="2602351" y="615650"/>
                  </a:lnTo>
                  <a:lnTo>
                    <a:pt x="2599380" y="615983"/>
                  </a:lnTo>
                  <a:lnTo>
                    <a:pt x="2596693" y="621924"/>
                  </a:lnTo>
                  <a:lnTo>
                    <a:pt x="2592864" y="624590"/>
                  </a:lnTo>
                  <a:lnTo>
                    <a:pt x="2585149" y="620203"/>
                  </a:lnTo>
                  <a:lnTo>
                    <a:pt x="2585664" y="617482"/>
                  </a:lnTo>
                  <a:lnTo>
                    <a:pt x="2580406" y="619426"/>
                  </a:lnTo>
                  <a:lnTo>
                    <a:pt x="2573319" y="616371"/>
                  </a:lnTo>
                  <a:lnTo>
                    <a:pt x="2569033" y="618870"/>
                  </a:lnTo>
                  <a:lnTo>
                    <a:pt x="2567832" y="624090"/>
                  </a:lnTo>
                  <a:lnTo>
                    <a:pt x="2564289" y="626033"/>
                  </a:lnTo>
                  <a:lnTo>
                    <a:pt x="2566061" y="631420"/>
                  </a:lnTo>
                  <a:lnTo>
                    <a:pt x="2564175" y="639527"/>
                  </a:lnTo>
                  <a:lnTo>
                    <a:pt x="2559374" y="647079"/>
                  </a:lnTo>
                  <a:lnTo>
                    <a:pt x="2558231" y="653687"/>
                  </a:lnTo>
                  <a:lnTo>
                    <a:pt x="2554974" y="653687"/>
                  </a:lnTo>
                  <a:lnTo>
                    <a:pt x="2555602" y="658629"/>
                  </a:lnTo>
                  <a:lnTo>
                    <a:pt x="2553888" y="664793"/>
                  </a:lnTo>
                  <a:lnTo>
                    <a:pt x="2549887" y="665848"/>
                  </a:lnTo>
                  <a:lnTo>
                    <a:pt x="2548973" y="669568"/>
                  </a:lnTo>
                  <a:lnTo>
                    <a:pt x="2550059" y="672955"/>
                  </a:lnTo>
                  <a:lnTo>
                    <a:pt x="2546001" y="678009"/>
                  </a:lnTo>
                  <a:lnTo>
                    <a:pt x="2547144" y="684505"/>
                  </a:lnTo>
                  <a:lnTo>
                    <a:pt x="2545029" y="694223"/>
                  </a:lnTo>
                  <a:lnTo>
                    <a:pt x="2542915" y="699276"/>
                  </a:lnTo>
                  <a:lnTo>
                    <a:pt x="2537485" y="704940"/>
                  </a:lnTo>
                  <a:lnTo>
                    <a:pt x="2540114" y="707828"/>
                  </a:lnTo>
                  <a:lnTo>
                    <a:pt x="2538686" y="710660"/>
                  </a:lnTo>
                  <a:lnTo>
                    <a:pt x="2540743" y="717323"/>
                  </a:lnTo>
                  <a:lnTo>
                    <a:pt x="2536285" y="720433"/>
                  </a:lnTo>
                  <a:lnTo>
                    <a:pt x="2537886" y="723043"/>
                  </a:lnTo>
                  <a:lnTo>
                    <a:pt x="2537314" y="729873"/>
                  </a:lnTo>
                  <a:lnTo>
                    <a:pt x="2539943" y="732705"/>
                  </a:lnTo>
                  <a:lnTo>
                    <a:pt x="2539372" y="735814"/>
                  </a:lnTo>
                  <a:lnTo>
                    <a:pt x="2542972" y="741145"/>
                  </a:lnTo>
                  <a:lnTo>
                    <a:pt x="2541029" y="745199"/>
                  </a:lnTo>
                  <a:lnTo>
                    <a:pt x="2542915" y="746032"/>
                  </a:lnTo>
                  <a:lnTo>
                    <a:pt x="2539943" y="754583"/>
                  </a:lnTo>
                  <a:lnTo>
                    <a:pt x="2536743" y="759636"/>
                  </a:lnTo>
                  <a:lnTo>
                    <a:pt x="2538343" y="762079"/>
                  </a:lnTo>
                  <a:lnTo>
                    <a:pt x="2536114" y="765133"/>
                  </a:lnTo>
                  <a:lnTo>
                    <a:pt x="2533542" y="765356"/>
                  </a:lnTo>
                  <a:lnTo>
                    <a:pt x="2532399" y="768854"/>
                  </a:lnTo>
                  <a:lnTo>
                    <a:pt x="2527770" y="770298"/>
                  </a:lnTo>
                  <a:lnTo>
                    <a:pt x="2529084" y="765689"/>
                  </a:lnTo>
                  <a:lnTo>
                    <a:pt x="2532914" y="763967"/>
                  </a:lnTo>
                  <a:lnTo>
                    <a:pt x="2533257" y="758359"/>
                  </a:lnTo>
                  <a:lnTo>
                    <a:pt x="2528056" y="757248"/>
                  </a:lnTo>
                  <a:lnTo>
                    <a:pt x="2527484" y="752029"/>
                  </a:lnTo>
                  <a:lnTo>
                    <a:pt x="2528341" y="748308"/>
                  </a:lnTo>
                  <a:lnTo>
                    <a:pt x="2523084" y="743033"/>
                  </a:lnTo>
                  <a:lnTo>
                    <a:pt x="2521998" y="738535"/>
                  </a:lnTo>
                  <a:lnTo>
                    <a:pt x="2518683" y="733648"/>
                  </a:lnTo>
                  <a:lnTo>
                    <a:pt x="2519940" y="729595"/>
                  </a:lnTo>
                  <a:lnTo>
                    <a:pt x="2517940" y="724930"/>
                  </a:lnTo>
                  <a:lnTo>
                    <a:pt x="2519826" y="721821"/>
                  </a:lnTo>
                  <a:lnTo>
                    <a:pt x="2517254" y="718878"/>
                  </a:lnTo>
                  <a:lnTo>
                    <a:pt x="2518340" y="712270"/>
                  </a:lnTo>
                  <a:lnTo>
                    <a:pt x="2513254" y="707717"/>
                  </a:lnTo>
                  <a:lnTo>
                    <a:pt x="2501881" y="717989"/>
                  </a:lnTo>
                  <a:lnTo>
                    <a:pt x="2496508" y="721765"/>
                  </a:lnTo>
                  <a:lnTo>
                    <a:pt x="2490965" y="727762"/>
                  </a:lnTo>
                  <a:lnTo>
                    <a:pt x="2476449" y="744699"/>
                  </a:lnTo>
                  <a:lnTo>
                    <a:pt x="2465647" y="755027"/>
                  </a:lnTo>
                  <a:lnTo>
                    <a:pt x="2461818" y="761357"/>
                  </a:lnTo>
                  <a:lnTo>
                    <a:pt x="2450160" y="776184"/>
                  </a:lnTo>
                  <a:lnTo>
                    <a:pt x="2446273" y="779460"/>
                  </a:lnTo>
                  <a:lnTo>
                    <a:pt x="2424270" y="788900"/>
                  </a:lnTo>
                  <a:lnTo>
                    <a:pt x="2420155" y="799561"/>
                  </a:lnTo>
                  <a:lnTo>
                    <a:pt x="2416269" y="806780"/>
                  </a:lnTo>
                  <a:lnTo>
                    <a:pt x="2411411" y="812666"/>
                  </a:lnTo>
                  <a:lnTo>
                    <a:pt x="2400210" y="817553"/>
                  </a:lnTo>
                  <a:lnTo>
                    <a:pt x="2389580" y="824272"/>
                  </a:lnTo>
                  <a:lnTo>
                    <a:pt x="2382379" y="827493"/>
                  </a:lnTo>
                  <a:lnTo>
                    <a:pt x="2374606" y="835766"/>
                  </a:lnTo>
                  <a:lnTo>
                    <a:pt x="2358719" y="844984"/>
                  </a:lnTo>
                  <a:lnTo>
                    <a:pt x="2354032" y="852092"/>
                  </a:lnTo>
                  <a:lnTo>
                    <a:pt x="2350660" y="865030"/>
                  </a:lnTo>
                  <a:lnTo>
                    <a:pt x="2342431" y="871971"/>
                  </a:lnTo>
                  <a:lnTo>
                    <a:pt x="2344545" y="877469"/>
                  </a:lnTo>
                  <a:lnTo>
                    <a:pt x="2346546" y="881855"/>
                  </a:lnTo>
                  <a:lnTo>
                    <a:pt x="2349860" y="885020"/>
                  </a:lnTo>
                  <a:lnTo>
                    <a:pt x="2352889" y="892739"/>
                  </a:lnTo>
                  <a:lnTo>
                    <a:pt x="2357690" y="898292"/>
                  </a:lnTo>
                  <a:lnTo>
                    <a:pt x="2360719" y="902901"/>
                  </a:lnTo>
                  <a:lnTo>
                    <a:pt x="2366662" y="907010"/>
                  </a:lnTo>
                  <a:lnTo>
                    <a:pt x="2369520" y="907121"/>
                  </a:lnTo>
                  <a:lnTo>
                    <a:pt x="2379807" y="910897"/>
                  </a:lnTo>
                  <a:lnTo>
                    <a:pt x="2382722" y="910009"/>
                  </a:lnTo>
                  <a:lnTo>
                    <a:pt x="2382093" y="913451"/>
                  </a:lnTo>
                  <a:lnTo>
                    <a:pt x="2375807" y="919448"/>
                  </a:lnTo>
                  <a:lnTo>
                    <a:pt x="2375464" y="923391"/>
                  </a:lnTo>
                  <a:lnTo>
                    <a:pt x="2377692" y="925612"/>
                  </a:lnTo>
                  <a:lnTo>
                    <a:pt x="2377007" y="927778"/>
                  </a:lnTo>
                  <a:lnTo>
                    <a:pt x="2381522" y="928389"/>
                  </a:lnTo>
                  <a:lnTo>
                    <a:pt x="2386665" y="925223"/>
                  </a:lnTo>
                  <a:lnTo>
                    <a:pt x="2386551" y="934053"/>
                  </a:lnTo>
                  <a:lnTo>
                    <a:pt x="2387751" y="945991"/>
                  </a:lnTo>
                  <a:lnTo>
                    <a:pt x="2396095" y="952210"/>
                  </a:lnTo>
                  <a:lnTo>
                    <a:pt x="2396724" y="956375"/>
                  </a:lnTo>
                  <a:lnTo>
                    <a:pt x="2398838" y="957986"/>
                  </a:lnTo>
                  <a:lnTo>
                    <a:pt x="2403525" y="954432"/>
                  </a:lnTo>
                  <a:lnTo>
                    <a:pt x="2405982" y="955820"/>
                  </a:lnTo>
                  <a:lnTo>
                    <a:pt x="2411583" y="955098"/>
                  </a:lnTo>
                  <a:lnTo>
                    <a:pt x="2414840" y="946547"/>
                  </a:lnTo>
                  <a:lnTo>
                    <a:pt x="2417126" y="944103"/>
                  </a:lnTo>
                  <a:lnTo>
                    <a:pt x="2416955" y="940161"/>
                  </a:lnTo>
                  <a:lnTo>
                    <a:pt x="2423813" y="938162"/>
                  </a:lnTo>
                  <a:lnTo>
                    <a:pt x="2428042" y="943381"/>
                  </a:lnTo>
                  <a:lnTo>
                    <a:pt x="2431128" y="941882"/>
                  </a:lnTo>
                  <a:lnTo>
                    <a:pt x="2434157" y="932553"/>
                  </a:lnTo>
                  <a:lnTo>
                    <a:pt x="2433929" y="928611"/>
                  </a:lnTo>
                  <a:lnTo>
                    <a:pt x="2429814" y="923780"/>
                  </a:lnTo>
                  <a:lnTo>
                    <a:pt x="2424613" y="924613"/>
                  </a:lnTo>
                  <a:lnTo>
                    <a:pt x="2424384" y="919837"/>
                  </a:lnTo>
                  <a:lnTo>
                    <a:pt x="2427699" y="921336"/>
                  </a:lnTo>
                  <a:lnTo>
                    <a:pt x="2435700" y="928777"/>
                  </a:lnTo>
                  <a:lnTo>
                    <a:pt x="2441644" y="925279"/>
                  </a:lnTo>
                  <a:lnTo>
                    <a:pt x="2445416" y="927334"/>
                  </a:lnTo>
                  <a:lnTo>
                    <a:pt x="2441244" y="940772"/>
                  </a:lnTo>
                  <a:lnTo>
                    <a:pt x="2443416" y="943326"/>
                  </a:lnTo>
                  <a:lnTo>
                    <a:pt x="2448616" y="943492"/>
                  </a:lnTo>
                  <a:lnTo>
                    <a:pt x="2449817" y="940827"/>
                  </a:lnTo>
                  <a:lnTo>
                    <a:pt x="2449931" y="934608"/>
                  </a:lnTo>
                  <a:lnTo>
                    <a:pt x="2452560" y="934608"/>
                  </a:lnTo>
                  <a:lnTo>
                    <a:pt x="2451988" y="937717"/>
                  </a:lnTo>
                  <a:lnTo>
                    <a:pt x="2454446" y="940549"/>
                  </a:lnTo>
                  <a:lnTo>
                    <a:pt x="2450217" y="943270"/>
                  </a:lnTo>
                  <a:lnTo>
                    <a:pt x="2454789" y="945158"/>
                  </a:lnTo>
                  <a:lnTo>
                    <a:pt x="2455017" y="956653"/>
                  </a:lnTo>
                  <a:lnTo>
                    <a:pt x="2452388" y="961984"/>
                  </a:lnTo>
                  <a:lnTo>
                    <a:pt x="2440444" y="962317"/>
                  </a:lnTo>
                  <a:lnTo>
                    <a:pt x="2430385" y="963538"/>
                  </a:lnTo>
                  <a:lnTo>
                    <a:pt x="2425928" y="965648"/>
                  </a:lnTo>
                  <a:lnTo>
                    <a:pt x="2422041" y="965815"/>
                  </a:lnTo>
                  <a:lnTo>
                    <a:pt x="2422327" y="971757"/>
                  </a:lnTo>
                  <a:lnTo>
                    <a:pt x="2417584" y="975644"/>
                  </a:lnTo>
                  <a:lnTo>
                    <a:pt x="2413183" y="972145"/>
                  </a:lnTo>
                  <a:lnTo>
                    <a:pt x="2405525" y="973645"/>
                  </a:lnTo>
                  <a:lnTo>
                    <a:pt x="2403582" y="971035"/>
                  </a:lnTo>
                  <a:lnTo>
                    <a:pt x="2400667" y="971646"/>
                  </a:lnTo>
                  <a:lnTo>
                    <a:pt x="2401296" y="976754"/>
                  </a:lnTo>
                  <a:lnTo>
                    <a:pt x="2396609" y="977476"/>
                  </a:lnTo>
                  <a:lnTo>
                    <a:pt x="2397352" y="984195"/>
                  </a:lnTo>
                  <a:lnTo>
                    <a:pt x="2397467" y="996300"/>
                  </a:lnTo>
                  <a:lnTo>
                    <a:pt x="2404725" y="1008017"/>
                  </a:lnTo>
                  <a:lnTo>
                    <a:pt x="2409582" y="1014681"/>
                  </a:lnTo>
                  <a:lnTo>
                    <a:pt x="2412954" y="1021400"/>
                  </a:lnTo>
                  <a:lnTo>
                    <a:pt x="2408325" y="1026453"/>
                  </a:lnTo>
                  <a:lnTo>
                    <a:pt x="2408211" y="1031284"/>
                  </a:lnTo>
                  <a:lnTo>
                    <a:pt x="2405925" y="1031617"/>
                  </a:lnTo>
                  <a:lnTo>
                    <a:pt x="2406839" y="1037225"/>
                  </a:lnTo>
                  <a:lnTo>
                    <a:pt x="2402896" y="1038114"/>
                  </a:lnTo>
                  <a:lnTo>
                    <a:pt x="2400667" y="1041279"/>
                  </a:lnTo>
                  <a:lnTo>
                    <a:pt x="2377178" y="1044833"/>
                  </a:lnTo>
                  <a:lnTo>
                    <a:pt x="2380493" y="1066323"/>
                  </a:lnTo>
                  <a:lnTo>
                    <a:pt x="2377864" y="1073763"/>
                  </a:lnTo>
                  <a:lnTo>
                    <a:pt x="2375292" y="1073763"/>
                  </a:lnTo>
                  <a:lnTo>
                    <a:pt x="2373406" y="1076651"/>
                  </a:lnTo>
                  <a:lnTo>
                    <a:pt x="2377121" y="1085813"/>
                  </a:lnTo>
                  <a:lnTo>
                    <a:pt x="2373292" y="1089811"/>
                  </a:lnTo>
                  <a:lnTo>
                    <a:pt x="2372435" y="1093920"/>
                  </a:lnTo>
                  <a:lnTo>
                    <a:pt x="2365919" y="1094531"/>
                  </a:lnTo>
                  <a:lnTo>
                    <a:pt x="2363919" y="1090422"/>
                  </a:lnTo>
                  <a:lnTo>
                    <a:pt x="2363062" y="1085147"/>
                  </a:lnTo>
                  <a:lnTo>
                    <a:pt x="2359576" y="1084203"/>
                  </a:lnTo>
                  <a:lnTo>
                    <a:pt x="2355232" y="1078428"/>
                  </a:lnTo>
                  <a:lnTo>
                    <a:pt x="2352089" y="1083037"/>
                  </a:lnTo>
                  <a:lnTo>
                    <a:pt x="2350432" y="1083037"/>
                  </a:lnTo>
                  <a:lnTo>
                    <a:pt x="2349632" y="1073541"/>
                  </a:lnTo>
                  <a:lnTo>
                    <a:pt x="2345002" y="1065712"/>
                  </a:lnTo>
                  <a:lnTo>
                    <a:pt x="2337230" y="1065656"/>
                  </a:lnTo>
                  <a:lnTo>
                    <a:pt x="2338202" y="1073819"/>
                  </a:lnTo>
                  <a:lnTo>
                    <a:pt x="2334944" y="1073319"/>
                  </a:lnTo>
                  <a:lnTo>
                    <a:pt x="2331572" y="1079538"/>
                  </a:lnTo>
                  <a:lnTo>
                    <a:pt x="2327171" y="1081537"/>
                  </a:lnTo>
                  <a:lnTo>
                    <a:pt x="2325571" y="1077095"/>
                  </a:lnTo>
                  <a:lnTo>
                    <a:pt x="2322257" y="1073708"/>
                  </a:lnTo>
                  <a:lnTo>
                    <a:pt x="2312084" y="1070376"/>
                  </a:lnTo>
                  <a:lnTo>
                    <a:pt x="2311512" y="1066323"/>
                  </a:lnTo>
                  <a:lnTo>
                    <a:pt x="2307340" y="1060103"/>
                  </a:lnTo>
                  <a:lnTo>
                    <a:pt x="2296939" y="1056161"/>
                  </a:lnTo>
                  <a:lnTo>
                    <a:pt x="2296539" y="1053995"/>
                  </a:lnTo>
                  <a:lnTo>
                    <a:pt x="2290995" y="1054328"/>
                  </a:lnTo>
                  <a:lnTo>
                    <a:pt x="2289109" y="1051385"/>
                  </a:lnTo>
                  <a:lnTo>
                    <a:pt x="2286823" y="1051552"/>
                  </a:lnTo>
                  <a:lnTo>
                    <a:pt x="2281508" y="1054772"/>
                  </a:lnTo>
                  <a:lnTo>
                    <a:pt x="2285909" y="1059826"/>
                  </a:lnTo>
                  <a:lnTo>
                    <a:pt x="2287052" y="1065545"/>
                  </a:lnTo>
                  <a:lnTo>
                    <a:pt x="2285566" y="1067877"/>
                  </a:lnTo>
                  <a:lnTo>
                    <a:pt x="2286652" y="1071265"/>
                  </a:lnTo>
                  <a:lnTo>
                    <a:pt x="2282251" y="1075485"/>
                  </a:lnTo>
                  <a:lnTo>
                    <a:pt x="2281965" y="1077262"/>
                  </a:lnTo>
                  <a:lnTo>
                    <a:pt x="2280822" y="1081982"/>
                  </a:lnTo>
                  <a:lnTo>
                    <a:pt x="2275507" y="1086202"/>
                  </a:lnTo>
                  <a:lnTo>
                    <a:pt x="2271793" y="1085258"/>
                  </a:lnTo>
                  <a:lnTo>
                    <a:pt x="2270592" y="1087646"/>
                  </a:lnTo>
                  <a:lnTo>
                    <a:pt x="2272650" y="1090922"/>
                  </a:lnTo>
                  <a:lnTo>
                    <a:pt x="2277050" y="1094365"/>
                  </a:lnTo>
                  <a:lnTo>
                    <a:pt x="2286080" y="1096308"/>
                  </a:lnTo>
                  <a:lnTo>
                    <a:pt x="2286195" y="1093976"/>
                  </a:lnTo>
                  <a:lnTo>
                    <a:pt x="2291281" y="1091977"/>
                  </a:lnTo>
                  <a:lnTo>
                    <a:pt x="2297510" y="1093199"/>
                  </a:lnTo>
                  <a:lnTo>
                    <a:pt x="2300825" y="1095531"/>
                  </a:lnTo>
                  <a:lnTo>
                    <a:pt x="2303911" y="1104804"/>
                  </a:lnTo>
                  <a:lnTo>
                    <a:pt x="2303225" y="1108025"/>
                  </a:lnTo>
                  <a:lnTo>
                    <a:pt x="2300482" y="1108358"/>
                  </a:lnTo>
                  <a:lnTo>
                    <a:pt x="2302997" y="1114133"/>
                  </a:lnTo>
                  <a:lnTo>
                    <a:pt x="2303854" y="1120075"/>
                  </a:lnTo>
                  <a:lnTo>
                    <a:pt x="2309569" y="1124739"/>
                  </a:lnTo>
                  <a:lnTo>
                    <a:pt x="2319227" y="1129070"/>
                  </a:lnTo>
                  <a:lnTo>
                    <a:pt x="2320313" y="1133068"/>
                  </a:lnTo>
                  <a:lnTo>
                    <a:pt x="2317227" y="1137733"/>
                  </a:lnTo>
                  <a:lnTo>
                    <a:pt x="2317284" y="1148117"/>
                  </a:lnTo>
                  <a:lnTo>
                    <a:pt x="2325800" y="1150671"/>
                  </a:lnTo>
                  <a:lnTo>
                    <a:pt x="2324943" y="1159833"/>
                  </a:lnTo>
                  <a:lnTo>
                    <a:pt x="2321456" y="1163276"/>
                  </a:lnTo>
                  <a:lnTo>
                    <a:pt x="2316884" y="1162943"/>
                  </a:lnTo>
                  <a:lnTo>
                    <a:pt x="2313798" y="1168329"/>
                  </a:lnTo>
                  <a:lnTo>
                    <a:pt x="2314713" y="1177991"/>
                  </a:lnTo>
                  <a:lnTo>
                    <a:pt x="2312769" y="1184210"/>
                  </a:lnTo>
                  <a:lnTo>
                    <a:pt x="2310540" y="1186154"/>
                  </a:lnTo>
                  <a:lnTo>
                    <a:pt x="2311684" y="1193206"/>
                  </a:lnTo>
                  <a:lnTo>
                    <a:pt x="2310941" y="1198259"/>
                  </a:lnTo>
                  <a:lnTo>
                    <a:pt x="2308197" y="1198426"/>
                  </a:lnTo>
                  <a:lnTo>
                    <a:pt x="2312712" y="1210753"/>
                  </a:lnTo>
                  <a:lnTo>
                    <a:pt x="2312884" y="1215529"/>
                  </a:lnTo>
                  <a:lnTo>
                    <a:pt x="2319285" y="1217084"/>
                  </a:lnTo>
                  <a:lnTo>
                    <a:pt x="2316827" y="1219249"/>
                  </a:lnTo>
                  <a:lnTo>
                    <a:pt x="2313855" y="1217417"/>
                  </a:lnTo>
                  <a:lnTo>
                    <a:pt x="2313112" y="1221526"/>
                  </a:lnTo>
                  <a:lnTo>
                    <a:pt x="2317742" y="1220527"/>
                  </a:lnTo>
                  <a:lnTo>
                    <a:pt x="2318599" y="1222581"/>
                  </a:lnTo>
                  <a:lnTo>
                    <a:pt x="2314484" y="1226024"/>
                  </a:lnTo>
                  <a:lnTo>
                    <a:pt x="2313169" y="1229689"/>
                  </a:lnTo>
                  <a:lnTo>
                    <a:pt x="2314141" y="1237296"/>
                  </a:lnTo>
                  <a:lnTo>
                    <a:pt x="2315799" y="1242238"/>
                  </a:lnTo>
                  <a:lnTo>
                    <a:pt x="2321799" y="1244570"/>
                  </a:lnTo>
                  <a:lnTo>
                    <a:pt x="2324428" y="1248957"/>
                  </a:lnTo>
                  <a:lnTo>
                    <a:pt x="2324771" y="1254899"/>
                  </a:lnTo>
                  <a:lnTo>
                    <a:pt x="2330143" y="1255232"/>
                  </a:lnTo>
                  <a:lnTo>
                    <a:pt x="2330943" y="1263895"/>
                  </a:lnTo>
                  <a:lnTo>
                    <a:pt x="2330658" y="1276999"/>
                  </a:lnTo>
                  <a:lnTo>
                    <a:pt x="2328772" y="1284051"/>
                  </a:lnTo>
                  <a:lnTo>
                    <a:pt x="2333230" y="1286995"/>
                  </a:lnTo>
                  <a:lnTo>
                    <a:pt x="2348431" y="1286495"/>
                  </a:lnTo>
                  <a:lnTo>
                    <a:pt x="2351460" y="1284662"/>
                  </a:lnTo>
                  <a:lnTo>
                    <a:pt x="2363176" y="1280442"/>
                  </a:lnTo>
                  <a:lnTo>
                    <a:pt x="2366262" y="1280164"/>
                  </a:lnTo>
                  <a:lnTo>
                    <a:pt x="2368834" y="1275833"/>
                  </a:lnTo>
                  <a:lnTo>
                    <a:pt x="2374206" y="1269281"/>
                  </a:lnTo>
                  <a:lnTo>
                    <a:pt x="2383065" y="1265560"/>
                  </a:lnTo>
                  <a:lnTo>
                    <a:pt x="2398724" y="1253233"/>
                  </a:lnTo>
                  <a:lnTo>
                    <a:pt x="2402496" y="1251567"/>
                  </a:lnTo>
                  <a:lnTo>
                    <a:pt x="2407982" y="1251067"/>
                  </a:lnTo>
                  <a:lnTo>
                    <a:pt x="2409125" y="1254121"/>
                  </a:lnTo>
                  <a:lnTo>
                    <a:pt x="2408039" y="1258175"/>
                  </a:lnTo>
                  <a:lnTo>
                    <a:pt x="2409582" y="1261673"/>
                  </a:lnTo>
                  <a:lnTo>
                    <a:pt x="2407011" y="1265005"/>
                  </a:lnTo>
                  <a:lnTo>
                    <a:pt x="2408325" y="1269614"/>
                  </a:lnTo>
                  <a:lnTo>
                    <a:pt x="2414669" y="1272501"/>
                  </a:lnTo>
                  <a:lnTo>
                    <a:pt x="2422099" y="1284440"/>
                  </a:lnTo>
                  <a:lnTo>
                    <a:pt x="2423013" y="1289771"/>
                  </a:lnTo>
                  <a:lnTo>
                    <a:pt x="2426442" y="1293880"/>
                  </a:lnTo>
                  <a:lnTo>
                    <a:pt x="2432271" y="1296212"/>
                  </a:lnTo>
                  <a:lnTo>
                    <a:pt x="2430042" y="1299877"/>
                  </a:lnTo>
                  <a:lnTo>
                    <a:pt x="2428957" y="1305153"/>
                  </a:lnTo>
                  <a:lnTo>
                    <a:pt x="2426842" y="1306263"/>
                  </a:lnTo>
                  <a:lnTo>
                    <a:pt x="2427128" y="1313371"/>
                  </a:lnTo>
                  <a:lnTo>
                    <a:pt x="2430328" y="1315314"/>
                  </a:lnTo>
                  <a:lnTo>
                    <a:pt x="2433586" y="1319757"/>
                  </a:lnTo>
                  <a:lnTo>
                    <a:pt x="2430785" y="1320978"/>
                  </a:lnTo>
                  <a:lnTo>
                    <a:pt x="2433243" y="1322922"/>
                  </a:lnTo>
                  <a:lnTo>
                    <a:pt x="2439815" y="1335971"/>
                  </a:lnTo>
                  <a:lnTo>
                    <a:pt x="2439244" y="1339969"/>
                  </a:lnTo>
                  <a:lnTo>
                    <a:pt x="2442616" y="1346577"/>
                  </a:lnTo>
                  <a:lnTo>
                    <a:pt x="2441187" y="1350908"/>
                  </a:lnTo>
                  <a:lnTo>
                    <a:pt x="2444673" y="1354629"/>
                  </a:lnTo>
                  <a:lnTo>
                    <a:pt x="2444501" y="1358016"/>
                  </a:lnTo>
                  <a:lnTo>
                    <a:pt x="2446216" y="1364180"/>
                  </a:lnTo>
                  <a:lnTo>
                    <a:pt x="2443759" y="1365346"/>
                  </a:lnTo>
                  <a:lnTo>
                    <a:pt x="2443873" y="1369455"/>
                  </a:lnTo>
                  <a:lnTo>
                    <a:pt x="2435472" y="1368733"/>
                  </a:lnTo>
                  <a:lnTo>
                    <a:pt x="2436672" y="1371676"/>
                  </a:lnTo>
                  <a:lnTo>
                    <a:pt x="2439187" y="1372565"/>
                  </a:lnTo>
                  <a:lnTo>
                    <a:pt x="2438386" y="1375452"/>
                  </a:lnTo>
                  <a:lnTo>
                    <a:pt x="2429814" y="1372731"/>
                  </a:lnTo>
                  <a:lnTo>
                    <a:pt x="2424670" y="1374841"/>
                  </a:lnTo>
                  <a:lnTo>
                    <a:pt x="2427014" y="1378895"/>
                  </a:lnTo>
                  <a:lnTo>
                    <a:pt x="2425699" y="1382338"/>
                  </a:lnTo>
                  <a:lnTo>
                    <a:pt x="2430214" y="1383448"/>
                  </a:lnTo>
                  <a:lnTo>
                    <a:pt x="2431928" y="1385281"/>
                  </a:lnTo>
                  <a:lnTo>
                    <a:pt x="2435358" y="1392833"/>
                  </a:lnTo>
                  <a:lnTo>
                    <a:pt x="2437415" y="1389279"/>
                  </a:lnTo>
                  <a:lnTo>
                    <a:pt x="2441530" y="1388335"/>
                  </a:lnTo>
                  <a:lnTo>
                    <a:pt x="2444616" y="1393832"/>
                  </a:lnTo>
                  <a:lnTo>
                    <a:pt x="2446959" y="1392167"/>
                  </a:lnTo>
                  <a:lnTo>
                    <a:pt x="2452845" y="1398441"/>
                  </a:lnTo>
                  <a:lnTo>
                    <a:pt x="2461704" y="1397886"/>
                  </a:lnTo>
                  <a:lnTo>
                    <a:pt x="2461189" y="1410435"/>
                  </a:lnTo>
                  <a:lnTo>
                    <a:pt x="2458046" y="1411379"/>
                  </a:lnTo>
                  <a:lnTo>
                    <a:pt x="2459189" y="1416599"/>
                  </a:lnTo>
                  <a:lnTo>
                    <a:pt x="2456332" y="1418487"/>
                  </a:lnTo>
                  <a:lnTo>
                    <a:pt x="2458275" y="1422208"/>
                  </a:lnTo>
                  <a:lnTo>
                    <a:pt x="2455417" y="1427039"/>
                  </a:lnTo>
                  <a:lnTo>
                    <a:pt x="2454960" y="1433813"/>
                  </a:lnTo>
                  <a:lnTo>
                    <a:pt x="2450274" y="1440421"/>
                  </a:lnTo>
                  <a:lnTo>
                    <a:pt x="2449531" y="1444586"/>
                  </a:lnTo>
                  <a:lnTo>
                    <a:pt x="2446159" y="1444142"/>
                  </a:lnTo>
                  <a:lnTo>
                    <a:pt x="2440444" y="1439644"/>
                  </a:lnTo>
                  <a:lnTo>
                    <a:pt x="2436729" y="1441532"/>
                  </a:lnTo>
                  <a:lnTo>
                    <a:pt x="2426385" y="1444919"/>
                  </a:lnTo>
                  <a:lnTo>
                    <a:pt x="2420441" y="1445863"/>
                  </a:lnTo>
                  <a:lnTo>
                    <a:pt x="2413469" y="1454414"/>
                  </a:lnTo>
                  <a:lnTo>
                    <a:pt x="2413926" y="1458246"/>
                  </a:lnTo>
                  <a:lnTo>
                    <a:pt x="2412154" y="1462799"/>
                  </a:lnTo>
                  <a:lnTo>
                    <a:pt x="2417526" y="1466353"/>
                  </a:lnTo>
                  <a:lnTo>
                    <a:pt x="2407354" y="1470185"/>
                  </a:lnTo>
                  <a:lnTo>
                    <a:pt x="2401810" y="1474294"/>
                  </a:lnTo>
                  <a:lnTo>
                    <a:pt x="2394552" y="1473183"/>
                  </a:lnTo>
                  <a:lnTo>
                    <a:pt x="2391352" y="1476237"/>
                  </a:lnTo>
                  <a:lnTo>
                    <a:pt x="2389523" y="1473850"/>
                  </a:lnTo>
                  <a:lnTo>
                    <a:pt x="2385922" y="1474127"/>
                  </a:lnTo>
                  <a:lnTo>
                    <a:pt x="2385579" y="1476459"/>
                  </a:lnTo>
                  <a:lnTo>
                    <a:pt x="2382379" y="1481457"/>
                  </a:lnTo>
                  <a:lnTo>
                    <a:pt x="2376550" y="1475737"/>
                  </a:lnTo>
                  <a:lnTo>
                    <a:pt x="2372092" y="1474072"/>
                  </a:lnTo>
                  <a:lnTo>
                    <a:pt x="2371634" y="1472128"/>
                  </a:lnTo>
                  <a:lnTo>
                    <a:pt x="2364262" y="1472572"/>
                  </a:lnTo>
                  <a:lnTo>
                    <a:pt x="2361576" y="1473738"/>
                  </a:lnTo>
                  <a:lnTo>
                    <a:pt x="2357461" y="1471628"/>
                  </a:lnTo>
                  <a:lnTo>
                    <a:pt x="2357061" y="1467908"/>
                  </a:lnTo>
                  <a:lnTo>
                    <a:pt x="2355232" y="1466853"/>
                  </a:lnTo>
                  <a:lnTo>
                    <a:pt x="2344145" y="1464909"/>
                  </a:lnTo>
                  <a:lnTo>
                    <a:pt x="2336201" y="1466520"/>
                  </a:lnTo>
                  <a:lnTo>
                    <a:pt x="2338087" y="1473350"/>
                  </a:lnTo>
                  <a:lnTo>
                    <a:pt x="2344374" y="1474127"/>
                  </a:lnTo>
                  <a:lnTo>
                    <a:pt x="2346374" y="1476015"/>
                  </a:lnTo>
                  <a:lnTo>
                    <a:pt x="2340373" y="1482068"/>
                  </a:lnTo>
                  <a:lnTo>
                    <a:pt x="2340373" y="1485011"/>
                  </a:lnTo>
                  <a:lnTo>
                    <a:pt x="2335058" y="1486788"/>
                  </a:lnTo>
                  <a:lnTo>
                    <a:pt x="2333744" y="1484900"/>
                  </a:lnTo>
                  <a:lnTo>
                    <a:pt x="2327857" y="1483512"/>
                  </a:lnTo>
                  <a:lnTo>
                    <a:pt x="2322599" y="1478847"/>
                  </a:lnTo>
                  <a:lnTo>
                    <a:pt x="2322599" y="1484844"/>
                  </a:lnTo>
                  <a:lnTo>
                    <a:pt x="2318542" y="1484900"/>
                  </a:lnTo>
                  <a:lnTo>
                    <a:pt x="2310369" y="1481679"/>
                  </a:lnTo>
                  <a:lnTo>
                    <a:pt x="2309398" y="1480013"/>
                  </a:lnTo>
                  <a:lnTo>
                    <a:pt x="2305340" y="1483123"/>
                  </a:lnTo>
                  <a:lnTo>
                    <a:pt x="2297967" y="1484456"/>
                  </a:lnTo>
                  <a:lnTo>
                    <a:pt x="2298196" y="1487288"/>
                  </a:lnTo>
                  <a:lnTo>
                    <a:pt x="2295796" y="1488509"/>
                  </a:lnTo>
                  <a:lnTo>
                    <a:pt x="2296310" y="1494895"/>
                  </a:lnTo>
                  <a:lnTo>
                    <a:pt x="2293395" y="1501059"/>
                  </a:lnTo>
                  <a:lnTo>
                    <a:pt x="2289166" y="1505390"/>
                  </a:lnTo>
                  <a:lnTo>
                    <a:pt x="2287966" y="1503946"/>
                  </a:lnTo>
                  <a:lnTo>
                    <a:pt x="2286709" y="1507667"/>
                  </a:lnTo>
                  <a:lnTo>
                    <a:pt x="2285337" y="1506334"/>
                  </a:lnTo>
                  <a:lnTo>
                    <a:pt x="2280194" y="1510110"/>
                  </a:lnTo>
                  <a:lnTo>
                    <a:pt x="2275679" y="1515941"/>
                  </a:lnTo>
                  <a:lnTo>
                    <a:pt x="2272593" y="1516107"/>
                  </a:lnTo>
                  <a:lnTo>
                    <a:pt x="2266878" y="1508833"/>
                  </a:lnTo>
                  <a:lnTo>
                    <a:pt x="2267220" y="1506167"/>
                  </a:lnTo>
                  <a:lnTo>
                    <a:pt x="2263791" y="1509832"/>
                  </a:lnTo>
                  <a:lnTo>
                    <a:pt x="2257791" y="1510443"/>
                  </a:lnTo>
                  <a:lnTo>
                    <a:pt x="2255276" y="1508666"/>
                  </a:lnTo>
                  <a:lnTo>
                    <a:pt x="2251161" y="1511332"/>
                  </a:lnTo>
                  <a:lnTo>
                    <a:pt x="2246646" y="1511443"/>
                  </a:lnTo>
                  <a:lnTo>
                    <a:pt x="2239102" y="1516274"/>
                  </a:lnTo>
                  <a:lnTo>
                    <a:pt x="2240017" y="1517218"/>
                  </a:lnTo>
                  <a:lnTo>
                    <a:pt x="2237273" y="1522326"/>
                  </a:lnTo>
                  <a:lnTo>
                    <a:pt x="2231101" y="1524325"/>
                  </a:lnTo>
                  <a:lnTo>
                    <a:pt x="2227958" y="1529156"/>
                  </a:lnTo>
                  <a:lnTo>
                    <a:pt x="2223214" y="1533321"/>
                  </a:lnTo>
                  <a:lnTo>
                    <a:pt x="2222014" y="1535764"/>
                  </a:lnTo>
                  <a:lnTo>
                    <a:pt x="2218985" y="1535986"/>
                  </a:lnTo>
                  <a:lnTo>
                    <a:pt x="2217385" y="1539096"/>
                  </a:lnTo>
                  <a:lnTo>
                    <a:pt x="2213499" y="1540540"/>
                  </a:lnTo>
                  <a:lnTo>
                    <a:pt x="2210127" y="1537763"/>
                  </a:lnTo>
                  <a:lnTo>
                    <a:pt x="2204698" y="1535875"/>
                  </a:lnTo>
                  <a:lnTo>
                    <a:pt x="2200011" y="1537153"/>
                  </a:lnTo>
                  <a:lnTo>
                    <a:pt x="2200011" y="1540540"/>
                  </a:lnTo>
                  <a:lnTo>
                    <a:pt x="2195039" y="1539263"/>
                  </a:lnTo>
                  <a:lnTo>
                    <a:pt x="2194182" y="1542372"/>
                  </a:lnTo>
                  <a:lnTo>
                    <a:pt x="2191382" y="1543538"/>
                  </a:lnTo>
                  <a:lnTo>
                    <a:pt x="2187210" y="1542928"/>
                  </a:lnTo>
                  <a:lnTo>
                    <a:pt x="2185038" y="1545426"/>
                  </a:lnTo>
                  <a:lnTo>
                    <a:pt x="2176008" y="1551590"/>
                  </a:lnTo>
                  <a:lnTo>
                    <a:pt x="2172236" y="1549980"/>
                  </a:lnTo>
                  <a:lnTo>
                    <a:pt x="2170693" y="1551868"/>
                  </a:lnTo>
                  <a:lnTo>
                    <a:pt x="2161321" y="1557698"/>
                  </a:lnTo>
                  <a:lnTo>
                    <a:pt x="2163835" y="1561696"/>
                  </a:lnTo>
                  <a:lnTo>
                    <a:pt x="2159835" y="1563751"/>
                  </a:lnTo>
                  <a:lnTo>
                    <a:pt x="2160406" y="1568860"/>
                  </a:lnTo>
                  <a:lnTo>
                    <a:pt x="2155091" y="1572802"/>
                  </a:lnTo>
                  <a:lnTo>
                    <a:pt x="2152691" y="1571525"/>
                  </a:lnTo>
                  <a:lnTo>
                    <a:pt x="2146747" y="1576911"/>
                  </a:lnTo>
                  <a:lnTo>
                    <a:pt x="2147547" y="1578688"/>
                  </a:lnTo>
                  <a:lnTo>
                    <a:pt x="2143261" y="1580187"/>
                  </a:lnTo>
                  <a:lnTo>
                    <a:pt x="2142175" y="1582853"/>
                  </a:lnTo>
                  <a:lnTo>
                    <a:pt x="2144975" y="1583686"/>
                  </a:lnTo>
                  <a:lnTo>
                    <a:pt x="2144633" y="1585852"/>
                  </a:lnTo>
                  <a:lnTo>
                    <a:pt x="2141375" y="1585352"/>
                  </a:lnTo>
                  <a:lnTo>
                    <a:pt x="2138060" y="1589183"/>
                  </a:lnTo>
                  <a:lnTo>
                    <a:pt x="2135546" y="1589794"/>
                  </a:lnTo>
                  <a:lnTo>
                    <a:pt x="2135031" y="1592515"/>
                  </a:lnTo>
                  <a:lnTo>
                    <a:pt x="2129831" y="1599234"/>
                  </a:lnTo>
                  <a:lnTo>
                    <a:pt x="2130859" y="1604620"/>
                  </a:lnTo>
                  <a:lnTo>
                    <a:pt x="2126973" y="1608618"/>
                  </a:lnTo>
                  <a:lnTo>
                    <a:pt x="2121372" y="1607230"/>
                  </a:lnTo>
                  <a:lnTo>
                    <a:pt x="2120343" y="1603565"/>
                  </a:lnTo>
                  <a:lnTo>
                    <a:pt x="2122744" y="1598790"/>
                  </a:lnTo>
                  <a:lnTo>
                    <a:pt x="2121887" y="1593459"/>
                  </a:lnTo>
                  <a:lnTo>
                    <a:pt x="2120172" y="1593737"/>
                  </a:lnTo>
                  <a:lnTo>
                    <a:pt x="2117086" y="1583464"/>
                  </a:lnTo>
                  <a:lnTo>
                    <a:pt x="2113771" y="1580465"/>
                  </a:lnTo>
                  <a:lnTo>
                    <a:pt x="2113485" y="1574079"/>
                  </a:lnTo>
                  <a:lnTo>
                    <a:pt x="2111028" y="1572247"/>
                  </a:lnTo>
                  <a:lnTo>
                    <a:pt x="2110742" y="1569082"/>
                  </a:lnTo>
                  <a:lnTo>
                    <a:pt x="2108513" y="1567027"/>
                  </a:lnTo>
                  <a:lnTo>
                    <a:pt x="2106513" y="1561141"/>
                  </a:lnTo>
                  <a:lnTo>
                    <a:pt x="2103713" y="1558753"/>
                  </a:lnTo>
                  <a:lnTo>
                    <a:pt x="2102970" y="1553978"/>
                  </a:lnTo>
                  <a:lnTo>
                    <a:pt x="2104570" y="1549591"/>
                  </a:lnTo>
                  <a:lnTo>
                    <a:pt x="2103370" y="1543927"/>
                  </a:lnTo>
                  <a:lnTo>
                    <a:pt x="2094340" y="1544427"/>
                  </a:lnTo>
                  <a:lnTo>
                    <a:pt x="2088339" y="1540762"/>
                  </a:lnTo>
                  <a:lnTo>
                    <a:pt x="2082510" y="1539263"/>
                  </a:lnTo>
                  <a:lnTo>
                    <a:pt x="2081767" y="1536264"/>
                  </a:lnTo>
                  <a:lnTo>
                    <a:pt x="2077023" y="1534709"/>
                  </a:lnTo>
                  <a:lnTo>
                    <a:pt x="2075309" y="1533599"/>
                  </a:lnTo>
                  <a:lnTo>
                    <a:pt x="2078281" y="1528879"/>
                  </a:lnTo>
                  <a:lnTo>
                    <a:pt x="2078338" y="1525880"/>
                  </a:lnTo>
                  <a:lnTo>
                    <a:pt x="2075366" y="1525380"/>
                  </a:lnTo>
                  <a:lnTo>
                    <a:pt x="2071880" y="1522271"/>
                  </a:lnTo>
                  <a:lnTo>
                    <a:pt x="2070051" y="1527435"/>
                  </a:lnTo>
                  <a:lnTo>
                    <a:pt x="2065422" y="1531155"/>
                  </a:lnTo>
                  <a:lnTo>
                    <a:pt x="2057535" y="1533265"/>
                  </a:lnTo>
                  <a:lnTo>
                    <a:pt x="2051248" y="1538263"/>
                  </a:lnTo>
                  <a:lnTo>
                    <a:pt x="2050677" y="1540984"/>
                  </a:lnTo>
                  <a:lnTo>
                    <a:pt x="2047305" y="1545760"/>
                  </a:lnTo>
                  <a:lnTo>
                    <a:pt x="2051020" y="1547703"/>
                  </a:lnTo>
                  <a:lnTo>
                    <a:pt x="2051877" y="1551535"/>
                  </a:lnTo>
                  <a:lnTo>
                    <a:pt x="2053877" y="1552479"/>
                  </a:lnTo>
                  <a:lnTo>
                    <a:pt x="2054449" y="1555921"/>
                  </a:lnTo>
                  <a:lnTo>
                    <a:pt x="2057935" y="1556088"/>
                  </a:lnTo>
                  <a:lnTo>
                    <a:pt x="2060964" y="1559697"/>
                  </a:lnTo>
                  <a:lnTo>
                    <a:pt x="2060107" y="1567971"/>
                  </a:lnTo>
                  <a:lnTo>
                    <a:pt x="2055363" y="1574690"/>
                  </a:lnTo>
                  <a:lnTo>
                    <a:pt x="2055306" y="1578744"/>
                  </a:lnTo>
                  <a:lnTo>
                    <a:pt x="2056849" y="1580021"/>
                  </a:lnTo>
                  <a:lnTo>
                    <a:pt x="2055249" y="1584630"/>
                  </a:lnTo>
                  <a:lnTo>
                    <a:pt x="2056278" y="1586906"/>
                  </a:lnTo>
                  <a:lnTo>
                    <a:pt x="2054277" y="1595125"/>
                  </a:lnTo>
                  <a:lnTo>
                    <a:pt x="2052391" y="1596957"/>
                  </a:lnTo>
                  <a:lnTo>
                    <a:pt x="2054735" y="1600289"/>
                  </a:lnTo>
                  <a:lnTo>
                    <a:pt x="2054849" y="1604842"/>
                  </a:lnTo>
                  <a:lnTo>
                    <a:pt x="2053077" y="1607563"/>
                  </a:lnTo>
                  <a:lnTo>
                    <a:pt x="2053820" y="1613560"/>
                  </a:lnTo>
                  <a:lnTo>
                    <a:pt x="2057020" y="1618447"/>
                  </a:lnTo>
                  <a:lnTo>
                    <a:pt x="2063821" y="1621890"/>
                  </a:lnTo>
                  <a:lnTo>
                    <a:pt x="2064221" y="1624666"/>
                  </a:lnTo>
                  <a:lnTo>
                    <a:pt x="2058849" y="1624833"/>
                  </a:lnTo>
                  <a:lnTo>
                    <a:pt x="2058792" y="1627387"/>
                  </a:lnTo>
                  <a:lnTo>
                    <a:pt x="2062964" y="1632662"/>
                  </a:lnTo>
                  <a:lnTo>
                    <a:pt x="2062507" y="1636494"/>
                  </a:lnTo>
                  <a:lnTo>
                    <a:pt x="2060335" y="1638049"/>
                  </a:lnTo>
                  <a:lnTo>
                    <a:pt x="2060164" y="1642713"/>
                  </a:lnTo>
                  <a:lnTo>
                    <a:pt x="2053992" y="1644712"/>
                  </a:lnTo>
                  <a:lnTo>
                    <a:pt x="2055935" y="1647266"/>
                  </a:lnTo>
                  <a:lnTo>
                    <a:pt x="2052734" y="1654707"/>
                  </a:lnTo>
                  <a:lnTo>
                    <a:pt x="2047477" y="1656040"/>
                  </a:lnTo>
                  <a:lnTo>
                    <a:pt x="2044905" y="1656818"/>
                  </a:lnTo>
                  <a:lnTo>
                    <a:pt x="2043590" y="1659927"/>
                  </a:lnTo>
                  <a:lnTo>
                    <a:pt x="2040904" y="1658428"/>
                  </a:lnTo>
                  <a:lnTo>
                    <a:pt x="2033875" y="1658594"/>
                  </a:lnTo>
                  <a:lnTo>
                    <a:pt x="2023416" y="1657095"/>
                  </a:lnTo>
                  <a:lnTo>
                    <a:pt x="2020558" y="1655596"/>
                  </a:lnTo>
                  <a:lnTo>
                    <a:pt x="2015129" y="1657706"/>
                  </a:lnTo>
                  <a:lnTo>
                    <a:pt x="2010843" y="1652542"/>
                  </a:lnTo>
                  <a:lnTo>
                    <a:pt x="2010729" y="1648599"/>
                  </a:lnTo>
                  <a:lnTo>
                    <a:pt x="2003928" y="1651265"/>
                  </a:lnTo>
                  <a:lnTo>
                    <a:pt x="2001299" y="1654818"/>
                  </a:lnTo>
                  <a:lnTo>
                    <a:pt x="1995298" y="1651598"/>
                  </a:lnTo>
                  <a:lnTo>
                    <a:pt x="1990897" y="1652042"/>
                  </a:lnTo>
                  <a:lnTo>
                    <a:pt x="1981467" y="1650987"/>
                  </a:lnTo>
                  <a:lnTo>
                    <a:pt x="1970723" y="1653874"/>
                  </a:lnTo>
                  <a:lnTo>
                    <a:pt x="1967751" y="1656318"/>
                  </a:lnTo>
                  <a:lnTo>
                    <a:pt x="1964837" y="1652542"/>
                  </a:lnTo>
                  <a:lnTo>
                    <a:pt x="1965980" y="1647322"/>
                  </a:lnTo>
                  <a:lnTo>
                    <a:pt x="1964837" y="1641936"/>
                  </a:lnTo>
                  <a:lnTo>
                    <a:pt x="1962836" y="1639159"/>
                  </a:lnTo>
                  <a:lnTo>
                    <a:pt x="1957693" y="1636605"/>
                  </a:lnTo>
                  <a:lnTo>
                    <a:pt x="1961751" y="1631496"/>
                  </a:lnTo>
                  <a:lnTo>
                    <a:pt x="1960550" y="1626554"/>
                  </a:lnTo>
                  <a:lnTo>
                    <a:pt x="1952435" y="1621223"/>
                  </a:lnTo>
                  <a:lnTo>
                    <a:pt x="1951635" y="1614393"/>
                  </a:lnTo>
                  <a:lnTo>
                    <a:pt x="1947234" y="1611228"/>
                  </a:lnTo>
                  <a:lnTo>
                    <a:pt x="1946891" y="1606675"/>
                  </a:lnTo>
                  <a:lnTo>
                    <a:pt x="1944777" y="1604120"/>
                  </a:lnTo>
                  <a:lnTo>
                    <a:pt x="1945463" y="1597790"/>
                  </a:lnTo>
                  <a:lnTo>
                    <a:pt x="1949006" y="1593959"/>
                  </a:lnTo>
                  <a:lnTo>
                    <a:pt x="1954378" y="1594847"/>
                  </a:lnTo>
                  <a:lnTo>
                    <a:pt x="1955407" y="1599067"/>
                  </a:lnTo>
                  <a:lnTo>
                    <a:pt x="1959579" y="1599178"/>
                  </a:lnTo>
                  <a:lnTo>
                    <a:pt x="1963579" y="1590183"/>
                  </a:lnTo>
                  <a:lnTo>
                    <a:pt x="1964037" y="1586795"/>
                  </a:lnTo>
                  <a:lnTo>
                    <a:pt x="1957407" y="1579577"/>
                  </a:lnTo>
                  <a:lnTo>
                    <a:pt x="1960893" y="1578355"/>
                  </a:lnTo>
                  <a:lnTo>
                    <a:pt x="1961579" y="1572358"/>
                  </a:lnTo>
                  <a:lnTo>
                    <a:pt x="1959522" y="1569915"/>
                  </a:lnTo>
                  <a:lnTo>
                    <a:pt x="1954721" y="1567804"/>
                  </a:lnTo>
                  <a:lnTo>
                    <a:pt x="1959064" y="1566638"/>
                  </a:lnTo>
                  <a:lnTo>
                    <a:pt x="1959979" y="1563695"/>
                  </a:lnTo>
                  <a:lnTo>
                    <a:pt x="1957750" y="1560475"/>
                  </a:lnTo>
                  <a:lnTo>
                    <a:pt x="1954664" y="1559308"/>
                  </a:lnTo>
                  <a:lnTo>
                    <a:pt x="1952206" y="1560752"/>
                  </a:lnTo>
                  <a:lnTo>
                    <a:pt x="1952892" y="1563584"/>
                  </a:lnTo>
                  <a:lnTo>
                    <a:pt x="1950492" y="1566972"/>
                  </a:lnTo>
                  <a:lnTo>
                    <a:pt x="1943291" y="1566250"/>
                  </a:lnTo>
                  <a:lnTo>
                    <a:pt x="1946891" y="1560752"/>
                  </a:lnTo>
                  <a:lnTo>
                    <a:pt x="1941519" y="1557754"/>
                  </a:lnTo>
                  <a:lnTo>
                    <a:pt x="1940776" y="1555533"/>
                  </a:lnTo>
                  <a:lnTo>
                    <a:pt x="1942319" y="1549369"/>
                  </a:lnTo>
                  <a:lnTo>
                    <a:pt x="1935576" y="1545982"/>
                  </a:lnTo>
                  <a:lnTo>
                    <a:pt x="1930375" y="1542150"/>
                  </a:lnTo>
                  <a:lnTo>
                    <a:pt x="1930089" y="1539540"/>
                  </a:lnTo>
                  <a:lnTo>
                    <a:pt x="1936890" y="1535764"/>
                  </a:lnTo>
                  <a:lnTo>
                    <a:pt x="1938033" y="1533543"/>
                  </a:lnTo>
                  <a:lnTo>
                    <a:pt x="1933290" y="1527491"/>
                  </a:lnTo>
                  <a:lnTo>
                    <a:pt x="1934718" y="1522660"/>
                  </a:lnTo>
                  <a:lnTo>
                    <a:pt x="1932261" y="1518661"/>
                  </a:lnTo>
                  <a:lnTo>
                    <a:pt x="1920774" y="1506945"/>
                  </a:lnTo>
                  <a:lnTo>
                    <a:pt x="1919173" y="1503280"/>
                  </a:lnTo>
                  <a:lnTo>
                    <a:pt x="1913687" y="1497449"/>
                  </a:lnTo>
                  <a:lnTo>
                    <a:pt x="1914030" y="1494007"/>
                  </a:lnTo>
                  <a:lnTo>
                    <a:pt x="1912030" y="1493285"/>
                  </a:lnTo>
                  <a:lnTo>
                    <a:pt x="1905457" y="1497061"/>
                  </a:lnTo>
                  <a:lnTo>
                    <a:pt x="1901571" y="1497838"/>
                  </a:lnTo>
                  <a:lnTo>
                    <a:pt x="1895399" y="1495228"/>
                  </a:lnTo>
                  <a:lnTo>
                    <a:pt x="1889512" y="1495228"/>
                  </a:lnTo>
                  <a:lnTo>
                    <a:pt x="1888884" y="1496838"/>
                  </a:lnTo>
                  <a:lnTo>
                    <a:pt x="1883797" y="1495284"/>
                  </a:lnTo>
                  <a:lnTo>
                    <a:pt x="1880082" y="1497449"/>
                  </a:lnTo>
                  <a:lnTo>
                    <a:pt x="1879968" y="1501003"/>
                  </a:lnTo>
                  <a:lnTo>
                    <a:pt x="1875625" y="1506001"/>
                  </a:lnTo>
                  <a:lnTo>
                    <a:pt x="1877739" y="1505723"/>
                  </a:lnTo>
                  <a:lnTo>
                    <a:pt x="1878025" y="1511776"/>
                  </a:lnTo>
                  <a:lnTo>
                    <a:pt x="1875911" y="1512997"/>
                  </a:lnTo>
                  <a:lnTo>
                    <a:pt x="1870538" y="1513108"/>
                  </a:lnTo>
                  <a:lnTo>
                    <a:pt x="1865223" y="1510499"/>
                  </a:lnTo>
                  <a:lnTo>
                    <a:pt x="1857165" y="1512220"/>
                  </a:lnTo>
                  <a:lnTo>
                    <a:pt x="1852250" y="1512109"/>
                  </a:lnTo>
                  <a:lnTo>
                    <a:pt x="1848535" y="1510221"/>
                  </a:lnTo>
                  <a:lnTo>
                    <a:pt x="1847107" y="1512775"/>
                  </a:lnTo>
                  <a:lnTo>
                    <a:pt x="1841220" y="1513719"/>
                  </a:lnTo>
                  <a:lnTo>
                    <a:pt x="1840534" y="1514552"/>
                  </a:lnTo>
                  <a:lnTo>
                    <a:pt x="1840191" y="1516551"/>
                  </a:lnTo>
                  <a:lnTo>
                    <a:pt x="1838820" y="1517551"/>
                  </a:lnTo>
                  <a:lnTo>
                    <a:pt x="1837334" y="1517440"/>
                  </a:lnTo>
                  <a:lnTo>
                    <a:pt x="1836991" y="1517329"/>
                  </a:lnTo>
                  <a:lnTo>
                    <a:pt x="1834533" y="1518883"/>
                  </a:lnTo>
                  <a:lnTo>
                    <a:pt x="1833790" y="1519494"/>
                  </a:lnTo>
                  <a:lnTo>
                    <a:pt x="1832419" y="1520327"/>
                  </a:lnTo>
                  <a:lnTo>
                    <a:pt x="1831333" y="1521382"/>
                  </a:lnTo>
                  <a:lnTo>
                    <a:pt x="1831390" y="1521438"/>
                  </a:lnTo>
                  <a:lnTo>
                    <a:pt x="1829161" y="1524992"/>
                  </a:lnTo>
                  <a:lnTo>
                    <a:pt x="1830190" y="1533654"/>
                  </a:lnTo>
                  <a:lnTo>
                    <a:pt x="1832133" y="1542150"/>
                  </a:lnTo>
                  <a:lnTo>
                    <a:pt x="1830704" y="1547037"/>
                  </a:lnTo>
                  <a:lnTo>
                    <a:pt x="1820131" y="1545815"/>
                  </a:lnTo>
                  <a:lnTo>
                    <a:pt x="1823446" y="1551423"/>
                  </a:lnTo>
                  <a:lnTo>
                    <a:pt x="1825789" y="1551312"/>
                  </a:lnTo>
                  <a:lnTo>
                    <a:pt x="1829504" y="1559308"/>
                  </a:lnTo>
                  <a:lnTo>
                    <a:pt x="1828533" y="1568582"/>
                  </a:lnTo>
                  <a:lnTo>
                    <a:pt x="1820760" y="1573635"/>
                  </a:lnTo>
                  <a:lnTo>
                    <a:pt x="1816360" y="1572858"/>
                  </a:lnTo>
                  <a:lnTo>
                    <a:pt x="1814416" y="1576967"/>
                  </a:lnTo>
                  <a:lnTo>
                    <a:pt x="1808987" y="1577411"/>
                  </a:lnTo>
                  <a:lnTo>
                    <a:pt x="1806187" y="1579632"/>
                  </a:lnTo>
                  <a:lnTo>
                    <a:pt x="1802301" y="1578910"/>
                  </a:lnTo>
                  <a:lnTo>
                    <a:pt x="1798243" y="1579799"/>
                  </a:lnTo>
                  <a:lnTo>
                    <a:pt x="1794299" y="1574079"/>
                  </a:lnTo>
                  <a:lnTo>
                    <a:pt x="1791670" y="1573913"/>
                  </a:lnTo>
                  <a:lnTo>
                    <a:pt x="1788984" y="1577633"/>
                  </a:lnTo>
                  <a:lnTo>
                    <a:pt x="1783384" y="1578022"/>
                  </a:lnTo>
                  <a:lnTo>
                    <a:pt x="1785327" y="1573080"/>
                  </a:lnTo>
                  <a:lnTo>
                    <a:pt x="1781555" y="1569637"/>
                  </a:lnTo>
                  <a:lnTo>
                    <a:pt x="1775668" y="1571247"/>
                  </a:lnTo>
                  <a:lnTo>
                    <a:pt x="1774582" y="1574857"/>
                  </a:lnTo>
                  <a:lnTo>
                    <a:pt x="1767667" y="1579299"/>
                  </a:lnTo>
                  <a:lnTo>
                    <a:pt x="1766638" y="1585185"/>
                  </a:lnTo>
                  <a:lnTo>
                    <a:pt x="1764924" y="1588128"/>
                  </a:lnTo>
                  <a:lnTo>
                    <a:pt x="1758294" y="1588128"/>
                  </a:lnTo>
                  <a:lnTo>
                    <a:pt x="1756809" y="1591904"/>
                  </a:lnTo>
                  <a:lnTo>
                    <a:pt x="1758866" y="1595069"/>
                  </a:lnTo>
                  <a:lnTo>
                    <a:pt x="1756066" y="1598734"/>
                  </a:lnTo>
                  <a:lnTo>
                    <a:pt x="1750065" y="1597957"/>
                  </a:lnTo>
                  <a:lnTo>
                    <a:pt x="1747550" y="1596124"/>
                  </a:lnTo>
                  <a:lnTo>
                    <a:pt x="1747550" y="1596069"/>
                  </a:lnTo>
                  <a:lnTo>
                    <a:pt x="1746407" y="1592237"/>
                  </a:lnTo>
                  <a:lnTo>
                    <a:pt x="1742635" y="1586573"/>
                  </a:lnTo>
                  <a:lnTo>
                    <a:pt x="1739149" y="1577744"/>
                  </a:lnTo>
                  <a:lnTo>
                    <a:pt x="1733263" y="1579910"/>
                  </a:lnTo>
                  <a:lnTo>
                    <a:pt x="1731548" y="1578577"/>
                  </a:lnTo>
                  <a:lnTo>
                    <a:pt x="1729376" y="1581798"/>
                  </a:lnTo>
                  <a:lnTo>
                    <a:pt x="1721490" y="1587073"/>
                  </a:lnTo>
                  <a:lnTo>
                    <a:pt x="1717946" y="1587406"/>
                  </a:lnTo>
                  <a:lnTo>
                    <a:pt x="1714803" y="1592182"/>
                  </a:lnTo>
                  <a:lnTo>
                    <a:pt x="1707373" y="1595125"/>
                  </a:lnTo>
                  <a:lnTo>
                    <a:pt x="1702344" y="1599845"/>
                  </a:lnTo>
                  <a:lnTo>
                    <a:pt x="1699429" y="1600678"/>
                  </a:lnTo>
                  <a:lnTo>
                    <a:pt x="1694000" y="1604676"/>
                  </a:lnTo>
                  <a:lnTo>
                    <a:pt x="1686285" y="1606730"/>
                  </a:lnTo>
                  <a:lnTo>
                    <a:pt x="1683713" y="1609285"/>
                  </a:lnTo>
                  <a:lnTo>
                    <a:pt x="1687599" y="1613061"/>
                  </a:lnTo>
                  <a:lnTo>
                    <a:pt x="1686170" y="1616226"/>
                  </a:lnTo>
                  <a:lnTo>
                    <a:pt x="1689142" y="1620279"/>
                  </a:lnTo>
                  <a:lnTo>
                    <a:pt x="1682913" y="1621557"/>
                  </a:lnTo>
                  <a:lnTo>
                    <a:pt x="1681027" y="1617836"/>
                  </a:lnTo>
                  <a:lnTo>
                    <a:pt x="1678798" y="1618669"/>
                  </a:lnTo>
                  <a:lnTo>
                    <a:pt x="1677941" y="1623056"/>
                  </a:lnTo>
                  <a:lnTo>
                    <a:pt x="1673026" y="1624222"/>
                  </a:lnTo>
                  <a:lnTo>
                    <a:pt x="1672226" y="1620390"/>
                  </a:lnTo>
                  <a:lnTo>
                    <a:pt x="1663310" y="1617725"/>
                  </a:lnTo>
                  <a:lnTo>
                    <a:pt x="1659310" y="1620390"/>
                  </a:lnTo>
                  <a:lnTo>
                    <a:pt x="1655595" y="1618780"/>
                  </a:lnTo>
                  <a:lnTo>
                    <a:pt x="1641193" y="1620557"/>
                  </a:lnTo>
                  <a:lnTo>
                    <a:pt x="1644394" y="1616170"/>
                  </a:lnTo>
                  <a:lnTo>
                    <a:pt x="1645079" y="1608785"/>
                  </a:lnTo>
                  <a:lnTo>
                    <a:pt x="1644451" y="1599845"/>
                  </a:lnTo>
                  <a:lnTo>
                    <a:pt x="1641936" y="1594125"/>
                  </a:lnTo>
                  <a:lnTo>
                    <a:pt x="1646908" y="1592681"/>
                  </a:lnTo>
                  <a:lnTo>
                    <a:pt x="1648451" y="1590072"/>
                  </a:lnTo>
                  <a:lnTo>
                    <a:pt x="1647022" y="1586962"/>
                  </a:lnTo>
                  <a:lnTo>
                    <a:pt x="1646222" y="1575801"/>
                  </a:lnTo>
                  <a:lnTo>
                    <a:pt x="1645022" y="1568915"/>
                  </a:lnTo>
                  <a:lnTo>
                    <a:pt x="1641193" y="1564029"/>
                  </a:lnTo>
                  <a:lnTo>
                    <a:pt x="1641364" y="1558642"/>
                  </a:lnTo>
                  <a:lnTo>
                    <a:pt x="1637936" y="1553423"/>
                  </a:lnTo>
                  <a:lnTo>
                    <a:pt x="1635021" y="1552201"/>
                  </a:lnTo>
                  <a:lnTo>
                    <a:pt x="1634564" y="1554533"/>
                  </a:lnTo>
                  <a:lnTo>
                    <a:pt x="1631363" y="1556421"/>
                  </a:lnTo>
                  <a:lnTo>
                    <a:pt x="1623991" y="1555810"/>
                  </a:lnTo>
                  <a:lnTo>
                    <a:pt x="1621419" y="1557198"/>
                  </a:lnTo>
                  <a:lnTo>
                    <a:pt x="1613304" y="1554311"/>
                  </a:lnTo>
                  <a:lnTo>
                    <a:pt x="1608732" y="1557032"/>
                  </a:lnTo>
                  <a:lnTo>
                    <a:pt x="1607931" y="1562474"/>
                  </a:lnTo>
                  <a:lnTo>
                    <a:pt x="1605874" y="1562807"/>
                  </a:lnTo>
                  <a:lnTo>
                    <a:pt x="1604731" y="1567638"/>
                  </a:lnTo>
                  <a:lnTo>
                    <a:pt x="1608788" y="1573135"/>
                  </a:lnTo>
                  <a:lnTo>
                    <a:pt x="1605703" y="1576911"/>
                  </a:lnTo>
                  <a:lnTo>
                    <a:pt x="1600216" y="1578077"/>
                  </a:lnTo>
                  <a:lnTo>
                    <a:pt x="1593987" y="1576689"/>
                  </a:lnTo>
                  <a:lnTo>
                    <a:pt x="1593187" y="1580021"/>
                  </a:lnTo>
                  <a:lnTo>
                    <a:pt x="1587529" y="1587906"/>
                  </a:lnTo>
                  <a:lnTo>
                    <a:pt x="1579928" y="1597068"/>
                  </a:lnTo>
                  <a:lnTo>
                    <a:pt x="1581299" y="1601233"/>
                  </a:lnTo>
                  <a:lnTo>
                    <a:pt x="1580499" y="1603454"/>
                  </a:lnTo>
                  <a:lnTo>
                    <a:pt x="1583357" y="1608396"/>
                  </a:lnTo>
                  <a:lnTo>
                    <a:pt x="1581299" y="1610117"/>
                  </a:lnTo>
                  <a:lnTo>
                    <a:pt x="1585357" y="1617781"/>
                  </a:lnTo>
                  <a:lnTo>
                    <a:pt x="1582328" y="1618613"/>
                  </a:lnTo>
                  <a:lnTo>
                    <a:pt x="1581871" y="1622889"/>
                  </a:lnTo>
                  <a:lnTo>
                    <a:pt x="1582728" y="1631385"/>
                  </a:lnTo>
                  <a:lnTo>
                    <a:pt x="1570726" y="1628387"/>
                  </a:lnTo>
                  <a:lnTo>
                    <a:pt x="1564326" y="1629386"/>
                  </a:lnTo>
                  <a:lnTo>
                    <a:pt x="1559182" y="1632329"/>
                  </a:lnTo>
                  <a:lnTo>
                    <a:pt x="1557010" y="1635106"/>
                  </a:lnTo>
                  <a:lnTo>
                    <a:pt x="1555124" y="1634661"/>
                  </a:lnTo>
                  <a:lnTo>
                    <a:pt x="1553867" y="1638715"/>
                  </a:lnTo>
                  <a:lnTo>
                    <a:pt x="1549981" y="1641602"/>
                  </a:lnTo>
                  <a:lnTo>
                    <a:pt x="1549352" y="1643824"/>
                  </a:lnTo>
                  <a:lnTo>
                    <a:pt x="1556210" y="1646378"/>
                  </a:lnTo>
                  <a:lnTo>
                    <a:pt x="1554381" y="1654652"/>
                  </a:lnTo>
                  <a:lnTo>
                    <a:pt x="1551981" y="1655818"/>
                  </a:lnTo>
                  <a:lnTo>
                    <a:pt x="1553410" y="1658483"/>
                  </a:lnTo>
                  <a:lnTo>
                    <a:pt x="1556782" y="1659927"/>
                  </a:lnTo>
                  <a:lnTo>
                    <a:pt x="1558668" y="1665258"/>
                  </a:lnTo>
                  <a:lnTo>
                    <a:pt x="1560611" y="1661537"/>
                  </a:lnTo>
                  <a:lnTo>
                    <a:pt x="1562840" y="1666202"/>
                  </a:lnTo>
                  <a:lnTo>
                    <a:pt x="1561011" y="1671088"/>
                  </a:lnTo>
                  <a:lnTo>
                    <a:pt x="1557696" y="1673698"/>
                  </a:lnTo>
                  <a:lnTo>
                    <a:pt x="1553924" y="1673587"/>
                  </a:lnTo>
                  <a:lnTo>
                    <a:pt x="1549981" y="1680528"/>
                  </a:lnTo>
                  <a:lnTo>
                    <a:pt x="1544551" y="1682749"/>
                  </a:lnTo>
                  <a:lnTo>
                    <a:pt x="1549124" y="1686303"/>
                  </a:lnTo>
                  <a:lnTo>
                    <a:pt x="1558839" y="1696854"/>
                  </a:lnTo>
                  <a:lnTo>
                    <a:pt x="1560839" y="1702296"/>
                  </a:lnTo>
                  <a:lnTo>
                    <a:pt x="1566669" y="1703961"/>
                  </a:lnTo>
                  <a:lnTo>
                    <a:pt x="1565183" y="1704906"/>
                  </a:lnTo>
                  <a:lnTo>
                    <a:pt x="1566440" y="1711014"/>
                  </a:lnTo>
                  <a:lnTo>
                    <a:pt x="1568155" y="1712291"/>
                  </a:lnTo>
                  <a:lnTo>
                    <a:pt x="1565468" y="1715567"/>
                  </a:lnTo>
                  <a:lnTo>
                    <a:pt x="1568783" y="1720509"/>
                  </a:lnTo>
                  <a:lnTo>
                    <a:pt x="1571012" y="1719621"/>
                  </a:lnTo>
                  <a:lnTo>
                    <a:pt x="1570898" y="1722897"/>
                  </a:lnTo>
                  <a:lnTo>
                    <a:pt x="1573812" y="1727006"/>
                  </a:lnTo>
                  <a:lnTo>
                    <a:pt x="1569183" y="1727950"/>
                  </a:lnTo>
                  <a:lnTo>
                    <a:pt x="1567240" y="1730726"/>
                  </a:lnTo>
                  <a:lnTo>
                    <a:pt x="1568040" y="1734114"/>
                  </a:lnTo>
                  <a:lnTo>
                    <a:pt x="1565183" y="1742721"/>
                  </a:lnTo>
                  <a:lnTo>
                    <a:pt x="1568440" y="1746774"/>
                  </a:lnTo>
                  <a:lnTo>
                    <a:pt x="1568783" y="1750162"/>
                  </a:lnTo>
                  <a:lnTo>
                    <a:pt x="1567069" y="1752494"/>
                  </a:lnTo>
                  <a:lnTo>
                    <a:pt x="1562382" y="1754104"/>
                  </a:lnTo>
                  <a:lnTo>
                    <a:pt x="1556553" y="1754215"/>
                  </a:lnTo>
                  <a:lnTo>
                    <a:pt x="1551124" y="1760101"/>
                  </a:lnTo>
                  <a:lnTo>
                    <a:pt x="1547466" y="1760823"/>
                  </a:lnTo>
                  <a:lnTo>
                    <a:pt x="1542266" y="1753826"/>
                  </a:lnTo>
                  <a:lnTo>
                    <a:pt x="1539351" y="1759213"/>
                  </a:lnTo>
                  <a:lnTo>
                    <a:pt x="1532436" y="1762322"/>
                  </a:lnTo>
                  <a:lnTo>
                    <a:pt x="1520491" y="1774483"/>
                  </a:lnTo>
                  <a:lnTo>
                    <a:pt x="1514947" y="1776205"/>
                  </a:lnTo>
                  <a:lnTo>
                    <a:pt x="1504489" y="1778037"/>
                  </a:lnTo>
                  <a:lnTo>
                    <a:pt x="1497916" y="1777981"/>
                  </a:lnTo>
                  <a:lnTo>
                    <a:pt x="1494145" y="1769597"/>
                  </a:lnTo>
                  <a:lnTo>
                    <a:pt x="1491858" y="1766598"/>
                  </a:lnTo>
                  <a:lnTo>
                    <a:pt x="1476256" y="1771263"/>
                  </a:lnTo>
                  <a:lnTo>
                    <a:pt x="1471627" y="1771984"/>
                  </a:lnTo>
                  <a:lnTo>
                    <a:pt x="1459111" y="1776815"/>
                  </a:lnTo>
                  <a:lnTo>
                    <a:pt x="1454482" y="1791697"/>
                  </a:lnTo>
                  <a:lnTo>
                    <a:pt x="1444824" y="1796528"/>
                  </a:lnTo>
                  <a:lnTo>
                    <a:pt x="1441852" y="1795140"/>
                  </a:lnTo>
                  <a:lnTo>
                    <a:pt x="1434194" y="1788199"/>
                  </a:lnTo>
                  <a:lnTo>
                    <a:pt x="1423221" y="1784145"/>
                  </a:lnTo>
                  <a:lnTo>
                    <a:pt x="1418077" y="1780369"/>
                  </a:lnTo>
                  <a:lnTo>
                    <a:pt x="1414534" y="1780980"/>
                  </a:lnTo>
                  <a:lnTo>
                    <a:pt x="1408133" y="1785589"/>
                  </a:lnTo>
                  <a:lnTo>
                    <a:pt x="1404532" y="1785700"/>
                  </a:lnTo>
                  <a:lnTo>
                    <a:pt x="1403561" y="1791198"/>
                  </a:lnTo>
                  <a:lnTo>
                    <a:pt x="1397332" y="1796195"/>
                  </a:lnTo>
                  <a:lnTo>
                    <a:pt x="1397274" y="1800637"/>
                  </a:lnTo>
                  <a:lnTo>
                    <a:pt x="1392760" y="1806635"/>
                  </a:lnTo>
                  <a:lnTo>
                    <a:pt x="1392645" y="1809355"/>
                  </a:lnTo>
                  <a:lnTo>
                    <a:pt x="1388930" y="1813520"/>
                  </a:lnTo>
                  <a:lnTo>
                    <a:pt x="1388130" y="1816574"/>
                  </a:lnTo>
                  <a:lnTo>
                    <a:pt x="1382815" y="1826569"/>
                  </a:lnTo>
                  <a:lnTo>
                    <a:pt x="1379672" y="1830568"/>
                  </a:lnTo>
                  <a:lnTo>
                    <a:pt x="1376929" y="1837675"/>
                  </a:lnTo>
                  <a:lnTo>
                    <a:pt x="1372985" y="1841396"/>
                  </a:lnTo>
                  <a:lnTo>
                    <a:pt x="1372014" y="1853945"/>
                  </a:lnTo>
                  <a:lnTo>
                    <a:pt x="1368813" y="1856999"/>
                  </a:lnTo>
                  <a:lnTo>
                    <a:pt x="1370014" y="1862330"/>
                  </a:lnTo>
                  <a:lnTo>
                    <a:pt x="1364527" y="1864385"/>
                  </a:lnTo>
                  <a:lnTo>
                    <a:pt x="1361155" y="1862663"/>
                  </a:lnTo>
                  <a:lnTo>
                    <a:pt x="1355669" y="1866439"/>
                  </a:lnTo>
                  <a:lnTo>
                    <a:pt x="1350011" y="1864385"/>
                  </a:lnTo>
                  <a:lnTo>
                    <a:pt x="1344124" y="1860109"/>
                  </a:lnTo>
                  <a:lnTo>
                    <a:pt x="1340981" y="1861053"/>
                  </a:lnTo>
                  <a:lnTo>
                    <a:pt x="1331723" y="1857610"/>
                  </a:lnTo>
                  <a:lnTo>
                    <a:pt x="1329094" y="1857666"/>
                  </a:lnTo>
                  <a:lnTo>
                    <a:pt x="1324293" y="1860276"/>
                  </a:lnTo>
                  <a:lnTo>
                    <a:pt x="1325722" y="1864274"/>
                  </a:lnTo>
                  <a:lnTo>
                    <a:pt x="1323893" y="1865495"/>
                  </a:lnTo>
                  <a:lnTo>
                    <a:pt x="1322121" y="1872436"/>
                  </a:lnTo>
                  <a:lnTo>
                    <a:pt x="1322979" y="1876101"/>
                  </a:lnTo>
                  <a:lnTo>
                    <a:pt x="1317492" y="1879655"/>
                  </a:lnTo>
                  <a:lnTo>
                    <a:pt x="1316235" y="1885264"/>
                  </a:lnTo>
                  <a:lnTo>
                    <a:pt x="1314235" y="1886652"/>
                  </a:lnTo>
                  <a:lnTo>
                    <a:pt x="1298918" y="1886374"/>
                  </a:lnTo>
                  <a:lnTo>
                    <a:pt x="1296232" y="1888206"/>
                  </a:lnTo>
                  <a:lnTo>
                    <a:pt x="1294632" y="1893204"/>
                  </a:lnTo>
                  <a:lnTo>
                    <a:pt x="1291089" y="1892038"/>
                  </a:lnTo>
                  <a:lnTo>
                    <a:pt x="1292060" y="1888928"/>
                  </a:lnTo>
                  <a:lnTo>
                    <a:pt x="1288917" y="1889040"/>
                  </a:lnTo>
                  <a:lnTo>
                    <a:pt x="1288403" y="1883431"/>
                  </a:lnTo>
                  <a:lnTo>
                    <a:pt x="1292746" y="1880433"/>
                  </a:lnTo>
                  <a:lnTo>
                    <a:pt x="1292746" y="1877434"/>
                  </a:lnTo>
                  <a:lnTo>
                    <a:pt x="1296746" y="1873380"/>
                  </a:lnTo>
                  <a:lnTo>
                    <a:pt x="1297318" y="1868827"/>
                  </a:lnTo>
                  <a:lnTo>
                    <a:pt x="1295661" y="1866661"/>
                  </a:lnTo>
                  <a:lnTo>
                    <a:pt x="1292346" y="1869993"/>
                  </a:lnTo>
                  <a:lnTo>
                    <a:pt x="1284573" y="1870881"/>
                  </a:lnTo>
                  <a:lnTo>
                    <a:pt x="1279144" y="1874824"/>
                  </a:lnTo>
                  <a:lnTo>
                    <a:pt x="1272858" y="1876046"/>
                  </a:lnTo>
                  <a:lnTo>
                    <a:pt x="1270857" y="1877823"/>
                  </a:lnTo>
                  <a:lnTo>
                    <a:pt x="1262799" y="1890594"/>
                  </a:lnTo>
                  <a:lnTo>
                    <a:pt x="1258684" y="1895314"/>
                  </a:lnTo>
                  <a:lnTo>
                    <a:pt x="1258056" y="1900312"/>
                  </a:lnTo>
                  <a:lnTo>
                    <a:pt x="1255370" y="1904310"/>
                  </a:lnTo>
                  <a:lnTo>
                    <a:pt x="1248283" y="1905143"/>
                  </a:lnTo>
                  <a:lnTo>
                    <a:pt x="1245540" y="1903199"/>
                  </a:lnTo>
                  <a:lnTo>
                    <a:pt x="1242739" y="1898757"/>
                  </a:lnTo>
                  <a:lnTo>
                    <a:pt x="1242111" y="1895037"/>
                  </a:lnTo>
                  <a:lnTo>
                    <a:pt x="1238796" y="1891205"/>
                  </a:lnTo>
                  <a:lnTo>
                    <a:pt x="1234967" y="1893870"/>
                  </a:lnTo>
                  <a:lnTo>
                    <a:pt x="1230509" y="1891427"/>
                  </a:lnTo>
                  <a:lnTo>
                    <a:pt x="1230052" y="1896203"/>
                  </a:lnTo>
                  <a:lnTo>
                    <a:pt x="1225937" y="1899923"/>
                  </a:lnTo>
                  <a:lnTo>
                    <a:pt x="1214107" y="1888318"/>
                  </a:lnTo>
                  <a:lnTo>
                    <a:pt x="1212792" y="1886319"/>
                  </a:lnTo>
                  <a:lnTo>
                    <a:pt x="1204334" y="1882654"/>
                  </a:lnTo>
                  <a:lnTo>
                    <a:pt x="1201819" y="1885208"/>
                  </a:lnTo>
                  <a:lnTo>
                    <a:pt x="1202848" y="1890150"/>
                  </a:lnTo>
                  <a:lnTo>
                    <a:pt x="1205191" y="1890705"/>
                  </a:lnTo>
                  <a:lnTo>
                    <a:pt x="1207249" y="1894537"/>
                  </a:lnTo>
                  <a:lnTo>
                    <a:pt x="1210392" y="1903422"/>
                  </a:lnTo>
                  <a:lnTo>
                    <a:pt x="1200333" y="1907197"/>
                  </a:lnTo>
                  <a:lnTo>
                    <a:pt x="1193990" y="1911195"/>
                  </a:lnTo>
                  <a:lnTo>
                    <a:pt x="1186674" y="1911695"/>
                  </a:lnTo>
                  <a:lnTo>
                    <a:pt x="1181131" y="1904532"/>
                  </a:lnTo>
                  <a:lnTo>
                    <a:pt x="1178273" y="1907919"/>
                  </a:lnTo>
                  <a:lnTo>
                    <a:pt x="1186560" y="1914139"/>
                  </a:lnTo>
                  <a:lnTo>
                    <a:pt x="1180331" y="1920191"/>
                  </a:lnTo>
                  <a:lnTo>
                    <a:pt x="1182960" y="1924245"/>
                  </a:lnTo>
                  <a:lnTo>
                    <a:pt x="1180045" y="1924634"/>
                  </a:lnTo>
                  <a:lnTo>
                    <a:pt x="1176387" y="1922357"/>
                  </a:lnTo>
                  <a:lnTo>
                    <a:pt x="1171015" y="1928187"/>
                  </a:lnTo>
                  <a:lnTo>
                    <a:pt x="1168101" y="1930186"/>
                  </a:lnTo>
                  <a:lnTo>
                    <a:pt x="1164672" y="1934851"/>
                  </a:lnTo>
                  <a:lnTo>
                    <a:pt x="1159128" y="1939238"/>
                  </a:lnTo>
                  <a:lnTo>
                    <a:pt x="1160957" y="1940848"/>
                  </a:lnTo>
                  <a:lnTo>
                    <a:pt x="1159757" y="1945624"/>
                  </a:lnTo>
                  <a:lnTo>
                    <a:pt x="1155299" y="1954397"/>
                  </a:lnTo>
                  <a:lnTo>
                    <a:pt x="1148384" y="1960228"/>
                  </a:lnTo>
                  <a:lnTo>
                    <a:pt x="1144840" y="1956896"/>
                  </a:lnTo>
                  <a:lnTo>
                    <a:pt x="1138611" y="1962949"/>
                  </a:lnTo>
                  <a:lnTo>
                    <a:pt x="1134896" y="1970334"/>
                  </a:lnTo>
                  <a:lnTo>
                    <a:pt x="1128838" y="1972611"/>
                  </a:lnTo>
                  <a:lnTo>
                    <a:pt x="1127924" y="1977497"/>
                  </a:lnTo>
                  <a:lnTo>
                    <a:pt x="1131467" y="1981384"/>
                  </a:lnTo>
                  <a:lnTo>
                    <a:pt x="1128152" y="1984938"/>
                  </a:lnTo>
                  <a:lnTo>
                    <a:pt x="1123066" y="1981940"/>
                  </a:lnTo>
                  <a:lnTo>
                    <a:pt x="1115636" y="1990269"/>
                  </a:lnTo>
                  <a:lnTo>
                    <a:pt x="1113693" y="1994322"/>
                  </a:lnTo>
                  <a:lnTo>
                    <a:pt x="1109350" y="1998876"/>
                  </a:lnTo>
                  <a:lnTo>
                    <a:pt x="1102435" y="2004373"/>
                  </a:lnTo>
                  <a:lnTo>
                    <a:pt x="1102149" y="2010148"/>
                  </a:lnTo>
                  <a:lnTo>
                    <a:pt x="1098091" y="2013202"/>
                  </a:lnTo>
                  <a:lnTo>
                    <a:pt x="1093862" y="2024364"/>
                  </a:lnTo>
                  <a:lnTo>
                    <a:pt x="1095177" y="2026696"/>
                  </a:lnTo>
                  <a:lnTo>
                    <a:pt x="1091690" y="2031138"/>
                  </a:lnTo>
                  <a:lnTo>
                    <a:pt x="1094091" y="2037357"/>
                  </a:lnTo>
                  <a:lnTo>
                    <a:pt x="1103806" y="2044854"/>
                  </a:lnTo>
                  <a:lnTo>
                    <a:pt x="1102092" y="2049129"/>
                  </a:lnTo>
                  <a:lnTo>
                    <a:pt x="1103863" y="2052905"/>
                  </a:lnTo>
                  <a:lnTo>
                    <a:pt x="1100892" y="2053072"/>
                  </a:lnTo>
                  <a:lnTo>
                    <a:pt x="1099120" y="2058958"/>
                  </a:lnTo>
                  <a:lnTo>
                    <a:pt x="1095805" y="2059847"/>
                  </a:lnTo>
                  <a:lnTo>
                    <a:pt x="1095005" y="2063622"/>
                  </a:lnTo>
                  <a:lnTo>
                    <a:pt x="1091347" y="2064733"/>
                  </a:lnTo>
                  <a:lnTo>
                    <a:pt x="1087518" y="2058181"/>
                  </a:lnTo>
                  <a:lnTo>
                    <a:pt x="1086547" y="2053960"/>
                  </a:lnTo>
                  <a:lnTo>
                    <a:pt x="1081689" y="2049740"/>
                  </a:lnTo>
                  <a:lnTo>
                    <a:pt x="1078603" y="2049962"/>
                  </a:lnTo>
                  <a:lnTo>
                    <a:pt x="1081346" y="2056903"/>
                  </a:lnTo>
                  <a:lnTo>
                    <a:pt x="1078660" y="2063400"/>
                  </a:lnTo>
                  <a:lnTo>
                    <a:pt x="1078088" y="2070564"/>
                  </a:lnTo>
                  <a:lnTo>
                    <a:pt x="1078831" y="2081003"/>
                  </a:lnTo>
                  <a:lnTo>
                    <a:pt x="1077403" y="2083280"/>
                  </a:lnTo>
                  <a:lnTo>
                    <a:pt x="1078088" y="2090832"/>
                  </a:lnTo>
                  <a:lnTo>
                    <a:pt x="1076774" y="2092775"/>
                  </a:lnTo>
                  <a:lnTo>
                    <a:pt x="1071459" y="2092775"/>
                  </a:lnTo>
                  <a:lnTo>
                    <a:pt x="1069516" y="2094441"/>
                  </a:lnTo>
                  <a:lnTo>
                    <a:pt x="1062886" y="2096496"/>
                  </a:lnTo>
                  <a:lnTo>
                    <a:pt x="1054028" y="2091942"/>
                  </a:lnTo>
                  <a:lnTo>
                    <a:pt x="1049628" y="2093442"/>
                  </a:lnTo>
                  <a:lnTo>
                    <a:pt x="1043798" y="2096884"/>
                  </a:lnTo>
                  <a:lnTo>
                    <a:pt x="1032539" y="2097828"/>
                  </a:lnTo>
                  <a:lnTo>
                    <a:pt x="1031796" y="2095940"/>
                  </a:lnTo>
                  <a:lnTo>
                    <a:pt x="1027453" y="2094885"/>
                  </a:lnTo>
                  <a:lnTo>
                    <a:pt x="1023681" y="2096051"/>
                  </a:lnTo>
                  <a:lnTo>
                    <a:pt x="1022595" y="2098106"/>
                  </a:lnTo>
                  <a:lnTo>
                    <a:pt x="1017052" y="2099994"/>
                  </a:lnTo>
                  <a:lnTo>
                    <a:pt x="1009736" y="2096440"/>
                  </a:lnTo>
                  <a:lnTo>
                    <a:pt x="1006936" y="2096773"/>
                  </a:lnTo>
                  <a:lnTo>
                    <a:pt x="1005793" y="2094552"/>
                  </a:lnTo>
                  <a:lnTo>
                    <a:pt x="1006993" y="2091331"/>
                  </a:lnTo>
                  <a:lnTo>
                    <a:pt x="1003964" y="2086723"/>
                  </a:lnTo>
                  <a:lnTo>
                    <a:pt x="1002935" y="2080614"/>
                  </a:lnTo>
                  <a:lnTo>
                    <a:pt x="993906" y="2078171"/>
                  </a:lnTo>
                  <a:lnTo>
                    <a:pt x="990019" y="2075728"/>
                  </a:lnTo>
                  <a:lnTo>
                    <a:pt x="979789" y="2073340"/>
                  </a:lnTo>
                  <a:lnTo>
                    <a:pt x="975332" y="2068731"/>
                  </a:lnTo>
                  <a:lnTo>
                    <a:pt x="972131" y="2071563"/>
                  </a:lnTo>
                  <a:lnTo>
                    <a:pt x="963844" y="2068120"/>
                  </a:lnTo>
                  <a:lnTo>
                    <a:pt x="957501" y="2062123"/>
                  </a:lnTo>
                  <a:lnTo>
                    <a:pt x="953443" y="2063456"/>
                  </a:lnTo>
                  <a:lnTo>
                    <a:pt x="950014" y="2061735"/>
                  </a:lnTo>
                  <a:lnTo>
                    <a:pt x="952700" y="2056126"/>
                  </a:lnTo>
                  <a:lnTo>
                    <a:pt x="948357" y="2053849"/>
                  </a:lnTo>
                  <a:lnTo>
                    <a:pt x="942584" y="2045409"/>
                  </a:lnTo>
                  <a:lnTo>
                    <a:pt x="934126" y="2042466"/>
                  </a:lnTo>
                  <a:lnTo>
                    <a:pt x="929497" y="2037468"/>
                  </a:lnTo>
                  <a:lnTo>
                    <a:pt x="924696" y="2036635"/>
                  </a:lnTo>
                  <a:lnTo>
                    <a:pt x="922868" y="2039801"/>
                  </a:lnTo>
                  <a:lnTo>
                    <a:pt x="918410" y="2039245"/>
                  </a:lnTo>
                  <a:lnTo>
                    <a:pt x="916581" y="2041133"/>
                  </a:lnTo>
                  <a:lnTo>
                    <a:pt x="912752" y="2041411"/>
                  </a:lnTo>
                  <a:lnTo>
                    <a:pt x="906465" y="2040023"/>
                  </a:lnTo>
                  <a:lnTo>
                    <a:pt x="898693" y="2037191"/>
                  </a:lnTo>
                  <a:lnTo>
                    <a:pt x="891320" y="2035358"/>
                  </a:lnTo>
                  <a:lnTo>
                    <a:pt x="887491" y="2032304"/>
                  </a:lnTo>
                  <a:lnTo>
                    <a:pt x="879776" y="2028584"/>
                  </a:lnTo>
                  <a:lnTo>
                    <a:pt x="877261" y="2028195"/>
                  </a:lnTo>
                  <a:lnTo>
                    <a:pt x="870575" y="2024530"/>
                  </a:lnTo>
                  <a:lnTo>
                    <a:pt x="863774" y="2017922"/>
                  </a:lnTo>
                  <a:lnTo>
                    <a:pt x="874690" y="2009593"/>
                  </a:lnTo>
                  <a:lnTo>
                    <a:pt x="879147" y="1999986"/>
                  </a:lnTo>
                  <a:lnTo>
                    <a:pt x="880519" y="1984494"/>
                  </a:lnTo>
                  <a:lnTo>
                    <a:pt x="884862" y="1970556"/>
                  </a:lnTo>
                  <a:lnTo>
                    <a:pt x="889206" y="1967002"/>
                  </a:lnTo>
                  <a:lnTo>
                    <a:pt x="896750" y="1955230"/>
                  </a:lnTo>
                  <a:lnTo>
                    <a:pt x="907551" y="1944069"/>
                  </a:lnTo>
                  <a:lnTo>
                    <a:pt x="909208" y="1933907"/>
                  </a:lnTo>
                  <a:lnTo>
                    <a:pt x="908809" y="1930520"/>
                  </a:lnTo>
                  <a:lnTo>
                    <a:pt x="905665" y="1927910"/>
                  </a:lnTo>
                  <a:lnTo>
                    <a:pt x="900579" y="1926133"/>
                  </a:lnTo>
                  <a:lnTo>
                    <a:pt x="898750" y="1924189"/>
                  </a:lnTo>
                  <a:lnTo>
                    <a:pt x="895607" y="1913861"/>
                  </a:lnTo>
                  <a:lnTo>
                    <a:pt x="892864" y="1911418"/>
                  </a:lnTo>
                  <a:lnTo>
                    <a:pt x="892406" y="1908197"/>
                  </a:lnTo>
                  <a:lnTo>
                    <a:pt x="893835" y="1903866"/>
                  </a:lnTo>
                  <a:lnTo>
                    <a:pt x="893892" y="1898924"/>
                  </a:lnTo>
                  <a:lnTo>
                    <a:pt x="891549" y="1892538"/>
                  </a:lnTo>
                  <a:lnTo>
                    <a:pt x="888749" y="1891372"/>
                  </a:lnTo>
                  <a:lnTo>
                    <a:pt x="882462" y="1894259"/>
                  </a:lnTo>
                  <a:lnTo>
                    <a:pt x="878747" y="1894204"/>
                  </a:lnTo>
                  <a:lnTo>
                    <a:pt x="874918" y="1892094"/>
                  </a:lnTo>
                  <a:lnTo>
                    <a:pt x="870632" y="1898480"/>
                  </a:lnTo>
                  <a:lnTo>
                    <a:pt x="867774" y="1900145"/>
                  </a:lnTo>
                  <a:lnTo>
                    <a:pt x="866517" y="1904477"/>
                  </a:lnTo>
                  <a:lnTo>
                    <a:pt x="856401" y="1902144"/>
                  </a:lnTo>
                  <a:lnTo>
                    <a:pt x="845028" y="1905698"/>
                  </a:lnTo>
                  <a:lnTo>
                    <a:pt x="846457" y="1916971"/>
                  </a:lnTo>
                  <a:lnTo>
                    <a:pt x="845486" y="1919580"/>
                  </a:lnTo>
                  <a:lnTo>
                    <a:pt x="842342" y="1921357"/>
                  </a:lnTo>
                  <a:lnTo>
                    <a:pt x="836913" y="1919969"/>
                  </a:lnTo>
                  <a:lnTo>
                    <a:pt x="834855" y="1917526"/>
                  </a:lnTo>
                  <a:lnTo>
                    <a:pt x="832570" y="1918747"/>
                  </a:lnTo>
                  <a:lnTo>
                    <a:pt x="827997" y="1926910"/>
                  </a:lnTo>
                  <a:lnTo>
                    <a:pt x="826283" y="1933907"/>
                  </a:lnTo>
                  <a:lnTo>
                    <a:pt x="827140" y="1936295"/>
                  </a:lnTo>
                  <a:lnTo>
                    <a:pt x="824683" y="1940792"/>
                  </a:lnTo>
                  <a:lnTo>
                    <a:pt x="821025" y="1942569"/>
                  </a:lnTo>
                  <a:lnTo>
                    <a:pt x="816339" y="1947900"/>
                  </a:lnTo>
                  <a:lnTo>
                    <a:pt x="818339" y="1954064"/>
                  </a:lnTo>
                  <a:lnTo>
                    <a:pt x="810624" y="1961949"/>
                  </a:lnTo>
                  <a:lnTo>
                    <a:pt x="810510" y="1968335"/>
                  </a:lnTo>
                  <a:lnTo>
                    <a:pt x="808452" y="1970778"/>
                  </a:lnTo>
                  <a:lnTo>
                    <a:pt x="809252" y="1973221"/>
                  </a:lnTo>
                  <a:lnTo>
                    <a:pt x="805366" y="1979718"/>
                  </a:lnTo>
                  <a:lnTo>
                    <a:pt x="807366" y="1985493"/>
                  </a:lnTo>
                  <a:lnTo>
                    <a:pt x="805709" y="1988270"/>
                  </a:lnTo>
                  <a:lnTo>
                    <a:pt x="806395" y="1992379"/>
                  </a:lnTo>
                  <a:lnTo>
                    <a:pt x="803880" y="1999376"/>
                  </a:lnTo>
                  <a:lnTo>
                    <a:pt x="805194" y="2003207"/>
                  </a:lnTo>
                  <a:lnTo>
                    <a:pt x="803023" y="2004540"/>
                  </a:lnTo>
                  <a:lnTo>
                    <a:pt x="803766" y="2009871"/>
                  </a:lnTo>
                  <a:lnTo>
                    <a:pt x="802451" y="2012314"/>
                  </a:lnTo>
                  <a:lnTo>
                    <a:pt x="806623" y="2020643"/>
                  </a:lnTo>
                  <a:lnTo>
                    <a:pt x="804394" y="2027195"/>
                  </a:lnTo>
                  <a:lnTo>
                    <a:pt x="800737" y="2029639"/>
                  </a:lnTo>
                  <a:lnTo>
                    <a:pt x="798165" y="2033581"/>
                  </a:lnTo>
                  <a:lnTo>
                    <a:pt x="797479" y="2041300"/>
                  </a:lnTo>
                  <a:lnTo>
                    <a:pt x="798679" y="2045631"/>
                  </a:lnTo>
                  <a:lnTo>
                    <a:pt x="804223" y="2055127"/>
                  </a:lnTo>
                  <a:lnTo>
                    <a:pt x="800451" y="2062679"/>
                  </a:lnTo>
                  <a:lnTo>
                    <a:pt x="800851" y="2071841"/>
                  </a:lnTo>
                  <a:lnTo>
                    <a:pt x="796851" y="2079171"/>
                  </a:lnTo>
                  <a:lnTo>
                    <a:pt x="789078" y="2082447"/>
                  </a:lnTo>
                  <a:lnTo>
                    <a:pt x="783991" y="2081725"/>
                  </a:lnTo>
                  <a:lnTo>
                    <a:pt x="783420" y="2088222"/>
                  </a:lnTo>
                  <a:lnTo>
                    <a:pt x="781820" y="2090943"/>
                  </a:lnTo>
                  <a:lnTo>
                    <a:pt x="769590" y="2091442"/>
                  </a:lnTo>
                  <a:lnTo>
                    <a:pt x="763703" y="2089666"/>
                  </a:lnTo>
                  <a:lnTo>
                    <a:pt x="755473" y="2090609"/>
                  </a:lnTo>
                  <a:lnTo>
                    <a:pt x="746844" y="2093553"/>
                  </a:lnTo>
                  <a:lnTo>
                    <a:pt x="743643" y="2095829"/>
                  </a:lnTo>
                  <a:lnTo>
                    <a:pt x="736557" y="2098606"/>
                  </a:lnTo>
                  <a:lnTo>
                    <a:pt x="728841" y="2104825"/>
                  </a:lnTo>
                  <a:lnTo>
                    <a:pt x="713868" y="2106491"/>
                  </a:lnTo>
                  <a:lnTo>
                    <a:pt x="708153" y="2109712"/>
                  </a:lnTo>
                  <a:lnTo>
                    <a:pt x="691293" y="2111655"/>
                  </a:lnTo>
                  <a:lnTo>
                    <a:pt x="673691" y="2112488"/>
                  </a:lnTo>
                  <a:lnTo>
                    <a:pt x="672376" y="2112932"/>
                  </a:lnTo>
                  <a:lnTo>
                    <a:pt x="671291" y="2118430"/>
                  </a:lnTo>
                  <a:lnTo>
                    <a:pt x="663404" y="2120318"/>
                  </a:lnTo>
                  <a:lnTo>
                    <a:pt x="660089" y="2122705"/>
                  </a:lnTo>
                  <a:lnTo>
                    <a:pt x="655517" y="2124593"/>
                  </a:lnTo>
                  <a:lnTo>
                    <a:pt x="650488" y="2125204"/>
                  </a:lnTo>
                  <a:lnTo>
                    <a:pt x="641744" y="2118374"/>
                  </a:lnTo>
                  <a:lnTo>
                    <a:pt x="627513" y="2105769"/>
                  </a:lnTo>
                  <a:lnTo>
                    <a:pt x="621855" y="2102104"/>
                  </a:lnTo>
                  <a:lnTo>
                    <a:pt x="618712" y="2097051"/>
                  </a:lnTo>
                  <a:lnTo>
                    <a:pt x="604081" y="2081725"/>
                  </a:lnTo>
                  <a:lnTo>
                    <a:pt x="598938" y="2079393"/>
                  </a:lnTo>
                  <a:lnTo>
                    <a:pt x="578478" y="2072007"/>
                  </a:lnTo>
                  <a:lnTo>
                    <a:pt x="574306" y="2051184"/>
                  </a:lnTo>
                  <a:lnTo>
                    <a:pt x="574878" y="2045131"/>
                  </a:lnTo>
                  <a:lnTo>
                    <a:pt x="590308" y="2037135"/>
                  </a:lnTo>
                  <a:lnTo>
                    <a:pt x="587794" y="2022476"/>
                  </a:lnTo>
                  <a:lnTo>
                    <a:pt x="583850" y="2013924"/>
                  </a:lnTo>
                  <a:lnTo>
                    <a:pt x="579278" y="2007816"/>
                  </a:lnTo>
                  <a:lnTo>
                    <a:pt x="620427" y="1979385"/>
                  </a:lnTo>
                  <a:lnTo>
                    <a:pt x="634543" y="1953842"/>
                  </a:lnTo>
                  <a:lnTo>
                    <a:pt x="637572" y="1949566"/>
                  </a:lnTo>
                  <a:lnTo>
                    <a:pt x="649516" y="1943680"/>
                  </a:lnTo>
                  <a:lnTo>
                    <a:pt x="651688" y="1938460"/>
                  </a:lnTo>
                  <a:lnTo>
                    <a:pt x="651174" y="1932019"/>
                  </a:lnTo>
                  <a:lnTo>
                    <a:pt x="652717" y="1927077"/>
                  </a:lnTo>
                  <a:lnTo>
                    <a:pt x="649345" y="1917859"/>
                  </a:lnTo>
                  <a:lnTo>
                    <a:pt x="637858" y="1901422"/>
                  </a:lnTo>
                  <a:lnTo>
                    <a:pt x="640258" y="1894926"/>
                  </a:lnTo>
                  <a:lnTo>
                    <a:pt x="641801" y="1886763"/>
                  </a:lnTo>
                  <a:lnTo>
                    <a:pt x="629342" y="1882320"/>
                  </a:lnTo>
                  <a:lnTo>
                    <a:pt x="619855" y="1881765"/>
                  </a:lnTo>
                  <a:lnTo>
                    <a:pt x="608311" y="1885541"/>
                  </a:lnTo>
                  <a:lnTo>
                    <a:pt x="595909" y="1890761"/>
                  </a:lnTo>
                  <a:lnTo>
                    <a:pt x="580478" y="1894759"/>
                  </a:lnTo>
                  <a:lnTo>
                    <a:pt x="572649" y="1897369"/>
                  </a:lnTo>
                  <a:lnTo>
                    <a:pt x="564762" y="1905476"/>
                  </a:lnTo>
                  <a:lnTo>
                    <a:pt x="558133" y="1911307"/>
                  </a:lnTo>
                  <a:lnTo>
                    <a:pt x="553046" y="1914027"/>
                  </a:lnTo>
                  <a:lnTo>
                    <a:pt x="541387" y="1925133"/>
                  </a:lnTo>
                  <a:lnTo>
                    <a:pt x="529900" y="1922635"/>
                  </a:lnTo>
                  <a:lnTo>
                    <a:pt x="505097" y="1916526"/>
                  </a:lnTo>
                  <a:lnTo>
                    <a:pt x="501611" y="1915138"/>
                  </a:lnTo>
                  <a:lnTo>
                    <a:pt x="489952" y="1906531"/>
                  </a:lnTo>
                  <a:lnTo>
                    <a:pt x="480808" y="1909307"/>
                  </a:lnTo>
                  <a:lnTo>
                    <a:pt x="473550" y="1914472"/>
                  </a:lnTo>
                  <a:lnTo>
                    <a:pt x="452575" y="1920191"/>
                  </a:lnTo>
                  <a:lnTo>
                    <a:pt x="449032" y="1921857"/>
                  </a:lnTo>
                  <a:lnTo>
                    <a:pt x="438859" y="1923690"/>
                  </a:lnTo>
                  <a:lnTo>
                    <a:pt x="432458" y="1926410"/>
                  </a:lnTo>
                  <a:lnTo>
                    <a:pt x="441031" y="1936961"/>
                  </a:lnTo>
                  <a:lnTo>
                    <a:pt x="443717" y="1938738"/>
                  </a:lnTo>
                  <a:lnTo>
                    <a:pt x="452118" y="1948400"/>
                  </a:lnTo>
                  <a:lnTo>
                    <a:pt x="454861" y="1950010"/>
                  </a:lnTo>
                  <a:lnTo>
                    <a:pt x="442460" y="1959839"/>
                  </a:lnTo>
                  <a:lnTo>
                    <a:pt x="436173" y="1968779"/>
                  </a:lnTo>
                  <a:lnTo>
                    <a:pt x="427200" y="1977497"/>
                  </a:lnTo>
                  <a:lnTo>
                    <a:pt x="417542" y="1973888"/>
                  </a:lnTo>
                  <a:lnTo>
                    <a:pt x="410913" y="1978108"/>
                  </a:lnTo>
                  <a:lnTo>
                    <a:pt x="407312" y="1971222"/>
                  </a:lnTo>
                  <a:lnTo>
                    <a:pt x="393367" y="1965170"/>
                  </a:lnTo>
                  <a:lnTo>
                    <a:pt x="385824" y="1963615"/>
                  </a:lnTo>
                  <a:lnTo>
                    <a:pt x="383595" y="1960561"/>
                  </a:lnTo>
                  <a:lnTo>
                    <a:pt x="386795" y="1958228"/>
                  </a:lnTo>
                  <a:lnTo>
                    <a:pt x="386224" y="1955285"/>
                  </a:lnTo>
                  <a:lnTo>
                    <a:pt x="377651" y="1953675"/>
                  </a:lnTo>
                  <a:lnTo>
                    <a:pt x="377137" y="1948122"/>
                  </a:lnTo>
                  <a:lnTo>
                    <a:pt x="373536" y="1943847"/>
                  </a:lnTo>
                  <a:lnTo>
                    <a:pt x="376337" y="1934573"/>
                  </a:lnTo>
                  <a:lnTo>
                    <a:pt x="365992" y="1940015"/>
                  </a:lnTo>
                  <a:lnTo>
                    <a:pt x="352276" y="1943402"/>
                  </a:lnTo>
                  <a:lnTo>
                    <a:pt x="351533" y="1936350"/>
                  </a:lnTo>
                  <a:lnTo>
                    <a:pt x="345990" y="1933463"/>
                  </a:lnTo>
                  <a:lnTo>
                    <a:pt x="343532" y="1936739"/>
                  </a:lnTo>
                  <a:lnTo>
                    <a:pt x="339817" y="1933962"/>
                  </a:lnTo>
                  <a:lnTo>
                    <a:pt x="339246" y="1928076"/>
                  </a:lnTo>
                  <a:lnTo>
                    <a:pt x="342504" y="1924300"/>
                  </a:lnTo>
                  <a:lnTo>
                    <a:pt x="340503" y="1913139"/>
                  </a:lnTo>
                  <a:lnTo>
                    <a:pt x="340446" y="1888484"/>
                  </a:lnTo>
                  <a:lnTo>
                    <a:pt x="327987" y="1888595"/>
                  </a:lnTo>
                  <a:lnTo>
                    <a:pt x="318614" y="1890650"/>
                  </a:lnTo>
                  <a:lnTo>
                    <a:pt x="308613" y="1889095"/>
                  </a:lnTo>
                  <a:lnTo>
                    <a:pt x="308785" y="1879377"/>
                  </a:lnTo>
                  <a:lnTo>
                    <a:pt x="303470" y="1878878"/>
                  </a:lnTo>
                  <a:lnTo>
                    <a:pt x="292611" y="1876046"/>
                  </a:lnTo>
                  <a:lnTo>
                    <a:pt x="290268" y="1868438"/>
                  </a:lnTo>
                  <a:lnTo>
                    <a:pt x="291468" y="1864274"/>
                  </a:lnTo>
                  <a:lnTo>
                    <a:pt x="285524" y="1854834"/>
                  </a:lnTo>
                  <a:lnTo>
                    <a:pt x="274208" y="1852779"/>
                  </a:lnTo>
                  <a:lnTo>
                    <a:pt x="266093" y="1846171"/>
                  </a:lnTo>
                  <a:lnTo>
                    <a:pt x="258492" y="1844672"/>
                  </a:lnTo>
                  <a:lnTo>
                    <a:pt x="253463" y="1842728"/>
                  </a:lnTo>
                  <a:lnTo>
                    <a:pt x="245805" y="1833733"/>
                  </a:lnTo>
                  <a:lnTo>
                    <a:pt x="231917" y="1830345"/>
                  </a:lnTo>
                  <a:lnTo>
                    <a:pt x="213057" y="1831900"/>
                  </a:lnTo>
                  <a:lnTo>
                    <a:pt x="210428" y="1830623"/>
                  </a:lnTo>
                  <a:lnTo>
                    <a:pt x="212200" y="1829124"/>
                  </a:lnTo>
                  <a:lnTo>
                    <a:pt x="215115" y="1830790"/>
                  </a:lnTo>
                  <a:lnTo>
                    <a:pt x="219001" y="1829901"/>
                  </a:lnTo>
                  <a:lnTo>
                    <a:pt x="235803" y="1820184"/>
                  </a:lnTo>
                  <a:lnTo>
                    <a:pt x="239232" y="1815963"/>
                  </a:lnTo>
                  <a:lnTo>
                    <a:pt x="247576" y="1815186"/>
                  </a:lnTo>
                  <a:lnTo>
                    <a:pt x="255577" y="1809078"/>
                  </a:lnTo>
                  <a:lnTo>
                    <a:pt x="258206" y="1798527"/>
                  </a:lnTo>
                  <a:lnTo>
                    <a:pt x="263007" y="1792530"/>
                  </a:lnTo>
                  <a:lnTo>
                    <a:pt x="278037" y="1783090"/>
                  </a:lnTo>
                  <a:lnTo>
                    <a:pt x="278037" y="1750994"/>
                  </a:lnTo>
                  <a:lnTo>
                    <a:pt x="284838" y="1741499"/>
                  </a:lnTo>
                  <a:lnTo>
                    <a:pt x="284324" y="1729505"/>
                  </a:lnTo>
                  <a:lnTo>
                    <a:pt x="283181" y="1728228"/>
                  </a:lnTo>
                  <a:lnTo>
                    <a:pt x="272322" y="1710070"/>
                  </a:lnTo>
                  <a:lnTo>
                    <a:pt x="267636" y="1706071"/>
                  </a:lnTo>
                  <a:lnTo>
                    <a:pt x="261007" y="1705849"/>
                  </a:lnTo>
                  <a:lnTo>
                    <a:pt x="231974" y="1703017"/>
                  </a:lnTo>
                  <a:lnTo>
                    <a:pt x="222030" y="1713568"/>
                  </a:lnTo>
                  <a:lnTo>
                    <a:pt x="185739" y="1712180"/>
                  </a:lnTo>
                  <a:lnTo>
                    <a:pt x="185568" y="1725784"/>
                  </a:lnTo>
                  <a:lnTo>
                    <a:pt x="181167" y="1729727"/>
                  </a:lnTo>
                  <a:lnTo>
                    <a:pt x="178996" y="1734447"/>
                  </a:lnTo>
                  <a:lnTo>
                    <a:pt x="173395" y="1732337"/>
                  </a:lnTo>
                  <a:lnTo>
                    <a:pt x="168137" y="1721453"/>
                  </a:lnTo>
                  <a:lnTo>
                    <a:pt x="150135" y="1730893"/>
                  </a:lnTo>
                  <a:lnTo>
                    <a:pt x="151621" y="1736446"/>
                  </a:lnTo>
                  <a:lnTo>
                    <a:pt x="151220" y="1742943"/>
                  </a:lnTo>
                  <a:lnTo>
                    <a:pt x="147506" y="1738945"/>
                  </a:lnTo>
                  <a:lnTo>
                    <a:pt x="143734" y="1736724"/>
                  </a:lnTo>
                  <a:lnTo>
                    <a:pt x="140705" y="1732559"/>
                  </a:lnTo>
                  <a:lnTo>
                    <a:pt x="138762" y="1722619"/>
                  </a:lnTo>
                  <a:lnTo>
                    <a:pt x="129618" y="1725840"/>
                  </a:lnTo>
                  <a:lnTo>
                    <a:pt x="134990" y="1734280"/>
                  </a:lnTo>
                  <a:lnTo>
                    <a:pt x="108700" y="1747663"/>
                  </a:lnTo>
                  <a:lnTo>
                    <a:pt x="107672" y="1704739"/>
                  </a:lnTo>
                  <a:lnTo>
                    <a:pt x="99956" y="1702240"/>
                  </a:lnTo>
                  <a:lnTo>
                    <a:pt x="93898" y="1696243"/>
                  </a:lnTo>
                  <a:lnTo>
                    <a:pt x="89955" y="1694577"/>
                  </a:lnTo>
                  <a:lnTo>
                    <a:pt x="74124" y="1682749"/>
                  </a:lnTo>
                  <a:lnTo>
                    <a:pt x="67781" y="1674087"/>
                  </a:lnTo>
                  <a:lnTo>
                    <a:pt x="42349" y="1640436"/>
                  </a:lnTo>
                  <a:lnTo>
                    <a:pt x="40920" y="1635883"/>
                  </a:lnTo>
                  <a:lnTo>
                    <a:pt x="62523" y="1613671"/>
                  </a:lnTo>
                  <a:lnTo>
                    <a:pt x="44577" y="1572524"/>
                  </a:lnTo>
                  <a:lnTo>
                    <a:pt x="30404" y="1540373"/>
                  </a:lnTo>
                  <a:lnTo>
                    <a:pt x="18403" y="151360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06329A3-6A5D-7148-2185-5F62EEE16F7F}"/>
                </a:ext>
              </a:extLst>
            </p:cNvPr>
            <p:cNvSpPr/>
            <p:nvPr/>
          </p:nvSpPr>
          <p:spPr>
            <a:xfrm>
              <a:off x="15566" y="4583"/>
              <a:ext cx="1205" cy="1097"/>
            </a:xfrm>
            <a:custGeom>
              <a:avLst/>
              <a:gdLst>
                <a:gd name="connsiteX0" fmla="*/ 435030 w 638175"/>
                <a:gd name="connsiteY0" fmla="*/ 459780 h 581025"/>
                <a:gd name="connsiteX1" fmla="*/ 433830 w 638175"/>
                <a:gd name="connsiteY1" fmla="*/ 461668 h 581025"/>
                <a:gd name="connsiteX2" fmla="*/ 429772 w 638175"/>
                <a:gd name="connsiteY2" fmla="*/ 464777 h 581025"/>
                <a:gd name="connsiteX3" fmla="*/ 421886 w 638175"/>
                <a:gd name="connsiteY3" fmla="*/ 467554 h 581025"/>
                <a:gd name="connsiteX4" fmla="*/ 421486 w 638175"/>
                <a:gd name="connsiteY4" fmla="*/ 464722 h 581025"/>
                <a:gd name="connsiteX5" fmla="*/ 417999 w 638175"/>
                <a:gd name="connsiteY5" fmla="*/ 464333 h 581025"/>
                <a:gd name="connsiteX6" fmla="*/ 410913 w 638175"/>
                <a:gd name="connsiteY6" fmla="*/ 463945 h 581025"/>
                <a:gd name="connsiteX7" fmla="*/ 410512 w 638175"/>
                <a:gd name="connsiteY7" fmla="*/ 468664 h 581025"/>
                <a:gd name="connsiteX8" fmla="*/ 412056 w 638175"/>
                <a:gd name="connsiteY8" fmla="*/ 469942 h 581025"/>
                <a:gd name="connsiteX9" fmla="*/ 408912 w 638175"/>
                <a:gd name="connsiteY9" fmla="*/ 471663 h 581025"/>
                <a:gd name="connsiteX10" fmla="*/ 405426 w 638175"/>
                <a:gd name="connsiteY10" fmla="*/ 470830 h 581025"/>
                <a:gd name="connsiteX11" fmla="*/ 405198 w 638175"/>
                <a:gd name="connsiteY11" fmla="*/ 474550 h 581025"/>
                <a:gd name="connsiteX12" fmla="*/ 400911 w 638175"/>
                <a:gd name="connsiteY12" fmla="*/ 473551 h 581025"/>
                <a:gd name="connsiteX13" fmla="*/ 399025 w 638175"/>
                <a:gd name="connsiteY13" fmla="*/ 476827 h 581025"/>
                <a:gd name="connsiteX14" fmla="*/ 395025 w 638175"/>
                <a:gd name="connsiteY14" fmla="*/ 473218 h 581025"/>
                <a:gd name="connsiteX15" fmla="*/ 386452 w 638175"/>
                <a:gd name="connsiteY15" fmla="*/ 475828 h 581025"/>
                <a:gd name="connsiteX16" fmla="*/ 387424 w 638175"/>
                <a:gd name="connsiteY16" fmla="*/ 477271 h 581025"/>
                <a:gd name="connsiteX17" fmla="*/ 383480 w 638175"/>
                <a:gd name="connsiteY17" fmla="*/ 480548 h 581025"/>
                <a:gd name="connsiteX18" fmla="*/ 382909 w 638175"/>
                <a:gd name="connsiteY18" fmla="*/ 483102 h 581025"/>
                <a:gd name="connsiteX19" fmla="*/ 380051 w 638175"/>
                <a:gd name="connsiteY19" fmla="*/ 481936 h 581025"/>
                <a:gd name="connsiteX20" fmla="*/ 372508 w 638175"/>
                <a:gd name="connsiteY20" fmla="*/ 481936 h 581025"/>
                <a:gd name="connsiteX21" fmla="*/ 371250 w 638175"/>
                <a:gd name="connsiteY21" fmla="*/ 484712 h 581025"/>
                <a:gd name="connsiteX22" fmla="*/ 367707 w 638175"/>
                <a:gd name="connsiteY22" fmla="*/ 487322 h 581025"/>
                <a:gd name="connsiteX23" fmla="*/ 355991 w 638175"/>
                <a:gd name="connsiteY23" fmla="*/ 492764 h 581025"/>
                <a:gd name="connsiteX24" fmla="*/ 352905 w 638175"/>
                <a:gd name="connsiteY24" fmla="*/ 492542 h 581025"/>
                <a:gd name="connsiteX25" fmla="*/ 351762 w 638175"/>
                <a:gd name="connsiteY25" fmla="*/ 495874 h 581025"/>
                <a:gd name="connsiteX26" fmla="*/ 346618 w 638175"/>
                <a:gd name="connsiteY26" fmla="*/ 498817 h 581025"/>
                <a:gd name="connsiteX27" fmla="*/ 342103 w 638175"/>
                <a:gd name="connsiteY27" fmla="*/ 504147 h 581025"/>
                <a:gd name="connsiteX28" fmla="*/ 340160 w 638175"/>
                <a:gd name="connsiteY28" fmla="*/ 504925 h 581025"/>
                <a:gd name="connsiteX29" fmla="*/ 336045 w 638175"/>
                <a:gd name="connsiteY29" fmla="*/ 506147 h 581025"/>
                <a:gd name="connsiteX30" fmla="*/ 334902 w 638175"/>
                <a:gd name="connsiteY30" fmla="*/ 505536 h 581025"/>
                <a:gd name="connsiteX31" fmla="*/ 330959 w 638175"/>
                <a:gd name="connsiteY31" fmla="*/ 505147 h 581025"/>
                <a:gd name="connsiteX32" fmla="*/ 326616 w 638175"/>
                <a:gd name="connsiteY32" fmla="*/ 510089 h 581025"/>
                <a:gd name="connsiteX33" fmla="*/ 321300 w 638175"/>
                <a:gd name="connsiteY33" fmla="*/ 512977 h 581025"/>
                <a:gd name="connsiteX34" fmla="*/ 318157 w 638175"/>
                <a:gd name="connsiteY34" fmla="*/ 515864 h 581025"/>
                <a:gd name="connsiteX35" fmla="*/ 315185 w 638175"/>
                <a:gd name="connsiteY35" fmla="*/ 522417 h 581025"/>
                <a:gd name="connsiteX36" fmla="*/ 307527 w 638175"/>
                <a:gd name="connsiteY36" fmla="*/ 525970 h 581025"/>
                <a:gd name="connsiteX37" fmla="*/ 303527 w 638175"/>
                <a:gd name="connsiteY37" fmla="*/ 528858 h 581025"/>
                <a:gd name="connsiteX38" fmla="*/ 304155 w 638175"/>
                <a:gd name="connsiteY38" fmla="*/ 533800 h 581025"/>
                <a:gd name="connsiteX39" fmla="*/ 308156 w 638175"/>
                <a:gd name="connsiteY39" fmla="*/ 535466 h 581025"/>
                <a:gd name="connsiteX40" fmla="*/ 304498 w 638175"/>
                <a:gd name="connsiteY40" fmla="*/ 537132 h 581025"/>
                <a:gd name="connsiteX41" fmla="*/ 300841 w 638175"/>
                <a:gd name="connsiteY41" fmla="*/ 541019 h 581025"/>
                <a:gd name="connsiteX42" fmla="*/ 297126 w 638175"/>
                <a:gd name="connsiteY42" fmla="*/ 542351 h 581025"/>
                <a:gd name="connsiteX43" fmla="*/ 299297 w 638175"/>
                <a:gd name="connsiteY43" fmla="*/ 545572 h 581025"/>
                <a:gd name="connsiteX44" fmla="*/ 298383 w 638175"/>
                <a:gd name="connsiteY44" fmla="*/ 547238 h 581025"/>
                <a:gd name="connsiteX45" fmla="*/ 293925 w 638175"/>
                <a:gd name="connsiteY45" fmla="*/ 545683 h 581025"/>
                <a:gd name="connsiteX46" fmla="*/ 289239 w 638175"/>
                <a:gd name="connsiteY46" fmla="*/ 550847 h 581025"/>
                <a:gd name="connsiteX47" fmla="*/ 285524 w 638175"/>
                <a:gd name="connsiteY47" fmla="*/ 548015 h 581025"/>
                <a:gd name="connsiteX48" fmla="*/ 284038 w 638175"/>
                <a:gd name="connsiteY48" fmla="*/ 547793 h 581025"/>
                <a:gd name="connsiteX49" fmla="*/ 286096 w 638175"/>
                <a:gd name="connsiteY49" fmla="*/ 551458 h 581025"/>
                <a:gd name="connsiteX50" fmla="*/ 282324 w 638175"/>
                <a:gd name="connsiteY50" fmla="*/ 551180 h 581025"/>
                <a:gd name="connsiteX51" fmla="*/ 279009 w 638175"/>
                <a:gd name="connsiteY51" fmla="*/ 550181 h 581025"/>
                <a:gd name="connsiteX52" fmla="*/ 283924 w 638175"/>
                <a:gd name="connsiteY52" fmla="*/ 554734 h 581025"/>
                <a:gd name="connsiteX53" fmla="*/ 285296 w 638175"/>
                <a:gd name="connsiteY53" fmla="*/ 558066 h 581025"/>
                <a:gd name="connsiteX54" fmla="*/ 279981 w 638175"/>
                <a:gd name="connsiteY54" fmla="*/ 561287 h 581025"/>
                <a:gd name="connsiteX55" fmla="*/ 274551 w 638175"/>
                <a:gd name="connsiteY55" fmla="*/ 557900 h 581025"/>
                <a:gd name="connsiteX56" fmla="*/ 273180 w 638175"/>
                <a:gd name="connsiteY56" fmla="*/ 551736 h 581025"/>
                <a:gd name="connsiteX57" fmla="*/ 270094 w 638175"/>
                <a:gd name="connsiteY57" fmla="*/ 551347 h 581025"/>
                <a:gd name="connsiteX58" fmla="*/ 268379 w 638175"/>
                <a:gd name="connsiteY58" fmla="*/ 554568 h 581025"/>
                <a:gd name="connsiteX59" fmla="*/ 262150 w 638175"/>
                <a:gd name="connsiteY59" fmla="*/ 553235 h 581025"/>
                <a:gd name="connsiteX60" fmla="*/ 261349 w 638175"/>
                <a:gd name="connsiteY60" fmla="*/ 558455 h 581025"/>
                <a:gd name="connsiteX61" fmla="*/ 257292 w 638175"/>
                <a:gd name="connsiteY61" fmla="*/ 560398 h 581025"/>
                <a:gd name="connsiteX62" fmla="*/ 260721 w 638175"/>
                <a:gd name="connsiteY62" fmla="*/ 560787 h 581025"/>
                <a:gd name="connsiteX63" fmla="*/ 266607 w 638175"/>
                <a:gd name="connsiteY63" fmla="*/ 563952 h 581025"/>
                <a:gd name="connsiteX64" fmla="*/ 265636 w 638175"/>
                <a:gd name="connsiteY64" fmla="*/ 569616 h 581025"/>
                <a:gd name="connsiteX65" fmla="*/ 262550 w 638175"/>
                <a:gd name="connsiteY65" fmla="*/ 570949 h 581025"/>
                <a:gd name="connsiteX66" fmla="*/ 257235 w 638175"/>
                <a:gd name="connsiteY66" fmla="*/ 570838 h 581025"/>
                <a:gd name="connsiteX67" fmla="*/ 252263 w 638175"/>
                <a:gd name="connsiteY67" fmla="*/ 569394 h 581025"/>
                <a:gd name="connsiteX68" fmla="*/ 247176 w 638175"/>
                <a:gd name="connsiteY68" fmla="*/ 576168 h 581025"/>
                <a:gd name="connsiteX69" fmla="*/ 236889 w 638175"/>
                <a:gd name="connsiteY69" fmla="*/ 576779 h 581025"/>
                <a:gd name="connsiteX70" fmla="*/ 233231 w 638175"/>
                <a:gd name="connsiteY70" fmla="*/ 575613 h 581025"/>
                <a:gd name="connsiteX71" fmla="*/ 229174 w 638175"/>
                <a:gd name="connsiteY71" fmla="*/ 579000 h 581025"/>
                <a:gd name="connsiteX72" fmla="*/ 226659 w 638175"/>
                <a:gd name="connsiteY72" fmla="*/ 579500 h 581025"/>
                <a:gd name="connsiteX73" fmla="*/ 225916 w 638175"/>
                <a:gd name="connsiteY73" fmla="*/ 579833 h 581025"/>
                <a:gd name="connsiteX74" fmla="*/ 223973 w 638175"/>
                <a:gd name="connsiteY74" fmla="*/ 579889 h 581025"/>
                <a:gd name="connsiteX75" fmla="*/ 218315 w 638175"/>
                <a:gd name="connsiteY75" fmla="*/ 587607 h 581025"/>
                <a:gd name="connsiteX76" fmla="*/ 212657 w 638175"/>
                <a:gd name="connsiteY76" fmla="*/ 587441 h 581025"/>
                <a:gd name="connsiteX77" fmla="*/ 210257 w 638175"/>
                <a:gd name="connsiteY77" fmla="*/ 581111 h 581025"/>
                <a:gd name="connsiteX78" fmla="*/ 211800 w 638175"/>
                <a:gd name="connsiteY78" fmla="*/ 578390 h 581025"/>
                <a:gd name="connsiteX79" fmla="*/ 210143 w 638175"/>
                <a:gd name="connsiteY79" fmla="*/ 570893 h 581025"/>
                <a:gd name="connsiteX80" fmla="*/ 211914 w 638175"/>
                <a:gd name="connsiteY80" fmla="*/ 568839 h 581025"/>
                <a:gd name="connsiteX81" fmla="*/ 208599 w 638175"/>
                <a:gd name="connsiteY81" fmla="*/ 567062 h 581025"/>
                <a:gd name="connsiteX82" fmla="*/ 208142 w 638175"/>
                <a:gd name="connsiteY82" fmla="*/ 563730 h 581025"/>
                <a:gd name="connsiteX83" fmla="*/ 211743 w 638175"/>
                <a:gd name="connsiteY83" fmla="*/ 559343 h 581025"/>
                <a:gd name="connsiteX84" fmla="*/ 216601 w 638175"/>
                <a:gd name="connsiteY84" fmla="*/ 559232 h 581025"/>
                <a:gd name="connsiteX85" fmla="*/ 218830 w 638175"/>
                <a:gd name="connsiteY85" fmla="*/ 561453 h 581025"/>
                <a:gd name="connsiteX86" fmla="*/ 225402 w 638175"/>
                <a:gd name="connsiteY86" fmla="*/ 557788 h 581025"/>
                <a:gd name="connsiteX87" fmla="*/ 231517 w 638175"/>
                <a:gd name="connsiteY87" fmla="*/ 556733 h 581025"/>
                <a:gd name="connsiteX88" fmla="*/ 229288 w 638175"/>
                <a:gd name="connsiteY88" fmla="*/ 552957 h 581025"/>
                <a:gd name="connsiteX89" fmla="*/ 234260 w 638175"/>
                <a:gd name="connsiteY89" fmla="*/ 547238 h 581025"/>
                <a:gd name="connsiteX90" fmla="*/ 239861 w 638175"/>
                <a:gd name="connsiteY90" fmla="*/ 551180 h 581025"/>
                <a:gd name="connsiteX91" fmla="*/ 247005 w 638175"/>
                <a:gd name="connsiteY91" fmla="*/ 550348 h 581025"/>
                <a:gd name="connsiteX92" fmla="*/ 253863 w 638175"/>
                <a:gd name="connsiteY92" fmla="*/ 545405 h 581025"/>
                <a:gd name="connsiteX93" fmla="*/ 255463 w 638175"/>
                <a:gd name="connsiteY93" fmla="*/ 542629 h 581025"/>
                <a:gd name="connsiteX94" fmla="*/ 252034 w 638175"/>
                <a:gd name="connsiteY94" fmla="*/ 539242 h 581025"/>
                <a:gd name="connsiteX95" fmla="*/ 254663 w 638175"/>
                <a:gd name="connsiteY95" fmla="*/ 535910 h 581025"/>
                <a:gd name="connsiteX96" fmla="*/ 259464 w 638175"/>
                <a:gd name="connsiteY96" fmla="*/ 540130 h 581025"/>
                <a:gd name="connsiteX97" fmla="*/ 256092 w 638175"/>
                <a:gd name="connsiteY97" fmla="*/ 544795 h 581025"/>
                <a:gd name="connsiteX98" fmla="*/ 258492 w 638175"/>
                <a:gd name="connsiteY98" fmla="*/ 545128 h 581025"/>
                <a:gd name="connsiteX99" fmla="*/ 263178 w 638175"/>
                <a:gd name="connsiteY99" fmla="*/ 540352 h 581025"/>
                <a:gd name="connsiteX100" fmla="*/ 259178 w 638175"/>
                <a:gd name="connsiteY100" fmla="*/ 534577 h 581025"/>
                <a:gd name="connsiteX101" fmla="*/ 255920 w 638175"/>
                <a:gd name="connsiteY101" fmla="*/ 534577 h 581025"/>
                <a:gd name="connsiteX102" fmla="*/ 254320 w 638175"/>
                <a:gd name="connsiteY102" fmla="*/ 531301 h 581025"/>
                <a:gd name="connsiteX103" fmla="*/ 254720 w 638175"/>
                <a:gd name="connsiteY103" fmla="*/ 527081 h 581025"/>
                <a:gd name="connsiteX104" fmla="*/ 258435 w 638175"/>
                <a:gd name="connsiteY104" fmla="*/ 527359 h 581025"/>
                <a:gd name="connsiteX105" fmla="*/ 254549 w 638175"/>
                <a:gd name="connsiteY105" fmla="*/ 522972 h 581025"/>
                <a:gd name="connsiteX106" fmla="*/ 257749 w 638175"/>
                <a:gd name="connsiteY106" fmla="*/ 520251 h 581025"/>
                <a:gd name="connsiteX107" fmla="*/ 262264 w 638175"/>
                <a:gd name="connsiteY107" fmla="*/ 521473 h 581025"/>
                <a:gd name="connsiteX108" fmla="*/ 261807 w 638175"/>
                <a:gd name="connsiteY108" fmla="*/ 517252 h 581025"/>
                <a:gd name="connsiteX109" fmla="*/ 266550 w 638175"/>
                <a:gd name="connsiteY109" fmla="*/ 516086 h 581025"/>
                <a:gd name="connsiteX110" fmla="*/ 265922 w 638175"/>
                <a:gd name="connsiteY110" fmla="*/ 513754 h 581025"/>
                <a:gd name="connsiteX111" fmla="*/ 267122 w 638175"/>
                <a:gd name="connsiteY111" fmla="*/ 510811 h 581025"/>
                <a:gd name="connsiteX112" fmla="*/ 257520 w 638175"/>
                <a:gd name="connsiteY112" fmla="*/ 515420 h 581025"/>
                <a:gd name="connsiteX113" fmla="*/ 252034 w 638175"/>
                <a:gd name="connsiteY113" fmla="*/ 515809 h 581025"/>
                <a:gd name="connsiteX114" fmla="*/ 247690 w 638175"/>
                <a:gd name="connsiteY114" fmla="*/ 520140 h 581025"/>
                <a:gd name="connsiteX115" fmla="*/ 247062 w 638175"/>
                <a:gd name="connsiteY115" fmla="*/ 519473 h 581025"/>
                <a:gd name="connsiteX116" fmla="*/ 243919 w 638175"/>
                <a:gd name="connsiteY116" fmla="*/ 518974 h 581025"/>
                <a:gd name="connsiteX117" fmla="*/ 243176 w 638175"/>
                <a:gd name="connsiteY117" fmla="*/ 516142 h 581025"/>
                <a:gd name="connsiteX118" fmla="*/ 240318 w 638175"/>
                <a:gd name="connsiteY118" fmla="*/ 514976 h 581025"/>
                <a:gd name="connsiteX119" fmla="*/ 240032 w 638175"/>
                <a:gd name="connsiteY119" fmla="*/ 511644 h 581025"/>
                <a:gd name="connsiteX120" fmla="*/ 232774 w 638175"/>
                <a:gd name="connsiteY120" fmla="*/ 509201 h 581025"/>
                <a:gd name="connsiteX121" fmla="*/ 229974 w 638175"/>
                <a:gd name="connsiteY121" fmla="*/ 509978 h 581025"/>
                <a:gd name="connsiteX122" fmla="*/ 228431 w 638175"/>
                <a:gd name="connsiteY122" fmla="*/ 507590 h 581025"/>
                <a:gd name="connsiteX123" fmla="*/ 224945 w 638175"/>
                <a:gd name="connsiteY123" fmla="*/ 509645 h 581025"/>
                <a:gd name="connsiteX124" fmla="*/ 222659 w 638175"/>
                <a:gd name="connsiteY124" fmla="*/ 507812 h 581025"/>
                <a:gd name="connsiteX125" fmla="*/ 222773 w 638175"/>
                <a:gd name="connsiteY125" fmla="*/ 503981 h 581025"/>
                <a:gd name="connsiteX126" fmla="*/ 224945 w 638175"/>
                <a:gd name="connsiteY126" fmla="*/ 502426 h 581025"/>
                <a:gd name="connsiteX127" fmla="*/ 222659 w 638175"/>
                <a:gd name="connsiteY127" fmla="*/ 499705 h 581025"/>
                <a:gd name="connsiteX128" fmla="*/ 227859 w 638175"/>
                <a:gd name="connsiteY128" fmla="*/ 497373 h 581025"/>
                <a:gd name="connsiteX129" fmla="*/ 226488 w 638175"/>
                <a:gd name="connsiteY129" fmla="*/ 493652 h 581025"/>
                <a:gd name="connsiteX130" fmla="*/ 224773 w 638175"/>
                <a:gd name="connsiteY130" fmla="*/ 496596 h 581025"/>
                <a:gd name="connsiteX131" fmla="*/ 220716 w 638175"/>
                <a:gd name="connsiteY131" fmla="*/ 492209 h 581025"/>
                <a:gd name="connsiteX132" fmla="*/ 220887 w 638175"/>
                <a:gd name="connsiteY132" fmla="*/ 487933 h 581025"/>
                <a:gd name="connsiteX133" fmla="*/ 224316 w 638175"/>
                <a:gd name="connsiteY133" fmla="*/ 483713 h 581025"/>
                <a:gd name="connsiteX134" fmla="*/ 227631 w 638175"/>
                <a:gd name="connsiteY134" fmla="*/ 481769 h 581025"/>
                <a:gd name="connsiteX135" fmla="*/ 230088 w 638175"/>
                <a:gd name="connsiteY135" fmla="*/ 482324 h 581025"/>
                <a:gd name="connsiteX136" fmla="*/ 241633 w 638175"/>
                <a:gd name="connsiteY136" fmla="*/ 479493 h 581025"/>
                <a:gd name="connsiteX137" fmla="*/ 241804 w 638175"/>
                <a:gd name="connsiteY137" fmla="*/ 475495 h 581025"/>
                <a:gd name="connsiteX138" fmla="*/ 244662 w 638175"/>
                <a:gd name="connsiteY138" fmla="*/ 475328 h 581025"/>
                <a:gd name="connsiteX139" fmla="*/ 246490 w 638175"/>
                <a:gd name="connsiteY139" fmla="*/ 470053 h 581025"/>
                <a:gd name="connsiteX140" fmla="*/ 242490 w 638175"/>
                <a:gd name="connsiteY140" fmla="*/ 464666 h 581025"/>
                <a:gd name="connsiteX141" fmla="*/ 245062 w 638175"/>
                <a:gd name="connsiteY141" fmla="*/ 463167 h 581025"/>
                <a:gd name="connsiteX142" fmla="*/ 243690 w 638175"/>
                <a:gd name="connsiteY142" fmla="*/ 458114 h 581025"/>
                <a:gd name="connsiteX143" fmla="*/ 249062 w 638175"/>
                <a:gd name="connsiteY143" fmla="*/ 452172 h 581025"/>
                <a:gd name="connsiteX144" fmla="*/ 250148 w 638175"/>
                <a:gd name="connsiteY144" fmla="*/ 449396 h 581025"/>
                <a:gd name="connsiteX145" fmla="*/ 252949 w 638175"/>
                <a:gd name="connsiteY145" fmla="*/ 450506 h 581025"/>
                <a:gd name="connsiteX146" fmla="*/ 258035 w 638175"/>
                <a:gd name="connsiteY146" fmla="*/ 448396 h 581025"/>
                <a:gd name="connsiteX147" fmla="*/ 264779 w 638175"/>
                <a:gd name="connsiteY147" fmla="*/ 441788 h 581025"/>
                <a:gd name="connsiteX148" fmla="*/ 270779 w 638175"/>
                <a:gd name="connsiteY148" fmla="*/ 442233 h 581025"/>
                <a:gd name="connsiteX149" fmla="*/ 272151 w 638175"/>
                <a:gd name="connsiteY149" fmla="*/ 441122 h 581025"/>
                <a:gd name="connsiteX150" fmla="*/ 273751 w 638175"/>
                <a:gd name="connsiteY150" fmla="*/ 434292 h 581025"/>
                <a:gd name="connsiteX151" fmla="*/ 276380 w 638175"/>
                <a:gd name="connsiteY151" fmla="*/ 431071 h 581025"/>
                <a:gd name="connsiteX152" fmla="*/ 284324 w 638175"/>
                <a:gd name="connsiteY152" fmla="*/ 425352 h 581025"/>
                <a:gd name="connsiteX153" fmla="*/ 288610 w 638175"/>
                <a:gd name="connsiteY153" fmla="*/ 418022 h 581025"/>
                <a:gd name="connsiteX154" fmla="*/ 292211 w 638175"/>
                <a:gd name="connsiteY154" fmla="*/ 418633 h 581025"/>
                <a:gd name="connsiteX155" fmla="*/ 292954 w 638175"/>
                <a:gd name="connsiteY155" fmla="*/ 413302 h 581025"/>
                <a:gd name="connsiteX156" fmla="*/ 290897 w 638175"/>
                <a:gd name="connsiteY156" fmla="*/ 413191 h 581025"/>
                <a:gd name="connsiteX157" fmla="*/ 288039 w 638175"/>
                <a:gd name="connsiteY157" fmla="*/ 409415 h 581025"/>
                <a:gd name="connsiteX158" fmla="*/ 287124 w 638175"/>
                <a:gd name="connsiteY158" fmla="*/ 404806 h 581025"/>
                <a:gd name="connsiteX159" fmla="*/ 295126 w 638175"/>
                <a:gd name="connsiteY159" fmla="*/ 404473 h 581025"/>
                <a:gd name="connsiteX160" fmla="*/ 296326 w 638175"/>
                <a:gd name="connsiteY160" fmla="*/ 402585 h 581025"/>
                <a:gd name="connsiteX161" fmla="*/ 296383 w 638175"/>
                <a:gd name="connsiteY161" fmla="*/ 395089 h 581025"/>
                <a:gd name="connsiteX162" fmla="*/ 300040 w 638175"/>
                <a:gd name="connsiteY162" fmla="*/ 393756 h 581025"/>
                <a:gd name="connsiteX163" fmla="*/ 302898 w 638175"/>
                <a:gd name="connsiteY163" fmla="*/ 395866 h 581025"/>
                <a:gd name="connsiteX164" fmla="*/ 305470 w 638175"/>
                <a:gd name="connsiteY164" fmla="*/ 393034 h 581025"/>
                <a:gd name="connsiteX165" fmla="*/ 302955 w 638175"/>
                <a:gd name="connsiteY165" fmla="*/ 391812 h 581025"/>
                <a:gd name="connsiteX166" fmla="*/ 305241 w 638175"/>
                <a:gd name="connsiteY166" fmla="*/ 388647 h 581025"/>
                <a:gd name="connsiteX167" fmla="*/ 306784 w 638175"/>
                <a:gd name="connsiteY167" fmla="*/ 390757 h 581025"/>
                <a:gd name="connsiteX168" fmla="*/ 311071 w 638175"/>
                <a:gd name="connsiteY168" fmla="*/ 387759 h 581025"/>
                <a:gd name="connsiteX169" fmla="*/ 309985 w 638175"/>
                <a:gd name="connsiteY169" fmla="*/ 382817 h 581025"/>
                <a:gd name="connsiteX170" fmla="*/ 313928 w 638175"/>
                <a:gd name="connsiteY170" fmla="*/ 382650 h 581025"/>
                <a:gd name="connsiteX171" fmla="*/ 315928 w 638175"/>
                <a:gd name="connsiteY171" fmla="*/ 380040 h 581025"/>
                <a:gd name="connsiteX172" fmla="*/ 314957 w 638175"/>
                <a:gd name="connsiteY172" fmla="*/ 378152 h 581025"/>
                <a:gd name="connsiteX173" fmla="*/ 313242 w 638175"/>
                <a:gd name="connsiteY173" fmla="*/ 375709 h 581025"/>
                <a:gd name="connsiteX174" fmla="*/ 317243 w 638175"/>
                <a:gd name="connsiteY174" fmla="*/ 375820 h 581025"/>
                <a:gd name="connsiteX175" fmla="*/ 314099 w 638175"/>
                <a:gd name="connsiteY175" fmla="*/ 372766 h 581025"/>
                <a:gd name="connsiteX176" fmla="*/ 315471 w 638175"/>
                <a:gd name="connsiteY176" fmla="*/ 370989 h 581025"/>
                <a:gd name="connsiteX177" fmla="*/ 306613 w 638175"/>
                <a:gd name="connsiteY177" fmla="*/ 362604 h 581025"/>
                <a:gd name="connsiteX178" fmla="*/ 305070 w 638175"/>
                <a:gd name="connsiteY178" fmla="*/ 359439 h 581025"/>
                <a:gd name="connsiteX179" fmla="*/ 306441 w 638175"/>
                <a:gd name="connsiteY179" fmla="*/ 352387 h 581025"/>
                <a:gd name="connsiteX180" fmla="*/ 303984 w 638175"/>
                <a:gd name="connsiteY180" fmla="*/ 354164 h 581025"/>
                <a:gd name="connsiteX181" fmla="*/ 298783 w 638175"/>
                <a:gd name="connsiteY181" fmla="*/ 355219 h 581025"/>
                <a:gd name="connsiteX182" fmla="*/ 295011 w 638175"/>
                <a:gd name="connsiteY182" fmla="*/ 352109 h 581025"/>
                <a:gd name="connsiteX183" fmla="*/ 288153 w 638175"/>
                <a:gd name="connsiteY183" fmla="*/ 351332 h 581025"/>
                <a:gd name="connsiteX184" fmla="*/ 286724 w 638175"/>
                <a:gd name="connsiteY184" fmla="*/ 347556 h 581025"/>
                <a:gd name="connsiteX185" fmla="*/ 286553 w 638175"/>
                <a:gd name="connsiteY185" fmla="*/ 336950 h 581025"/>
                <a:gd name="connsiteX186" fmla="*/ 281867 w 638175"/>
                <a:gd name="connsiteY186" fmla="*/ 336450 h 581025"/>
                <a:gd name="connsiteX187" fmla="*/ 278095 w 638175"/>
                <a:gd name="connsiteY187" fmla="*/ 332841 h 581025"/>
                <a:gd name="connsiteX188" fmla="*/ 275580 w 638175"/>
                <a:gd name="connsiteY188" fmla="*/ 325067 h 581025"/>
                <a:gd name="connsiteX189" fmla="*/ 272094 w 638175"/>
                <a:gd name="connsiteY189" fmla="*/ 326066 h 581025"/>
                <a:gd name="connsiteX190" fmla="*/ 268093 w 638175"/>
                <a:gd name="connsiteY190" fmla="*/ 329065 h 581025"/>
                <a:gd name="connsiteX191" fmla="*/ 267808 w 638175"/>
                <a:gd name="connsiteY191" fmla="*/ 330953 h 581025"/>
                <a:gd name="connsiteX192" fmla="*/ 263236 w 638175"/>
                <a:gd name="connsiteY192" fmla="*/ 333063 h 581025"/>
                <a:gd name="connsiteX193" fmla="*/ 257978 w 638175"/>
                <a:gd name="connsiteY193" fmla="*/ 331286 h 581025"/>
                <a:gd name="connsiteX194" fmla="*/ 253348 w 638175"/>
                <a:gd name="connsiteY194" fmla="*/ 332063 h 581025"/>
                <a:gd name="connsiteX195" fmla="*/ 251177 w 638175"/>
                <a:gd name="connsiteY195" fmla="*/ 334562 h 581025"/>
                <a:gd name="connsiteX196" fmla="*/ 251348 w 638175"/>
                <a:gd name="connsiteY196" fmla="*/ 330620 h 581025"/>
                <a:gd name="connsiteX197" fmla="*/ 248719 w 638175"/>
                <a:gd name="connsiteY197" fmla="*/ 330342 h 581025"/>
                <a:gd name="connsiteX198" fmla="*/ 246205 w 638175"/>
                <a:gd name="connsiteY198" fmla="*/ 326899 h 581025"/>
                <a:gd name="connsiteX199" fmla="*/ 240718 w 638175"/>
                <a:gd name="connsiteY199" fmla="*/ 326677 h 581025"/>
                <a:gd name="connsiteX200" fmla="*/ 240604 w 638175"/>
                <a:gd name="connsiteY200" fmla="*/ 333007 h 581025"/>
                <a:gd name="connsiteX201" fmla="*/ 226831 w 638175"/>
                <a:gd name="connsiteY201" fmla="*/ 330397 h 581025"/>
                <a:gd name="connsiteX202" fmla="*/ 221801 w 638175"/>
                <a:gd name="connsiteY202" fmla="*/ 330453 h 581025"/>
                <a:gd name="connsiteX203" fmla="*/ 216372 w 638175"/>
                <a:gd name="connsiteY203" fmla="*/ 327677 h 581025"/>
                <a:gd name="connsiteX204" fmla="*/ 211571 w 638175"/>
                <a:gd name="connsiteY204" fmla="*/ 328232 h 581025"/>
                <a:gd name="connsiteX205" fmla="*/ 208828 w 638175"/>
                <a:gd name="connsiteY205" fmla="*/ 331841 h 581025"/>
                <a:gd name="connsiteX206" fmla="*/ 206999 w 638175"/>
                <a:gd name="connsiteY206" fmla="*/ 334784 h 581025"/>
                <a:gd name="connsiteX207" fmla="*/ 207914 w 638175"/>
                <a:gd name="connsiteY207" fmla="*/ 336950 h 581025"/>
                <a:gd name="connsiteX208" fmla="*/ 200884 w 638175"/>
                <a:gd name="connsiteY208" fmla="*/ 338616 h 581025"/>
                <a:gd name="connsiteX209" fmla="*/ 200541 w 638175"/>
                <a:gd name="connsiteY209" fmla="*/ 335784 h 581025"/>
                <a:gd name="connsiteX210" fmla="*/ 197227 w 638175"/>
                <a:gd name="connsiteY210" fmla="*/ 336006 h 581025"/>
                <a:gd name="connsiteX211" fmla="*/ 199341 w 638175"/>
                <a:gd name="connsiteY211" fmla="*/ 337838 h 581025"/>
                <a:gd name="connsiteX212" fmla="*/ 198027 w 638175"/>
                <a:gd name="connsiteY212" fmla="*/ 340837 h 581025"/>
                <a:gd name="connsiteX213" fmla="*/ 199055 w 638175"/>
                <a:gd name="connsiteY213" fmla="*/ 343558 h 581025"/>
                <a:gd name="connsiteX214" fmla="*/ 202542 w 638175"/>
                <a:gd name="connsiteY214" fmla="*/ 343280 h 581025"/>
                <a:gd name="connsiteX215" fmla="*/ 202884 w 638175"/>
                <a:gd name="connsiteY215" fmla="*/ 347833 h 581025"/>
                <a:gd name="connsiteX216" fmla="*/ 198313 w 638175"/>
                <a:gd name="connsiteY216" fmla="*/ 347389 h 581025"/>
                <a:gd name="connsiteX217" fmla="*/ 194255 w 638175"/>
                <a:gd name="connsiteY217" fmla="*/ 350610 h 581025"/>
                <a:gd name="connsiteX218" fmla="*/ 186997 w 638175"/>
                <a:gd name="connsiteY218" fmla="*/ 350832 h 581025"/>
                <a:gd name="connsiteX219" fmla="*/ 184082 w 638175"/>
                <a:gd name="connsiteY219" fmla="*/ 352498 h 581025"/>
                <a:gd name="connsiteX220" fmla="*/ 184768 w 638175"/>
                <a:gd name="connsiteY220" fmla="*/ 355774 h 581025"/>
                <a:gd name="connsiteX221" fmla="*/ 183396 w 638175"/>
                <a:gd name="connsiteY221" fmla="*/ 361882 h 581025"/>
                <a:gd name="connsiteX222" fmla="*/ 174652 w 638175"/>
                <a:gd name="connsiteY222" fmla="*/ 368601 h 581025"/>
                <a:gd name="connsiteX223" fmla="*/ 174081 w 638175"/>
                <a:gd name="connsiteY223" fmla="*/ 371489 h 581025"/>
                <a:gd name="connsiteX224" fmla="*/ 171452 w 638175"/>
                <a:gd name="connsiteY224" fmla="*/ 372710 h 581025"/>
                <a:gd name="connsiteX225" fmla="*/ 168937 w 638175"/>
                <a:gd name="connsiteY225" fmla="*/ 377375 h 581025"/>
                <a:gd name="connsiteX226" fmla="*/ 164536 w 638175"/>
                <a:gd name="connsiteY226" fmla="*/ 378263 h 581025"/>
                <a:gd name="connsiteX227" fmla="*/ 164251 w 638175"/>
                <a:gd name="connsiteY227" fmla="*/ 380151 h 581025"/>
                <a:gd name="connsiteX228" fmla="*/ 164365 w 638175"/>
                <a:gd name="connsiteY228" fmla="*/ 383205 h 581025"/>
                <a:gd name="connsiteX229" fmla="*/ 162422 w 638175"/>
                <a:gd name="connsiteY229" fmla="*/ 385704 h 581025"/>
                <a:gd name="connsiteX230" fmla="*/ 162993 w 638175"/>
                <a:gd name="connsiteY230" fmla="*/ 390369 h 581025"/>
                <a:gd name="connsiteX231" fmla="*/ 156935 w 638175"/>
                <a:gd name="connsiteY231" fmla="*/ 394700 h 581025"/>
                <a:gd name="connsiteX232" fmla="*/ 155507 w 638175"/>
                <a:gd name="connsiteY232" fmla="*/ 397199 h 581025"/>
                <a:gd name="connsiteX233" fmla="*/ 155678 w 638175"/>
                <a:gd name="connsiteY233" fmla="*/ 403029 h 581025"/>
                <a:gd name="connsiteX234" fmla="*/ 152706 w 638175"/>
                <a:gd name="connsiteY234" fmla="*/ 409915 h 581025"/>
                <a:gd name="connsiteX235" fmla="*/ 148934 w 638175"/>
                <a:gd name="connsiteY235" fmla="*/ 412636 h 581025"/>
                <a:gd name="connsiteX236" fmla="*/ 141562 w 638175"/>
                <a:gd name="connsiteY236" fmla="*/ 413024 h 581025"/>
                <a:gd name="connsiteX237" fmla="*/ 132418 w 638175"/>
                <a:gd name="connsiteY237" fmla="*/ 418744 h 581025"/>
                <a:gd name="connsiteX238" fmla="*/ 122074 w 638175"/>
                <a:gd name="connsiteY238" fmla="*/ 422520 h 581025"/>
                <a:gd name="connsiteX239" fmla="*/ 119559 w 638175"/>
                <a:gd name="connsiteY239" fmla="*/ 425130 h 581025"/>
                <a:gd name="connsiteX240" fmla="*/ 115616 w 638175"/>
                <a:gd name="connsiteY240" fmla="*/ 424797 h 581025"/>
                <a:gd name="connsiteX241" fmla="*/ 102185 w 638175"/>
                <a:gd name="connsiteY241" fmla="*/ 429294 h 581025"/>
                <a:gd name="connsiteX242" fmla="*/ 101671 w 638175"/>
                <a:gd name="connsiteY242" fmla="*/ 433015 h 581025"/>
                <a:gd name="connsiteX243" fmla="*/ 99499 w 638175"/>
                <a:gd name="connsiteY243" fmla="*/ 435403 h 581025"/>
                <a:gd name="connsiteX244" fmla="*/ 93555 w 638175"/>
                <a:gd name="connsiteY244" fmla="*/ 435569 h 581025"/>
                <a:gd name="connsiteX245" fmla="*/ 92755 w 638175"/>
                <a:gd name="connsiteY245" fmla="*/ 434070 h 581025"/>
                <a:gd name="connsiteX246" fmla="*/ 92755 w 638175"/>
                <a:gd name="connsiteY246" fmla="*/ 434070 h 581025"/>
                <a:gd name="connsiteX247" fmla="*/ 93555 w 638175"/>
                <a:gd name="connsiteY247" fmla="*/ 430183 h 581025"/>
                <a:gd name="connsiteX248" fmla="*/ 90069 w 638175"/>
                <a:gd name="connsiteY248" fmla="*/ 428073 h 581025"/>
                <a:gd name="connsiteX249" fmla="*/ 90069 w 638175"/>
                <a:gd name="connsiteY249" fmla="*/ 428073 h 581025"/>
                <a:gd name="connsiteX250" fmla="*/ 87326 w 638175"/>
                <a:gd name="connsiteY250" fmla="*/ 429128 h 581025"/>
                <a:gd name="connsiteX251" fmla="*/ 87326 w 638175"/>
                <a:gd name="connsiteY251" fmla="*/ 429128 h 581025"/>
                <a:gd name="connsiteX252" fmla="*/ 86983 w 638175"/>
                <a:gd name="connsiteY252" fmla="*/ 428517 h 581025"/>
                <a:gd name="connsiteX253" fmla="*/ 86983 w 638175"/>
                <a:gd name="connsiteY253" fmla="*/ 428517 h 581025"/>
                <a:gd name="connsiteX254" fmla="*/ 85954 w 638175"/>
                <a:gd name="connsiteY254" fmla="*/ 424352 h 581025"/>
                <a:gd name="connsiteX255" fmla="*/ 82640 w 638175"/>
                <a:gd name="connsiteY255" fmla="*/ 421465 h 581025"/>
                <a:gd name="connsiteX256" fmla="*/ 84869 w 638175"/>
                <a:gd name="connsiteY256" fmla="*/ 417689 h 581025"/>
                <a:gd name="connsiteX257" fmla="*/ 83497 w 638175"/>
                <a:gd name="connsiteY257" fmla="*/ 408971 h 581025"/>
                <a:gd name="connsiteX258" fmla="*/ 80811 w 638175"/>
                <a:gd name="connsiteY258" fmla="*/ 410415 h 581025"/>
                <a:gd name="connsiteX259" fmla="*/ 76639 w 638175"/>
                <a:gd name="connsiteY259" fmla="*/ 405139 h 581025"/>
                <a:gd name="connsiteX260" fmla="*/ 73610 w 638175"/>
                <a:gd name="connsiteY260" fmla="*/ 406083 h 581025"/>
                <a:gd name="connsiteX261" fmla="*/ 73610 w 638175"/>
                <a:gd name="connsiteY261" fmla="*/ 406083 h 581025"/>
                <a:gd name="connsiteX262" fmla="*/ 74753 w 638175"/>
                <a:gd name="connsiteY262" fmla="*/ 401197 h 581025"/>
                <a:gd name="connsiteX263" fmla="*/ 69781 w 638175"/>
                <a:gd name="connsiteY263" fmla="*/ 393589 h 581025"/>
                <a:gd name="connsiteX264" fmla="*/ 68752 w 638175"/>
                <a:gd name="connsiteY264" fmla="*/ 388592 h 581025"/>
                <a:gd name="connsiteX265" fmla="*/ 70410 w 638175"/>
                <a:gd name="connsiteY265" fmla="*/ 378874 h 581025"/>
                <a:gd name="connsiteX266" fmla="*/ 65666 w 638175"/>
                <a:gd name="connsiteY266" fmla="*/ 373155 h 581025"/>
                <a:gd name="connsiteX267" fmla="*/ 67380 w 638175"/>
                <a:gd name="connsiteY267" fmla="*/ 370489 h 581025"/>
                <a:gd name="connsiteX268" fmla="*/ 66180 w 638175"/>
                <a:gd name="connsiteY268" fmla="*/ 367546 h 581025"/>
                <a:gd name="connsiteX269" fmla="*/ 61037 w 638175"/>
                <a:gd name="connsiteY269" fmla="*/ 366824 h 581025"/>
                <a:gd name="connsiteX270" fmla="*/ 58637 w 638175"/>
                <a:gd name="connsiteY270" fmla="*/ 369323 h 581025"/>
                <a:gd name="connsiteX271" fmla="*/ 54122 w 638175"/>
                <a:gd name="connsiteY271" fmla="*/ 368490 h 581025"/>
                <a:gd name="connsiteX272" fmla="*/ 42349 w 638175"/>
                <a:gd name="connsiteY272" fmla="*/ 369712 h 581025"/>
                <a:gd name="connsiteX273" fmla="*/ 38062 w 638175"/>
                <a:gd name="connsiteY273" fmla="*/ 368102 h 581025"/>
                <a:gd name="connsiteX274" fmla="*/ 34748 w 638175"/>
                <a:gd name="connsiteY274" fmla="*/ 364936 h 581025"/>
                <a:gd name="connsiteX275" fmla="*/ 35719 w 638175"/>
                <a:gd name="connsiteY275" fmla="*/ 360716 h 581025"/>
                <a:gd name="connsiteX276" fmla="*/ 30804 w 638175"/>
                <a:gd name="connsiteY276" fmla="*/ 360050 h 581025"/>
                <a:gd name="connsiteX277" fmla="*/ 29375 w 638175"/>
                <a:gd name="connsiteY277" fmla="*/ 361160 h 581025"/>
                <a:gd name="connsiteX278" fmla="*/ 27718 w 638175"/>
                <a:gd name="connsiteY278" fmla="*/ 357218 h 581025"/>
                <a:gd name="connsiteX279" fmla="*/ 31433 w 638175"/>
                <a:gd name="connsiteY279" fmla="*/ 351387 h 581025"/>
                <a:gd name="connsiteX280" fmla="*/ 29661 w 638175"/>
                <a:gd name="connsiteY280" fmla="*/ 349832 h 581025"/>
                <a:gd name="connsiteX281" fmla="*/ 24975 w 638175"/>
                <a:gd name="connsiteY281" fmla="*/ 353053 h 581025"/>
                <a:gd name="connsiteX282" fmla="*/ 19374 w 638175"/>
                <a:gd name="connsiteY282" fmla="*/ 353275 h 581025"/>
                <a:gd name="connsiteX283" fmla="*/ 16916 w 638175"/>
                <a:gd name="connsiteY283" fmla="*/ 349888 h 581025"/>
                <a:gd name="connsiteX284" fmla="*/ 15316 w 638175"/>
                <a:gd name="connsiteY284" fmla="*/ 350499 h 581025"/>
                <a:gd name="connsiteX285" fmla="*/ 10687 w 638175"/>
                <a:gd name="connsiteY285" fmla="*/ 346501 h 581025"/>
                <a:gd name="connsiteX286" fmla="*/ 9658 w 638175"/>
                <a:gd name="connsiteY286" fmla="*/ 343113 h 581025"/>
                <a:gd name="connsiteX287" fmla="*/ 4572 w 638175"/>
                <a:gd name="connsiteY287" fmla="*/ 342336 h 581025"/>
                <a:gd name="connsiteX288" fmla="*/ 5715 w 638175"/>
                <a:gd name="connsiteY288" fmla="*/ 339726 h 581025"/>
                <a:gd name="connsiteX289" fmla="*/ 3029 w 638175"/>
                <a:gd name="connsiteY289" fmla="*/ 338782 h 581025"/>
                <a:gd name="connsiteX290" fmla="*/ 0 w 638175"/>
                <a:gd name="connsiteY290" fmla="*/ 334007 h 581025"/>
                <a:gd name="connsiteX291" fmla="*/ 2515 w 638175"/>
                <a:gd name="connsiteY291" fmla="*/ 330842 h 581025"/>
                <a:gd name="connsiteX292" fmla="*/ 5201 w 638175"/>
                <a:gd name="connsiteY292" fmla="*/ 316959 h 581025"/>
                <a:gd name="connsiteX293" fmla="*/ 6572 w 638175"/>
                <a:gd name="connsiteY293" fmla="*/ 315849 h 581025"/>
                <a:gd name="connsiteX294" fmla="*/ 12173 w 638175"/>
                <a:gd name="connsiteY294" fmla="*/ 317182 h 581025"/>
                <a:gd name="connsiteX295" fmla="*/ 12173 w 638175"/>
                <a:gd name="connsiteY295" fmla="*/ 317182 h 581025"/>
                <a:gd name="connsiteX296" fmla="*/ 14345 w 638175"/>
                <a:gd name="connsiteY296" fmla="*/ 316182 h 581025"/>
                <a:gd name="connsiteX297" fmla="*/ 15545 w 638175"/>
                <a:gd name="connsiteY297" fmla="*/ 311240 h 581025"/>
                <a:gd name="connsiteX298" fmla="*/ 9830 w 638175"/>
                <a:gd name="connsiteY298" fmla="*/ 309907 h 581025"/>
                <a:gd name="connsiteX299" fmla="*/ 8458 w 638175"/>
                <a:gd name="connsiteY299" fmla="*/ 305687 h 581025"/>
                <a:gd name="connsiteX300" fmla="*/ 11030 w 638175"/>
                <a:gd name="connsiteY300" fmla="*/ 302411 h 581025"/>
                <a:gd name="connsiteX301" fmla="*/ 17774 w 638175"/>
                <a:gd name="connsiteY301" fmla="*/ 303855 h 581025"/>
                <a:gd name="connsiteX302" fmla="*/ 21774 w 638175"/>
                <a:gd name="connsiteY302" fmla="*/ 300356 h 581025"/>
                <a:gd name="connsiteX303" fmla="*/ 21832 w 638175"/>
                <a:gd name="connsiteY303" fmla="*/ 295969 h 581025"/>
                <a:gd name="connsiteX304" fmla="*/ 26004 w 638175"/>
                <a:gd name="connsiteY304" fmla="*/ 295081 h 581025"/>
                <a:gd name="connsiteX305" fmla="*/ 31833 w 638175"/>
                <a:gd name="connsiteY305" fmla="*/ 287751 h 581025"/>
                <a:gd name="connsiteX306" fmla="*/ 30061 w 638175"/>
                <a:gd name="connsiteY306" fmla="*/ 284697 h 581025"/>
                <a:gd name="connsiteX307" fmla="*/ 33262 w 638175"/>
                <a:gd name="connsiteY307" fmla="*/ 284753 h 581025"/>
                <a:gd name="connsiteX308" fmla="*/ 33719 w 638175"/>
                <a:gd name="connsiteY308" fmla="*/ 282032 h 581025"/>
                <a:gd name="connsiteX309" fmla="*/ 37434 w 638175"/>
                <a:gd name="connsiteY309" fmla="*/ 277700 h 581025"/>
                <a:gd name="connsiteX310" fmla="*/ 36519 w 638175"/>
                <a:gd name="connsiteY310" fmla="*/ 273425 h 581025"/>
                <a:gd name="connsiteX311" fmla="*/ 41777 w 638175"/>
                <a:gd name="connsiteY311" fmla="*/ 272092 h 581025"/>
                <a:gd name="connsiteX312" fmla="*/ 44977 w 638175"/>
                <a:gd name="connsiteY312" fmla="*/ 264651 h 581025"/>
                <a:gd name="connsiteX313" fmla="*/ 43034 w 638175"/>
                <a:gd name="connsiteY313" fmla="*/ 262097 h 581025"/>
                <a:gd name="connsiteX314" fmla="*/ 49207 w 638175"/>
                <a:gd name="connsiteY314" fmla="*/ 260098 h 581025"/>
                <a:gd name="connsiteX315" fmla="*/ 49378 w 638175"/>
                <a:gd name="connsiteY315" fmla="*/ 255433 h 581025"/>
                <a:gd name="connsiteX316" fmla="*/ 51550 w 638175"/>
                <a:gd name="connsiteY316" fmla="*/ 253879 h 581025"/>
                <a:gd name="connsiteX317" fmla="*/ 52007 w 638175"/>
                <a:gd name="connsiteY317" fmla="*/ 250047 h 581025"/>
                <a:gd name="connsiteX318" fmla="*/ 47835 w 638175"/>
                <a:gd name="connsiteY318" fmla="*/ 244772 h 581025"/>
                <a:gd name="connsiteX319" fmla="*/ 47892 w 638175"/>
                <a:gd name="connsiteY319" fmla="*/ 242217 h 581025"/>
                <a:gd name="connsiteX320" fmla="*/ 53264 w 638175"/>
                <a:gd name="connsiteY320" fmla="*/ 242051 h 581025"/>
                <a:gd name="connsiteX321" fmla="*/ 52864 w 638175"/>
                <a:gd name="connsiteY321" fmla="*/ 239274 h 581025"/>
                <a:gd name="connsiteX322" fmla="*/ 46063 w 638175"/>
                <a:gd name="connsiteY322" fmla="*/ 235832 h 581025"/>
                <a:gd name="connsiteX323" fmla="*/ 42863 w 638175"/>
                <a:gd name="connsiteY323" fmla="*/ 230945 h 581025"/>
                <a:gd name="connsiteX324" fmla="*/ 42120 w 638175"/>
                <a:gd name="connsiteY324" fmla="*/ 224948 h 581025"/>
                <a:gd name="connsiteX325" fmla="*/ 43892 w 638175"/>
                <a:gd name="connsiteY325" fmla="*/ 222227 h 581025"/>
                <a:gd name="connsiteX326" fmla="*/ 43777 w 638175"/>
                <a:gd name="connsiteY326" fmla="*/ 217674 h 581025"/>
                <a:gd name="connsiteX327" fmla="*/ 41434 w 638175"/>
                <a:gd name="connsiteY327" fmla="*/ 214342 h 581025"/>
                <a:gd name="connsiteX328" fmla="*/ 43320 w 638175"/>
                <a:gd name="connsiteY328" fmla="*/ 212509 h 581025"/>
                <a:gd name="connsiteX329" fmla="*/ 45320 w 638175"/>
                <a:gd name="connsiteY329" fmla="*/ 204291 h 581025"/>
                <a:gd name="connsiteX330" fmla="*/ 44292 w 638175"/>
                <a:gd name="connsiteY330" fmla="*/ 202014 h 581025"/>
                <a:gd name="connsiteX331" fmla="*/ 45892 w 638175"/>
                <a:gd name="connsiteY331" fmla="*/ 197406 h 581025"/>
                <a:gd name="connsiteX332" fmla="*/ 44349 w 638175"/>
                <a:gd name="connsiteY332" fmla="*/ 196128 h 581025"/>
                <a:gd name="connsiteX333" fmla="*/ 44406 w 638175"/>
                <a:gd name="connsiteY333" fmla="*/ 192075 h 581025"/>
                <a:gd name="connsiteX334" fmla="*/ 49149 w 638175"/>
                <a:gd name="connsiteY334" fmla="*/ 185356 h 581025"/>
                <a:gd name="connsiteX335" fmla="*/ 50007 w 638175"/>
                <a:gd name="connsiteY335" fmla="*/ 177082 h 581025"/>
                <a:gd name="connsiteX336" fmla="*/ 46978 w 638175"/>
                <a:gd name="connsiteY336" fmla="*/ 173473 h 581025"/>
                <a:gd name="connsiteX337" fmla="*/ 43492 w 638175"/>
                <a:gd name="connsiteY337" fmla="*/ 173306 h 581025"/>
                <a:gd name="connsiteX338" fmla="*/ 42920 w 638175"/>
                <a:gd name="connsiteY338" fmla="*/ 169863 h 581025"/>
                <a:gd name="connsiteX339" fmla="*/ 40920 w 638175"/>
                <a:gd name="connsiteY339" fmla="*/ 168919 h 581025"/>
                <a:gd name="connsiteX340" fmla="*/ 40063 w 638175"/>
                <a:gd name="connsiteY340" fmla="*/ 165088 h 581025"/>
                <a:gd name="connsiteX341" fmla="*/ 36348 w 638175"/>
                <a:gd name="connsiteY341" fmla="*/ 163144 h 581025"/>
                <a:gd name="connsiteX342" fmla="*/ 39720 w 638175"/>
                <a:gd name="connsiteY342" fmla="*/ 158369 h 581025"/>
                <a:gd name="connsiteX343" fmla="*/ 40291 w 638175"/>
                <a:gd name="connsiteY343" fmla="*/ 155648 h 581025"/>
                <a:gd name="connsiteX344" fmla="*/ 46578 w 638175"/>
                <a:gd name="connsiteY344" fmla="*/ 150650 h 581025"/>
                <a:gd name="connsiteX345" fmla="*/ 54464 w 638175"/>
                <a:gd name="connsiteY345" fmla="*/ 148540 h 581025"/>
                <a:gd name="connsiteX346" fmla="*/ 59094 w 638175"/>
                <a:gd name="connsiteY346" fmla="*/ 144820 h 581025"/>
                <a:gd name="connsiteX347" fmla="*/ 60922 w 638175"/>
                <a:gd name="connsiteY347" fmla="*/ 139655 h 581025"/>
                <a:gd name="connsiteX348" fmla="*/ 64409 w 638175"/>
                <a:gd name="connsiteY348" fmla="*/ 142765 h 581025"/>
                <a:gd name="connsiteX349" fmla="*/ 67380 w 638175"/>
                <a:gd name="connsiteY349" fmla="*/ 143265 h 581025"/>
                <a:gd name="connsiteX350" fmla="*/ 67324 w 638175"/>
                <a:gd name="connsiteY350" fmla="*/ 146263 h 581025"/>
                <a:gd name="connsiteX351" fmla="*/ 64352 w 638175"/>
                <a:gd name="connsiteY351" fmla="*/ 150983 h 581025"/>
                <a:gd name="connsiteX352" fmla="*/ 66066 w 638175"/>
                <a:gd name="connsiteY352" fmla="*/ 152094 h 581025"/>
                <a:gd name="connsiteX353" fmla="*/ 66066 w 638175"/>
                <a:gd name="connsiteY353" fmla="*/ 152094 h 581025"/>
                <a:gd name="connsiteX354" fmla="*/ 70810 w 638175"/>
                <a:gd name="connsiteY354" fmla="*/ 153649 h 581025"/>
                <a:gd name="connsiteX355" fmla="*/ 71553 w 638175"/>
                <a:gd name="connsiteY355" fmla="*/ 156647 h 581025"/>
                <a:gd name="connsiteX356" fmla="*/ 77382 w 638175"/>
                <a:gd name="connsiteY356" fmla="*/ 158147 h 581025"/>
                <a:gd name="connsiteX357" fmla="*/ 83383 w 638175"/>
                <a:gd name="connsiteY357" fmla="*/ 161811 h 581025"/>
                <a:gd name="connsiteX358" fmla="*/ 92412 w 638175"/>
                <a:gd name="connsiteY358" fmla="*/ 161312 h 581025"/>
                <a:gd name="connsiteX359" fmla="*/ 93613 w 638175"/>
                <a:gd name="connsiteY359" fmla="*/ 166976 h 581025"/>
                <a:gd name="connsiteX360" fmla="*/ 92012 w 638175"/>
                <a:gd name="connsiteY360" fmla="*/ 171363 h 581025"/>
                <a:gd name="connsiteX361" fmla="*/ 92755 w 638175"/>
                <a:gd name="connsiteY361" fmla="*/ 176138 h 581025"/>
                <a:gd name="connsiteX362" fmla="*/ 95556 w 638175"/>
                <a:gd name="connsiteY362" fmla="*/ 178526 h 581025"/>
                <a:gd name="connsiteX363" fmla="*/ 97556 w 638175"/>
                <a:gd name="connsiteY363" fmla="*/ 184412 h 581025"/>
                <a:gd name="connsiteX364" fmla="*/ 99785 w 638175"/>
                <a:gd name="connsiteY364" fmla="*/ 186466 h 581025"/>
                <a:gd name="connsiteX365" fmla="*/ 100071 w 638175"/>
                <a:gd name="connsiteY365" fmla="*/ 189631 h 581025"/>
                <a:gd name="connsiteX366" fmla="*/ 102528 w 638175"/>
                <a:gd name="connsiteY366" fmla="*/ 191464 h 581025"/>
                <a:gd name="connsiteX367" fmla="*/ 102814 w 638175"/>
                <a:gd name="connsiteY367" fmla="*/ 197850 h 581025"/>
                <a:gd name="connsiteX368" fmla="*/ 106129 w 638175"/>
                <a:gd name="connsiteY368" fmla="*/ 200848 h 581025"/>
                <a:gd name="connsiteX369" fmla="*/ 109215 w 638175"/>
                <a:gd name="connsiteY369" fmla="*/ 211121 h 581025"/>
                <a:gd name="connsiteX370" fmla="*/ 110929 w 638175"/>
                <a:gd name="connsiteY370" fmla="*/ 210844 h 581025"/>
                <a:gd name="connsiteX371" fmla="*/ 111786 w 638175"/>
                <a:gd name="connsiteY371" fmla="*/ 216174 h 581025"/>
                <a:gd name="connsiteX372" fmla="*/ 109386 w 638175"/>
                <a:gd name="connsiteY372" fmla="*/ 220950 h 581025"/>
                <a:gd name="connsiteX373" fmla="*/ 110415 w 638175"/>
                <a:gd name="connsiteY373" fmla="*/ 224615 h 581025"/>
                <a:gd name="connsiteX374" fmla="*/ 116016 w 638175"/>
                <a:gd name="connsiteY374" fmla="*/ 226003 h 581025"/>
                <a:gd name="connsiteX375" fmla="*/ 119902 w 638175"/>
                <a:gd name="connsiteY375" fmla="*/ 222005 h 581025"/>
                <a:gd name="connsiteX376" fmla="*/ 118873 w 638175"/>
                <a:gd name="connsiteY376" fmla="*/ 216618 h 581025"/>
                <a:gd name="connsiteX377" fmla="*/ 124074 w 638175"/>
                <a:gd name="connsiteY377" fmla="*/ 209900 h 581025"/>
                <a:gd name="connsiteX378" fmla="*/ 124588 w 638175"/>
                <a:gd name="connsiteY378" fmla="*/ 207179 h 581025"/>
                <a:gd name="connsiteX379" fmla="*/ 127103 w 638175"/>
                <a:gd name="connsiteY379" fmla="*/ 206568 h 581025"/>
                <a:gd name="connsiteX380" fmla="*/ 130418 w 638175"/>
                <a:gd name="connsiteY380" fmla="*/ 202736 h 581025"/>
                <a:gd name="connsiteX381" fmla="*/ 133675 w 638175"/>
                <a:gd name="connsiteY381" fmla="*/ 203236 h 581025"/>
                <a:gd name="connsiteX382" fmla="*/ 134018 w 638175"/>
                <a:gd name="connsiteY382" fmla="*/ 201070 h 581025"/>
                <a:gd name="connsiteX383" fmla="*/ 131218 w 638175"/>
                <a:gd name="connsiteY383" fmla="*/ 200237 h 581025"/>
                <a:gd name="connsiteX384" fmla="*/ 132304 w 638175"/>
                <a:gd name="connsiteY384" fmla="*/ 197572 h 581025"/>
                <a:gd name="connsiteX385" fmla="*/ 136590 w 638175"/>
                <a:gd name="connsiteY385" fmla="*/ 196073 h 581025"/>
                <a:gd name="connsiteX386" fmla="*/ 135790 w 638175"/>
                <a:gd name="connsiteY386" fmla="*/ 194296 h 581025"/>
                <a:gd name="connsiteX387" fmla="*/ 141734 w 638175"/>
                <a:gd name="connsiteY387" fmla="*/ 188910 h 581025"/>
                <a:gd name="connsiteX388" fmla="*/ 144134 w 638175"/>
                <a:gd name="connsiteY388" fmla="*/ 190187 h 581025"/>
                <a:gd name="connsiteX389" fmla="*/ 149449 w 638175"/>
                <a:gd name="connsiteY389" fmla="*/ 186244 h 581025"/>
                <a:gd name="connsiteX390" fmla="*/ 148877 w 638175"/>
                <a:gd name="connsiteY390" fmla="*/ 181135 h 581025"/>
                <a:gd name="connsiteX391" fmla="*/ 152878 w 638175"/>
                <a:gd name="connsiteY391" fmla="*/ 179081 h 581025"/>
                <a:gd name="connsiteX392" fmla="*/ 150363 w 638175"/>
                <a:gd name="connsiteY392" fmla="*/ 175083 h 581025"/>
                <a:gd name="connsiteX393" fmla="*/ 159736 w 638175"/>
                <a:gd name="connsiteY393" fmla="*/ 169252 h 581025"/>
                <a:gd name="connsiteX394" fmla="*/ 161279 w 638175"/>
                <a:gd name="connsiteY394" fmla="*/ 167364 h 581025"/>
                <a:gd name="connsiteX395" fmla="*/ 165051 w 638175"/>
                <a:gd name="connsiteY395" fmla="*/ 168975 h 581025"/>
                <a:gd name="connsiteX396" fmla="*/ 174081 w 638175"/>
                <a:gd name="connsiteY396" fmla="*/ 162811 h 581025"/>
                <a:gd name="connsiteX397" fmla="*/ 176252 w 638175"/>
                <a:gd name="connsiteY397" fmla="*/ 160312 h 581025"/>
                <a:gd name="connsiteX398" fmla="*/ 180424 w 638175"/>
                <a:gd name="connsiteY398" fmla="*/ 160923 h 581025"/>
                <a:gd name="connsiteX399" fmla="*/ 183225 w 638175"/>
                <a:gd name="connsiteY399" fmla="*/ 159757 h 581025"/>
                <a:gd name="connsiteX400" fmla="*/ 184082 w 638175"/>
                <a:gd name="connsiteY400" fmla="*/ 156647 h 581025"/>
                <a:gd name="connsiteX401" fmla="*/ 189054 w 638175"/>
                <a:gd name="connsiteY401" fmla="*/ 157925 h 581025"/>
                <a:gd name="connsiteX402" fmla="*/ 189054 w 638175"/>
                <a:gd name="connsiteY402" fmla="*/ 154537 h 581025"/>
                <a:gd name="connsiteX403" fmla="*/ 189054 w 638175"/>
                <a:gd name="connsiteY403" fmla="*/ 154537 h 581025"/>
                <a:gd name="connsiteX404" fmla="*/ 193741 w 638175"/>
                <a:gd name="connsiteY404" fmla="*/ 153260 h 581025"/>
                <a:gd name="connsiteX405" fmla="*/ 199170 w 638175"/>
                <a:gd name="connsiteY405" fmla="*/ 155148 h 581025"/>
                <a:gd name="connsiteX406" fmla="*/ 202542 w 638175"/>
                <a:gd name="connsiteY406" fmla="*/ 157925 h 581025"/>
                <a:gd name="connsiteX407" fmla="*/ 206428 w 638175"/>
                <a:gd name="connsiteY407" fmla="*/ 156481 h 581025"/>
                <a:gd name="connsiteX408" fmla="*/ 208028 w 638175"/>
                <a:gd name="connsiteY408" fmla="*/ 153371 h 581025"/>
                <a:gd name="connsiteX409" fmla="*/ 211057 w 638175"/>
                <a:gd name="connsiteY409" fmla="*/ 153149 h 581025"/>
                <a:gd name="connsiteX410" fmla="*/ 212257 w 638175"/>
                <a:gd name="connsiteY410" fmla="*/ 150706 h 581025"/>
                <a:gd name="connsiteX411" fmla="*/ 217001 w 638175"/>
                <a:gd name="connsiteY411" fmla="*/ 146541 h 581025"/>
                <a:gd name="connsiteX412" fmla="*/ 220144 w 638175"/>
                <a:gd name="connsiteY412" fmla="*/ 141710 h 581025"/>
                <a:gd name="connsiteX413" fmla="*/ 226316 w 638175"/>
                <a:gd name="connsiteY413" fmla="*/ 139711 h 581025"/>
                <a:gd name="connsiteX414" fmla="*/ 229060 w 638175"/>
                <a:gd name="connsiteY414" fmla="*/ 134602 h 581025"/>
                <a:gd name="connsiteX415" fmla="*/ 228145 w 638175"/>
                <a:gd name="connsiteY415" fmla="*/ 133658 h 581025"/>
                <a:gd name="connsiteX416" fmla="*/ 235689 w 638175"/>
                <a:gd name="connsiteY416" fmla="*/ 128827 h 581025"/>
                <a:gd name="connsiteX417" fmla="*/ 240204 w 638175"/>
                <a:gd name="connsiteY417" fmla="*/ 128716 h 581025"/>
                <a:gd name="connsiteX418" fmla="*/ 244319 w 638175"/>
                <a:gd name="connsiteY418" fmla="*/ 126051 h 581025"/>
                <a:gd name="connsiteX419" fmla="*/ 246833 w 638175"/>
                <a:gd name="connsiteY419" fmla="*/ 127828 h 581025"/>
                <a:gd name="connsiteX420" fmla="*/ 252834 w 638175"/>
                <a:gd name="connsiteY420" fmla="*/ 127217 h 581025"/>
                <a:gd name="connsiteX421" fmla="*/ 256263 w 638175"/>
                <a:gd name="connsiteY421" fmla="*/ 123552 h 581025"/>
                <a:gd name="connsiteX422" fmla="*/ 255920 w 638175"/>
                <a:gd name="connsiteY422" fmla="*/ 126217 h 581025"/>
                <a:gd name="connsiteX423" fmla="*/ 261635 w 638175"/>
                <a:gd name="connsiteY423" fmla="*/ 133492 h 581025"/>
                <a:gd name="connsiteX424" fmla="*/ 264721 w 638175"/>
                <a:gd name="connsiteY424" fmla="*/ 133325 h 581025"/>
                <a:gd name="connsiteX425" fmla="*/ 269236 w 638175"/>
                <a:gd name="connsiteY425" fmla="*/ 127495 h 581025"/>
                <a:gd name="connsiteX426" fmla="*/ 274380 w 638175"/>
                <a:gd name="connsiteY426" fmla="*/ 123718 h 581025"/>
                <a:gd name="connsiteX427" fmla="*/ 275751 w 638175"/>
                <a:gd name="connsiteY427" fmla="*/ 125051 h 581025"/>
                <a:gd name="connsiteX428" fmla="*/ 277009 w 638175"/>
                <a:gd name="connsiteY428" fmla="*/ 121331 h 581025"/>
                <a:gd name="connsiteX429" fmla="*/ 278209 w 638175"/>
                <a:gd name="connsiteY429" fmla="*/ 122775 h 581025"/>
                <a:gd name="connsiteX430" fmla="*/ 282438 w 638175"/>
                <a:gd name="connsiteY430" fmla="*/ 118443 h 581025"/>
                <a:gd name="connsiteX431" fmla="*/ 285353 w 638175"/>
                <a:gd name="connsiteY431" fmla="*/ 112280 h 581025"/>
                <a:gd name="connsiteX432" fmla="*/ 284838 w 638175"/>
                <a:gd name="connsiteY432" fmla="*/ 105894 h 581025"/>
                <a:gd name="connsiteX433" fmla="*/ 287239 w 638175"/>
                <a:gd name="connsiteY433" fmla="*/ 104672 h 581025"/>
                <a:gd name="connsiteX434" fmla="*/ 287010 w 638175"/>
                <a:gd name="connsiteY434" fmla="*/ 101840 h 581025"/>
                <a:gd name="connsiteX435" fmla="*/ 294383 w 638175"/>
                <a:gd name="connsiteY435" fmla="*/ 100508 h 581025"/>
                <a:gd name="connsiteX436" fmla="*/ 298440 w 638175"/>
                <a:gd name="connsiteY436" fmla="*/ 97398 h 581025"/>
                <a:gd name="connsiteX437" fmla="*/ 299412 w 638175"/>
                <a:gd name="connsiteY437" fmla="*/ 99064 h 581025"/>
                <a:gd name="connsiteX438" fmla="*/ 307584 w 638175"/>
                <a:gd name="connsiteY438" fmla="*/ 102284 h 581025"/>
                <a:gd name="connsiteX439" fmla="*/ 311642 w 638175"/>
                <a:gd name="connsiteY439" fmla="*/ 102229 h 581025"/>
                <a:gd name="connsiteX440" fmla="*/ 311642 w 638175"/>
                <a:gd name="connsiteY440" fmla="*/ 96232 h 581025"/>
                <a:gd name="connsiteX441" fmla="*/ 316900 w 638175"/>
                <a:gd name="connsiteY441" fmla="*/ 100896 h 581025"/>
                <a:gd name="connsiteX442" fmla="*/ 322786 w 638175"/>
                <a:gd name="connsiteY442" fmla="*/ 102284 h 581025"/>
                <a:gd name="connsiteX443" fmla="*/ 324101 w 638175"/>
                <a:gd name="connsiteY443" fmla="*/ 104172 h 581025"/>
                <a:gd name="connsiteX444" fmla="*/ 329416 w 638175"/>
                <a:gd name="connsiteY444" fmla="*/ 102395 h 581025"/>
                <a:gd name="connsiteX445" fmla="*/ 329416 w 638175"/>
                <a:gd name="connsiteY445" fmla="*/ 99452 h 581025"/>
                <a:gd name="connsiteX446" fmla="*/ 335417 w 638175"/>
                <a:gd name="connsiteY446" fmla="*/ 93400 h 581025"/>
                <a:gd name="connsiteX447" fmla="*/ 333416 w 638175"/>
                <a:gd name="connsiteY447" fmla="*/ 91512 h 581025"/>
                <a:gd name="connsiteX448" fmla="*/ 327130 w 638175"/>
                <a:gd name="connsiteY448" fmla="*/ 90734 h 581025"/>
                <a:gd name="connsiteX449" fmla="*/ 325244 w 638175"/>
                <a:gd name="connsiteY449" fmla="*/ 83904 h 581025"/>
                <a:gd name="connsiteX450" fmla="*/ 333188 w 638175"/>
                <a:gd name="connsiteY450" fmla="*/ 82294 h 581025"/>
                <a:gd name="connsiteX451" fmla="*/ 344275 w 638175"/>
                <a:gd name="connsiteY451" fmla="*/ 84237 h 581025"/>
                <a:gd name="connsiteX452" fmla="*/ 346104 w 638175"/>
                <a:gd name="connsiteY452" fmla="*/ 85293 h 581025"/>
                <a:gd name="connsiteX453" fmla="*/ 346504 w 638175"/>
                <a:gd name="connsiteY453" fmla="*/ 89013 h 581025"/>
                <a:gd name="connsiteX454" fmla="*/ 350619 w 638175"/>
                <a:gd name="connsiteY454" fmla="*/ 91123 h 581025"/>
                <a:gd name="connsiteX455" fmla="*/ 353305 w 638175"/>
                <a:gd name="connsiteY455" fmla="*/ 89957 h 581025"/>
                <a:gd name="connsiteX456" fmla="*/ 360677 w 638175"/>
                <a:gd name="connsiteY456" fmla="*/ 89513 h 581025"/>
                <a:gd name="connsiteX457" fmla="*/ 361134 w 638175"/>
                <a:gd name="connsiteY457" fmla="*/ 91456 h 581025"/>
                <a:gd name="connsiteX458" fmla="*/ 365592 w 638175"/>
                <a:gd name="connsiteY458" fmla="*/ 93122 h 581025"/>
                <a:gd name="connsiteX459" fmla="*/ 371422 w 638175"/>
                <a:gd name="connsiteY459" fmla="*/ 98842 h 581025"/>
                <a:gd name="connsiteX460" fmla="*/ 371422 w 638175"/>
                <a:gd name="connsiteY460" fmla="*/ 98842 h 581025"/>
                <a:gd name="connsiteX461" fmla="*/ 374622 w 638175"/>
                <a:gd name="connsiteY461" fmla="*/ 93844 h 581025"/>
                <a:gd name="connsiteX462" fmla="*/ 374622 w 638175"/>
                <a:gd name="connsiteY462" fmla="*/ 93844 h 581025"/>
                <a:gd name="connsiteX463" fmla="*/ 374965 w 638175"/>
                <a:gd name="connsiteY463" fmla="*/ 91512 h 581025"/>
                <a:gd name="connsiteX464" fmla="*/ 378565 w 638175"/>
                <a:gd name="connsiteY464" fmla="*/ 91234 h 581025"/>
                <a:gd name="connsiteX465" fmla="*/ 380394 w 638175"/>
                <a:gd name="connsiteY465" fmla="*/ 93622 h 581025"/>
                <a:gd name="connsiteX466" fmla="*/ 383595 w 638175"/>
                <a:gd name="connsiteY466" fmla="*/ 90568 h 581025"/>
                <a:gd name="connsiteX467" fmla="*/ 390853 w 638175"/>
                <a:gd name="connsiteY467" fmla="*/ 91678 h 581025"/>
                <a:gd name="connsiteX468" fmla="*/ 396396 w 638175"/>
                <a:gd name="connsiteY468" fmla="*/ 87569 h 581025"/>
                <a:gd name="connsiteX469" fmla="*/ 406569 w 638175"/>
                <a:gd name="connsiteY469" fmla="*/ 83738 h 581025"/>
                <a:gd name="connsiteX470" fmla="*/ 401197 w 638175"/>
                <a:gd name="connsiteY470" fmla="*/ 80184 h 581025"/>
                <a:gd name="connsiteX471" fmla="*/ 402969 w 638175"/>
                <a:gd name="connsiteY471" fmla="*/ 75631 h 581025"/>
                <a:gd name="connsiteX472" fmla="*/ 402511 w 638175"/>
                <a:gd name="connsiteY472" fmla="*/ 71799 h 581025"/>
                <a:gd name="connsiteX473" fmla="*/ 409484 w 638175"/>
                <a:gd name="connsiteY473" fmla="*/ 63248 h 581025"/>
                <a:gd name="connsiteX474" fmla="*/ 415428 w 638175"/>
                <a:gd name="connsiteY474" fmla="*/ 62304 h 581025"/>
                <a:gd name="connsiteX475" fmla="*/ 425772 w 638175"/>
                <a:gd name="connsiteY475" fmla="*/ 58916 h 581025"/>
                <a:gd name="connsiteX476" fmla="*/ 429487 w 638175"/>
                <a:gd name="connsiteY476" fmla="*/ 57028 h 581025"/>
                <a:gd name="connsiteX477" fmla="*/ 435202 w 638175"/>
                <a:gd name="connsiteY477" fmla="*/ 61526 h 581025"/>
                <a:gd name="connsiteX478" fmla="*/ 438574 w 638175"/>
                <a:gd name="connsiteY478" fmla="*/ 61970 h 581025"/>
                <a:gd name="connsiteX479" fmla="*/ 439317 w 638175"/>
                <a:gd name="connsiteY479" fmla="*/ 57806 h 581025"/>
                <a:gd name="connsiteX480" fmla="*/ 444003 w 638175"/>
                <a:gd name="connsiteY480" fmla="*/ 51198 h 581025"/>
                <a:gd name="connsiteX481" fmla="*/ 444460 w 638175"/>
                <a:gd name="connsiteY481" fmla="*/ 44423 h 581025"/>
                <a:gd name="connsiteX482" fmla="*/ 447317 w 638175"/>
                <a:gd name="connsiteY482" fmla="*/ 39592 h 581025"/>
                <a:gd name="connsiteX483" fmla="*/ 445374 w 638175"/>
                <a:gd name="connsiteY483" fmla="*/ 35872 h 581025"/>
                <a:gd name="connsiteX484" fmla="*/ 448232 w 638175"/>
                <a:gd name="connsiteY484" fmla="*/ 33984 h 581025"/>
                <a:gd name="connsiteX485" fmla="*/ 447089 w 638175"/>
                <a:gd name="connsiteY485" fmla="*/ 28764 h 581025"/>
                <a:gd name="connsiteX486" fmla="*/ 450232 w 638175"/>
                <a:gd name="connsiteY486" fmla="*/ 27820 h 581025"/>
                <a:gd name="connsiteX487" fmla="*/ 450747 w 638175"/>
                <a:gd name="connsiteY487" fmla="*/ 15271 h 581025"/>
                <a:gd name="connsiteX488" fmla="*/ 451318 w 638175"/>
                <a:gd name="connsiteY488" fmla="*/ 9329 h 581025"/>
                <a:gd name="connsiteX489" fmla="*/ 454976 w 638175"/>
                <a:gd name="connsiteY489" fmla="*/ 6497 h 581025"/>
                <a:gd name="connsiteX490" fmla="*/ 454804 w 638175"/>
                <a:gd name="connsiteY490" fmla="*/ 2277 h 581025"/>
                <a:gd name="connsiteX491" fmla="*/ 459376 w 638175"/>
                <a:gd name="connsiteY491" fmla="*/ 0 h 581025"/>
                <a:gd name="connsiteX492" fmla="*/ 465034 w 638175"/>
                <a:gd name="connsiteY492" fmla="*/ 3943 h 581025"/>
                <a:gd name="connsiteX493" fmla="*/ 465034 w 638175"/>
                <a:gd name="connsiteY493" fmla="*/ 3943 h 581025"/>
                <a:gd name="connsiteX494" fmla="*/ 464520 w 638175"/>
                <a:gd name="connsiteY494" fmla="*/ 10717 h 581025"/>
                <a:gd name="connsiteX495" fmla="*/ 467206 w 638175"/>
                <a:gd name="connsiteY495" fmla="*/ 12494 h 581025"/>
                <a:gd name="connsiteX496" fmla="*/ 467206 w 638175"/>
                <a:gd name="connsiteY496" fmla="*/ 12494 h 581025"/>
                <a:gd name="connsiteX497" fmla="*/ 468578 w 638175"/>
                <a:gd name="connsiteY497" fmla="*/ 16437 h 581025"/>
                <a:gd name="connsiteX498" fmla="*/ 474921 w 638175"/>
                <a:gd name="connsiteY498" fmla="*/ 19047 h 581025"/>
                <a:gd name="connsiteX499" fmla="*/ 481265 w 638175"/>
                <a:gd name="connsiteY499" fmla="*/ 26709 h 581025"/>
                <a:gd name="connsiteX500" fmla="*/ 487437 w 638175"/>
                <a:gd name="connsiteY500" fmla="*/ 25155 h 581025"/>
                <a:gd name="connsiteX501" fmla="*/ 489095 w 638175"/>
                <a:gd name="connsiteY501" fmla="*/ 27154 h 581025"/>
                <a:gd name="connsiteX502" fmla="*/ 488809 w 638175"/>
                <a:gd name="connsiteY502" fmla="*/ 30985 h 581025"/>
                <a:gd name="connsiteX503" fmla="*/ 493838 w 638175"/>
                <a:gd name="connsiteY503" fmla="*/ 31374 h 581025"/>
                <a:gd name="connsiteX504" fmla="*/ 498182 w 638175"/>
                <a:gd name="connsiteY504" fmla="*/ 29875 h 581025"/>
                <a:gd name="connsiteX505" fmla="*/ 499439 w 638175"/>
                <a:gd name="connsiteY505" fmla="*/ 32540 h 581025"/>
                <a:gd name="connsiteX506" fmla="*/ 503839 w 638175"/>
                <a:gd name="connsiteY506" fmla="*/ 32762 h 581025"/>
                <a:gd name="connsiteX507" fmla="*/ 504868 w 638175"/>
                <a:gd name="connsiteY507" fmla="*/ 35983 h 581025"/>
                <a:gd name="connsiteX508" fmla="*/ 503611 w 638175"/>
                <a:gd name="connsiteY508" fmla="*/ 39703 h 581025"/>
                <a:gd name="connsiteX509" fmla="*/ 512183 w 638175"/>
                <a:gd name="connsiteY509" fmla="*/ 46978 h 581025"/>
                <a:gd name="connsiteX510" fmla="*/ 517727 w 638175"/>
                <a:gd name="connsiteY510" fmla="*/ 52753 h 581025"/>
                <a:gd name="connsiteX511" fmla="*/ 509154 w 638175"/>
                <a:gd name="connsiteY511" fmla="*/ 62748 h 581025"/>
                <a:gd name="connsiteX512" fmla="*/ 512526 w 638175"/>
                <a:gd name="connsiteY512" fmla="*/ 65857 h 581025"/>
                <a:gd name="connsiteX513" fmla="*/ 517498 w 638175"/>
                <a:gd name="connsiteY513" fmla="*/ 65524 h 581025"/>
                <a:gd name="connsiteX514" fmla="*/ 519270 w 638175"/>
                <a:gd name="connsiteY514" fmla="*/ 67634 h 581025"/>
                <a:gd name="connsiteX515" fmla="*/ 518299 w 638175"/>
                <a:gd name="connsiteY515" fmla="*/ 71188 h 581025"/>
                <a:gd name="connsiteX516" fmla="*/ 513555 w 638175"/>
                <a:gd name="connsiteY516" fmla="*/ 73465 h 581025"/>
                <a:gd name="connsiteX517" fmla="*/ 512698 w 638175"/>
                <a:gd name="connsiteY517" fmla="*/ 77519 h 581025"/>
                <a:gd name="connsiteX518" fmla="*/ 518642 w 638175"/>
                <a:gd name="connsiteY518" fmla="*/ 77519 h 581025"/>
                <a:gd name="connsiteX519" fmla="*/ 521499 w 638175"/>
                <a:gd name="connsiteY519" fmla="*/ 81794 h 581025"/>
                <a:gd name="connsiteX520" fmla="*/ 532643 w 638175"/>
                <a:gd name="connsiteY520" fmla="*/ 74409 h 581025"/>
                <a:gd name="connsiteX521" fmla="*/ 534587 w 638175"/>
                <a:gd name="connsiteY521" fmla="*/ 70355 h 581025"/>
                <a:gd name="connsiteX522" fmla="*/ 536872 w 638175"/>
                <a:gd name="connsiteY522" fmla="*/ 68800 h 581025"/>
                <a:gd name="connsiteX523" fmla="*/ 537158 w 638175"/>
                <a:gd name="connsiteY523" fmla="*/ 65857 h 581025"/>
                <a:gd name="connsiteX524" fmla="*/ 539330 w 638175"/>
                <a:gd name="connsiteY524" fmla="*/ 65857 h 581025"/>
                <a:gd name="connsiteX525" fmla="*/ 541102 w 638175"/>
                <a:gd name="connsiteY525" fmla="*/ 62137 h 581025"/>
                <a:gd name="connsiteX526" fmla="*/ 541959 w 638175"/>
                <a:gd name="connsiteY526" fmla="*/ 55918 h 581025"/>
                <a:gd name="connsiteX527" fmla="*/ 544988 w 638175"/>
                <a:gd name="connsiteY527" fmla="*/ 53530 h 581025"/>
                <a:gd name="connsiteX528" fmla="*/ 548303 w 638175"/>
                <a:gd name="connsiteY528" fmla="*/ 52975 h 581025"/>
                <a:gd name="connsiteX529" fmla="*/ 551103 w 638175"/>
                <a:gd name="connsiteY529" fmla="*/ 47533 h 581025"/>
                <a:gd name="connsiteX530" fmla="*/ 560133 w 638175"/>
                <a:gd name="connsiteY530" fmla="*/ 45367 h 581025"/>
                <a:gd name="connsiteX531" fmla="*/ 560704 w 638175"/>
                <a:gd name="connsiteY531" fmla="*/ 52919 h 581025"/>
                <a:gd name="connsiteX532" fmla="*/ 556247 w 638175"/>
                <a:gd name="connsiteY532" fmla="*/ 58306 h 581025"/>
                <a:gd name="connsiteX533" fmla="*/ 558932 w 638175"/>
                <a:gd name="connsiteY533" fmla="*/ 63914 h 581025"/>
                <a:gd name="connsiteX534" fmla="*/ 559161 w 638175"/>
                <a:gd name="connsiteY534" fmla="*/ 67190 h 581025"/>
                <a:gd name="connsiteX535" fmla="*/ 557047 w 638175"/>
                <a:gd name="connsiteY535" fmla="*/ 77296 h 581025"/>
                <a:gd name="connsiteX536" fmla="*/ 557733 w 638175"/>
                <a:gd name="connsiteY536" fmla="*/ 84682 h 581025"/>
                <a:gd name="connsiteX537" fmla="*/ 559333 w 638175"/>
                <a:gd name="connsiteY537" fmla="*/ 89013 h 581025"/>
                <a:gd name="connsiteX538" fmla="*/ 561504 w 638175"/>
                <a:gd name="connsiteY538" fmla="*/ 89291 h 581025"/>
                <a:gd name="connsiteX539" fmla="*/ 564362 w 638175"/>
                <a:gd name="connsiteY539" fmla="*/ 85237 h 581025"/>
                <a:gd name="connsiteX540" fmla="*/ 568705 w 638175"/>
                <a:gd name="connsiteY540" fmla="*/ 87403 h 581025"/>
                <a:gd name="connsiteX541" fmla="*/ 570706 w 638175"/>
                <a:gd name="connsiteY541" fmla="*/ 94677 h 581025"/>
                <a:gd name="connsiteX542" fmla="*/ 568077 w 638175"/>
                <a:gd name="connsiteY542" fmla="*/ 97509 h 581025"/>
                <a:gd name="connsiteX543" fmla="*/ 570134 w 638175"/>
                <a:gd name="connsiteY543" fmla="*/ 103228 h 581025"/>
                <a:gd name="connsiteX544" fmla="*/ 572363 w 638175"/>
                <a:gd name="connsiteY544" fmla="*/ 104672 h 581025"/>
                <a:gd name="connsiteX545" fmla="*/ 572020 w 638175"/>
                <a:gd name="connsiteY545" fmla="*/ 108948 h 581025"/>
                <a:gd name="connsiteX546" fmla="*/ 574592 w 638175"/>
                <a:gd name="connsiteY546" fmla="*/ 111058 h 581025"/>
                <a:gd name="connsiteX547" fmla="*/ 580021 w 638175"/>
                <a:gd name="connsiteY547" fmla="*/ 110170 h 581025"/>
                <a:gd name="connsiteX548" fmla="*/ 578707 w 638175"/>
                <a:gd name="connsiteY548" fmla="*/ 114112 h 581025"/>
                <a:gd name="connsiteX549" fmla="*/ 579335 w 638175"/>
                <a:gd name="connsiteY549" fmla="*/ 117055 h 581025"/>
                <a:gd name="connsiteX550" fmla="*/ 577221 w 638175"/>
                <a:gd name="connsiteY550" fmla="*/ 121220 h 581025"/>
                <a:gd name="connsiteX551" fmla="*/ 579450 w 638175"/>
                <a:gd name="connsiteY551" fmla="*/ 123608 h 581025"/>
                <a:gd name="connsiteX552" fmla="*/ 577392 w 638175"/>
                <a:gd name="connsiteY552" fmla="*/ 125662 h 581025"/>
                <a:gd name="connsiteX553" fmla="*/ 580764 w 638175"/>
                <a:gd name="connsiteY553" fmla="*/ 126773 h 581025"/>
                <a:gd name="connsiteX554" fmla="*/ 584936 w 638175"/>
                <a:gd name="connsiteY554" fmla="*/ 130771 h 581025"/>
                <a:gd name="connsiteX555" fmla="*/ 584022 w 638175"/>
                <a:gd name="connsiteY555" fmla="*/ 132270 h 581025"/>
                <a:gd name="connsiteX556" fmla="*/ 588308 w 638175"/>
                <a:gd name="connsiteY556" fmla="*/ 134658 h 581025"/>
                <a:gd name="connsiteX557" fmla="*/ 588251 w 638175"/>
                <a:gd name="connsiteY557" fmla="*/ 140433 h 581025"/>
                <a:gd name="connsiteX558" fmla="*/ 589908 w 638175"/>
                <a:gd name="connsiteY558" fmla="*/ 142321 h 581025"/>
                <a:gd name="connsiteX559" fmla="*/ 586536 w 638175"/>
                <a:gd name="connsiteY559" fmla="*/ 144209 h 581025"/>
                <a:gd name="connsiteX560" fmla="*/ 587279 w 638175"/>
                <a:gd name="connsiteY560" fmla="*/ 149706 h 581025"/>
                <a:gd name="connsiteX561" fmla="*/ 591794 w 638175"/>
                <a:gd name="connsiteY561" fmla="*/ 150595 h 581025"/>
                <a:gd name="connsiteX562" fmla="*/ 595509 w 638175"/>
                <a:gd name="connsiteY562" fmla="*/ 149151 h 581025"/>
                <a:gd name="connsiteX563" fmla="*/ 598767 w 638175"/>
                <a:gd name="connsiteY563" fmla="*/ 151983 h 581025"/>
                <a:gd name="connsiteX564" fmla="*/ 596595 w 638175"/>
                <a:gd name="connsiteY564" fmla="*/ 154870 h 581025"/>
                <a:gd name="connsiteX565" fmla="*/ 596595 w 638175"/>
                <a:gd name="connsiteY565" fmla="*/ 159368 h 581025"/>
                <a:gd name="connsiteX566" fmla="*/ 600024 w 638175"/>
                <a:gd name="connsiteY566" fmla="*/ 160756 h 581025"/>
                <a:gd name="connsiteX567" fmla="*/ 597052 w 638175"/>
                <a:gd name="connsiteY567" fmla="*/ 166365 h 581025"/>
                <a:gd name="connsiteX568" fmla="*/ 600024 w 638175"/>
                <a:gd name="connsiteY568" fmla="*/ 163588 h 581025"/>
                <a:gd name="connsiteX569" fmla="*/ 599395 w 638175"/>
                <a:gd name="connsiteY569" fmla="*/ 169974 h 581025"/>
                <a:gd name="connsiteX570" fmla="*/ 604139 w 638175"/>
                <a:gd name="connsiteY570" fmla="*/ 170085 h 581025"/>
                <a:gd name="connsiteX571" fmla="*/ 605167 w 638175"/>
                <a:gd name="connsiteY571" fmla="*/ 165421 h 581025"/>
                <a:gd name="connsiteX572" fmla="*/ 609397 w 638175"/>
                <a:gd name="connsiteY572" fmla="*/ 168753 h 581025"/>
                <a:gd name="connsiteX573" fmla="*/ 613511 w 638175"/>
                <a:gd name="connsiteY573" fmla="*/ 168253 h 581025"/>
                <a:gd name="connsiteX574" fmla="*/ 613511 w 638175"/>
                <a:gd name="connsiteY574" fmla="*/ 168253 h 581025"/>
                <a:gd name="connsiteX575" fmla="*/ 616483 w 638175"/>
                <a:gd name="connsiteY575" fmla="*/ 171251 h 581025"/>
                <a:gd name="connsiteX576" fmla="*/ 612425 w 638175"/>
                <a:gd name="connsiteY576" fmla="*/ 175971 h 581025"/>
                <a:gd name="connsiteX577" fmla="*/ 609454 w 638175"/>
                <a:gd name="connsiteY577" fmla="*/ 175527 h 581025"/>
                <a:gd name="connsiteX578" fmla="*/ 609625 w 638175"/>
                <a:gd name="connsiteY578" fmla="*/ 180303 h 581025"/>
                <a:gd name="connsiteX579" fmla="*/ 604710 w 638175"/>
                <a:gd name="connsiteY579" fmla="*/ 186133 h 581025"/>
                <a:gd name="connsiteX580" fmla="*/ 605339 w 638175"/>
                <a:gd name="connsiteY580" fmla="*/ 187910 h 581025"/>
                <a:gd name="connsiteX581" fmla="*/ 598709 w 638175"/>
                <a:gd name="connsiteY581" fmla="*/ 191464 h 581025"/>
                <a:gd name="connsiteX582" fmla="*/ 598081 w 638175"/>
                <a:gd name="connsiteY582" fmla="*/ 193407 h 581025"/>
                <a:gd name="connsiteX583" fmla="*/ 603624 w 638175"/>
                <a:gd name="connsiteY583" fmla="*/ 197239 h 581025"/>
                <a:gd name="connsiteX584" fmla="*/ 599567 w 638175"/>
                <a:gd name="connsiteY584" fmla="*/ 197683 h 581025"/>
                <a:gd name="connsiteX585" fmla="*/ 598366 w 638175"/>
                <a:gd name="connsiteY585" fmla="*/ 210344 h 581025"/>
                <a:gd name="connsiteX586" fmla="*/ 600653 w 638175"/>
                <a:gd name="connsiteY586" fmla="*/ 216063 h 581025"/>
                <a:gd name="connsiteX587" fmla="*/ 600653 w 638175"/>
                <a:gd name="connsiteY587" fmla="*/ 216063 h 581025"/>
                <a:gd name="connsiteX588" fmla="*/ 600995 w 638175"/>
                <a:gd name="connsiteY588" fmla="*/ 216785 h 581025"/>
                <a:gd name="connsiteX589" fmla="*/ 600995 w 638175"/>
                <a:gd name="connsiteY589" fmla="*/ 216785 h 581025"/>
                <a:gd name="connsiteX590" fmla="*/ 602196 w 638175"/>
                <a:gd name="connsiteY590" fmla="*/ 217174 h 581025"/>
                <a:gd name="connsiteX591" fmla="*/ 602196 w 638175"/>
                <a:gd name="connsiteY591" fmla="*/ 217174 h 581025"/>
                <a:gd name="connsiteX592" fmla="*/ 601853 w 638175"/>
                <a:gd name="connsiteY592" fmla="*/ 224226 h 581025"/>
                <a:gd name="connsiteX593" fmla="*/ 600424 w 638175"/>
                <a:gd name="connsiteY593" fmla="*/ 228502 h 581025"/>
                <a:gd name="connsiteX594" fmla="*/ 602939 w 638175"/>
                <a:gd name="connsiteY594" fmla="*/ 229057 h 581025"/>
                <a:gd name="connsiteX595" fmla="*/ 609282 w 638175"/>
                <a:gd name="connsiteY595" fmla="*/ 226725 h 581025"/>
                <a:gd name="connsiteX596" fmla="*/ 612483 w 638175"/>
                <a:gd name="connsiteY596" fmla="*/ 228613 h 581025"/>
                <a:gd name="connsiteX597" fmla="*/ 613797 w 638175"/>
                <a:gd name="connsiteY597" fmla="*/ 232778 h 581025"/>
                <a:gd name="connsiteX598" fmla="*/ 612768 w 638175"/>
                <a:gd name="connsiteY598" fmla="*/ 238330 h 581025"/>
                <a:gd name="connsiteX599" fmla="*/ 615512 w 638175"/>
                <a:gd name="connsiteY599" fmla="*/ 244883 h 581025"/>
                <a:gd name="connsiteX600" fmla="*/ 618084 w 638175"/>
                <a:gd name="connsiteY600" fmla="*/ 246216 h 581025"/>
                <a:gd name="connsiteX601" fmla="*/ 616769 w 638175"/>
                <a:gd name="connsiteY601" fmla="*/ 249325 h 581025"/>
                <a:gd name="connsiteX602" fmla="*/ 620484 w 638175"/>
                <a:gd name="connsiteY602" fmla="*/ 253046 h 581025"/>
                <a:gd name="connsiteX603" fmla="*/ 620598 w 638175"/>
                <a:gd name="connsiteY603" fmla="*/ 259265 h 581025"/>
                <a:gd name="connsiteX604" fmla="*/ 621855 w 638175"/>
                <a:gd name="connsiteY604" fmla="*/ 262708 h 581025"/>
                <a:gd name="connsiteX605" fmla="*/ 624942 w 638175"/>
                <a:gd name="connsiteY605" fmla="*/ 263263 h 581025"/>
                <a:gd name="connsiteX606" fmla="*/ 625742 w 638175"/>
                <a:gd name="connsiteY606" fmla="*/ 267872 h 581025"/>
                <a:gd name="connsiteX607" fmla="*/ 627628 w 638175"/>
                <a:gd name="connsiteY607" fmla="*/ 267150 h 581025"/>
                <a:gd name="connsiteX608" fmla="*/ 630142 w 638175"/>
                <a:gd name="connsiteY608" fmla="*/ 269704 h 581025"/>
                <a:gd name="connsiteX609" fmla="*/ 628542 w 638175"/>
                <a:gd name="connsiteY609" fmla="*/ 272925 h 581025"/>
                <a:gd name="connsiteX610" fmla="*/ 630599 w 638175"/>
                <a:gd name="connsiteY610" fmla="*/ 275646 h 581025"/>
                <a:gd name="connsiteX611" fmla="*/ 630999 w 638175"/>
                <a:gd name="connsiteY611" fmla="*/ 279588 h 581025"/>
                <a:gd name="connsiteX612" fmla="*/ 634600 w 638175"/>
                <a:gd name="connsiteY612" fmla="*/ 278422 h 581025"/>
                <a:gd name="connsiteX613" fmla="*/ 635514 w 638175"/>
                <a:gd name="connsiteY613" fmla="*/ 282032 h 581025"/>
                <a:gd name="connsiteX614" fmla="*/ 640543 w 638175"/>
                <a:gd name="connsiteY614" fmla="*/ 281921 h 581025"/>
                <a:gd name="connsiteX615" fmla="*/ 641401 w 638175"/>
                <a:gd name="connsiteY615" fmla="*/ 283531 h 581025"/>
                <a:gd name="connsiteX616" fmla="*/ 639515 w 638175"/>
                <a:gd name="connsiteY616" fmla="*/ 290194 h 581025"/>
                <a:gd name="connsiteX617" fmla="*/ 644430 w 638175"/>
                <a:gd name="connsiteY617" fmla="*/ 291527 h 581025"/>
                <a:gd name="connsiteX618" fmla="*/ 641515 w 638175"/>
                <a:gd name="connsiteY618" fmla="*/ 295803 h 581025"/>
                <a:gd name="connsiteX619" fmla="*/ 639115 w 638175"/>
                <a:gd name="connsiteY619" fmla="*/ 296691 h 581025"/>
                <a:gd name="connsiteX620" fmla="*/ 637115 w 638175"/>
                <a:gd name="connsiteY620" fmla="*/ 300412 h 581025"/>
                <a:gd name="connsiteX621" fmla="*/ 639629 w 638175"/>
                <a:gd name="connsiteY621" fmla="*/ 301189 h 581025"/>
                <a:gd name="connsiteX622" fmla="*/ 638429 w 638175"/>
                <a:gd name="connsiteY622" fmla="*/ 305354 h 581025"/>
                <a:gd name="connsiteX623" fmla="*/ 634486 w 638175"/>
                <a:gd name="connsiteY623" fmla="*/ 309463 h 581025"/>
                <a:gd name="connsiteX624" fmla="*/ 633629 w 638175"/>
                <a:gd name="connsiteY624" fmla="*/ 315293 h 581025"/>
                <a:gd name="connsiteX625" fmla="*/ 631342 w 638175"/>
                <a:gd name="connsiteY625" fmla="*/ 315738 h 581025"/>
                <a:gd name="connsiteX626" fmla="*/ 629971 w 638175"/>
                <a:gd name="connsiteY626" fmla="*/ 319347 h 581025"/>
                <a:gd name="connsiteX627" fmla="*/ 625685 w 638175"/>
                <a:gd name="connsiteY627" fmla="*/ 320624 h 581025"/>
                <a:gd name="connsiteX628" fmla="*/ 625227 w 638175"/>
                <a:gd name="connsiteY628" fmla="*/ 325455 h 581025"/>
                <a:gd name="connsiteX629" fmla="*/ 631514 w 638175"/>
                <a:gd name="connsiteY629" fmla="*/ 322457 h 581025"/>
                <a:gd name="connsiteX630" fmla="*/ 634828 w 638175"/>
                <a:gd name="connsiteY630" fmla="*/ 324733 h 581025"/>
                <a:gd name="connsiteX631" fmla="*/ 636657 w 638175"/>
                <a:gd name="connsiteY631" fmla="*/ 328509 h 581025"/>
                <a:gd name="connsiteX632" fmla="*/ 631171 w 638175"/>
                <a:gd name="connsiteY632" fmla="*/ 333507 h 581025"/>
                <a:gd name="connsiteX633" fmla="*/ 630485 w 638175"/>
                <a:gd name="connsiteY633" fmla="*/ 336894 h 581025"/>
                <a:gd name="connsiteX634" fmla="*/ 633743 w 638175"/>
                <a:gd name="connsiteY634" fmla="*/ 338171 h 581025"/>
                <a:gd name="connsiteX635" fmla="*/ 634600 w 638175"/>
                <a:gd name="connsiteY635" fmla="*/ 340504 h 581025"/>
                <a:gd name="connsiteX636" fmla="*/ 628256 w 638175"/>
                <a:gd name="connsiteY636" fmla="*/ 341170 h 581025"/>
                <a:gd name="connsiteX637" fmla="*/ 625342 w 638175"/>
                <a:gd name="connsiteY637" fmla="*/ 338116 h 581025"/>
                <a:gd name="connsiteX638" fmla="*/ 622141 w 638175"/>
                <a:gd name="connsiteY638" fmla="*/ 341392 h 581025"/>
                <a:gd name="connsiteX639" fmla="*/ 621570 w 638175"/>
                <a:gd name="connsiteY639" fmla="*/ 345335 h 581025"/>
                <a:gd name="connsiteX640" fmla="*/ 616998 w 638175"/>
                <a:gd name="connsiteY640" fmla="*/ 345446 h 581025"/>
                <a:gd name="connsiteX641" fmla="*/ 613683 w 638175"/>
                <a:gd name="connsiteY641" fmla="*/ 348056 h 581025"/>
                <a:gd name="connsiteX642" fmla="*/ 613111 w 638175"/>
                <a:gd name="connsiteY642" fmla="*/ 351832 h 581025"/>
                <a:gd name="connsiteX643" fmla="*/ 609854 w 638175"/>
                <a:gd name="connsiteY643" fmla="*/ 352220 h 581025"/>
                <a:gd name="connsiteX644" fmla="*/ 610197 w 638175"/>
                <a:gd name="connsiteY644" fmla="*/ 356829 h 581025"/>
                <a:gd name="connsiteX645" fmla="*/ 605853 w 638175"/>
                <a:gd name="connsiteY645" fmla="*/ 354053 h 581025"/>
                <a:gd name="connsiteX646" fmla="*/ 601567 w 638175"/>
                <a:gd name="connsiteY646" fmla="*/ 355830 h 581025"/>
                <a:gd name="connsiteX647" fmla="*/ 599338 w 638175"/>
                <a:gd name="connsiteY647" fmla="*/ 353720 h 581025"/>
                <a:gd name="connsiteX648" fmla="*/ 596938 w 638175"/>
                <a:gd name="connsiteY648" fmla="*/ 354441 h 581025"/>
                <a:gd name="connsiteX649" fmla="*/ 595395 w 638175"/>
                <a:gd name="connsiteY649" fmla="*/ 358717 h 581025"/>
                <a:gd name="connsiteX650" fmla="*/ 587851 w 638175"/>
                <a:gd name="connsiteY650" fmla="*/ 359828 h 581025"/>
                <a:gd name="connsiteX651" fmla="*/ 581564 w 638175"/>
                <a:gd name="connsiteY651" fmla="*/ 364936 h 581025"/>
                <a:gd name="connsiteX652" fmla="*/ 578135 w 638175"/>
                <a:gd name="connsiteY652" fmla="*/ 365825 h 581025"/>
                <a:gd name="connsiteX653" fmla="*/ 572477 w 638175"/>
                <a:gd name="connsiteY653" fmla="*/ 369268 h 581025"/>
                <a:gd name="connsiteX654" fmla="*/ 571449 w 638175"/>
                <a:gd name="connsiteY654" fmla="*/ 373876 h 581025"/>
                <a:gd name="connsiteX655" fmla="*/ 574992 w 638175"/>
                <a:gd name="connsiteY655" fmla="*/ 375376 h 581025"/>
                <a:gd name="connsiteX656" fmla="*/ 575106 w 638175"/>
                <a:gd name="connsiteY656" fmla="*/ 377486 h 581025"/>
                <a:gd name="connsiteX657" fmla="*/ 569677 w 638175"/>
                <a:gd name="connsiteY657" fmla="*/ 376431 h 581025"/>
                <a:gd name="connsiteX658" fmla="*/ 565962 w 638175"/>
                <a:gd name="connsiteY658" fmla="*/ 378763 h 581025"/>
                <a:gd name="connsiteX659" fmla="*/ 562990 w 638175"/>
                <a:gd name="connsiteY659" fmla="*/ 375598 h 581025"/>
                <a:gd name="connsiteX660" fmla="*/ 555618 w 638175"/>
                <a:gd name="connsiteY660" fmla="*/ 382761 h 581025"/>
                <a:gd name="connsiteX661" fmla="*/ 546817 w 638175"/>
                <a:gd name="connsiteY661" fmla="*/ 389036 h 581025"/>
                <a:gd name="connsiteX662" fmla="*/ 545274 w 638175"/>
                <a:gd name="connsiteY662" fmla="*/ 395144 h 581025"/>
                <a:gd name="connsiteX663" fmla="*/ 536358 w 638175"/>
                <a:gd name="connsiteY663" fmla="*/ 398753 h 581025"/>
                <a:gd name="connsiteX664" fmla="*/ 526014 w 638175"/>
                <a:gd name="connsiteY664" fmla="*/ 407472 h 581025"/>
                <a:gd name="connsiteX665" fmla="*/ 525900 w 638175"/>
                <a:gd name="connsiteY665" fmla="*/ 407694 h 581025"/>
                <a:gd name="connsiteX666" fmla="*/ 523728 w 638175"/>
                <a:gd name="connsiteY666" fmla="*/ 411858 h 581025"/>
                <a:gd name="connsiteX667" fmla="*/ 520699 w 638175"/>
                <a:gd name="connsiteY667" fmla="*/ 412636 h 581025"/>
                <a:gd name="connsiteX668" fmla="*/ 517956 w 638175"/>
                <a:gd name="connsiteY668" fmla="*/ 416689 h 581025"/>
                <a:gd name="connsiteX669" fmla="*/ 510412 w 638175"/>
                <a:gd name="connsiteY669" fmla="*/ 424519 h 581025"/>
                <a:gd name="connsiteX670" fmla="*/ 509440 w 638175"/>
                <a:gd name="connsiteY670" fmla="*/ 428128 h 581025"/>
                <a:gd name="connsiteX671" fmla="*/ 512755 w 638175"/>
                <a:gd name="connsiteY671" fmla="*/ 431571 h 581025"/>
                <a:gd name="connsiteX672" fmla="*/ 510640 w 638175"/>
                <a:gd name="connsiteY672" fmla="*/ 435514 h 581025"/>
                <a:gd name="connsiteX673" fmla="*/ 504983 w 638175"/>
                <a:gd name="connsiteY673" fmla="*/ 438679 h 581025"/>
                <a:gd name="connsiteX674" fmla="*/ 504811 w 638175"/>
                <a:gd name="connsiteY674" fmla="*/ 442455 h 581025"/>
                <a:gd name="connsiteX675" fmla="*/ 500639 w 638175"/>
                <a:gd name="connsiteY675" fmla="*/ 442843 h 581025"/>
                <a:gd name="connsiteX676" fmla="*/ 498582 w 638175"/>
                <a:gd name="connsiteY676" fmla="*/ 446397 h 581025"/>
                <a:gd name="connsiteX677" fmla="*/ 498467 w 638175"/>
                <a:gd name="connsiteY677" fmla="*/ 446786 h 581025"/>
                <a:gd name="connsiteX678" fmla="*/ 498353 w 638175"/>
                <a:gd name="connsiteY678" fmla="*/ 447008 h 581025"/>
                <a:gd name="connsiteX679" fmla="*/ 498182 w 638175"/>
                <a:gd name="connsiteY679" fmla="*/ 448285 h 581025"/>
                <a:gd name="connsiteX680" fmla="*/ 498124 w 638175"/>
                <a:gd name="connsiteY680" fmla="*/ 450506 h 581025"/>
                <a:gd name="connsiteX681" fmla="*/ 494295 w 638175"/>
                <a:gd name="connsiteY681" fmla="*/ 453394 h 581025"/>
                <a:gd name="connsiteX682" fmla="*/ 492238 w 638175"/>
                <a:gd name="connsiteY682" fmla="*/ 464944 h 581025"/>
                <a:gd name="connsiteX683" fmla="*/ 487437 w 638175"/>
                <a:gd name="connsiteY683" fmla="*/ 461113 h 581025"/>
                <a:gd name="connsiteX684" fmla="*/ 487780 w 638175"/>
                <a:gd name="connsiteY684" fmla="*/ 455560 h 581025"/>
                <a:gd name="connsiteX685" fmla="*/ 478464 w 638175"/>
                <a:gd name="connsiteY685" fmla="*/ 458336 h 581025"/>
                <a:gd name="connsiteX686" fmla="*/ 473721 w 638175"/>
                <a:gd name="connsiteY686" fmla="*/ 456226 h 581025"/>
                <a:gd name="connsiteX687" fmla="*/ 460805 w 638175"/>
                <a:gd name="connsiteY687" fmla="*/ 454616 h 581025"/>
                <a:gd name="connsiteX688" fmla="*/ 459205 w 638175"/>
                <a:gd name="connsiteY688" fmla="*/ 455615 h 581025"/>
                <a:gd name="connsiteX689" fmla="*/ 449261 w 638175"/>
                <a:gd name="connsiteY689" fmla="*/ 457392 h 581025"/>
                <a:gd name="connsiteX690" fmla="*/ 448060 w 638175"/>
                <a:gd name="connsiteY690" fmla="*/ 455115 h 581025"/>
                <a:gd name="connsiteX691" fmla="*/ 445317 w 638175"/>
                <a:gd name="connsiteY691" fmla="*/ 455504 h 581025"/>
                <a:gd name="connsiteX692" fmla="*/ 445032 w 638175"/>
                <a:gd name="connsiteY692" fmla="*/ 458836 h 581025"/>
                <a:gd name="connsiteX693" fmla="*/ 442288 w 638175"/>
                <a:gd name="connsiteY693" fmla="*/ 461390 h 581025"/>
                <a:gd name="connsiteX694" fmla="*/ 439202 w 638175"/>
                <a:gd name="connsiteY694" fmla="*/ 460668 h 581025"/>
                <a:gd name="connsiteX695" fmla="*/ 436173 w 638175"/>
                <a:gd name="connsiteY695" fmla="*/ 463667 h 581025"/>
                <a:gd name="connsiteX696" fmla="*/ 351990 w 638175"/>
                <a:gd name="connsiteY696" fmla="*/ 520195 h 581025"/>
                <a:gd name="connsiteX697" fmla="*/ 352105 w 638175"/>
                <a:gd name="connsiteY697" fmla="*/ 519973 h 581025"/>
                <a:gd name="connsiteX698" fmla="*/ 353476 w 638175"/>
                <a:gd name="connsiteY698" fmla="*/ 521250 h 581025"/>
                <a:gd name="connsiteX699" fmla="*/ 354162 w 638175"/>
                <a:gd name="connsiteY699" fmla="*/ 521695 h 581025"/>
                <a:gd name="connsiteX700" fmla="*/ 355134 w 638175"/>
                <a:gd name="connsiteY700" fmla="*/ 522194 h 581025"/>
                <a:gd name="connsiteX701" fmla="*/ 355648 w 638175"/>
                <a:gd name="connsiteY701" fmla="*/ 522305 h 581025"/>
                <a:gd name="connsiteX702" fmla="*/ 346218 w 638175"/>
                <a:gd name="connsiteY702" fmla="*/ 522139 h 581025"/>
                <a:gd name="connsiteX703" fmla="*/ 339874 w 638175"/>
                <a:gd name="connsiteY703" fmla="*/ 519696 h 581025"/>
                <a:gd name="connsiteX704" fmla="*/ 342675 w 638175"/>
                <a:gd name="connsiteY704" fmla="*/ 517530 h 581025"/>
                <a:gd name="connsiteX705" fmla="*/ 347704 w 638175"/>
                <a:gd name="connsiteY705" fmla="*/ 521139 h 581025"/>
                <a:gd name="connsiteX706" fmla="*/ 322215 w 638175"/>
                <a:gd name="connsiteY706" fmla="*/ 534022 h 581025"/>
                <a:gd name="connsiteX707" fmla="*/ 322272 w 638175"/>
                <a:gd name="connsiteY707" fmla="*/ 533856 h 581025"/>
                <a:gd name="connsiteX708" fmla="*/ 322615 w 638175"/>
                <a:gd name="connsiteY708" fmla="*/ 533578 h 581025"/>
                <a:gd name="connsiteX709" fmla="*/ 322558 w 638175"/>
                <a:gd name="connsiteY709" fmla="*/ 533245 h 581025"/>
                <a:gd name="connsiteX710" fmla="*/ 324501 w 638175"/>
                <a:gd name="connsiteY710" fmla="*/ 530135 h 581025"/>
                <a:gd name="connsiteX711" fmla="*/ 329130 w 638175"/>
                <a:gd name="connsiteY711" fmla="*/ 528913 h 581025"/>
                <a:gd name="connsiteX712" fmla="*/ 328216 w 638175"/>
                <a:gd name="connsiteY712" fmla="*/ 531634 h 581025"/>
                <a:gd name="connsiteX713" fmla="*/ 329644 w 638175"/>
                <a:gd name="connsiteY713" fmla="*/ 535077 h 581025"/>
                <a:gd name="connsiteX714" fmla="*/ 326616 w 638175"/>
                <a:gd name="connsiteY714" fmla="*/ 533522 h 581025"/>
                <a:gd name="connsiteX715" fmla="*/ 324672 w 638175"/>
                <a:gd name="connsiteY715" fmla="*/ 537132 h 581025"/>
                <a:gd name="connsiteX716" fmla="*/ 356848 w 638175"/>
                <a:gd name="connsiteY716" fmla="*/ 526581 h 581025"/>
                <a:gd name="connsiteX717" fmla="*/ 356791 w 638175"/>
                <a:gd name="connsiteY717" fmla="*/ 526415 h 581025"/>
                <a:gd name="connsiteX718" fmla="*/ 356677 w 638175"/>
                <a:gd name="connsiteY718" fmla="*/ 526359 h 581025"/>
                <a:gd name="connsiteX719" fmla="*/ 350962 w 638175"/>
                <a:gd name="connsiteY719" fmla="*/ 526692 h 581025"/>
                <a:gd name="connsiteX720" fmla="*/ 351647 w 638175"/>
                <a:gd name="connsiteY720" fmla="*/ 525526 h 581025"/>
                <a:gd name="connsiteX721" fmla="*/ 361363 w 638175"/>
                <a:gd name="connsiteY721" fmla="*/ 524693 h 581025"/>
                <a:gd name="connsiteX722" fmla="*/ 362392 w 638175"/>
                <a:gd name="connsiteY722" fmla="*/ 526970 h 581025"/>
                <a:gd name="connsiteX723" fmla="*/ 357305 w 638175"/>
                <a:gd name="connsiteY723" fmla="*/ 529746 h 581025"/>
                <a:gd name="connsiteX724" fmla="*/ 361192 w 638175"/>
                <a:gd name="connsiteY724" fmla="*/ 550292 h 581025"/>
                <a:gd name="connsiteX725" fmla="*/ 361249 w 638175"/>
                <a:gd name="connsiteY725" fmla="*/ 550070 h 581025"/>
                <a:gd name="connsiteX726" fmla="*/ 362963 w 638175"/>
                <a:gd name="connsiteY726" fmla="*/ 553291 h 581025"/>
                <a:gd name="connsiteX727" fmla="*/ 360677 w 638175"/>
                <a:gd name="connsiteY727" fmla="*/ 552735 h 581025"/>
                <a:gd name="connsiteX728" fmla="*/ 358048 w 638175"/>
                <a:gd name="connsiteY728" fmla="*/ 549126 h 581025"/>
                <a:gd name="connsiteX729" fmla="*/ 387538 w 638175"/>
                <a:gd name="connsiteY729" fmla="*/ 488933 h 581025"/>
                <a:gd name="connsiteX730" fmla="*/ 388795 w 638175"/>
                <a:gd name="connsiteY730" fmla="*/ 490543 h 581025"/>
                <a:gd name="connsiteX731" fmla="*/ 385023 w 638175"/>
                <a:gd name="connsiteY731" fmla="*/ 495096 h 581025"/>
                <a:gd name="connsiteX732" fmla="*/ 380337 w 638175"/>
                <a:gd name="connsiteY732" fmla="*/ 492098 h 581025"/>
                <a:gd name="connsiteX733" fmla="*/ 381823 w 638175"/>
                <a:gd name="connsiteY733" fmla="*/ 488377 h 581025"/>
                <a:gd name="connsiteX734" fmla="*/ 339360 w 638175"/>
                <a:gd name="connsiteY734" fmla="*/ 525582 h 581025"/>
                <a:gd name="connsiteX735" fmla="*/ 343475 w 638175"/>
                <a:gd name="connsiteY735" fmla="*/ 527025 h 581025"/>
                <a:gd name="connsiteX736" fmla="*/ 339246 w 638175"/>
                <a:gd name="connsiteY736" fmla="*/ 527636 h 581025"/>
                <a:gd name="connsiteX737" fmla="*/ 180081 w 638175"/>
                <a:gd name="connsiteY737" fmla="*/ 376598 h 581025"/>
                <a:gd name="connsiteX738" fmla="*/ 178939 w 638175"/>
                <a:gd name="connsiteY738" fmla="*/ 375820 h 581025"/>
                <a:gd name="connsiteX739" fmla="*/ 181796 w 638175"/>
                <a:gd name="connsiteY739" fmla="*/ 370267 h 581025"/>
                <a:gd name="connsiteX740" fmla="*/ 184082 w 638175"/>
                <a:gd name="connsiteY740" fmla="*/ 371433 h 581025"/>
                <a:gd name="connsiteX741" fmla="*/ 184368 w 638175"/>
                <a:gd name="connsiteY741" fmla="*/ 374376 h 581025"/>
                <a:gd name="connsiteX742" fmla="*/ 393482 w 638175"/>
                <a:gd name="connsiteY742" fmla="*/ 503315 h 581025"/>
                <a:gd name="connsiteX743" fmla="*/ 390453 w 638175"/>
                <a:gd name="connsiteY743" fmla="*/ 499594 h 581025"/>
                <a:gd name="connsiteX744" fmla="*/ 393825 w 638175"/>
                <a:gd name="connsiteY744" fmla="*/ 500427 h 581025"/>
                <a:gd name="connsiteX745" fmla="*/ 400340 w 638175"/>
                <a:gd name="connsiteY745" fmla="*/ 551403 h 581025"/>
                <a:gd name="connsiteX746" fmla="*/ 398797 w 638175"/>
                <a:gd name="connsiteY746" fmla="*/ 549792 h 581025"/>
                <a:gd name="connsiteX747" fmla="*/ 398968 w 638175"/>
                <a:gd name="connsiteY747" fmla="*/ 543462 h 581025"/>
                <a:gd name="connsiteX748" fmla="*/ 404054 w 638175"/>
                <a:gd name="connsiteY748" fmla="*/ 545128 h 581025"/>
                <a:gd name="connsiteX749" fmla="*/ 404512 w 638175"/>
                <a:gd name="connsiteY749" fmla="*/ 547627 h 581025"/>
                <a:gd name="connsiteX750" fmla="*/ 451947 w 638175"/>
                <a:gd name="connsiteY750" fmla="*/ 465000 h 581025"/>
                <a:gd name="connsiteX751" fmla="*/ 452233 w 638175"/>
                <a:gd name="connsiteY751" fmla="*/ 462834 h 581025"/>
                <a:gd name="connsiteX752" fmla="*/ 455661 w 638175"/>
                <a:gd name="connsiteY752" fmla="*/ 463889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</a:cxnLst>
              <a:rect l="l" t="t" r="r" b="b"/>
              <a:pathLst>
                <a:path w="638175" h="581025">
                  <a:moveTo>
                    <a:pt x="435030" y="459780"/>
                  </a:moveTo>
                  <a:lnTo>
                    <a:pt x="433830" y="461668"/>
                  </a:lnTo>
                  <a:lnTo>
                    <a:pt x="429772" y="464777"/>
                  </a:lnTo>
                  <a:lnTo>
                    <a:pt x="421886" y="467554"/>
                  </a:lnTo>
                  <a:lnTo>
                    <a:pt x="421486" y="464722"/>
                  </a:lnTo>
                  <a:lnTo>
                    <a:pt x="417999" y="464333"/>
                  </a:lnTo>
                  <a:lnTo>
                    <a:pt x="410913" y="463945"/>
                  </a:lnTo>
                  <a:lnTo>
                    <a:pt x="410512" y="468664"/>
                  </a:lnTo>
                  <a:lnTo>
                    <a:pt x="412056" y="469942"/>
                  </a:lnTo>
                  <a:lnTo>
                    <a:pt x="408912" y="471663"/>
                  </a:lnTo>
                  <a:lnTo>
                    <a:pt x="405426" y="470830"/>
                  </a:lnTo>
                  <a:lnTo>
                    <a:pt x="405198" y="474550"/>
                  </a:lnTo>
                  <a:lnTo>
                    <a:pt x="400911" y="473551"/>
                  </a:lnTo>
                  <a:lnTo>
                    <a:pt x="399025" y="476827"/>
                  </a:lnTo>
                  <a:lnTo>
                    <a:pt x="395025" y="473218"/>
                  </a:lnTo>
                  <a:lnTo>
                    <a:pt x="386452" y="475828"/>
                  </a:lnTo>
                  <a:lnTo>
                    <a:pt x="387424" y="477271"/>
                  </a:lnTo>
                  <a:lnTo>
                    <a:pt x="383480" y="480548"/>
                  </a:lnTo>
                  <a:lnTo>
                    <a:pt x="382909" y="483102"/>
                  </a:lnTo>
                  <a:lnTo>
                    <a:pt x="380051" y="481936"/>
                  </a:lnTo>
                  <a:lnTo>
                    <a:pt x="372508" y="481936"/>
                  </a:lnTo>
                  <a:lnTo>
                    <a:pt x="371250" y="484712"/>
                  </a:lnTo>
                  <a:lnTo>
                    <a:pt x="367707" y="487322"/>
                  </a:lnTo>
                  <a:lnTo>
                    <a:pt x="355991" y="492764"/>
                  </a:lnTo>
                  <a:lnTo>
                    <a:pt x="352905" y="492542"/>
                  </a:lnTo>
                  <a:lnTo>
                    <a:pt x="351762" y="495874"/>
                  </a:lnTo>
                  <a:lnTo>
                    <a:pt x="346618" y="498817"/>
                  </a:lnTo>
                  <a:lnTo>
                    <a:pt x="342103" y="504147"/>
                  </a:lnTo>
                  <a:lnTo>
                    <a:pt x="340160" y="504925"/>
                  </a:lnTo>
                  <a:lnTo>
                    <a:pt x="336045" y="506147"/>
                  </a:lnTo>
                  <a:lnTo>
                    <a:pt x="334902" y="505536"/>
                  </a:lnTo>
                  <a:lnTo>
                    <a:pt x="330959" y="505147"/>
                  </a:lnTo>
                  <a:lnTo>
                    <a:pt x="326616" y="510089"/>
                  </a:lnTo>
                  <a:lnTo>
                    <a:pt x="321300" y="512977"/>
                  </a:lnTo>
                  <a:lnTo>
                    <a:pt x="318157" y="515864"/>
                  </a:lnTo>
                  <a:lnTo>
                    <a:pt x="315185" y="522417"/>
                  </a:lnTo>
                  <a:lnTo>
                    <a:pt x="307527" y="525970"/>
                  </a:lnTo>
                  <a:lnTo>
                    <a:pt x="303527" y="528858"/>
                  </a:lnTo>
                  <a:lnTo>
                    <a:pt x="304155" y="533800"/>
                  </a:lnTo>
                  <a:lnTo>
                    <a:pt x="308156" y="535466"/>
                  </a:lnTo>
                  <a:lnTo>
                    <a:pt x="304498" y="537132"/>
                  </a:lnTo>
                  <a:lnTo>
                    <a:pt x="300841" y="541019"/>
                  </a:lnTo>
                  <a:lnTo>
                    <a:pt x="297126" y="542351"/>
                  </a:lnTo>
                  <a:lnTo>
                    <a:pt x="299297" y="545572"/>
                  </a:lnTo>
                  <a:lnTo>
                    <a:pt x="298383" y="547238"/>
                  </a:lnTo>
                  <a:lnTo>
                    <a:pt x="293925" y="545683"/>
                  </a:lnTo>
                  <a:lnTo>
                    <a:pt x="289239" y="550847"/>
                  </a:lnTo>
                  <a:lnTo>
                    <a:pt x="285524" y="548015"/>
                  </a:lnTo>
                  <a:lnTo>
                    <a:pt x="284038" y="547793"/>
                  </a:lnTo>
                  <a:lnTo>
                    <a:pt x="286096" y="551458"/>
                  </a:lnTo>
                  <a:lnTo>
                    <a:pt x="282324" y="551180"/>
                  </a:lnTo>
                  <a:lnTo>
                    <a:pt x="279009" y="550181"/>
                  </a:lnTo>
                  <a:lnTo>
                    <a:pt x="283924" y="554734"/>
                  </a:lnTo>
                  <a:lnTo>
                    <a:pt x="285296" y="558066"/>
                  </a:lnTo>
                  <a:lnTo>
                    <a:pt x="279981" y="561287"/>
                  </a:lnTo>
                  <a:lnTo>
                    <a:pt x="274551" y="557900"/>
                  </a:lnTo>
                  <a:lnTo>
                    <a:pt x="273180" y="551736"/>
                  </a:lnTo>
                  <a:lnTo>
                    <a:pt x="270094" y="551347"/>
                  </a:lnTo>
                  <a:lnTo>
                    <a:pt x="268379" y="554568"/>
                  </a:lnTo>
                  <a:lnTo>
                    <a:pt x="262150" y="553235"/>
                  </a:lnTo>
                  <a:lnTo>
                    <a:pt x="261349" y="558455"/>
                  </a:lnTo>
                  <a:lnTo>
                    <a:pt x="257292" y="560398"/>
                  </a:lnTo>
                  <a:lnTo>
                    <a:pt x="260721" y="560787"/>
                  </a:lnTo>
                  <a:lnTo>
                    <a:pt x="266607" y="563952"/>
                  </a:lnTo>
                  <a:lnTo>
                    <a:pt x="265636" y="569616"/>
                  </a:lnTo>
                  <a:lnTo>
                    <a:pt x="262550" y="570949"/>
                  </a:lnTo>
                  <a:lnTo>
                    <a:pt x="257235" y="570838"/>
                  </a:lnTo>
                  <a:lnTo>
                    <a:pt x="252263" y="569394"/>
                  </a:lnTo>
                  <a:lnTo>
                    <a:pt x="247176" y="576168"/>
                  </a:lnTo>
                  <a:lnTo>
                    <a:pt x="236889" y="576779"/>
                  </a:lnTo>
                  <a:lnTo>
                    <a:pt x="233231" y="575613"/>
                  </a:lnTo>
                  <a:lnTo>
                    <a:pt x="229174" y="579000"/>
                  </a:lnTo>
                  <a:lnTo>
                    <a:pt x="226659" y="579500"/>
                  </a:lnTo>
                  <a:lnTo>
                    <a:pt x="225916" y="579833"/>
                  </a:lnTo>
                  <a:lnTo>
                    <a:pt x="223973" y="579889"/>
                  </a:lnTo>
                  <a:lnTo>
                    <a:pt x="218315" y="587607"/>
                  </a:lnTo>
                  <a:lnTo>
                    <a:pt x="212657" y="587441"/>
                  </a:lnTo>
                  <a:lnTo>
                    <a:pt x="210257" y="581111"/>
                  </a:lnTo>
                  <a:lnTo>
                    <a:pt x="211800" y="578390"/>
                  </a:lnTo>
                  <a:lnTo>
                    <a:pt x="210143" y="570893"/>
                  </a:lnTo>
                  <a:lnTo>
                    <a:pt x="211914" y="568839"/>
                  </a:lnTo>
                  <a:lnTo>
                    <a:pt x="208599" y="567062"/>
                  </a:lnTo>
                  <a:lnTo>
                    <a:pt x="208142" y="563730"/>
                  </a:lnTo>
                  <a:lnTo>
                    <a:pt x="211743" y="559343"/>
                  </a:lnTo>
                  <a:lnTo>
                    <a:pt x="216601" y="559232"/>
                  </a:lnTo>
                  <a:lnTo>
                    <a:pt x="218830" y="561453"/>
                  </a:lnTo>
                  <a:lnTo>
                    <a:pt x="225402" y="557788"/>
                  </a:lnTo>
                  <a:lnTo>
                    <a:pt x="231517" y="556733"/>
                  </a:lnTo>
                  <a:lnTo>
                    <a:pt x="229288" y="552957"/>
                  </a:lnTo>
                  <a:lnTo>
                    <a:pt x="234260" y="547238"/>
                  </a:lnTo>
                  <a:lnTo>
                    <a:pt x="239861" y="551180"/>
                  </a:lnTo>
                  <a:lnTo>
                    <a:pt x="247005" y="550348"/>
                  </a:lnTo>
                  <a:lnTo>
                    <a:pt x="253863" y="545405"/>
                  </a:lnTo>
                  <a:lnTo>
                    <a:pt x="255463" y="542629"/>
                  </a:lnTo>
                  <a:lnTo>
                    <a:pt x="252034" y="539242"/>
                  </a:lnTo>
                  <a:lnTo>
                    <a:pt x="254663" y="535910"/>
                  </a:lnTo>
                  <a:lnTo>
                    <a:pt x="259464" y="540130"/>
                  </a:lnTo>
                  <a:lnTo>
                    <a:pt x="256092" y="544795"/>
                  </a:lnTo>
                  <a:lnTo>
                    <a:pt x="258492" y="545128"/>
                  </a:lnTo>
                  <a:lnTo>
                    <a:pt x="263178" y="540352"/>
                  </a:lnTo>
                  <a:lnTo>
                    <a:pt x="259178" y="534577"/>
                  </a:lnTo>
                  <a:lnTo>
                    <a:pt x="255920" y="534577"/>
                  </a:lnTo>
                  <a:lnTo>
                    <a:pt x="254320" y="531301"/>
                  </a:lnTo>
                  <a:lnTo>
                    <a:pt x="254720" y="527081"/>
                  </a:lnTo>
                  <a:lnTo>
                    <a:pt x="258435" y="527359"/>
                  </a:lnTo>
                  <a:lnTo>
                    <a:pt x="254549" y="522972"/>
                  </a:lnTo>
                  <a:lnTo>
                    <a:pt x="257749" y="520251"/>
                  </a:lnTo>
                  <a:lnTo>
                    <a:pt x="262264" y="521473"/>
                  </a:lnTo>
                  <a:lnTo>
                    <a:pt x="261807" y="517252"/>
                  </a:lnTo>
                  <a:lnTo>
                    <a:pt x="266550" y="516086"/>
                  </a:lnTo>
                  <a:lnTo>
                    <a:pt x="265922" y="513754"/>
                  </a:lnTo>
                  <a:lnTo>
                    <a:pt x="267122" y="510811"/>
                  </a:lnTo>
                  <a:lnTo>
                    <a:pt x="257520" y="515420"/>
                  </a:lnTo>
                  <a:lnTo>
                    <a:pt x="252034" y="515809"/>
                  </a:lnTo>
                  <a:lnTo>
                    <a:pt x="247690" y="520140"/>
                  </a:lnTo>
                  <a:lnTo>
                    <a:pt x="247062" y="519473"/>
                  </a:lnTo>
                  <a:lnTo>
                    <a:pt x="243919" y="518974"/>
                  </a:lnTo>
                  <a:lnTo>
                    <a:pt x="243176" y="516142"/>
                  </a:lnTo>
                  <a:lnTo>
                    <a:pt x="240318" y="514976"/>
                  </a:lnTo>
                  <a:lnTo>
                    <a:pt x="240032" y="511644"/>
                  </a:lnTo>
                  <a:lnTo>
                    <a:pt x="232774" y="509201"/>
                  </a:lnTo>
                  <a:lnTo>
                    <a:pt x="229974" y="509978"/>
                  </a:lnTo>
                  <a:lnTo>
                    <a:pt x="228431" y="507590"/>
                  </a:lnTo>
                  <a:lnTo>
                    <a:pt x="224945" y="509645"/>
                  </a:lnTo>
                  <a:lnTo>
                    <a:pt x="222659" y="507812"/>
                  </a:lnTo>
                  <a:lnTo>
                    <a:pt x="222773" y="503981"/>
                  </a:lnTo>
                  <a:lnTo>
                    <a:pt x="224945" y="502426"/>
                  </a:lnTo>
                  <a:lnTo>
                    <a:pt x="222659" y="499705"/>
                  </a:lnTo>
                  <a:lnTo>
                    <a:pt x="227859" y="497373"/>
                  </a:lnTo>
                  <a:lnTo>
                    <a:pt x="226488" y="493652"/>
                  </a:lnTo>
                  <a:lnTo>
                    <a:pt x="224773" y="496596"/>
                  </a:lnTo>
                  <a:lnTo>
                    <a:pt x="220716" y="492209"/>
                  </a:lnTo>
                  <a:lnTo>
                    <a:pt x="220887" y="487933"/>
                  </a:lnTo>
                  <a:lnTo>
                    <a:pt x="224316" y="483713"/>
                  </a:lnTo>
                  <a:lnTo>
                    <a:pt x="227631" y="481769"/>
                  </a:lnTo>
                  <a:lnTo>
                    <a:pt x="230088" y="482324"/>
                  </a:lnTo>
                  <a:lnTo>
                    <a:pt x="241633" y="479493"/>
                  </a:lnTo>
                  <a:lnTo>
                    <a:pt x="241804" y="475495"/>
                  </a:lnTo>
                  <a:lnTo>
                    <a:pt x="244662" y="475328"/>
                  </a:lnTo>
                  <a:lnTo>
                    <a:pt x="246490" y="470053"/>
                  </a:lnTo>
                  <a:lnTo>
                    <a:pt x="242490" y="464666"/>
                  </a:lnTo>
                  <a:lnTo>
                    <a:pt x="245062" y="463167"/>
                  </a:lnTo>
                  <a:lnTo>
                    <a:pt x="243690" y="458114"/>
                  </a:lnTo>
                  <a:lnTo>
                    <a:pt x="249062" y="452172"/>
                  </a:lnTo>
                  <a:lnTo>
                    <a:pt x="250148" y="449396"/>
                  </a:lnTo>
                  <a:lnTo>
                    <a:pt x="252949" y="450506"/>
                  </a:lnTo>
                  <a:lnTo>
                    <a:pt x="258035" y="448396"/>
                  </a:lnTo>
                  <a:lnTo>
                    <a:pt x="264779" y="441788"/>
                  </a:lnTo>
                  <a:lnTo>
                    <a:pt x="270779" y="442233"/>
                  </a:lnTo>
                  <a:lnTo>
                    <a:pt x="272151" y="441122"/>
                  </a:lnTo>
                  <a:lnTo>
                    <a:pt x="273751" y="434292"/>
                  </a:lnTo>
                  <a:lnTo>
                    <a:pt x="276380" y="431071"/>
                  </a:lnTo>
                  <a:lnTo>
                    <a:pt x="284324" y="425352"/>
                  </a:lnTo>
                  <a:lnTo>
                    <a:pt x="288610" y="418022"/>
                  </a:lnTo>
                  <a:lnTo>
                    <a:pt x="292211" y="418633"/>
                  </a:lnTo>
                  <a:lnTo>
                    <a:pt x="292954" y="413302"/>
                  </a:lnTo>
                  <a:lnTo>
                    <a:pt x="290897" y="413191"/>
                  </a:lnTo>
                  <a:lnTo>
                    <a:pt x="288039" y="409415"/>
                  </a:lnTo>
                  <a:lnTo>
                    <a:pt x="287124" y="404806"/>
                  </a:lnTo>
                  <a:lnTo>
                    <a:pt x="295126" y="404473"/>
                  </a:lnTo>
                  <a:lnTo>
                    <a:pt x="296326" y="402585"/>
                  </a:lnTo>
                  <a:lnTo>
                    <a:pt x="296383" y="395089"/>
                  </a:lnTo>
                  <a:lnTo>
                    <a:pt x="300040" y="393756"/>
                  </a:lnTo>
                  <a:lnTo>
                    <a:pt x="302898" y="395866"/>
                  </a:lnTo>
                  <a:lnTo>
                    <a:pt x="305470" y="393034"/>
                  </a:lnTo>
                  <a:lnTo>
                    <a:pt x="302955" y="391812"/>
                  </a:lnTo>
                  <a:lnTo>
                    <a:pt x="305241" y="388647"/>
                  </a:lnTo>
                  <a:lnTo>
                    <a:pt x="306784" y="390757"/>
                  </a:lnTo>
                  <a:lnTo>
                    <a:pt x="311071" y="387759"/>
                  </a:lnTo>
                  <a:lnTo>
                    <a:pt x="309985" y="382817"/>
                  </a:lnTo>
                  <a:lnTo>
                    <a:pt x="313928" y="382650"/>
                  </a:lnTo>
                  <a:lnTo>
                    <a:pt x="315928" y="380040"/>
                  </a:lnTo>
                  <a:lnTo>
                    <a:pt x="314957" y="378152"/>
                  </a:lnTo>
                  <a:lnTo>
                    <a:pt x="313242" y="375709"/>
                  </a:lnTo>
                  <a:lnTo>
                    <a:pt x="317243" y="375820"/>
                  </a:lnTo>
                  <a:lnTo>
                    <a:pt x="314099" y="372766"/>
                  </a:lnTo>
                  <a:lnTo>
                    <a:pt x="315471" y="370989"/>
                  </a:lnTo>
                  <a:lnTo>
                    <a:pt x="306613" y="362604"/>
                  </a:lnTo>
                  <a:lnTo>
                    <a:pt x="305070" y="359439"/>
                  </a:lnTo>
                  <a:lnTo>
                    <a:pt x="306441" y="352387"/>
                  </a:lnTo>
                  <a:lnTo>
                    <a:pt x="303984" y="354164"/>
                  </a:lnTo>
                  <a:lnTo>
                    <a:pt x="298783" y="355219"/>
                  </a:lnTo>
                  <a:lnTo>
                    <a:pt x="295011" y="352109"/>
                  </a:lnTo>
                  <a:lnTo>
                    <a:pt x="288153" y="351332"/>
                  </a:lnTo>
                  <a:lnTo>
                    <a:pt x="286724" y="347556"/>
                  </a:lnTo>
                  <a:lnTo>
                    <a:pt x="286553" y="336950"/>
                  </a:lnTo>
                  <a:lnTo>
                    <a:pt x="281867" y="336450"/>
                  </a:lnTo>
                  <a:lnTo>
                    <a:pt x="278095" y="332841"/>
                  </a:lnTo>
                  <a:lnTo>
                    <a:pt x="275580" y="325067"/>
                  </a:lnTo>
                  <a:lnTo>
                    <a:pt x="272094" y="326066"/>
                  </a:lnTo>
                  <a:lnTo>
                    <a:pt x="268093" y="329065"/>
                  </a:lnTo>
                  <a:lnTo>
                    <a:pt x="267808" y="330953"/>
                  </a:lnTo>
                  <a:lnTo>
                    <a:pt x="263236" y="333063"/>
                  </a:lnTo>
                  <a:lnTo>
                    <a:pt x="257978" y="331286"/>
                  </a:lnTo>
                  <a:lnTo>
                    <a:pt x="253348" y="332063"/>
                  </a:lnTo>
                  <a:lnTo>
                    <a:pt x="251177" y="334562"/>
                  </a:lnTo>
                  <a:lnTo>
                    <a:pt x="251348" y="330620"/>
                  </a:lnTo>
                  <a:lnTo>
                    <a:pt x="248719" y="330342"/>
                  </a:lnTo>
                  <a:lnTo>
                    <a:pt x="246205" y="326899"/>
                  </a:lnTo>
                  <a:lnTo>
                    <a:pt x="240718" y="326677"/>
                  </a:lnTo>
                  <a:lnTo>
                    <a:pt x="240604" y="333007"/>
                  </a:lnTo>
                  <a:lnTo>
                    <a:pt x="226831" y="330397"/>
                  </a:lnTo>
                  <a:lnTo>
                    <a:pt x="221801" y="330453"/>
                  </a:lnTo>
                  <a:lnTo>
                    <a:pt x="216372" y="327677"/>
                  </a:lnTo>
                  <a:lnTo>
                    <a:pt x="211571" y="328232"/>
                  </a:lnTo>
                  <a:lnTo>
                    <a:pt x="208828" y="331841"/>
                  </a:lnTo>
                  <a:lnTo>
                    <a:pt x="206999" y="334784"/>
                  </a:lnTo>
                  <a:lnTo>
                    <a:pt x="207914" y="336950"/>
                  </a:lnTo>
                  <a:lnTo>
                    <a:pt x="200884" y="338616"/>
                  </a:lnTo>
                  <a:lnTo>
                    <a:pt x="200541" y="335784"/>
                  </a:lnTo>
                  <a:lnTo>
                    <a:pt x="197227" y="336006"/>
                  </a:lnTo>
                  <a:lnTo>
                    <a:pt x="199341" y="337838"/>
                  </a:lnTo>
                  <a:lnTo>
                    <a:pt x="198027" y="340837"/>
                  </a:lnTo>
                  <a:lnTo>
                    <a:pt x="199055" y="343558"/>
                  </a:lnTo>
                  <a:lnTo>
                    <a:pt x="202542" y="343280"/>
                  </a:lnTo>
                  <a:lnTo>
                    <a:pt x="202884" y="347833"/>
                  </a:lnTo>
                  <a:lnTo>
                    <a:pt x="198313" y="347389"/>
                  </a:lnTo>
                  <a:lnTo>
                    <a:pt x="194255" y="350610"/>
                  </a:lnTo>
                  <a:lnTo>
                    <a:pt x="186997" y="350832"/>
                  </a:lnTo>
                  <a:lnTo>
                    <a:pt x="184082" y="352498"/>
                  </a:lnTo>
                  <a:lnTo>
                    <a:pt x="184768" y="355774"/>
                  </a:lnTo>
                  <a:lnTo>
                    <a:pt x="183396" y="361882"/>
                  </a:lnTo>
                  <a:lnTo>
                    <a:pt x="174652" y="368601"/>
                  </a:lnTo>
                  <a:lnTo>
                    <a:pt x="174081" y="371489"/>
                  </a:lnTo>
                  <a:lnTo>
                    <a:pt x="171452" y="372710"/>
                  </a:lnTo>
                  <a:lnTo>
                    <a:pt x="168937" y="377375"/>
                  </a:lnTo>
                  <a:lnTo>
                    <a:pt x="164536" y="378263"/>
                  </a:lnTo>
                  <a:lnTo>
                    <a:pt x="164251" y="380151"/>
                  </a:lnTo>
                  <a:lnTo>
                    <a:pt x="164365" y="383205"/>
                  </a:lnTo>
                  <a:lnTo>
                    <a:pt x="162422" y="385704"/>
                  </a:lnTo>
                  <a:lnTo>
                    <a:pt x="162993" y="390369"/>
                  </a:lnTo>
                  <a:lnTo>
                    <a:pt x="156935" y="394700"/>
                  </a:lnTo>
                  <a:lnTo>
                    <a:pt x="155507" y="397199"/>
                  </a:lnTo>
                  <a:lnTo>
                    <a:pt x="155678" y="403029"/>
                  </a:lnTo>
                  <a:lnTo>
                    <a:pt x="152706" y="409915"/>
                  </a:lnTo>
                  <a:lnTo>
                    <a:pt x="148934" y="412636"/>
                  </a:lnTo>
                  <a:lnTo>
                    <a:pt x="141562" y="413024"/>
                  </a:lnTo>
                  <a:lnTo>
                    <a:pt x="132418" y="418744"/>
                  </a:lnTo>
                  <a:lnTo>
                    <a:pt x="122074" y="422520"/>
                  </a:lnTo>
                  <a:lnTo>
                    <a:pt x="119559" y="425130"/>
                  </a:lnTo>
                  <a:lnTo>
                    <a:pt x="115616" y="424797"/>
                  </a:lnTo>
                  <a:lnTo>
                    <a:pt x="102185" y="429294"/>
                  </a:lnTo>
                  <a:lnTo>
                    <a:pt x="101671" y="433015"/>
                  </a:lnTo>
                  <a:lnTo>
                    <a:pt x="99499" y="435403"/>
                  </a:lnTo>
                  <a:lnTo>
                    <a:pt x="93555" y="435569"/>
                  </a:lnTo>
                  <a:lnTo>
                    <a:pt x="92755" y="434070"/>
                  </a:lnTo>
                  <a:lnTo>
                    <a:pt x="92755" y="434070"/>
                  </a:lnTo>
                  <a:lnTo>
                    <a:pt x="93555" y="430183"/>
                  </a:lnTo>
                  <a:lnTo>
                    <a:pt x="90069" y="428073"/>
                  </a:lnTo>
                  <a:lnTo>
                    <a:pt x="90069" y="428073"/>
                  </a:lnTo>
                  <a:lnTo>
                    <a:pt x="87326" y="429128"/>
                  </a:lnTo>
                  <a:lnTo>
                    <a:pt x="87326" y="429128"/>
                  </a:lnTo>
                  <a:lnTo>
                    <a:pt x="86983" y="428517"/>
                  </a:lnTo>
                  <a:lnTo>
                    <a:pt x="86983" y="428517"/>
                  </a:lnTo>
                  <a:lnTo>
                    <a:pt x="85954" y="424352"/>
                  </a:lnTo>
                  <a:lnTo>
                    <a:pt x="82640" y="421465"/>
                  </a:lnTo>
                  <a:lnTo>
                    <a:pt x="84869" y="417689"/>
                  </a:lnTo>
                  <a:lnTo>
                    <a:pt x="83497" y="408971"/>
                  </a:lnTo>
                  <a:lnTo>
                    <a:pt x="80811" y="410415"/>
                  </a:lnTo>
                  <a:lnTo>
                    <a:pt x="76639" y="405139"/>
                  </a:lnTo>
                  <a:lnTo>
                    <a:pt x="73610" y="406083"/>
                  </a:lnTo>
                  <a:lnTo>
                    <a:pt x="73610" y="406083"/>
                  </a:lnTo>
                  <a:lnTo>
                    <a:pt x="74753" y="401197"/>
                  </a:lnTo>
                  <a:lnTo>
                    <a:pt x="69781" y="393589"/>
                  </a:lnTo>
                  <a:lnTo>
                    <a:pt x="68752" y="388592"/>
                  </a:lnTo>
                  <a:lnTo>
                    <a:pt x="70410" y="378874"/>
                  </a:lnTo>
                  <a:lnTo>
                    <a:pt x="65666" y="373155"/>
                  </a:lnTo>
                  <a:lnTo>
                    <a:pt x="67380" y="370489"/>
                  </a:lnTo>
                  <a:lnTo>
                    <a:pt x="66180" y="367546"/>
                  </a:lnTo>
                  <a:lnTo>
                    <a:pt x="61037" y="366824"/>
                  </a:lnTo>
                  <a:lnTo>
                    <a:pt x="58637" y="369323"/>
                  </a:lnTo>
                  <a:lnTo>
                    <a:pt x="54122" y="368490"/>
                  </a:lnTo>
                  <a:lnTo>
                    <a:pt x="42349" y="369712"/>
                  </a:lnTo>
                  <a:lnTo>
                    <a:pt x="38062" y="368102"/>
                  </a:lnTo>
                  <a:lnTo>
                    <a:pt x="34748" y="364936"/>
                  </a:lnTo>
                  <a:lnTo>
                    <a:pt x="35719" y="360716"/>
                  </a:lnTo>
                  <a:lnTo>
                    <a:pt x="30804" y="360050"/>
                  </a:lnTo>
                  <a:lnTo>
                    <a:pt x="29375" y="361160"/>
                  </a:lnTo>
                  <a:lnTo>
                    <a:pt x="27718" y="357218"/>
                  </a:lnTo>
                  <a:lnTo>
                    <a:pt x="31433" y="351387"/>
                  </a:lnTo>
                  <a:lnTo>
                    <a:pt x="29661" y="349832"/>
                  </a:lnTo>
                  <a:lnTo>
                    <a:pt x="24975" y="353053"/>
                  </a:lnTo>
                  <a:lnTo>
                    <a:pt x="19374" y="353275"/>
                  </a:lnTo>
                  <a:lnTo>
                    <a:pt x="16916" y="349888"/>
                  </a:lnTo>
                  <a:lnTo>
                    <a:pt x="15316" y="350499"/>
                  </a:lnTo>
                  <a:lnTo>
                    <a:pt x="10687" y="346501"/>
                  </a:lnTo>
                  <a:lnTo>
                    <a:pt x="9658" y="343113"/>
                  </a:lnTo>
                  <a:lnTo>
                    <a:pt x="4572" y="342336"/>
                  </a:lnTo>
                  <a:lnTo>
                    <a:pt x="5715" y="339726"/>
                  </a:lnTo>
                  <a:lnTo>
                    <a:pt x="3029" y="338782"/>
                  </a:lnTo>
                  <a:lnTo>
                    <a:pt x="0" y="334007"/>
                  </a:lnTo>
                  <a:lnTo>
                    <a:pt x="2515" y="330842"/>
                  </a:lnTo>
                  <a:lnTo>
                    <a:pt x="5201" y="316959"/>
                  </a:lnTo>
                  <a:lnTo>
                    <a:pt x="6572" y="315849"/>
                  </a:lnTo>
                  <a:lnTo>
                    <a:pt x="12173" y="317182"/>
                  </a:lnTo>
                  <a:lnTo>
                    <a:pt x="12173" y="317182"/>
                  </a:lnTo>
                  <a:lnTo>
                    <a:pt x="14345" y="316182"/>
                  </a:lnTo>
                  <a:lnTo>
                    <a:pt x="15545" y="311240"/>
                  </a:lnTo>
                  <a:lnTo>
                    <a:pt x="9830" y="309907"/>
                  </a:lnTo>
                  <a:lnTo>
                    <a:pt x="8458" y="305687"/>
                  </a:lnTo>
                  <a:lnTo>
                    <a:pt x="11030" y="302411"/>
                  </a:lnTo>
                  <a:lnTo>
                    <a:pt x="17774" y="303855"/>
                  </a:lnTo>
                  <a:lnTo>
                    <a:pt x="21774" y="300356"/>
                  </a:lnTo>
                  <a:lnTo>
                    <a:pt x="21832" y="295969"/>
                  </a:lnTo>
                  <a:lnTo>
                    <a:pt x="26004" y="295081"/>
                  </a:lnTo>
                  <a:lnTo>
                    <a:pt x="31833" y="287751"/>
                  </a:lnTo>
                  <a:lnTo>
                    <a:pt x="30061" y="284697"/>
                  </a:lnTo>
                  <a:lnTo>
                    <a:pt x="33262" y="284753"/>
                  </a:lnTo>
                  <a:lnTo>
                    <a:pt x="33719" y="282032"/>
                  </a:lnTo>
                  <a:lnTo>
                    <a:pt x="37434" y="277700"/>
                  </a:lnTo>
                  <a:lnTo>
                    <a:pt x="36519" y="273425"/>
                  </a:lnTo>
                  <a:lnTo>
                    <a:pt x="41777" y="272092"/>
                  </a:lnTo>
                  <a:lnTo>
                    <a:pt x="44977" y="264651"/>
                  </a:lnTo>
                  <a:lnTo>
                    <a:pt x="43034" y="262097"/>
                  </a:lnTo>
                  <a:lnTo>
                    <a:pt x="49207" y="260098"/>
                  </a:lnTo>
                  <a:lnTo>
                    <a:pt x="49378" y="255433"/>
                  </a:lnTo>
                  <a:lnTo>
                    <a:pt x="51550" y="253879"/>
                  </a:lnTo>
                  <a:lnTo>
                    <a:pt x="52007" y="250047"/>
                  </a:lnTo>
                  <a:lnTo>
                    <a:pt x="47835" y="244772"/>
                  </a:lnTo>
                  <a:lnTo>
                    <a:pt x="47892" y="242217"/>
                  </a:lnTo>
                  <a:lnTo>
                    <a:pt x="53264" y="242051"/>
                  </a:lnTo>
                  <a:lnTo>
                    <a:pt x="52864" y="239274"/>
                  </a:lnTo>
                  <a:lnTo>
                    <a:pt x="46063" y="235832"/>
                  </a:lnTo>
                  <a:lnTo>
                    <a:pt x="42863" y="230945"/>
                  </a:lnTo>
                  <a:lnTo>
                    <a:pt x="42120" y="224948"/>
                  </a:lnTo>
                  <a:lnTo>
                    <a:pt x="43892" y="222227"/>
                  </a:lnTo>
                  <a:lnTo>
                    <a:pt x="43777" y="217674"/>
                  </a:lnTo>
                  <a:lnTo>
                    <a:pt x="41434" y="214342"/>
                  </a:lnTo>
                  <a:lnTo>
                    <a:pt x="43320" y="212509"/>
                  </a:lnTo>
                  <a:lnTo>
                    <a:pt x="45320" y="204291"/>
                  </a:lnTo>
                  <a:lnTo>
                    <a:pt x="44292" y="202014"/>
                  </a:lnTo>
                  <a:lnTo>
                    <a:pt x="45892" y="197406"/>
                  </a:lnTo>
                  <a:lnTo>
                    <a:pt x="44349" y="196128"/>
                  </a:lnTo>
                  <a:lnTo>
                    <a:pt x="44406" y="192075"/>
                  </a:lnTo>
                  <a:lnTo>
                    <a:pt x="49149" y="185356"/>
                  </a:lnTo>
                  <a:lnTo>
                    <a:pt x="50007" y="177082"/>
                  </a:lnTo>
                  <a:lnTo>
                    <a:pt x="46978" y="173473"/>
                  </a:lnTo>
                  <a:lnTo>
                    <a:pt x="43492" y="173306"/>
                  </a:lnTo>
                  <a:lnTo>
                    <a:pt x="42920" y="169863"/>
                  </a:lnTo>
                  <a:lnTo>
                    <a:pt x="40920" y="168919"/>
                  </a:lnTo>
                  <a:lnTo>
                    <a:pt x="40063" y="165088"/>
                  </a:lnTo>
                  <a:lnTo>
                    <a:pt x="36348" y="163144"/>
                  </a:lnTo>
                  <a:lnTo>
                    <a:pt x="39720" y="158369"/>
                  </a:lnTo>
                  <a:lnTo>
                    <a:pt x="40291" y="155648"/>
                  </a:lnTo>
                  <a:lnTo>
                    <a:pt x="46578" y="150650"/>
                  </a:lnTo>
                  <a:lnTo>
                    <a:pt x="54464" y="148540"/>
                  </a:lnTo>
                  <a:lnTo>
                    <a:pt x="59094" y="144820"/>
                  </a:lnTo>
                  <a:lnTo>
                    <a:pt x="60922" y="139655"/>
                  </a:lnTo>
                  <a:lnTo>
                    <a:pt x="64409" y="142765"/>
                  </a:lnTo>
                  <a:lnTo>
                    <a:pt x="67380" y="143265"/>
                  </a:lnTo>
                  <a:lnTo>
                    <a:pt x="67324" y="146263"/>
                  </a:lnTo>
                  <a:lnTo>
                    <a:pt x="64352" y="150983"/>
                  </a:lnTo>
                  <a:lnTo>
                    <a:pt x="66066" y="152094"/>
                  </a:lnTo>
                  <a:lnTo>
                    <a:pt x="66066" y="152094"/>
                  </a:lnTo>
                  <a:lnTo>
                    <a:pt x="70810" y="153649"/>
                  </a:lnTo>
                  <a:lnTo>
                    <a:pt x="71553" y="156647"/>
                  </a:lnTo>
                  <a:lnTo>
                    <a:pt x="77382" y="158147"/>
                  </a:lnTo>
                  <a:lnTo>
                    <a:pt x="83383" y="161811"/>
                  </a:lnTo>
                  <a:lnTo>
                    <a:pt x="92412" y="161312"/>
                  </a:lnTo>
                  <a:lnTo>
                    <a:pt x="93613" y="166976"/>
                  </a:lnTo>
                  <a:lnTo>
                    <a:pt x="92012" y="171363"/>
                  </a:lnTo>
                  <a:lnTo>
                    <a:pt x="92755" y="176138"/>
                  </a:lnTo>
                  <a:lnTo>
                    <a:pt x="95556" y="178526"/>
                  </a:lnTo>
                  <a:lnTo>
                    <a:pt x="97556" y="184412"/>
                  </a:lnTo>
                  <a:lnTo>
                    <a:pt x="99785" y="186466"/>
                  </a:lnTo>
                  <a:lnTo>
                    <a:pt x="100071" y="189631"/>
                  </a:lnTo>
                  <a:lnTo>
                    <a:pt x="102528" y="191464"/>
                  </a:lnTo>
                  <a:lnTo>
                    <a:pt x="102814" y="197850"/>
                  </a:lnTo>
                  <a:lnTo>
                    <a:pt x="106129" y="200848"/>
                  </a:lnTo>
                  <a:lnTo>
                    <a:pt x="109215" y="211121"/>
                  </a:lnTo>
                  <a:lnTo>
                    <a:pt x="110929" y="210844"/>
                  </a:lnTo>
                  <a:lnTo>
                    <a:pt x="111786" y="216174"/>
                  </a:lnTo>
                  <a:lnTo>
                    <a:pt x="109386" y="220950"/>
                  </a:lnTo>
                  <a:lnTo>
                    <a:pt x="110415" y="224615"/>
                  </a:lnTo>
                  <a:lnTo>
                    <a:pt x="116016" y="226003"/>
                  </a:lnTo>
                  <a:lnTo>
                    <a:pt x="119902" y="222005"/>
                  </a:lnTo>
                  <a:lnTo>
                    <a:pt x="118873" y="216618"/>
                  </a:lnTo>
                  <a:lnTo>
                    <a:pt x="124074" y="209900"/>
                  </a:lnTo>
                  <a:lnTo>
                    <a:pt x="124588" y="207179"/>
                  </a:lnTo>
                  <a:lnTo>
                    <a:pt x="127103" y="206568"/>
                  </a:lnTo>
                  <a:lnTo>
                    <a:pt x="130418" y="202736"/>
                  </a:lnTo>
                  <a:lnTo>
                    <a:pt x="133675" y="203236"/>
                  </a:lnTo>
                  <a:lnTo>
                    <a:pt x="134018" y="201070"/>
                  </a:lnTo>
                  <a:lnTo>
                    <a:pt x="131218" y="200237"/>
                  </a:lnTo>
                  <a:lnTo>
                    <a:pt x="132304" y="197572"/>
                  </a:lnTo>
                  <a:lnTo>
                    <a:pt x="136590" y="196073"/>
                  </a:lnTo>
                  <a:lnTo>
                    <a:pt x="135790" y="194296"/>
                  </a:lnTo>
                  <a:lnTo>
                    <a:pt x="141734" y="188910"/>
                  </a:lnTo>
                  <a:lnTo>
                    <a:pt x="144134" y="190187"/>
                  </a:lnTo>
                  <a:lnTo>
                    <a:pt x="149449" y="186244"/>
                  </a:lnTo>
                  <a:lnTo>
                    <a:pt x="148877" y="181135"/>
                  </a:lnTo>
                  <a:lnTo>
                    <a:pt x="152878" y="179081"/>
                  </a:lnTo>
                  <a:lnTo>
                    <a:pt x="150363" y="175083"/>
                  </a:lnTo>
                  <a:lnTo>
                    <a:pt x="159736" y="169252"/>
                  </a:lnTo>
                  <a:lnTo>
                    <a:pt x="161279" y="167364"/>
                  </a:lnTo>
                  <a:lnTo>
                    <a:pt x="165051" y="168975"/>
                  </a:lnTo>
                  <a:lnTo>
                    <a:pt x="174081" y="162811"/>
                  </a:lnTo>
                  <a:lnTo>
                    <a:pt x="176252" y="160312"/>
                  </a:lnTo>
                  <a:lnTo>
                    <a:pt x="180424" y="160923"/>
                  </a:lnTo>
                  <a:lnTo>
                    <a:pt x="183225" y="159757"/>
                  </a:lnTo>
                  <a:lnTo>
                    <a:pt x="184082" y="156647"/>
                  </a:lnTo>
                  <a:lnTo>
                    <a:pt x="189054" y="157925"/>
                  </a:lnTo>
                  <a:lnTo>
                    <a:pt x="189054" y="154537"/>
                  </a:lnTo>
                  <a:lnTo>
                    <a:pt x="189054" y="154537"/>
                  </a:lnTo>
                  <a:lnTo>
                    <a:pt x="193741" y="153260"/>
                  </a:lnTo>
                  <a:lnTo>
                    <a:pt x="199170" y="155148"/>
                  </a:lnTo>
                  <a:lnTo>
                    <a:pt x="202542" y="157925"/>
                  </a:lnTo>
                  <a:lnTo>
                    <a:pt x="206428" y="156481"/>
                  </a:lnTo>
                  <a:lnTo>
                    <a:pt x="208028" y="153371"/>
                  </a:lnTo>
                  <a:lnTo>
                    <a:pt x="211057" y="153149"/>
                  </a:lnTo>
                  <a:lnTo>
                    <a:pt x="212257" y="150706"/>
                  </a:lnTo>
                  <a:lnTo>
                    <a:pt x="217001" y="146541"/>
                  </a:lnTo>
                  <a:lnTo>
                    <a:pt x="220144" y="141710"/>
                  </a:lnTo>
                  <a:lnTo>
                    <a:pt x="226316" y="139711"/>
                  </a:lnTo>
                  <a:lnTo>
                    <a:pt x="229060" y="134602"/>
                  </a:lnTo>
                  <a:lnTo>
                    <a:pt x="228145" y="133658"/>
                  </a:lnTo>
                  <a:lnTo>
                    <a:pt x="235689" y="128827"/>
                  </a:lnTo>
                  <a:lnTo>
                    <a:pt x="240204" y="128716"/>
                  </a:lnTo>
                  <a:lnTo>
                    <a:pt x="244319" y="126051"/>
                  </a:lnTo>
                  <a:lnTo>
                    <a:pt x="246833" y="127828"/>
                  </a:lnTo>
                  <a:lnTo>
                    <a:pt x="252834" y="127217"/>
                  </a:lnTo>
                  <a:lnTo>
                    <a:pt x="256263" y="123552"/>
                  </a:lnTo>
                  <a:lnTo>
                    <a:pt x="255920" y="126217"/>
                  </a:lnTo>
                  <a:lnTo>
                    <a:pt x="261635" y="133492"/>
                  </a:lnTo>
                  <a:lnTo>
                    <a:pt x="264721" y="133325"/>
                  </a:lnTo>
                  <a:lnTo>
                    <a:pt x="269236" y="127495"/>
                  </a:lnTo>
                  <a:lnTo>
                    <a:pt x="274380" y="123718"/>
                  </a:lnTo>
                  <a:lnTo>
                    <a:pt x="275751" y="125051"/>
                  </a:lnTo>
                  <a:lnTo>
                    <a:pt x="277009" y="121331"/>
                  </a:lnTo>
                  <a:lnTo>
                    <a:pt x="278209" y="122775"/>
                  </a:lnTo>
                  <a:lnTo>
                    <a:pt x="282438" y="118443"/>
                  </a:lnTo>
                  <a:lnTo>
                    <a:pt x="285353" y="112280"/>
                  </a:lnTo>
                  <a:lnTo>
                    <a:pt x="284838" y="105894"/>
                  </a:lnTo>
                  <a:lnTo>
                    <a:pt x="287239" y="104672"/>
                  </a:lnTo>
                  <a:lnTo>
                    <a:pt x="287010" y="101840"/>
                  </a:lnTo>
                  <a:lnTo>
                    <a:pt x="294383" y="100508"/>
                  </a:lnTo>
                  <a:lnTo>
                    <a:pt x="298440" y="97398"/>
                  </a:lnTo>
                  <a:lnTo>
                    <a:pt x="299412" y="99064"/>
                  </a:lnTo>
                  <a:lnTo>
                    <a:pt x="307584" y="102284"/>
                  </a:lnTo>
                  <a:lnTo>
                    <a:pt x="311642" y="102229"/>
                  </a:lnTo>
                  <a:lnTo>
                    <a:pt x="311642" y="96232"/>
                  </a:lnTo>
                  <a:lnTo>
                    <a:pt x="316900" y="100896"/>
                  </a:lnTo>
                  <a:lnTo>
                    <a:pt x="322786" y="102284"/>
                  </a:lnTo>
                  <a:lnTo>
                    <a:pt x="324101" y="104172"/>
                  </a:lnTo>
                  <a:lnTo>
                    <a:pt x="329416" y="102395"/>
                  </a:lnTo>
                  <a:lnTo>
                    <a:pt x="329416" y="99452"/>
                  </a:lnTo>
                  <a:lnTo>
                    <a:pt x="335417" y="93400"/>
                  </a:lnTo>
                  <a:lnTo>
                    <a:pt x="333416" y="91512"/>
                  </a:lnTo>
                  <a:lnTo>
                    <a:pt x="327130" y="90734"/>
                  </a:lnTo>
                  <a:lnTo>
                    <a:pt x="325244" y="83904"/>
                  </a:lnTo>
                  <a:lnTo>
                    <a:pt x="333188" y="82294"/>
                  </a:lnTo>
                  <a:lnTo>
                    <a:pt x="344275" y="84237"/>
                  </a:lnTo>
                  <a:lnTo>
                    <a:pt x="346104" y="85293"/>
                  </a:lnTo>
                  <a:lnTo>
                    <a:pt x="346504" y="89013"/>
                  </a:lnTo>
                  <a:lnTo>
                    <a:pt x="350619" y="91123"/>
                  </a:lnTo>
                  <a:lnTo>
                    <a:pt x="353305" y="89957"/>
                  </a:lnTo>
                  <a:lnTo>
                    <a:pt x="360677" y="89513"/>
                  </a:lnTo>
                  <a:lnTo>
                    <a:pt x="361134" y="91456"/>
                  </a:lnTo>
                  <a:lnTo>
                    <a:pt x="365592" y="93122"/>
                  </a:lnTo>
                  <a:lnTo>
                    <a:pt x="371422" y="98842"/>
                  </a:lnTo>
                  <a:lnTo>
                    <a:pt x="371422" y="98842"/>
                  </a:lnTo>
                  <a:lnTo>
                    <a:pt x="374622" y="93844"/>
                  </a:lnTo>
                  <a:lnTo>
                    <a:pt x="374622" y="93844"/>
                  </a:lnTo>
                  <a:lnTo>
                    <a:pt x="374965" y="91512"/>
                  </a:lnTo>
                  <a:lnTo>
                    <a:pt x="378565" y="91234"/>
                  </a:lnTo>
                  <a:lnTo>
                    <a:pt x="380394" y="93622"/>
                  </a:lnTo>
                  <a:lnTo>
                    <a:pt x="383595" y="90568"/>
                  </a:lnTo>
                  <a:lnTo>
                    <a:pt x="390853" y="91678"/>
                  </a:lnTo>
                  <a:lnTo>
                    <a:pt x="396396" y="87569"/>
                  </a:lnTo>
                  <a:lnTo>
                    <a:pt x="406569" y="83738"/>
                  </a:lnTo>
                  <a:lnTo>
                    <a:pt x="401197" y="80184"/>
                  </a:lnTo>
                  <a:lnTo>
                    <a:pt x="402969" y="75631"/>
                  </a:lnTo>
                  <a:lnTo>
                    <a:pt x="402511" y="71799"/>
                  </a:lnTo>
                  <a:lnTo>
                    <a:pt x="409484" y="63248"/>
                  </a:lnTo>
                  <a:lnTo>
                    <a:pt x="415428" y="62304"/>
                  </a:lnTo>
                  <a:lnTo>
                    <a:pt x="425772" y="58916"/>
                  </a:lnTo>
                  <a:lnTo>
                    <a:pt x="429487" y="57028"/>
                  </a:lnTo>
                  <a:lnTo>
                    <a:pt x="435202" y="61526"/>
                  </a:lnTo>
                  <a:lnTo>
                    <a:pt x="438574" y="61970"/>
                  </a:lnTo>
                  <a:lnTo>
                    <a:pt x="439317" y="57806"/>
                  </a:lnTo>
                  <a:lnTo>
                    <a:pt x="444003" y="51198"/>
                  </a:lnTo>
                  <a:lnTo>
                    <a:pt x="444460" y="44423"/>
                  </a:lnTo>
                  <a:lnTo>
                    <a:pt x="447317" y="39592"/>
                  </a:lnTo>
                  <a:lnTo>
                    <a:pt x="445374" y="35872"/>
                  </a:lnTo>
                  <a:lnTo>
                    <a:pt x="448232" y="33984"/>
                  </a:lnTo>
                  <a:lnTo>
                    <a:pt x="447089" y="28764"/>
                  </a:lnTo>
                  <a:lnTo>
                    <a:pt x="450232" y="27820"/>
                  </a:lnTo>
                  <a:lnTo>
                    <a:pt x="450747" y="15271"/>
                  </a:lnTo>
                  <a:lnTo>
                    <a:pt x="451318" y="9329"/>
                  </a:lnTo>
                  <a:lnTo>
                    <a:pt x="454976" y="6497"/>
                  </a:lnTo>
                  <a:lnTo>
                    <a:pt x="454804" y="2277"/>
                  </a:lnTo>
                  <a:lnTo>
                    <a:pt x="459376" y="0"/>
                  </a:lnTo>
                  <a:lnTo>
                    <a:pt x="465034" y="3943"/>
                  </a:lnTo>
                  <a:lnTo>
                    <a:pt x="465034" y="3943"/>
                  </a:lnTo>
                  <a:lnTo>
                    <a:pt x="464520" y="10717"/>
                  </a:lnTo>
                  <a:lnTo>
                    <a:pt x="467206" y="12494"/>
                  </a:lnTo>
                  <a:lnTo>
                    <a:pt x="467206" y="12494"/>
                  </a:lnTo>
                  <a:lnTo>
                    <a:pt x="468578" y="16437"/>
                  </a:lnTo>
                  <a:lnTo>
                    <a:pt x="474921" y="19047"/>
                  </a:lnTo>
                  <a:lnTo>
                    <a:pt x="481265" y="26709"/>
                  </a:lnTo>
                  <a:lnTo>
                    <a:pt x="487437" y="25155"/>
                  </a:lnTo>
                  <a:lnTo>
                    <a:pt x="489095" y="27154"/>
                  </a:lnTo>
                  <a:lnTo>
                    <a:pt x="488809" y="30985"/>
                  </a:lnTo>
                  <a:lnTo>
                    <a:pt x="493838" y="31374"/>
                  </a:lnTo>
                  <a:lnTo>
                    <a:pt x="498182" y="29875"/>
                  </a:lnTo>
                  <a:lnTo>
                    <a:pt x="499439" y="32540"/>
                  </a:lnTo>
                  <a:lnTo>
                    <a:pt x="503839" y="32762"/>
                  </a:lnTo>
                  <a:lnTo>
                    <a:pt x="504868" y="35983"/>
                  </a:lnTo>
                  <a:lnTo>
                    <a:pt x="503611" y="39703"/>
                  </a:lnTo>
                  <a:lnTo>
                    <a:pt x="512183" y="46978"/>
                  </a:lnTo>
                  <a:lnTo>
                    <a:pt x="517727" y="52753"/>
                  </a:lnTo>
                  <a:lnTo>
                    <a:pt x="509154" y="62748"/>
                  </a:lnTo>
                  <a:lnTo>
                    <a:pt x="512526" y="65857"/>
                  </a:lnTo>
                  <a:lnTo>
                    <a:pt x="517498" y="65524"/>
                  </a:lnTo>
                  <a:lnTo>
                    <a:pt x="519270" y="67634"/>
                  </a:lnTo>
                  <a:lnTo>
                    <a:pt x="518299" y="71188"/>
                  </a:lnTo>
                  <a:lnTo>
                    <a:pt x="513555" y="73465"/>
                  </a:lnTo>
                  <a:lnTo>
                    <a:pt x="512698" y="77519"/>
                  </a:lnTo>
                  <a:lnTo>
                    <a:pt x="518642" y="77519"/>
                  </a:lnTo>
                  <a:lnTo>
                    <a:pt x="521499" y="81794"/>
                  </a:lnTo>
                  <a:lnTo>
                    <a:pt x="532643" y="74409"/>
                  </a:lnTo>
                  <a:lnTo>
                    <a:pt x="534587" y="70355"/>
                  </a:lnTo>
                  <a:lnTo>
                    <a:pt x="536872" y="68800"/>
                  </a:lnTo>
                  <a:lnTo>
                    <a:pt x="537158" y="65857"/>
                  </a:lnTo>
                  <a:lnTo>
                    <a:pt x="539330" y="65857"/>
                  </a:lnTo>
                  <a:lnTo>
                    <a:pt x="541102" y="62137"/>
                  </a:lnTo>
                  <a:lnTo>
                    <a:pt x="541959" y="55918"/>
                  </a:lnTo>
                  <a:lnTo>
                    <a:pt x="544988" y="53530"/>
                  </a:lnTo>
                  <a:lnTo>
                    <a:pt x="548303" y="52975"/>
                  </a:lnTo>
                  <a:lnTo>
                    <a:pt x="551103" y="47533"/>
                  </a:lnTo>
                  <a:lnTo>
                    <a:pt x="560133" y="45367"/>
                  </a:lnTo>
                  <a:lnTo>
                    <a:pt x="560704" y="52919"/>
                  </a:lnTo>
                  <a:lnTo>
                    <a:pt x="556247" y="58306"/>
                  </a:lnTo>
                  <a:lnTo>
                    <a:pt x="558932" y="63914"/>
                  </a:lnTo>
                  <a:lnTo>
                    <a:pt x="559161" y="67190"/>
                  </a:lnTo>
                  <a:lnTo>
                    <a:pt x="557047" y="77296"/>
                  </a:lnTo>
                  <a:lnTo>
                    <a:pt x="557733" y="84682"/>
                  </a:lnTo>
                  <a:lnTo>
                    <a:pt x="559333" y="89013"/>
                  </a:lnTo>
                  <a:lnTo>
                    <a:pt x="561504" y="89291"/>
                  </a:lnTo>
                  <a:lnTo>
                    <a:pt x="564362" y="85237"/>
                  </a:lnTo>
                  <a:lnTo>
                    <a:pt x="568705" y="87403"/>
                  </a:lnTo>
                  <a:lnTo>
                    <a:pt x="570706" y="94677"/>
                  </a:lnTo>
                  <a:lnTo>
                    <a:pt x="568077" y="97509"/>
                  </a:lnTo>
                  <a:lnTo>
                    <a:pt x="570134" y="103228"/>
                  </a:lnTo>
                  <a:lnTo>
                    <a:pt x="572363" y="104672"/>
                  </a:lnTo>
                  <a:lnTo>
                    <a:pt x="572020" y="108948"/>
                  </a:lnTo>
                  <a:lnTo>
                    <a:pt x="574592" y="111058"/>
                  </a:lnTo>
                  <a:lnTo>
                    <a:pt x="580021" y="110170"/>
                  </a:lnTo>
                  <a:lnTo>
                    <a:pt x="578707" y="114112"/>
                  </a:lnTo>
                  <a:lnTo>
                    <a:pt x="579335" y="117055"/>
                  </a:lnTo>
                  <a:lnTo>
                    <a:pt x="577221" y="121220"/>
                  </a:lnTo>
                  <a:lnTo>
                    <a:pt x="579450" y="123608"/>
                  </a:lnTo>
                  <a:lnTo>
                    <a:pt x="577392" y="125662"/>
                  </a:lnTo>
                  <a:lnTo>
                    <a:pt x="580764" y="126773"/>
                  </a:lnTo>
                  <a:lnTo>
                    <a:pt x="584936" y="130771"/>
                  </a:lnTo>
                  <a:lnTo>
                    <a:pt x="584022" y="132270"/>
                  </a:lnTo>
                  <a:lnTo>
                    <a:pt x="588308" y="134658"/>
                  </a:lnTo>
                  <a:lnTo>
                    <a:pt x="588251" y="140433"/>
                  </a:lnTo>
                  <a:lnTo>
                    <a:pt x="589908" y="142321"/>
                  </a:lnTo>
                  <a:lnTo>
                    <a:pt x="586536" y="144209"/>
                  </a:lnTo>
                  <a:lnTo>
                    <a:pt x="587279" y="149706"/>
                  </a:lnTo>
                  <a:lnTo>
                    <a:pt x="591794" y="150595"/>
                  </a:lnTo>
                  <a:lnTo>
                    <a:pt x="595509" y="149151"/>
                  </a:lnTo>
                  <a:lnTo>
                    <a:pt x="598767" y="151983"/>
                  </a:lnTo>
                  <a:lnTo>
                    <a:pt x="596595" y="154870"/>
                  </a:lnTo>
                  <a:lnTo>
                    <a:pt x="596595" y="159368"/>
                  </a:lnTo>
                  <a:lnTo>
                    <a:pt x="600024" y="160756"/>
                  </a:lnTo>
                  <a:lnTo>
                    <a:pt x="597052" y="166365"/>
                  </a:lnTo>
                  <a:lnTo>
                    <a:pt x="600024" y="163588"/>
                  </a:lnTo>
                  <a:lnTo>
                    <a:pt x="599395" y="169974"/>
                  </a:lnTo>
                  <a:lnTo>
                    <a:pt x="604139" y="170085"/>
                  </a:lnTo>
                  <a:lnTo>
                    <a:pt x="605167" y="165421"/>
                  </a:lnTo>
                  <a:lnTo>
                    <a:pt x="609397" y="168753"/>
                  </a:lnTo>
                  <a:lnTo>
                    <a:pt x="613511" y="168253"/>
                  </a:lnTo>
                  <a:lnTo>
                    <a:pt x="613511" y="168253"/>
                  </a:lnTo>
                  <a:lnTo>
                    <a:pt x="616483" y="171251"/>
                  </a:lnTo>
                  <a:lnTo>
                    <a:pt x="612425" y="175971"/>
                  </a:lnTo>
                  <a:lnTo>
                    <a:pt x="609454" y="175527"/>
                  </a:lnTo>
                  <a:lnTo>
                    <a:pt x="609625" y="180303"/>
                  </a:lnTo>
                  <a:lnTo>
                    <a:pt x="604710" y="186133"/>
                  </a:lnTo>
                  <a:lnTo>
                    <a:pt x="605339" y="187910"/>
                  </a:lnTo>
                  <a:lnTo>
                    <a:pt x="598709" y="191464"/>
                  </a:lnTo>
                  <a:lnTo>
                    <a:pt x="598081" y="193407"/>
                  </a:lnTo>
                  <a:lnTo>
                    <a:pt x="603624" y="197239"/>
                  </a:lnTo>
                  <a:lnTo>
                    <a:pt x="599567" y="197683"/>
                  </a:lnTo>
                  <a:lnTo>
                    <a:pt x="598366" y="210344"/>
                  </a:lnTo>
                  <a:lnTo>
                    <a:pt x="600653" y="216063"/>
                  </a:lnTo>
                  <a:lnTo>
                    <a:pt x="600653" y="216063"/>
                  </a:lnTo>
                  <a:lnTo>
                    <a:pt x="600995" y="216785"/>
                  </a:lnTo>
                  <a:lnTo>
                    <a:pt x="600995" y="216785"/>
                  </a:lnTo>
                  <a:lnTo>
                    <a:pt x="602196" y="217174"/>
                  </a:lnTo>
                  <a:lnTo>
                    <a:pt x="602196" y="217174"/>
                  </a:lnTo>
                  <a:lnTo>
                    <a:pt x="601853" y="224226"/>
                  </a:lnTo>
                  <a:lnTo>
                    <a:pt x="600424" y="228502"/>
                  </a:lnTo>
                  <a:lnTo>
                    <a:pt x="602939" y="229057"/>
                  </a:lnTo>
                  <a:lnTo>
                    <a:pt x="609282" y="226725"/>
                  </a:lnTo>
                  <a:lnTo>
                    <a:pt x="612483" y="228613"/>
                  </a:lnTo>
                  <a:lnTo>
                    <a:pt x="613797" y="232778"/>
                  </a:lnTo>
                  <a:lnTo>
                    <a:pt x="612768" y="238330"/>
                  </a:lnTo>
                  <a:lnTo>
                    <a:pt x="615512" y="244883"/>
                  </a:lnTo>
                  <a:lnTo>
                    <a:pt x="618084" y="246216"/>
                  </a:lnTo>
                  <a:lnTo>
                    <a:pt x="616769" y="249325"/>
                  </a:lnTo>
                  <a:lnTo>
                    <a:pt x="620484" y="253046"/>
                  </a:lnTo>
                  <a:lnTo>
                    <a:pt x="620598" y="259265"/>
                  </a:lnTo>
                  <a:lnTo>
                    <a:pt x="621855" y="262708"/>
                  </a:lnTo>
                  <a:lnTo>
                    <a:pt x="624942" y="263263"/>
                  </a:lnTo>
                  <a:lnTo>
                    <a:pt x="625742" y="267872"/>
                  </a:lnTo>
                  <a:lnTo>
                    <a:pt x="627628" y="267150"/>
                  </a:lnTo>
                  <a:lnTo>
                    <a:pt x="630142" y="269704"/>
                  </a:lnTo>
                  <a:lnTo>
                    <a:pt x="628542" y="272925"/>
                  </a:lnTo>
                  <a:lnTo>
                    <a:pt x="630599" y="275646"/>
                  </a:lnTo>
                  <a:lnTo>
                    <a:pt x="630999" y="279588"/>
                  </a:lnTo>
                  <a:lnTo>
                    <a:pt x="634600" y="278422"/>
                  </a:lnTo>
                  <a:lnTo>
                    <a:pt x="635514" y="282032"/>
                  </a:lnTo>
                  <a:lnTo>
                    <a:pt x="640543" y="281921"/>
                  </a:lnTo>
                  <a:lnTo>
                    <a:pt x="641401" y="283531"/>
                  </a:lnTo>
                  <a:lnTo>
                    <a:pt x="639515" y="290194"/>
                  </a:lnTo>
                  <a:lnTo>
                    <a:pt x="644430" y="291527"/>
                  </a:lnTo>
                  <a:lnTo>
                    <a:pt x="641515" y="295803"/>
                  </a:lnTo>
                  <a:lnTo>
                    <a:pt x="639115" y="296691"/>
                  </a:lnTo>
                  <a:lnTo>
                    <a:pt x="637115" y="300412"/>
                  </a:lnTo>
                  <a:lnTo>
                    <a:pt x="639629" y="301189"/>
                  </a:lnTo>
                  <a:lnTo>
                    <a:pt x="638429" y="305354"/>
                  </a:lnTo>
                  <a:lnTo>
                    <a:pt x="634486" y="309463"/>
                  </a:lnTo>
                  <a:lnTo>
                    <a:pt x="633629" y="315293"/>
                  </a:lnTo>
                  <a:lnTo>
                    <a:pt x="631342" y="315738"/>
                  </a:lnTo>
                  <a:lnTo>
                    <a:pt x="629971" y="319347"/>
                  </a:lnTo>
                  <a:lnTo>
                    <a:pt x="625685" y="320624"/>
                  </a:lnTo>
                  <a:lnTo>
                    <a:pt x="625227" y="325455"/>
                  </a:lnTo>
                  <a:lnTo>
                    <a:pt x="631514" y="322457"/>
                  </a:lnTo>
                  <a:lnTo>
                    <a:pt x="634828" y="324733"/>
                  </a:lnTo>
                  <a:lnTo>
                    <a:pt x="636657" y="328509"/>
                  </a:lnTo>
                  <a:lnTo>
                    <a:pt x="631171" y="333507"/>
                  </a:lnTo>
                  <a:lnTo>
                    <a:pt x="630485" y="336894"/>
                  </a:lnTo>
                  <a:lnTo>
                    <a:pt x="633743" y="338171"/>
                  </a:lnTo>
                  <a:lnTo>
                    <a:pt x="634600" y="340504"/>
                  </a:lnTo>
                  <a:lnTo>
                    <a:pt x="628256" y="341170"/>
                  </a:lnTo>
                  <a:lnTo>
                    <a:pt x="625342" y="338116"/>
                  </a:lnTo>
                  <a:lnTo>
                    <a:pt x="622141" y="341392"/>
                  </a:lnTo>
                  <a:lnTo>
                    <a:pt x="621570" y="345335"/>
                  </a:lnTo>
                  <a:lnTo>
                    <a:pt x="616998" y="345446"/>
                  </a:lnTo>
                  <a:lnTo>
                    <a:pt x="613683" y="348056"/>
                  </a:lnTo>
                  <a:lnTo>
                    <a:pt x="613111" y="351832"/>
                  </a:lnTo>
                  <a:lnTo>
                    <a:pt x="609854" y="352220"/>
                  </a:lnTo>
                  <a:lnTo>
                    <a:pt x="610197" y="356829"/>
                  </a:lnTo>
                  <a:lnTo>
                    <a:pt x="605853" y="354053"/>
                  </a:lnTo>
                  <a:lnTo>
                    <a:pt x="601567" y="355830"/>
                  </a:lnTo>
                  <a:lnTo>
                    <a:pt x="599338" y="353720"/>
                  </a:lnTo>
                  <a:lnTo>
                    <a:pt x="596938" y="354441"/>
                  </a:lnTo>
                  <a:lnTo>
                    <a:pt x="595395" y="358717"/>
                  </a:lnTo>
                  <a:lnTo>
                    <a:pt x="587851" y="359828"/>
                  </a:lnTo>
                  <a:lnTo>
                    <a:pt x="581564" y="364936"/>
                  </a:lnTo>
                  <a:lnTo>
                    <a:pt x="578135" y="365825"/>
                  </a:lnTo>
                  <a:lnTo>
                    <a:pt x="572477" y="369268"/>
                  </a:lnTo>
                  <a:lnTo>
                    <a:pt x="571449" y="373876"/>
                  </a:lnTo>
                  <a:lnTo>
                    <a:pt x="574992" y="375376"/>
                  </a:lnTo>
                  <a:lnTo>
                    <a:pt x="575106" y="377486"/>
                  </a:lnTo>
                  <a:lnTo>
                    <a:pt x="569677" y="376431"/>
                  </a:lnTo>
                  <a:lnTo>
                    <a:pt x="565962" y="378763"/>
                  </a:lnTo>
                  <a:lnTo>
                    <a:pt x="562990" y="375598"/>
                  </a:lnTo>
                  <a:lnTo>
                    <a:pt x="555618" y="382761"/>
                  </a:lnTo>
                  <a:lnTo>
                    <a:pt x="546817" y="389036"/>
                  </a:lnTo>
                  <a:lnTo>
                    <a:pt x="545274" y="395144"/>
                  </a:lnTo>
                  <a:lnTo>
                    <a:pt x="536358" y="398753"/>
                  </a:lnTo>
                  <a:lnTo>
                    <a:pt x="526014" y="407472"/>
                  </a:lnTo>
                  <a:lnTo>
                    <a:pt x="525900" y="407694"/>
                  </a:lnTo>
                  <a:lnTo>
                    <a:pt x="523728" y="411858"/>
                  </a:lnTo>
                  <a:lnTo>
                    <a:pt x="520699" y="412636"/>
                  </a:lnTo>
                  <a:lnTo>
                    <a:pt x="517956" y="416689"/>
                  </a:lnTo>
                  <a:lnTo>
                    <a:pt x="510412" y="424519"/>
                  </a:lnTo>
                  <a:lnTo>
                    <a:pt x="509440" y="428128"/>
                  </a:lnTo>
                  <a:lnTo>
                    <a:pt x="512755" y="431571"/>
                  </a:lnTo>
                  <a:lnTo>
                    <a:pt x="510640" y="435514"/>
                  </a:lnTo>
                  <a:lnTo>
                    <a:pt x="504983" y="438679"/>
                  </a:lnTo>
                  <a:lnTo>
                    <a:pt x="504811" y="442455"/>
                  </a:lnTo>
                  <a:lnTo>
                    <a:pt x="500639" y="442843"/>
                  </a:lnTo>
                  <a:lnTo>
                    <a:pt x="498582" y="446397"/>
                  </a:lnTo>
                  <a:lnTo>
                    <a:pt x="498467" y="446786"/>
                  </a:lnTo>
                  <a:lnTo>
                    <a:pt x="498353" y="447008"/>
                  </a:lnTo>
                  <a:lnTo>
                    <a:pt x="498182" y="448285"/>
                  </a:lnTo>
                  <a:lnTo>
                    <a:pt x="498124" y="450506"/>
                  </a:lnTo>
                  <a:lnTo>
                    <a:pt x="494295" y="453394"/>
                  </a:lnTo>
                  <a:lnTo>
                    <a:pt x="492238" y="464944"/>
                  </a:lnTo>
                  <a:lnTo>
                    <a:pt x="487437" y="461113"/>
                  </a:lnTo>
                  <a:lnTo>
                    <a:pt x="487780" y="455560"/>
                  </a:lnTo>
                  <a:lnTo>
                    <a:pt x="478464" y="458336"/>
                  </a:lnTo>
                  <a:lnTo>
                    <a:pt x="473721" y="456226"/>
                  </a:lnTo>
                  <a:lnTo>
                    <a:pt x="460805" y="454616"/>
                  </a:lnTo>
                  <a:lnTo>
                    <a:pt x="459205" y="455615"/>
                  </a:lnTo>
                  <a:lnTo>
                    <a:pt x="449261" y="457392"/>
                  </a:lnTo>
                  <a:lnTo>
                    <a:pt x="448060" y="455115"/>
                  </a:lnTo>
                  <a:lnTo>
                    <a:pt x="445317" y="455504"/>
                  </a:lnTo>
                  <a:lnTo>
                    <a:pt x="445032" y="458836"/>
                  </a:lnTo>
                  <a:lnTo>
                    <a:pt x="442288" y="461390"/>
                  </a:lnTo>
                  <a:lnTo>
                    <a:pt x="439202" y="460668"/>
                  </a:lnTo>
                  <a:lnTo>
                    <a:pt x="436173" y="463667"/>
                  </a:lnTo>
                  <a:close/>
                  <a:moveTo>
                    <a:pt x="351990" y="520195"/>
                  </a:moveTo>
                  <a:lnTo>
                    <a:pt x="352105" y="519973"/>
                  </a:lnTo>
                  <a:lnTo>
                    <a:pt x="353476" y="521250"/>
                  </a:lnTo>
                  <a:lnTo>
                    <a:pt x="354162" y="521695"/>
                  </a:lnTo>
                  <a:lnTo>
                    <a:pt x="355134" y="522194"/>
                  </a:lnTo>
                  <a:lnTo>
                    <a:pt x="355648" y="522305"/>
                  </a:lnTo>
                  <a:lnTo>
                    <a:pt x="346218" y="522139"/>
                  </a:lnTo>
                  <a:lnTo>
                    <a:pt x="339874" y="519696"/>
                  </a:lnTo>
                  <a:lnTo>
                    <a:pt x="342675" y="517530"/>
                  </a:lnTo>
                  <a:lnTo>
                    <a:pt x="347704" y="521139"/>
                  </a:lnTo>
                  <a:close/>
                  <a:moveTo>
                    <a:pt x="322215" y="534022"/>
                  </a:moveTo>
                  <a:lnTo>
                    <a:pt x="322272" y="533856"/>
                  </a:lnTo>
                  <a:lnTo>
                    <a:pt x="322615" y="533578"/>
                  </a:lnTo>
                  <a:lnTo>
                    <a:pt x="322558" y="533245"/>
                  </a:lnTo>
                  <a:lnTo>
                    <a:pt x="324501" y="530135"/>
                  </a:lnTo>
                  <a:lnTo>
                    <a:pt x="329130" y="528913"/>
                  </a:lnTo>
                  <a:lnTo>
                    <a:pt x="328216" y="531634"/>
                  </a:lnTo>
                  <a:lnTo>
                    <a:pt x="329644" y="535077"/>
                  </a:lnTo>
                  <a:lnTo>
                    <a:pt x="326616" y="533522"/>
                  </a:lnTo>
                  <a:lnTo>
                    <a:pt x="324672" y="537132"/>
                  </a:lnTo>
                  <a:close/>
                  <a:moveTo>
                    <a:pt x="356848" y="526581"/>
                  </a:moveTo>
                  <a:lnTo>
                    <a:pt x="356791" y="526415"/>
                  </a:lnTo>
                  <a:lnTo>
                    <a:pt x="356677" y="526359"/>
                  </a:lnTo>
                  <a:lnTo>
                    <a:pt x="350962" y="526692"/>
                  </a:lnTo>
                  <a:lnTo>
                    <a:pt x="351647" y="525526"/>
                  </a:lnTo>
                  <a:lnTo>
                    <a:pt x="361363" y="524693"/>
                  </a:lnTo>
                  <a:lnTo>
                    <a:pt x="362392" y="526970"/>
                  </a:lnTo>
                  <a:lnTo>
                    <a:pt x="357305" y="529746"/>
                  </a:lnTo>
                  <a:close/>
                  <a:moveTo>
                    <a:pt x="361192" y="550292"/>
                  </a:moveTo>
                  <a:lnTo>
                    <a:pt x="361249" y="550070"/>
                  </a:lnTo>
                  <a:lnTo>
                    <a:pt x="362963" y="553291"/>
                  </a:lnTo>
                  <a:lnTo>
                    <a:pt x="360677" y="552735"/>
                  </a:lnTo>
                  <a:lnTo>
                    <a:pt x="358048" y="549126"/>
                  </a:lnTo>
                  <a:close/>
                  <a:moveTo>
                    <a:pt x="387538" y="488933"/>
                  </a:moveTo>
                  <a:lnTo>
                    <a:pt x="388795" y="490543"/>
                  </a:lnTo>
                  <a:lnTo>
                    <a:pt x="385023" y="495096"/>
                  </a:lnTo>
                  <a:lnTo>
                    <a:pt x="380337" y="492098"/>
                  </a:lnTo>
                  <a:lnTo>
                    <a:pt x="381823" y="488377"/>
                  </a:lnTo>
                  <a:close/>
                  <a:moveTo>
                    <a:pt x="339360" y="525582"/>
                  </a:moveTo>
                  <a:lnTo>
                    <a:pt x="343475" y="527025"/>
                  </a:lnTo>
                  <a:lnTo>
                    <a:pt x="339246" y="527636"/>
                  </a:lnTo>
                  <a:close/>
                  <a:moveTo>
                    <a:pt x="180081" y="376598"/>
                  </a:moveTo>
                  <a:lnTo>
                    <a:pt x="178939" y="375820"/>
                  </a:lnTo>
                  <a:lnTo>
                    <a:pt x="181796" y="370267"/>
                  </a:lnTo>
                  <a:lnTo>
                    <a:pt x="184082" y="371433"/>
                  </a:lnTo>
                  <a:lnTo>
                    <a:pt x="184368" y="374376"/>
                  </a:lnTo>
                  <a:close/>
                  <a:moveTo>
                    <a:pt x="393482" y="503315"/>
                  </a:moveTo>
                  <a:lnTo>
                    <a:pt x="390453" y="499594"/>
                  </a:lnTo>
                  <a:lnTo>
                    <a:pt x="393825" y="500427"/>
                  </a:lnTo>
                  <a:close/>
                  <a:moveTo>
                    <a:pt x="400340" y="551403"/>
                  </a:moveTo>
                  <a:lnTo>
                    <a:pt x="398797" y="549792"/>
                  </a:lnTo>
                  <a:lnTo>
                    <a:pt x="398968" y="543462"/>
                  </a:lnTo>
                  <a:lnTo>
                    <a:pt x="404054" y="545128"/>
                  </a:lnTo>
                  <a:lnTo>
                    <a:pt x="404512" y="547627"/>
                  </a:lnTo>
                  <a:close/>
                  <a:moveTo>
                    <a:pt x="451947" y="465000"/>
                  </a:moveTo>
                  <a:lnTo>
                    <a:pt x="452233" y="462834"/>
                  </a:lnTo>
                  <a:lnTo>
                    <a:pt x="455661" y="46388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7EFDBCF-489C-95AB-B763-B18FBFC534CB}"/>
                </a:ext>
              </a:extLst>
            </p:cNvPr>
            <p:cNvSpPr/>
            <p:nvPr/>
          </p:nvSpPr>
          <p:spPr>
            <a:xfrm>
              <a:off x="16056" y="3886"/>
              <a:ext cx="1691" cy="1313"/>
            </a:xfrm>
            <a:custGeom>
              <a:avLst/>
              <a:gdLst>
                <a:gd name="connsiteX0" fmla="*/ 738329 w 895350"/>
                <a:gd name="connsiteY0" fmla="*/ 504925 h 695325"/>
                <a:gd name="connsiteX1" fmla="*/ 735357 w 895350"/>
                <a:gd name="connsiteY1" fmla="*/ 506924 h 695325"/>
                <a:gd name="connsiteX2" fmla="*/ 736157 w 895350"/>
                <a:gd name="connsiteY2" fmla="*/ 509312 h 695325"/>
                <a:gd name="connsiteX3" fmla="*/ 733185 w 895350"/>
                <a:gd name="connsiteY3" fmla="*/ 511644 h 695325"/>
                <a:gd name="connsiteX4" fmla="*/ 728784 w 895350"/>
                <a:gd name="connsiteY4" fmla="*/ 505314 h 695325"/>
                <a:gd name="connsiteX5" fmla="*/ 724498 w 895350"/>
                <a:gd name="connsiteY5" fmla="*/ 501649 h 695325"/>
                <a:gd name="connsiteX6" fmla="*/ 719697 w 895350"/>
                <a:gd name="connsiteY6" fmla="*/ 500649 h 695325"/>
                <a:gd name="connsiteX7" fmla="*/ 718954 w 895350"/>
                <a:gd name="connsiteY7" fmla="*/ 503259 h 695325"/>
                <a:gd name="connsiteX8" fmla="*/ 716497 w 895350"/>
                <a:gd name="connsiteY8" fmla="*/ 503203 h 695325"/>
                <a:gd name="connsiteX9" fmla="*/ 716668 w 895350"/>
                <a:gd name="connsiteY9" fmla="*/ 499372 h 695325"/>
                <a:gd name="connsiteX10" fmla="*/ 714268 w 895350"/>
                <a:gd name="connsiteY10" fmla="*/ 501649 h 695325"/>
                <a:gd name="connsiteX11" fmla="*/ 715582 w 895350"/>
                <a:gd name="connsiteY11" fmla="*/ 503425 h 695325"/>
                <a:gd name="connsiteX12" fmla="*/ 713239 w 895350"/>
                <a:gd name="connsiteY12" fmla="*/ 503092 h 695325"/>
                <a:gd name="connsiteX13" fmla="*/ 711182 w 895350"/>
                <a:gd name="connsiteY13" fmla="*/ 506368 h 695325"/>
                <a:gd name="connsiteX14" fmla="*/ 712782 w 895350"/>
                <a:gd name="connsiteY14" fmla="*/ 508090 h 695325"/>
                <a:gd name="connsiteX15" fmla="*/ 704838 w 895350"/>
                <a:gd name="connsiteY15" fmla="*/ 509811 h 695325"/>
                <a:gd name="connsiteX16" fmla="*/ 703981 w 895350"/>
                <a:gd name="connsiteY16" fmla="*/ 512310 h 695325"/>
                <a:gd name="connsiteX17" fmla="*/ 706667 w 895350"/>
                <a:gd name="connsiteY17" fmla="*/ 514920 h 695325"/>
                <a:gd name="connsiteX18" fmla="*/ 701866 w 895350"/>
                <a:gd name="connsiteY18" fmla="*/ 520251 h 695325"/>
                <a:gd name="connsiteX19" fmla="*/ 703981 w 895350"/>
                <a:gd name="connsiteY19" fmla="*/ 521417 h 695325"/>
                <a:gd name="connsiteX20" fmla="*/ 702552 w 895350"/>
                <a:gd name="connsiteY20" fmla="*/ 523749 h 695325"/>
                <a:gd name="connsiteX21" fmla="*/ 699523 w 895350"/>
                <a:gd name="connsiteY21" fmla="*/ 524138 h 695325"/>
                <a:gd name="connsiteX22" fmla="*/ 699352 w 895350"/>
                <a:gd name="connsiteY22" fmla="*/ 526637 h 695325"/>
                <a:gd name="connsiteX23" fmla="*/ 701923 w 895350"/>
                <a:gd name="connsiteY23" fmla="*/ 527192 h 695325"/>
                <a:gd name="connsiteX24" fmla="*/ 702552 w 895350"/>
                <a:gd name="connsiteY24" fmla="*/ 530857 h 695325"/>
                <a:gd name="connsiteX25" fmla="*/ 697980 w 895350"/>
                <a:gd name="connsiteY25" fmla="*/ 533411 h 695325"/>
                <a:gd name="connsiteX26" fmla="*/ 693065 w 895350"/>
                <a:gd name="connsiteY26" fmla="*/ 539353 h 695325"/>
                <a:gd name="connsiteX27" fmla="*/ 687007 w 895350"/>
                <a:gd name="connsiteY27" fmla="*/ 539741 h 695325"/>
                <a:gd name="connsiteX28" fmla="*/ 686150 w 895350"/>
                <a:gd name="connsiteY28" fmla="*/ 543462 h 695325"/>
                <a:gd name="connsiteX29" fmla="*/ 683349 w 895350"/>
                <a:gd name="connsiteY29" fmla="*/ 545461 h 695325"/>
                <a:gd name="connsiteX30" fmla="*/ 679863 w 895350"/>
                <a:gd name="connsiteY30" fmla="*/ 544795 h 695325"/>
                <a:gd name="connsiteX31" fmla="*/ 678320 w 895350"/>
                <a:gd name="connsiteY31" fmla="*/ 546460 h 695325"/>
                <a:gd name="connsiteX32" fmla="*/ 678149 w 895350"/>
                <a:gd name="connsiteY32" fmla="*/ 553735 h 695325"/>
                <a:gd name="connsiteX33" fmla="*/ 673062 w 895350"/>
                <a:gd name="connsiteY33" fmla="*/ 554845 h 695325"/>
                <a:gd name="connsiteX34" fmla="*/ 663518 w 895350"/>
                <a:gd name="connsiteY34" fmla="*/ 551625 h 695325"/>
                <a:gd name="connsiteX35" fmla="*/ 662032 w 895350"/>
                <a:gd name="connsiteY35" fmla="*/ 552735 h 695325"/>
                <a:gd name="connsiteX36" fmla="*/ 658203 w 895350"/>
                <a:gd name="connsiteY36" fmla="*/ 550625 h 695325"/>
                <a:gd name="connsiteX37" fmla="*/ 654888 w 895350"/>
                <a:gd name="connsiteY37" fmla="*/ 554401 h 695325"/>
                <a:gd name="connsiteX38" fmla="*/ 650831 w 895350"/>
                <a:gd name="connsiteY38" fmla="*/ 554568 h 695325"/>
                <a:gd name="connsiteX39" fmla="*/ 648887 w 895350"/>
                <a:gd name="connsiteY39" fmla="*/ 552513 h 695325"/>
                <a:gd name="connsiteX40" fmla="*/ 646030 w 895350"/>
                <a:gd name="connsiteY40" fmla="*/ 553179 h 695325"/>
                <a:gd name="connsiteX41" fmla="*/ 645230 w 895350"/>
                <a:gd name="connsiteY41" fmla="*/ 556011 h 695325"/>
                <a:gd name="connsiteX42" fmla="*/ 636029 w 895350"/>
                <a:gd name="connsiteY42" fmla="*/ 556844 h 695325"/>
                <a:gd name="connsiteX43" fmla="*/ 633000 w 895350"/>
                <a:gd name="connsiteY43" fmla="*/ 554346 h 695325"/>
                <a:gd name="connsiteX44" fmla="*/ 627342 w 895350"/>
                <a:gd name="connsiteY44" fmla="*/ 554568 h 695325"/>
                <a:gd name="connsiteX45" fmla="*/ 617055 w 895350"/>
                <a:gd name="connsiteY45" fmla="*/ 553624 h 695325"/>
                <a:gd name="connsiteX46" fmla="*/ 598138 w 895350"/>
                <a:gd name="connsiteY46" fmla="*/ 554068 h 695325"/>
                <a:gd name="connsiteX47" fmla="*/ 592880 w 895350"/>
                <a:gd name="connsiteY47" fmla="*/ 556900 h 695325"/>
                <a:gd name="connsiteX48" fmla="*/ 599624 w 895350"/>
                <a:gd name="connsiteY48" fmla="*/ 563175 h 695325"/>
                <a:gd name="connsiteX49" fmla="*/ 600481 w 895350"/>
                <a:gd name="connsiteY49" fmla="*/ 569783 h 695325"/>
                <a:gd name="connsiteX50" fmla="*/ 599395 w 895350"/>
                <a:gd name="connsiteY50" fmla="*/ 576446 h 695325"/>
                <a:gd name="connsiteX51" fmla="*/ 600195 w 895350"/>
                <a:gd name="connsiteY51" fmla="*/ 582665 h 695325"/>
                <a:gd name="connsiteX52" fmla="*/ 603453 w 895350"/>
                <a:gd name="connsiteY52" fmla="*/ 584220 h 695325"/>
                <a:gd name="connsiteX53" fmla="*/ 604939 w 895350"/>
                <a:gd name="connsiteY53" fmla="*/ 591606 h 695325"/>
                <a:gd name="connsiteX54" fmla="*/ 609111 w 895350"/>
                <a:gd name="connsiteY54" fmla="*/ 595715 h 695325"/>
                <a:gd name="connsiteX55" fmla="*/ 612826 w 895350"/>
                <a:gd name="connsiteY55" fmla="*/ 596603 h 695325"/>
                <a:gd name="connsiteX56" fmla="*/ 617741 w 895350"/>
                <a:gd name="connsiteY56" fmla="*/ 603267 h 695325"/>
                <a:gd name="connsiteX57" fmla="*/ 619226 w 895350"/>
                <a:gd name="connsiteY57" fmla="*/ 609708 h 695325"/>
                <a:gd name="connsiteX58" fmla="*/ 617684 w 895350"/>
                <a:gd name="connsiteY58" fmla="*/ 614150 h 695325"/>
                <a:gd name="connsiteX59" fmla="*/ 611854 w 895350"/>
                <a:gd name="connsiteY59" fmla="*/ 619370 h 695325"/>
                <a:gd name="connsiteX60" fmla="*/ 612311 w 895350"/>
                <a:gd name="connsiteY60" fmla="*/ 621924 h 695325"/>
                <a:gd name="connsiteX61" fmla="*/ 608654 w 895350"/>
                <a:gd name="connsiteY61" fmla="*/ 630143 h 695325"/>
                <a:gd name="connsiteX62" fmla="*/ 605453 w 895350"/>
                <a:gd name="connsiteY62" fmla="*/ 630976 h 695325"/>
                <a:gd name="connsiteX63" fmla="*/ 600367 w 895350"/>
                <a:gd name="connsiteY63" fmla="*/ 635918 h 695325"/>
                <a:gd name="connsiteX64" fmla="*/ 598138 w 895350"/>
                <a:gd name="connsiteY64" fmla="*/ 634640 h 695325"/>
                <a:gd name="connsiteX65" fmla="*/ 600024 w 895350"/>
                <a:gd name="connsiteY65" fmla="*/ 632308 h 695325"/>
                <a:gd name="connsiteX66" fmla="*/ 593451 w 895350"/>
                <a:gd name="connsiteY66" fmla="*/ 632308 h 695325"/>
                <a:gd name="connsiteX67" fmla="*/ 589737 w 895350"/>
                <a:gd name="connsiteY67" fmla="*/ 626200 h 695325"/>
                <a:gd name="connsiteX68" fmla="*/ 588936 w 895350"/>
                <a:gd name="connsiteY68" fmla="*/ 628865 h 695325"/>
                <a:gd name="connsiteX69" fmla="*/ 586994 w 895350"/>
                <a:gd name="connsiteY69" fmla="*/ 626700 h 695325"/>
                <a:gd name="connsiteX70" fmla="*/ 583393 w 895350"/>
                <a:gd name="connsiteY70" fmla="*/ 625922 h 695325"/>
                <a:gd name="connsiteX71" fmla="*/ 581336 w 895350"/>
                <a:gd name="connsiteY71" fmla="*/ 627810 h 695325"/>
                <a:gd name="connsiteX72" fmla="*/ 578821 w 895350"/>
                <a:gd name="connsiteY72" fmla="*/ 625534 h 695325"/>
                <a:gd name="connsiteX73" fmla="*/ 577621 w 895350"/>
                <a:gd name="connsiteY73" fmla="*/ 631031 h 695325"/>
                <a:gd name="connsiteX74" fmla="*/ 576249 w 895350"/>
                <a:gd name="connsiteY74" fmla="*/ 628921 h 695325"/>
                <a:gd name="connsiteX75" fmla="*/ 569334 w 895350"/>
                <a:gd name="connsiteY75" fmla="*/ 628143 h 695325"/>
                <a:gd name="connsiteX76" fmla="*/ 560418 w 895350"/>
                <a:gd name="connsiteY76" fmla="*/ 628643 h 695325"/>
                <a:gd name="connsiteX77" fmla="*/ 556018 w 895350"/>
                <a:gd name="connsiteY77" fmla="*/ 629809 h 695325"/>
                <a:gd name="connsiteX78" fmla="*/ 554361 w 895350"/>
                <a:gd name="connsiteY78" fmla="*/ 627422 h 695325"/>
                <a:gd name="connsiteX79" fmla="*/ 549274 w 895350"/>
                <a:gd name="connsiteY79" fmla="*/ 627422 h 695325"/>
                <a:gd name="connsiteX80" fmla="*/ 547731 w 895350"/>
                <a:gd name="connsiteY80" fmla="*/ 621924 h 695325"/>
                <a:gd name="connsiteX81" fmla="*/ 545788 w 895350"/>
                <a:gd name="connsiteY81" fmla="*/ 623090 h 695325"/>
                <a:gd name="connsiteX82" fmla="*/ 540130 w 895350"/>
                <a:gd name="connsiteY82" fmla="*/ 621702 h 695325"/>
                <a:gd name="connsiteX83" fmla="*/ 539559 w 895350"/>
                <a:gd name="connsiteY83" fmla="*/ 623868 h 695325"/>
                <a:gd name="connsiteX84" fmla="*/ 535901 w 895350"/>
                <a:gd name="connsiteY84" fmla="*/ 624034 h 695325"/>
                <a:gd name="connsiteX85" fmla="*/ 534586 w 895350"/>
                <a:gd name="connsiteY85" fmla="*/ 621758 h 695325"/>
                <a:gd name="connsiteX86" fmla="*/ 530357 w 895350"/>
                <a:gd name="connsiteY86" fmla="*/ 621647 h 695325"/>
                <a:gd name="connsiteX87" fmla="*/ 530414 w 895350"/>
                <a:gd name="connsiteY87" fmla="*/ 623312 h 695325"/>
                <a:gd name="connsiteX88" fmla="*/ 524414 w 895350"/>
                <a:gd name="connsiteY88" fmla="*/ 620814 h 695325"/>
                <a:gd name="connsiteX89" fmla="*/ 520470 w 895350"/>
                <a:gd name="connsiteY89" fmla="*/ 620758 h 695325"/>
                <a:gd name="connsiteX90" fmla="*/ 523728 w 895350"/>
                <a:gd name="connsiteY90" fmla="*/ 618870 h 695325"/>
                <a:gd name="connsiteX91" fmla="*/ 519327 w 895350"/>
                <a:gd name="connsiteY91" fmla="*/ 616538 h 695325"/>
                <a:gd name="connsiteX92" fmla="*/ 514413 w 895350"/>
                <a:gd name="connsiteY92" fmla="*/ 615705 h 695325"/>
                <a:gd name="connsiteX93" fmla="*/ 512241 w 895350"/>
                <a:gd name="connsiteY93" fmla="*/ 613817 h 695325"/>
                <a:gd name="connsiteX94" fmla="*/ 507954 w 895350"/>
                <a:gd name="connsiteY94" fmla="*/ 614150 h 695325"/>
                <a:gd name="connsiteX95" fmla="*/ 508583 w 895350"/>
                <a:gd name="connsiteY95" fmla="*/ 610874 h 695325"/>
                <a:gd name="connsiteX96" fmla="*/ 513498 w 895350"/>
                <a:gd name="connsiteY96" fmla="*/ 606709 h 695325"/>
                <a:gd name="connsiteX97" fmla="*/ 509555 w 895350"/>
                <a:gd name="connsiteY97" fmla="*/ 606654 h 695325"/>
                <a:gd name="connsiteX98" fmla="*/ 508754 w 895350"/>
                <a:gd name="connsiteY98" fmla="*/ 603933 h 695325"/>
                <a:gd name="connsiteX99" fmla="*/ 505611 w 895350"/>
                <a:gd name="connsiteY99" fmla="*/ 602989 h 695325"/>
                <a:gd name="connsiteX100" fmla="*/ 506526 w 895350"/>
                <a:gd name="connsiteY100" fmla="*/ 600768 h 695325"/>
                <a:gd name="connsiteX101" fmla="*/ 500467 w 895350"/>
                <a:gd name="connsiteY101" fmla="*/ 597158 h 695325"/>
                <a:gd name="connsiteX102" fmla="*/ 502296 w 895350"/>
                <a:gd name="connsiteY102" fmla="*/ 593827 h 695325"/>
                <a:gd name="connsiteX103" fmla="*/ 501668 w 895350"/>
                <a:gd name="connsiteY103" fmla="*/ 588718 h 695325"/>
                <a:gd name="connsiteX104" fmla="*/ 497496 w 895350"/>
                <a:gd name="connsiteY104" fmla="*/ 588163 h 695325"/>
                <a:gd name="connsiteX105" fmla="*/ 495038 w 895350"/>
                <a:gd name="connsiteY105" fmla="*/ 584720 h 695325"/>
                <a:gd name="connsiteX106" fmla="*/ 491381 w 895350"/>
                <a:gd name="connsiteY106" fmla="*/ 585164 h 695325"/>
                <a:gd name="connsiteX107" fmla="*/ 492581 w 895350"/>
                <a:gd name="connsiteY107" fmla="*/ 581333 h 695325"/>
                <a:gd name="connsiteX108" fmla="*/ 490581 w 895350"/>
                <a:gd name="connsiteY108" fmla="*/ 580278 h 695325"/>
                <a:gd name="connsiteX109" fmla="*/ 486466 w 895350"/>
                <a:gd name="connsiteY109" fmla="*/ 582887 h 695325"/>
                <a:gd name="connsiteX110" fmla="*/ 483608 w 895350"/>
                <a:gd name="connsiteY110" fmla="*/ 586830 h 695325"/>
                <a:gd name="connsiteX111" fmla="*/ 482865 w 895350"/>
                <a:gd name="connsiteY111" fmla="*/ 590051 h 695325"/>
                <a:gd name="connsiteX112" fmla="*/ 479265 w 895350"/>
                <a:gd name="connsiteY112" fmla="*/ 588163 h 695325"/>
                <a:gd name="connsiteX113" fmla="*/ 478408 w 895350"/>
                <a:gd name="connsiteY113" fmla="*/ 593938 h 695325"/>
                <a:gd name="connsiteX114" fmla="*/ 471263 w 895350"/>
                <a:gd name="connsiteY114" fmla="*/ 587663 h 695325"/>
                <a:gd name="connsiteX115" fmla="*/ 468634 w 895350"/>
                <a:gd name="connsiteY115" fmla="*/ 587941 h 695325"/>
                <a:gd name="connsiteX116" fmla="*/ 468235 w 895350"/>
                <a:gd name="connsiteY116" fmla="*/ 590773 h 695325"/>
                <a:gd name="connsiteX117" fmla="*/ 471378 w 895350"/>
                <a:gd name="connsiteY117" fmla="*/ 592938 h 695325"/>
                <a:gd name="connsiteX118" fmla="*/ 468006 w 895350"/>
                <a:gd name="connsiteY118" fmla="*/ 597492 h 695325"/>
                <a:gd name="connsiteX119" fmla="*/ 464006 w 895350"/>
                <a:gd name="connsiteY119" fmla="*/ 599102 h 695325"/>
                <a:gd name="connsiteX120" fmla="*/ 460576 w 895350"/>
                <a:gd name="connsiteY120" fmla="*/ 598102 h 695325"/>
                <a:gd name="connsiteX121" fmla="*/ 459148 w 895350"/>
                <a:gd name="connsiteY121" fmla="*/ 603655 h 695325"/>
                <a:gd name="connsiteX122" fmla="*/ 456519 w 895350"/>
                <a:gd name="connsiteY122" fmla="*/ 605599 h 695325"/>
                <a:gd name="connsiteX123" fmla="*/ 458233 w 895350"/>
                <a:gd name="connsiteY123" fmla="*/ 611263 h 695325"/>
                <a:gd name="connsiteX124" fmla="*/ 456119 w 895350"/>
                <a:gd name="connsiteY124" fmla="*/ 613151 h 695325"/>
                <a:gd name="connsiteX125" fmla="*/ 450290 w 895350"/>
                <a:gd name="connsiteY125" fmla="*/ 630642 h 695325"/>
                <a:gd name="connsiteX126" fmla="*/ 454175 w 895350"/>
                <a:gd name="connsiteY126" fmla="*/ 635584 h 695325"/>
                <a:gd name="connsiteX127" fmla="*/ 452804 w 895350"/>
                <a:gd name="connsiteY127" fmla="*/ 637750 h 695325"/>
                <a:gd name="connsiteX128" fmla="*/ 450290 w 895350"/>
                <a:gd name="connsiteY128" fmla="*/ 634585 h 695325"/>
                <a:gd name="connsiteX129" fmla="*/ 444746 w 895350"/>
                <a:gd name="connsiteY129" fmla="*/ 637250 h 695325"/>
                <a:gd name="connsiteX130" fmla="*/ 438802 w 895350"/>
                <a:gd name="connsiteY130" fmla="*/ 645191 h 695325"/>
                <a:gd name="connsiteX131" fmla="*/ 437031 w 895350"/>
                <a:gd name="connsiteY131" fmla="*/ 650688 h 695325"/>
                <a:gd name="connsiteX132" fmla="*/ 434973 w 895350"/>
                <a:gd name="connsiteY132" fmla="*/ 651632 h 695325"/>
                <a:gd name="connsiteX133" fmla="*/ 431544 w 895350"/>
                <a:gd name="connsiteY133" fmla="*/ 659684 h 695325"/>
                <a:gd name="connsiteX134" fmla="*/ 421657 w 895350"/>
                <a:gd name="connsiteY134" fmla="*/ 666681 h 695325"/>
                <a:gd name="connsiteX135" fmla="*/ 421600 w 895350"/>
                <a:gd name="connsiteY135" fmla="*/ 666903 h 695325"/>
                <a:gd name="connsiteX136" fmla="*/ 419714 w 895350"/>
                <a:gd name="connsiteY136" fmla="*/ 669179 h 695325"/>
                <a:gd name="connsiteX137" fmla="*/ 415713 w 895350"/>
                <a:gd name="connsiteY137" fmla="*/ 669457 h 695325"/>
                <a:gd name="connsiteX138" fmla="*/ 416570 w 895350"/>
                <a:gd name="connsiteY138" fmla="*/ 672955 h 695325"/>
                <a:gd name="connsiteX139" fmla="*/ 413427 w 895350"/>
                <a:gd name="connsiteY139" fmla="*/ 676343 h 695325"/>
                <a:gd name="connsiteX140" fmla="*/ 414227 w 895350"/>
                <a:gd name="connsiteY140" fmla="*/ 679341 h 695325"/>
                <a:gd name="connsiteX141" fmla="*/ 410284 w 895350"/>
                <a:gd name="connsiteY141" fmla="*/ 681118 h 695325"/>
                <a:gd name="connsiteX142" fmla="*/ 411827 w 895350"/>
                <a:gd name="connsiteY142" fmla="*/ 683672 h 695325"/>
                <a:gd name="connsiteX143" fmla="*/ 408970 w 895350"/>
                <a:gd name="connsiteY143" fmla="*/ 685505 h 695325"/>
                <a:gd name="connsiteX144" fmla="*/ 407998 w 895350"/>
                <a:gd name="connsiteY144" fmla="*/ 689559 h 695325"/>
                <a:gd name="connsiteX145" fmla="*/ 404912 w 895350"/>
                <a:gd name="connsiteY145" fmla="*/ 688615 h 695325"/>
                <a:gd name="connsiteX146" fmla="*/ 400397 w 895350"/>
                <a:gd name="connsiteY146" fmla="*/ 695334 h 695325"/>
                <a:gd name="connsiteX147" fmla="*/ 396854 w 895350"/>
                <a:gd name="connsiteY147" fmla="*/ 695223 h 695325"/>
                <a:gd name="connsiteX148" fmla="*/ 392567 w 895350"/>
                <a:gd name="connsiteY148" fmla="*/ 692057 h 695325"/>
                <a:gd name="connsiteX149" fmla="*/ 391253 w 895350"/>
                <a:gd name="connsiteY149" fmla="*/ 694501 h 695325"/>
                <a:gd name="connsiteX150" fmla="*/ 387195 w 895350"/>
                <a:gd name="connsiteY150" fmla="*/ 697166 h 695325"/>
                <a:gd name="connsiteX151" fmla="*/ 383595 w 895350"/>
                <a:gd name="connsiteY151" fmla="*/ 693390 h 695325"/>
                <a:gd name="connsiteX152" fmla="*/ 377022 w 895350"/>
                <a:gd name="connsiteY152" fmla="*/ 697166 h 695325"/>
                <a:gd name="connsiteX153" fmla="*/ 375193 w 895350"/>
                <a:gd name="connsiteY153" fmla="*/ 693390 h 695325"/>
                <a:gd name="connsiteX154" fmla="*/ 371879 w 895350"/>
                <a:gd name="connsiteY154" fmla="*/ 691113 h 695325"/>
                <a:gd name="connsiteX155" fmla="*/ 365592 w 895350"/>
                <a:gd name="connsiteY155" fmla="*/ 694112 h 695325"/>
                <a:gd name="connsiteX156" fmla="*/ 366049 w 895350"/>
                <a:gd name="connsiteY156" fmla="*/ 689281 h 695325"/>
                <a:gd name="connsiteX157" fmla="*/ 370336 w 895350"/>
                <a:gd name="connsiteY157" fmla="*/ 688004 h 695325"/>
                <a:gd name="connsiteX158" fmla="*/ 371707 w 895350"/>
                <a:gd name="connsiteY158" fmla="*/ 684394 h 695325"/>
                <a:gd name="connsiteX159" fmla="*/ 373993 w 895350"/>
                <a:gd name="connsiteY159" fmla="*/ 683950 h 695325"/>
                <a:gd name="connsiteX160" fmla="*/ 374851 w 895350"/>
                <a:gd name="connsiteY160" fmla="*/ 678120 h 695325"/>
                <a:gd name="connsiteX161" fmla="*/ 378794 w 895350"/>
                <a:gd name="connsiteY161" fmla="*/ 674011 h 695325"/>
                <a:gd name="connsiteX162" fmla="*/ 379994 w 895350"/>
                <a:gd name="connsiteY162" fmla="*/ 669846 h 695325"/>
                <a:gd name="connsiteX163" fmla="*/ 377480 w 895350"/>
                <a:gd name="connsiteY163" fmla="*/ 669068 h 695325"/>
                <a:gd name="connsiteX164" fmla="*/ 379480 w 895350"/>
                <a:gd name="connsiteY164" fmla="*/ 665348 h 695325"/>
                <a:gd name="connsiteX165" fmla="*/ 381880 w 895350"/>
                <a:gd name="connsiteY165" fmla="*/ 664459 h 695325"/>
                <a:gd name="connsiteX166" fmla="*/ 384795 w 895350"/>
                <a:gd name="connsiteY166" fmla="*/ 660184 h 695325"/>
                <a:gd name="connsiteX167" fmla="*/ 379880 w 895350"/>
                <a:gd name="connsiteY167" fmla="*/ 658851 h 695325"/>
                <a:gd name="connsiteX168" fmla="*/ 381766 w 895350"/>
                <a:gd name="connsiteY168" fmla="*/ 652187 h 695325"/>
                <a:gd name="connsiteX169" fmla="*/ 380908 w 895350"/>
                <a:gd name="connsiteY169" fmla="*/ 650577 h 695325"/>
                <a:gd name="connsiteX170" fmla="*/ 375879 w 895350"/>
                <a:gd name="connsiteY170" fmla="*/ 650688 h 695325"/>
                <a:gd name="connsiteX171" fmla="*/ 374965 w 895350"/>
                <a:gd name="connsiteY171" fmla="*/ 647079 h 695325"/>
                <a:gd name="connsiteX172" fmla="*/ 371364 w 895350"/>
                <a:gd name="connsiteY172" fmla="*/ 648245 h 695325"/>
                <a:gd name="connsiteX173" fmla="*/ 370964 w 895350"/>
                <a:gd name="connsiteY173" fmla="*/ 644302 h 695325"/>
                <a:gd name="connsiteX174" fmla="*/ 368907 w 895350"/>
                <a:gd name="connsiteY174" fmla="*/ 641582 h 695325"/>
                <a:gd name="connsiteX175" fmla="*/ 370507 w 895350"/>
                <a:gd name="connsiteY175" fmla="*/ 638361 h 695325"/>
                <a:gd name="connsiteX176" fmla="*/ 367993 w 895350"/>
                <a:gd name="connsiteY176" fmla="*/ 635806 h 695325"/>
                <a:gd name="connsiteX177" fmla="*/ 366107 w 895350"/>
                <a:gd name="connsiteY177" fmla="*/ 636528 h 695325"/>
                <a:gd name="connsiteX178" fmla="*/ 365306 w 895350"/>
                <a:gd name="connsiteY178" fmla="*/ 631920 h 695325"/>
                <a:gd name="connsiteX179" fmla="*/ 362220 w 895350"/>
                <a:gd name="connsiteY179" fmla="*/ 631364 h 695325"/>
                <a:gd name="connsiteX180" fmla="*/ 360963 w 895350"/>
                <a:gd name="connsiteY180" fmla="*/ 627921 h 695325"/>
                <a:gd name="connsiteX181" fmla="*/ 360849 w 895350"/>
                <a:gd name="connsiteY181" fmla="*/ 621702 h 695325"/>
                <a:gd name="connsiteX182" fmla="*/ 357134 w 895350"/>
                <a:gd name="connsiteY182" fmla="*/ 617982 h 695325"/>
                <a:gd name="connsiteX183" fmla="*/ 358448 w 895350"/>
                <a:gd name="connsiteY183" fmla="*/ 614872 h 695325"/>
                <a:gd name="connsiteX184" fmla="*/ 355877 w 895350"/>
                <a:gd name="connsiteY184" fmla="*/ 613539 h 695325"/>
                <a:gd name="connsiteX185" fmla="*/ 353133 w 895350"/>
                <a:gd name="connsiteY185" fmla="*/ 606987 h 695325"/>
                <a:gd name="connsiteX186" fmla="*/ 354162 w 895350"/>
                <a:gd name="connsiteY186" fmla="*/ 601434 h 695325"/>
                <a:gd name="connsiteX187" fmla="*/ 352848 w 895350"/>
                <a:gd name="connsiteY187" fmla="*/ 597269 h 695325"/>
                <a:gd name="connsiteX188" fmla="*/ 349647 w 895350"/>
                <a:gd name="connsiteY188" fmla="*/ 595381 h 695325"/>
                <a:gd name="connsiteX189" fmla="*/ 343303 w 895350"/>
                <a:gd name="connsiteY189" fmla="*/ 597714 h 695325"/>
                <a:gd name="connsiteX190" fmla="*/ 340789 w 895350"/>
                <a:gd name="connsiteY190" fmla="*/ 597158 h 695325"/>
                <a:gd name="connsiteX191" fmla="*/ 342217 w 895350"/>
                <a:gd name="connsiteY191" fmla="*/ 592883 h 695325"/>
                <a:gd name="connsiteX192" fmla="*/ 342561 w 895350"/>
                <a:gd name="connsiteY192" fmla="*/ 585830 h 695325"/>
                <a:gd name="connsiteX193" fmla="*/ 342561 w 895350"/>
                <a:gd name="connsiteY193" fmla="*/ 585830 h 695325"/>
                <a:gd name="connsiteX194" fmla="*/ 341360 w 895350"/>
                <a:gd name="connsiteY194" fmla="*/ 585442 h 695325"/>
                <a:gd name="connsiteX195" fmla="*/ 341360 w 895350"/>
                <a:gd name="connsiteY195" fmla="*/ 585442 h 695325"/>
                <a:gd name="connsiteX196" fmla="*/ 341018 w 895350"/>
                <a:gd name="connsiteY196" fmla="*/ 584720 h 695325"/>
                <a:gd name="connsiteX197" fmla="*/ 341018 w 895350"/>
                <a:gd name="connsiteY197" fmla="*/ 584720 h 695325"/>
                <a:gd name="connsiteX198" fmla="*/ 338731 w 895350"/>
                <a:gd name="connsiteY198" fmla="*/ 579001 h 695325"/>
                <a:gd name="connsiteX199" fmla="*/ 339932 w 895350"/>
                <a:gd name="connsiteY199" fmla="*/ 566340 h 695325"/>
                <a:gd name="connsiteX200" fmla="*/ 343989 w 895350"/>
                <a:gd name="connsiteY200" fmla="*/ 565896 h 695325"/>
                <a:gd name="connsiteX201" fmla="*/ 338446 w 895350"/>
                <a:gd name="connsiteY201" fmla="*/ 562064 h 695325"/>
                <a:gd name="connsiteX202" fmla="*/ 339074 w 895350"/>
                <a:gd name="connsiteY202" fmla="*/ 560121 h 695325"/>
                <a:gd name="connsiteX203" fmla="*/ 345704 w 895350"/>
                <a:gd name="connsiteY203" fmla="*/ 556567 h 695325"/>
                <a:gd name="connsiteX204" fmla="*/ 345075 w 895350"/>
                <a:gd name="connsiteY204" fmla="*/ 554790 h 695325"/>
                <a:gd name="connsiteX205" fmla="*/ 349990 w 895350"/>
                <a:gd name="connsiteY205" fmla="*/ 548959 h 695325"/>
                <a:gd name="connsiteX206" fmla="*/ 349819 w 895350"/>
                <a:gd name="connsiteY206" fmla="*/ 544184 h 695325"/>
                <a:gd name="connsiteX207" fmla="*/ 352790 w 895350"/>
                <a:gd name="connsiteY207" fmla="*/ 544628 h 695325"/>
                <a:gd name="connsiteX208" fmla="*/ 356848 w 895350"/>
                <a:gd name="connsiteY208" fmla="*/ 539908 h 695325"/>
                <a:gd name="connsiteX209" fmla="*/ 353876 w 895350"/>
                <a:gd name="connsiteY209" fmla="*/ 536909 h 695325"/>
                <a:gd name="connsiteX210" fmla="*/ 353876 w 895350"/>
                <a:gd name="connsiteY210" fmla="*/ 536909 h 695325"/>
                <a:gd name="connsiteX211" fmla="*/ 349762 w 895350"/>
                <a:gd name="connsiteY211" fmla="*/ 537409 h 695325"/>
                <a:gd name="connsiteX212" fmla="*/ 345532 w 895350"/>
                <a:gd name="connsiteY212" fmla="*/ 534078 h 695325"/>
                <a:gd name="connsiteX213" fmla="*/ 344504 w 895350"/>
                <a:gd name="connsiteY213" fmla="*/ 538742 h 695325"/>
                <a:gd name="connsiteX214" fmla="*/ 339760 w 895350"/>
                <a:gd name="connsiteY214" fmla="*/ 538631 h 695325"/>
                <a:gd name="connsiteX215" fmla="*/ 340389 w 895350"/>
                <a:gd name="connsiteY215" fmla="*/ 532245 h 695325"/>
                <a:gd name="connsiteX216" fmla="*/ 337417 w 895350"/>
                <a:gd name="connsiteY216" fmla="*/ 535021 h 695325"/>
                <a:gd name="connsiteX217" fmla="*/ 340389 w 895350"/>
                <a:gd name="connsiteY217" fmla="*/ 529413 h 695325"/>
                <a:gd name="connsiteX218" fmla="*/ 336960 w 895350"/>
                <a:gd name="connsiteY218" fmla="*/ 528025 h 695325"/>
                <a:gd name="connsiteX219" fmla="*/ 336960 w 895350"/>
                <a:gd name="connsiteY219" fmla="*/ 523527 h 695325"/>
                <a:gd name="connsiteX220" fmla="*/ 339132 w 895350"/>
                <a:gd name="connsiteY220" fmla="*/ 520640 h 695325"/>
                <a:gd name="connsiteX221" fmla="*/ 335874 w 895350"/>
                <a:gd name="connsiteY221" fmla="*/ 517807 h 695325"/>
                <a:gd name="connsiteX222" fmla="*/ 332159 w 895350"/>
                <a:gd name="connsiteY222" fmla="*/ 519251 h 695325"/>
                <a:gd name="connsiteX223" fmla="*/ 327644 w 895350"/>
                <a:gd name="connsiteY223" fmla="*/ 518363 h 695325"/>
                <a:gd name="connsiteX224" fmla="*/ 326901 w 895350"/>
                <a:gd name="connsiteY224" fmla="*/ 512865 h 695325"/>
                <a:gd name="connsiteX225" fmla="*/ 330273 w 895350"/>
                <a:gd name="connsiteY225" fmla="*/ 510977 h 695325"/>
                <a:gd name="connsiteX226" fmla="*/ 328616 w 895350"/>
                <a:gd name="connsiteY226" fmla="*/ 509090 h 695325"/>
                <a:gd name="connsiteX227" fmla="*/ 328673 w 895350"/>
                <a:gd name="connsiteY227" fmla="*/ 503314 h 695325"/>
                <a:gd name="connsiteX228" fmla="*/ 324387 w 895350"/>
                <a:gd name="connsiteY228" fmla="*/ 500927 h 695325"/>
                <a:gd name="connsiteX229" fmla="*/ 325301 w 895350"/>
                <a:gd name="connsiteY229" fmla="*/ 499427 h 695325"/>
                <a:gd name="connsiteX230" fmla="*/ 321129 w 895350"/>
                <a:gd name="connsiteY230" fmla="*/ 495429 h 695325"/>
                <a:gd name="connsiteX231" fmla="*/ 317757 w 895350"/>
                <a:gd name="connsiteY231" fmla="*/ 494319 h 695325"/>
                <a:gd name="connsiteX232" fmla="*/ 319815 w 895350"/>
                <a:gd name="connsiteY232" fmla="*/ 492264 h 695325"/>
                <a:gd name="connsiteX233" fmla="*/ 317586 w 895350"/>
                <a:gd name="connsiteY233" fmla="*/ 489876 h 695325"/>
                <a:gd name="connsiteX234" fmla="*/ 319700 w 895350"/>
                <a:gd name="connsiteY234" fmla="*/ 485712 h 695325"/>
                <a:gd name="connsiteX235" fmla="*/ 319072 w 895350"/>
                <a:gd name="connsiteY235" fmla="*/ 482769 h 695325"/>
                <a:gd name="connsiteX236" fmla="*/ 320386 w 895350"/>
                <a:gd name="connsiteY236" fmla="*/ 478826 h 695325"/>
                <a:gd name="connsiteX237" fmla="*/ 314957 w 895350"/>
                <a:gd name="connsiteY237" fmla="*/ 479715 h 695325"/>
                <a:gd name="connsiteX238" fmla="*/ 312385 w 895350"/>
                <a:gd name="connsiteY238" fmla="*/ 477605 h 695325"/>
                <a:gd name="connsiteX239" fmla="*/ 312728 w 895350"/>
                <a:gd name="connsiteY239" fmla="*/ 473329 h 695325"/>
                <a:gd name="connsiteX240" fmla="*/ 310499 w 895350"/>
                <a:gd name="connsiteY240" fmla="*/ 471885 h 695325"/>
                <a:gd name="connsiteX241" fmla="*/ 308442 w 895350"/>
                <a:gd name="connsiteY241" fmla="*/ 466166 h 695325"/>
                <a:gd name="connsiteX242" fmla="*/ 311071 w 895350"/>
                <a:gd name="connsiteY242" fmla="*/ 463334 h 695325"/>
                <a:gd name="connsiteX243" fmla="*/ 309070 w 895350"/>
                <a:gd name="connsiteY243" fmla="*/ 456059 h 695325"/>
                <a:gd name="connsiteX244" fmla="*/ 304727 w 895350"/>
                <a:gd name="connsiteY244" fmla="*/ 453894 h 695325"/>
                <a:gd name="connsiteX245" fmla="*/ 301869 w 895350"/>
                <a:gd name="connsiteY245" fmla="*/ 457947 h 695325"/>
                <a:gd name="connsiteX246" fmla="*/ 299698 w 895350"/>
                <a:gd name="connsiteY246" fmla="*/ 457670 h 695325"/>
                <a:gd name="connsiteX247" fmla="*/ 298098 w 895350"/>
                <a:gd name="connsiteY247" fmla="*/ 453338 h 695325"/>
                <a:gd name="connsiteX248" fmla="*/ 297412 w 895350"/>
                <a:gd name="connsiteY248" fmla="*/ 445953 h 695325"/>
                <a:gd name="connsiteX249" fmla="*/ 299526 w 895350"/>
                <a:gd name="connsiteY249" fmla="*/ 435847 h 695325"/>
                <a:gd name="connsiteX250" fmla="*/ 299297 w 895350"/>
                <a:gd name="connsiteY250" fmla="*/ 432571 h 695325"/>
                <a:gd name="connsiteX251" fmla="*/ 296612 w 895350"/>
                <a:gd name="connsiteY251" fmla="*/ 426962 h 695325"/>
                <a:gd name="connsiteX252" fmla="*/ 301069 w 895350"/>
                <a:gd name="connsiteY252" fmla="*/ 421576 h 695325"/>
                <a:gd name="connsiteX253" fmla="*/ 300498 w 895350"/>
                <a:gd name="connsiteY253" fmla="*/ 414024 h 695325"/>
                <a:gd name="connsiteX254" fmla="*/ 291468 w 895350"/>
                <a:gd name="connsiteY254" fmla="*/ 416190 h 695325"/>
                <a:gd name="connsiteX255" fmla="*/ 288668 w 895350"/>
                <a:gd name="connsiteY255" fmla="*/ 421631 h 695325"/>
                <a:gd name="connsiteX256" fmla="*/ 285353 w 895350"/>
                <a:gd name="connsiteY256" fmla="*/ 422187 h 695325"/>
                <a:gd name="connsiteX257" fmla="*/ 282324 w 895350"/>
                <a:gd name="connsiteY257" fmla="*/ 424574 h 695325"/>
                <a:gd name="connsiteX258" fmla="*/ 281467 w 895350"/>
                <a:gd name="connsiteY258" fmla="*/ 430794 h 695325"/>
                <a:gd name="connsiteX259" fmla="*/ 279695 w 895350"/>
                <a:gd name="connsiteY259" fmla="*/ 434514 h 695325"/>
                <a:gd name="connsiteX260" fmla="*/ 277523 w 895350"/>
                <a:gd name="connsiteY260" fmla="*/ 434514 h 695325"/>
                <a:gd name="connsiteX261" fmla="*/ 277237 w 895350"/>
                <a:gd name="connsiteY261" fmla="*/ 437457 h 695325"/>
                <a:gd name="connsiteX262" fmla="*/ 274952 w 895350"/>
                <a:gd name="connsiteY262" fmla="*/ 439012 h 695325"/>
                <a:gd name="connsiteX263" fmla="*/ 273008 w 895350"/>
                <a:gd name="connsiteY263" fmla="*/ 443065 h 695325"/>
                <a:gd name="connsiteX264" fmla="*/ 261864 w 895350"/>
                <a:gd name="connsiteY264" fmla="*/ 450451 h 695325"/>
                <a:gd name="connsiteX265" fmla="*/ 259007 w 895350"/>
                <a:gd name="connsiteY265" fmla="*/ 446175 h 695325"/>
                <a:gd name="connsiteX266" fmla="*/ 253063 w 895350"/>
                <a:gd name="connsiteY266" fmla="*/ 446175 h 695325"/>
                <a:gd name="connsiteX267" fmla="*/ 253920 w 895350"/>
                <a:gd name="connsiteY267" fmla="*/ 442122 h 695325"/>
                <a:gd name="connsiteX268" fmla="*/ 258664 w 895350"/>
                <a:gd name="connsiteY268" fmla="*/ 439845 h 695325"/>
                <a:gd name="connsiteX269" fmla="*/ 259635 w 895350"/>
                <a:gd name="connsiteY269" fmla="*/ 436291 h 695325"/>
                <a:gd name="connsiteX270" fmla="*/ 257863 w 895350"/>
                <a:gd name="connsiteY270" fmla="*/ 434181 h 695325"/>
                <a:gd name="connsiteX271" fmla="*/ 252891 w 895350"/>
                <a:gd name="connsiteY271" fmla="*/ 434514 h 695325"/>
                <a:gd name="connsiteX272" fmla="*/ 249519 w 895350"/>
                <a:gd name="connsiteY272" fmla="*/ 431404 h 695325"/>
                <a:gd name="connsiteX273" fmla="*/ 258092 w 895350"/>
                <a:gd name="connsiteY273" fmla="*/ 421409 h 695325"/>
                <a:gd name="connsiteX274" fmla="*/ 252548 w 895350"/>
                <a:gd name="connsiteY274" fmla="*/ 415634 h 695325"/>
                <a:gd name="connsiteX275" fmla="*/ 243976 w 895350"/>
                <a:gd name="connsiteY275" fmla="*/ 408360 h 695325"/>
                <a:gd name="connsiteX276" fmla="*/ 245233 w 895350"/>
                <a:gd name="connsiteY276" fmla="*/ 404639 h 695325"/>
                <a:gd name="connsiteX277" fmla="*/ 244204 w 895350"/>
                <a:gd name="connsiteY277" fmla="*/ 401419 h 695325"/>
                <a:gd name="connsiteX278" fmla="*/ 239804 w 895350"/>
                <a:gd name="connsiteY278" fmla="*/ 401197 h 695325"/>
                <a:gd name="connsiteX279" fmla="*/ 238546 w 895350"/>
                <a:gd name="connsiteY279" fmla="*/ 398531 h 695325"/>
                <a:gd name="connsiteX280" fmla="*/ 234203 w 895350"/>
                <a:gd name="connsiteY280" fmla="*/ 400031 h 695325"/>
                <a:gd name="connsiteX281" fmla="*/ 229174 w 895350"/>
                <a:gd name="connsiteY281" fmla="*/ 399642 h 695325"/>
                <a:gd name="connsiteX282" fmla="*/ 229460 w 895350"/>
                <a:gd name="connsiteY282" fmla="*/ 395810 h 695325"/>
                <a:gd name="connsiteX283" fmla="*/ 227802 w 895350"/>
                <a:gd name="connsiteY283" fmla="*/ 393811 h 695325"/>
                <a:gd name="connsiteX284" fmla="*/ 221630 w 895350"/>
                <a:gd name="connsiteY284" fmla="*/ 395366 h 695325"/>
                <a:gd name="connsiteX285" fmla="*/ 215286 w 895350"/>
                <a:gd name="connsiteY285" fmla="*/ 387703 h 695325"/>
                <a:gd name="connsiteX286" fmla="*/ 208942 w 895350"/>
                <a:gd name="connsiteY286" fmla="*/ 385093 h 695325"/>
                <a:gd name="connsiteX287" fmla="*/ 207571 w 895350"/>
                <a:gd name="connsiteY287" fmla="*/ 381151 h 695325"/>
                <a:gd name="connsiteX288" fmla="*/ 207571 w 895350"/>
                <a:gd name="connsiteY288" fmla="*/ 381151 h 695325"/>
                <a:gd name="connsiteX289" fmla="*/ 204885 w 895350"/>
                <a:gd name="connsiteY289" fmla="*/ 379374 h 695325"/>
                <a:gd name="connsiteX290" fmla="*/ 205399 w 895350"/>
                <a:gd name="connsiteY290" fmla="*/ 372599 h 695325"/>
                <a:gd name="connsiteX291" fmla="*/ 205399 w 895350"/>
                <a:gd name="connsiteY291" fmla="*/ 372599 h 695325"/>
                <a:gd name="connsiteX292" fmla="*/ 199741 w 895350"/>
                <a:gd name="connsiteY292" fmla="*/ 368657 h 695325"/>
                <a:gd name="connsiteX293" fmla="*/ 195169 w 895350"/>
                <a:gd name="connsiteY293" fmla="*/ 370933 h 695325"/>
                <a:gd name="connsiteX294" fmla="*/ 195341 w 895350"/>
                <a:gd name="connsiteY294" fmla="*/ 375154 h 695325"/>
                <a:gd name="connsiteX295" fmla="*/ 191683 w 895350"/>
                <a:gd name="connsiteY295" fmla="*/ 377986 h 695325"/>
                <a:gd name="connsiteX296" fmla="*/ 191112 w 895350"/>
                <a:gd name="connsiteY296" fmla="*/ 383927 h 695325"/>
                <a:gd name="connsiteX297" fmla="*/ 182253 w 895350"/>
                <a:gd name="connsiteY297" fmla="*/ 384483 h 695325"/>
                <a:gd name="connsiteX298" fmla="*/ 176367 w 895350"/>
                <a:gd name="connsiteY298" fmla="*/ 378208 h 695325"/>
                <a:gd name="connsiteX299" fmla="*/ 174023 w 895350"/>
                <a:gd name="connsiteY299" fmla="*/ 379874 h 695325"/>
                <a:gd name="connsiteX300" fmla="*/ 170937 w 895350"/>
                <a:gd name="connsiteY300" fmla="*/ 374376 h 695325"/>
                <a:gd name="connsiteX301" fmla="*/ 166822 w 895350"/>
                <a:gd name="connsiteY301" fmla="*/ 375320 h 695325"/>
                <a:gd name="connsiteX302" fmla="*/ 164765 w 895350"/>
                <a:gd name="connsiteY302" fmla="*/ 378874 h 695325"/>
                <a:gd name="connsiteX303" fmla="*/ 161336 w 895350"/>
                <a:gd name="connsiteY303" fmla="*/ 371322 h 695325"/>
                <a:gd name="connsiteX304" fmla="*/ 159622 w 895350"/>
                <a:gd name="connsiteY304" fmla="*/ 369490 h 695325"/>
                <a:gd name="connsiteX305" fmla="*/ 155107 w 895350"/>
                <a:gd name="connsiteY305" fmla="*/ 368379 h 695325"/>
                <a:gd name="connsiteX306" fmla="*/ 156421 w 895350"/>
                <a:gd name="connsiteY306" fmla="*/ 364936 h 695325"/>
                <a:gd name="connsiteX307" fmla="*/ 154078 w 895350"/>
                <a:gd name="connsiteY307" fmla="*/ 360883 h 695325"/>
                <a:gd name="connsiteX308" fmla="*/ 159222 w 895350"/>
                <a:gd name="connsiteY308" fmla="*/ 358773 h 695325"/>
                <a:gd name="connsiteX309" fmla="*/ 167794 w 895350"/>
                <a:gd name="connsiteY309" fmla="*/ 361494 h 695325"/>
                <a:gd name="connsiteX310" fmla="*/ 167794 w 895350"/>
                <a:gd name="connsiteY310" fmla="*/ 361494 h 695325"/>
                <a:gd name="connsiteX311" fmla="*/ 168594 w 895350"/>
                <a:gd name="connsiteY311" fmla="*/ 358606 h 695325"/>
                <a:gd name="connsiteX312" fmla="*/ 166079 w 895350"/>
                <a:gd name="connsiteY312" fmla="*/ 357717 h 695325"/>
                <a:gd name="connsiteX313" fmla="*/ 164879 w 895350"/>
                <a:gd name="connsiteY313" fmla="*/ 354775 h 695325"/>
                <a:gd name="connsiteX314" fmla="*/ 173281 w 895350"/>
                <a:gd name="connsiteY314" fmla="*/ 355496 h 695325"/>
                <a:gd name="connsiteX315" fmla="*/ 173166 w 895350"/>
                <a:gd name="connsiteY315" fmla="*/ 351387 h 695325"/>
                <a:gd name="connsiteX316" fmla="*/ 175624 w 895350"/>
                <a:gd name="connsiteY316" fmla="*/ 350221 h 695325"/>
                <a:gd name="connsiteX317" fmla="*/ 173909 w 895350"/>
                <a:gd name="connsiteY317" fmla="*/ 344057 h 695325"/>
                <a:gd name="connsiteX318" fmla="*/ 174081 w 895350"/>
                <a:gd name="connsiteY318" fmla="*/ 340670 h 695325"/>
                <a:gd name="connsiteX319" fmla="*/ 170595 w 895350"/>
                <a:gd name="connsiteY319" fmla="*/ 336950 h 695325"/>
                <a:gd name="connsiteX320" fmla="*/ 172023 w 895350"/>
                <a:gd name="connsiteY320" fmla="*/ 332618 h 695325"/>
                <a:gd name="connsiteX321" fmla="*/ 168651 w 895350"/>
                <a:gd name="connsiteY321" fmla="*/ 326011 h 695325"/>
                <a:gd name="connsiteX322" fmla="*/ 169223 w 895350"/>
                <a:gd name="connsiteY322" fmla="*/ 322012 h 695325"/>
                <a:gd name="connsiteX323" fmla="*/ 162651 w 895350"/>
                <a:gd name="connsiteY323" fmla="*/ 308963 h 695325"/>
                <a:gd name="connsiteX324" fmla="*/ 160193 w 895350"/>
                <a:gd name="connsiteY324" fmla="*/ 307020 h 695325"/>
                <a:gd name="connsiteX325" fmla="*/ 162994 w 895350"/>
                <a:gd name="connsiteY325" fmla="*/ 305798 h 695325"/>
                <a:gd name="connsiteX326" fmla="*/ 159736 w 895350"/>
                <a:gd name="connsiteY326" fmla="*/ 301356 h 695325"/>
                <a:gd name="connsiteX327" fmla="*/ 156536 w 895350"/>
                <a:gd name="connsiteY327" fmla="*/ 299412 h 695325"/>
                <a:gd name="connsiteX328" fmla="*/ 156250 w 895350"/>
                <a:gd name="connsiteY328" fmla="*/ 292304 h 695325"/>
                <a:gd name="connsiteX329" fmla="*/ 158364 w 895350"/>
                <a:gd name="connsiteY329" fmla="*/ 291194 h 695325"/>
                <a:gd name="connsiteX330" fmla="*/ 159450 w 895350"/>
                <a:gd name="connsiteY330" fmla="*/ 285919 h 695325"/>
                <a:gd name="connsiteX331" fmla="*/ 161679 w 895350"/>
                <a:gd name="connsiteY331" fmla="*/ 282254 h 695325"/>
                <a:gd name="connsiteX332" fmla="*/ 155850 w 895350"/>
                <a:gd name="connsiteY332" fmla="*/ 279921 h 695325"/>
                <a:gd name="connsiteX333" fmla="*/ 152421 w 895350"/>
                <a:gd name="connsiteY333" fmla="*/ 275812 h 695325"/>
                <a:gd name="connsiteX334" fmla="*/ 151506 w 895350"/>
                <a:gd name="connsiteY334" fmla="*/ 270482 h 695325"/>
                <a:gd name="connsiteX335" fmla="*/ 144077 w 895350"/>
                <a:gd name="connsiteY335" fmla="*/ 258543 h 695325"/>
                <a:gd name="connsiteX336" fmla="*/ 137733 w 895350"/>
                <a:gd name="connsiteY336" fmla="*/ 255655 h 695325"/>
                <a:gd name="connsiteX337" fmla="*/ 136418 w 895350"/>
                <a:gd name="connsiteY337" fmla="*/ 251046 h 695325"/>
                <a:gd name="connsiteX338" fmla="*/ 138990 w 895350"/>
                <a:gd name="connsiteY338" fmla="*/ 247715 h 695325"/>
                <a:gd name="connsiteX339" fmla="*/ 137447 w 895350"/>
                <a:gd name="connsiteY339" fmla="*/ 244216 h 695325"/>
                <a:gd name="connsiteX340" fmla="*/ 138533 w 895350"/>
                <a:gd name="connsiteY340" fmla="*/ 240163 h 695325"/>
                <a:gd name="connsiteX341" fmla="*/ 137390 w 895350"/>
                <a:gd name="connsiteY341" fmla="*/ 237109 h 695325"/>
                <a:gd name="connsiteX342" fmla="*/ 131904 w 895350"/>
                <a:gd name="connsiteY342" fmla="*/ 237608 h 695325"/>
                <a:gd name="connsiteX343" fmla="*/ 128132 w 895350"/>
                <a:gd name="connsiteY343" fmla="*/ 239274 h 695325"/>
                <a:gd name="connsiteX344" fmla="*/ 112472 w 895350"/>
                <a:gd name="connsiteY344" fmla="*/ 251602 h 695325"/>
                <a:gd name="connsiteX345" fmla="*/ 103614 w 895350"/>
                <a:gd name="connsiteY345" fmla="*/ 255322 h 695325"/>
                <a:gd name="connsiteX346" fmla="*/ 98242 w 895350"/>
                <a:gd name="connsiteY346" fmla="*/ 261875 h 695325"/>
                <a:gd name="connsiteX347" fmla="*/ 95670 w 895350"/>
                <a:gd name="connsiteY347" fmla="*/ 266206 h 695325"/>
                <a:gd name="connsiteX348" fmla="*/ 92584 w 895350"/>
                <a:gd name="connsiteY348" fmla="*/ 266484 h 695325"/>
                <a:gd name="connsiteX349" fmla="*/ 80868 w 895350"/>
                <a:gd name="connsiteY349" fmla="*/ 270704 h 695325"/>
                <a:gd name="connsiteX350" fmla="*/ 77839 w 895350"/>
                <a:gd name="connsiteY350" fmla="*/ 272536 h 695325"/>
                <a:gd name="connsiteX351" fmla="*/ 62637 w 895350"/>
                <a:gd name="connsiteY351" fmla="*/ 273036 h 695325"/>
                <a:gd name="connsiteX352" fmla="*/ 58179 w 895350"/>
                <a:gd name="connsiteY352" fmla="*/ 270093 h 695325"/>
                <a:gd name="connsiteX353" fmla="*/ 60065 w 895350"/>
                <a:gd name="connsiteY353" fmla="*/ 263041 h 695325"/>
                <a:gd name="connsiteX354" fmla="*/ 60351 w 895350"/>
                <a:gd name="connsiteY354" fmla="*/ 249936 h 695325"/>
                <a:gd name="connsiteX355" fmla="*/ 59551 w 895350"/>
                <a:gd name="connsiteY355" fmla="*/ 241273 h 695325"/>
                <a:gd name="connsiteX356" fmla="*/ 54179 w 895350"/>
                <a:gd name="connsiteY356" fmla="*/ 240940 h 695325"/>
                <a:gd name="connsiteX357" fmla="*/ 53836 w 895350"/>
                <a:gd name="connsiteY357" fmla="*/ 234999 h 695325"/>
                <a:gd name="connsiteX358" fmla="*/ 51207 w 895350"/>
                <a:gd name="connsiteY358" fmla="*/ 230612 h 695325"/>
                <a:gd name="connsiteX359" fmla="*/ 45206 w 895350"/>
                <a:gd name="connsiteY359" fmla="*/ 228280 h 695325"/>
                <a:gd name="connsiteX360" fmla="*/ 43549 w 895350"/>
                <a:gd name="connsiteY360" fmla="*/ 223337 h 695325"/>
                <a:gd name="connsiteX361" fmla="*/ 42577 w 895350"/>
                <a:gd name="connsiteY361" fmla="*/ 215730 h 695325"/>
                <a:gd name="connsiteX362" fmla="*/ 43892 w 895350"/>
                <a:gd name="connsiteY362" fmla="*/ 212065 h 695325"/>
                <a:gd name="connsiteX363" fmla="*/ 48006 w 895350"/>
                <a:gd name="connsiteY363" fmla="*/ 208622 h 695325"/>
                <a:gd name="connsiteX364" fmla="*/ 47149 w 895350"/>
                <a:gd name="connsiteY364" fmla="*/ 206568 h 695325"/>
                <a:gd name="connsiteX365" fmla="*/ 42520 w 895350"/>
                <a:gd name="connsiteY365" fmla="*/ 207567 h 695325"/>
                <a:gd name="connsiteX366" fmla="*/ 43263 w 895350"/>
                <a:gd name="connsiteY366" fmla="*/ 203458 h 695325"/>
                <a:gd name="connsiteX367" fmla="*/ 46235 w 895350"/>
                <a:gd name="connsiteY367" fmla="*/ 205291 h 695325"/>
                <a:gd name="connsiteX368" fmla="*/ 48692 w 895350"/>
                <a:gd name="connsiteY368" fmla="*/ 203125 h 695325"/>
                <a:gd name="connsiteX369" fmla="*/ 42291 w 895350"/>
                <a:gd name="connsiteY369" fmla="*/ 201570 h 695325"/>
                <a:gd name="connsiteX370" fmla="*/ 42120 w 895350"/>
                <a:gd name="connsiteY370" fmla="*/ 196795 h 695325"/>
                <a:gd name="connsiteX371" fmla="*/ 37605 w 895350"/>
                <a:gd name="connsiteY371" fmla="*/ 184467 h 695325"/>
                <a:gd name="connsiteX372" fmla="*/ 40348 w 895350"/>
                <a:gd name="connsiteY372" fmla="*/ 184301 h 695325"/>
                <a:gd name="connsiteX373" fmla="*/ 41091 w 895350"/>
                <a:gd name="connsiteY373" fmla="*/ 179247 h 695325"/>
                <a:gd name="connsiteX374" fmla="*/ 39948 w 895350"/>
                <a:gd name="connsiteY374" fmla="*/ 172195 h 695325"/>
                <a:gd name="connsiteX375" fmla="*/ 42177 w 895350"/>
                <a:gd name="connsiteY375" fmla="*/ 170252 h 695325"/>
                <a:gd name="connsiteX376" fmla="*/ 44120 w 895350"/>
                <a:gd name="connsiteY376" fmla="*/ 164033 h 695325"/>
                <a:gd name="connsiteX377" fmla="*/ 43206 w 895350"/>
                <a:gd name="connsiteY377" fmla="*/ 154370 h 695325"/>
                <a:gd name="connsiteX378" fmla="*/ 46292 w 895350"/>
                <a:gd name="connsiteY378" fmla="*/ 148984 h 695325"/>
                <a:gd name="connsiteX379" fmla="*/ 50864 w 895350"/>
                <a:gd name="connsiteY379" fmla="*/ 149317 h 695325"/>
                <a:gd name="connsiteX380" fmla="*/ 54350 w 895350"/>
                <a:gd name="connsiteY380" fmla="*/ 145875 h 695325"/>
                <a:gd name="connsiteX381" fmla="*/ 55207 w 895350"/>
                <a:gd name="connsiteY381" fmla="*/ 136712 h 695325"/>
                <a:gd name="connsiteX382" fmla="*/ 46692 w 895350"/>
                <a:gd name="connsiteY382" fmla="*/ 134158 h 695325"/>
                <a:gd name="connsiteX383" fmla="*/ 46635 w 895350"/>
                <a:gd name="connsiteY383" fmla="*/ 123774 h 695325"/>
                <a:gd name="connsiteX384" fmla="*/ 49721 w 895350"/>
                <a:gd name="connsiteY384" fmla="*/ 119110 h 695325"/>
                <a:gd name="connsiteX385" fmla="*/ 48635 w 895350"/>
                <a:gd name="connsiteY385" fmla="*/ 115112 h 695325"/>
                <a:gd name="connsiteX386" fmla="*/ 38977 w 895350"/>
                <a:gd name="connsiteY386" fmla="*/ 110780 h 695325"/>
                <a:gd name="connsiteX387" fmla="*/ 33262 w 895350"/>
                <a:gd name="connsiteY387" fmla="*/ 106116 h 695325"/>
                <a:gd name="connsiteX388" fmla="*/ 32404 w 895350"/>
                <a:gd name="connsiteY388" fmla="*/ 100174 h 695325"/>
                <a:gd name="connsiteX389" fmla="*/ 29890 w 895350"/>
                <a:gd name="connsiteY389" fmla="*/ 94399 h 695325"/>
                <a:gd name="connsiteX390" fmla="*/ 32633 w 895350"/>
                <a:gd name="connsiteY390" fmla="*/ 94066 h 695325"/>
                <a:gd name="connsiteX391" fmla="*/ 33319 w 895350"/>
                <a:gd name="connsiteY391" fmla="*/ 90845 h 695325"/>
                <a:gd name="connsiteX392" fmla="*/ 30233 w 895350"/>
                <a:gd name="connsiteY392" fmla="*/ 81572 h 695325"/>
                <a:gd name="connsiteX393" fmla="*/ 26918 w 895350"/>
                <a:gd name="connsiteY393" fmla="*/ 79240 h 695325"/>
                <a:gd name="connsiteX394" fmla="*/ 20689 w 895350"/>
                <a:gd name="connsiteY394" fmla="*/ 78018 h 695325"/>
                <a:gd name="connsiteX395" fmla="*/ 15602 w 895350"/>
                <a:gd name="connsiteY395" fmla="*/ 80017 h 695325"/>
                <a:gd name="connsiteX396" fmla="*/ 15488 w 895350"/>
                <a:gd name="connsiteY396" fmla="*/ 82349 h 695325"/>
                <a:gd name="connsiteX397" fmla="*/ 6458 w 895350"/>
                <a:gd name="connsiteY397" fmla="*/ 80406 h 695325"/>
                <a:gd name="connsiteX398" fmla="*/ 2057 w 895350"/>
                <a:gd name="connsiteY398" fmla="*/ 76963 h 695325"/>
                <a:gd name="connsiteX399" fmla="*/ 0 w 895350"/>
                <a:gd name="connsiteY399" fmla="*/ 73687 h 695325"/>
                <a:gd name="connsiteX400" fmla="*/ 1200 w 895350"/>
                <a:gd name="connsiteY400" fmla="*/ 71299 h 695325"/>
                <a:gd name="connsiteX401" fmla="*/ 4915 w 895350"/>
                <a:gd name="connsiteY401" fmla="*/ 72243 h 695325"/>
                <a:gd name="connsiteX402" fmla="*/ 10230 w 895350"/>
                <a:gd name="connsiteY402" fmla="*/ 68023 h 695325"/>
                <a:gd name="connsiteX403" fmla="*/ 11373 w 895350"/>
                <a:gd name="connsiteY403" fmla="*/ 63303 h 695325"/>
                <a:gd name="connsiteX404" fmla="*/ 11373 w 895350"/>
                <a:gd name="connsiteY404" fmla="*/ 63303 h 695325"/>
                <a:gd name="connsiteX405" fmla="*/ 11659 w 895350"/>
                <a:gd name="connsiteY405" fmla="*/ 61526 h 695325"/>
                <a:gd name="connsiteX406" fmla="*/ 16059 w 895350"/>
                <a:gd name="connsiteY406" fmla="*/ 57306 h 695325"/>
                <a:gd name="connsiteX407" fmla="*/ 14974 w 895350"/>
                <a:gd name="connsiteY407" fmla="*/ 53919 h 695325"/>
                <a:gd name="connsiteX408" fmla="*/ 16459 w 895350"/>
                <a:gd name="connsiteY408" fmla="*/ 51586 h 695325"/>
                <a:gd name="connsiteX409" fmla="*/ 15316 w 895350"/>
                <a:gd name="connsiteY409" fmla="*/ 45867 h 695325"/>
                <a:gd name="connsiteX410" fmla="*/ 10916 w 895350"/>
                <a:gd name="connsiteY410" fmla="*/ 40814 h 695325"/>
                <a:gd name="connsiteX411" fmla="*/ 16231 w 895350"/>
                <a:gd name="connsiteY411" fmla="*/ 37593 h 695325"/>
                <a:gd name="connsiteX412" fmla="*/ 18517 w 895350"/>
                <a:gd name="connsiteY412" fmla="*/ 37426 h 695325"/>
                <a:gd name="connsiteX413" fmla="*/ 20403 w 895350"/>
                <a:gd name="connsiteY413" fmla="*/ 40370 h 695325"/>
                <a:gd name="connsiteX414" fmla="*/ 25946 w 895350"/>
                <a:gd name="connsiteY414" fmla="*/ 40036 h 695325"/>
                <a:gd name="connsiteX415" fmla="*/ 26346 w 895350"/>
                <a:gd name="connsiteY415" fmla="*/ 42202 h 695325"/>
                <a:gd name="connsiteX416" fmla="*/ 36748 w 895350"/>
                <a:gd name="connsiteY416" fmla="*/ 46145 h 695325"/>
                <a:gd name="connsiteX417" fmla="*/ 40920 w 895350"/>
                <a:gd name="connsiteY417" fmla="*/ 52364 h 695325"/>
                <a:gd name="connsiteX418" fmla="*/ 41491 w 895350"/>
                <a:gd name="connsiteY418" fmla="*/ 56417 h 695325"/>
                <a:gd name="connsiteX419" fmla="*/ 51664 w 895350"/>
                <a:gd name="connsiteY419" fmla="*/ 59749 h 695325"/>
                <a:gd name="connsiteX420" fmla="*/ 54979 w 895350"/>
                <a:gd name="connsiteY420" fmla="*/ 63136 h 695325"/>
                <a:gd name="connsiteX421" fmla="*/ 56579 w 895350"/>
                <a:gd name="connsiteY421" fmla="*/ 67579 h 695325"/>
                <a:gd name="connsiteX422" fmla="*/ 60980 w 895350"/>
                <a:gd name="connsiteY422" fmla="*/ 65580 h 695325"/>
                <a:gd name="connsiteX423" fmla="*/ 64352 w 895350"/>
                <a:gd name="connsiteY423" fmla="*/ 59360 h 695325"/>
                <a:gd name="connsiteX424" fmla="*/ 67609 w 895350"/>
                <a:gd name="connsiteY424" fmla="*/ 59860 h 695325"/>
                <a:gd name="connsiteX425" fmla="*/ 66638 w 895350"/>
                <a:gd name="connsiteY425" fmla="*/ 51697 h 695325"/>
                <a:gd name="connsiteX426" fmla="*/ 74410 w 895350"/>
                <a:gd name="connsiteY426" fmla="*/ 51753 h 695325"/>
                <a:gd name="connsiteX427" fmla="*/ 79039 w 895350"/>
                <a:gd name="connsiteY427" fmla="*/ 59583 h 695325"/>
                <a:gd name="connsiteX428" fmla="*/ 79839 w 895350"/>
                <a:gd name="connsiteY428" fmla="*/ 69078 h 695325"/>
                <a:gd name="connsiteX429" fmla="*/ 81497 w 895350"/>
                <a:gd name="connsiteY429" fmla="*/ 69078 h 695325"/>
                <a:gd name="connsiteX430" fmla="*/ 84640 w 895350"/>
                <a:gd name="connsiteY430" fmla="*/ 64469 h 695325"/>
                <a:gd name="connsiteX431" fmla="*/ 88984 w 895350"/>
                <a:gd name="connsiteY431" fmla="*/ 70244 h 695325"/>
                <a:gd name="connsiteX432" fmla="*/ 92470 w 895350"/>
                <a:gd name="connsiteY432" fmla="*/ 71188 h 695325"/>
                <a:gd name="connsiteX433" fmla="*/ 93327 w 895350"/>
                <a:gd name="connsiteY433" fmla="*/ 76463 h 695325"/>
                <a:gd name="connsiteX434" fmla="*/ 95327 w 895350"/>
                <a:gd name="connsiteY434" fmla="*/ 80572 h 695325"/>
                <a:gd name="connsiteX435" fmla="*/ 101842 w 895350"/>
                <a:gd name="connsiteY435" fmla="*/ 79962 h 695325"/>
                <a:gd name="connsiteX436" fmla="*/ 102700 w 895350"/>
                <a:gd name="connsiteY436" fmla="*/ 75853 h 695325"/>
                <a:gd name="connsiteX437" fmla="*/ 106529 w 895350"/>
                <a:gd name="connsiteY437" fmla="*/ 71854 h 695325"/>
                <a:gd name="connsiteX438" fmla="*/ 102814 w 895350"/>
                <a:gd name="connsiteY438" fmla="*/ 62692 h 695325"/>
                <a:gd name="connsiteX439" fmla="*/ 104700 w 895350"/>
                <a:gd name="connsiteY439" fmla="*/ 59805 h 695325"/>
                <a:gd name="connsiteX440" fmla="*/ 107272 w 895350"/>
                <a:gd name="connsiteY440" fmla="*/ 59805 h 695325"/>
                <a:gd name="connsiteX441" fmla="*/ 109901 w 895350"/>
                <a:gd name="connsiteY441" fmla="*/ 52364 h 695325"/>
                <a:gd name="connsiteX442" fmla="*/ 106586 w 895350"/>
                <a:gd name="connsiteY442" fmla="*/ 30874 h 695325"/>
                <a:gd name="connsiteX443" fmla="*/ 130075 w 895350"/>
                <a:gd name="connsiteY443" fmla="*/ 27320 h 695325"/>
                <a:gd name="connsiteX444" fmla="*/ 132304 w 895350"/>
                <a:gd name="connsiteY444" fmla="*/ 24155 h 695325"/>
                <a:gd name="connsiteX445" fmla="*/ 136247 w 895350"/>
                <a:gd name="connsiteY445" fmla="*/ 23267 h 695325"/>
                <a:gd name="connsiteX446" fmla="*/ 135332 w 895350"/>
                <a:gd name="connsiteY446" fmla="*/ 17658 h 695325"/>
                <a:gd name="connsiteX447" fmla="*/ 137619 w 895350"/>
                <a:gd name="connsiteY447" fmla="*/ 17325 h 695325"/>
                <a:gd name="connsiteX448" fmla="*/ 137733 w 895350"/>
                <a:gd name="connsiteY448" fmla="*/ 12494 h 695325"/>
                <a:gd name="connsiteX449" fmla="*/ 142362 w 895350"/>
                <a:gd name="connsiteY449" fmla="*/ 7441 h 695325"/>
                <a:gd name="connsiteX450" fmla="*/ 148820 w 895350"/>
                <a:gd name="connsiteY450" fmla="*/ 4109 h 695325"/>
                <a:gd name="connsiteX451" fmla="*/ 152363 w 895350"/>
                <a:gd name="connsiteY451" fmla="*/ 7163 h 695325"/>
                <a:gd name="connsiteX452" fmla="*/ 155564 w 895350"/>
                <a:gd name="connsiteY452" fmla="*/ 6608 h 695325"/>
                <a:gd name="connsiteX453" fmla="*/ 158936 w 895350"/>
                <a:gd name="connsiteY453" fmla="*/ 9607 h 695325"/>
                <a:gd name="connsiteX454" fmla="*/ 158936 w 895350"/>
                <a:gd name="connsiteY454" fmla="*/ 9607 h 695325"/>
                <a:gd name="connsiteX455" fmla="*/ 165737 w 895350"/>
                <a:gd name="connsiteY455" fmla="*/ 8052 h 695325"/>
                <a:gd name="connsiteX456" fmla="*/ 167794 w 895350"/>
                <a:gd name="connsiteY456" fmla="*/ 9440 h 695325"/>
                <a:gd name="connsiteX457" fmla="*/ 172137 w 895350"/>
                <a:gd name="connsiteY457" fmla="*/ 5886 h 695325"/>
                <a:gd name="connsiteX458" fmla="*/ 178653 w 895350"/>
                <a:gd name="connsiteY458" fmla="*/ 10717 h 695325"/>
                <a:gd name="connsiteX459" fmla="*/ 178653 w 895350"/>
                <a:gd name="connsiteY459" fmla="*/ 10717 h 695325"/>
                <a:gd name="connsiteX460" fmla="*/ 181910 w 895350"/>
                <a:gd name="connsiteY460" fmla="*/ 6941 h 695325"/>
                <a:gd name="connsiteX461" fmla="*/ 188311 w 895350"/>
                <a:gd name="connsiteY461" fmla="*/ 6053 h 695325"/>
                <a:gd name="connsiteX462" fmla="*/ 193169 w 895350"/>
                <a:gd name="connsiteY462" fmla="*/ 6441 h 695325"/>
                <a:gd name="connsiteX463" fmla="*/ 197798 w 895350"/>
                <a:gd name="connsiteY463" fmla="*/ 5442 h 695325"/>
                <a:gd name="connsiteX464" fmla="*/ 204656 w 895350"/>
                <a:gd name="connsiteY464" fmla="*/ 167 h 695325"/>
                <a:gd name="connsiteX465" fmla="*/ 208942 w 895350"/>
                <a:gd name="connsiteY465" fmla="*/ 0 h 695325"/>
                <a:gd name="connsiteX466" fmla="*/ 210943 w 895350"/>
                <a:gd name="connsiteY466" fmla="*/ 6275 h 695325"/>
                <a:gd name="connsiteX467" fmla="*/ 212657 w 895350"/>
                <a:gd name="connsiteY467" fmla="*/ 2277 h 695325"/>
                <a:gd name="connsiteX468" fmla="*/ 214886 w 895350"/>
                <a:gd name="connsiteY468" fmla="*/ 2055 h 695325"/>
                <a:gd name="connsiteX469" fmla="*/ 214143 w 895350"/>
                <a:gd name="connsiteY469" fmla="*/ 6330 h 695325"/>
                <a:gd name="connsiteX470" fmla="*/ 216715 w 895350"/>
                <a:gd name="connsiteY470" fmla="*/ 10051 h 695325"/>
                <a:gd name="connsiteX471" fmla="*/ 214543 w 895350"/>
                <a:gd name="connsiteY471" fmla="*/ 13105 h 695325"/>
                <a:gd name="connsiteX472" fmla="*/ 215972 w 895350"/>
                <a:gd name="connsiteY472" fmla="*/ 17880 h 695325"/>
                <a:gd name="connsiteX473" fmla="*/ 218772 w 895350"/>
                <a:gd name="connsiteY473" fmla="*/ 18380 h 695325"/>
                <a:gd name="connsiteX474" fmla="*/ 217801 w 895350"/>
                <a:gd name="connsiteY474" fmla="*/ 21545 h 695325"/>
                <a:gd name="connsiteX475" fmla="*/ 220144 w 895350"/>
                <a:gd name="connsiteY475" fmla="*/ 24821 h 695325"/>
                <a:gd name="connsiteX476" fmla="*/ 218029 w 895350"/>
                <a:gd name="connsiteY476" fmla="*/ 27154 h 695325"/>
                <a:gd name="connsiteX477" fmla="*/ 220030 w 895350"/>
                <a:gd name="connsiteY477" fmla="*/ 28875 h 695325"/>
                <a:gd name="connsiteX478" fmla="*/ 219515 w 895350"/>
                <a:gd name="connsiteY478" fmla="*/ 32984 h 695325"/>
                <a:gd name="connsiteX479" fmla="*/ 221744 w 895350"/>
                <a:gd name="connsiteY479" fmla="*/ 34650 h 695325"/>
                <a:gd name="connsiteX480" fmla="*/ 222316 w 895350"/>
                <a:gd name="connsiteY480" fmla="*/ 38037 h 695325"/>
                <a:gd name="connsiteX481" fmla="*/ 217572 w 895350"/>
                <a:gd name="connsiteY481" fmla="*/ 39092 h 695325"/>
                <a:gd name="connsiteX482" fmla="*/ 219687 w 895350"/>
                <a:gd name="connsiteY482" fmla="*/ 43090 h 695325"/>
                <a:gd name="connsiteX483" fmla="*/ 216144 w 895350"/>
                <a:gd name="connsiteY483" fmla="*/ 44145 h 695325"/>
                <a:gd name="connsiteX484" fmla="*/ 215686 w 895350"/>
                <a:gd name="connsiteY484" fmla="*/ 49143 h 695325"/>
                <a:gd name="connsiteX485" fmla="*/ 218258 w 895350"/>
                <a:gd name="connsiteY485" fmla="*/ 53086 h 695325"/>
                <a:gd name="connsiteX486" fmla="*/ 224259 w 895350"/>
                <a:gd name="connsiteY486" fmla="*/ 55862 h 695325"/>
                <a:gd name="connsiteX487" fmla="*/ 224830 w 895350"/>
                <a:gd name="connsiteY487" fmla="*/ 61970 h 695325"/>
                <a:gd name="connsiteX488" fmla="*/ 221973 w 895350"/>
                <a:gd name="connsiteY488" fmla="*/ 62248 h 695325"/>
                <a:gd name="connsiteX489" fmla="*/ 224545 w 895350"/>
                <a:gd name="connsiteY489" fmla="*/ 67023 h 695325"/>
                <a:gd name="connsiteX490" fmla="*/ 218772 w 895350"/>
                <a:gd name="connsiteY490" fmla="*/ 71244 h 695325"/>
                <a:gd name="connsiteX491" fmla="*/ 219973 w 895350"/>
                <a:gd name="connsiteY491" fmla="*/ 74020 h 695325"/>
                <a:gd name="connsiteX492" fmla="*/ 223630 w 895350"/>
                <a:gd name="connsiteY492" fmla="*/ 73798 h 695325"/>
                <a:gd name="connsiteX493" fmla="*/ 227688 w 895350"/>
                <a:gd name="connsiteY493" fmla="*/ 77629 h 695325"/>
                <a:gd name="connsiteX494" fmla="*/ 228031 w 895350"/>
                <a:gd name="connsiteY494" fmla="*/ 80517 h 695325"/>
                <a:gd name="connsiteX495" fmla="*/ 231117 w 895350"/>
                <a:gd name="connsiteY495" fmla="*/ 81905 h 695325"/>
                <a:gd name="connsiteX496" fmla="*/ 229917 w 895350"/>
                <a:gd name="connsiteY496" fmla="*/ 84737 h 695325"/>
                <a:gd name="connsiteX497" fmla="*/ 232260 w 895350"/>
                <a:gd name="connsiteY497" fmla="*/ 85237 h 695325"/>
                <a:gd name="connsiteX498" fmla="*/ 230488 w 895350"/>
                <a:gd name="connsiteY498" fmla="*/ 88347 h 695325"/>
                <a:gd name="connsiteX499" fmla="*/ 233632 w 895350"/>
                <a:gd name="connsiteY499" fmla="*/ 91734 h 695325"/>
                <a:gd name="connsiteX500" fmla="*/ 239632 w 895350"/>
                <a:gd name="connsiteY500" fmla="*/ 89457 h 695325"/>
                <a:gd name="connsiteX501" fmla="*/ 240718 w 895350"/>
                <a:gd name="connsiteY501" fmla="*/ 95010 h 695325"/>
                <a:gd name="connsiteX502" fmla="*/ 243919 w 895350"/>
                <a:gd name="connsiteY502" fmla="*/ 96010 h 695325"/>
                <a:gd name="connsiteX503" fmla="*/ 243119 w 895350"/>
                <a:gd name="connsiteY503" fmla="*/ 99841 h 695325"/>
                <a:gd name="connsiteX504" fmla="*/ 245290 w 895350"/>
                <a:gd name="connsiteY504" fmla="*/ 101951 h 695325"/>
                <a:gd name="connsiteX505" fmla="*/ 250948 w 895350"/>
                <a:gd name="connsiteY505" fmla="*/ 100952 h 695325"/>
                <a:gd name="connsiteX506" fmla="*/ 252834 w 895350"/>
                <a:gd name="connsiteY506" fmla="*/ 105449 h 695325"/>
                <a:gd name="connsiteX507" fmla="*/ 251291 w 895350"/>
                <a:gd name="connsiteY507" fmla="*/ 107615 h 695325"/>
                <a:gd name="connsiteX508" fmla="*/ 253291 w 895350"/>
                <a:gd name="connsiteY508" fmla="*/ 112724 h 695325"/>
                <a:gd name="connsiteX509" fmla="*/ 255577 w 895350"/>
                <a:gd name="connsiteY509" fmla="*/ 115000 h 695325"/>
                <a:gd name="connsiteX510" fmla="*/ 263178 w 895350"/>
                <a:gd name="connsiteY510" fmla="*/ 112946 h 695325"/>
                <a:gd name="connsiteX511" fmla="*/ 265636 w 895350"/>
                <a:gd name="connsiteY511" fmla="*/ 117111 h 695325"/>
                <a:gd name="connsiteX512" fmla="*/ 269065 w 895350"/>
                <a:gd name="connsiteY512" fmla="*/ 118832 h 695325"/>
                <a:gd name="connsiteX513" fmla="*/ 272380 w 895350"/>
                <a:gd name="connsiteY513" fmla="*/ 117166 h 695325"/>
                <a:gd name="connsiteX514" fmla="*/ 271980 w 895350"/>
                <a:gd name="connsiteY514" fmla="*/ 113612 h 695325"/>
                <a:gd name="connsiteX515" fmla="*/ 276609 w 895350"/>
                <a:gd name="connsiteY515" fmla="*/ 115445 h 695325"/>
                <a:gd name="connsiteX516" fmla="*/ 282667 w 895350"/>
                <a:gd name="connsiteY516" fmla="*/ 113446 h 695325"/>
                <a:gd name="connsiteX517" fmla="*/ 286267 w 895350"/>
                <a:gd name="connsiteY517" fmla="*/ 114556 h 695325"/>
                <a:gd name="connsiteX518" fmla="*/ 290611 w 895350"/>
                <a:gd name="connsiteY518" fmla="*/ 111391 h 695325"/>
                <a:gd name="connsiteX519" fmla="*/ 292154 w 895350"/>
                <a:gd name="connsiteY519" fmla="*/ 115500 h 695325"/>
                <a:gd name="connsiteX520" fmla="*/ 296497 w 895350"/>
                <a:gd name="connsiteY520" fmla="*/ 113001 h 695325"/>
                <a:gd name="connsiteX521" fmla="*/ 300841 w 895350"/>
                <a:gd name="connsiteY521" fmla="*/ 114723 h 695325"/>
                <a:gd name="connsiteX522" fmla="*/ 300669 w 895350"/>
                <a:gd name="connsiteY522" fmla="*/ 107782 h 695325"/>
                <a:gd name="connsiteX523" fmla="*/ 303127 w 895350"/>
                <a:gd name="connsiteY523" fmla="*/ 102395 h 695325"/>
                <a:gd name="connsiteX524" fmla="*/ 305527 w 895350"/>
                <a:gd name="connsiteY524" fmla="*/ 102673 h 695325"/>
                <a:gd name="connsiteX525" fmla="*/ 307756 w 895350"/>
                <a:gd name="connsiteY525" fmla="*/ 107782 h 695325"/>
                <a:gd name="connsiteX526" fmla="*/ 313757 w 895350"/>
                <a:gd name="connsiteY526" fmla="*/ 108059 h 695325"/>
                <a:gd name="connsiteX527" fmla="*/ 315985 w 895350"/>
                <a:gd name="connsiteY527" fmla="*/ 116611 h 695325"/>
                <a:gd name="connsiteX528" fmla="*/ 319643 w 895350"/>
                <a:gd name="connsiteY528" fmla="*/ 117610 h 695325"/>
                <a:gd name="connsiteX529" fmla="*/ 317529 w 895350"/>
                <a:gd name="connsiteY529" fmla="*/ 120498 h 695325"/>
                <a:gd name="connsiteX530" fmla="*/ 320386 w 895350"/>
                <a:gd name="connsiteY530" fmla="*/ 122663 h 695325"/>
                <a:gd name="connsiteX531" fmla="*/ 324158 w 895350"/>
                <a:gd name="connsiteY531" fmla="*/ 119110 h 695325"/>
                <a:gd name="connsiteX532" fmla="*/ 328959 w 895350"/>
                <a:gd name="connsiteY532" fmla="*/ 120498 h 695325"/>
                <a:gd name="connsiteX533" fmla="*/ 334445 w 895350"/>
                <a:gd name="connsiteY533" fmla="*/ 118055 h 695325"/>
                <a:gd name="connsiteX534" fmla="*/ 339360 w 895350"/>
                <a:gd name="connsiteY534" fmla="*/ 120109 h 695325"/>
                <a:gd name="connsiteX535" fmla="*/ 341018 w 895350"/>
                <a:gd name="connsiteY535" fmla="*/ 117388 h 695325"/>
                <a:gd name="connsiteX536" fmla="*/ 344961 w 895350"/>
                <a:gd name="connsiteY536" fmla="*/ 121331 h 695325"/>
                <a:gd name="connsiteX537" fmla="*/ 348333 w 895350"/>
                <a:gd name="connsiteY537" fmla="*/ 118166 h 695325"/>
                <a:gd name="connsiteX538" fmla="*/ 351705 w 895350"/>
                <a:gd name="connsiteY538" fmla="*/ 112057 h 695325"/>
                <a:gd name="connsiteX539" fmla="*/ 350790 w 895350"/>
                <a:gd name="connsiteY539" fmla="*/ 109059 h 695325"/>
                <a:gd name="connsiteX540" fmla="*/ 355934 w 895350"/>
                <a:gd name="connsiteY540" fmla="*/ 108948 h 695325"/>
                <a:gd name="connsiteX541" fmla="*/ 357534 w 895350"/>
                <a:gd name="connsiteY541" fmla="*/ 111225 h 695325"/>
                <a:gd name="connsiteX542" fmla="*/ 365478 w 895350"/>
                <a:gd name="connsiteY542" fmla="*/ 108226 h 695325"/>
                <a:gd name="connsiteX543" fmla="*/ 368621 w 895350"/>
                <a:gd name="connsiteY543" fmla="*/ 104783 h 695325"/>
                <a:gd name="connsiteX544" fmla="*/ 372622 w 895350"/>
                <a:gd name="connsiteY544" fmla="*/ 106227 h 695325"/>
                <a:gd name="connsiteX545" fmla="*/ 375193 w 895350"/>
                <a:gd name="connsiteY545" fmla="*/ 105283 h 695325"/>
                <a:gd name="connsiteX546" fmla="*/ 377422 w 895350"/>
                <a:gd name="connsiteY546" fmla="*/ 110114 h 695325"/>
                <a:gd name="connsiteX547" fmla="*/ 377480 w 895350"/>
                <a:gd name="connsiteY547" fmla="*/ 121775 h 695325"/>
                <a:gd name="connsiteX548" fmla="*/ 375879 w 895350"/>
                <a:gd name="connsiteY548" fmla="*/ 126717 h 695325"/>
                <a:gd name="connsiteX549" fmla="*/ 378737 w 895350"/>
                <a:gd name="connsiteY549" fmla="*/ 128772 h 695325"/>
                <a:gd name="connsiteX550" fmla="*/ 382052 w 895350"/>
                <a:gd name="connsiteY550" fmla="*/ 134713 h 695325"/>
                <a:gd name="connsiteX551" fmla="*/ 387081 w 895350"/>
                <a:gd name="connsiteY551" fmla="*/ 138212 h 695325"/>
                <a:gd name="connsiteX552" fmla="*/ 387824 w 895350"/>
                <a:gd name="connsiteY552" fmla="*/ 141765 h 695325"/>
                <a:gd name="connsiteX553" fmla="*/ 390224 w 895350"/>
                <a:gd name="connsiteY553" fmla="*/ 141654 h 695325"/>
                <a:gd name="connsiteX554" fmla="*/ 396282 w 895350"/>
                <a:gd name="connsiteY554" fmla="*/ 147207 h 695325"/>
                <a:gd name="connsiteX555" fmla="*/ 400226 w 895350"/>
                <a:gd name="connsiteY555" fmla="*/ 146596 h 695325"/>
                <a:gd name="connsiteX556" fmla="*/ 403483 w 895350"/>
                <a:gd name="connsiteY556" fmla="*/ 147762 h 695325"/>
                <a:gd name="connsiteX557" fmla="*/ 403997 w 895350"/>
                <a:gd name="connsiteY557" fmla="*/ 151761 h 695325"/>
                <a:gd name="connsiteX558" fmla="*/ 408570 w 895350"/>
                <a:gd name="connsiteY558" fmla="*/ 150595 h 695325"/>
                <a:gd name="connsiteX559" fmla="*/ 412684 w 895350"/>
                <a:gd name="connsiteY559" fmla="*/ 153427 h 695325"/>
                <a:gd name="connsiteX560" fmla="*/ 417428 w 895350"/>
                <a:gd name="connsiteY560" fmla="*/ 153649 h 695325"/>
                <a:gd name="connsiteX561" fmla="*/ 419600 w 895350"/>
                <a:gd name="connsiteY561" fmla="*/ 155537 h 695325"/>
                <a:gd name="connsiteX562" fmla="*/ 425086 w 895350"/>
                <a:gd name="connsiteY562" fmla="*/ 152816 h 695325"/>
                <a:gd name="connsiteX563" fmla="*/ 426000 w 895350"/>
                <a:gd name="connsiteY563" fmla="*/ 154648 h 695325"/>
                <a:gd name="connsiteX564" fmla="*/ 430630 w 895350"/>
                <a:gd name="connsiteY564" fmla="*/ 151705 h 695325"/>
                <a:gd name="connsiteX565" fmla="*/ 431373 w 895350"/>
                <a:gd name="connsiteY565" fmla="*/ 149373 h 695325"/>
                <a:gd name="connsiteX566" fmla="*/ 437202 w 895350"/>
                <a:gd name="connsiteY566" fmla="*/ 148651 h 695325"/>
                <a:gd name="connsiteX567" fmla="*/ 441545 w 895350"/>
                <a:gd name="connsiteY567" fmla="*/ 143764 h 695325"/>
                <a:gd name="connsiteX568" fmla="*/ 452347 w 895350"/>
                <a:gd name="connsiteY568" fmla="*/ 140433 h 695325"/>
                <a:gd name="connsiteX569" fmla="*/ 454290 w 895350"/>
                <a:gd name="connsiteY569" fmla="*/ 141654 h 695325"/>
                <a:gd name="connsiteX570" fmla="*/ 456976 w 895350"/>
                <a:gd name="connsiteY570" fmla="*/ 139822 h 695325"/>
                <a:gd name="connsiteX571" fmla="*/ 464006 w 895350"/>
                <a:gd name="connsiteY571" fmla="*/ 143431 h 695325"/>
                <a:gd name="connsiteX572" fmla="*/ 463548 w 895350"/>
                <a:gd name="connsiteY572" fmla="*/ 144875 h 695325"/>
                <a:gd name="connsiteX573" fmla="*/ 467778 w 895350"/>
                <a:gd name="connsiteY573" fmla="*/ 148373 h 695325"/>
                <a:gd name="connsiteX574" fmla="*/ 472121 w 895350"/>
                <a:gd name="connsiteY574" fmla="*/ 148429 h 695325"/>
                <a:gd name="connsiteX575" fmla="*/ 477207 w 895350"/>
                <a:gd name="connsiteY575" fmla="*/ 152149 h 695325"/>
                <a:gd name="connsiteX576" fmla="*/ 477722 w 895350"/>
                <a:gd name="connsiteY576" fmla="*/ 155259 h 695325"/>
                <a:gd name="connsiteX577" fmla="*/ 483608 w 895350"/>
                <a:gd name="connsiteY577" fmla="*/ 153926 h 695325"/>
                <a:gd name="connsiteX578" fmla="*/ 493610 w 895350"/>
                <a:gd name="connsiteY578" fmla="*/ 155703 h 695325"/>
                <a:gd name="connsiteX579" fmla="*/ 494238 w 895350"/>
                <a:gd name="connsiteY579" fmla="*/ 163755 h 695325"/>
                <a:gd name="connsiteX580" fmla="*/ 495553 w 895350"/>
                <a:gd name="connsiteY580" fmla="*/ 164144 h 695325"/>
                <a:gd name="connsiteX581" fmla="*/ 498638 w 895350"/>
                <a:gd name="connsiteY581" fmla="*/ 169863 h 695325"/>
                <a:gd name="connsiteX582" fmla="*/ 501610 w 895350"/>
                <a:gd name="connsiteY582" fmla="*/ 172529 h 695325"/>
                <a:gd name="connsiteX583" fmla="*/ 505554 w 895350"/>
                <a:gd name="connsiteY583" fmla="*/ 180025 h 695325"/>
                <a:gd name="connsiteX584" fmla="*/ 503725 w 895350"/>
                <a:gd name="connsiteY584" fmla="*/ 185245 h 695325"/>
                <a:gd name="connsiteX585" fmla="*/ 498981 w 895350"/>
                <a:gd name="connsiteY585" fmla="*/ 186300 h 695325"/>
                <a:gd name="connsiteX586" fmla="*/ 496924 w 895350"/>
                <a:gd name="connsiteY586" fmla="*/ 189576 h 695325"/>
                <a:gd name="connsiteX587" fmla="*/ 495496 w 895350"/>
                <a:gd name="connsiteY587" fmla="*/ 196128 h 695325"/>
                <a:gd name="connsiteX588" fmla="*/ 496696 w 895350"/>
                <a:gd name="connsiteY588" fmla="*/ 203847 h 695325"/>
                <a:gd name="connsiteX589" fmla="*/ 500753 w 895350"/>
                <a:gd name="connsiteY589" fmla="*/ 210732 h 695325"/>
                <a:gd name="connsiteX590" fmla="*/ 499782 w 895350"/>
                <a:gd name="connsiteY590" fmla="*/ 215785 h 695325"/>
                <a:gd name="connsiteX591" fmla="*/ 501039 w 895350"/>
                <a:gd name="connsiteY591" fmla="*/ 218340 h 695325"/>
                <a:gd name="connsiteX592" fmla="*/ 500810 w 895350"/>
                <a:gd name="connsiteY592" fmla="*/ 226503 h 695325"/>
                <a:gd name="connsiteX593" fmla="*/ 501553 w 895350"/>
                <a:gd name="connsiteY593" fmla="*/ 229668 h 695325"/>
                <a:gd name="connsiteX594" fmla="*/ 505268 w 895350"/>
                <a:gd name="connsiteY594" fmla="*/ 226169 h 695325"/>
                <a:gd name="connsiteX595" fmla="*/ 505725 w 895350"/>
                <a:gd name="connsiteY595" fmla="*/ 223282 h 695325"/>
                <a:gd name="connsiteX596" fmla="*/ 509840 w 895350"/>
                <a:gd name="connsiteY596" fmla="*/ 224392 h 695325"/>
                <a:gd name="connsiteX597" fmla="*/ 513841 w 895350"/>
                <a:gd name="connsiteY597" fmla="*/ 219562 h 695325"/>
                <a:gd name="connsiteX598" fmla="*/ 518184 w 895350"/>
                <a:gd name="connsiteY598" fmla="*/ 219784 h 695325"/>
                <a:gd name="connsiteX599" fmla="*/ 516813 w 895350"/>
                <a:gd name="connsiteY599" fmla="*/ 222116 h 695325"/>
                <a:gd name="connsiteX600" fmla="*/ 521213 w 895350"/>
                <a:gd name="connsiteY600" fmla="*/ 223671 h 695325"/>
                <a:gd name="connsiteX601" fmla="*/ 522528 w 895350"/>
                <a:gd name="connsiteY601" fmla="*/ 220117 h 695325"/>
                <a:gd name="connsiteX602" fmla="*/ 533386 w 895350"/>
                <a:gd name="connsiteY602" fmla="*/ 221172 h 695325"/>
                <a:gd name="connsiteX603" fmla="*/ 548645 w 895350"/>
                <a:gd name="connsiteY603" fmla="*/ 228557 h 695325"/>
                <a:gd name="connsiteX604" fmla="*/ 549846 w 895350"/>
                <a:gd name="connsiteY604" fmla="*/ 231833 h 695325"/>
                <a:gd name="connsiteX605" fmla="*/ 546702 w 895350"/>
                <a:gd name="connsiteY605" fmla="*/ 235498 h 695325"/>
                <a:gd name="connsiteX606" fmla="*/ 541959 w 895350"/>
                <a:gd name="connsiteY606" fmla="*/ 234665 h 695325"/>
                <a:gd name="connsiteX607" fmla="*/ 540130 w 895350"/>
                <a:gd name="connsiteY607" fmla="*/ 236220 h 695325"/>
                <a:gd name="connsiteX608" fmla="*/ 539959 w 895350"/>
                <a:gd name="connsiteY608" fmla="*/ 240385 h 695325"/>
                <a:gd name="connsiteX609" fmla="*/ 544130 w 895350"/>
                <a:gd name="connsiteY609" fmla="*/ 246549 h 695325"/>
                <a:gd name="connsiteX610" fmla="*/ 542073 w 895350"/>
                <a:gd name="connsiteY610" fmla="*/ 250047 h 695325"/>
                <a:gd name="connsiteX611" fmla="*/ 550703 w 895350"/>
                <a:gd name="connsiteY611" fmla="*/ 262985 h 695325"/>
                <a:gd name="connsiteX612" fmla="*/ 554818 w 895350"/>
                <a:gd name="connsiteY612" fmla="*/ 267205 h 695325"/>
                <a:gd name="connsiteX613" fmla="*/ 551732 w 895350"/>
                <a:gd name="connsiteY613" fmla="*/ 273702 h 695325"/>
                <a:gd name="connsiteX614" fmla="*/ 555046 w 895350"/>
                <a:gd name="connsiteY614" fmla="*/ 278866 h 695325"/>
                <a:gd name="connsiteX615" fmla="*/ 556475 w 895350"/>
                <a:gd name="connsiteY615" fmla="*/ 278145 h 695325"/>
                <a:gd name="connsiteX616" fmla="*/ 560190 w 895350"/>
                <a:gd name="connsiteY616" fmla="*/ 281587 h 695325"/>
                <a:gd name="connsiteX617" fmla="*/ 563047 w 895350"/>
                <a:gd name="connsiteY617" fmla="*/ 277423 h 695325"/>
                <a:gd name="connsiteX618" fmla="*/ 565219 w 895350"/>
                <a:gd name="connsiteY618" fmla="*/ 288417 h 695325"/>
                <a:gd name="connsiteX619" fmla="*/ 564590 w 895350"/>
                <a:gd name="connsiteY619" fmla="*/ 290361 h 695325"/>
                <a:gd name="connsiteX620" fmla="*/ 569620 w 895350"/>
                <a:gd name="connsiteY620" fmla="*/ 293859 h 695325"/>
                <a:gd name="connsiteX621" fmla="*/ 571963 w 895350"/>
                <a:gd name="connsiteY621" fmla="*/ 291971 h 695325"/>
                <a:gd name="connsiteX622" fmla="*/ 575449 w 895350"/>
                <a:gd name="connsiteY622" fmla="*/ 292582 h 695325"/>
                <a:gd name="connsiteX623" fmla="*/ 576992 w 895350"/>
                <a:gd name="connsiteY623" fmla="*/ 295025 h 695325"/>
                <a:gd name="connsiteX624" fmla="*/ 581621 w 895350"/>
                <a:gd name="connsiteY624" fmla="*/ 294803 h 695325"/>
                <a:gd name="connsiteX625" fmla="*/ 585108 w 895350"/>
                <a:gd name="connsiteY625" fmla="*/ 291749 h 695325"/>
                <a:gd name="connsiteX626" fmla="*/ 593680 w 895350"/>
                <a:gd name="connsiteY626" fmla="*/ 289750 h 695325"/>
                <a:gd name="connsiteX627" fmla="*/ 598195 w 895350"/>
                <a:gd name="connsiteY627" fmla="*/ 285974 h 695325"/>
                <a:gd name="connsiteX628" fmla="*/ 597909 w 895350"/>
                <a:gd name="connsiteY628" fmla="*/ 282698 h 695325"/>
                <a:gd name="connsiteX629" fmla="*/ 595337 w 895350"/>
                <a:gd name="connsiteY629" fmla="*/ 281365 h 695325"/>
                <a:gd name="connsiteX630" fmla="*/ 598309 w 895350"/>
                <a:gd name="connsiteY630" fmla="*/ 279699 h 695325"/>
                <a:gd name="connsiteX631" fmla="*/ 599395 w 895350"/>
                <a:gd name="connsiteY631" fmla="*/ 273425 h 695325"/>
                <a:gd name="connsiteX632" fmla="*/ 595680 w 895350"/>
                <a:gd name="connsiteY632" fmla="*/ 270648 h 695325"/>
                <a:gd name="connsiteX633" fmla="*/ 599167 w 895350"/>
                <a:gd name="connsiteY633" fmla="*/ 265206 h 695325"/>
                <a:gd name="connsiteX634" fmla="*/ 595795 w 895350"/>
                <a:gd name="connsiteY634" fmla="*/ 263429 h 695325"/>
                <a:gd name="connsiteX635" fmla="*/ 594366 w 895350"/>
                <a:gd name="connsiteY635" fmla="*/ 257876 h 695325"/>
                <a:gd name="connsiteX636" fmla="*/ 596652 w 895350"/>
                <a:gd name="connsiteY636" fmla="*/ 255267 h 695325"/>
                <a:gd name="connsiteX637" fmla="*/ 598538 w 895350"/>
                <a:gd name="connsiteY637" fmla="*/ 257266 h 695325"/>
                <a:gd name="connsiteX638" fmla="*/ 602482 w 895350"/>
                <a:gd name="connsiteY638" fmla="*/ 256877 h 695325"/>
                <a:gd name="connsiteX639" fmla="*/ 605739 w 895350"/>
                <a:gd name="connsiteY639" fmla="*/ 258265 h 695325"/>
                <a:gd name="connsiteX640" fmla="*/ 609339 w 895350"/>
                <a:gd name="connsiteY640" fmla="*/ 247270 h 695325"/>
                <a:gd name="connsiteX641" fmla="*/ 610940 w 895350"/>
                <a:gd name="connsiteY641" fmla="*/ 245438 h 695325"/>
                <a:gd name="connsiteX642" fmla="*/ 616941 w 895350"/>
                <a:gd name="connsiteY642" fmla="*/ 242550 h 695325"/>
                <a:gd name="connsiteX643" fmla="*/ 617112 w 895350"/>
                <a:gd name="connsiteY643" fmla="*/ 240885 h 695325"/>
                <a:gd name="connsiteX644" fmla="*/ 624313 w 895350"/>
                <a:gd name="connsiteY644" fmla="*/ 236498 h 695325"/>
                <a:gd name="connsiteX645" fmla="*/ 626656 w 895350"/>
                <a:gd name="connsiteY645" fmla="*/ 240496 h 695325"/>
                <a:gd name="connsiteX646" fmla="*/ 629399 w 895350"/>
                <a:gd name="connsiteY646" fmla="*/ 241829 h 695325"/>
                <a:gd name="connsiteX647" fmla="*/ 632714 w 895350"/>
                <a:gd name="connsiteY647" fmla="*/ 247270 h 695325"/>
                <a:gd name="connsiteX648" fmla="*/ 632143 w 895350"/>
                <a:gd name="connsiteY648" fmla="*/ 250102 h 695325"/>
                <a:gd name="connsiteX649" fmla="*/ 634428 w 895350"/>
                <a:gd name="connsiteY649" fmla="*/ 254545 h 695325"/>
                <a:gd name="connsiteX650" fmla="*/ 633857 w 895350"/>
                <a:gd name="connsiteY650" fmla="*/ 258376 h 695325"/>
                <a:gd name="connsiteX651" fmla="*/ 631171 w 895350"/>
                <a:gd name="connsiteY651" fmla="*/ 259209 h 695325"/>
                <a:gd name="connsiteX652" fmla="*/ 633572 w 895350"/>
                <a:gd name="connsiteY652" fmla="*/ 261763 h 695325"/>
                <a:gd name="connsiteX653" fmla="*/ 631857 w 895350"/>
                <a:gd name="connsiteY653" fmla="*/ 269815 h 695325"/>
                <a:gd name="connsiteX654" fmla="*/ 633514 w 895350"/>
                <a:gd name="connsiteY654" fmla="*/ 271148 h 695325"/>
                <a:gd name="connsiteX655" fmla="*/ 631514 w 895350"/>
                <a:gd name="connsiteY655" fmla="*/ 276867 h 695325"/>
                <a:gd name="connsiteX656" fmla="*/ 633514 w 895350"/>
                <a:gd name="connsiteY656" fmla="*/ 282809 h 695325"/>
                <a:gd name="connsiteX657" fmla="*/ 638829 w 895350"/>
                <a:gd name="connsiteY657" fmla="*/ 288640 h 695325"/>
                <a:gd name="connsiteX658" fmla="*/ 643058 w 895350"/>
                <a:gd name="connsiteY658" fmla="*/ 296969 h 695325"/>
                <a:gd name="connsiteX659" fmla="*/ 643973 w 895350"/>
                <a:gd name="connsiteY659" fmla="*/ 304410 h 695325"/>
                <a:gd name="connsiteX660" fmla="*/ 646373 w 895350"/>
                <a:gd name="connsiteY660" fmla="*/ 308241 h 695325"/>
                <a:gd name="connsiteX661" fmla="*/ 649116 w 895350"/>
                <a:gd name="connsiteY661" fmla="*/ 309852 h 695325"/>
                <a:gd name="connsiteX662" fmla="*/ 648774 w 895350"/>
                <a:gd name="connsiteY662" fmla="*/ 317181 h 695325"/>
                <a:gd name="connsiteX663" fmla="*/ 654317 w 895350"/>
                <a:gd name="connsiteY663" fmla="*/ 315627 h 695325"/>
                <a:gd name="connsiteX664" fmla="*/ 657460 w 895350"/>
                <a:gd name="connsiteY664" fmla="*/ 317348 h 695325"/>
                <a:gd name="connsiteX665" fmla="*/ 660318 w 895350"/>
                <a:gd name="connsiteY665" fmla="*/ 321513 h 695325"/>
                <a:gd name="connsiteX666" fmla="*/ 656489 w 895350"/>
                <a:gd name="connsiteY666" fmla="*/ 326732 h 695325"/>
                <a:gd name="connsiteX667" fmla="*/ 658318 w 895350"/>
                <a:gd name="connsiteY667" fmla="*/ 328010 h 695325"/>
                <a:gd name="connsiteX668" fmla="*/ 660261 w 895350"/>
                <a:gd name="connsiteY668" fmla="*/ 334617 h 695325"/>
                <a:gd name="connsiteX669" fmla="*/ 657403 w 895350"/>
                <a:gd name="connsiteY669" fmla="*/ 337005 h 695325"/>
                <a:gd name="connsiteX670" fmla="*/ 661004 w 895350"/>
                <a:gd name="connsiteY670" fmla="*/ 337616 h 695325"/>
                <a:gd name="connsiteX671" fmla="*/ 662775 w 895350"/>
                <a:gd name="connsiteY671" fmla="*/ 343447 h 695325"/>
                <a:gd name="connsiteX672" fmla="*/ 665918 w 895350"/>
                <a:gd name="connsiteY672" fmla="*/ 349777 h 695325"/>
                <a:gd name="connsiteX673" fmla="*/ 667176 w 895350"/>
                <a:gd name="connsiteY673" fmla="*/ 356163 h 695325"/>
                <a:gd name="connsiteX674" fmla="*/ 671234 w 895350"/>
                <a:gd name="connsiteY674" fmla="*/ 362271 h 695325"/>
                <a:gd name="connsiteX675" fmla="*/ 677863 w 895350"/>
                <a:gd name="connsiteY675" fmla="*/ 360494 h 695325"/>
                <a:gd name="connsiteX676" fmla="*/ 679063 w 895350"/>
                <a:gd name="connsiteY676" fmla="*/ 362382 h 695325"/>
                <a:gd name="connsiteX677" fmla="*/ 683807 w 895350"/>
                <a:gd name="connsiteY677" fmla="*/ 364437 h 695325"/>
                <a:gd name="connsiteX678" fmla="*/ 686036 w 895350"/>
                <a:gd name="connsiteY678" fmla="*/ 362215 h 695325"/>
                <a:gd name="connsiteX679" fmla="*/ 691236 w 895350"/>
                <a:gd name="connsiteY679" fmla="*/ 361271 h 695325"/>
                <a:gd name="connsiteX680" fmla="*/ 695980 w 895350"/>
                <a:gd name="connsiteY680" fmla="*/ 358384 h 695325"/>
                <a:gd name="connsiteX681" fmla="*/ 698208 w 895350"/>
                <a:gd name="connsiteY681" fmla="*/ 359494 h 695325"/>
                <a:gd name="connsiteX682" fmla="*/ 703867 w 895350"/>
                <a:gd name="connsiteY682" fmla="*/ 355441 h 695325"/>
                <a:gd name="connsiteX683" fmla="*/ 704095 w 895350"/>
                <a:gd name="connsiteY683" fmla="*/ 350055 h 695325"/>
                <a:gd name="connsiteX684" fmla="*/ 702666 w 895350"/>
                <a:gd name="connsiteY684" fmla="*/ 348333 h 695325"/>
                <a:gd name="connsiteX685" fmla="*/ 702381 w 895350"/>
                <a:gd name="connsiteY685" fmla="*/ 342392 h 695325"/>
                <a:gd name="connsiteX686" fmla="*/ 704095 w 895350"/>
                <a:gd name="connsiteY686" fmla="*/ 340559 h 695325"/>
                <a:gd name="connsiteX687" fmla="*/ 702152 w 895350"/>
                <a:gd name="connsiteY687" fmla="*/ 330897 h 695325"/>
                <a:gd name="connsiteX688" fmla="*/ 706153 w 895350"/>
                <a:gd name="connsiteY688" fmla="*/ 326399 h 695325"/>
                <a:gd name="connsiteX689" fmla="*/ 709410 w 895350"/>
                <a:gd name="connsiteY689" fmla="*/ 329287 h 695325"/>
                <a:gd name="connsiteX690" fmla="*/ 711182 w 895350"/>
                <a:gd name="connsiteY690" fmla="*/ 327343 h 695325"/>
                <a:gd name="connsiteX691" fmla="*/ 714839 w 895350"/>
                <a:gd name="connsiteY691" fmla="*/ 329120 h 695325"/>
                <a:gd name="connsiteX692" fmla="*/ 720269 w 895350"/>
                <a:gd name="connsiteY692" fmla="*/ 326399 h 695325"/>
                <a:gd name="connsiteX693" fmla="*/ 721298 w 895350"/>
                <a:gd name="connsiteY693" fmla="*/ 323290 h 695325"/>
                <a:gd name="connsiteX694" fmla="*/ 724269 w 895350"/>
                <a:gd name="connsiteY694" fmla="*/ 322401 h 695325"/>
                <a:gd name="connsiteX695" fmla="*/ 725926 w 895350"/>
                <a:gd name="connsiteY695" fmla="*/ 319292 h 695325"/>
                <a:gd name="connsiteX696" fmla="*/ 731642 w 895350"/>
                <a:gd name="connsiteY696" fmla="*/ 319847 h 695325"/>
                <a:gd name="connsiteX697" fmla="*/ 742900 w 895350"/>
                <a:gd name="connsiteY697" fmla="*/ 319514 h 695325"/>
                <a:gd name="connsiteX698" fmla="*/ 747415 w 895350"/>
                <a:gd name="connsiteY698" fmla="*/ 318125 h 695325"/>
                <a:gd name="connsiteX699" fmla="*/ 751473 w 895350"/>
                <a:gd name="connsiteY699" fmla="*/ 319125 h 695325"/>
                <a:gd name="connsiteX700" fmla="*/ 751130 w 895350"/>
                <a:gd name="connsiteY700" fmla="*/ 316571 h 695325"/>
                <a:gd name="connsiteX701" fmla="*/ 754902 w 895350"/>
                <a:gd name="connsiteY701" fmla="*/ 316959 h 695325"/>
                <a:gd name="connsiteX702" fmla="*/ 757016 w 895350"/>
                <a:gd name="connsiteY702" fmla="*/ 307686 h 695325"/>
                <a:gd name="connsiteX703" fmla="*/ 763075 w 895350"/>
                <a:gd name="connsiteY703" fmla="*/ 301522 h 695325"/>
                <a:gd name="connsiteX704" fmla="*/ 764275 w 895350"/>
                <a:gd name="connsiteY704" fmla="*/ 303133 h 695325"/>
                <a:gd name="connsiteX705" fmla="*/ 766732 w 895350"/>
                <a:gd name="connsiteY705" fmla="*/ 300078 h 695325"/>
                <a:gd name="connsiteX706" fmla="*/ 770790 w 895350"/>
                <a:gd name="connsiteY706" fmla="*/ 299634 h 695325"/>
                <a:gd name="connsiteX707" fmla="*/ 773361 w 895350"/>
                <a:gd name="connsiteY707" fmla="*/ 301133 h 695325"/>
                <a:gd name="connsiteX708" fmla="*/ 776962 w 895350"/>
                <a:gd name="connsiteY708" fmla="*/ 308075 h 695325"/>
                <a:gd name="connsiteX709" fmla="*/ 777419 w 895350"/>
                <a:gd name="connsiteY709" fmla="*/ 313739 h 695325"/>
                <a:gd name="connsiteX710" fmla="*/ 776162 w 895350"/>
                <a:gd name="connsiteY710" fmla="*/ 317404 h 695325"/>
                <a:gd name="connsiteX711" fmla="*/ 777877 w 895350"/>
                <a:gd name="connsiteY711" fmla="*/ 322235 h 695325"/>
                <a:gd name="connsiteX712" fmla="*/ 782677 w 895350"/>
                <a:gd name="connsiteY712" fmla="*/ 324400 h 695325"/>
                <a:gd name="connsiteX713" fmla="*/ 785592 w 895350"/>
                <a:gd name="connsiteY713" fmla="*/ 322124 h 695325"/>
                <a:gd name="connsiteX714" fmla="*/ 786106 w 895350"/>
                <a:gd name="connsiteY714" fmla="*/ 318847 h 695325"/>
                <a:gd name="connsiteX715" fmla="*/ 788621 w 895350"/>
                <a:gd name="connsiteY715" fmla="*/ 318792 h 695325"/>
                <a:gd name="connsiteX716" fmla="*/ 789535 w 895350"/>
                <a:gd name="connsiteY716" fmla="*/ 314016 h 695325"/>
                <a:gd name="connsiteX717" fmla="*/ 794622 w 895350"/>
                <a:gd name="connsiteY717" fmla="*/ 309796 h 695325"/>
                <a:gd name="connsiteX718" fmla="*/ 799651 w 895350"/>
                <a:gd name="connsiteY718" fmla="*/ 309685 h 695325"/>
                <a:gd name="connsiteX719" fmla="*/ 800565 w 895350"/>
                <a:gd name="connsiteY719" fmla="*/ 305520 h 695325"/>
                <a:gd name="connsiteX720" fmla="*/ 803823 w 895350"/>
                <a:gd name="connsiteY720" fmla="*/ 302799 h 695325"/>
                <a:gd name="connsiteX721" fmla="*/ 804909 w 895350"/>
                <a:gd name="connsiteY721" fmla="*/ 298024 h 695325"/>
                <a:gd name="connsiteX722" fmla="*/ 809195 w 895350"/>
                <a:gd name="connsiteY722" fmla="*/ 297469 h 695325"/>
                <a:gd name="connsiteX723" fmla="*/ 809081 w 895350"/>
                <a:gd name="connsiteY723" fmla="*/ 304132 h 695325"/>
                <a:gd name="connsiteX724" fmla="*/ 806680 w 895350"/>
                <a:gd name="connsiteY724" fmla="*/ 307797 h 695325"/>
                <a:gd name="connsiteX725" fmla="*/ 810738 w 895350"/>
                <a:gd name="connsiteY725" fmla="*/ 314738 h 695325"/>
                <a:gd name="connsiteX726" fmla="*/ 809481 w 895350"/>
                <a:gd name="connsiteY726" fmla="*/ 316793 h 695325"/>
                <a:gd name="connsiteX727" fmla="*/ 811138 w 895350"/>
                <a:gd name="connsiteY727" fmla="*/ 321957 h 695325"/>
                <a:gd name="connsiteX728" fmla="*/ 808967 w 895350"/>
                <a:gd name="connsiteY728" fmla="*/ 323123 h 695325"/>
                <a:gd name="connsiteX729" fmla="*/ 810738 w 895350"/>
                <a:gd name="connsiteY729" fmla="*/ 326621 h 695325"/>
                <a:gd name="connsiteX730" fmla="*/ 810795 w 895350"/>
                <a:gd name="connsiteY730" fmla="*/ 331841 h 695325"/>
                <a:gd name="connsiteX731" fmla="*/ 814567 w 895350"/>
                <a:gd name="connsiteY731" fmla="*/ 335950 h 695325"/>
                <a:gd name="connsiteX732" fmla="*/ 811881 w 895350"/>
                <a:gd name="connsiteY732" fmla="*/ 341337 h 695325"/>
                <a:gd name="connsiteX733" fmla="*/ 813595 w 895350"/>
                <a:gd name="connsiteY733" fmla="*/ 347833 h 695325"/>
                <a:gd name="connsiteX734" fmla="*/ 815939 w 895350"/>
                <a:gd name="connsiteY734" fmla="*/ 348666 h 695325"/>
                <a:gd name="connsiteX735" fmla="*/ 820625 w 895350"/>
                <a:gd name="connsiteY735" fmla="*/ 347389 h 695325"/>
                <a:gd name="connsiteX736" fmla="*/ 821882 w 895350"/>
                <a:gd name="connsiteY736" fmla="*/ 349888 h 695325"/>
                <a:gd name="connsiteX737" fmla="*/ 828283 w 895350"/>
                <a:gd name="connsiteY737" fmla="*/ 351221 h 695325"/>
                <a:gd name="connsiteX738" fmla="*/ 828283 w 895350"/>
                <a:gd name="connsiteY738" fmla="*/ 351221 h 695325"/>
                <a:gd name="connsiteX739" fmla="*/ 833827 w 895350"/>
                <a:gd name="connsiteY739" fmla="*/ 351720 h 695325"/>
                <a:gd name="connsiteX740" fmla="*/ 833141 w 895350"/>
                <a:gd name="connsiteY740" fmla="*/ 355885 h 695325"/>
                <a:gd name="connsiteX741" fmla="*/ 837085 w 895350"/>
                <a:gd name="connsiteY741" fmla="*/ 356662 h 695325"/>
                <a:gd name="connsiteX742" fmla="*/ 837599 w 895350"/>
                <a:gd name="connsiteY742" fmla="*/ 359050 h 695325"/>
                <a:gd name="connsiteX743" fmla="*/ 842799 w 895350"/>
                <a:gd name="connsiteY743" fmla="*/ 359661 h 695325"/>
                <a:gd name="connsiteX744" fmla="*/ 847372 w 895350"/>
                <a:gd name="connsiteY744" fmla="*/ 364381 h 695325"/>
                <a:gd name="connsiteX745" fmla="*/ 851658 w 895350"/>
                <a:gd name="connsiteY745" fmla="*/ 366935 h 695325"/>
                <a:gd name="connsiteX746" fmla="*/ 853373 w 895350"/>
                <a:gd name="connsiteY746" fmla="*/ 373210 h 695325"/>
                <a:gd name="connsiteX747" fmla="*/ 855487 w 895350"/>
                <a:gd name="connsiteY747" fmla="*/ 375320 h 695325"/>
                <a:gd name="connsiteX748" fmla="*/ 859487 w 895350"/>
                <a:gd name="connsiteY748" fmla="*/ 375764 h 695325"/>
                <a:gd name="connsiteX749" fmla="*/ 864345 w 895350"/>
                <a:gd name="connsiteY749" fmla="*/ 369156 h 695325"/>
                <a:gd name="connsiteX750" fmla="*/ 870575 w 895350"/>
                <a:gd name="connsiteY750" fmla="*/ 366269 h 695325"/>
                <a:gd name="connsiteX751" fmla="*/ 881319 w 895350"/>
                <a:gd name="connsiteY751" fmla="*/ 376875 h 695325"/>
                <a:gd name="connsiteX752" fmla="*/ 884348 w 895350"/>
                <a:gd name="connsiteY752" fmla="*/ 374432 h 695325"/>
                <a:gd name="connsiteX753" fmla="*/ 886749 w 895350"/>
                <a:gd name="connsiteY753" fmla="*/ 374765 h 695325"/>
                <a:gd name="connsiteX754" fmla="*/ 889891 w 895350"/>
                <a:gd name="connsiteY754" fmla="*/ 370545 h 695325"/>
                <a:gd name="connsiteX755" fmla="*/ 895378 w 895350"/>
                <a:gd name="connsiteY755" fmla="*/ 371211 h 695325"/>
                <a:gd name="connsiteX756" fmla="*/ 896350 w 895350"/>
                <a:gd name="connsiteY756" fmla="*/ 367102 h 695325"/>
                <a:gd name="connsiteX757" fmla="*/ 897664 w 895350"/>
                <a:gd name="connsiteY757" fmla="*/ 367435 h 695325"/>
                <a:gd name="connsiteX758" fmla="*/ 897264 w 895350"/>
                <a:gd name="connsiteY758" fmla="*/ 372322 h 695325"/>
                <a:gd name="connsiteX759" fmla="*/ 895550 w 895350"/>
                <a:gd name="connsiteY759" fmla="*/ 374821 h 695325"/>
                <a:gd name="connsiteX760" fmla="*/ 897264 w 895350"/>
                <a:gd name="connsiteY760" fmla="*/ 381095 h 695325"/>
                <a:gd name="connsiteX761" fmla="*/ 893664 w 895350"/>
                <a:gd name="connsiteY761" fmla="*/ 384094 h 695325"/>
                <a:gd name="connsiteX762" fmla="*/ 893092 w 895350"/>
                <a:gd name="connsiteY762" fmla="*/ 393201 h 695325"/>
                <a:gd name="connsiteX763" fmla="*/ 891778 w 895350"/>
                <a:gd name="connsiteY763" fmla="*/ 397365 h 695325"/>
                <a:gd name="connsiteX764" fmla="*/ 887205 w 895350"/>
                <a:gd name="connsiteY764" fmla="*/ 400919 h 695325"/>
                <a:gd name="connsiteX765" fmla="*/ 886749 w 895350"/>
                <a:gd name="connsiteY765" fmla="*/ 405250 h 695325"/>
                <a:gd name="connsiteX766" fmla="*/ 888405 w 895350"/>
                <a:gd name="connsiteY766" fmla="*/ 406750 h 695325"/>
                <a:gd name="connsiteX767" fmla="*/ 887377 w 895350"/>
                <a:gd name="connsiteY767" fmla="*/ 414357 h 695325"/>
                <a:gd name="connsiteX768" fmla="*/ 884234 w 895350"/>
                <a:gd name="connsiteY768" fmla="*/ 416911 h 695325"/>
                <a:gd name="connsiteX769" fmla="*/ 884005 w 895350"/>
                <a:gd name="connsiteY769" fmla="*/ 422242 h 695325"/>
                <a:gd name="connsiteX770" fmla="*/ 879262 w 895350"/>
                <a:gd name="connsiteY770" fmla="*/ 422409 h 695325"/>
                <a:gd name="connsiteX771" fmla="*/ 877604 w 895350"/>
                <a:gd name="connsiteY771" fmla="*/ 428406 h 695325"/>
                <a:gd name="connsiteX772" fmla="*/ 879090 w 895350"/>
                <a:gd name="connsiteY772" fmla="*/ 430072 h 695325"/>
                <a:gd name="connsiteX773" fmla="*/ 878804 w 895350"/>
                <a:gd name="connsiteY773" fmla="*/ 434181 h 695325"/>
                <a:gd name="connsiteX774" fmla="*/ 882119 w 895350"/>
                <a:gd name="connsiteY774" fmla="*/ 435069 h 695325"/>
                <a:gd name="connsiteX775" fmla="*/ 881605 w 895350"/>
                <a:gd name="connsiteY775" fmla="*/ 439123 h 695325"/>
                <a:gd name="connsiteX776" fmla="*/ 878747 w 895350"/>
                <a:gd name="connsiteY776" fmla="*/ 441844 h 695325"/>
                <a:gd name="connsiteX777" fmla="*/ 871261 w 895350"/>
                <a:gd name="connsiteY777" fmla="*/ 440067 h 695325"/>
                <a:gd name="connsiteX778" fmla="*/ 869718 w 895350"/>
                <a:gd name="connsiteY778" fmla="*/ 441844 h 695325"/>
                <a:gd name="connsiteX779" fmla="*/ 872118 w 895350"/>
                <a:gd name="connsiteY779" fmla="*/ 448452 h 695325"/>
                <a:gd name="connsiteX780" fmla="*/ 866403 w 895350"/>
                <a:gd name="connsiteY780" fmla="*/ 449174 h 695325"/>
                <a:gd name="connsiteX781" fmla="*/ 863431 w 895350"/>
                <a:gd name="connsiteY781" fmla="*/ 446675 h 695325"/>
                <a:gd name="connsiteX782" fmla="*/ 860002 w 895350"/>
                <a:gd name="connsiteY782" fmla="*/ 447452 h 695325"/>
                <a:gd name="connsiteX783" fmla="*/ 857944 w 895350"/>
                <a:gd name="connsiteY783" fmla="*/ 449729 h 695325"/>
                <a:gd name="connsiteX784" fmla="*/ 853715 w 895350"/>
                <a:gd name="connsiteY784" fmla="*/ 446120 h 695325"/>
                <a:gd name="connsiteX785" fmla="*/ 849715 w 895350"/>
                <a:gd name="connsiteY785" fmla="*/ 446342 h 695325"/>
                <a:gd name="connsiteX786" fmla="*/ 848057 w 895350"/>
                <a:gd name="connsiteY786" fmla="*/ 451062 h 695325"/>
                <a:gd name="connsiteX787" fmla="*/ 845314 w 895350"/>
                <a:gd name="connsiteY787" fmla="*/ 450617 h 695325"/>
                <a:gd name="connsiteX788" fmla="*/ 842056 w 895350"/>
                <a:gd name="connsiteY788" fmla="*/ 452394 h 695325"/>
                <a:gd name="connsiteX789" fmla="*/ 841028 w 895350"/>
                <a:gd name="connsiteY789" fmla="*/ 450506 h 695325"/>
                <a:gd name="connsiteX790" fmla="*/ 837085 w 895350"/>
                <a:gd name="connsiteY790" fmla="*/ 450340 h 695325"/>
                <a:gd name="connsiteX791" fmla="*/ 831312 w 895350"/>
                <a:gd name="connsiteY791" fmla="*/ 453949 h 695325"/>
                <a:gd name="connsiteX792" fmla="*/ 827483 w 895350"/>
                <a:gd name="connsiteY792" fmla="*/ 454504 h 695325"/>
                <a:gd name="connsiteX793" fmla="*/ 824740 w 895350"/>
                <a:gd name="connsiteY793" fmla="*/ 458003 h 695325"/>
                <a:gd name="connsiteX794" fmla="*/ 818568 w 895350"/>
                <a:gd name="connsiteY794" fmla="*/ 459891 h 695325"/>
                <a:gd name="connsiteX795" fmla="*/ 813081 w 895350"/>
                <a:gd name="connsiteY795" fmla="*/ 465055 h 695325"/>
                <a:gd name="connsiteX796" fmla="*/ 814738 w 895350"/>
                <a:gd name="connsiteY796" fmla="*/ 468165 h 695325"/>
                <a:gd name="connsiteX797" fmla="*/ 818396 w 895350"/>
                <a:gd name="connsiteY797" fmla="*/ 470497 h 695325"/>
                <a:gd name="connsiteX798" fmla="*/ 823654 w 895350"/>
                <a:gd name="connsiteY798" fmla="*/ 468775 h 695325"/>
                <a:gd name="connsiteX799" fmla="*/ 830283 w 895350"/>
                <a:gd name="connsiteY799" fmla="*/ 472662 h 695325"/>
                <a:gd name="connsiteX800" fmla="*/ 834113 w 895350"/>
                <a:gd name="connsiteY800" fmla="*/ 481214 h 695325"/>
                <a:gd name="connsiteX801" fmla="*/ 833084 w 895350"/>
                <a:gd name="connsiteY801" fmla="*/ 485045 h 695325"/>
                <a:gd name="connsiteX802" fmla="*/ 828226 w 895350"/>
                <a:gd name="connsiteY802" fmla="*/ 487044 h 695325"/>
                <a:gd name="connsiteX803" fmla="*/ 827769 w 895350"/>
                <a:gd name="connsiteY803" fmla="*/ 493430 h 695325"/>
                <a:gd name="connsiteX804" fmla="*/ 830969 w 895350"/>
                <a:gd name="connsiteY804" fmla="*/ 495985 h 695325"/>
                <a:gd name="connsiteX805" fmla="*/ 831026 w 895350"/>
                <a:gd name="connsiteY805" fmla="*/ 500482 h 695325"/>
                <a:gd name="connsiteX806" fmla="*/ 835199 w 895350"/>
                <a:gd name="connsiteY806" fmla="*/ 503481 h 695325"/>
                <a:gd name="connsiteX807" fmla="*/ 829255 w 895350"/>
                <a:gd name="connsiteY807" fmla="*/ 502370 h 695325"/>
                <a:gd name="connsiteX808" fmla="*/ 829655 w 895350"/>
                <a:gd name="connsiteY808" fmla="*/ 496096 h 695325"/>
                <a:gd name="connsiteX809" fmla="*/ 827140 w 895350"/>
                <a:gd name="connsiteY809" fmla="*/ 494763 h 695325"/>
                <a:gd name="connsiteX810" fmla="*/ 823597 w 895350"/>
                <a:gd name="connsiteY810" fmla="*/ 482491 h 695325"/>
                <a:gd name="connsiteX811" fmla="*/ 823826 w 895350"/>
                <a:gd name="connsiteY811" fmla="*/ 478826 h 695325"/>
                <a:gd name="connsiteX812" fmla="*/ 820054 w 895350"/>
                <a:gd name="connsiteY812" fmla="*/ 478271 h 695325"/>
                <a:gd name="connsiteX813" fmla="*/ 817939 w 895350"/>
                <a:gd name="connsiteY813" fmla="*/ 483157 h 695325"/>
                <a:gd name="connsiteX814" fmla="*/ 819482 w 895350"/>
                <a:gd name="connsiteY814" fmla="*/ 485434 h 695325"/>
                <a:gd name="connsiteX815" fmla="*/ 815710 w 895350"/>
                <a:gd name="connsiteY815" fmla="*/ 487544 h 695325"/>
                <a:gd name="connsiteX816" fmla="*/ 814624 w 895350"/>
                <a:gd name="connsiteY816" fmla="*/ 484823 h 695325"/>
                <a:gd name="connsiteX817" fmla="*/ 816739 w 895350"/>
                <a:gd name="connsiteY817" fmla="*/ 480714 h 695325"/>
                <a:gd name="connsiteX818" fmla="*/ 814338 w 895350"/>
                <a:gd name="connsiteY818" fmla="*/ 479493 h 695325"/>
                <a:gd name="connsiteX819" fmla="*/ 811310 w 895350"/>
                <a:gd name="connsiteY819" fmla="*/ 481269 h 695325"/>
                <a:gd name="connsiteX820" fmla="*/ 809938 w 895350"/>
                <a:gd name="connsiteY820" fmla="*/ 477771 h 695325"/>
                <a:gd name="connsiteX821" fmla="*/ 806223 w 895350"/>
                <a:gd name="connsiteY821" fmla="*/ 475383 h 695325"/>
                <a:gd name="connsiteX822" fmla="*/ 802223 w 895350"/>
                <a:gd name="connsiteY822" fmla="*/ 468664 h 695325"/>
                <a:gd name="connsiteX823" fmla="*/ 799193 w 895350"/>
                <a:gd name="connsiteY823" fmla="*/ 467665 h 695325"/>
                <a:gd name="connsiteX824" fmla="*/ 797765 w 895350"/>
                <a:gd name="connsiteY824" fmla="*/ 464167 h 695325"/>
                <a:gd name="connsiteX825" fmla="*/ 798050 w 895350"/>
                <a:gd name="connsiteY825" fmla="*/ 456504 h 695325"/>
                <a:gd name="connsiteX826" fmla="*/ 799251 w 895350"/>
                <a:gd name="connsiteY826" fmla="*/ 448729 h 695325"/>
                <a:gd name="connsiteX827" fmla="*/ 801079 w 895350"/>
                <a:gd name="connsiteY827" fmla="*/ 444731 h 695325"/>
                <a:gd name="connsiteX828" fmla="*/ 799251 w 895350"/>
                <a:gd name="connsiteY828" fmla="*/ 442955 h 695325"/>
                <a:gd name="connsiteX829" fmla="*/ 794793 w 895350"/>
                <a:gd name="connsiteY829" fmla="*/ 443454 h 695325"/>
                <a:gd name="connsiteX830" fmla="*/ 791135 w 895350"/>
                <a:gd name="connsiteY830" fmla="*/ 442177 h 695325"/>
                <a:gd name="connsiteX831" fmla="*/ 787935 w 895350"/>
                <a:gd name="connsiteY831" fmla="*/ 443288 h 695325"/>
                <a:gd name="connsiteX832" fmla="*/ 784791 w 895350"/>
                <a:gd name="connsiteY832" fmla="*/ 440844 h 695325"/>
                <a:gd name="connsiteX833" fmla="*/ 787135 w 895350"/>
                <a:gd name="connsiteY833" fmla="*/ 439623 h 695325"/>
                <a:gd name="connsiteX834" fmla="*/ 786506 w 895350"/>
                <a:gd name="connsiteY834" fmla="*/ 436846 h 695325"/>
                <a:gd name="connsiteX835" fmla="*/ 788678 w 895350"/>
                <a:gd name="connsiteY835" fmla="*/ 434070 h 695325"/>
                <a:gd name="connsiteX836" fmla="*/ 785363 w 895350"/>
                <a:gd name="connsiteY836" fmla="*/ 432349 h 695325"/>
                <a:gd name="connsiteX837" fmla="*/ 782049 w 895350"/>
                <a:gd name="connsiteY837" fmla="*/ 434681 h 695325"/>
                <a:gd name="connsiteX838" fmla="*/ 777819 w 895350"/>
                <a:gd name="connsiteY838" fmla="*/ 435180 h 695325"/>
                <a:gd name="connsiteX839" fmla="*/ 775533 w 895350"/>
                <a:gd name="connsiteY839" fmla="*/ 433459 h 695325"/>
                <a:gd name="connsiteX840" fmla="*/ 771933 w 895350"/>
                <a:gd name="connsiteY840" fmla="*/ 433792 h 695325"/>
                <a:gd name="connsiteX841" fmla="*/ 771075 w 895350"/>
                <a:gd name="connsiteY841" fmla="*/ 429683 h 695325"/>
                <a:gd name="connsiteX842" fmla="*/ 765761 w 895350"/>
                <a:gd name="connsiteY842" fmla="*/ 430849 h 695325"/>
                <a:gd name="connsiteX843" fmla="*/ 766389 w 895350"/>
                <a:gd name="connsiteY843" fmla="*/ 435069 h 695325"/>
                <a:gd name="connsiteX844" fmla="*/ 763075 w 895350"/>
                <a:gd name="connsiteY844" fmla="*/ 434403 h 695325"/>
                <a:gd name="connsiteX845" fmla="*/ 761989 w 895350"/>
                <a:gd name="connsiteY845" fmla="*/ 437179 h 695325"/>
                <a:gd name="connsiteX846" fmla="*/ 763703 w 895350"/>
                <a:gd name="connsiteY846" fmla="*/ 440733 h 695325"/>
                <a:gd name="connsiteX847" fmla="*/ 761074 w 895350"/>
                <a:gd name="connsiteY847" fmla="*/ 441400 h 695325"/>
                <a:gd name="connsiteX848" fmla="*/ 760046 w 895350"/>
                <a:gd name="connsiteY848" fmla="*/ 447952 h 695325"/>
                <a:gd name="connsiteX849" fmla="*/ 758274 w 895350"/>
                <a:gd name="connsiteY849" fmla="*/ 449951 h 695325"/>
                <a:gd name="connsiteX850" fmla="*/ 757759 w 895350"/>
                <a:gd name="connsiteY850" fmla="*/ 457003 h 695325"/>
                <a:gd name="connsiteX851" fmla="*/ 755245 w 895350"/>
                <a:gd name="connsiteY851" fmla="*/ 461112 h 695325"/>
                <a:gd name="connsiteX852" fmla="*/ 753702 w 895350"/>
                <a:gd name="connsiteY852" fmla="*/ 468053 h 695325"/>
                <a:gd name="connsiteX853" fmla="*/ 756445 w 895350"/>
                <a:gd name="connsiteY853" fmla="*/ 471330 h 695325"/>
                <a:gd name="connsiteX854" fmla="*/ 752501 w 895350"/>
                <a:gd name="connsiteY854" fmla="*/ 475883 h 695325"/>
                <a:gd name="connsiteX855" fmla="*/ 755530 w 895350"/>
                <a:gd name="connsiteY855" fmla="*/ 479715 h 695325"/>
                <a:gd name="connsiteX856" fmla="*/ 751759 w 895350"/>
                <a:gd name="connsiteY856" fmla="*/ 483602 h 695325"/>
                <a:gd name="connsiteX857" fmla="*/ 752102 w 895350"/>
                <a:gd name="connsiteY857" fmla="*/ 488377 h 695325"/>
                <a:gd name="connsiteX858" fmla="*/ 751073 w 895350"/>
                <a:gd name="connsiteY858" fmla="*/ 494208 h 695325"/>
                <a:gd name="connsiteX859" fmla="*/ 751987 w 895350"/>
                <a:gd name="connsiteY859" fmla="*/ 497873 h 695325"/>
                <a:gd name="connsiteX860" fmla="*/ 747873 w 895350"/>
                <a:gd name="connsiteY860" fmla="*/ 503425 h 695325"/>
                <a:gd name="connsiteX861" fmla="*/ 743015 w 895350"/>
                <a:gd name="connsiteY861" fmla="*/ 503481 h 695325"/>
                <a:gd name="connsiteX862" fmla="*/ 740728 w 895350"/>
                <a:gd name="connsiteY862" fmla="*/ 498928 h 695325"/>
                <a:gd name="connsiteX863" fmla="*/ 737356 w 895350"/>
                <a:gd name="connsiteY863" fmla="*/ 500816 h 695325"/>
                <a:gd name="connsiteX864" fmla="*/ 738329 w 895350"/>
                <a:gd name="connsiteY864" fmla="*/ 503981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</a:cxnLst>
              <a:rect l="l" t="t" r="r" b="b"/>
              <a:pathLst>
                <a:path w="895350" h="695325">
                  <a:moveTo>
                    <a:pt x="738329" y="504925"/>
                  </a:moveTo>
                  <a:lnTo>
                    <a:pt x="735357" y="506924"/>
                  </a:lnTo>
                  <a:lnTo>
                    <a:pt x="736157" y="509312"/>
                  </a:lnTo>
                  <a:lnTo>
                    <a:pt x="733185" y="511644"/>
                  </a:lnTo>
                  <a:lnTo>
                    <a:pt x="728784" y="505314"/>
                  </a:lnTo>
                  <a:lnTo>
                    <a:pt x="724498" y="501649"/>
                  </a:lnTo>
                  <a:lnTo>
                    <a:pt x="719697" y="500649"/>
                  </a:lnTo>
                  <a:lnTo>
                    <a:pt x="718954" y="503259"/>
                  </a:lnTo>
                  <a:lnTo>
                    <a:pt x="716497" y="503203"/>
                  </a:lnTo>
                  <a:lnTo>
                    <a:pt x="716668" y="499372"/>
                  </a:lnTo>
                  <a:lnTo>
                    <a:pt x="714268" y="501649"/>
                  </a:lnTo>
                  <a:lnTo>
                    <a:pt x="715582" y="503425"/>
                  </a:lnTo>
                  <a:lnTo>
                    <a:pt x="713239" y="503092"/>
                  </a:lnTo>
                  <a:lnTo>
                    <a:pt x="711182" y="506368"/>
                  </a:lnTo>
                  <a:lnTo>
                    <a:pt x="712782" y="508090"/>
                  </a:lnTo>
                  <a:lnTo>
                    <a:pt x="704838" y="509811"/>
                  </a:lnTo>
                  <a:lnTo>
                    <a:pt x="703981" y="512310"/>
                  </a:lnTo>
                  <a:lnTo>
                    <a:pt x="706667" y="514920"/>
                  </a:lnTo>
                  <a:lnTo>
                    <a:pt x="701866" y="520251"/>
                  </a:lnTo>
                  <a:lnTo>
                    <a:pt x="703981" y="521417"/>
                  </a:lnTo>
                  <a:lnTo>
                    <a:pt x="702552" y="523749"/>
                  </a:lnTo>
                  <a:lnTo>
                    <a:pt x="699523" y="524138"/>
                  </a:lnTo>
                  <a:lnTo>
                    <a:pt x="699352" y="526637"/>
                  </a:lnTo>
                  <a:lnTo>
                    <a:pt x="701923" y="527192"/>
                  </a:lnTo>
                  <a:lnTo>
                    <a:pt x="702552" y="530857"/>
                  </a:lnTo>
                  <a:lnTo>
                    <a:pt x="697980" y="533411"/>
                  </a:lnTo>
                  <a:lnTo>
                    <a:pt x="693065" y="539353"/>
                  </a:lnTo>
                  <a:lnTo>
                    <a:pt x="687007" y="539741"/>
                  </a:lnTo>
                  <a:lnTo>
                    <a:pt x="686150" y="543462"/>
                  </a:lnTo>
                  <a:lnTo>
                    <a:pt x="683349" y="545461"/>
                  </a:lnTo>
                  <a:lnTo>
                    <a:pt x="679863" y="544795"/>
                  </a:lnTo>
                  <a:lnTo>
                    <a:pt x="678320" y="546460"/>
                  </a:lnTo>
                  <a:lnTo>
                    <a:pt x="678149" y="553735"/>
                  </a:lnTo>
                  <a:lnTo>
                    <a:pt x="673062" y="554845"/>
                  </a:lnTo>
                  <a:lnTo>
                    <a:pt x="663518" y="551625"/>
                  </a:lnTo>
                  <a:lnTo>
                    <a:pt x="662032" y="552735"/>
                  </a:lnTo>
                  <a:lnTo>
                    <a:pt x="658203" y="550625"/>
                  </a:lnTo>
                  <a:lnTo>
                    <a:pt x="654888" y="554401"/>
                  </a:lnTo>
                  <a:lnTo>
                    <a:pt x="650831" y="554568"/>
                  </a:lnTo>
                  <a:lnTo>
                    <a:pt x="648887" y="552513"/>
                  </a:lnTo>
                  <a:lnTo>
                    <a:pt x="646030" y="553179"/>
                  </a:lnTo>
                  <a:lnTo>
                    <a:pt x="645230" y="556011"/>
                  </a:lnTo>
                  <a:lnTo>
                    <a:pt x="636029" y="556844"/>
                  </a:lnTo>
                  <a:lnTo>
                    <a:pt x="633000" y="554346"/>
                  </a:lnTo>
                  <a:lnTo>
                    <a:pt x="627342" y="554568"/>
                  </a:lnTo>
                  <a:lnTo>
                    <a:pt x="617055" y="553624"/>
                  </a:lnTo>
                  <a:lnTo>
                    <a:pt x="598138" y="554068"/>
                  </a:lnTo>
                  <a:lnTo>
                    <a:pt x="592880" y="556900"/>
                  </a:lnTo>
                  <a:lnTo>
                    <a:pt x="599624" y="563175"/>
                  </a:lnTo>
                  <a:lnTo>
                    <a:pt x="600481" y="569783"/>
                  </a:lnTo>
                  <a:lnTo>
                    <a:pt x="599395" y="576446"/>
                  </a:lnTo>
                  <a:lnTo>
                    <a:pt x="600195" y="582665"/>
                  </a:lnTo>
                  <a:lnTo>
                    <a:pt x="603453" y="584220"/>
                  </a:lnTo>
                  <a:lnTo>
                    <a:pt x="604939" y="591606"/>
                  </a:lnTo>
                  <a:lnTo>
                    <a:pt x="609111" y="595715"/>
                  </a:lnTo>
                  <a:lnTo>
                    <a:pt x="612826" y="596603"/>
                  </a:lnTo>
                  <a:lnTo>
                    <a:pt x="617741" y="603267"/>
                  </a:lnTo>
                  <a:lnTo>
                    <a:pt x="619226" y="609708"/>
                  </a:lnTo>
                  <a:lnTo>
                    <a:pt x="617684" y="614150"/>
                  </a:lnTo>
                  <a:lnTo>
                    <a:pt x="611854" y="619370"/>
                  </a:lnTo>
                  <a:lnTo>
                    <a:pt x="612311" y="621924"/>
                  </a:lnTo>
                  <a:lnTo>
                    <a:pt x="608654" y="630143"/>
                  </a:lnTo>
                  <a:lnTo>
                    <a:pt x="605453" y="630976"/>
                  </a:lnTo>
                  <a:lnTo>
                    <a:pt x="600367" y="635918"/>
                  </a:lnTo>
                  <a:lnTo>
                    <a:pt x="598138" y="634640"/>
                  </a:lnTo>
                  <a:lnTo>
                    <a:pt x="600024" y="632308"/>
                  </a:lnTo>
                  <a:lnTo>
                    <a:pt x="593451" y="632308"/>
                  </a:lnTo>
                  <a:lnTo>
                    <a:pt x="589737" y="626200"/>
                  </a:lnTo>
                  <a:lnTo>
                    <a:pt x="588936" y="628865"/>
                  </a:lnTo>
                  <a:lnTo>
                    <a:pt x="586994" y="626700"/>
                  </a:lnTo>
                  <a:lnTo>
                    <a:pt x="583393" y="625922"/>
                  </a:lnTo>
                  <a:lnTo>
                    <a:pt x="581336" y="627810"/>
                  </a:lnTo>
                  <a:lnTo>
                    <a:pt x="578821" y="625534"/>
                  </a:lnTo>
                  <a:lnTo>
                    <a:pt x="577621" y="631031"/>
                  </a:lnTo>
                  <a:lnTo>
                    <a:pt x="576249" y="628921"/>
                  </a:lnTo>
                  <a:lnTo>
                    <a:pt x="569334" y="628143"/>
                  </a:lnTo>
                  <a:lnTo>
                    <a:pt x="560418" y="628643"/>
                  </a:lnTo>
                  <a:lnTo>
                    <a:pt x="556018" y="629809"/>
                  </a:lnTo>
                  <a:lnTo>
                    <a:pt x="554361" y="627422"/>
                  </a:lnTo>
                  <a:lnTo>
                    <a:pt x="549274" y="627422"/>
                  </a:lnTo>
                  <a:lnTo>
                    <a:pt x="547731" y="621924"/>
                  </a:lnTo>
                  <a:lnTo>
                    <a:pt x="545788" y="623090"/>
                  </a:lnTo>
                  <a:lnTo>
                    <a:pt x="540130" y="621702"/>
                  </a:lnTo>
                  <a:lnTo>
                    <a:pt x="539559" y="623868"/>
                  </a:lnTo>
                  <a:lnTo>
                    <a:pt x="535901" y="624034"/>
                  </a:lnTo>
                  <a:lnTo>
                    <a:pt x="534586" y="621758"/>
                  </a:lnTo>
                  <a:lnTo>
                    <a:pt x="530357" y="621647"/>
                  </a:lnTo>
                  <a:lnTo>
                    <a:pt x="530414" y="623312"/>
                  </a:lnTo>
                  <a:lnTo>
                    <a:pt x="524414" y="620814"/>
                  </a:lnTo>
                  <a:lnTo>
                    <a:pt x="520470" y="620758"/>
                  </a:lnTo>
                  <a:lnTo>
                    <a:pt x="523728" y="618870"/>
                  </a:lnTo>
                  <a:lnTo>
                    <a:pt x="519327" y="616538"/>
                  </a:lnTo>
                  <a:lnTo>
                    <a:pt x="514413" y="615705"/>
                  </a:lnTo>
                  <a:lnTo>
                    <a:pt x="512241" y="613817"/>
                  </a:lnTo>
                  <a:lnTo>
                    <a:pt x="507954" y="614150"/>
                  </a:lnTo>
                  <a:lnTo>
                    <a:pt x="508583" y="610874"/>
                  </a:lnTo>
                  <a:lnTo>
                    <a:pt x="513498" y="606709"/>
                  </a:lnTo>
                  <a:lnTo>
                    <a:pt x="509555" y="606654"/>
                  </a:lnTo>
                  <a:lnTo>
                    <a:pt x="508754" y="603933"/>
                  </a:lnTo>
                  <a:lnTo>
                    <a:pt x="505611" y="602989"/>
                  </a:lnTo>
                  <a:lnTo>
                    <a:pt x="506526" y="600768"/>
                  </a:lnTo>
                  <a:lnTo>
                    <a:pt x="500467" y="597158"/>
                  </a:lnTo>
                  <a:lnTo>
                    <a:pt x="502296" y="593827"/>
                  </a:lnTo>
                  <a:lnTo>
                    <a:pt x="501668" y="588718"/>
                  </a:lnTo>
                  <a:lnTo>
                    <a:pt x="497496" y="588163"/>
                  </a:lnTo>
                  <a:lnTo>
                    <a:pt x="495038" y="584720"/>
                  </a:lnTo>
                  <a:lnTo>
                    <a:pt x="491381" y="585164"/>
                  </a:lnTo>
                  <a:lnTo>
                    <a:pt x="492581" y="581333"/>
                  </a:lnTo>
                  <a:lnTo>
                    <a:pt x="490581" y="580278"/>
                  </a:lnTo>
                  <a:lnTo>
                    <a:pt x="486466" y="582887"/>
                  </a:lnTo>
                  <a:lnTo>
                    <a:pt x="483608" y="586830"/>
                  </a:lnTo>
                  <a:lnTo>
                    <a:pt x="482865" y="590051"/>
                  </a:lnTo>
                  <a:lnTo>
                    <a:pt x="479265" y="588163"/>
                  </a:lnTo>
                  <a:lnTo>
                    <a:pt x="478408" y="593938"/>
                  </a:lnTo>
                  <a:lnTo>
                    <a:pt x="471263" y="587663"/>
                  </a:lnTo>
                  <a:lnTo>
                    <a:pt x="468634" y="587941"/>
                  </a:lnTo>
                  <a:lnTo>
                    <a:pt x="468235" y="590773"/>
                  </a:lnTo>
                  <a:lnTo>
                    <a:pt x="471378" y="592938"/>
                  </a:lnTo>
                  <a:lnTo>
                    <a:pt x="468006" y="597492"/>
                  </a:lnTo>
                  <a:lnTo>
                    <a:pt x="464006" y="599102"/>
                  </a:lnTo>
                  <a:lnTo>
                    <a:pt x="460576" y="598102"/>
                  </a:lnTo>
                  <a:lnTo>
                    <a:pt x="459148" y="603655"/>
                  </a:lnTo>
                  <a:lnTo>
                    <a:pt x="456519" y="605599"/>
                  </a:lnTo>
                  <a:lnTo>
                    <a:pt x="458233" y="611263"/>
                  </a:lnTo>
                  <a:lnTo>
                    <a:pt x="456119" y="613151"/>
                  </a:lnTo>
                  <a:lnTo>
                    <a:pt x="450290" y="630642"/>
                  </a:lnTo>
                  <a:lnTo>
                    <a:pt x="454175" y="635584"/>
                  </a:lnTo>
                  <a:lnTo>
                    <a:pt x="452804" y="637750"/>
                  </a:lnTo>
                  <a:lnTo>
                    <a:pt x="450290" y="634585"/>
                  </a:lnTo>
                  <a:lnTo>
                    <a:pt x="444746" y="637250"/>
                  </a:lnTo>
                  <a:lnTo>
                    <a:pt x="438802" y="645191"/>
                  </a:lnTo>
                  <a:lnTo>
                    <a:pt x="437031" y="650688"/>
                  </a:lnTo>
                  <a:lnTo>
                    <a:pt x="434973" y="651632"/>
                  </a:lnTo>
                  <a:lnTo>
                    <a:pt x="431544" y="659684"/>
                  </a:lnTo>
                  <a:lnTo>
                    <a:pt x="421657" y="666681"/>
                  </a:lnTo>
                  <a:lnTo>
                    <a:pt x="421600" y="666903"/>
                  </a:lnTo>
                  <a:lnTo>
                    <a:pt x="419714" y="669179"/>
                  </a:lnTo>
                  <a:lnTo>
                    <a:pt x="415713" y="669457"/>
                  </a:lnTo>
                  <a:lnTo>
                    <a:pt x="416570" y="672955"/>
                  </a:lnTo>
                  <a:lnTo>
                    <a:pt x="413427" y="676343"/>
                  </a:lnTo>
                  <a:lnTo>
                    <a:pt x="414227" y="679341"/>
                  </a:lnTo>
                  <a:lnTo>
                    <a:pt x="410284" y="681118"/>
                  </a:lnTo>
                  <a:lnTo>
                    <a:pt x="411827" y="683672"/>
                  </a:lnTo>
                  <a:lnTo>
                    <a:pt x="408970" y="685505"/>
                  </a:lnTo>
                  <a:lnTo>
                    <a:pt x="407998" y="689559"/>
                  </a:lnTo>
                  <a:lnTo>
                    <a:pt x="404912" y="688615"/>
                  </a:lnTo>
                  <a:lnTo>
                    <a:pt x="400397" y="695334"/>
                  </a:lnTo>
                  <a:lnTo>
                    <a:pt x="396854" y="695223"/>
                  </a:lnTo>
                  <a:lnTo>
                    <a:pt x="392567" y="692057"/>
                  </a:lnTo>
                  <a:lnTo>
                    <a:pt x="391253" y="694501"/>
                  </a:lnTo>
                  <a:lnTo>
                    <a:pt x="387195" y="697166"/>
                  </a:lnTo>
                  <a:lnTo>
                    <a:pt x="383595" y="693390"/>
                  </a:lnTo>
                  <a:lnTo>
                    <a:pt x="377022" y="697166"/>
                  </a:lnTo>
                  <a:lnTo>
                    <a:pt x="375193" y="693390"/>
                  </a:lnTo>
                  <a:lnTo>
                    <a:pt x="371879" y="691113"/>
                  </a:lnTo>
                  <a:lnTo>
                    <a:pt x="365592" y="694112"/>
                  </a:lnTo>
                  <a:lnTo>
                    <a:pt x="366049" y="689281"/>
                  </a:lnTo>
                  <a:lnTo>
                    <a:pt x="370336" y="688004"/>
                  </a:lnTo>
                  <a:lnTo>
                    <a:pt x="371707" y="684394"/>
                  </a:lnTo>
                  <a:lnTo>
                    <a:pt x="373993" y="683950"/>
                  </a:lnTo>
                  <a:lnTo>
                    <a:pt x="374851" y="678120"/>
                  </a:lnTo>
                  <a:lnTo>
                    <a:pt x="378794" y="674011"/>
                  </a:lnTo>
                  <a:lnTo>
                    <a:pt x="379994" y="669846"/>
                  </a:lnTo>
                  <a:lnTo>
                    <a:pt x="377480" y="669068"/>
                  </a:lnTo>
                  <a:lnTo>
                    <a:pt x="379480" y="665348"/>
                  </a:lnTo>
                  <a:lnTo>
                    <a:pt x="381880" y="664459"/>
                  </a:lnTo>
                  <a:lnTo>
                    <a:pt x="384795" y="660184"/>
                  </a:lnTo>
                  <a:lnTo>
                    <a:pt x="379880" y="658851"/>
                  </a:lnTo>
                  <a:lnTo>
                    <a:pt x="381766" y="652187"/>
                  </a:lnTo>
                  <a:lnTo>
                    <a:pt x="380908" y="650577"/>
                  </a:lnTo>
                  <a:lnTo>
                    <a:pt x="375879" y="650688"/>
                  </a:lnTo>
                  <a:lnTo>
                    <a:pt x="374965" y="647079"/>
                  </a:lnTo>
                  <a:lnTo>
                    <a:pt x="371364" y="648245"/>
                  </a:lnTo>
                  <a:lnTo>
                    <a:pt x="370964" y="644302"/>
                  </a:lnTo>
                  <a:lnTo>
                    <a:pt x="368907" y="641582"/>
                  </a:lnTo>
                  <a:lnTo>
                    <a:pt x="370507" y="638361"/>
                  </a:lnTo>
                  <a:lnTo>
                    <a:pt x="367993" y="635806"/>
                  </a:lnTo>
                  <a:lnTo>
                    <a:pt x="366107" y="636528"/>
                  </a:lnTo>
                  <a:lnTo>
                    <a:pt x="365306" y="631920"/>
                  </a:lnTo>
                  <a:lnTo>
                    <a:pt x="362220" y="631364"/>
                  </a:lnTo>
                  <a:lnTo>
                    <a:pt x="360963" y="627921"/>
                  </a:lnTo>
                  <a:lnTo>
                    <a:pt x="360849" y="621702"/>
                  </a:lnTo>
                  <a:lnTo>
                    <a:pt x="357134" y="617982"/>
                  </a:lnTo>
                  <a:lnTo>
                    <a:pt x="358448" y="614872"/>
                  </a:lnTo>
                  <a:lnTo>
                    <a:pt x="355877" y="613539"/>
                  </a:lnTo>
                  <a:lnTo>
                    <a:pt x="353133" y="606987"/>
                  </a:lnTo>
                  <a:lnTo>
                    <a:pt x="354162" y="601434"/>
                  </a:lnTo>
                  <a:lnTo>
                    <a:pt x="352848" y="597269"/>
                  </a:lnTo>
                  <a:lnTo>
                    <a:pt x="349647" y="595381"/>
                  </a:lnTo>
                  <a:lnTo>
                    <a:pt x="343303" y="597714"/>
                  </a:lnTo>
                  <a:lnTo>
                    <a:pt x="340789" y="597158"/>
                  </a:lnTo>
                  <a:lnTo>
                    <a:pt x="342217" y="592883"/>
                  </a:lnTo>
                  <a:lnTo>
                    <a:pt x="342561" y="585830"/>
                  </a:lnTo>
                  <a:lnTo>
                    <a:pt x="342561" y="585830"/>
                  </a:lnTo>
                  <a:lnTo>
                    <a:pt x="341360" y="585442"/>
                  </a:lnTo>
                  <a:lnTo>
                    <a:pt x="341360" y="585442"/>
                  </a:lnTo>
                  <a:lnTo>
                    <a:pt x="341018" y="584720"/>
                  </a:lnTo>
                  <a:lnTo>
                    <a:pt x="341018" y="584720"/>
                  </a:lnTo>
                  <a:lnTo>
                    <a:pt x="338731" y="579001"/>
                  </a:lnTo>
                  <a:lnTo>
                    <a:pt x="339932" y="566340"/>
                  </a:lnTo>
                  <a:lnTo>
                    <a:pt x="343989" y="565896"/>
                  </a:lnTo>
                  <a:lnTo>
                    <a:pt x="338446" y="562064"/>
                  </a:lnTo>
                  <a:lnTo>
                    <a:pt x="339074" y="560121"/>
                  </a:lnTo>
                  <a:lnTo>
                    <a:pt x="345704" y="556567"/>
                  </a:lnTo>
                  <a:lnTo>
                    <a:pt x="345075" y="554790"/>
                  </a:lnTo>
                  <a:lnTo>
                    <a:pt x="349990" y="548959"/>
                  </a:lnTo>
                  <a:lnTo>
                    <a:pt x="349819" y="544184"/>
                  </a:lnTo>
                  <a:lnTo>
                    <a:pt x="352790" y="544628"/>
                  </a:lnTo>
                  <a:lnTo>
                    <a:pt x="356848" y="539908"/>
                  </a:lnTo>
                  <a:lnTo>
                    <a:pt x="353876" y="536909"/>
                  </a:lnTo>
                  <a:lnTo>
                    <a:pt x="353876" y="536909"/>
                  </a:lnTo>
                  <a:lnTo>
                    <a:pt x="349762" y="537409"/>
                  </a:lnTo>
                  <a:lnTo>
                    <a:pt x="345532" y="534078"/>
                  </a:lnTo>
                  <a:lnTo>
                    <a:pt x="344504" y="538742"/>
                  </a:lnTo>
                  <a:lnTo>
                    <a:pt x="339760" y="538631"/>
                  </a:lnTo>
                  <a:lnTo>
                    <a:pt x="340389" y="532245"/>
                  </a:lnTo>
                  <a:lnTo>
                    <a:pt x="337417" y="535021"/>
                  </a:lnTo>
                  <a:lnTo>
                    <a:pt x="340389" y="529413"/>
                  </a:lnTo>
                  <a:lnTo>
                    <a:pt x="336960" y="528025"/>
                  </a:lnTo>
                  <a:lnTo>
                    <a:pt x="336960" y="523527"/>
                  </a:lnTo>
                  <a:lnTo>
                    <a:pt x="339132" y="520640"/>
                  </a:lnTo>
                  <a:lnTo>
                    <a:pt x="335874" y="517807"/>
                  </a:lnTo>
                  <a:lnTo>
                    <a:pt x="332159" y="519251"/>
                  </a:lnTo>
                  <a:lnTo>
                    <a:pt x="327644" y="518363"/>
                  </a:lnTo>
                  <a:lnTo>
                    <a:pt x="326901" y="512865"/>
                  </a:lnTo>
                  <a:lnTo>
                    <a:pt x="330273" y="510977"/>
                  </a:lnTo>
                  <a:lnTo>
                    <a:pt x="328616" y="509090"/>
                  </a:lnTo>
                  <a:lnTo>
                    <a:pt x="328673" y="503314"/>
                  </a:lnTo>
                  <a:lnTo>
                    <a:pt x="324387" y="500927"/>
                  </a:lnTo>
                  <a:lnTo>
                    <a:pt x="325301" y="499427"/>
                  </a:lnTo>
                  <a:lnTo>
                    <a:pt x="321129" y="495429"/>
                  </a:lnTo>
                  <a:lnTo>
                    <a:pt x="317757" y="494319"/>
                  </a:lnTo>
                  <a:lnTo>
                    <a:pt x="319815" y="492264"/>
                  </a:lnTo>
                  <a:lnTo>
                    <a:pt x="317586" y="489876"/>
                  </a:lnTo>
                  <a:lnTo>
                    <a:pt x="319700" y="485712"/>
                  </a:lnTo>
                  <a:lnTo>
                    <a:pt x="319072" y="482769"/>
                  </a:lnTo>
                  <a:lnTo>
                    <a:pt x="320386" y="478826"/>
                  </a:lnTo>
                  <a:lnTo>
                    <a:pt x="314957" y="479715"/>
                  </a:lnTo>
                  <a:lnTo>
                    <a:pt x="312385" y="477605"/>
                  </a:lnTo>
                  <a:lnTo>
                    <a:pt x="312728" y="473329"/>
                  </a:lnTo>
                  <a:lnTo>
                    <a:pt x="310499" y="471885"/>
                  </a:lnTo>
                  <a:lnTo>
                    <a:pt x="308442" y="466166"/>
                  </a:lnTo>
                  <a:lnTo>
                    <a:pt x="311071" y="463334"/>
                  </a:lnTo>
                  <a:lnTo>
                    <a:pt x="309070" y="456059"/>
                  </a:lnTo>
                  <a:lnTo>
                    <a:pt x="304727" y="453894"/>
                  </a:lnTo>
                  <a:lnTo>
                    <a:pt x="301869" y="457947"/>
                  </a:lnTo>
                  <a:lnTo>
                    <a:pt x="299698" y="457670"/>
                  </a:lnTo>
                  <a:lnTo>
                    <a:pt x="298098" y="453338"/>
                  </a:lnTo>
                  <a:lnTo>
                    <a:pt x="297412" y="445953"/>
                  </a:lnTo>
                  <a:lnTo>
                    <a:pt x="299526" y="435847"/>
                  </a:lnTo>
                  <a:lnTo>
                    <a:pt x="299297" y="432571"/>
                  </a:lnTo>
                  <a:lnTo>
                    <a:pt x="296612" y="426962"/>
                  </a:lnTo>
                  <a:lnTo>
                    <a:pt x="301069" y="421576"/>
                  </a:lnTo>
                  <a:lnTo>
                    <a:pt x="300498" y="414024"/>
                  </a:lnTo>
                  <a:lnTo>
                    <a:pt x="291468" y="416190"/>
                  </a:lnTo>
                  <a:lnTo>
                    <a:pt x="288668" y="421631"/>
                  </a:lnTo>
                  <a:lnTo>
                    <a:pt x="285353" y="422187"/>
                  </a:lnTo>
                  <a:lnTo>
                    <a:pt x="282324" y="424574"/>
                  </a:lnTo>
                  <a:lnTo>
                    <a:pt x="281467" y="430794"/>
                  </a:lnTo>
                  <a:lnTo>
                    <a:pt x="279695" y="434514"/>
                  </a:lnTo>
                  <a:lnTo>
                    <a:pt x="277523" y="434514"/>
                  </a:lnTo>
                  <a:lnTo>
                    <a:pt x="277237" y="437457"/>
                  </a:lnTo>
                  <a:lnTo>
                    <a:pt x="274952" y="439012"/>
                  </a:lnTo>
                  <a:lnTo>
                    <a:pt x="273008" y="443065"/>
                  </a:lnTo>
                  <a:lnTo>
                    <a:pt x="261864" y="450451"/>
                  </a:lnTo>
                  <a:lnTo>
                    <a:pt x="259007" y="446175"/>
                  </a:lnTo>
                  <a:lnTo>
                    <a:pt x="253063" y="446175"/>
                  </a:lnTo>
                  <a:lnTo>
                    <a:pt x="253920" y="442122"/>
                  </a:lnTo>
                  <a:lnTo>
                    <a:pt x="258664" y="439845"/>
                  </a:lnTo>
                  <a:lnTo>
                    <a:pt x="259635" y="436291"/>
                  </a:lnTo>
                  <a:lnTo>
                    <a:pt x="257863" y="434181"/>
                  </a:lnTo>
                  <a:lnTo>
                    <a:pt x="252891" y="434514"/>
                  </a:lnTo>
                  <a:lnTo>
                    <a:pt x="249519" y="431404"/>
                  </a:lnTo>
                  <a:lnTo>
                    <a:pt x="258092" y="421409"/>
                  </a:lnTo>
                  <a:lnTo>
                    <a:pt x="252548" y="415634"/>
                  </a:lnTo>
                  <a:lnTo>
                    <a:pt x="243976" y="408360"/>
                  </a:lnTo>
                  <a:lnTo>
                    <a:pt x="245233" y="404639"/>
                  </a:lnTo>
                  <a:lnTo>
                    <a:pt x="244204" y="401419"/>
                  </a:lnTo>
                  <a:lnTo>
                    <a:pt x="239804" y="401197"/>
                  </a:lnTo>
                  <a:lnTo>
                    <a:pt x="238546" y="398531"/>
                  </a:lnTo>
                  <a:lnTo>
                    <a:pt x="234203" y="400031"/>
                  </a:lnTo>
                  <a:lnTo>
                    <a:pt x="229174" y="399642"/>
                  </a:lnTo>
                  <a:lnTo>
                    <a:pt x="229460" y="395810"/>
                  </a:lnTo>
                  <a:lnTo>
                    <a:pt x="227802" y="393811"/>
                  </a:lnTo>
                  <a:lnTo>
                    <a:pt x="221630" y="395366"/>
                  </a:lnTo>
                  <a:lnTo>
                    <a:pt x="215286" y="387703"/>
                  </a:lnTo>
                  <a:lnTo>
                    <a:pt x="208942" y="385093"/>
                  </a:lnTo>
                  <a:lnTo>
                    <a:pt x="207571" y="381151"/>
                  </a:lnTo>
                  <a:lnTo>
                    <a:pt x="207571" y="381151"/>
                  </a:lnTo>
                  <a:lnTo>
                    <a:pt x="204885" y="379374"/>
                  </a:lnTo>
                  <a:lnTo>
                    <a:pt x="205399" y="372599"/>
                  </a:lnTo>
                  <a:lnTo>
                    <a:pt x="205399" y="372599"/>
                  </a:lnTo>
                  <a:lnTo>
                    <a:pt x="199741" y="368657"/>
                  </a:lnTo>
                  <a:lnTo>
                    <a:pt x="195169" y="370933"/>
                  </a:lnTo>
                  <a:lnTo>
                    <a:pt x="195341" y="375154"/>
                  </a:lnTo>
                  <a:lnTo>
                    <a:pt x="191683" y="377986"/>
                  </a:lnTo>
                  <a:lnTo>
                    <a:pt x="191112" y="383927"/>
                  </a:lnTo>
                  <a:lnTo>
                    <a:pt x="182253" y="384483"/>
                  </a:lnTo>
                  <a:lnTo>
                    <a:pt x="176367" y="378208"/>
                  </a:lnTo>
                  <a:lnTo>
                    <a:pt x="174023" y="379874"/>
                  </a:lnTo>
                  <a:lnTo>
                    <a:pt x="170937" y="374376"/>
                  </a:lnTo>
                  <a:lnTo>
                    <a:pt x="166822" y="375320"/>
                  </a:lnTo>
                  <a:lnTo>
                    <a:pt x="164765" y="378874"/>
                  </a:lnTo>
                  <a:lnTo>
                    <a:pt x="161336" y="371322"/>
                  </a:lnTo>
                  <a:lnTo>
                    <a:pt x="159622" y="369490"/>
                  </a:lnTo>
                  <a:lnTo>
                    <a:pt x="155107" y="368379"/>
                  </a:lnTo>
                  <a:lnTo>
                    <a:pt x="156421" y="364936"/>
                  </a:lnTo>
                  <a:lnTo>
                    <a:pt x="154078" y="360883"/>
                  </a:lnTo>
                  <a:lnTo>
                    <a:pt x="159222" y="358773"/>
                  </a:lnTo>
                  <a:lnTo>
                    <a:pt x="167794" y="361494"/>
                  </a:lnTo>
                  <a:lnTo>
                    <a:pt x="167794" y="361494"/>
                  </a:lnTo>
                  <a:lnTo>
                    <a:pt x="168594" y="358606"/>
                  </a:lnTo>
                  <a:lnTo>
                    <a:pt x="166079" y="357717"/>
                  </a:lnTo>
                  <a:lnTo>
                    <a:pt x="164879" y="354775"/>
                  </a:lnTo>
                  <a:lnTo>
                    <a:pt x="173281" y="355496"/>
                  </a:lnTo>
                  <a:lnTo>
                    <a:pt x="173166" y="351387"/>
                  </a:lnTo>
                  <a:lnTo>
                    <a:pt x="175624" y="350221"/>
                  </a:lnTo>
                  <a:lnTo>
                    <a:pt x="173909" y="344057"/>
                  </a:lnTo>
                  <a:lnTo>
                    <a:pt x="174081" y="340670"/>
                  </a:lnTo>
                  <a:lnTo>
                    <a:pt x="170595" y="336950"/>
                  </a:lnTo>
                  <a:lnTo>
                    <a:pt x="172023" y="332618"/>
                  </a:lnTo>
                  <a:lnTo>
                    <a:pt x="168651" y="326011"/>
                  </a:lnTo>
                  <a:lnTo>
                    <a:pt x="169223" y="322012"/>
                  </a:lnTo>
                  <a:lnTo>
                    <a:pt x="162651" y="308963"/>
                  </a:lnTo>
                  <a:lnTo>
                    <a:pt x="160193" y="307020"/>
                  </a:lnTo>
                  <a:lnTo>
                    <a:pt x="162994" y="305798"/>
                  </a:lnTo>
                  <a:lnTo>
                    <a:pt x="159736" y="301356"/>
                  </a:lnTo>
                  <a:lnTo>
                    <a:pt x="156536" y="299412"/>
                  </a:lnTo>
                  <a:lnTo>
                    <a:pt x="156250" y="292304"/>
                  </a:lnTo>
                  <a:lnTo>
                    <a:pt x="158364" y="291194"/>
                  </a:lnTo>
                  <a:lnTo>
                    <a:pt x="159450" y="285919"/>
                  </a:lnTo>
                  <a:lnTo>
                    <a:pt x="161679" y="282254"/>
                  </a:lnTo>
                  <a:lnTo>
                    <a:pt x="155850" y="279921"/>
                  </a:lnTo>
                  <a:lnTo>
                    <a:pt x="152421" y="275812"/>
                  </a:lnTo>
                  <a:lnTo>
                    <a:pt x="151506" y="270482"/>
                  </a:lnTo>
                  <a:lnTo>
                    <a:pt x="144077" y="258543"/>
                  </a:lnTo>
                  <a:lnTo>
                    <a:pt x="137733" y="255655"/>
                  </a:lnTo>
                  <a:lnTo>
                    <a:pt x="136418" y="251046"/>
                  </a:lnTo>
                  <a:lnTo>
                    <a:pt x="138990" y="247715"/>
                  </a:lnTo>
                  <a:lnTo>
                    <a:pt x="137447" y="244216"/>
                  </a:lnTo>
                  <a:lnTo>
                    <a:pt x="138533" y="240163"/>
                  </a:lnTo>
                  <a:lnTo>
                    <a:pt x="137390" y="237109"/>
                  </a:lnTo>
                  <a:lnTo>
                    <a:pt x="131904" y="237608"/>
                  </a:lnTo>
                  <a:lnTo>
                    <a:pt x="128132" y="239274"/>
                  </a:lnTo>
                  <a:lnTo>
                    <a:pt x="112472" y="251602"/>
                  </a:lnTo>
                  <a:lnTo>
                    <a:pt x="103614" y="255322"/>
                  </a:lnTo>
                  <a:lnTo>
                    <a:pt x="98242" y="261875"/>
                  </a:lnTo>
                  <a:lnTo>
                    <a:pt x="95670" y="266206"/>
                  </a:lnTo>
                  <a:lnTo>
                    <a:pt x="92584" y="266484"/>
                  </a:lnTo>
                  <a:lnTo>
                    <a:pt x="80868" y="270704"/>
                  </a:lnTo>
                  <a:lnTo>
                    <a:pt x="77839" y="272536"/>
                  </a:lnTo>
                  <a:lnTo>
                    <a:pt x="62637" y="273036"/>
                  </a:lnTo>
                  <a:lnTo>
                    <a:pt x="58179" y="270093"/>
                  </a:lnTo>
                  <a:lnTo>
                    <a:pt x="60065" y="263041"/>
                  </a:lnTo>
                  <a:lnTo>
                    <a:pt x="60351" y="249936"/>
                  </a:lnTo>
                  <a:lnTo>
                    <a:pt x="59551" y="241273"/>
                  </a:lnTo>
                  <a:lnTo>
                    <a:pt x="54179" y="240940"/>
                  </a:lnTo>
                  <a:lnTo>
                    <a:pt x="53836" y="234999"/>
                  </a:lnTo>
                  <a:lnTo>
                    <a:pt x="51207" y="230612"/>
                  </a:lnTo>
                  <a:lnTo>
                    <a:pt x="45206" y="228280"/>
                  </a:lnTo>
                  <a:lnTo>
                    <a:pt x="43549" y="223337"/>
                  </a:lnTo>
                  <a:lnTo>
                    <a:pt x="42577" y="215730"/>
                  </a:lnTo>
                  <a:lnTo>
                    <a:pt x="43892" y="212065"/>
                  </a:lnTo>
                  <a:lnTo>
                    <a:pt x="48006" y="208622"/>
                  </a:lnTo>
                  <a:lnTo>
                    <a:pt x="47149" y="206568"/>
                  </a:lnTo>
                  <a:lnTo>
                    <a:pt x="42520" y="207567"/>
                  </a:lnTo>
                  <a:lnTo>
                    <a:pt x="43263" y="203458"/>
                  </a:lnTo>
                  <a:lnTo>
                    <a:pt x="46235" y="205291"/>
                  </a:lnTo>
                  <a:lnTo>
                    <a:pt x="48692" y="203125"/>
                  </a:lnTo>
                  <a:lnTo>
                    <a:pt x="42291" y="201570"/>
                  </a:lnTo>
                  <a:lnTo>
                    <a:pt x="42120" y="196795"/>
                  </a:lnTo>
                  <a:lnTo>
                    <a:pt x="37605" y="184467"/>
                  </a:lnTo>
                  <a:lnTo>
                    <a:pt x="40348" y="184301"/>
                  </a:lnTo>
                  <a:lnTo>
                    <a:pt x="41091" y="179247"/>
                  </a:lnTo>
                  <a:lnTo>
                    <a:pt x="39948" y="172195"/>
                  </a:lnTo>
                  <a:lnTo>
                    <a:pt x="42177" y="170252"/>
                  </a:lnTo>
                  <a:lnTo>
                    <a:pt x="44120" y="164033"/>
                  </a:lnTo>
                  <a:lnTo>
                    <a:pt x="43206" y="154370"/>
                  </a:lnTo>
                  <a:lnTo>
                    <a:pt x="46292" y="148984"/>
                  </a:lnTo>
                  <a:lnTo>
                    <a:pt x="50864" y="149317"/>
                  </a:lnTo>
                  <a:lnTo>
                    <a:pt x="54350" y="145875"/>
                  </a:lnTo>
                  <a:lnTo>
                    <a:pt x="55207" y="136712"/>
                  </a:lnTo>
                  <a:lnTo>
                    <a:pt x="46692" y="134158"/>
                  </a:lnTo>
                  <a:lnTo>
                    <a:pt x="46635" y="123774"/>
                  </a:lnTo>
                  <a:lnTo>
                    <a:pt x="49721" y="119110"/>
                  </a:lnTo>
                  <a:lnTo>
                    <a:pt x="48635" y="115112"/>
                  </a:lnTo>
                  <a:lnTo>
                    <a:pt x="38977" y="110780"/>
                  </a:lnTo>
                  <a:lnTo>
                    <a:pt x="33262" y="106116"/>
                  </a:lnTo>
                  <a:lnTo>
                    <a:pt x="32404" y="100174"/>
                  </a:lnTo>
                  <a:lnTo>
                    <a:pt x="29890" y="94399"/>
                  </a:lnTo>
                  <a:lnTo>
                    <a:pt x="32633" y="94066"/>
                  </a:lnTo>
                  <a:lnTo>
                    <a:pt x="33319" y="90845"/>
                  </a:lnTo>
                  <a:lnTo>
                    <a:pt x="30233" y="81572"/>
                  </a:lnTo>
                  <a:lnTo>
                    <a:pt x="26918" y="79240"/>
                  </a:lnTo>
                  <a:lnTo>
                    <a:pt x="20689" y="78018"/>
                  </a:lnTo>
                  <a:lnTo>
                    <a:pt x="15602" y="80017"/>
                  </a:lnTo>
                  <a:lnTo>
                    <a:pt x="15488" y="82349"/>
                  </a:lnTo>
                  <a:lnTo>
                    <a:pt x="6458" y="80406"/>
                  </a:lnTo>
                  <a:lnTo>
                    <a:pt x="2057" y="76963"/>
                  </a:lnTo>
                  <a:lnTo>
                    <a:pt x="0" y="73687"/>
                  </a:lnTo>
                  <a:lnTo>
                    <a:pt x="1200" y="71299"/>
                  </a:lnTo>
                  <a:lnTo>
                    <a:pt x="4915" y="72243"/>
                  </a:lnTo>
                  <a:lnTo>
                    <a:pt x="10230" y="68023"/>
                  </a:lnTo>
                  <a:lnTo>
                    <a:pt x="11373" y="63303"/>
                  </a:lnTo>
                  <a:lnTo>
                    <a:pt x="11373" y="63303"/>
                  </a:lnTo>
                  <a:lnTo>
                    <a:pt x="11659" y="61526"/>
                  </a:lnTo>
                  <a:lnTo>
                    <a:pt x="16059" y="57306"/>
                  </a:lnTo>
                  <a:lnTo>
                    <a:pt x="14974" y="53919"/>
                  </a:lnTo>
                  <a:lnTo>
                    <a:pt x="16459" y="51586"/>
                  </a:lnTo>
                  <a:lnTo>
                    <a:pt x="15316" y="45867"/>
                  </a:lnTo>
                  <a:lnTo>
                    <a:pt x="10916" y="40814"/>
                  </a:lnTo>
                  <a:lnTo>
                    <a:pt x="16231" y="37593"/>
                  </a:lnTo>
                  <a:lnTo>
                    <a:pt x="18517" y="37426"/>
                  </a:lnTo>
                  <a:lnTo>
                    <a:pt x="20403" y="40370"/>
                  </a:lnTo>
                  <a:lnTo>
                    <a:pt x="25946" y="40036"/>
                  </a:lnTo>
                  <a:lnTo>
                    <a:pt x="26346" y="42202"/>
                  </a:lnTo>
                  <a:lnTo>
                    <a:pt x="36748" y="46145"/>
                  </a:lnTo>
                  <a:lnTo>
                    <a:pt x="40920" y="52364"/>
                  </a:lnTo>
                  <a:lnTo>
                    <a:pt x="41491" y="56417"/>
                  </a:lnTo>
                  <a:lnTo>
                    <a:pt x="51664" y="59749"/>
                  </a:lnTo>
                  <a:lnTo>
                    <a:pt x="54979" y="63136"/>
                  </a:lnTo>
                  <a:lnTo>
                    <a:pt x="56579" y="67579"/>
                  </a:lnTo>
                  <a:lnTo>
                    <a:pt x="60980" y="65580"/>
                  </a:lnTo>
                  <a:lnTo>
                    <a:pt x="64352" y="59360"/>
                  </a:lnTo>
                  <a:lnTo>
                    <a:pt x="67609" y="59860"/>
                  </a:lnTo>
                  <a:lnTo>
                    <a:pt x="66638" y="51697"/>
                  </a:lnTo>
                  <a:lnTo>
                    <a:pt x="74410" y="51753"/>
                  </a:lnTo>
                  <a:lnTo>
                    <a:pt x="79039" y="59583"/>
                  </a:lnTo>
                  <a:lnTo>
                    <a:pt x="79839" y="69078"/>
                  </a:lnTo>
                  <a:lnTo>
                    <a:pt x="81497" y="69078"/>
                  </a:lnTo>
                  <a:lnTo>
                    <a:pt x="84640" y="64469"/>
                  </a:lnTo>
                  <a:lnTo>
                    <a:pt x="88984" y="70244"/>
                  </a:lnTo>
                  <a:lnTo>
                    <a:pt x="92470" y="71188"/>
                  </a:lnTo>
                  <a:lnTo>
                    <a:pt x="93327" y="76463"/>
                  </a:lnTo>
                  <a:lnTo>
                    <a:pt x="95327" y="80572"/>
                  </a:lnTo>
                  <a:lnTo>
                    <a:pt x="101842" y="79962"/>
                  </a:lnTo>
                  <a:lnTo>
                    <a:pt x="102700" y="75853"/>
                  </a:lnTo>
                  <a:lnTo>
                    <a:pt x="106529" y="71854"/>
                  </a:lnTo>
                  <a:lnTo>
                    <a:pt x="102814" y="62692"/>
                  </a:lnTo>
                  <a:lnTo>
                    <a:pt x="104700" y="59805"/>
                  </a:lnTo>
                  <a:lnTo>
                    <a:pt x="107272" y="59805"/>
                  </a:lnTo>
                  <a:lnTo>
                    <a:pt x="109901" y="52364"/>
                  </a:lnTo>
                  <a:lnTo>
                    <a:pt x="106586" y="30874"/>
                  </a:lnTo>
                  <a:lnTo>
                    <a:pt x="130075" y="27320"/>
                  </a:lnTo>
                  <a:lnTo>
                    <a:pt x="132304" y="24155"/>
                  </a:lnTo>
                  <a:lnTo>
                    <a:pt x="136247" y="23267"/>
                  </a:lnTo>
                  <a:lnTo>
                    <a:pt x="135332" y="17658"/>
                  </a:lnTo>
                  <a:lnTo>
                    <a:pt x="137619" y="17325"/>
                  </a:lnTo>
                  <a:lnTo>
                    <a:pt x="137733" y="12494"/>
                  </a:lnTo>
                  <a:lnTo>
                    <a:pt x="142362" y="7441"/>
                  </a:lnTo>
                  <a:lnTo>
                    <a:pt x="148820" y="4109"/>
                  </a:lnTo>
                  <a:lnTo>
                    <a:pt x="152363" y="7163"/>
                  </a:lnTo>
                  <a:lnTo>
                    <a:pt x="155564" y="6608"/>
                  </a:lnTo>
                  <a:lnTo>
                    <a:pt x="158936" y="9607"/>
                  </a:lnTo>
                  <a:lnTo>
                    <a:pt x="158936" y="9607"/>
                  </a:lnTo>
                  <a:lnTo>
                    <a:pt x="165737" y="8052"/>
                  </a:lnTo>
                  <a:lnTo>
                    <a:pt x="167794" y="9440"/>
                  </a:lnTo>
                  <a:lnTo>
                    <a:pt x="172137" y="5886"/>
                  </a:lnTo>
                  <a:lnTo>
                    <a:pt x="178653" y="10717"/>
                  </a:lnTo>
                  <a:lnTo>
                    <a:pt x="178653" y="10717"/>
                  </a:lnTo>
                  <a:lnTo>
                    <a:pt x="181910" y="6941"/>
                  </a:lnTo>
                  <a:lnTo>
                    <a:pt x="188311" y="6053"/>
                  </a:lnTo>
                  <a:lnTo>
                    <a:pt x="193169" y="6441"/>
                  </a:lnTo>
                  <a:lnTo>
                    <a:pt x="197798" y="5442"/>
                  </a:lnTo>
                  <a:lnTo>
                    <a:pt x="204656" y="167"/>
                  </a:lnTo>
                  <a:lnTo>
                    <a:pt x="208942" y="0"/>
                  </a:lnTo>
                  <a:lnTo>
                    <a:pt x="210943" y="6275"/>
                  </a:lnTo>
                  <a:lnTo>
                    <a:pt x="212657" y="2277"/>
                  </a:lnTo>
                  <a:lnTo>
                    <a:pt x="214886" y="2055"/>
                  </a:lnTo>
                  <a:lnTo>
                    <a:pt x="214143" y="6330"/>
                  </a:lnTo>
                  <a:lnTo>
                    <a:pt x="216715" y="10051"/>
                  </a:lnTo>
                  <a:lnTo>
                    <a:pt x="214543" y="13105"/>
                  </a:lnTo>
                  <a:lnTo>
                    <a:pt x="215972" y="17880"/>
                  </a:lnTo>
                  <a:lnTo>
                    <a:pt x="218772" y="18380"/>
                  </a:lnTo>
                  <a:lnTo>
                    <a:pt x="217801" y="21545"/>
                  </a:lnTo>
                  <a:lnTo>
                    <a:pt x="220144" y="24821"/>
                  </a:lnTo>
                  <a:lnTo>
                    <a:pt x="218029" y="27154"/>
                  </a:lnTo>
                  <a:lnTo>
                    <a:pt x="220030" y="28875"/>
                  </a:lnTo>
                  <a:lnTo>
                    <a:pt x="219515" y="32984"/>
                  </a:lnTo>
                  <a:lnTo>
                    <a:pt x="221744" y="34650"/>
                  </a:lnTo>
                  <a:lnTo>
                    <a:pt x="222316" y="38037"/>
                  </a:lnTo>
                  <a:lnTo>
                    <a:pt x="217572" y="39092"/>
                  </a:lnTo>
                  <a:lnTo>
                    <a:pt x="219687" y="43090"/>
                  </a:lnTo>
                  <a:lnTo>
                    <a:pt x="216144" y="44145"/>
                  </a:lnTo>
                  <a:lnTo>
                    <a:pt x="215686" y="49143"/>
                  </a:lnTo>
                  <a:lnTo>
                    <a:pt x="218258" y="53086"/>
                  </a:lnTo>
                  <a:lnTo>
                    <a:pt x="224259" y="55862"/>
                  </a:lnTo>
                  <a:lnTo>
                    <a:pt x="224830" y="61970"/>
                  </a:lnTo>
                  <a:lnTo>
                    <a:pt x="221973" y="62248"/>
                  </a:lnTo>
                  <a:lnTo>
                    <a:pt x="224545" y="67023"/>
                  </a:lnTo>
                  <a:lnTo>
                    <a:pt x="218772" y="71244"/>
                  </a:lnTo>
                  <a:lnTo>
                    <a:pt x="219973" y="74020"/>
                  </a:lnTo>
                  <a:lnTo>
                    <a:pt x="223630" y="73798"/>
                  </a:lnTo>
                  <a:lnTo>
                    <a:pt x="227688" y="77629"/>
                  </a:lnTo>
                  <a:lnTo>
                    <a:pt x="228031" y="80517"/>
                  </a:lnTo>
                  <a:lnTo>
                    <a:pt x="231117" y="81905"/>
                  </a:lnTo>
                  <a:lnTo>
                    <a:pt x="229917" y="84737"/>
                  </a:lnTo>
                  <a:lnTo>
                    <a:pt x="232260" y="85237"/>
                  </a:lnTo>
                  <a:lnTo>
                    <a:pt x="230488" y="88347"/>
                  </a:lnTo>
                  <a:lnTo>
                    <a:pt x="233632" y="91734"/>
                  </a:lnTo>
                  <a:lnTo>
                    <a:pt x="239632" y="89457"/>
                  </a:lnTo>
                  <a:lnTo>
                    <a:pt x="240718" y="95010"/>
                  </a:lnTo>
                  <a:lnTo>
                    <a:pt x="243919" y="96010"/>
                  </a:lnTo>
                  <a:lnTo>
                    <a:pt x="243119" y="99841"/>
                  </a:lnTo>
                  <a:lnTo>
                    <a:pt x="245290" y="101951"/>
                  </a:lnTo>
                  <a:lnTo>
                    <a:pt x="250948" y="100952"/>
                  </a:lnTo>
                  <a:lnTo>
                    <a:pt x="252834" y="105449"/>
                  </a:lnTo>
                  <a:lnTo>
                    <a:pt x="251291" y="107615"/>
                  </a:lnTo>
                  <a:lnTo>
                    <a:pt x="253291" y="112724"/>
                  </a:lnTo>
                  <a:lnTo>
                    <a:pt x="255577" y="115000"/>
                  </a:lnTo>
                  <a:lnTo>
                    <a:pt x="263178" y="112946"/>
                  </a:lnTo>
                  <a:lnTo>
                    <a:pt x="265636" y="117111"/>
                  </a:lnTo>
                  <a:lnTo>
                    <a:pt x="269065" y="118832"/>
                  </a:lnTo>
                  <a:lnTo>
                    <a:pt x="272380" y="117166"/>
                  </a:lnTo>
                  <a:lnTo>
                    <a:pt x="271980" y="113612"/>
                  </a:lnTo>
                  <a:lnTo>
                    <a:pt x="276609" y="115445"/>
                  </a:lnTo>
                  <a:lnTo>
                    <a:pt x="282667" y="113446"/>
                  </a:lnTo>
                  <a:lnTo>
                    <a:pt x="286267" y="114556"/>
                  </a:lnTo>
                  <a:lnTo>
                    <a:pt x="290611" y="111391"/>
                  </a:lnTo>
                  <a:lnTo>
                    <a:pt x="292154" y="115500"/>
                  </a:lnTo>
                  <a:lnTo>
                    <a:pt x="296497" y="113001"/>
                  </a:lnTo>
                  <a:lnTo>
                    <a:pt x="300841" y="114723"/>
                  </a:lnTo>
                  <a:lnTo>
                    <a:pt x="300669" y="107782"/>
                  </a:lnTo>
                  <a:lnTo>
                    <a:pt x="303127" y="102395"/>
                  </a:lnTo>
                  <a:lnTo>
                    <a:pt x="305527" y="102673"/>
                  </a:lnTo>
                  <a:lnTo>
                    <a:pt x="307756" y="107782"/>
                  </a:lnTo>
                  <a:lnTo>
                    <a:pt x="313757" y="108059"/>
                  </a:lnTo>
                  <a:lnTo>
                    <a:pt x="315985" y="116611"/>
                  </a:lnTo>
                  <a:lnTo>
                    <a:pt x="319643" y="117610"/>
                  </a:lnTo>
                  <a:lnTo>
                    <a:pt x="317529" y="120498"/>
                  </a:lnTo>
                  <a:lnTo>
                    <a:pt x="320386" y="122663"/>
                  </a:lnTo>
                  <a:lnTo>
                    <a:pt x="324158" y="119110"/>
                  </a:lnTo>
                  <a:lnTo>
                    <a:pt x="328959" y="120498"/>
                  </a:lnTo>
                  <a:lnTo>
                    <a:pt x="334445" y="118055"/>
                  </a:lnTo>
                  <a:lnTo>
                    <a:pt x="339360" y="120109"/>
                  </a:lnTo>
                  <a:lnTo>
                    <a:pt x="341018" y="117388"/>
                  </a:lnTo>
                  <a:lnTo>
                    <a:pt x="344961" y="121331"/>
                  </a:lnTo>
                  <a:lnTo>
                    <a:pt x="348333" y="118166"/>
                  </a:lnTo>
                  <a:lnTo>
                    <a:pt x="351705" y="112057"/>
                  </a:lnTo>
                  <a:lnTo>
                    <a:pt x="350790" y="109059"/>
                  </a:lnTo>
                  <a:lnTo>
                    <a:pt x="355934" y="108948"/>
                  </a:lnTo>
                  <a:lnTo>
                    <a:pt x="357534" y="111225"/>
                  </a:lnTo>
                  <a:lnTo>
                    <a:pt x="365478" y="108226"/>
                  </a:lnTo>
                  <a:lnTo>
                    <a:pt x="368621" y="104783"/>
                  </a:lnTo>
                  <a:lnTo>
                    <a:pt x="372622" y="106227"/>
                  </a:lnTo>
                  <a:lnTo>
                    <a:pt x="375193" y="105283"/>
                  </a:lnTo>
                  <a:lnTo>
                    <a:pt x="377422" y="110114"/>
                  </a:lnTo>
                  <a:lnTo>
                    <a:pt x="377480" y="121775"/>
                  </a:lnTo>
                  <a:lnTo>
                    <a:pt x="375879" y="126717"/>
                  </a:lnTo>
                  <a:lnTo>
                    <a:pt x="378737" y="128772"/>
                  </a:lnTo>
                  <a:lnTo>
                    <a:pt x="382052" y="134713"/>
                  </a:lnTo>
                  <a:lnTo>
                    <a:pt x="387081" y="138212"/>
                  </a:lnTo>
                  <a:lnTo>
                    <a:pt x="387824" y="141765"/>
                  </a:lnTo>
                  <a:lnTo>
                    <a:pt x="390224" y="141654"/>
                  </a:lnTo>
                  <a:lnTo>
                    <a:pt x="396282" y="147207"/>
                  </a:lnTo>
                  <a:lnTo>
                    <a:pt x="400226" y="146596"/>
                  </a:lnTo>
                  <a:lnTo>
                    <a:pt x="403483" y="147762"/>
                  </a:lnTo>
                  <a:lnTo>
                    <a:pt x="403997" y="151761"/>
                  </a:lnTo>
                  <a:lnTo>
                    <a:pt x="408570" y="150595"/>
                  </a:lnTo>
                  <a:lnTo>
                    <a:pt x="412684" y="153427"/>
                  </a:lnTo>
                  <a:lnTo>
                    <a:pt x="417428" y="153649"/>
                  </a:lnTo>
                  <a:lnTo>
                    <a:pt x="419600" y="155537"/>
                  </a:lnTo>
                  <a:lnTo>
                    <a:pt x="425086" y="152816"/>
                  </a:lnTo>
                  <a:lnTo>
                    <a:pt x="426000" y="154648"/>
                  </a:lnTo>
                  <a:lnTo>
                    <a:pt x="430630" y="151705"/>
                  </a:lnTo>
                  <a:lnTo>
                    <a:pt x="431373" y="149373"/>
                  </a:lnTo>
                  <a:lnTo>
                    <a:pt x="437202" y="148651"/>
                  </a:lnTo>
                  <a:lnTo>
                    <a:pt x="441545" y="143764"/>
                  </a:lnTo>
                  <a:lnTo>
                    <a:pt x="452347" y="140433"/>
                  </a:lnTo>
                  <a:lnTo>
                    <a:pt x="454290" y="141654"/>
                  </a:lnTo>
                  <a:lnTo>
                    <a:pt x="456976" y="139822"/>
                  </a:lnTo>
                  <a:lnTo>
                    <a:pt x="464006" y="143431"/>
                  </a:lnTo>
                  <a:lnTo>
                    <a:pt x="463548" y="144875"/>
                  </a:lnTo>
                  <a:lnTo>
                    <a:pt x="467778" y="148373"/>
                  </a:lnTo>
                  <a:lnTo>
                    <a:pt x="472121" y="148429"/>
                  </a:lnTo>
                  <a:lnTo>
                    <a:pt x="477207" y="152149"/>
                  </a:lnTo>
                  <a:lnTo>
                    <a:pt x="477722" y="155259"/>
                  </a:lnTo>
                  <a:lnTo>
                    <a:pt x="483608" y="153926"/>
                  </a:lnTo>
                  <a:lnTo>
                    <a:pt x="493610" y="155703"/>
                  </a:lnTo>
                  <a:lnTo>
                    <a:pt x="494238" y="163755"/>
                  </a:lnTo>
                  <a:lnTo>
                    <a:pt x="495553" y="164144"/>
                  </a:lnTo>
                  <a:lnTo>
                    <a:pt x="498638" y="169863"/>
                  </a:lnTo>
                  <a:lnTo>
                    <a:pt x="501610" y="172529"/>
                  </a:lnTo>
                  <a:lnTo>
                    <a:pt x="505554" y="180025"/>
                  </a:lnTo>
                  <a:lnTo>
                    <a:pt x="503725" y="185245"/>
                  </a:lnTo>
                  <a:lnTo>
                    <a:pt x="498981" y="186300"/>
                  </a:lnTo>
                  <a:lnTo>
                    <a:pt x="496924" y="189576"/>
                  </a:lnTo>
                  <a:lnTo>
                    <a:pt x="495496" y="196128"/>
                  </a:lnTo>
                  <a:lnTo>
                    <a:pt x="496696" y="203847"/>
                  </a:lnTo>
                  <a:lnTo>
                    <a:pt x="500753" y="210732"/>
                  </a:lnTo>
                  <a:lnTo>
                    <a:pt x="499782" y="215785"/>
                  </a:lnTo>
                  <a:lnTo>
                    <a:pt x="501039" y="218340"/>
                  </a:lnTo>
                  <a:lnTo>
                    <a:pt x="500810" y="226503"/>
                  </a:lnTo>
                  <a:lnTo>
                    <a:pt x="501553" y="229668"/>
                  </a:lnTo>
                  <a:lnTo>
                    <a:pt x="505268" y="226169"/>
                  </a:lnTo>
                  <a:lnTo>
                    <a:pt x="505725" y="223282"/>
                  </a:lnTo>
                  <a:lnTo>
                    <a:pt x="509840" y="224392"/>
                  </a:lnTo>
                  <a:lnTo>
                    <a:pt x="513841" y="219562"/>
                  </a:lnTo>
                  <a:lnTo>
                    <a:pt x="518184" y="219784"/>
                  </a:lnTo>
                  <a:lnTo>
                    <a:pt x="516813" y="222116"/>
                  </a:lnTo>
                  <a:lnTo>
                    <a:pt x="521213" y="223671"/>
                  </a:lnTo>
                  <a:lnTo>
                    <a:pt x="522528" y="220117"/>
                  </a:lnTo>
                  <a:lnTo>
                    <a:pt x="533386" y="221172"/>
                  </a:lnTo>
                  <a:lnTo>
                    <a:pt x="548645" y="228557"/>
                  </a:lnTo>
                  <a:lnTo>
                    <a:pt x="549846" y="231833"/>
                  </a:lnTo>
                  <a:lnTo>
                    <a:pt x="546702" y="235498"/>
                  </a:lnTo>
                  <a:lnTo>
                    <a:pt x="541959" y="234665"/>
                  </a:lnTo>
                  <a:lnTo>
                    <a:pt x="540130" y="236220"/>
                  </a:lnTo>
                  <a:lnTo>
                    <a:pt x="539959" y="240385"/>
                  </a:lnTo>
                  <a:lnTo>
                    <a:pt x="544130" y="246549"/>
                  </a:lnTo>
                  <a:lnTo>
                    <a:pt x="542073" y="250047"/>
                  </a:lnTo>
                  <a:lnTo>
                    <a:pt x="550703" y="262985"/>
                  </a:lnTo>
                  <a:lnTo>
                    <a:pt x="554818" y="267205"/>
                  </a:lnTo>
                  <a:lnTo>
                    <a:pt x="551732" y="273702"/>
                  </a:lnTo>
                  <a:lnTo>
                    <a:pt x="555046" y="278866"/>
                  </a:lnTo>
                  <a:lnTo>
                    <a:pt x="556475" y="278145"/>
                  </a:lnTo>
                  <a:lnTo>
                    <a:pt x="560190" y="281587"/>
                  </a:lnTo>
                  <a:lnTo>
                    <a:pt x="563047" y="277423"/>
                  </a:lnTo>
                  <a:lnTo>
                    <a:pt x="565219" y="288417"/>
                  </a:lnTo>
                  <a:lnTo>
                    <a:pt x="564590" y="290361"/>
                  </a:lnTo>
                  <a:lnTo>
                    <a:pt x="569620" y="293859"/>
                  </a:lnTo>
                  <a:lnTo>
                    <a:pt x="571963" y="291971"/>
                  </a:lnTo>
                  <a:lnTo>
                    <a:pt x="575449" y="292582"/>
                  </a:lnTo>
                  <a:lnTo>
                    <a:pt x="576992" y="295025"/>
                  </a:lnTo>
                  <a:lnTo>
                    <a:pt x="581621" y="294803"/>
                  </a:lnTo>
                  <a:lnTo>
                    <a:pt x="585108" y="291749"/>
                  </a:lnTo>
                  <a:lnTo>
                    <a:pt x="593680" y="289750"/>
                  </a:lnTo>
                  <a:lnTo>
                    <a:pt x="598195" y="285974"/>
                  </a:lnTo>
                  <a:lnTo>
                    <a:pt x="597909" y="282698"/>
                  </a:lnTo>
                  <a:lnTo>
                    <a:pt x="595337" y="281365"/>
                  </a:lnTo>
                  <a:lnTo>
                    <a:pt x="598309" y="279699"/>
                  </a:lnTo>
                  <a:lnTo>
                    <a:pt x="599395" y="273425"/>
                  </a:lnTo>
                  <a:lnTo>
                    <a:pt x="595680" y="270648"/>
                  </a:lnTo>
                  <a:lnTo>
                    <a:pt x="599167" y="265206"/>
                  </a:lnTo>
                  <a:lnTo>
                    <a:pt x="595795" y="263429"/>
                  </a:lnTo>
                  <a:lnTo>
                    <a:pt x="594366" y="257876"/>
                  </a:lnTo>
                  <a:lnTo>
                    <a:pt x="596652" y="255267"/>
                  </a:lnTo>
                  <a:lnTo>
                    <a:pt x="598538" y="257266"/>
                  </a:lnTo>
                  <a:lnTo>
                    <a:pt x="602482" y="256877"/>
                  </a:lnTo>
                  <a:lnTo>
                    <a:pt x="605739" y="258265"/>
                  </a:lnTo>
                  <a:lnTo>
                    <a:pt x="609339" y="247270"/>
                  </a:lnTo>
                  <a:lnTo>
                    <a:pt x="610940" y="245438"/>
                  </a:lnTo>
                  <a:lnTo>
                    <a:pt x="616941" y="242550"/>
                  </a:lnTo>
                  <a:lnTo>
                    <a:pt x="617112" y="240885"/>
                  </a:lnTo>
                  <a:lnTo>
                    <a:pt x="624313" y="236498"/>
                  </a:lnTo>
                  <a:lnTo>
                    <a:pt x="626656" y="240496"/>
                  </a:lnTo>
                  <a:lnTo>
                    <a:pt x="629399" y="241829"/>
                  </a:lnTo>
                  <a:lnTo>
                    <a:pt x="632714" y="247270"/>
                  </a:lnTo>
                  <a:lnTo>
                    <a:pt x="632143" y="250102"/>
                  </a:lnTo>
                  <a:lnTo>
                    <a:pt x="634428" y="254545"/>
                  </a:lnTo>
                  <a:lnTo>
                    <a:pt x="633857" y="258376"/>
                  </a:lnTo>
                  <a:lnTo>
                    <a:pt x="631171" y="259209"/>
                  </a:lnTo>
                  <a:lnTo>
                    <a:pt x="633572" y="261763"/>
                  </a:lnTo>
                  <a:lnTo>
                    <a:pt x="631857" y="269815"/>
                  </a:lnTo>
                  <a:lnTo>
                    <a:pt x="633514" y="271148"/>
                  </a:lnTo>
                  <a:lnTo>
                    <a:pt x="631514" y="276867"/>
                  </a:lnTo>
                  <a:lnTo>
                    <a:pt x="633514" y="282809"/>
                  </a:lnTo>
                  <a:lnTo>
                    <a:pt x="638829" y="288640"/>
                  </a:lnTo>
                  <a:lnTo>
                    <a:pt x="643058" y="296969"/>
                  </a:lnTo>
                  <a:lnTo>
                    <a:pt x="643973" y="304410"/>
                  </a:lnTo>
                  <a:lnTo>
                    <a:pt x="646373" y="308241"/>
                  </a:lnTo>
                  <a:lnTo>
                    <a:pt x="649116" y="309852"/>
                  </a:lnTo>
                  <a:lnTo>
                    <a:pt x="648774" y="317181"/>
                  </a:lnTo>
                  <a:lnTo>
                    <a:pt x="654317" y="315627"/>
                  </a:lnTo>
                  <a:lnTo>
                    <a:pt x="657460" y="317348"/>
                  </a:lnTo>
                  <a:lnTo>
                    <a:pt x="660318" y="321513"/>
                  </a:lnTo>
                  <a:lnTo>
                    <a:pt x="656489" y="326732"/>
                  </a:lnTo>
                  <a:lnTo>
                    <a:pt x="658318" y="328010"/>
                  </a:lnTo>
                  <a:lnTo>
                    <a:pt x="660261" y="334617"/>
                  </a:lnTo>
                  <a:lnTo>
                    <a:pt x="657403" y="337005"/>
                  </a:lnTo>
                  <a:lnTo>
                    <a:pt x="661004" y="337616"/>
                  </a:lnTo>
                  <a:lnTo>
                    <a:pt x="662775" y="343447"/>
                  </a:lnTo>
                  <a:lnTo>
                    <a:pt x="665918" y="349777"/>
                  </a:lnTo>
                  <a:lnTo>
                    <a:pt x="667176" y="356163"/>
                  </a:lnTo>
                  <a:lnTo>
                    <a:pt x="671234" y="362271"/>
                  </a:lnTo>
                  <a:lnTo>
                    <a:pt x="677863" y="360494"/>
                  </a:lnTo>
                  <a:lnTo>
                    <a:pt x="679063" y="362382"/>
                  </a:lnTo>
                  <a:lnTo>
                    <a:pt x="683807" y="364437"/>
                  </a:lnTo>
                  <a:lnTo>
                    <a:pt x="686036" y="362215"/>
                  </a:lnTo>
                  <a:lnTo>
                    <a:pt x="691236" y="361271"/>
                  </a:lnTo>
                  <a:lnTo>
                    <a:pt x="695980" y="358384"/>
                  </a:lnTo>
                  <a:lnTo>
                    <a:pt x="698208" y="359494"/>
                  </a:lnTo>
                  <a:lnTo>
                    <a:pt x="703867" y="355441"/>
                  </a:lnTo>
                  <a:lnTo>
                    <a:pt x="704095" y="350055"/>
                  </a:lnTo>
                  <a:lnTo>
                    <a:pt x="702666" y="348333"/>
                  </a:lnTo>
                  <a:lnTo>
                    <a:pt x="702381" y="342392"/>
                  </a:lnTo>
                  <a:lnTo>
                    <a:pt x="704095" y="340559"/>
                  </a:lnTo>
                  <a:lnTo>
                    <a:pt x="702152" y="330897"/>
                  </a:lnTo>
                  <a:lnTo>
                    <a:pt x="706153" y="326399"/>
                  </a:lnTo>
                  <a:lnTo>
                    <a:pt x="709410" y="329287"/>
                  </a:lnTo>
                  <a:lnTo>
                    <a:pt x="711182" y="327343"/>
                  </a:lnTo>
                  <a:lnTo>
                    <a:pt x="714839" y="329120"/>
                  </a:lnTo>
                  <a:lnTo>
                    <a:pt x="720269" y="326399"/>
                  </a:lnTo>
                  <a:lnTo>
                    <a:pt x="721298" y="323290"/>
                  </a:lnTo>
                  <a:lnTo>
                    <a:pt x="724269" y="322401"/>
                  </a:lnTo>
                  <a:lnTo>
                    <a:pt x="725926" y="319292"/>
                  </a:lnTo>
                  <a:lnTo>
                    <a:pt x="731642" y="319847"/>
                  </a:lnTo>
                  <a:lnTo>
                    <a:pt x="742900" y="319514"/>
                  </a:lnTo>
                  <a:lnTo>
                    <a:pt x="747415" y="318125"/>
                  </a:lnTo>
                  <a:lnTo>
                    <a:pt x="751473" y="319125"/>
                  </a:lnTo>
                  <a:lnTo>
                    <a:pt x="751130" y="316571"/>
                  </a:lnTo>
                  <a:lnTo>
                    <a:pt x="754902" y="316959"/>
                  </a:lnTo>
                  <a:lnTo>
                    <a:pt x="757016" y="307686"/>
                  </a:lnTo>
                  <a:lnTo>
                    <a:pt x="763075" y="301522"/>
                  </a:lnTo>
                  <a:lnTo>
                    <a:pt x="764275" y="303133"/>
                  </a:lnTo>
                  <a:lnTo>
                    <a:pt x="766732" y="300078"/>
                  </a:lnTo>
                  <a:lnTo>
                    <a:pt x="770790" y="299634"/>
                  </a:lnTo>
                  <a:lnTo>
                    <a:pt x="773361" y="301133"/>
                  </a:lnTo>
                  <a:lnTo>
                    <a:pt x="776962" y="308075"/>
                  </a:lnTo>
                  <a:lnTo>
                    <a:pt x="777419" y="313739"/>
                  </a:lnTo>
                  <a:lnTo>
                    <a:pt x="776162" y="317404"/>
                  </a:lnTo>
                  <a:lnTo>
                    <a:pt x="777877" y="322235"/>
                  </a:lnTo>
                  <a:lnTo>
                    <a:pt x="782677" y="324400"/>
                  </a:lnTo>
                  <a:lnTo>
                    <a:pt x="785592" y="322124"/>
                  </a:lnTo>
                  <a:lnTo>
                    <a:pt x="786106" y="318847"/>
                  </a:lnTo>
                  <a:lnTo>
                    <a:pt x="788621" y="318792"/>
                  </a:lnTo>
                  <a:lnTo>
                    <a:pt x="789535" y="314016"/>
                  </a:lnTo>
                  <a:lnTo>
                    <a:pt x="794622" y="309796"/>
                  </a:lnTo>
                  <a:lnTo>
                    <a:pt x="799651" y="309685"/>
                  </a:lnTo>
                  <a:lnTo>
                    <a:pt x="800565" y="305520"/>
                  </a:lnTo>
                  <a:lnTo>
                    <a:pt x="803823" y="302799"/>
                  </a:lnTo>
                  <a:lnTo>
                    <a:pt x="804909" y="298024"/>
                  </a:lnTo>
                  <a:lnTo>
                    <a:pt x="809195" y="297469"/>
                  </a:lnTo>
                  <a:lnTo>
                    <a:pt x="809081" y="304132"/>
                  </a:lnTo>
                  <a:lnTo>
                    <a:pt x="806680" y="307797"/>
                  </a:lnTo>
                  <a:lnTo>
                    <a:pt x="810738" y="314738"/>
                  </a:lnTo>
                  <a:lnTo>
                    <a:pt x="809481" y="316793"/>
                  </a:lnTo>
                  <a:lnTo>
                    <a:pt x="811138" y="321957"/>
                  </a:lnTo>
                  <a:lnTo>
                    <a:pt x="808967" y="323123"/>
                  </a:lnTo>
                  <a:lnTo>
                    <a:pt x="810738" y="326621"/>
                  </a:lnTo>
                  <a:lnTo>
                    <a:pt x="810795" y="331841"/>
                  </a:lnTo>
                  <a:lnTo>
                    <a:pt x="814567" y="335950"/>
                  </a:lnTo>
                  <a:lnTo>
                    <a:pt x="811881" y="341337"/>
                  </a:lnTo>
                  <a:lnTo>
                    <a:pt x="813595" y="347833"/>
                  </a:lnTo>
                  <a:lnTo>
                    <a:pt x="815939" y="348666"/>
                  </a:lnTo>
                  <a:lnTo>
                    <a:pt x="820625" y="347389"/>
                  </a:lnTo>
                  <a:lnTo>
                    <a:pt x="821882" y="349888"/>
                  </a:lnTo>
                  <a:lnTo>
                    <a:pt x="828283" y="351221"/>
                  </a:lnTo>
                  <a:lnTo>
                    <a:pt x="828283" y="351221"/>
                  </a:lnTo>
                  <a:lnTo>
                    <a:pt x="833827" y="351720"/>
                  </a:lnTo>
                  <a:lnTo>
                    <a:pt x="833141" y="355885"/>
                  </a:lnTo>
                  <a:lnTo>
                    <a:pt x="837085" y="356662"/>
                  </a:lnTo>
                  <a:lnTo>
                    <a:pt x="837599" y="359050"/>
                  </a:lnTo>
                  <a:lnTo>
                    <a:pt x="842799" y="359661"/>
                  </a:lnTo>
                  <a:lnTo>
                    <a:pt x="847372" y="364381"/>
                  </a:lnTo>
                  <a:lnTo>
                    <a:pt x="851658" y="366935"/>
                  </a:lnTo>
                  <a:lnTo>
                    <a:pt x="853373" y="373210"/>
                  </a:lnTo>
                  <a:lnTo>
                    <a:pt x="855487" y="375320"/>
                  </a:lnTo>
                  <a:lnTo>
                    <a:pt x="859487" y="375764"/>
                  </a:lnTo>
                  <a:lnTo>
                    <a:pt x="864345" y="369156"/>
                  </a:lnTo>
                  <a:lnTo>
                    <a:pt x="870575" y="366269"/>
                  </a:lnTo>
                  <a:lnTo>
                    <a:pt x="881319" y="376875"/>
                  </a:lnTo>
                  <a:lnTo>
                    <a:pt x="884348" y="374432"/>
                  </a:lnTo>
                  <a:lnTo>
                    <a:pt x="886749" y="374765"/>
                  </a:lnTo>
                  <a:lnTo>
                    <a:pt x="889891" y="370545"/>
                  </a:lnTo>
                  <a:lnTo>
                    <a:pt x="895378" y="371211"/>
                  </a:lnTo>
                  <a:lnTo>
                    <a:pt x="896350" y="367102"/>
                  </a:lnTo>
                  <a:lnTo>
                    <a:pt x="897664" y="367435"/>
                  </a:lnTo>
                  <a:lnTo>
                    <a:pt x="897264" y="372322"/>
                  </a:lnTo>
                  <a:lnTo>
                    <a:pt x="895550" y="374821"/>
                  </a:lnTo>
                  <a:lnTo>
                    <a:pt x="897264" y="381095"/>
                  </a:lnTo>
                  <a:lnTo>
                    <a:pt x="893664" y="384094"/>
                  </a:lnTo>
                  <a:lnTo>
                    <a:pt x="893092" y="393201"/>
                  </a:lnTo>
                  <a:lnTo>
                    <a:pt x="891778" y="397365"/>
                  </a:lnTo>
                  <a:lnTo>
                    <a:pt x="887205" y="400919"/>
                  </a:lnTo>
                  <a:lnTo>
                    <a:pt x="886749" y="405250"/>
                  </a:lnTo>
                  <a:lnTo>
                    <a:pt x="888405" y="406750"/>
                  </a:lnTo>
                  <a:lnTo>
                    <a:pt x="887377" y="414357"/>
                  </a:lnTo>
                  <a:lnTo>
                    <a:pt x="884234" y="416911"/>
                  </a:lnTo>
                  <a:lnTo>
                    <a:pt x="884005" y="422242"/>
                  </a:lnTo>
                  <a:lnTo>
                    <a:pt x="879262" y="422409"/>
                  </a:lnTo>
                  <a:lnTo>
                    <a:pt x="877604" y="428406"/>
                  </a:lnTo>
                  <a:lnTo>
                    <a:pt x="879090" y="430072"/>
                  </a:lnTo>
                  <a:lnTo>
                    <a:pt x="878804" y="434181"/>
                  </a:lnTo>
                  <a:lnTo>
                    <a:pt x="882119" y="435069"/>
                  </a:lnTo>
                  <a:lnTo>
                    <a:pt x="881605" y="439123"/>
                  </a:lnTo>
                  <a:lnTo>
                    <a:pt x="878747" y="441844"/>
                  </a:lnTo>
                  <a:lnTo>
                    <a:pt x="871261" y="440067"/>
                  </a:lnTo>
                  <a:lnTo>
                    <a:pt x="869718" y="441844"/>
                  </a:lnTo>
                  <a:lnTo>
                    <a:pt x="872118" y="448452"/>
                  </a:lnTo>
                  <a:lnTo>
                    <a:pt x="866403" y="449174"/>
                  </a:lnTo>
                  <a:lnTo>
                    <a:pt x="863431" y="446675"/>
                  </a:lnTo>
                  <a:lnTo>
                    <a:pt x="860002" y="447452"/>
                  </a:lnTo>
                  <a:lnTo>
                    <a:pt x="857944" y="449729"/>
                  </a:lnTo>
                  <a:lnTo>
                    <a:pt x="853715" y="446120"/>
                  </a:lnTo>
                  <a:lnTo>
                    <a:pt x="849715" y="446342"/>
                  </a:lnTo>
                  <a:lnTo>
                    <a:pt x="848057" y="451062"/>
                  </a:lnTo>
                  <a:lnTo>
                    <a:pt x="845314" y="450617"/>
                  </a:lnTo>
                  <a:lnTo>
                    <a:pt x="842056" y="452394"/>
                  </a:lnTo>
                  <a:lnTo>
                    <a:pt x="841028" y="450506"/>
                  </a:lnTo>
                  <a:lnTo>
                    <a:pt x="837085" y="450340"/>
                  </a:lnTo>
                  <a:lnTo>
                    <a:pt x="831312" y="453949"/>
                  </a:lnTo>
                  <a:lnTo>
                    <a:pt x="827483" y="454504"/>
                  </a:lnTo>
                  <a:lnTo>
                    <a:pt x="824740" y="458003"/>
                  </a:lnTo>
                  <a:lnTo>
                    <a:pt x="818568" y="459891"/>
                  </a:lnTo>
                  <a:lnTo>
                    <a:pt x="813081" y="465055"/>
                  </a:lnTo>
                  <a:lnTo>
                    <a:pt x="814738" y="468165"/>
                  </a:lnTo>
                  <a:lnTo>
                    <a:pt x="818396" y="470497"/>
                  </a:lnTo>
                  <a:lnTo>
                    <a:pt x="823654" y="468775"/>
                  </a:lnTo>
                  <a:lnTo>
                    <a:pt x="830283" y="472662"/>
                  </a:lnTo>
                  <a:lnTo>
                    <a:pt x="834113" y="481214"/>
                  </a:lnTo>
                  <a:lnTo>
                    <a:pt x="833084" y="485045"/>
                  </a:lnTo>
                  <a:lnTo>
                    <a:pt x="828226" y="487044"/>
                  </a:lnTo>
                  <a:lnTo>
                    <a:pt x="827769" y="493430"/>
                  </a:lnTo>
                  <a:lnTo>
                    <a:pt x="830969" y="495985"/>
                  </a:lnTo>
                  <a:lnTo>
                    <a:pt x="831026" y="500482"/>
                  </a:lnTo>
                  <a:lnTo>
                    <a:pt x="835199" y="503481"/>
                  </a:lnTo>
                  <a:lnTo>
                    <a:pt x="829255" y="502370"/>
                  </a:lnTo>
                  <a:lnTo>
                    <a:pt x="829655" y="496096"/>
                  </a:lnTo>
                  <a:lnTo>
                    <a:pt x="827140" y="494763"/>
                  </a:lnTo>
                  <a:lnTo>
                    <a:pt x="823597" y="482491"/>
                  </a:lnTo>
                  <a:lnTo>
                    <a:pt x="823826" y="478826"/>
                  </a:lnTo>
                  <a:lnTo>
                    <a:pt x="820054" y="478271"/>
                  </a:lnTo>
                  <a:lnTo>
                    <a:pt x="817939" y="483157"/>
                  </a:lnTo>
                  <a:lnTo>
                    <a:pt x="819482" y="485434"/>
                  </a:lnTo>
                  <a:lnTo>
                    <a:pt x="815710" y="487544"/>
                  </a:lnTo>
                  <a:lnTo>
                    <a:pt x="814624" y="484823"/>
                  </a:lnTo>
                  <a:lnTo>
                    <a:pt x="816739" y="480714"/>
                  </a:lnTo>
                  <a:lnTo>
                    <a:pt x="814338" y="479493"/>
                  </a:lnTo>
                  <a:lnTo>
                    <a:pt x="811310" y="481269"/>
                  </a:lnTo>
                  <a:lnTo>
                    <a:pt x="809938" y="477771"/>
                  </a:lnTo>
                  <a:lnTo>
                    <a:pt x="806223" y="475383"/>
                  </a:lnTo>
                  <a:lnTo>
                    <a:pt x="802223" y="468664"/>
                  </a:lnTo>
                  <a:lnTo>
                    <a:pt x="799193" y="467665"/>
                  </a:lnTo>
                  <a:lnTo>
                    <a:pt x="797765" y="464167"/>
                  </a:lnTo>
                  <a:lnTo>
                    <a:pt x="798050" y="456504"/>
                  </a:lnTo>
                  <a:lnTo>
                    <a:pt x="799251" y="448729"/>
                  </a:lnTo>
                  <a:lnTo>
                    <a:pt x="801079" y="444731"/>
                  </a:lnTo>
                  <a:lnTo>
                    <a:pt x="799251" y="442955"/>
                  </a:lnTo>
                  <a:lnTo>
                    <a:pt x="794793" y="443454"/>
                  </a:lnTo>
                  <a:lnTo>
                    <a:pt x="791135" y="442177"/>
                  </a:lnTo>
                  <a:lnTo>
                    <a:pt x="787935" y="443288"/>
                  </a:lnTo>
                  <a:lnTo>
                    <a:pt x="784791" y="440844"/>
                  </a:lnTo>
                  <a:lnTo>
                    <a:pt x="787135" y="439623"/>
                  </a:lnTo>
                  <a:lnTo>
                    <a:pt x="786506" y="436846"/>
                  </a:lnTo>
                  <a:lnTo>
                    <a:pt x="788678" y="434070"/>
                  </a:lnTo>
                  <a:lnTo>
                    <a:pt x="785363" y="432349"/>
                  </a:lnTo>
                  <a:lnTo>
                    <a:pt x="782049" y="434681"/>
                  </a:lnTo>
                  <a:lnTo>
                    <a:pt x="777819" y="435180"/>
                  </a:lnTo>
                  <a:lnTo>
                    <a:pt x="775533" y="433459"/>
                  </a:lnTo>
                  <a:lnTo>
                    <a:pt x="771933" y="433792"/>
                  </a:lnTo>
                  <a:lnTo>
                    <a:pt x="771075" y="429683"/>
                  </a:lnTo>
                  <a:lnTo>
                    <a:pt x="765761" y="430849"/>
                  </a:lnTo>
                  <a:lnTo>
                    <a:pt x="766389" y="435069"/>
                  </a:lnTo>
                  <a:lnTo>
                    <a:pt x="763075" y="434403"/>
                  </a:lnTo>
                  <a:lnTo>
                    <a:pt x="761989" y="437179"/>
                  </a:lnTo>
                  <a:lnTo>
                    <a:pt x="763703" y="440733"/>
                  </a:lnTo>
                  <a:lnTo>
                    <a:pt x="761074" y="441400"/>
                  </a:lnTo>
                  <a:lnTo>
                    <a:pt x="760046" y="447952"/>
                  </a:lnTo>
                  <a:lnTo>
                    <a:pt x="758274" y="449951"/>
                  </a:lnTo>
                  <a:lnTo>
                    <a:pt x="757759" y="457003"/>
                  </a:lnTo>
                  <a:lnTo>
                    <a:pt x="755245" y="461112"/>
                  </a:lnTo>
                  <a:lnTo>
                    <a:pt x="753702" y="468053"/>
                  </a:lnTo>
                  <a:lnTo>
                    <a:pt x="756445" y="471330"/>
                  </a:lnTo>
                  <a:lnTo>
                    <a:pt x="752501" y="475883"/>
                  </a:lnTo>
                  <a:lnTo>
                    <a:pt x="755530" y="479715"/>
                  </a:lnTo>
                  <a:lnTo>
                    <a:pt x="751759" y="483602"/>
                  </a:lnTo>
                  <a:lnTo>
                    <a:pt x="752102" y="488377"/>
                  </a:lnTo>
                  <a:lnTo>
                    <a:pt x="751073" y="494208"/>
                  </a:lnTo>
                  <a:lnTo>
                    <a:pt x="751987" y="497873"/>
                  </a:lnTo>
                  <a:lnTo>
                    <a:pt x="747873" y="503425"/>
                  </a:lnTo>
                  <a:lnTo>
                    <a:pt x="743015" y="503481"/>
                  </a:lnTo>
                  <a:lnTo>
                    <a:pt x="740728" y="498928"/>
                  </a:lnTo>
                  <a:lnTo>
                    <a:pt x="737356" y="500816"/>
                  </a:lnTo>
                  <a:lnTo>
                    <a:pt x="738329" y="50398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8798BBE-FB57-2027-3091-25AF80DC69F2}"/>
                </a:ext>
              </a:extLst>
            </p:cNvPr>
            <p:cNvSpPr/>
            <p:nvPr/>
          </p:nvSpPr>
          <p:spPr>
            <a:xfrm>
              <a:off x="15975" y="1905"/>
              <a:ext cx="2428" cy="2680"/>
            </a:xfrm>
            <a:custGeom>
              <a:avLst/>
              <a:gdLst>
                <a:gd name="connsiteX0" fmla="*/ 221516 w 1285875"/>
                <a:gd name="connsiteY0" fmla="*/ 1059881 h 1419225"/>
                <a:gd name="connsiteX1" fmla="*/ 221516 w 1285875"/>
                <a:gd name="connsiteY1" fmla="*/ 1059881 h 1419225"/>
                <a:gd name="connsiteX2" fmla="*/ 215001 w 1285875"/>
                <a:gd name="connsiteY2" fmla="*/ 1055050 h 1419225"/>
                <a:gd name="connsiteX3" fmla="*/ 210657 w 1285875"/>
                <a:gd name="connsiteY3" fmla="*/ 1058604 h 1419225"/>
                <a:gd name="connsiteX4" fmla="*/ 208600 w 1285875"/>
                <a:gd name="connsiteY4" fmla="*/ 1057216 h 1419225"/>
                <a:gd name="connsiteX5" fmla="*/ 201799 w 1285875"/>
                <a:gd name="connsiteY5" fmla="*/ 1058771 h 1419225"/>
                <a:gd name="connsiteX6" fmla="*/ 201799 w 1285875"/>
                <a:gd name="connsiteY6" fmla="*/ 1058771 h 1419225"/>
                <a:gd name="connsiteX7" fmla="*/ 198427 w 1285875"/>
                <a:gd name="connsiteY7" fmla="*/ 1055772 h 1419225"/>
                <a:gd name="connsiteX8" fmla="*/ 195226 w 1285875"/>
                <a:gd name="connsiteY8" fmla="*/ 1056327 h 1419225"/>
                <a:gd name="connsiteX9" fmla="*/ 191683 w 1285875"/>
                <a:gd name="connsiteY9" fmla="*/ 1053273 h 1419225"/>
                <a:gd name="connsiteX10" fmla="*/ 185225 w 1285875"/>
                <a:gd name="connsiteY10" fmla="*/ 1056605 h 1419225"/>
                <a:gd name="connsiteX11" fmla="*/ 181853 w 1285875"/>
                <a:gd name="connsiteY11" fmla="*/ 1049886 h 1419225"/>
                <a:gd name="connsiteX12" fmla="*/ 176996 w 1285875"/>
                <a:gd name="connsiteY12" fmla="*/ 1043223 h 1419225"/>
                <a:gd name="connsiteX13" fmla="*/ 169737 w 1285875"/>
                <a:gd name="connsiteY13" fmla="*/ 1031506 h 1419225"/>
                <a:gd name="connsiteX14" fmla="*/ 169623 w 1285875"/>
                <a:gd name="connsiteY14" fmla="*/ 1019401 h 1419225"/>
                <a:gd name="connsiteX15" fmla="*/ 168880 w 1285875"/>
                <a:gd name="connsiteY15" fmla="*/ 1012682 h 1419225"/>
                <a:gd name="connsiteX16" fmla="*/ 173566 w 1285875"/>
                <a:gd name="connsiteY16" fmla="*/ 1011960 h 1419225"/>
                <a:gd name="connsiteX17" fmla="*/ 172938 w 1285875"/>
                <a:gd name="connsiteY17" fmla="*/ 1006851 h 1419225"/>
                <a:gd name="connsiteX18" fmla="*/ 175852 w 1285875"/>
                <a:gd name="connsiteY18" fmla="*/ 1006240 h 1419225"/>
                <a:gd name="connsiteX19" fmla="*/ 177796 w 1285875"/>
                <a:gd name="connsiteY19" fmla="*/ 1008850 h 1419225"/>
                <a:gd name="connsiteX20" fmla="*/ 185454 w 1285875"/>
                <a:gd name="connsiteY20" fmla="*/ 1007351 h 1419225"/>
                <a:gd name="connsiteX21" fmla="*/ 189854 w 1285875"/>
                <a:gd name="connsiteY21" fmla="*/ 1010849 h 1419225"/>
                <a:gd name="connsiteX22" fmla="*/ 194598 w 1285875"/>
                <a:gd name="connsiteY22" fmla="*/ 1006962 h 1419225"/>
                <a:gd name="connsiteX23" fmla="*/ 194312 w 1285875"/>
                <a:gd name="connsiteY23" fmla="*/ 1001020 h 1419225"/>
                <a:gd name="connsiteX24" fmla="*/ 198198 w 1285875"/>
                <a:gd name="connsiteY24" fmla="*/ 1000854 h 1419225"/>
                <a:gd name="connsiteX25" fmla="*/ 202656 w 1285875"/>
                <a:gd name="connsiteY25" fmla="*/ 998744 h 1419225"/>
                <a:gd name="connsiteX26" fmla="*/ 212715 w 1285875"/>
                <a:gd name="connsiteY26" fmla="*/ 997522 h 1419225"/>
                <a:gd name="connsiteX27" fmla="*/ 224659 w 1285875"/>
                <a:gd name="connsiteY27" fmla="*/ 997189 h 1419225"/>
                <a:gd name="connsiteX28" fmla="*/ 227288 w 1285875"/>
                <a:gd name="connsiteY28" fmla="*/ 991858 h 1419225"/>
                <a:gd name="connsiteX29" fmla="*/ 227059 w 1285875"/>
                <a:gd name="connsiteY29" fmla="*/ 980364 h 1419225"/>
                <a:gd name="connsiteX30" fmla="*/ 222487 w 1285875"/>
                <a:gd name="connsiteY30" fmla="*/ 978476 h 1419225"/>
                <a:gd name="connsiteX31" fmla="*/ 226716 w 1285875"/>
                <a:gd name="connsiteY31" fmla="*/ 975755 h 1419225"/>
                <a:gd name="connsiteX32" fmla="*/ 224259 w 1285875"/>
                <a:gd name="connsiteY32" fmla="*/ 972923 h 1419225"/>
                <a:gd name="connsiteX33" fmla="*/ 224830 w 1285875"/>
                <a:gd name="connsiteY33" fmla="*/ 969813 h 1419225"/>
                <a:gd name="connsiteX34" fmla="*/ 222202 w 1285875"/>
                <a:gd name="connsiteY34" fmla="*/ 969813 h 1419225"/>
                <a:gd name="connsiteX35" fmla="*/ 222087 w 1285875"/>
                <a:gd name="connsiteY35" fmla="*/ 976032 h 1419225"/>
                <a:gd name="connsiteX36" fmla="*/ 220887 w 1285875"/>
                <a:gd name="connsiteY36" fmla="*/ 978698 h 1419225"/>
                <a:gd name="connsiteX37" fmla="*/ 215687 w 1285875"/>
                <a:gd name="connsiteY37" fmla="*/ 978531 h 1419225"/>
                <a:gd name="connsiteX38" fmla="*/ 213515 w 1285875"/>
                <a:gd name="connsiteY38" fmla="*/ 975977 h 1419225"/>
                <a:gd name="connsiteX39" fmla="*/ 217687 w 1285875"/>
                <a:gd name="connsiteY39" fmla="*/ 962539 h 1419225"/>
                <a:gd name="connsiteX40" fmla="*/ 213915 w 1285875"/>
                <a:gd name="connsiteY40" fmla="*/ 960484 h 1419225"/>
                <a:gd name="connsiteX41" fmla="*/ 207971 w 1285875"/>
                <a:gd name="connsiteY41" fmla="*/ 963983 h 1419225"/>
                <a:gd name="connsiteX42" fmla="*/ 199970 w 1285875"/>
                <a:gd name="connsiteY42" fmla="*/ 956542 h 1419225"/>
                <a:gd name="connsiteX43" fmla="*/ 196655 w 1285875"/>
                <a:gd name="connsiteY43" fmla="*/ 955042 h 1419225"/>
                <a:gd name="connsiteX44" fmla="*/ 196884 w 1285875"/>
                <a:gd name="connsiteY44" fmla="*/ 959818 h 1419225"/>
                <a:gd name="connsiteX45" fmla="*/ 202085 w 1285875"/>
                <a:gd name="connsiteY45" fmla="*/ 958985 h 1419225"/>
                <a:gd name="connsiteX46" fmla="*/ 206199 w 1285875"/>
                <a:gd name="connsiteY46" fmla="*/ 963816 h 1419225"/>
                <a:gd name="connsiteX47" fmla="*/ 206428 w 1285875"/>
                <a:gd name="connsiteY47" fmla="*/ 967759 h 1419225"/>
                <a:gd name="connsiteX48" fmla="*/ 203399 w 1285875"/>
                <a:gd name="connsiteY48" fmla="*/ 977088 h 1419225"/>
                <a:gd name="connsiteX49" fmla="*/ 200313 w 1285875"/>
                <a:gd name="connsiteY49" fmla="*/ 978587 h 1419225"/>
                <a:gd name="connsiteX50" fmla="*/ 196084 w 1285875"/>
                <a:gd name="connsiteY50" fmla="*/ 973367 h 1419225"/>
                <a:gd name="connsiteX51" fmla="*/ 189226 w 1285875"/>
                <a:gd name="connsiteY51" fmla="*/ 975366 h 1419225"/>
                <a:gd name="connsiteX52" fmla="*/ 189397 w 1285875"/>
                <a:gd name="connsiteY52" fmla="*/ 979309 h 1419225"/>
                <a:gd name="connsiteX53" fmla="*/ 187111 w 1285875"/>
                <a:gd name="connsiteY53" fmla="*/ 981752 h 1419225"/>
                <a:gd name="connsiteX54" fmla="*/ 183854 w 1285875"/>
                <a:gd name="connsiteY54" fmla="*/ 990303 h 1419225"/>
                <a:gd name="connsiteX55" fmla="*/ 178253 w 1285875"/>
                <a:gd name="connsiteY55" fmla="*/ 991025 h 1419225"/>
                <a:gd name="connsiteX56" fmla="*/ 175795 w 1285875"/>
                <a:gd name="connsiteY56" fmla="*/ 989637 h 1419225"/>
                <a:gd name="connsiteX57" fmla="*/ 171109 w 1285875"/>
                <a:gd name="connsiteY57" fmla="*/ 993191 h 1419225"/>
                <a:gd name="connsiteX58" fmla="*/ 168994 w 1285875"/>
                <a:gd name="connsiteY58" fmla="*/ 991581 h 1419225"/>
                <a:gd name="connsiteX59" fmla="*/ 168366 w 1285875"/>
                <a:gd name="connsiteY59" fmla="*/ 987416 h 1419225"/>
                <a:gd name="connsiteX60" fmla="*/ 160022 w 1285875"/>
                <a:gd name="connsiteY60" fmla="*/ 981197 h 1419225"/>
                <a:gd name="connsiteX61" fmla="*/ 158822 w 1285875"/>
                <a:gd name="connsiteY61" fmla="*/ 969258 h 1419225"/>
                <a:gd name="connsiteX62" fmla="*/ 158936 w 1285875"/>
                <a:gd name="connsiteY62" fmla="*/ 960429 h 1419225"/>
                <a:gd name="connsiteX63" fmla="*/ 153792 w 1285875"/>
                <a:gd name="connsiteY63" fmla="*/ 963594 h 1419225"/>
                <a:gd name="connsiteX64" fmla="*/ 149278 w 1285875"/>
                <a:gd name="connsiteY64" fmla="*/ 962983 h 1419225"/>
                <a:gd name="connsiteX65" fmla="*/ 149963 w 1285875"/>
                <a:gd name="connsiteY65" fmla="*/ 960818 h 1419225"/>
                <a:gd name="connsiteX66" fmla="*/ 147734 w 1285875"/>
                <a:gd name="connsiteY66" fmla="*/ 958596 h 1419225"/>
                <a:gd name="connsiteX67" fmla="*/ 148077 w 1285875"/>
                <a:gd name="connsiteY67" fmla="*/ 954654 h 1419225"/>
                <a:gd name="connsiteX68" fmla="*/ 154364 w 1285875"/>
                <a:gd name="connsiteY68" fmla="*/ 948657 h 1419225"/>
                <a:gd name="connsiteX69" fmla="*/ 154993 w 1285875"/>
                <a:gd name="connsiteY69" fmla="*/ 945214 h 1419225"/>
                <a:gd name="connsiteX70" fmla="*/ 152078 w 1285875"/>
                <a:gd name="connsiteY70" fmla="*/ 946102 h 1419225"/>
                <a:gd name="connsiteX71" fmla="*/ 141791 w 1285875"/>
                <a:gd name="connsiteY71" fmla="*/ 942326 h 1419225"/>
                <a:gd name="connsiteX72" fmla="*/ 141791 w 1285875"/>
                <a:gd name="connsiteY72" fmla="*/ 942326 h 1419225"/>
                <a:gd name="connsiteX73" fmla="*/ 138933 w 1285875"/>
                <a:gd name="connsiteY73" fmla="*/ 942215 h 1419225"/>
                <a:gd name="connsiteX74" fmla="*/ 132990 w 1285875"/>
                <a:gd name="connsiteY74" fmla="*/ 938106 h 1419225"/>
                <a:gd name="connsiteX75" fmla="*/ 129961 w 1285875"/>
                <a:gd name="connsiteY75" fmla="*/ 933497 h 1419225"/>
                <a:gd name="connsiteX76" fmla="*/ 129961 w 1285875"/>
                <a:gd name="connsiteY76" fmla="*/ 933497 h 1419225"/>
                <a:gd name="connsiteX77" fmla="*/ 125160 w 1285875"/>
                <a:gd name="connsiteY77" fmla="*/ 927944 h 1419225"/>
                <a:gd name="connsiteX78" fmla="*/ 122131 w 1285875"/>
                <a:gd name="connsiteY78" fmla="*/ 920226 h 1419225"/>
                <a:gd name="connsiteX79" fmla="*/ 118816 w 1285875"/>
                <a:gd name="connsiteY79" fmla="*/ 917061 h 1419225"/>
                <a:gd name="connsiteX80" fmla="*/ 116816 w 1285875"/>
                <a:gd name="connsiteY80" fmla="*/ 912674 h 1419225"/>
                <a:gd name="connsiteX81" fmla="*/ 116816 w 1285875"/>
                <a:gd name="connsiteY81" fmla="*/ 912674 h 1419225"/>
                <a:gd name="connsiteX82" fmla="*/ 114701 w 1285875"/>
                <a:gd name="connsiteY82" fmla="*/ 907177 h 1419225"/>
                <a:gd name="connsiteX83" fmla="*/ 122931 w 1285875"/>
                <a:gd name="connsiteY83" fmla="*/ 900235 h 1419225"/>
                <a:gd name="connsiteX84" fmla="*/ 126303 w 1285875"/>
                <a:gd name="connsiteY84" fmla="*/ 887297 h 1419225"/>
                <a:gd name="connsiteX85" fmla="*/ 130989 w 1285875"/>
                <a:gd name="connsiteY85" fmla="*/ 880190 h 1419225"/>
                <a:gd name="connsiteX86" fmla="*/ 146877 w 1285875"/>
                <a:gd name="connsiteY86" fmla="*/ 870972 h 1419225"/>
                <a:gd name="connsiteX87" fmla="*/ 154650 w 1285875"/>
                <a:gd name="connsiteY87" fmla="*/ 862698 h 1419225"/>
                <a:gd name="connsiteX88" fmla="*/ 161851 w 1285875"/>
                <a:gd name="connsiteY88" fmla="*/ 859477 h 1419225"/>
                <a:gd name="connsiteX89" fmla="*/ 172480 w 1285875"/>
                <a:gd name="connsiteY89" fmla="*/ 852758 h 1419225"/>
                <a:gd name="connsiteX90" fmla="*/ 183682 w 1285875"/>
                <a:gd name="connsiteY90" fmla="*/ 847872 h 1419225"/>
                <a:gd name="connsiteX91" fmla="*/ 188540 w 1285875"/>
                <a:gd name="connsiteY91" fmla="*/ 841986 h 1419225"/>
                <a:gd name="connsiteX92" fmla="*/ 192426 w 1285875"/>
                <a:gd name="connsiteY92" fmla="*/ 834767 h 1419225"/>
                <a:gd name="connsiteX93" fmla="*/ 196541 w 1285875"/>
                <a:gd name="connsiteY93" fmla="*/ 824105 h 1419225"/>
                <a:gd name="connsiteX94" fmla="*/ 218544 w 1285875"/>
                <a:gd name="connsiteY94" fmla="*/ 814665 h 1419225"/>
                <a:gd name="connsiteX95" fmla="*/ 222430 w 1285875"/>
                <a:gd name="connsiteY95" fmla="*/ 811389 h 1419225"/>
                <a:gd name="connsiteX96" fmla="*/ 234089 w 1285875"/>
                <a:gd name="connsiteY96" fmla="*/ 796563 h 1419225"/>
                <a:gd name="connsiteX97" fmla="*/ 237918 w 1285875"/>
                <a:gd name="connsiteY97" fmla="*/ 790233 h 1419225"/>
                <a:gd name="connsiteX98" fmla="*/ 248719 w 1285875"/>
                <a:gd name="connsiteY98" fmla="*/ 779904 h 1419225"/>
                <a:gd name="connsiteX99" fmla="*/ 263236 w 1285875"/>
                <a:gd name="connsiteY99" fmla="*/ 762968 h 1419225"/>
                <a:gd name="connsiteX100" fmla="*/ 268779 w 1285875"/>
                <a:gd name="connsiteY100" fmla="*/ 756971 h 1419225"/>
                <a:gd name="connsiteX101" fmla="*/ 274152 w 1285875"/>
                <a:gd name="connsiteY101" fmla="*/ 753195 h 1419225"/>
                <a:gd name="connsiteX102" fmla="*/ 285524 w 1285875"/>
                <a:gd name="connsiteY102" fmla="*/ 742922 h 1419225"/>
                <a:gd name="connsiteX103" fmla="*/ 285524 w 1285875"/>
                <a:gd name="connsiteY103" fmla="*/ 742922 h 1419225"/>
                <a:gd name="connsiteX104" fmla="*/ 290611 w 1285875"/>
                <a:gd name="connsiteY104" fmla="*/ 747475 h 1419225"/>
                <a:gd name="connsiteX105" fmla="*/ 289525 w 1285875"/>
                <a:gd name="connsiteY105" fmla="*/ 754083 h 1419225"/>
                <a:gd name="connsiteX106" fmla="*/ 292097 w 1285875"/>
                <a:gd name="connsiteY106" fmla="*/ 757026 h 1419225"/>
                <a:gd name="connsiteX107" fmla="*/ 290211 w 1285875"/>
                <a:gd name="connsiteY107" fmla="*/ 760136 h 1419225"/>
                <a:gd name="connsiteX108" fmla="*/ 292211 w 1285875"/>
                <a:gd name="connsiteY108" fmla="*/ 764800 h 1419225"/>
                <a:gd name="connsiteX109" fmla="*/ 290954 w 1285875"/>
                <a:gd name="connsiteY109" fmla="*/ 768854 h 1419225"/>
                <a:gd name="connsiteX110" fmla="*/ 294268 w 1285875"/>
                <a:gd name="connsiteY110" fmla="*/ 773741 h 1419225"/>
                <a:gd name="connsiteX111" fmla="*/ 295354 w 1285875"/>
                <a:gd name="connsiteY111" fmla="*/ 778238 h 1419225"/>
                <a:gd name="connsiteX112" fmla="*/ 300612 w 1285875"/>
                <a:gd name="connsiteY112" fmla="*/ 783514 h 1419225"/>
                <a:gd name="connsiteX113" fmla="*/ 299755 w 1285875"/>
                <a:gd name="connsiteY113" fmla="*/ 787234 h 1419225"/>
                <a:gd name="connsiteX114" fmla="*/ 300326 w 1285875"/>
                <a:gd name="connsiteY114" fmla="*/ 792454 h 1419225"/>
                <a:gd name="connsiteX115" fmla="*/ 305527 w 1285875"/>
                <a:gd name="connsiteY115" fmla="*/ 793564 h 1419225"/>
                <a:gd name="connsiteX116" fmla="*/ 305184 w 1285875"/>
                <a:gd name="connsiteY116" fmla="*/ 799173 h 1419225"/>
                <a:gd name="connsiteX117" fmla="*/ 301355 w 1285875"/>
                <a:gd name="connsiteY117" fmla="*/ 800894 h 1419225"/>
                <a:gd name="connsiteX118" fmla="*/ 300041 w 1285875"/>
                <a:gd name="connsiteY118" fmla="*/ 805503 h 1419225"/>
                <a:gd name="connsiteX119" fmla="*/ 304670 w 1285875"/>
                <a:gd name="connsiteY119" fmla="*/ 804059 h 1419225"/>
                <a:gd name="connsiteX120" fmla="*/ 305813 w 1285875"/>
                <a:gd name="connsiteY120" fmla="*/ 800561 h 1419225"/>
                <a:gd name="connsiteX121" fmla="*/ 308385 w 1285875"/>
                <a:gd name="connsiteY121" fmla="*/ 800339 h 1419225"/>
                <a:gd name="connsiteX122" fmla="*/ 310614 w 1285875"/>
                <a:gd name="connsiteY122" fmla="*/ 797285 h 1419225"/>
                <a:gd name="connsiteX123" fmla="*/ 309013 w 1285875"/>
                <a:gd name="connsiteY123" fmla="*/ 794841 h 1419225"/>
                <a:gd name="connsiteX124" fmla="*/ 312214 w 1285875"/>
                <a:gd name="connsiteY124" fmla="*/ 789788 h 1419225"/>
                <a:gd name="connsiteX125" fmla="*/ 315185 w 1285875"/>
                <a:gd name="connsiteY125" fmla="*/ 781237 h 1419225"/>
                <a:gd name="connsiteX126" fmla="*/ 313299 w 1285875"/>
                <a:gd name="connsiteY126" fmla="*/ 780404 h 1419225"/>
                <a:gd name="connsiteX127" fmla="*/ 315243 w 1285875"/>
                <a:gd name="connsiteY127" fmla="*/ 776350 h 1419225"/>
                <a:gd name="connsiteX128" fmla="*/ 311642 w 1285875"/>
                <a:gd name="connsiteY128" fmla="*/ 771020 h 1419225"/>
                <a:gd name="connsiteX129" fmla="*/ 312214 w 1285875"/>
                <a:gd name="connsiteY129" fmla="*/ 767910 h 1419225"/>
                <a:gd name="connsiteX130" fmla="*/ 309585 w 1285875"/>
                <a:gd name="connsiteY130" fmla="*/ 765078 h 1419225"/>
                <a:gd name="connsiteX131" fmla="*/ 310156 w 1285875"/>
                <a:gd name="connsiteY131" fmla="*/ 758248 h 1419225"/>
                <a:gd name="connsiteX132" fmla="*/ 308556 w 1285875"/>
                <a:gd name="connsiteY132" fmla="*/ 755638 h 1419225"/>
                <a:gd name="connsiteX133" fmla="*/ 313014 w 1285875"/>
                <a:gd name="connsiteY133" fmla="*/ 752529 h 1419225"/>
                <a:gd name="connsiteX134" fmla="*/ 310956 w 1285875"/>
                <a:gd name="connsiteY134" fmla="*/ 745865 h 1419225"/>
                <a:gd name="connsiteX135" fmla="*/ 312385 w 1285875"/>
                <a:gd name="connsiteY135" fmla="*/ 743033 h 1419225"/>
                <a:gd name="connsiteX136" fmla="*/ 309756 w 1285875"/>
                <a:gd name="connsiteY136" fmla="*/ 740145 h 1419225"/>
                <a:gd name="connsiteX137" fmla="*/ 315185 w 1285875"/>
                <a:gd name="connsiteY137" fmla="*/ 734482 h 1419225"/>
                <a:gd name="connsiteX138" fmla="*/ 317300 w 1285875"/>
                <a:gd name="connsiteY138" fmla="*/ 729428 h 1419225"/>
                <a:gd name="connsiteX139" fmla="*/ 319415 w 1285875"/>
                <a:gd name="connsiteY139" fmla="*/ 719711 h 1419225"/>
                <a:gd name="connsiteX140" fmla="*/ 318272 w 1285875"/>
                <a:gd name="connsiteY140" fmla="*/ 713214 h 1419225"/>
                <a:gd name="connsiteX141" fmla="*/ 322329 w 1285875"/>
                <a:gd name="connsiteY141" fmla="*/ 708161 h 1419225"/>
                <a:gd name="connsiteX142" fmla="*/ 321243 w 1285875"/>
                <a:gd name="connsiteY142" fmla="*/ 704774 h 1419225"/>
                <a:gd name="connsiteX143" fmla="*/ 322158 w 1285875"/>
                <a:gd name="connsiteY143" fmla="*/ 701053 h 1419225"/>
                <a:gd name="connsiteX144" fmla="*/ 326159 w 1285875"/>
                <a:gd name="connsiteY144" fmla="*/ 699998 h 1419225"/>
                <a:gd name="connsiteX145" fmla="*/ 327873 w 1285875"/>
                <a:gd name="connsiteY145" fmla="*/ 693834 h 1419225"/>
                <a:gd name="connsiteX146" fmla="*/ 327244 w 1285875"/>
                <a:gd name="connsiteY146" fmla="*/ 688892 h 1419225"/>
                <a:gd name="connsiteX147" fmla="*/ 330502 w 1285875"/>
                <a:gd name="connsiteY147" fmla="*/ 688892 h 1419225"/>
                <a:gd name="connsiteX148" fmla="*/ 331645 w 1285875"/>
                <a:gd name="connsiteY148" fmla="*/ 682284 h 1419225"/>
                <a:gd name="connsiteX149" fmla="*/ 336445 w 1285875"/>
                <a:gd name="connsiteY149" fmla="*/ 674732 h 1419225"/>
                <a:gd name="connsiteX150" fmla="*/ 338332 w 1285875"/>
                <a:gd name="connsiteY150" fmla="*/ 666625 h 1419225"/>
                <a:gd name="connsiteX151" fmla="*/ 336560 w 1285875"/>
                <a:gd name="connsiteY151" fmla="*/ 661239 h 1419225"/>
                <a:gd name="connsiteX152" fmla="*/ 340103 w 1285875"/>
                <a:gd name="connsiteY152" fmla="*/ 659295 h 1419225"/>
                <a:gd name="connsiteX153" fmla="*/ 341303 w 1285875"/>
                <a:gd name="connsiteY153" fmla="*/ 654076 h 1419225"/>
                <a:gd name="connsiteX154" fmla="*/ 345590 w 1285875"/>
                <a:gd name="connsiteY154" fmla="*/ 651577 h 1419225"/>
                <a:gd name="connsiteX155" fmla="*/ 352676 w 1285875"/>
                <a:gd name="connsiteY155" fmla="*/ 654631 h 1419225"/>
                <a:gd name="connsiteX156" fmla="*/ 357934 w 1285875"/>
                <a:gd name="connsiteY156" fmla="*/ 652687 h 1419225"/>
                <a:gd name="connsiteX157" fmla="*/ 357420 w 1285875"/>
                <a:gd name="connsiteY157" fmla="*/ 655408 h 1419225"/>
                <a:gd name="connsiteX158" fmla="*/ 365135 w 1285875"/>
                <a:gd name="connsiteY158" fmla="*/ 659795 h 1419225"/>
                <a:gd name="connsiteX159" fmla="*/ 368964 w 1285875"/>
                <a:gd name="connsiteY159" fmla="*/ 657130 h 1419225"/>
                <a:gd name="connsiteX160" fmla="*/ 371650 w 1285875"/>
                <a:gd name="connsiteY160" fmla="*/ 651188 h 1419225"/>
                <a:gd name="connsiteX161" fmla="*/ 374622 w 1285875"/>
                <a:gd name="connsiteY161" fmla="*/ 650855 h 1419225"/>
                <a:gd name="connsiteX162" fmla="*/ 375365 w 1285875"/>
                <a:gd name="connsiteY162" fmla="*/ 642359 h 1419225"/>
                <a:gd name="connsiteX163" fmla="*/ 374165 w 1285875"/>
                <a:gd name="connsiteY163" fmla="*/ 638361 h 1419225"/>
                <a:gd name="connsiteX164" fmla="*/ 378508 w 1285875"/>
                <a:gd name="connsiteY164" fmla="*/ 631920 h 1419225"/>
                <a:gd name="connsiteX165" fmla="*/ 378051 w 1285875"/>
                <a:gd name="connsiteY165" fmla="*/ 626589 h 1419225"/>
                <a:gd name="connsiteX166" fmla="*/ 379994 w 1285875"/>
                <a:gd name="connsiteY166" fmla="*/ 623757 h 1419225"/>
                <a:gd name="connsiteX167" fmla="*/ 377994 w 1285875"/>
                <a:gd name="connsiteY167" fmla="*/ 621536 h 1419225"/>
                <a:gd name="connsiteX168" fmla="*/ 378051 w 1285875"/>
                <a:gd name="connsiteY168" fmla="*/ 615539 h 1419225"/>
                <a:gd name="connsiteX169" fmla="*/ 379366 w 1285875"/>
                <a:gd name="connsiteY169" fmla="*/ 613095 h 1419225"/>
                <a:gd name="connsiteX170" fmla="*/ 375422 w 1285875"/>
                <a:gd name="connsiteY170" fmla="*/ 608431 h 1419225"/>
                <a:gd name="connsiteX171" fmla="*/ 373822 w 1285875"/>
                <a:gd name="connsiteY171" fmla="*/ 600879 h 1419225"/>
                <a:gd name="connsiteX172" fmla="*/ 375937 w 1285875"/>
                <a:gd name="connsiteY172" fmla="*/ 601323 h 1419225"/>
                <a:gd name="connsiteX173" fmla="*/ 375594 w 1285875"/>
                <a:gd name="connsiteY173" fmla="*/ 592938 h 1419225"/>
                <a:gd name="connsiteX174" fmla="*/ 373308 w 1285875"/>
                <a:gd name="connsiteY174" fmla="*/ 593160 h 1419225"/>
                <a:gd name="connsiteX175" fmla="*/ 369821 w 1285875"/>
                <a:gd name="connsiteY175" fmla="*/ 587996 h 1419225"/>
                <a:gd name="connsiteX176" fmla="*/ 368564 w 1285875"/>
                <a:gd name="connsiteY176" fmla="*/ 589884 h 1419225"/>
                <a:gd name="connsiteX177" fmla="*/ 366049 w 1285875"/>
                <a:gd name="connsiteY177" fmla="*/ 584387 h 1419225"/>
                <a:gd name="connsiteX178" fmla="*/ 366507 w 1285875"/>
                <a:gd name="connsiteY178" fmla="*/ 581944 h 1419225"/>
                <a:gd name="connsiteX179" fmla="*/ 369536 w 1285875"/>
                <a:gd name="connsiteY179" fmla="*/ 582332 h 1419225"/>
                <a:gd name="connsiteX180" fmla="*/ 371822 w 1285875"/>
                <a:gd name="connsiteY180" fmla="*/ 584775 h 1419225"/>
                <a:gd name="connsiteX181" fmla="*/ 371422 w 1285875"/>
                <a:gd name="connsiteY181" fmla="*/ 587330 h 1419225"/>
                <a:gd name="connsiteX182" fmla="*/ 374622 w 1285875"/>
                <a:gd name="connsiteY182" fmla="*/ 582388 h 1419225"/>
                <a:gd name="connsiteX183" fmla="*/ 375136 w 1285875"/>
                <a:gd name="connsiteY183" fmla="*/ 574169 h 1419225"/>
                <a:gd name="connsiteX184" fmla="*/ 373194 w 1285875"/>
                <a:gd name="connsiteY184" fmla="*/ 573059 h 1419225"/>
                <a:gd name="connsiteX185" fmla="*/ 374794 w 1285875"/>
                <a:gd name="connsiteY185" fmla="*/ 570060 h 1419225"/>
                <a:gd name="connsiteX186" fmla="*/ 374908 w 1285875"/>
                <a:gd name="connsiteY186" fmla="*/ 563730 h 1419225"/>
                <a:gd name="connsiteX187" fmla="*/ 370736 w 1285875"/>
                <a:gd name="connsiteY187" fmla="*/ 559343 h 1419225"/>
                <a:gd name="connsiteX188" fmla="*/ 376451 w 1285875"/>
                <a:gd name="connsiteY188" fmla="*/ 557178 h 1419225"/>
                <a:gd name="connsiteX189" fmla="*/ 375136 w 1285875"/>
                <a:gd name="connsiteY189" fmla="*/ 553901 h 1419225"/>
                <a:gd name="connsiteX190" fmla="*/ 377023 w 1285875"/>
                <a:gd name="connsiteY190" fmla="*/ 553235 h 1419225"/>
                <a:gd name="connsiteX191" fmla="*/ 373993 w 1285875"/>
                <a:gd name="connsiteY191" fmla="*/ 548126 h 1419225"/>
                <a:gd name="connsiteX192" fmla="*/ 375194 w 1285875"/>
                <a:gd name="connsiteY192" fmla="*/ 545961 h 1419225"/>
                <a:gd name="connsiteX193" fmla="*/ 372736 w 1285875"/>
                <a:gd name="connsiteY193" fmla="*/ 544128 h 1419225"/>
                <a:gd name="connsiteX194" fmla="*/ 371879 w 1285875"/>
                <a:gd name="connsiteY194" fmla="*/ 540574 h 1419225"/>
                <a:gd name="connsiteX195" fmla="*/ 375708 w 1285875"/>
                <a:gd name="connsiteY195" fmla="*/ 540908 h 1419225"/>
                <a:gd name="connsiteX196" fmla="*/ 376680 w 1285875"/>
                <a:gd name="connsiteY196" fmla="*/ 536521 h 1419225"/>
                <a:gd name="connsiteX197" fmla="*/ 380052 w 1285875"/>
                <a:gd name="connsiteY197" fmla="*/ 535299 h 1419225"/>
                <a:gd name="connsiteX198" fmla="*/ 381880 w 1285875"/>
                <a:gd name="connsiteY198" fmla="*/ 532689 h 1419225"/>
                <a:gd name="connsiteX199" fmla="*/ 380566 w 1285875"/>
                <a:gd name="connsiteY199" fmla="*/ 529580 h 1419225"/>
                <a:gd name="connsiteX200" fmla="*/ 377708 w 1285875"/>
                <a:gd name="connsiteY200" fmla="*/ 528802 h 1419225"/>
                <a:gd name="connsiteX201" fmla="*/ 381137 w 1285875"/>
                <a:gd name="connsiteY201" fmla="*/ 526415 h 1419225"/>
                <a:gd name="connsiteX202" fmla="*/ 383538 w 1285875"/>
                <a:gd name="connsiteY202" fmla="*/ 528192 h 1419225"/>
                <a:gd name="connsiteX203" fmla="*/ 384681 w 1285875"/>
                <a:gd name="connsiteY203" fmla="*/ 525248 h 1419225"/>
                <a:gd name="connsiteX204" fmla="*/ 380566 w 1285875"/>
                <a:gd name="connsiteY204" fmla="*/ 524638 h 1419225"/>
                <a:gd name="connsiteX205" fmla="*/ 380909 w 1285875"/>
                <a:gd name="connsiteY205" fmla="*/ 521250 h 1419225"/>
                <a:gd name="connsiteX206" fmla="*/ 378223 w 1285875"/>
                <a:gd name="connsiteY206" fmla="*/ 519807 h 1419225"/>
                <a:gd name="connsiteX207" fmla="*/ 380109 w 1285875"/>
                <a:gd name="connsiteY207" fmla="*/ 516364 h 1419225"/>
                <a:gd name="connsiteX208" fmla="*/ 383138 w 1285875"/>
                <a:gd name="connsiteY208" fmla="*/ 514476 h 1419225"/>
                <a:gd name="connsiteX209" fmla="*/ 389138 w 1285875"/>
                <a:gd name="connsiteY209" fmla="*/ 514920 h 1419225"/>
                <a:gd name="connsiteX210" fmla="*/ 385367 w 1285875"/>
                <a:gd name="connsiteY210" fmla="*/ 511477 h 1419225"/>
                <a:gd name="connsiteX211" fmla="*/ 389767 w 1285875"/>
                <a:gd name="connsiteY211" fmla="*/ 509867 h 1419225"/>
                <a:gd name="connsiteX212" fmla="*/ 390510 w 1285875"/>
                <a:gd name="connsiteY212" fmla="*/ 505869 h 1419225"/>
                <a:gd name="connsiteX213" fmla="*/ 392968 w 1285875"/>
                <a:gd name="connsiteY213" fmla="*/ 506480 h 1419225"/>
                <a:gd name="connsiteX214" fmla="*/ 395882 w 1285875"/>
                <a:gd name="connsiteY214" fmla="*/ 503481 h 1419225"/>
                <a:gd name="connsiteX215" fmla="*/ 395254 w 1285875"/>
                <a:gd name="connsiteY215" fmla="*/ 497095 h 1419225"/>
                <a:gd name="connsiteX216" fmla="*/ 397482 w 1285875"/>
                <a:gd name="connsiteY216" fmla="*/ 496151 h 1419225"/>
                <a:gd name="connsiteX217" fmla="*/ 397254 w 1285875"/>
                <a:gd name="connsiteY217" fmla="*/ 491931 h 1419225"/>
                <a:gd name="connsiteX218" fmla="*/ 403483 w 1285875"/>
                <a:gd name="connsiteY218" fmla="*/ 486822 h 1419225"/>
                <a:gd name="connsiteX219" fmla="*/ 402512 w 1285875"/>
                <a:gd name="connsiteY219" fmla="*/ 484102 h 1419225"/>
                <a:gd name="connsiteX220" fmla="*/ 404969 w 1285875"/>
                <a:gd name="connsiteY220" fmla="*/ 482769 h 1419225"/>
                <a:gd name="connsiteX221" fmla="*/ 402683 w 1285875"/>
                <a:gd name="connsiteY221" fmla="*/ 476105 h 1419225"/>
                <a:gd name="connsiteX222" fmla="*/ 403997 w 1285875"/>
                <a:gd name="connsiteY222" fmla="*/ 473884 h 1419225"/>
                <a:gd name="connsiteX223" fmla="*/ 406855 w 1285875"/>
                <a:gd name="connsiteY223" fmla="*/ 476383 h 1419225"/>
                <a:gd name="connsiteX224" fmla="*/ 408341 w 1285875"/>
                <a:gd name="connsiteY224" fmla="*/ 475383 h 1419225"/>
                <a:gd name="connsiteX225" fmla="*/ 406398 w 1285875"/>
                <a:gd name="connsiteY225" fmla="*/ 471219 h 1419225"/>
                <a:gd name="connsiteX226" fmla="*/ 408055 w 1285875"/>
                <a:gd name="connsiteY226" fmla="*/ 469608 h 1419225"/>
                <a:gd name="connsiteX227" fmla="*/ 412456 w 1285875"/>
                <a:gd name="connsiteY227" fmla="*/ 470497 h 1419225"/>
                <a:gd name="connsiteX228" fmla="*/ 414971 w 1285875"/>
                <a:gd name="connsiteY228" fmla="*/ 466443 h 1419225"/>
                <a:gd name="connsiteX229" fmla="*/ 419142 w 1285875"/>
                <a:gd name="connsiteY229" fmla="*/ 464111 h 1419225"/>
                <a:gd name="connsiteX230" fmla="*/ 422972 w 1285875"/>
                <a:gd name="connsiteY230" fmla="*/ 458836 h 1419225"/>
                <a:gd name="connsiteX231" fmla="*/ 424229 w 1285875"/>
                <a:gd name="connsiteY231" fmla="*/ 461223 h 1419225"/>
                <a:gd name="connsiteX232" fmla="*/ 425715 w 1285875"/>
                <a:gd name="connsiteY232" fmla="*/ 457670 h 1419225"/>
                <a:gd name="connsiteX233" fmla="*/ 428001 w 1285875"/>
                <a:gd name="connsiteY233" fmla="*/ 457448 h 1419225"/>
                <a:gd name="connsiteX234" fmla="*/ 431201 w 1285875"/>
                <a:gd name="connsiteY234" fmla="*/ 453227 h 1419225"/>
                <a:gd name="connsiteX235" fmla="*/ 429201 w 1285875"/>
                <a:gd name="connsiteY235" fmla="*/ 447064 h 1419225"/>
                <a:gd name="connsiteX236" fmla="*/ 429830 w 1285875"/>
                <a:gd name="connsiteY236" fmla="*/ 444565 h 1419225"/>
                <a:gd name="connsiteX237" fmla="*/ 427829 w 1285875"/>
                <a:gd name="connsiteY237" fmla="*/ 441289 h 1419225"/>
                <a:gd name="connsiteX238" fmla="*/ 428858 w 1285875"/>
                <a:gd name="connsiteY238" fmla="*/ 439012 h 1419225"/>
                <a:gd name="connsiteX239" fmla="*/ 427486 w 1285875"/>
                <a:gd name="connsiteY239" fmla="*/ 435958 h 1419225"/>
                <a:gd name="connsiteX240" fmla="*/ 430858 w 1285875"/>
                <a:gd name="connsiteY240" fmla="*/ 432460 h 1419225"/>
                <a:gd name="connsiteX241" fmla="*/ 426686 w 1285875"/>
                <a:gd name="connsiteY241" fmla="*/ 429239 h 1419225"/>
                <a:gd name="connsiteX242" fmla="*/ 428058 w 1285875"/>
                <a:gd name="connsiteY242" fmla="*/ 427295 h 1419225"/>
                <a:gd name="connsiteX243" fmla="*/ 424629 w 1285875"/>
                <a:gd name="connsiteY243" fmla="*/ 426129 h 1419225"/>
                <a:gd name="connsiteX244" fmla="*/ 428858 w 1285875"/>
                <a:gd name="connsiteY244" fmla="*/ 422242 h 1419225"/>
                <a:gd name="connsiteX245" fmla="*/ 431144 w 1285875"/>
                <a:gd name="connsiteY245" fmla="*/ 424685 h 1419225"/>
                <a:gd name="connsiteX246" fmla="*/ 432802 w 1285875"/>
                <a:gd name="connsiteY246" fmla="*/ 422798 h 1419225"/>
                <a:gd name="connsiteX247" fmla="*/ 431830 w 1285875"/>
                <a:gd name="connsiteY247" fmla="*/ 419299 h 1419225"/>
                <a:gd name="connsiteX248" fmla="*/ 436859 w 1285875"/>
                <a:gd name="connsiteY248" fmla="*/ 417467 h 1419225"/>
                <a:gd name="connsiteX249" fmla="*/ 435716 w 1285875"/>
                <a:gd name="connsiteY249" fmla="*/ 415856 h 1419225"/>
                <a:gd name="connsiteX250" fmla="*/ 438974 w 1285875"/>
                <a:gd name="connsiteY250" fmla="*/ 414524 h 1419225"/>
                <a:gd name="connsiteX251" fmla="*/ 441431 w 1285875"/>
                <a:gd name="connsiteY251" fmla="*/ 410359 h 1419225"/>
                <a:gd name="connsiteX252" fmla="*/ 443489 w 1285875"/>
                <a:gd name="connsiteY252" fmla="*/ 403473 h 1419225"/>
                <a:gd name="connsiteX253" fmla="*/ 446803 w 1285875"/>
                <a:gd name="connsiteY253" fmla="*/ 407638 h 1419225"/>
                <a:gd name="connsiteX254" fmla="*/ 446689 w 1285875"/>
                <a:gd name="connsiteY254" fmla="*/ 402641 h 1419225"/>
                <a:gd name="connsiteX255" fmla="*/ 448918 w 1285875"/>
                <a:gd name="connsiteY255" fmla="*/ 399586 h 1419225"/>
                <a:gd name="connsiteX256" fmla="*/ 450975 w 1285875"/>
                <a:gd name="connsiteY256" fmla="*/ 399864 h 1419225"/>
                <a:gd name="connsiteX257" fmla="*/ 453376 w 1285875"/>
                <a:gd name="connsiteY257" fmla="*/ 393700 h 1419225"/>
                <a:gd name="connsiteX258" fmla="*/ 450918 w 1285875"/>
                <a:gd name="connsiteY258" fmla="*/ 391590 h 1419225"/>
                <a:gd name="connsiteX259" fmla="*/ 450175 w 1285875"/>
                <a:gd name="connsiteY259" fmla="*/ 387259 h 1419225"/>
                <a:gd name="connsiteX260" fmla="*/ 452518 w 1285875"/>
                <a:gd name="connsiteY260" fmla="*/ 382484 h 1419225"/>
                <a:gd name="connsiteX261" fmla="*/ 444803 w 1285875"/>
                <a:gd name="connsiteY261" fmla="*/ 376431 h 1419225"/>
                <a:gd name="connsiteX262" fmla="*/ 446461 w 1285875"/>
                <a:gd name="connsiteY262" fmla="*/ 371322 h 1419225"/>
                <a:gd name="connsiteX263" fmla="*/ 444289 w 1285875"/>
                <a:gd name="connsiteY263" fmla="*/ 370600 h 1419225"/>
                <a:gd name="connsiteX264" fmla="*/ 442060 w 1285875"/>
                <a:gd name="connsiteY264" fmla="*/ 372933 h 1419225"/>
                <a:gd name="connsiteX265" fmla="*/ 438631 w 1285875"/>
                <a:gd name="connsiteY265" fmla="*/ 368379 h 1419225"/>
                <a:gd name="connsiteX266" fmla="*/ 434459 w 1285875"/>
                <a:gd name="connsiteY266" fmla="*/ 367269 h 1419225"/>
                <a:gd name="connsiteX267" fmla="*/ 433144 w 1285875"/>
                <a:gd name="connsiteY267" fmla="*/ 357329 h 1419225"/>
                <a:gd name="connsiteX268" fmla="*/ 430230 w 1285875"/>
                <a:gd name="connsiteY268" fmla="*/ 355330 h 1419225"/>
                <a:gd name="connsiteX269" fmla="*/ 424915 w 1285875"/>
                <a:gd name="connsiteY269" fmla="*/ 355441 h 1419225"/>
                <a:gd name="connsiteX270" fmla="*/ 424858 w 1285875"/>
                <a:gd name="connsiteY270" fmla="*/ 350166 h 1419225"/>
                <a:gd name="connsiteX271" fmla="*/ 424858 w 1285875"/>
                <a:gd name="connsiteY271" fmla="*/ 350166 h 1419225"/>
                <a:gd name="connsiteX272" fmla="*/ 422972 w 1285875"/>
                <a:gd name="connsiteY272" fmla="*/ 348111 h 1419225"/>
                <a:gd name="connsiteX273" fmla="*/ 422972 w 1285875"/>
                <a:gd name="connsiteY273" fmla="*/ 348111 h 1419225"/>
                <a:gd name="connsiteX274" fmla="*/ 419200 w 1285875"/>
                <a:gd name="connsiteY274" fmla="*/ 340448 h 1419225"/>
                <a:gd name="connsiteX275" fmla="*/ 419200 w 1285875"/>
                <a:gd name="connsiteY275" fmla="*/ 340448 h 1419225"/>
                <a:gd name="connsiteX276" fmla="*/ 412341 w 1285875"/>
                <a:gd name="connsiteY276" fmla="*/ 332619 h 1419225"/>
                <a:gd name="connsiteX277" fmla="*/ 412341 w 1285875"/>
                <a:gd name="connsiteY277" fmla="*/ 332619 h 1419225"/>
                <a:gd name="connsiteX278" fmla="*/ 412113 w 1285875"/>
                <a:gd name="connsiteY278" fmla="*/ 331508 h 1419225"/>
                <a:gd name="connsiteX279" fmla="*/ 412113 w 1285875"/>
                <a:gd name="connsiteY279" fmla="*/ 331508 h 1419225"/>
                <a:gd name="connsiteX280" fmla="*/ 412056 w 1285875"/>
                <a:gd name="connsiteY280" fmla="*/ 329953 h 1419225"/>
                <a:gd name="connsiteX281" fmla="*/ 412056 w 1285875"/>
                <a:gd name="connsiteY281" fmla="*/ 329953 h 1419225"/>
                <a:gd name="connsiteX282" fmla="*/ 409999 w 1285875"/>
                <a:gd name="connsiteY282" fmla="*/ 328121 h 1419225"/>
                <a:gd name="connsiteX283" fmla="*/ 409999 w 1285875"/>
                <a:gd name="connsiteY283" fmla="*/ 328121 h 1419225"/>
                <a:gd name="connsiteX284" fmla="*/ 409941 w 1285875"/>
                <a:gd name="connsiteY284" fmla="*/ 327676 h 1419225"/>
                <a:gd name="connsiteX285" fmla="*/ 409941 w 1285875"/>
                <a:gd name="connsiteY285" fmla="*/ 327676 h 1419225"/>
                <a:gd name="connsiteX286" fmla="*/ 409484 w 1285875"/>
                <a:gd name="connsiteY286" fmla="*/ 327177 h 1419225"/>
                <a:gd name="connsiteX287" fmla="*/ 409484 w 1285875"/>
                <a:gd name="connsiteY287" fmla="*/ 327177 h 1419225"/>
                <a:gd name="connsiteX288" fmla="*/ 406112 w 1285875"/>
                <a:gd name="connsiteY288" fmla="*/ 320513 h 1419225"/>
                <a:gd name="connsiteX289" fmla="*/ 406112 w 1285875"/>
                <a:gd name="connsiteY289" fmla="*/ 320513 h 1419225"/>
                <a:gd name="connsiteX290" fmla="*/ 403254 w 1285875"/>
                <a:gd name="connsiteY290" fmla="*/ 316515 h 1419225"/>
                <a:gd name="connsiteX291" fmla="*/ 393653 w 1285875"/>
                <a:gd name="connsiteY291" fmla="*/ 305409 h 1419225"/>
                <a:gd name="connsiteX292" fmla="*/ 389538 w 1285875"/>
                <a:gd name="connsiteY292" fmla="*/ 302022 h 1419225"/>
                <a:gd name="connsiteX293" fmla="*/ 386852 w 1285875"/>
                <a:gd name="connsiteY293" fmla="*/ 296303 h 1419225"/>
                <a:gd name="connsiteX294" fmla="*/ 383595 w 1285875"/>
                <a:gd name="connsiteY294" fmla="*/ 298357 h 1419225"/>
                <a:gd name="connsiteX295" fmla="*/ 381080 w 1285875"/>
                <a:gd name="connsiteY295" fmla="*/ 294803 h 1419225"/>
                <a:gd name="connsiteX296" fmla="*/ 375479 w 1285875"/>
                <a:gd name="connsiteY296" fmla="*/ 293804 h 1419225"/>
                <a:gd name="connsiteX297" fmla="*/ 374165 w 1285875"/>
                <a:gd name="connsiteY297" fmla="*/ 295692 h 1419225"/>
                <a:gd name="connsiteX298" fmla="*/ 370565 w 1285875"/>
                <a:gd name="connsiteY298" fmla="*/ 293970 h 1419225"/>
                <a:gd name="connsiteX299" fmla="*/ 366335 w 1285875"/>
                <a:gd name="connsiteY299" fmla="*/ 294581 h 1419225"/>
                <a:gd name="connsiteX300" fmla="*/ 366164 w 1285875"/>
                <a:gd name="connsiteY300" fmla="*/ 291027 h 1419225"/>
                <a:gd name="connsiteX301" fmla="*/ 363421 w 1285875"/>
                <a:gd name="connsiteY301" fmla="*/ 291138 h 1419225"/>
                <a:gd name="connsiteX302" fmla="*/ 359820 w 1285875"/>
                <a:gd name="connsiteY302" fmla="*/ 300356 h 1419225"/>
                <a:gd name="connsiteX303" fmla="*/ 361020 w 1285875"/>
                <a:gd name="connsiteY303" fmla="*/ 306797 h 1419225"/>
                <a:gd name="connsiteX304" fmla="*/ 358620 w 1285875"/>
                <a:gd name="connsiteY304" fmla="*/ 310351 h 1419225"/>
                <a:gd name="connsiteX305" fmla="*/ 354677 w 1285875"/>
                <a:gd name="connsiteY305" fmla="*/ 310407 h 1419225"/>
                <a:gd name="connsiteX306" fmla="*/ 352733 w 1285875"/>
                <a:gd name="connsiteY306" fmla="*/ 313516 h 1419225"/>
                <a:gd name="connsiteX307" fmla="*/ 347647 w 1285875"/>
                <a:gd name="connsiteY307" fmla="*/ 315016 h 1419225"/>
                <a:gd name="connsiteX308" fmla="*/ 346618 w 1285875"/>
                <a:gd name="connsiteY308" fmla="*/ 318625 h 1419225"/>
                <a:gd name="connsiteX309" fmla="*/ 348905 w 1285875"/>
                <a:gd name="connsiteY309" fmla="*/ 322623 h 1419225"/>
                <a:gd name="connsiteX310" fmla="*/ 343590 w 1285875"/>
                <a:gd name="connsiteY310" fmla="*/ 328454 h 1419225"/>
                <a:gd name="connsiteX311" fmla="*/ 341646 w 1285875"/>
                <a:gd name="connsiteY311" fmla="*/ 332674 h 1419225"/>
                <a:gd name="connsiteX312" fmla="*/ 334160 w 1285875"/>
                <a:gd name="connsiteY312" fmla="*/ 330842 h 1419225"/>
                <a:gd name="connsiteX313" fmla="*/ 332388 w 1285875"/>
                <a:gd name="connsiteY313" fmla="*/ 331563 h 1419225"/>
                <a:gd name="connsiteX314" fmla="*/ 331302 w 1285875"/>
                <a:gd name="connsiteY314" fmla="*/ 335895 h 1419225"/>
                <a:gd name="connsiteX315" fmla="*/ 325816 w 1285875"/>
                <a:gd name="connsiteY315" fmla="*/ 339671 h 1419225"/>
                <a:gd name="connsiteX316" fmla="*/ 319586 w 1285875"/>
                <a:gd name="connsiteY316" fmla="*/ 340448 h 1419225"/>
                <a:gd name="connsiteX317" fmla="*/ 315929 w 1285875"/>
                <a:gd name="connsiteY317" fmla="*/ 335062 h 1419225"/>
                <a:gd name="connsiteX318" fmla="*/ 313014 w 1285875"/>
                <a:gd name="connsiteY318" fmla="*/ 333340 h 1419225"/>
                <a:gd name="connsiteX319" fmla="*/ 306956 w 1285875"/>
                <a:gd name="connsiteY319" fmla="*/ 332563 h 1419225"/>
                <a:gd name="connsiteX320" fmla="*/ 305813 w 1285875"/>
                <a:gd name="connsiteY320" fmla="*/ 335284 h 1419225"/>
                <a:gd name="connsiteX321" fmla="*/ 302612 w 1285875"/>
                <a:gd name="connsiteY321" fmla="*/ 335895 h 1419225"/>
                <a:gd name="connsiteX322" fmla="*/ 301069 w 1285875"/>
                <a:gd name="connsiteY322" fmla="*/ 339782 h 1419225"/>
                <a:gd name="connsiteX323" fmla="*/ 301355 w 1285875"/>
                <a:gd name="connsiteY323" fmla="*/ 344335 h 1419225"/>
                <a:gd name="connsiteX324" fmla="*/ 299183 w 1285875"/>
                <a:gd name="connsiteY324" fmla="*/ 348666 h 1419225"/>
                <a:gd name="connsiteX325" fmla="*/ 292954 w 1285875"/>
                <a:gd name="connsiteY325" fmla="*/ 345501 h 1419225"/>
                <a:gd name="connsiteX326" fmla="*/ 289068 w 1285875"/>
                <a:gd name="connsiteY326" fmla="*/ 344724 h 1419225"/>
                <a:gd name="connsiteX327" fmla="*/ 286667 w 1285875"/>
                <a:gd name="connsiteY327" fmla="*/ 343280 h 1419225"/>
                <a:gd name="connsiteX328" fmla="*/ 283639 w 1285875"/>
                <a:gd name="connsiteY328" fmla="*/ 337894 h 1419225"/>
                <a:gd name="connsiteX329" fmla="*/ 279295 w 1285875"/>
                <a:gd name="connsiteY329" fmla="*/ 338671 h 1419225"/>
                <a:gd name="connsiteX330" fmla="*/ 273351 w 1285875"/>
                <a:gd name="connsiteY330" fmla="*/ 337505 h 1419225"/>
                <a:gd name="connsiteX331" fmla="*/ 269808 w 1285875"/>
                <a:gd name="connsiteY331" fmla="*/ 338393 h 1419225"/>
                <a:gd name="connsiteX332" fmla="*/ 268094 w 1285875"/>
                <a:gd name="connsiteY332" fmla="*/ 341448 h 1419225"/>
                <a:gd name="connsiteX333" fmla="*/ 260950 w 1285875"/>
                <a:gd name="connsiteY333" fmla="*/ 341170 h 1419225"/>
                <a:gd name="connsiteX334" fmla="*/ 255863 w 1285875"/>
                <a:gd name="connsiteY334" fmla="*/ 342558 h 1419225"/>
                <a:gd name="connsiteX335" fmla="*/ 254606 w 1285875"/>
                <a:gd name="connsiteY335" fmla="*/ 344446 h 1419225"/>
                <a:gd name="connsiteX336" fmla="*/ 251006 w 1285875"/>
                <a:gd name="connsiteY336" fmla="*/ 341448 h 1419225"/>
                <a:gd name="connsiteX337" fmla="*/ 246833 w 1285875"/>
                <a:gd name="connsiteY337" fmla="*/ 334506 h 1419225"/>
                <a:gd name="connsiteX338" fmla="*/ 242376 w 1285875"/>
                <a:gd name="connsiteY338" fmla="*/ 335451 h 1419225"/>
                <a:gd name="connsiteX339" fmla="*/ 234660 w 1285875"/>
                <a:gd name="connsiteY339" fmla="*/ 329953 h 1419225"/>
                <a:gd name="connsiteX340" fmla="*/ 229917 w 1285875"/>
                <a:gd name="connsiteY340" fmla="*/ 338171 h 1419225"/>
                <a:gd name="connsiteX341" fmla="*/ 230088 w 1285875"/>
                <a:gd name="connsiteY341" fmla="*/ 341670 h 1419225"/>
                <a:gd name="connsiteX342" fmla="*/ 222716 w 1285875"/>
                <a:gd name="connsiteY342" fmla="*/ 343502 h 1419225"/>
                <a:gd name="connsiteX343" fmla="*/ 222716 w 1285875"/>
                <a:gd name="connsiteY343" fmla="*/ 345335 h 1419225"/>
                <a:gd name="connsiteX344" fmla="*/ 211629 w 1285875"/>
                <a:gd name="connsiteY344" fmla="*/ 346501 h 1419225"/>
                <a:gd name="connsiteX345" fmla="*/ 209514 w 1285875"/>
                <a:gd name="connsiteY345" fmla="*/ 348833 h 1419225"/>
                <a:gd name="connsiteX346" fmla="*/ 207114 w 1285875"/>
                <a:gd name="connsiteY346" fmla="*/ 347667 h 1419225"/>
                <a:gd name="connsiteX347" fmla="*/ 203628 w 1285875"/>
                <a:gd name="connsiteY347" fmla="*/ 349444 h 1419225"/>
                <a:gd name="connsiteX348" fmla="*/ 200199 w 1285875"/>
                <a:gd name="connsiteY348" fmla="*/ 348611 h 1419225"/>
                <a:gd name="connsiteX349" fmla="*/ 195969 w 1285875"/>
                <a:gd name="connsiteY349" fmla="*/ 351332 h 1419225"/>
                <a:gd name="connsiteX350" fmla="*/ 190140 w 1285875"/>
                <a:gd name="connsiteY350" fmla="*/ 349166 h 1419225"/>
                <a:gd name="connsiteX351" fmla="*/ 190140 w 1285875"/>
                <a:gd name="connsiteY351" fmla="*/ 347611 h 1419225"/>
                <a:gd name="connsiteX352" fmla="*/ 180539 w 1285875"/>
                <a:gd name="connsiteY352" fmla="*/ 344835 h 1419225"/>
                <a:gd name="connsiteX353" fmla="*/ 175109 w 1285875"/>
                <a:gd name="connsiteY353" fmla="*/ 341392 h 1419225"/>
                <a:gd name="connsiteX354" fmla="*/ 168937 w 1285875"/>
                <a:gd name="connsiteY354" fmla="*/ 342725 h 1419225"/>
                <a:gd name="connsiteX355" fmla="*/ 165508 w 1285875"/>
                <a:gd name="connsiteY355" fmla="*/ 337727 h 1419225"/>
                <a:gd name="connsiteX356" fmla="*/ 165508 w 1285875"/>
                <a:gd name="connsiteY356" fmla="*/ 331619 h 1419225"/>
                <a:gd name="connsiteX357" fmla="*/ 163679 w 1285875"/>
                <a:gd name="connsiteY357" fmla="*/ 328898 h 1419225"/>
                <a:gd name="connsiteX358" fmla="*/ 159736 w 1285875"/>
                <a:gd name="connsiteY358" fmla="*/ 327399 h 1419225"/>
                <a:gd name="connsiteX359" fmla="*/ 159393 w 1285875"/>
                <a:gd name="connsiteY359" fmla="*/ 322956 h 1419225"/>
                <a:gd name="connsiteX360" fmla="*/ 156707 w 1285875"/>
                <a:gd name="connsiteY360" fmla="*/ 321457 h 1419225"/>
                <a:gd name="connsiteX361" fmla="*/ 155164 w 1285875"/>
                <a:gd name="connsiteY361" fmla="*/ 318125 h 1419225"/>
                <a:gd name="connsiteX362" fmla="*/ 157564 w 1285875"/>
                <a:gd name="connsiteY362" fmla="*/ 313128 h 1419225"/>
                <a:gd name="connsiteX363" fmla="*/ 155564 w 1285875"/>
                <a:gd name="connsiteY363" fmla="*/ 311073 h 1419225"/>
                <a:gd name="connsiteX364" fmla="*/ 157564 w 1285875"/>
                <a:gd name="connsiteY364" fmla="*/ 309130 h 1419225"/>
                <a:gd name="connsiteX365" fmla="*/ 156993 w 1285875"/>
                <a:gd name="connsiteY365" fmla="*/ 305631 h 1419225"/>
                <a:gd name="connsiteX366" fmla="*/ 153164 w 1285875"/>
                <a:gd name="connsiteY366" fmla="*/ 302577 h 1419225"/>
                <a:gd name="connsiteX367" fmla="*/ 155335 w 1285875"/>
                <a:gd name="connsiteY367" fmla="*/ 298857 h 1419225"/>
                <a:gd name="connsiteX368" fmla="*/ 152021 w 1285875"/>
                <a:gd name="connsiteY368" fmla="*/ 294914 h 1419225"/>
                <a:gd name="connsiteX369" fmla="*/ 151621 w 1285875"/>
                <a:gd name="connsiteY369" fmla="*/ 291583 h 1419225"/>
                <a:gd name="connsiteX370" fmla="*/ 148135 w 1285875"/>
                <a:gd name="connsiteY370" fmla="*/ 285197 h 1419225"/>
                <a:gd name="connsiteX371" fmla="*/ 145391 w 1285875"/>
                <a:gd name="connsiteY371" fmla="*/ 277923 h 1419225"/>
                <a:gd name="connsiteX372" fmla="*/ 147506 w 1285875"/>
                <a:gd name="connsiteY372" fmla="*/ 272980 h 1419225"/>
                <a:gd name="connsiteX373" fmla="*/ 143848 w 1285875"/>
                <a:gd name="connsiteY373" fmla="*/ 265040 h 1419225"/>
                <a:gd name="connsiteX374" fmla="*/ 143219 w 1285875"/>
                <a:gd name="connsiteY374" fmla="*/ 258154 h 1419225"/>
                <a:gd name="connsiteX375" fmla="*/ 141391 w 1285875"/>
                <a:gd name="connsiteY375" fmla="*/ 256377 h 1419225"/>
                <a:gd name="connsiteX376" fmla="*/ 143562 w 1285875"/>
                <a:gd name="connsiteY376" fmla="*/ 251990 h 1419225"/>
                <a:gd name="connsiteX377" fmla="*/ 143277 w 1285875"/>
                <a:gd name="connsiteY377" fmla="*/ 243050 h 1419225"/>
                <a:gd name="connsiteX378" fmla="*/ 139333 w 1285875"/>
                <a:gd name="connsiteY378" fmla="*/ 243661 h 1419225"/>
                <a:gd name="connsiteX379" fmla="*/ 137562 w 1285875"/>
                <a:gd name="connsiteY379" fmla="*/ 240052 h 1419225"/>
                <a:gd name="connsiteX380" fmla="*/ 136247 w 1285875"/>
                <a:gd name="connsiteY380" fmla="*/ 230945 h 1419225"/>
                <a:gd name="connsiteX381" fmla="*/ 133904 w 1285875"/>
                <a:gd name="connsiteY381" fmla="*/ 229668 h 1419225"/>
                <a:gd name="connsiteX382" fmla="*/ 135618 w 1285875"/>
                <a:gd name="connsiteY382" fmla="*/ 223004 h 1419225"/>
                <a:gd name="connsiteX383" fmla="*/ 134247 w 1285875"/>
                <a:gd name="connsiteY383" fmla="*/ 219228 h 1419225"/>
                <a:gd name="connsiteX384" fmla="*/ 139962 w 1285875"/>
                <a:gd name="connsiteY384" fmla="*/ 218673 h 1419225"/>
                <a:gd name="connsiteX385" fmla="*/ 144362 w 1285875"/>
                <a:gd name="connsiteY385" fmla="*/ 216674 h 1419225"/>
                <a:gd name="connsiteX386" fmla="*/ 147277 w 1285875"/>
                <a:gd name="connsiteY386" fmla="*/ 212676 h 1419225"/>
                <a:gd name="connsiteX387" fmla="*/ 146991 w 1285875"/>
                <a:gd name="connsiteY387" fmla="*/ 204680 h 1419225"/>
                <a:gd name="connsiteX388" fmla="*/ 148935 w 1285875"/>
                <a:gd name="connsiteY388" fmla="*/ 201681 h 1419225"/>
                <a:gd name="connsiteX389" fmla="*/ 146477 w 1285875"/>
                <a:gd name="connsiteY389" fmla="*/ 199516 h 1419225"/>
                <a:gd name="connsiteX390" fmla="*/ 141848 w 1285875"/>
                <a:gd name="connsiteY390" fmla="*/ 201126 h 1419225"/>
                <a:gd name="connsiteX391" fmla="*/ 138876 w 1285875"/>
                <a:gd name="connsiteY391" fmla="*/ 198016 h 1419225"/>
                <a:gd name="connsiteX392" fmla="*/ 130246 w 1285875"/>
                <a:gd name="connsiteY392" fmla="*/ 199571 h 1419225"/>
                <a:gd name="connsiteX393" fmla="*/ 127903 w 1285875"/>
                <a:gd name="connsiteY393" fmla="*/ 197128 h 1419225"/>
                <a:gd name="connsiteX394" fmla="*/ 120245 w 1285875"/>
                <a:gd name="connsiteY394" fmla="*/ 195073 h 1419225"/>
                <a:gd name="connsiteX395" fmla="*/ 120816 w 1285875"/>
                <a:gd name="connsiteY395" fmla="*/ 188188 h 1419225"/>
                <a:gd name="connsiteX396" fmla="*/ 117387 w 1285875"/>
                <a:gd name="connsiteY396" fmla="*/ 180191 h 1419225"/>
                <a:gd name="connsiteX397" fmla="*/ 114758 w 1285875"/>
                <a:gd name="connsiteY397" fmla="*/ 183079 h 1419225"/>
                <a:gd name="connsiteX398" fmla="*/ 111044 w 1285875"/>
                <a:gd name="connsiteY398" fmla="*/ 179969 h 1419225"/>
                <a:gd name="connsiteX399" fmla="*/ 109958 w 1285875"/>
                <a:gd name="connsiteY399" fmla="*/ 177193 h 1419225"/>
                <a:gd name="connsiteX400" fmla="*/ 107615 w 1285875"/>
                <a:gd name="connsiteY400" fmla="*/ 177137 h 1419225"/>
                <a:gd name="connsiteX401" fmla="*/ 106129 w 1285875"/>
                <a:gd name="connsiteY401" fmla="*/ 170252 h 1419225"/>
                <a:gd name="connsiteX402" fmla="*/ 104700 w 1285875"/>
                <a:gd name="connsiteY402" fmla="*/ 167809 h 1419225"/>
                <a:gd name="connsiteX403" fmla="*/ 95156 w 1285875"/>
                <a:gd name="connsiteY403" fmla="*/ 168753 h 1419225"/>
                <a:gd name="connsiteX404" fmla="*/ 92413 w 1285875"/>
                <a:gd name="connsiteY404" fmla="*/ 165643 h 1419225"/>
                <a:gd name="connsiteX405" fmla="*/ 91555 w 1285875"/>
                <a:gd name="connsiteY405" fmla="*/ 161978 h 1419225"/>
                <a:gd name="connsiteX406" fmla="*/ 88869 w 1285875"/>
                <a:gd name="connsiteY406" fmla="*/ 162533 h 1419225"/>
                <a:gd name="connsiteX407" fmla="*/ 89098 w 1285875"/>
                <a:gd name="connsiteY407" fmla="*/ 164810 h 1419225"/>
                <a:gd name="connsiteX408" fmla="*/ 85840 w 1285875"/>
                <a:gd name="connsiteY408" fmla="*/ 171307 h 1419225"/>
                <a:gd name="connsiteX409" fmla="*/ 83383 w 1285875"/>
                <a:gd name="connsiteY409" fmla="*/ 173139 h 1419225"/>
                <a:gd name="connsiteX410" fmla="*/ 84354 w 1285875"/>
                <a:gd name="connsiteY410" fmla="*/ 175138 h 1419225"/>
                <a:gd name="connsiteX411" fmla="*/ 79668 w 1285875"/>
                <a:gd name="connsiteY411" fmla="*/ 177304 h 1419225"/>
                <a:gd name="connsiteX412" fmla="*/ 79211 w 1285875"/>
                <a:gd name="connsiteY412" fmla="*/ 182690 h 1419225"/>
                <a:gd name="connsiteX413" fmla="*/ 73724 w 1285875"/>
                <a:gd name="connsiteY413" fmla="*/ 187854 h 1419225"/>
                <a:gd name="connsiteX414" fmla="*/ 71038 w 1285875"/>
                <a:gd name="connsiteY414" fmla="*/ 194740 h 1419225"/>
                <a:gd name="connsiteX415" fmla="*/ 66695 w 1285875"/>
                <a:gd name="connsiteY415" fmla="*/ 197405 h 1419225"/>
                <a:gd name="connsiteX416" fmla="*/ 61151 w 1285875"/>
                <a:gd name="connsiteY416" fmla="*/ 197128 h 1419225"/>
                <a:gd name="connsiteX417" fmla="*/ 54465 w 1285875"/>
                <a:gd name="connsiteY417" fmla="*/ 193241 h 1419225"/>
                <a:gd name="connsiteX418" fmla="*/ 49378 w 1285875"/>
                <a:gd name="connsiteY418" fmla="*/ 191742 h 1419225"/>
                <a:gd name="connsiteX419" fmla="*/ 49493 w 1285875"/>
                <a:gd name="connsiteY419" fmla="*/ 187966 h 1419225"/>
                <a:gd name="connsiteX420" fmla="*/ 44178 w 1285875"/>
                <a:gd name="connsiteY420" fmla="*/ 180747 h 1419225"/>
                <a:gd name="connsiteX421" fmla="*/ 46063 w 1285875"/>
                <a:gd name="connsiteY421" fmla="*/ 176249 h 1419225"/>
                <a:gd name="connsiteX422" fmla="*/ 42463 w 1285875"/>
                <a:gd name="connsiteY422" fmla="*/ 172529 h 1419225"/>
                <a:gd name="connsiteX423" fmla="*/ 37891 w 1285875"/>
                <a:gd name="connsiteY423" fmla="*/ 172695 h 1419225"/>
                <a:gd name="connsiteX424" fmla="*/ 35548 w 1285875"/>
                <a:gd name="connsiteY424" fmla="*/ 170085 h 1419225"/>
                <a:gd name="connsiteX425" fmla="*/ 31261 w 1285875"/>
                <a:gd name="connsiteY425" fmla="*/ 170641 h 1419225"/>
                <a:gd name="connsiteX426" fmla="*/ 29033 w 1285875"/>
                <a:gd name="connsiteY426" fmla="*/ 166365 h 1419225"/>
                <a:gd name="connsiteX427" fmla="*/ 27090 w 1285875"/>
                <a:gd name="connsiteY427" fmla="*/ 166698 h 1419225"/>
                <a:gd name="connsiteX428" fmla="*/ 21717 w 1285875"/>
                <a:gd name="connsiteY428" fmla="*/ 164144 h 1419225"/>
                <a:gd name="connsiteX429" fmla="*/ 21317 w 1285875"/>
                <a:gd name="connsiteY429" fmla="*/ 160701 h 1419225"/>
                <a:gd name="connsiteX430" fmla="*/ 15888 w 1285875"/>
                <a:gd name="connsiteY430" fmla="*/ 158757 h 1419225"/>
                <a:gd name="connsiteX431" fmla="*/ 13145 w 1285875"/>
                <a:gd name="connsiteY431" fmla="*/ 152816 h 1419225"/>
                <a:gd name="connsiteX432" fmla="*/ 9087 w 1285875"/>
                <a:gd name="connsiteY432" fmla="*/ 150817 h 1419225"/>
                <a:gd name="connsiteX433" fmla="*/ 4001 w 1285875"/>
                <a:gd name="connsiteY433" fmla="*/ 152260 h 1419225"/>
                <a:gd name="connsiteX434" fmla="*/ 0 w 1285875"/>
                <a:gd name="connsiteY434" fmla="*/ 148929 h 1419225"/>
                <a:gd name="connsiteX435" fmla="*/ 5087 w 1285875"/>
                <a:gd name="connsiteY435" fmla="*/ 145875 h 1419225"/>
                <a:gd name="connsiteX436" fmla="*/ 10230 w 1285875"/>
                <a:gd name="connsiteY436" fmla="*/ 140877 h 1419225"/>
                <a:gd name="connsiteX437" fmla="*/ 11830 w 1285875"/>
                <a:gd name="connsiteY437" fmla="*/ 137157 h 1419225"/>
                <a:gd name="connsiteX438" fmla="*/ 17717 w 1285875"/>
                <a:gd name="connsiteY438" fmla="*/ 136102 h 1419225"/>
                <a:gd name="connsiteX439" fmla="*/ 25318 w 1285875"/>
                <a:gd name="connsiteY439" fmla="*/ 128105 h 1419225"/>
                <a:gd name="connsiteX440" fmla="*/ 27318 w 1285875"/>
                <a:gd name="connsiteY440" fmla="*/ 122441 h 1419225"/>
                <a:gd name="connsiteX441" fmla="*/ 30518 w 1285875"/>
                <a:gd name="connsiteY441" fmla="*/ 121386 h 1419225"/>
                <a:gd name="connsiteX442" fmla="*/ 32976 w 1285875"/>
                <a:gd name="connsiteY442" fmla="*/ 117944 h 1419225"/>
                <a:gd name="connsiteX443" fmla="*/ 37948 w 1285875"/>
                <a:gd name="connsiteY443" fmla="*/ 114390 h 1419225"/>
                <a:gd name="connsiteX444" fmla="*/ 40691 w 1285875"/>
                <a:gd name="connsiteY444" fmla="*/ 110003 h 1419225"/>
                <a:gd name="connsiteX445" fmla="*/ 39148 w 1285875"/>
                <a:gd name="connsiteY445" fmla="*/ 107060 h 1419225"/>
                <a:gd name="connsiteX446" fmla="*/ 39720 w 1285875"/>
                <a:gd name="connsiteY446" fmla="*/ 104006 h 1419225"/>
                <a:gd name="connsiteX447" fmla="*/ 44578 w 1285875"/>
                <a:gd name="connsiteY447" fmla="*/ 100896 h 1419225"/>
                <a:gd name="connsiteX448" fmla="*/ 45949 w 1285875"/>
                <a:gd name="connsiteY448" fmla="*/ 95399 h 1419225"/>
                <a:gd name="connsiteX449" fmla="*/ 49493 w 1285875"/>
                <a:gd name="connsiteY449" fmla="*/ 87736 h 1419225"/>
                <a:gd name="connsiteX450" fmla="*/ 56008 w 1285875"/>
                <a:gd name="connsiteY450" fmla="*/ 84571 h 1419225"/>
                <a:gd name="connsiteX451" fmla="*/ 58980 w 1285875"/>
                <a:gd name="connsiteY451" fmla="*/ 77907 h 1419225"/>
                <a:gd name="connsiteX452" fmla="*/ 55036 w 1285875"/>
                <a:gd name="connsiteY452" fmla="*/ 73576 h 1419225"/>
                <a:gd name="connsiteX453" fmla="*/ 55893 w 1285875"/>
                <a:gd name="connsiteY453" fmla="*/ 71299 h 1419225"/>
                <a:gd name="connsiteX454" fmla="*/ 52979 w 1285875"/>
                <a:gd name="connsiteY454" fmla="*/ 64636 h 1419225"/>
                <a:gd name="connsiteX455" fmla="*/ 50121 w 1285875"/>
                <a:gd name="connsiteY455" fmla="*/ 64913 h 1419225"/>
                <a:gd name="connsiteX456" fmla="*/ 44806 w 1285875"/>
                <a:gd name="connsiteY456" fmla="*/ 61082 h 1419225"/>
                <a:gd name="connsiteX457" fmla="*/ 44349 w 1285875"/>
                <a:gd name="connsiteY457" fmla="*/ 57250 h 1419225"/>
                <a:gd name="connsiteX458" fmla="*/ 46121 w 1285875"/>
                <a:gd name="connsiteY458" fmla="*/ 56584 h 1419225"/>
                <a:gd name="connsiteX459" fmla="*/ 46178 w 1285875"/>
                <a:gd name="connsiteY459" fmla="*/ 50198 h 1419225"/>
                <a:gd name="connsiteX460" fmla="*/ 42692 w 1285875"/>
                <a:gd name="connsiteY460" fmla="*/ 46811 h 1419225"/>
                <a:gd name="connsiteX461" fmla="*/ 40177 w 1285875"/>
                <a:gd name="connsiteY461" fmla="*/ 47366 h 1419225"/>
                <a:gd name="connsiteX462" fmla="*/ 36519 w 1285875"/>
                <a:gd name="connsiteY462" fmla="*/ 42313 h 1419225"/>
                <a:gd name="connsiteX463" fmla="*/ 29947 w 1285875"/>
                <a:gd name="connsiteY463" fmla="*/ 37427 h 1419225"/>
                <a:gd name="connsiteX464" fmla="*/ 29433 w 1285875"/>
                <a:gd name="connsiteY464" fmla="*/ 35205 h 1419225"/>
                <a:gd name="connsiteX465" fmla="*/ 37834 w 1285875"/>
                <a:gd name="connsiteY465" fmla="*/ 33095 h 1419225"/>
                <a:gd name="connsiteX466" fmla="*/ 47835 w 1285875"/>
                <a:gd name="connsiteY466" fmla="*/ 26598 h 1419225"/>
                <a:gd name="connsiteX467" fmla="*/ 53093 w 1285875"/>
                <a:gd name="connsiteY467" fmla="*/ 27098 h 1419225"/>
                <a:gd name="connsiteX468" fmla="*/ 58808 w 1285875"/>
                <a:gd name="connsiteY468" fmla="*/ 23378 h 1419225"/>
                <a:gd name="connsiteX469" fmla="*/ 64352 w 1285875"/>
                <a:gd name="connsiteY469" fmla="*/ 21323 h 1419225"/>
                <a:gd name="connsiteX470" fmla="*/ 78296 w 1285875"/>
                <a:gd name="connsiteY470" fmla="*/ 21046 h 1419225"/>
                <a:gd name="connsiteX471" fmla="*/ 83040 w 1285875"/>
                <a:gd name="connsiteY471" fmla="*/ 21990 h 1419225"/>
                <a:gd name="connsiteX472" fmla="*/ 86183 w 1285875"/>
                <a:gd name="connsiteY472" fmla="*/ 21268 h 1419225"/>
                <a:gd name="connsiteX473" fmla="*/ 90869 w 1285875"/>
                <a:gd name="connsiteY473" fmla="*/ 14771 h 1419225"/>
                <a:gd name="connsiteX474" fmla="*/ 96985 w 1285875"/>
                <a:gd name="connsiteY474" fmla="*/ 15826 h 1419225"/>
                <a:gd name="connsiteX475" fmla="*/ 100642 w 1285875"/>
                <a:gd name="connsiteY475" fmla="*/ 14549 h 1419225"/>
                <a:gd name="connsiteX476" fmla="*/ 108358 w 1285875"/>
                <a:gd name="connsiteY476" fmla="*/ 8996 h 1419225"/>
                <a:gd name="connsiteX477" fmla="*/ 110587 w 1285875"/>
                <a:gd name="connsiteY477" fmla="*/ 13827 h 1419225"/>
                <a:gd name="connsiteX478" fmla="*/ 116244 w 1285875"/>
                <a:gd name="connsiteY478" fmla="*/ 18491 h 1419225"/>
                <a:gd name="connsiteX479" fmla="*/ 121902 w 1285875"/>
                <a:gd name="connsiteY479" fmla="*/ 16326 h 1419225"/>
                <a:gd name="connsiteX480" fmla="*/ 125789 w 1285875"/>
                <a:gd name="connsiteY480" fmla="*/ 17158 h 1419225"/>
                <a:gd name="connsiteX481" fmla="*/ 132304 w 1285875"/>
                <a:gd name="connsiteY481" fmla="*/ 15270 h 1419225"/>
                <a:gd name="connsiteX482" fmla="*/ 138362 w 1285875"/>
                <a:gd name="connsiteY482" fmla="*/ 16214 h 1419225"/>
                <a:gd name="connsiteX483" fmla="*/ 146763 w 1285875"/>
                <a:gd name="connsiteY483" fmla="*/ 15548 h 1419225"/>
                <a:gd name="connsiteX484" fmla="*/ 152592 w 1285875"/>
                <a:gd name="connsiteY484" fmla="*/ 16548 h 1419225"/>
                <a:gd name="connsiteX485" fmla="*/ 158879 w 1285875"/>
                <a:gd name="connsiteY485" fmla="*/ 15659 h 1419225"/>
                <a:gd name="connsiteX486" fmla="*/ 163451 w 1285875"/>
                <a:gd name="connsiteY486" fmla="*/ 12383 h 1419225"/>
                <a:gd name="connsiteX487" fmla="*/ 173509 w 1285875"/>
                <a:gd name="connsiteY487" fmla="*/ 8829 h 1419225"/>
                <a:gd name="connsiteX488" fmla="*/ 177338 w 1285875"/>
                <a:gd name="connsiteY488" fmla="*/ 8607 h 1419225"/>
                <a:gd name="connsiteX489" fmla="*/ 181396 w 1285875"/>
                <a:gd name="connsiteY489" fmla="*/ 10162 h 1419225"/>
                <a:gd name="connsiteX490" fmla="*/ 185282 w 1285875"/>
                <a:gd name="connsiteY490" fmla="*/ 8329 h 1419225"/>
                <a:gd name="connsiteX491" fmla="*/ 190140 w 1285875"/>
                <a:gd name="connsiteY491" fmla="*/ 2166 h 1419225"/>
                <a:gd name="connsiteX492" fmla="*/ 194141 w 1285875"/>
                <a:gd name="connsiteY492" fmla="*/ 0 h 1419225"/>
                <a:gd name="connsiteX493" fmla="*/ 197398 w 1285875"/>
                <a:gd name="connsiteY493" fmla="*/ 389 h 1419225"/>
                <a:gd name="connsiteX494" fmla="*/ 205228 w 1285875"/>
                <a:gd name="connsiteY494" fmla="*/ 3943 h 1419225"/>
                <a:gd name="connsiteX495" fmla="*/ 210829 w 1285875"/>
                <a:gd name="connsiteY495" fmla="*/ 4165 h 1419225"/>
                <a:gd name="connsiteX496" fmla="*/ 212486 w 1285875"/>
                <a:gd name="connsiteY496" fmla="*/ 8440 h 1419225"/>
                <a:gd name="connsiteX497" fmla="*/ 215001 w 1285875"/>
                <a:gd name="connsiteY497" fmla="*/ 10217 h 1419225"/>
                <a:gd name="connsiteX498" fmla="*/ 216029 w 1285875"/>
                <a:gd name="connsiteY498" fmla="*/ 8440 h 1419225"/>
                <a:gd name="connsiteX499" fmla="*/ 214201 w 1285875"/>
                <a:gd name="connsiteY499" fmla="*/ 3221 h 1419225"/>
                <a:gd name="connsiteX500" fmla="*/ 216658 w 1285875"/>
                <a:gd name="connsiteY500" fmla="*/ 777 h 1419225"/>
                <a:gd name="connsiteX501" fmla="*/ 219401 w 1285875"/>
                <a:gd name="connsiteY501" fmla="*/ 1833 h 1419225"/>
                <a:gd name="connsiteX502" fmla="*/ 220430 w 1285875"/>
                <a:gd name="connsiteY502" fmla="*/ 4887 h 1419225"/>
                <a:gd name="connsiteX503" fmla="*/ 217972 w 1285875"/>
                <a:gd name="connsiteY503" fmla="*/ 8774 h 1419225"/>
                <a:gd name="connsiteX504" fmla="*/ 221516 w 1285875"/>
                <a:gd name="connsiteY504" fmla="*/ 9051 h 1419225"/>
                <a:gd name="connsiteX505" fmla="*/ 223173 w 1285875"/>
                <a:gd name="connsiteY505" fmla="*/ 2554 h 1419225"/>
                <a:gd name="connsiteX506" fmla="*/ 226259 w 1285875"/>
                <a:gd name="connsiteY506" fmla="*/ 2055 h 1419225"/>
                <a:gd name="connsiteX507" fmla="*/ 230717 w 1285875"/>
                <a:gd name="connsiteY507" fmla="*/ 4609 h 1419225"/>
                <a:gd name="connsiteX508" fmla="*/ 233460 w 1285875"/>
                <a:gd name="connsiteY508" fmla="*/ 10106 h 1419225"/>
                <a:gd name="connsiteX509" fmla="*/ 237918 w 1285875"/>
                <a:gd name="connsiteY509" fmla="*/ 9829 h 1419225"/>
                <a:gd name="connsiteX510" fmla="*/ 242661 w 1285875"/>
                <a:gd name="connsiteY510" fmla="*/ 11439 h 1419225"/>
                <a:gd name="connsiteX511" fmla="*/ 248948 w 1285875"/>
                <a:gd name="connsiteY511" fmla="*/ 11495 h 1419225"/>
                <a:gd name="connsiteX512" fmla="*/ 260150 w 1285875"/>
                <a:gd name="connsiteY512" fmla="*/ 20102 h 1419225"/>
                <a:gd name="connsiteX513" fmla="*/ 262721 w 1285875"/>
                <a:gd name="connsiteY513" fmla="*/ 24933 h 1419225"/>
                <a:gd name="connsiteX514" fmla="*/ 266836 w 1285875"/>
                <a:gd name="connsiteY514" fmla="*/ 24821 h 1419225"/>
                <a:gd name="connsiteX515" fmla="*/ 273123 w 1285875"/>
                <a:gd name="connsiteY515" fmla="*/ 33540 h 1419225"/>
                <a:gd name="connsiteX516" fmla="*/ 279466 w 1285875"/>
                <a:gd name="connsiteY516" fmla="*/ 29597 h 1419225"/>
                <a:gd name="connsiteX517" fmla="*/ 283639 w 1285875"/>
                <a:gd name="connsiteY517" fmla="*/ 28597 h 1419225"/>
                <a:gd name="connsiteX518" fmla="*/ 291868 w 1285875"/>
                <a:gd name="connsiteY518" fmla="*/ 36038 h 1419225"/>
                <a:gd name="connsiteX519" fmla="*/ 296326 w 1285875"/>
                <a:gd name="connsiteY519" fmla="*/ 47366 h 1419225"/>
                <a:gd name="connsiteX520" fmla="*/ 299698 w 1285875"/>
                <a:gd name="connsiteY520" fmla="*/ 48977 h 1419225"/>
                <a:gd name="connsiteX521" fmla="*/ 301870 w 1285875"/>
                <a:gd name="connsiteY521" fmla="*/ 52808 h 1419225"/>
                <a:gd name="connsiteX522" fmla="*/ 306670 w 1285875"/>
                <a:gd name="connsiteY522" fmla="*/ 53808 h 1419225"/>
                <a:gd name="connsiteX523" fmla="*/ 307527 w 1285875"/>
                <a:gd name="connsiteY523" fmla="*/ 55307 h 1419225"/>
                <a:gd name="connsiteX524" fmla="*/ 313700 w 1285875"/>
                <a:gd name="connsiteY524" fmla="*/ 56251 h 1419225"/>
                <a:gd name="connsiteX525" fmla="*/ 316214 w 1285875"/>
                <a:gd name="connsiteY525" fmla="*/ 55196 h 1419225"/>
                <a:gd name="connsiteX526" fmla="*/ 324444 w 1285875"/>
                <a:gd name="connsiteY526" fmla="*/ 55418 h 1419225"/>
                <a:gd name="connsiteX527" fmla="*/ 328330 w 1285875"/>
                <a:gd name="connsiteY527" fmla="*/ 57695 h 1419225"/>
                <a:gd name="connsiteX528" fmla="*/ 327530 w 1285875"/>
                <a:gd name="connsiteY528" fmla="*/ 62303 h 1419225"/>
                <a:gd name="connsiteX529" fmla="*/ 329587 w 1285875"/>
                <a:gd name="connsiteY529" fmla="*/ 64747 h 1419225"/>
                <a:gd name="connsiteX530" fmla="*/ 334560 w 1285875"/>
                <a:gd name="connsiteY530" fmla="*/ 65691 h 1419225"/>
                <a:gd name="connsiteX531" fmla="*/ 338732 w 1285875"/>
                <a:gd name="connsiteY531" fmla="*/ 64969 h 1419225"/>
                <a:gd name="connsiteX532" fmla="*/ 342389 w 1285875"/>
                <a:gd name="connsiteY532" fmla="*/ 72132 h 1419225"/>
                <a:gd name="connsiteX533" fmla="*/ 345818 w 1285875"/>
                <a:gd name="connsiteY533" fmla="*/ 69189 h 1419225"/>
                <a:gd name="connsiteX534" fmla="*/ 343818 w 1285875"/>
                <a:gd name="connsiteY534" fmla="*/ 62026 h 1419225"/>
                <a:gd name="connsiteX535" fmla="*/ 351476 w 1285875"/>
                <a:gd name="connsiteY535" fmla="*/ 57417 h 1419225"/>
                <a:gd name="connsiteX536" fmla="*/ 357820 w 1285875"/>
                <a:gd name="connsiteY536" fmla="*/ 56084 h 1419225"/>
                <a:gd name="connsiteX537" fmla="*/ 367421 w 1285875"/>
                <a:gd name="connsiteY537" fmla="*/ 55862 h 1419225"/>
                <a:gd name="connsiteX538" fmla="*/ 372336 w 1285875"/>
                <a:gd name="connsiteY538" fmla="*/ 56751 h 1419225"/>
                <a:gd name="connsiteX539" fmla="*/ 377651 w 1285875"/>
                <a:gd name="connsiteY539" fmla="*/ 59527 h 1419225"/>
                <a:gd name="connsiteX540" fmla="*/ 383538 w 1285875"/>
                <a:gd name="connsiteY540" fmla="*/ 65024 h 1419225"/>
                <a:gd name="connsiteX541" fmla="*/ 386109 w 1285875"/>
                <a:gd name="connsiteY541" fmla="*/ 65080 h 1419225"/>
                <a:gd name="connsiteX542" fmla="*/ 396225 w 1285875"/>
                <a:gd name="connsiteY542" fmla="*/ 70800 h 1419225"/>
                <a:gd name="connsiteX543" fmla="*/ 400969 w 1285875"/>
                <a:gd name="connsiteY543" fmla="*/ 72688 h 1419225"/>
                <a:gd name="connsiteX544" fmla="*/ 401026 w 1285875"/>
                <a:gd name="connsiteY544" fmla="*/ 77963 h 1419225"/>
                <a:gd name="connsiteX545" fmla="*/ 403483 w 1285875"/>
                <a:gd name="connsiteY545" fmla="*/ 79517 h 1419225"/>
                <a:gd name="connsiteX546" fmla="*/ 408855 w 1285875"/>
                <a:gd name="connsiteY546" fmla="*/ 74909 h 1419225"/>
                <a:gd name="connsiteX547" fmla="*/ 411198 w 1285875"/>
                <a:gd name="connsiteY547" fmla="*/ 74520 h 1419225"/>
                <a:gd name="connsiteX548" fmla="*/ 413656 w 1285875"/>
                <a:gd name="connsiteY548" fmla="*/ 77852 h 1419225"/>
                <a:gd name="connsiteX549" fmla="*/ 413942 w 1285875"/>
                <a:gd name="connsiteY549" fmla="*/ 81295 h 1419225"/>
                <a:gd name="connsiteX550" fmla="*/ 417714 w 1285875"/>
                <a:gd name="connsiteY550" fmla="*/ 86181 h 1419225"/>
                <a:gd name="connsiteX551" fmla="*/ 423143 w 1285875"/>
                <a:gd name="connsiteY551" fmla="*/ 88347 h 1419225"/>
                <a:gd name="connsiteX552" fmla="*/ 422629 w 1285875"/>
                <a:gd name="connsiteY552" fmla="*/ 96121 h 1419225"/>
                <a:gd name="connsiteX553" fmla="*/ 415942 w 1285875"/>
                <a:gd name="connsiteY553" fmla="*/ 100730 h 1419225"/>
                <a:gd name="connsiteX554" fmla="*/ 416114 w 1285875"/>
                <a:gd name="connsiteY554" fmla="*/ 107449 h 1419225"/>
                <a:gd name="connsiteX555" fmla="*/ 417199 w 1285875"/>
                <a:gd name="connsiteY555" fmla="*/ 108837 h 1419225"/>
                <a:gd name="connsiteX556" fmla="*/ 421257 w 1285875"/>
                <a:gd name="connsiteY556" fmla="*/ 105838 h 1419225"/>
                <a:gd name="connsiteX557" fmla="*/ 423943 w 1285875"/>
                <a:gd name="connsiteY557" fmla="*/ 105672 h 1419225"/>
                <a:gd name="connsiteX558" fmla="*/ 425886 w 1285875"/>
                <a:gd name="connsiteY558" fmla="*/ 103117 h 1419225"/>
                <a:gd name="connsiteX559" fmla="*/ 431030 w 1285875"/>
                <a:gd name="connsiteY559" fmla="*/ 102951 h 1419225"/>
                <a:gd name="connsiteX560" fmla="*/ 433487 w 1285875"/>
                <a:gd name="connsiteY560" fmla="*/ 104117 h 1419225"/>
                <a:gd name="connsiteX561" fmla="*/ 433601 w 1285875"/>
                <a:gd name="connsiteY561" fmla="*/ 108004 h 1419225"/>
                <a:gd name="connsiteX562" fmla="*/ 439945 w 1285875"/>
                <a:gd name="connsiteY562" fmla="*/ 115778 h 1419225"/>
                <a:gd name="connsiteX563" fmla="*/ 441203 w 1285875"/>
                <a:gd name="connsiteY563" fmla="*/ 120220 h 1419225"/>
                <a:gd name="connsiteX564" fmla="*/ 443946 w 1285875"/>
                <a:gd name="connsiteY564" fmla="*/ 124329 h 1419225"/>
                <a:gd name="connsiteX565" fmla="*/ 445660 w 1285875"/>
                <a:gd name="connsiteY565" fmla="*/ 124551 h 1419225"/>
                <a:gd name="connsiteX566" fmla="*/ 448918 w 1285875"/>
                <a:gd name="connsiteY566" fmla="*/ 118832 h 1419225"/>
                <a:gd name="connsiteX567" fmla="*/ 451890 w 1285875"/>
                <a:gd name="connsiteY567" fmla="*/ 118166 h 1419225"/>
                <a:gd name="connsiteX568" fmla="*/ 457833 w 1285875"/>
                <a:gd name="connsiteY568" fmla="*/ 123052 h 1419225"/>
                <a:gd name="connsiteX569" fmla="*/ 457433 w 1285875"/>
                <a:gd name="connsiteY569" fmla="*/ 124774 h 1419225"/>
                <a:gd name="connsiteX570" fmla="*/ 451147 w 1285875"/>
                <a:gd name="connsiteY570" fmla="*/ 127439 h 1419225"/>
                <a:gd name="connsiteX571" fmla="*/ 453776 w 1285875"/>
                <a:gd name="connsiteY571" fmla="*/ 134880 h 1419225"/>
                <a:gd name="connsiteX572" fmla="*/ 452747 w 1285875"/>
                <a:gd name="connsiteY572" fmla="*/ 137601 h 1419225"/>
                <a:gd name="connsiteX573" fmla="*/ 446632 w 1285875"/>
                <a:gd name="connsiteY573" fmla="*/ 137323 h 1419225"/>
                <a:gd name="connsiteX574" fmla="*/ 444346 w 1285875"/>
                <a:gd name="connsiteY574" fmla="*/ 140544 h 1419225"/>
                <a:gd name="connsiteX575" fmla="*/ 444117 w 1285875"/>
                <a:gd name="connsiteY575" fmla="*/ 144153 h 1419225"/>
                <a:gd name="connsiteX576" fmla="*/ 446003 w 1285875"/>
                <a:gd name="connsiteY576" fmla="*/ 148318 h 1419225"/>
                <a:gd name="connsiteX577" fmla="*/ 449889 w 1285875"/>
                <a:gd name="connsiteY577" fmla="*/ 152427 h 1419225"/>
                <a:gd name="connsiteX578" fmla="*/ 452176 w 1285875"/>
                <a:gd name="connsiteY578" fmla="*/ 151483 h 1419225"/>
                <a:gd name="connsiteX579" fmla="*/ 453204 w 1285875"/>
                <a:gd name="connsiteY579" fmla="*/ 148207 h 1419225"/>
                <a:gd name="connsiteX580" fmla="*/ 460691 w 1285875"/>
                <a:gd name="connsiteY580" fmla="*/ 152927 h 1419225"/>
                <a:gd name="connsiteX581" fmla="*/ 466806 w 1285875"/>
                <a:gd name="connsiteY581" fmla="*/ 160201 h 1419225"/>
                <a:gd name="connsiteX582" fmla="*/ 464920 w 1285875"/>
                <a:gd name="connsiteY582" fmla="*/ 165254 h 1419225"/>
                <a:gd name="connsiteX583" fmla="*/ 466063 w 1285875"/>
                <a:gd name="connsiteY583" fmla="*/ 169197 h 1419225"/>
                <a:gd name="connsiteX584" fmla="*/ 471949 w 1285875"/>
                <a:gd name="connsiteY584" fmla="*/ 167864 h 1419225"/>
                <a:gd name="connsiteX585" fmla="*/ 477322 w 1285875"/>
                <a:gd name="connsiteY585" fmla="*/ 175583 h 1419225"/>
                <a:gd name="connsiteX586" fmla="*/ 479836 w 1285875"/>
                <a:gd name="connsiteY586" fmla="*/ 180913 h 1419225"/>
                <a:gd name="connsiteX587" fmla="*/ 479379 w 1285875"/>
                <a:gd name="connsiteY587" fmla="*/ 185689 h 1419225"/>
                <a:gd name="connsiteX588" fmla="*/ 476807 w 1285875"/>
                <a:gd name="connsiteY588" fmla="*/ 188077 h 1419225"/>
                <a:gd name="connsiteX589" fmla="*/ 477436 w 1285875"/>
                <a:gd name="connsiteY589" fmla="*/ 192908 h 1419225"/>
                <a:gd name="connsiteX590" fmla="*/ 487209 w 1285875"/>
                <a:gd name="connsiteY590" fmla="*/ 194685 h 1419225"/>
                <a:gd name="connsiteX591" fmla="*/ 487552 w 1285875"/>
                <a:gd name="connsiteY591" fmla="*/ 197961 h 1419225"/>
                <a:gd name="connsiteX592" fmla="*/ 484237 w 1285875"/>
                <a:gd name="connsiteY592" fmla="*/ 197572 h 1419225"/>
                <a:gd name="connsiteX593" fmla="*/ 480237 w 1285875"/>
                <a:gd name="connsiteY593" fmla="*/ 199904 h 1419225"/>
                <a:gd name="connsiteX594" fmla="*/ 476064 w 1285875"/>
                <a:gd name="connsiteY594" fmla="*/ 204291 h 1419225"/>
                <a:gd name="connsiteX595" fmla="*/ 475493 w 1285875"/>
                <a:gd name="connsiteY595" fmla="*/ 208789 h 1419225"/>
                <a:gd name="connsiteX596" fmla="*/ 479036 w 1285875"/>
                <a:gd name="connsiteY596" fmla="*/ 210843 h 1419225"/>
                <a:gd name="connsiteX597" fmla="*/ 484466 w 1285875"/>
                <a:gd name="connsiteY597" fmla="*/ 211899 h 1419225"/>
                <a:gd name="connsiteX598" fmla="*/ 489438 w 1285875"/>
                <a:gd name="connsiteY598" fmla="*/ 214897 h 1419225"/>
                <a:gd name="connsiteX599" fmla="*/ 493324 w 1285875"/>
                <a:gd name="connsiteY599" fmla="*/ 215619 h 1419225"/>
                <a:gd name="connsiteX600" fmla="*/ 498639 w 1285875"/>
                <a:gd name="connsiteY600" fmla="*/ 219284 h 1419225"/>
                <a:gd name="connsiteX601" fmla="*/ 499324 w 1285875"/>
                <a:gd name="connsiteY601" fmla="*/ 221838 h 1419225"/>
                <a:gd name="connsiteX602" fmla="*/ 494753 w 1285875"/>
                <a:gd name="connsiteY602" fmla="*/ 234221 h 1419225"/>
                <a:gd name="connsiteX603" fmla="*/ 492295 w 1285875"/>
                <a:gd name="connsiteY603" fmla="*/ 233555 h 1419225"/>
                <a:gd name="connsiteX604" fmla="*/ 488866 w 1285875"/>
                <a:gd name="connsiteY604" fmla="*/ 235665 h 1419225"/>
                <a:gd name="connsiteX605" fmla="*/ 488580 w 1285875"/>
                <a:gd name="connsiteY605" fmla="*/ 238441 h 1419225"/>
                <a:gd name="connsiteX606" fmla="*/ 490466 w 1285875"/>
                <a:gd name="connsiteY606" fmla="*/ 242495 h 1419225"/>
                <a:gd name="connsiteX607" fmla="*/ 489952 w 1285875"/>
                <a:gd name="connsiteY607" fmla="*/ 247604 h 1419225"/>
                <a:gd name="connsiteX608" fmla="*/ 494353 w 1285875"/>
                <a:gd name="connsiteY608" fmla="*/ 251546 h 1419225"/>
                <a:gd name="connsiteX609" fmla="*/ 498525 w 1285875"/>
                <a:gd name="connsiteY609" fmla="*/ 258765 h 1419225"/>
                <a:gd name="connsiteX610" fmla="*/ 500925 w 1285875"/>
                <a:gd name="connsiteY610" fmla="*/ 266206 h 1419225"/>
                <a:gd name="connsiteX611" fmla="*/ 504811 w 1285875"/>
                <a:gd name="connsiteY611" fmla="*/ 273314 h 1419225"/>
                <a:gd name="connsiteX612" fmla="*/ 508126 w 1285875"/>
                <a:gd name="connsiteY612" fmla="*/ 275535 h 1419225"/>
                <a:gd name="connsiteX613" fmla="*/ 509440 w 1285875"/>
                <a:gd name="connsiteY613" fmla="*/ 280144 h 1419225"/>
                <a:gd name="connsiteX614" fmla="*/ 514241 w 1285875"/>
                <a:gd name="connsiteY614" fmla="*/ 280921 h 1419225"/>
                <a:gd name="connsiteX615" fmla="*/ 515155 w 1285875"/>
                <a:gd name="connsiteY615" fmla="*/ 283198 h 1419225"/>
                <a:gd name="connsiteX616" fmla="*/ 514184 w 1285875"/>
                <a:gd name="connsiteY616" fmla="*/ 288029 h 1419225"/>
                <a:gd name="connsiteX617" fmla="*/ 515784 w 1285875"/>
                <a:gd name="connsiteY617" fmla="*/ 293526 h 1419225"/>
                <a:gd name="connsiteX618" fmla="*/ 510012 w 1285875"/>
                <a:gd name="connsiteY618" fmla="*/ 299523 h 1419225"/>
                <a:gd name="connsiteX619" fmla="*/ 511555 w 1285875"/>
                <a:gd name="connsiteY619" fmla="*/ 303077 h 1419225"/>
                <a:gd name="connsiteX620" fmla="*/ 524700 w 1285875"/>
                <a:gd name="connsiteY620" fmla="*/ 309407 h 1419225"/>
                <a:gd name="connsiteX621" fmla="*/ 525328 w 1285875"/>
                <a:gd name="connsiteY621" fmla="*/ 311517 h 1419225"/>
                <a:gd name="connsiteX622" fmla="*/ 522414 w 1285875"/>
                <a:gd name="connsiteY622" fmla="*/ 315682 h 1419225"/>
                <a:gd name="connsiteX623" fmla="*/ 519785 w 1285875"/>
                <a:gd name="connsiteY623" fmla="*/ 322512 h 1419225"/>
                <a:gd name="connsiteX624" fmla="*/ 520470 w 1285875"/>
                <a:gd name="connsiteY624" fmla="*/ 324844 h 1419225"/>
                <a:gd name="connsiteX625" fmla="*/ 524528 w 1285875"/>
                <a:gd name="connsiteY625" fmla="*/ 327621 h 1419225"/>
                <a:gd name="connsiteX626" fmla="*/ 531329 w 1285875"/>
                <a:gd name="connsiteY626" fmla="*/ 328565 h 1419225"/>
                <a:gd name="connsiteX627" fmla="*/ 533329 w 1285875"/>
                <a:gd name="connsiteY627" fmla="*/ 335728 h 1419225"/>
                <a:gd name="connsiteX628" fmla="*/ 530929 w 1285875"/>
                <a:gd name="connsiteY628" fmla="*/ 338505 h 1419225"/>
                <a:gd name="connsiteX629" fmla="*/ 524700 w 1285875"/>
                <a:gd name="connsiteY629" fmla="*/ 337838 h 1419225"/>
                <a:gd name="connsiteX630" fmla="*/ 522471 w 1285875"/>
                <a:gd name="connsiteY630" fmla="*/ 342780 h 1419225"/>
                <a:gd name="connsiteX631" fmla="*/ 523157 w 1285875"/>
                <a:gd name="connsiteY631" fmla="*/ 347334 h 1419225"/>
                <a:gd name="connsiteX632" fmla="*/ 527100 w 1285875"/>
                <a:gd name="connsiteY632" fmla="*/ 352165 h 1419225"/>
                <a:gd name="connsiteX633" fmla="*/ 531329 w 1285875"/>
                <a:gd name="connsiteY633" fmla="*/ 352442 h 1419225"/>
                <a:gd name="connsiteX634" fmla="*/ 532529 w 1285875"/>
                <a:gd name="connsiteY634" fmla="*/ 350499 h 1419225"/>
                <a:gd name="connsiteX635" fmla="*/ 531329 w 1285875"/>
                <a:gd name="connsiteY635" fmla="*/ 346945 h 1419225"/>
                <a:gd name="connsiteX636" fmla="*/ 528472 w 1285875"/>
                <a:gd name="connsiteY636" fmla="*/ 344391 h 1419225"/>
                <a:gd name="connsiteX637" fmla="*/ 529329 w 1285875"/>
                <a:gd name="connsiteY637" fmla="*/ 341281 h 1419225"/>
                <a:gd name="connsiteX638" fmla="*/ 537101 w 1285875"/>
                <a:gd name="connsiteY638" fmla="*/ 339726 h 1419225"/>
                <a:gd name="connsiteX639" fmla="*/ 538301 w 1285875"/>
                <a:gd name="connsiteY639" fmla="*/ 341725 h 1419225"/>
                <a:gd name="connsiteX640" fmla="*/ 537616 w 1285875"/>
                <a:gd name="connsiteY640" fmla="*/ 345779 h 1419225"/>
                <a:gd name="connsiteX641" fmla="*/ 532986 w 1285875"/>
                <a:gd name="connsiteY641" fmla="*/ 352498 h 1419225"/>
                <a:gd name="connsiteX642" fmla="*/ 530529 w 1285875"/>
                <a:gd name="connsiteY642" fmla="*/ 359272 h 1419225"/>
                <a:gd name="connsiteX643" fmla="*/ 532186 w 1285875"/>
                <a:gd name="connsiteY643" fmla="*/ 368379 h 1419225"/>
                <a:gd name="connsiteX644" fmla="*/ 532643 w 1285875"/>
                <a:gd name="connsiteY644" fmla="*/ 379763 h 1419225"/>
                <a:gd name="connsiteX645" fmla="*/ 538473 w 1285875"/>
                <a:gd name="connsiteY645" fmla="*/ 384594 h 1419225"/>
                <a:gd name="connsiteX646" fmla="*/ 544645 w 1285875"/>
                <a:gd name="connsiteY646" fmla="*/ 394367 h 1419225"/>
                <a:gd name="connsiteX647" fmla="*/ 550360 w 1285875"/>
                <a:gd name="connsiteY647" fmla="*/ 398087 h 1419225"/>
                <a:gd name="connsiteX648" fmla="*/ 553161 w 1285875"/>
                <a:gd name="connsiteY648" fmla="*/ 402141 h 1419225"/>
                <a:gd name="connsiteX649" fmla="*/ 561733 w 1285875"/>
                <a:gd name="connsiteY649" fmla="*/ 421076 h 1419225"/>
                <a:gd name="connsiteX650" fmla="*/ 567220 w 1285875"/>
                <a:gd name="connsiteY650" fmla="*/ 424908 h 1419225"/>
                <a:gd name="connsiteX651" fmla="*/ 568191 w 1285875"/>
                <a:gd name="connsiteY651" fmla="*/ 428017 h 1419225"/>
                <a:gd name="connsiteX652" fmla="*/ 566591 w 1285875"/>
                <a:gd name="connsiteY652" fmla="*/ 433070 h 1419225"/>
                <a:gd name="connsiteX653" fmla="*/ 567162 w 1285875"/>
                <a:gd name="connsiteY653" fmla="*/ 438346 h 1419225"/>
                <a:gd name="connsiteX654" fmla="*/ 574192 w 1285875"/>
                <a:gd name="connsiteY654" fmla="*/ 450340 h 1419225"/>
                <a:gd name="connsiteX655" fmla="*/ 573335 w 1285875"/>
                <a:gd name="connsiteY655" fmla="*/ 455282 h 1419225"/>
                <a:gd name="connsiteX656" fmla="*/ 569791 w 1285875"/>
                <a:gd name="connsiteY656" fmla="*/ 458503 h 1419225"/>
                <a:gd name="connsiteX657" fmla="*/ 567048 w 1285875"/>
                <a:gd name="connsiteY657" fmla="*/ 467221 h 1419225"/>
                <a:gd name="connsiteX658" fmla="*/ 568134 w 1285875"/>
                <a:gd name="connsiteY658" fmla="*/ 468887 h 1419225"/>
                <a:gd name="connsiteX659" fmla="*/ 573621 w 1285875"/>
                <a:gd name="connsiteY659" fmla="*/ 471219 h 1419225"/>
                <a:gd name="connsiteX660" fmla="*/ 574135 w 1285875"/>
                <a:gd name="connsiteY660" fmla="*/ 476216 h 1419225"/>
                <a:gd name="connsiteX661" fmla="*/ 570649 w 1285875"/>
                <a:gd name="connsiteY661" fmla="*/ 485434 h 1419225"/>
                <a:gd name="connsiteX662" fmla="*/ 574307 w 1285875"/>
                <a:gd name="connsiteY662" fmla="*/ 491820 h 1419225"/>
                <a:gd name="connsiteX663" fmla="*/ 581221 w 1285875"/>
                <a:gd name="connsiteY663" fmla="*/ 495596 h 1419225"/>
                <a:gd name="connsiteX664" fmla="*/ 595795 w 1285875"/>
                <a:gd name="connsiteY664" fmla="*/ 500149 h 1419225"/>
                <a:gd name="connsiteX665" fmla="*/ 596138 w 1285875"/>
                <a:gd name="connsiteY665" fmla="*/ 508923 h 1419225"/>
                <a:gd name="connsiteX666" fmla="*/ 594309 w 1285875"/>
                <a:gd name="connsiteY666" fmla="*/ 514865 h 1419225"/>
                <a:gd name="connsiteX667" fmla="*/ 586365 w 1285875"/>
                <a:gd name="connsiteY667" fmla="*/ 526581 h 1419225"/>
                <a:gd name="connsiteX668" fmla="*/ 585794 w 1285875"/>
                <a:gd name="connsiteY668" fmla="*/ 535577 h 1419225"/>
                <a:gd name="connsiteX669" fmla="*/ 590252 w 1285875"/>
                <a:gd name="connsiteY669" fmla="*/ 542796 h 1419225"/>
                <a:gd name="connsiteX670" fmla="*/ 590594 w 1285875"/>
                <a:gd name="connsiteY670" fmla="*/ 545072 h 1419225"/>
                <a:gd name="connsiteX671" fmla="*/ 588937 w 1285875"/>
                <a:gd name="connsiteY671" fmla="*/ 554346 h 1419225"/>
                <a:gd name="connsiteX672" fmla="*/ 589166 w 1285875"/>
                <a:gd name="connsiteY672" fmla="*/ 559843 h 1419225"/>
                <a:gd name="connsiteX673" fmla="*/ 593909 w 1285875"/>
                <a:gd name="connsiteY673" fmla="*/ 565562 h 1419225"/>
                <a:gd name="connsiteX674" fmla="*/ 600481 w 1285875"/>
                <a:gd name="connsiteY674" fmla="*/ 566451 h 1419225"/>
                <a:gd name="connsiteX675" fmla="*/ 602425 w 1285875"/>
                <a:gd name="connsiteY675" fmla="*/ 568728 h 1419225"/>
                <a:gd name="connsiteX676" fmla="*/ 602710 w 1285875"/>
                <a:gd name="connsiteY676" fmla="*/ 578279 h 1419225"/>
                <a:gd name="connsiteX677" fmla="*/ 605225 w 1285875"/>
                <a:gd name="connsiteY677" fmla="*/ 582943 h 1419225"/>
                <a:gd name="connsiteX678" fmla="*/ 612369 w 1285875"/>
                <a:gd name="connsiteY678" fmla="*/ 587885 h 1419225"/>
                <a:gd name="connsiteX679" fmla="*/ 615455 w 1285875"/>
                <a:gd name="connsiteY679" fmla="*/ 593160 h 1419225"/>
                <a:gd name="connsiteX680" fmla="*/ 623113 w 1285875"/>
                <a:gd name="connsiteY680" fmla="*/ 595270 h 1419225"/>
                <a:gd name="connsiteX681" fmla="*/ 627914 w 1285875"/>
                <a:gd name="connsiteY681" fmla="*/ 592827 h 1419225"/>
                <a:gd name="connsiteX682" fmla="*/ 632714 w 1285875"/>
                <a:gd name="connsiteY682" fmla="*/ 593383 h 1419225"/>
                <a:gd name="connsiteX683" fmla="*/ 639172 w 1285875"/>
                <a:gd name="connsiteY683" fmla="*/ 598491 h 1419225"/>
                <a:gd name="connsiteX684" fmla="*/ 643916 w 1285875"/>
                <a:gd name="connsiteY684" fmla="*/ 598991 h 1419225"/>
                <a:gd name="connsiteX685" fmla="*/ 649802 w 1285875"/>
                <a:gd name="connsiteY685" fmla="*/ 600934 h 1419225"/>
                <a:gd name="connsiteX686" fmla="*/ 655174 w 1285875"/>
                <a:gd name="connsiteY686" fmla="*/ 597547 h 1419225"/>
                <a:gd name="connsiteX687" fmla="*/ 659232 w 1285875"/>
                <a:gd name="connsiteY687" fmla="*/ 597103 h 1419225"/>
                <a:gd name="connsiteX688" fmla="*/ 664433 w 1285875"/>
                <a:gd name="connsiteY688" fmla="*/ 600157 h 1419225"/>
                <a:gd name="connsiteX689" fmla="*/ 668776 w 1285875"/>
                <a:gd name="connsiteY689" fmla="*/ 593716 h 1419225"/>
                <a:gd name="connsiteX690" fmla="*/ 679006 w 1285875"/>
                <a:gd name="connsiteY690" fmla="*/ 593160 h 1419225"/>
                <a:gd name="connsiteX691" fmla="*/ 682492 w 1285875"/>
                <a:gd name="connsiteY691" fmla="*/ 591661 h 1419225"/>
                <a:gd name="connsiteX692" fmla="*/ 690093 w 1285875"/>
                <a:gd name="connsiteY692" fmla="*/ 593216 h 1419225"/>
                <a:gd name="connsiteX693" fmla="*/ 693465 w 1285875"/>
                <a:gd name="connsiteY693" fmla="*/ 595493 h 1419225"/>
                <a:gd name="connsiteX694" fmla="*/ 698952 w 1285875"/>
                <a:gd name="connsiteY694" fmla="*/ 597325 h 1419225"/>
                <a:gd name="connsiteX695" fmla="*/ 701638 w 1285875"/>
                <a:gd name="connsiteY695" fmla="*/ 592994 h 1419225"/>
                <a:gd name="connsiteX696" fmla="*/ 707067 w 1285875"/>
                <a:gd name="connsiteY696" fmla="*/ 594826 h 1419225"/>
                <a:gd name="connsiteX697" fmla="*/ 708038 w 1285875"/>
                <a:gd name="connsiteY697" fmla="*/ 598269 h 1419225"/>
                <a:gd name="connsiteX698" fmla="*/ 703409 w 1285875"/>
                <a:gd name="connsiteY698" fmla="*/ 604322 h 1419225"/>
                <a:gd name="connsiteX699" fmla="*/ 703238 w 1285875"/>
                <a:gd name="connsiteY699" fmla="*/ 609153 h 1419225"/>
                <a:gd name="connsiteX700" fmla="*/ 706096 w 1285875"/>
                <a:gd name="connsiteY700" fmla="*/ 610430 h 1419225"/>
                <a:gd name="connsiteX701" fmla="*/ 713468 w 1285875"/>
                <a:gd name="connsiteY701" fmla="*/ 607653 h 1419225"/>
                <a:gd name="connsiteX702" fmla="*/ 719126 w 1285875"/>
                <a:gd name="connsiteY702" fmla="*/ 611152 h 1419225"/>
                <a:gd name="connsiteX703" fmla="*/ 726670 w 1285875"/>
                <a:gd name="connsiteY703" fmla="*/ 612707 h 1419225"/>
                <a:gd name="connsiteX704" fmla="*/ 731127 w 1285875"/>
                <a:gd name="connsiteY704" fmla="*/ 624534 h 1419225"/>
                <a:gd name="connsiteX705" fmla="*/ 733242 w 1285875"/>
                <a:gd name="connsiteY705" fmla="*/ 626589 h 1419225"/>
                <a:gd name="connsiteX706" fmla="*/ 738728 w 1285875"/>
                <a:gd name="connsiteY706" fmla="*/ 626922 h 1419225"/>
                <a:gd name="connsiteX707" fmla="*/ 742157 w 1285875"/>
                <a:gd name="connsiteY707" fmla="*/ 622757 h 1419225"/>
                <a:gd name="connsiteX708" fmla="*/ 745358 w 1285875"/>
                <a:gd name="connsiteY708" fmla="*/ 620980 h 1419225"/>
                <a:gd name="connsiteX709" fmla="*/ 750102 w 1285875"/>
                <a:gd name="connsiteY709" fmla="*/ 621425 h 1419225"/>
                <a:gd name="connsiteX710" fmla="*/ 755130 w 1285875"/>
                <a:gd name="connsiteY710" fmla="*/ 626755 h 1419225"/>
                <a:gd name="connsiteX711" fmla="*/ 758617 w 1285875"/>
                <a:gd name="connsiteY711" fmla="*/ 627144 h 1419225"/>
                <a:gd name="connsiteX712" fmla="*/ 760560 w 1285875"/>
                <a:gd name="connsiteY712" fmla="*/ 625534 h 1419225"/>
                <a:gd name="connsiteX713" fmla="*/ 760160 w 1285875"/>
                <a:gd name="connsiteY713" fmla="*/ 618815 h 1419225"/>
                <a:gd name="connsiteX714" fmla="*/ 761589 w 1285875"/>
                <a:gd name="connsiteY714" fmla="*/ 616205 h 1419225"/>
                <a:gd name="connsiteX715" fmla="*/ 767018 w 1285875"/>
                <a:gd name="connsiteY715" fmla="*/ 614983 h 1419225"/>
                <a:gd name="connsiteX716" fmla="*/ 773476 w 1285875"/>
                <a:gd name="connsiteY716" fmla="*/ 617482 h 1419225"/>
                <a:gd name="connsiteX717" fmla="*/ 776048 w 1285875"/>
                <a:gd name="connsiteY717" fmla="*/ 621536 h 1419225"/>
                <a:gd name="connsiteX718" fmla="*/ 777591 w 1285875"/>
                <a:gd name="connsiteY718" fmla="*/ 635140 h 1419225"/>
                <a:gd name="connsiteX719" fmla="*/ 781477 w 1285875"/>
                <a:gd name="connsiteY719" fmla="*/ 638083 h 1419225"/>
                <a:gd name="connsiteX720" fmla="*/ 790050 w 1285875"/>
                <a:gd name="connsiteY720" fmla="*/ 635307 h 1419225"/>
                <a:gd name="connsiteX721" fmla="*/ 793136 w 1285875"/>
                <a:gd name="connsiteY721" fmla="*/ 636751 h 1419225"/>
                <a:gd name="connsiteX722" fmla="*/ 796051 w 1285875"/>
                <a:gd name="connsiteY722" fmla="*/ 641137 h 1419225"/>
                <a:gd name="connsiteX723" fmla="*/ 795308 w 1285875"/>
                <a:gd name="connsiteY723" fmla="*/ 648078 h 1419225"/>
                <a:gd name="connsiteX724" fmla="*/ 798165 w 1285875"/>
                <a:gd name="connsiteY724" fmla="*/ 651577 h 1419225"/>
                <a:gd name="connsiteX725" fmla="*/ 804052 w 1285875"/>
                <a:gd name="connsiteY725" fmla="*/ 651966 h 1419225"/>
                <a:gd name="connsiteX726" fmla="*/ 805595 w 1285875"/>
                <a:gd name="connsiteY726" fmla="*/ 655186 h 1419225"/>
                <a:gd name="connsiteX727" fmla="*/ 804737 w 1285875"/>
                <a:gd name="connsiteY727" fmla="*/ 658740 h 1419225"/>
                <a:gd name="connsiteX728" fmla="*/ 805823 w 1285875"/>
                <a:gd name="connsiteY728" fmla="*/ 661516 h 1419225"/>
                <a:gd name="connsiteX729" fmla="*/ 810110 w 1285875"/>
                <a:gd name="connsiteY729" fmla="*/ 662294 h 1419225"/>
                <a:gd name="connsiteX730" fmla="*/ 812110 w 1285875"/>
                <a:gd name="connsiteY730" fmla="*/ 666514 h 1419225"/>
                <a:gd name="connsiteX731" fmla="*/ 810624 w 1285875"/>
                <a:gd name="connsiteY731" fmla="*/ 669068 h 1419225"/>
                <a:gd name="connsiteX732" fmla="*/ 812339 w 1285875"/>
                <a:gd name="connsiteY732" fmla="*/ 671956 h 1419225"/>
                <a:gd name="connsiteX733" fmla="*/ 820111 w 1285875"/>
                <a:gd name="connsiteY733" fmla="*/ 674677 h 1419225"/>
                <a:gd name="connsiteX734" fmla="*/ 823654 w 1285875"/>
                <a:gd name="connsiteY734" fmla="*/ 680619 h 1419225"/>
                <a:gd name="connsiteX735" fmla="*/ 828683 w 1285875"/>
                <a:gd name="connsiteY735" fmla="*/ 683784 h 1419225"/>
                <a:gd name="connsiteX736" fmla="*/ 838571 w 1285875"/>
                <a:gd name="connsiteY736" fmla="*/ 692668 h 1419225"/>
                <a:gd name="connsiteX737" fmla="*/ 840228 w 1285875"/>
                <a:gd name="connsiteY737" fmla="*/ 696222 h 1419225"/>
                <a:gd name="connsiteX738" fmla="*/ 844114 w 1285875"/>
                <a:gd name="connsiteY738" fmla="*/ 696444 h 1419225"/>
                <a:gd name="connsiteX739" fmla="*/ 856402 w 1285875"/>
                <a:gd name="connsiteY739" fmla="*/ 691058 h 1419225"/>
                <a:gd name="connsiteX740" fmla="*/ 861888 w 1285875"/>
                <a:gd name="connsiteY740" fmla="*/ 691002 h 1419225"/>
                <a:gd name="connsiteX741" fmla="*/ 864745 w 1285875"/>
                <a:gd name="connsiteY741" fmla="*/ 696611 h 1419225"/>
                <a:gd name="connsiteX742" fmla="*/ 870061 w 1285875"/>
                <a:gd name="connsiteY742" fmla="*/ 697277 h 1419225"/>
                <a:gd name="connsiteX743" fmla="*/ 874689 w 1285875"/>
                <a:gd name="connsiteY743" fmla="*/ 694445 h 1419225"/>
                <a:gd name="connsiteX744" fmla="*/ 881319 w 1285875"/>
                <a:gd name="connsiteY744" fmla="*/ 694445 h 1419225"/>
                <a:gd name="connsiteX745" fmla="*/ 882176 w 1285875"/>
                <a:gd name="connsiteY745" fmla="*/ 698888 h 1419225"/>
                <a:gd name="connsiteX746" fmla="*/ 875890 w 1285875"/>
                <a:gd name="connsiteY746" fmla="*/ 708161 h 1419225"/>
                <a:gd name="connsiteX747" fmla="*/ 871660 w 1285875"/>
                <a:gd name="connsiteY747" fmla="*/ 721543 h 1419225"/>
                <a:gd name="connsiteX748" fmla="*/ 868175 w 1285875"/>
                <a:gd name="connsiteY748" fmla="*/ 728984 h 1419225"/>
                <a:gd name="connsiteX749" fmla="*/ 868117 w 1285875"/>
                <a:gd name="connsiteY749" fmla="*/ 732316 h 1419225"/>
                <a:gd name="connsiteX750" fmla="*/ 874347 w 1285875"/>
                <a:gd name="connsiteY750" fmla="*/ 734815 h 1419225"/>
                <a:gd name="connsiteX751" fmla="*/ 875318 w 1285875"/>
                <a:gd name="connsiteY751" fmla="*/ 737425 h 1419225"/>
                <a:gd name="connsiteX752" fmla="*/ 875775 w 1285875"/>
                <a:gd name="connsiteY752" fmla="*/ 748586 h 1419225"/>
                <a:gd name="connsiteX753" fmla="*/ 878233 w 1285875"/>
                <a:gd name="connsiteY753" fmla="*/ 750141 h 1419225"/>
                <a:gd name="connsiteX754" fmla="*/ 884177 w 1285875"/>
                <a:gd name="connsiteY754" fmla="*/ 746420 h 1419225"/>
                <a:gd name="connsiteX755" fmla="*/ 889377 w 1285875"/>
                <a:gd name="connsiteY755" fmla="*/ 746920 h 1419225"/>
                <a:gd name="connsiteX756" fmla="*/ 890235 w 1285875"/>
                <a:gd name="connsiteY756" fmla="*/ 750807 h 1419225"/>
                <a:gd name="connsiteX757" fmla="*/ 887377 w 1285875"/>
                <a:gd name="connsiteY757" fmla="*/ 755138 h 1419225"/>
                <a:gd name="connsiteX758" fmla="*/ 887548 w 1285875"/>
                <a:gd name="connsiteY758" fmla="*/ 761413 h 1419225"/>
                <a:gd name="connsiteX759" fmla="*/ 891035 w 1285875"/>
                <a:gd name="connsiteY759" fmla="*/ 767965 h 1419225"/>
                <a:gd name="connsiteX760" fmla="*/ 894235 w 1285875"/>
                <a:gd name="connsiteY760" fmla="*/ 770187 h 1419225"/>
                <a:gd name="connsiteX761" fmla="*/ 896578 w 1285875"/>
                <a:gd name="connsiteY761" fmla="*/ 776461 h 1419225"/>
                <a:gd name="connsiteX762" fmla="*/ 894064 w 1285875"/>
                <a:gd name="connsiteY762" fmla="*/ 780793 h 1419225"/>
                <a:gd name="connsiteX763" fmla="*/ 891263 w 1285875"/>
                <a:gd name="connsiteY763" fmla="*/ 782014 h 1419225"/>
                <a:gd name="connsiteX764" fmla="*/ 889549 w 1285875"/>
                <a:gd name="connsiteY764" fmla="*/ 785568 h 1419225"/>
                <a:gd name="connsiteX765" fmla="*/ 889206 w 1285875"/>
                <a:gd name="connsiteY765" fmla="*/ 791399 h 1419225"/>
                <a:gd name="connsiteX766" fmla="*/ 880691 w 1285875"/>
                <a:gd name="connsiteY766" fmla="*/ 799895 h 1419225"/>
                <a:gd name="connsiteX767" fmla="*/ 880005 w 1285875"/>
                <a:gd name="connsiteY767" fmla="*/ 803115 h 1419225"/>
                <a:gd name="connsiteX768" fmla="*/ 883091 w 1285875"/>
                <a:gd name="connsiteY768" fmla="*/ 811556 h 1419225"/>
                <a:gd name="connsiteX769" fmla="*/ 886577 w 1285875"/>
                <a:gd name="connsiteY769" fmla="*/ 812944 h 1419225"/>
                <a:gd name="connsiteX770" fmla="*/ 889663 w 1285875"/>
                <a:gd name="connsiteY770" fmla="*/ 817942 h 1419225"/>
                <a:gd name="connsiteX771" fmla="*/ 898979 w 1285875"/>
                <a:gd name="connsiteY771" fmla="*/ 825549 h 1419225"/>
                <a:gd name="connsiteX772" fmla="*/ 900865 w 1285875"/>
                <a:gd name="connsiteY772" fmla="*/ 827770 h 1419225"/>
                <a:gd name="connsiteX773" fmla="*/ 907380 w 1285875"/>
                <a:gd name="connsiteY773" fmla="*/ 841486 h 1419225"/>
                <a:gd name="connsiteX774" fmla="*/ 907837 w 1285875"/>
                <a:gd name="connsiteY774" fmla="*/ 854591 h 1419225"/>
                <a:gd name="connsiteX775" fmla="*/ 909437 w 1285875"/>
                <a:gd name="connsiteY775" fmla="*/ 857367 h 1419225"/>
                <a:gd name="connsiteX776" fmla="*/ 913724 w 1285875"/>
                <a:gd name="connsiteY776" fmla="*/ 859921 h 1419225"/>
                <a:gd name="connsiteX777" fmla="*/ 921667 w 1285875"/>
                <a:gd name="connsiteY777" fmla="*/ 860588 h 1419225"/>
                <a:gd name="connsiteX778" fmla="*/ 927954 w 1285875"/>
                <a:gd name="connsiteY778" fmla="*/ 858811 h 1419225"/>
                <a:gd name="connsiteX779" fmla="*/ 932926 w 1285875"/>
                <a:gd name="connsiteY779" fmla="*/ 854591 h 1419225"/>
                <a:gd name="connsiteX780" fmla="*/ 936355 w 1285875"/>
                <a:gd name="connsiteY780" fmla="*/ 853813 h 1419225"/>
                <a:gd name="connsiteX781" fmla="*/ 944356 w 1285875"/>
                <a:gd name="connsiteY781" fmla="*/ 854924 h 1419225"/>
                <a:gd name="connsiteX782" fmla="*/ 953272 w 1285875"/>
                <a:gd name="connsiteY782" fmla="*/ 852647 h 1419225"/>
                <a:gd name="connsiteX783" fmla="*/ 961387 w 1285875"/>
                <a:gd name="connsiteY783" fmla="*/ 854202 h 1419225"/>
                <a:gd name="connsiteX784" fmla="*/ 962873 w 1285875"/>
                <a:gd name="connsiteY784" fmla="*/ 855757 h 1419225"/>
                <a:gd name="connsiteX785" fmla="*/ 963673 w 1285875"/>
                <a:gd name="connsiteY785" fmla="*/ 861587 h 1419225"/>
                <a:gd name="connsiteX786" fmla="*/ 965730 w 1285875"/>
                <a:gd name="connsiteY786" fmla="*/ 864586 h 1419225"/>
                <a:gd name="connsiteX787" fmla="*/ 970474 w 1285875"/>
                <a:gd name="connsiteY787" fmla="*/ 864142 h 1419225"/>
                <a:gd name="connsiteX788" fmla="*/ 974989 w 1285875"/>
                <a:gd name="connsiteY788" fmla="*/ 858200 h 1419225"/>
                <a:gd name="connsiteX789" fmla="*/ 979789 w 1285875"/>
                <a:gd name="connsiteY789" fmla="*/ 858256 h 1419225"/>
                <a:gd name="connsiteX790" fmla="*/ 987562 w 1285875"/>
                <a:gd name="connsiteY790" fmla="*/ 862309 h 1419225"/>
                <a:gd name="connsiteX791" fmla="*/ 994534 w 1285875"/>
                <a:gd name="connsiteY791" fmla="*/ 861143 h 1419225"/>
                <a:gd name="connsiteX792" fmla="*/ 1001564 w 1285875"/>
                <a:gd name="connsiteY792" fmla="*/ 862865 h 1419225"/>
                <a:gd name="connsiteX793" fmla="*/ 1003793 w 1285875"/>
                <a:gd name="connsiteY793" fmla="*/ 857478 h 1419225"/>
                <a:gd name="connsiteX794" fmla="*/ 1011737 w 1285875"/>
                <a:gd name="connsiteY794" fmla="*/ 858755 h 1419225"/>
                <a:gd name="connsiteX795" fmla="*/ 1018309 w 1285875"/>
                <a:gd name="connsiteY795" fmla="*/ 858422 h 1419225"/>
                <a:gd name="connsiteX796" fmla="*/ 1022024 w 1285875"/>
                <a:gd name="connsiteY796" fmla="*/ 857201 h 1419225"/>
                <a:gd name="connsiteX797" fmla="*/ 1026253 w 1285875"/>
                <a:gd name="connsiteY797" fmla="*/ 857811 h 1419225"/>
                <a:gd name="connsiteX798" fmla="*/ 1028996 w 1285875"/>
                <a:gd name="connsiteY798" fmla="*/ 856590 h 1419225"/>
                <a:gd name="connsiteX799" fmla="*/ 1030539 w 1285875"/>
                <a:gd name="connsiteY799" fmla="*/ 853369 h 1419225"/>
                <a:gd name="connsiteX800" fmla="*/ 1033911 w 1285875"/>
                <a:gd name="connsiteY800" fmla="*/ 850593 h 1419225"/>
                <a:gd name="connsiteX801" fmla="*/ 1038254 w 1285875"/>
                <a:gd name="connsiteY801" fmla="*/ 850148 h 1419225"/>
                <a:gd name="connsiteX802" fmla="*/ 1047285 w 1285875"/>
                <a:gd name="connsiteY802" fmla="*/ 855535 h 1419225"/>
                <a:gd name="connsiteX803" fmla="*/ 1055514 w 1285875"/>
                <a:gd name="connsiteY803" fmla="*/ 856645 h 1419225"/>
                <a:gd name="connsiteX804" fmla="*/ 1059458 w 1285875"/>
                <a:gd name="connsiteY804" fmla="*/ 853536 h 1419225"/>
                <a:gd name="connsiteX805" fmla="*/ 1059343 w 1285875"/>
                <a:gd name="connsiteY805" fmla="*/ 846428 h 1419225"/>
                <a:gd name="connsiteX806" fmla="*/ 1061401 w 1285875"/>
                <a:gd name="connsiteY806" fmla="*/ 841430 h 1419225"/>
                <a:gd name="connsiteX807" fmla="*/ 1065173 w 1285875"/>
                <a:gd name="connsiteY807" fmla="*/ 837877 h 1419225"/>
                <a:gd name="connsiteX808" fmla="*/ 1067516 w 1285875"/>
                <a:gd name="connsiteY808" fmla="*/ 833601 h 1419225"/>
                <a:gd name="connsiteX809" fmla="*/ 1065173 w 1285875"/>
                <a:gd name="connsiteY809" fmla="*/ 828437 h 1419225"/>
                <a:gd name="connsiteX810" fmla="*/ 1065116 w 1285875"/>
                <a:gd name="connsiteY810" fmla="*/ 825327 h 1419225"/>
                <a:gd name="connsiteX811" fmla="*/ 1067858 w 1285875"/>
                <a:gd name="connsiteY811" fmla="*/ 822828 h 1419225"/>
                <a:gd name="connsiteX812" fmla="*/ 1070830 w 1285875"/>
                <a:gd name="connsiteY812" fmla="*/ 822828 h 1419225"/>
                <a:gd name="connsiteX813" fmla="*/ 1075117 w 1285875"/>
                <a:gd name="connsiteY813" fmla="*/ 826215 h 1419225"/>
                <a:gd name="connsiteX814" fmla="*/ 1079746 w 1285875"/>
                <a:gd name="connsiteY814" fmla="*/ 826437 h 1419225"/>
                <a:gd name="connsiteX815" fmla="*/ 1085690 w 1285875"/>
                <a:gd name="connsiteY815" fmla="*/ 817331 h 1419225"/>
                <a:gd name="connsiteX816" fmla="*/ 1095806 w 1285875"/>
                <a:gd name="connsiteY816" fmla="*/ 812777 h 1419225"/>
                <a:gd name="connsiteX817" fmla="*/ 1098034 w 1285875"/>
                <a:gd name="connsiteY817" fmla="*/ 810168 h 1419225"/>
                <a:gd name="connsiteX818" fmla="*/ 1099006 w 1285875"/>
                <a:gd name="connsiteY818" fmla="*/ 805836 h 1419225"/>
                <a:gd name="connsiteX819" fmla="*/ 1101463 w 1285875"/>
                <a:gd name="connsiteY819" fmla="*/ 802393 h 1419225"/>
                <a:gd name="connsiteX820" fmla="*/ 1108607 w 1285875"/>
                <a:gd name="connsiteY820" fmla="*/ 798951 h 1419225"/>
                <a:gd name="connsiteX821" fmla="*/ 1113465 w 1285875"/>
                <a:gd name="connsiteY821" fmla="*/ 798840 h 1419225"/>
                <a:gd name="connsiteX822" fmla="*/ 1118780 w 1285875"/>
                <a:gd name="connsiteY822" fmla="*/ 800117 h 1419225"/>
                <a:gd name="connsiteX823" fmla="*/ 1124552 w 1285875"/>
                <a:gd name="connsiteY823" fmla="*/ 803393 h 1419225"/>
                <a:gd name="connsiteX824" fmla="*/ 1134382 w 1285875"/>
                <a:gd name="connsiteY824" fmla="*/ 800394 h 1419225"/>
                <a:gd name="connsiteX825" fmla="*/ 1138440 w 1285875"/>
                <a:gd name="connsiteY825" fmla="*/ 802005 h 1419225"/>
                <a:gd name="connsiteX826" fmla="*/ 1147184 w 1285875"/>
                <a:gd name="connsiteY826" fmla="*/ 800839 h 1419225"/>
                <a:gd name="connsiteX827" fmla="*/ 1149698 w 1285875"/>
                <a:gd name="connsiteY827" fmla="*/ 792398 h 1419225"/>
                <a:gd name="connsiteX828" fmla="*/ 1151927 w 1285875"/>
                <a:gd name="connsiteY828" fmla="*/ 790621 h 1419225"/>
                <a:gd name="connsiteX829" fmla="*/ 1158442 w 1285875"/>
                <a:gd name="connsiteY829" fmla="*/ 792232 h 1419225"/>
                <a:gd name="connsiteX830" fmla="*/ 1160843 w 1285875"/>
                <a:gd name="connsiteY830" fmla="*/ 791732 h 1419225"/>
                <a:gd name="connsiteX831" fmla="*/ 1165243 w 1285875"/>
                <a:gd name="connsiteY831" fmla="*/ 782292 h 1419225"/>
                <a:gd name="connsiteX832" fmla="*/ 1169930 w 1285875"/>
                <a:gd name="connsiteY832" fmla="*/ 781404 h 1419225"/>
                <a:gd name="connsiteX833" fmla="*/ 1173016 w 1285875"/>
                <a:gd name="connsiteY833" fmla="*/ 779127 h 1419225"/>
                <a:gd name="connsiteX834" fmla="*/ 1177816 w 1285875"/>
                <a:gd name="connsiteY834" fmla="*/ 778405 h 1419225"/>
                <a:gd name="connsiteX835" fmla="*/ 1183817 w 1285875"/>
                <a:gd name="connsiteY835" fmla="*/ 775684 h 1419225"/>
                <a:gd name="connsiteX836" fmla="*/ 1188903 w 1285875"/>
                <a:gd name="connsiteY836" fmla="*/ 775462 h 1419225"/>
                <a:gd name="connsiteX837" fmla="*/ 1192047 w 1285875"/>
                <a:gd name="connsiteY837" fmla="*/ 772130 h 1419225"/>
                <a:gd name="connsiteX838" fmla="*/ 1195705 w 1285875"/>
                <a:gd name="connsiteY838" fmla="*/ 770575 h 1419225"/>
                <a:gd name="connsiteX839" fmla="*/ 1200105 w 1285875"/>
                <a:gd name="connsiteY839" fmla="*/ 771353 h 1419225"/>
                <a:gd name="connsiteX840" fmla="*/ 1203305 w 1285875"/>
                <a:gd name="connsiteY840" fmla="*/ 769520 h 1419225"/>
                <a:gd name="connsiteX841" fmla="*/ 1208220 w 1285875"/>
                <a:gd name="connsiteY841" fmla="*/ 764467 h 1419225"/>
                <a:gd name="connsiteX842" fmla="*/ 1223594 w 1285875"/>
                <a:gd name="connsiteY842" fmla="*/ 764412 h 1419225"/>
                <a:gd name="connsiteX843" fmla="*/ 1229995 w 1285875"/>
                <a:gd name="connsiteY843" fmla="*/ 761246 h 1419225"/>
                <a:gd name="connsiteX844" fmla="*/ 1235881 w 1285875"/>
                <a:gd name="connsiteY844" fmla="*/ 759358 h 1419225"/>
                <a:gd name="connsiteX845" fmla="*/ 1242968 w 1285875"/>
                <a:gd name="connsiteY845" fmla="*/ 761246 h 1419225"/>
                <a:gd name="connsiteX846" fmla="*/ 1248740 w 1285875"/>
                <a:gd name="connsiteY846" fmla="*/ 760636 h 1419225"/>
                <a:gd name="connsiteX847" fmla="*/ 1254684 w 1285875"/>
                <a:gd name="connsiteY847" fmla="*/ 761246 h 1419225"/>
                <a:gd name="connsiteX848" fmla="*/ 1260228 w 1285875"/>
                <a:gd name="connsiteY848" fmla="*/ 766189 h 1419225"/>
                <a:gd name="connsiteX849" fmla="*/ 1265485 w 1285875"/>
                <a:gd name="connsiteY849" fmla="*/ 765356 h 1419225"/>
                <a:gd name="connsiteX850" fmla="*/ 1268057 w 1285875"/>
                <a:gd name="connsiteY850" fmla="*/ 762857 h 1419225"/>
                <a:gd name="connsiteX851" fmla="*/ 1271601 w 1285875"/>
                <a:gd name="connsiteY851" fmla="*/ 756749 h 1419225"/>
                <a:gd name="connsiteX852" fmla="*/ 1275373 w 1285875"/>
                <a:gd name="connsiteY852" fmla="*/ 754805 h 1419225"/>
                <a:gd name="connsiteX853" fmla="*/ 1281773 w 1285875"/>
                <a:gd name="connsiteY853" fmla="*/ 756471 h 1419225"/>
                <a:gd name="connsiteX854" fmla="*/ 1285431 w 1285875"/>
                <a:gd name="connsiteY854" fmla="*/ 756304 h 1419225"/>
                <a:gd name="connsiteX855" fmla="*/ 1288460 w 1285875"/>
                <a:gd name="connsiteY855" fmla="*/ 753695 h 1419225"/>
                <a:gd name="connsiteX856" fmla="*/ 1290974 w 1285875"/>
                <a:gd name="connsiteY856" fmla="*/ 756749 h 1419225"/>
                <a:gd name="connsiteX857" fmla="*/ 1290518 w 1285875"/>
                <a:gd name="connsiteY857" fmla="*/ 761524 h 1419225"/>
                <a:gd name="connsiteX858" fmla="*/ 1282973 w 1285875"/>
                <a:gd name="connsiteY858" fmla="*/ 766799 h 1419225"/>
                <a:gd name="connsiteX859" fmla="*/ 1269486 w 1285875"/>
                <a:gd name="connsiteY859" fmla="*/ 771464 h 1419225"/>
                <a:gd name="connsiteX860" fmla="*/ 1260856 w 1285875"/>
                <a:gd name="connsiteY860" fmla="*/ 777516 h 1419225"/>
                <a:gd name="connsiteX861" fmla="*/ 1252341 w 1285875"/>
                <a:gd name="connsiteY861" fmla="*/ 782070 h 1419225"/>
                <a:gd name="connsiteX862" fmla="*/ 1251712 w 1285875"/>
                <a:gd name="connsiteY862" fmla="*/ 794009 h 1419225"/>
                <a:gd name="connsiteX863" fmla="*/ 1247997 w 1285875"/>
                <a:gd name="connsiteY863" fmla="*/ 803893 h 1419225"/>
                <a:gd name="connsiteX864" fmla="*/ 1240511 w 1285875"/>
                <a:gd name="connsiteY864" fmla="*/ 813166 h 1419225"/>
                <a:gd name="connsiteX865" fmla="*/ 1240739 w 1285875"/>
                <a:gd name="connsiteY865" fmla="*/ 820163 h 1419225"/>
                <a:gd name="connsiteX866" fmla="*/ 1244969 w 1285875"/>
                <a:gd name="connsiteY866" fmla="*/ 824938 h 1419225"/>
                <a:gd name="connsiteX867" fmla="*/ 1245711 w 1285875"/>
                <a:gd name="connsiteY867" fmla="*/ 830269 h 1419225"/>
                <a:gd name="connsiteX868" fmla="*/ 1250455 w 1285875"/>
                <a:gd name="connsiteY868" fmla="*/ 831380 h 1419225"/>
                <a:gd name="connsiteX869" fmla="*/ 1252169 w 1285875"/>
                <a:gd name="connsiteY869" fmla="*/ 833656 h 1419225"/>
                <a:gd name="connsiteX870" fmla="*/ 1251483 w 1285875"/>
                <a:gd name="connsiteY870" fmla="*/ 836433 h 1419225"/>
                <a:gd name="connsiteX871" fmla="*/ 1252284 w 1285875"/>
                <a:gd name="connsiteY871" fmla="*/ 842707 h 1419225"/>
                <a:gd name="connsiteX872" fmla="*/ 1261027 w 1285875"/>
                <a:gd name="connsiteY872" fmla="*/ 850426 h 1419225"/>
                <a:gd name="connsiteX873" fmla="*/ 1261656 w 1285875"/>
                <a:gd name="connsiteY873" fmla="*/ 856978 h 1419225"/>
                <a:gd name="connsiteX874" fmla="*/ 1253312 w 1285875"/>
                <a:gd name="connsiteY874" fmla="*/ 867696 h 1419225"/>
                <a:gd name="connsiteX875" fmla="*/ 1252226 w 1285875"/>
                <a:gd name="connsiteY875" fmla="*/ 874526 h 1419225"/>
                <a:gd name="connsiteX876" fmla="*/ 1247540 w 1285875"/>
                <a:gd name="connsiteY876" fmla="*/ 880301 h 1419225"/>
                <a:gd name="connsiteX877" fmla="*/ 1242797 w 1285875"/>
                <a:gd name="connsiteY877" fmla="*/ 884077 h 1419225"/>
                <a:gd name="connsiteX878" fmla="*/ 1242054 w 1285875"/>
                <a:gd name="connsiteY878" fmla="*/ 889685 h 1419225"/>
                <a:gd name="connsiteX879" fmla="*/ 1237824 w 1285875"/>
                <a:gd name="connsiteY879" fmla="*/ 891073 h 1419225"/>
                <a:gd name="connsiteX880" fmla="*/ 1234795 w 1285875"/>
                <a:gd name="connsiteY880" fmla="*/ 894072 h 1419225"/>
                <a:gd name="connsiteX881" fmla="*/ 1220794 w 1285875"/>
                <a:gd name="connsiteY881" fmla="*/ 894960 h 1419225"/>
                <a:gd name="connsiteX882" fmla="*/ 1217822 w 1285875"/>
                <a:gd name="connsiteY882" fmla="*/ 896459 h 1419225"/>
                <a:gd name="connsiteX883" fmla="*/ 1214050 w 1285875"/>
                <a:gd name="connsiteY883" fmla="*/ 901513 h 1419225"/>
                <a:gd name="connsiteX884" fmla="*/ 1213764 w 1285875"/>
                <a:gd name="connsiteY884" fmla="*/ 904345 h 1419225"/>
                <a:gd name="connsiteX885" fmla="*/ 1208163 w 1285875"/>
                <a:gd name="connsiteY885" fmla="*/ 907621 h 1419225"/>
                <a:gd name="connsiteX886" fmla="*/ 1205763 w 1285875"/>
                <a:gd name="connsiteY886" fmla="*/ 910508 h 1419225"/>
                <a:gd name="connsiteX887" fmla="*/ 1203877 w 1285875"/>
                <a:gd name="connsiteY887" fmla="*/ 921170 h 1419225"/>
                <a:gd name="connsiteX888" fmla="*/ 1208849 w 1285875"/>
                <a:gd name="connsiteY888" fmla="*/ 926390 h 1419225"/>
                <a:gd name="connsiteX889" fmla="*/ 1210678 w 1285875"/>
                <a:gd name="connsiteY889" fmla="*/ 930221 h 1419225"/>
                <a:gd name="connsiteX890" fmla="*/ 1210907 w 1285875"/>
                <a:gd name="connsiteY890" fmla="*/ 936662 h 1419225"/>
                <a:gd name="connsiteX891" fmla="*/ 1209935 w 1285875"/>
                <a:gd name="connsiteY891" fmla="*/ 940716 h 1419225"/>
                <a:gd name="connsiteX892" fmla="*/ 1202562 w 1285875"/>
                <a:gd name="connsiteY892" fmla="*/ 942326 h 1419225"/>
                <a:gd name="connsiteX893" fmla="*/ 1200277 w 1285875"/>
                <a:gd name="connsiteY893" fmla="*/ 946602 h 1419225"/>
                <a:gd name="connsiteX894" fmla="*/ 1198791 w 1285875"/>
                <a:gd name="connsiteY894" fmla="*/ 954265 h 1419225"/>
                <a:gd name="connsiteX895" fmla="*/ 1195247 w 1285875"/>
                <a:gd name="connsiteY895" fmla="*/ 957763 h 1419225"/>
                <a:gd name="connsiteX896" fmla="*/ 1196390 w 1285875"/>
                <a:gd name="connsiteY896" fmla="*/ 963427 h 1419225"/>
                <a:gd name="connsiteX897" fmla="*/ 1193247 w 1285875"/>
                <a:gd name="connsiteY897" fmla="*/ 970424 h 1419225"/>
                <a:gd name="connsiteX898" fmla="*/ 1193133 w 1285875"/>
                <a:gd name="connsiteY898" fmla="*/ 975644 h 1419225"/>
                <a:gd name="connsiteX899" fmla="*/ 1191647 w 1285875"/>
                <a:gd name="connsiteY899" fmla="*/ 980752 h 1419225"/>
                <a:gd name="connsiteX900" fmla="*/ 1194219 w 1285875"/>
                <a:gd name="connsiteY900" fmla="*/ 984917 h 1419225"/>
                <a:gd name="connsiteX901" fmla="*/ 1192390 w 1285875"/>
                <a:gd name="connsiteY901" fmla="*/ 987749 h 1419225"/>
                <a:gd name="connsiteX902" fmla="*/ 1192161 w 1285875"/>
                <a:gd name="connsiteY902" fmla="*/ 994524 h 1419225"/>
                <a:gd name="connsiteX903" fmla="*/ 1190332 w 1285875"/>
                <a:gd name="connsiteY903" fmla="*/ 1004130 h 1419225"/>
                <a:gd name="connsiteX904" fmla="*/ 1181874 w 1285875"/>
                <a:gd name="connsiteY904" fmla="*/ 1009794 h 1419225"/>
                <a:gd name="connsiteX905" fmla="*/ 1179188 w 1285875"/>
                <a:gd name="connsiteY905" fmla="*/ 1019345 h 1419225"/>
                <a:gd name="connsiteX906" fmla="*/ 1175359 w 1285875"/>
                <a:gd name="connsiteY906" fmla="*/ 1026064 h 1419225"/>
                <a:gd name="connsiteX907" fmla="*/ 1175587 w 1285875"/>
                <a:gd name="connsiteY907" fmla="*/ 1029451 h 1419225"/>
                <a:gd name="connsiteX908" fmla="*/ 1180274 w 1285875"/>
                <a:gd name="connsiteY908" fmla="*/ 1030007 h 1419225"/>
                <a:gd name="connsiteX909" fmla="*/ 1184560 w 1285875"/>
                <a:gd name="connsiteY909" fmla="*/ 1036059 h 1419225"/>
                <a:gd name="connsiteX910" fmla="*/ 1183817 w 1285875"/>
                <a:gd name="connsiteY910" fmla="*/ 1038725 h 1419225"/>
                <a:gd name="connsiteX911" fmla="*/ 1177873 w 1285875"/>
                <a:gd name="connsiteY911" fmla="*/ 1041279 h 1419225"/>
                <a:gd name="connsiteX912" fmla="*/ 1177188 w 1285875"/>
                <a:gd name="connsiteY912" fmla="*/ 1044500 h 1419225"/>
                <a:gd name="connsiteX913" fmla="*/ 1182160 w 1285875"/>
                <a:gd name="connsiteY913" fmla="*/ 1045499 h 1419225"/>
                <a:gd name="connsiteX914" fmla="*/ 1180788 w 1285875"/>
                <a:gd name="connsiteY914" fmla="*/ 1048553 h 1419225"/>
                <a:gd name="connsiteX915" fmla="*/ 1181760 w 1285875"/>
                <a:gd name="connsiteY915" fmla="*/ 1052218 h 1419225"/>
                <a:gd name="connsiteX916" fmla="*/ 1180960 w 1285875"/>
                <a:gd name="connsiteY916" fmla="*/ 1055772 h 1419225"/>
                <a:gd name="connsiteX917" fmla="*/ 1177016 w 1285875"/>
                <a:gd name="connsiteY917" fmla="*/ 1056272 h 1419225"/>
                <a:gd name="connsiteX918" fmla="*/ 1178102 w 1285875"/>
                <a:gd name="connsiteY918" fmla="*/ 1058549 h 1419225"/>
                <a:gd name="connsiteX919" fmla="*/ 1175359 w 1285875"/>
                <a:gd name="connsiteY919" fmla="*/ 1062547 h 1419225"/>
                <a:gd name="connsiteX920" fmla="*/ 1172101 w 1285875"/>
                <a:gd name="connsiteY920" fmla="*/ 1058937 h 1419225"/>
                <a:gd name="connsiteX921" fmla="*/ 1170273 w 1285875"/>
                <a:gd name="connsiteY921" fmla="*/ 1063935 h 1419225"/>
                <a:gd name="connsiteX922" fmla="*/ 1167472 w 1285875"/>
                <a:gd name="connsiteY922" fmla="*/ 1066656 h 1419225"/>
                <a:gd name="connsiteX923" fmla="*/ 1162043 w 1285875"/>
                <a:gd name="connsiteY923" fmla="*/ 1067988 h 1419225"/>
                <a:gd name="connsiteX924" fmla="*/ 1160614 w 1285875"/>
                <a:gd name="connsiteY924" fmla="*/ 1071931 h 1419225"/>
                <a:gd name="connsiteX925" fmla="*/ 1165700 w 1285875"/>
                <a:gd name="connsiteY925" fmla="*/ 1079761 h 1419225"/>
                <a:gd name="connsiteX926" fmla="*/ 1165243 w 1285875"/>
                <a:gd name="connsiteY926" fmla="*/ 1083315 h 1419225"/>
                <a:gd name="connsiteX927" fmla="*/ 1159757 w 1285875"/>
                <a:gd name="connsiteY927" fmla="*/ 1091644 h 1419225"/>
                <a:gd name="connsiteX928" fmla="*/ 1159299 w 1285875"/>
                <a:gd name="connsiteY928" fmla="*/ 1097419 h 1419225"/>
                <a:gd name="connsiteX929" fmla="*/ 1153585 w 1285875"/>
                <a:gd name="connsiteY929" fmla="*/ 1097474 h 1419225"/>
                <a:gd name="connsiteX930" fmla="*/ 1153870 w 1285875"/>
                <a:gd name="connsiteY930" fmla="*/ 1102694 h 1419225"/>
                <a:gd name="connsiteX931" fmla="*/ 1150670 w 1285875"/>
                <a:gd name="connsiteY931" fmla="*/ 1107358 h 1419225"/>
                <a:gd name="connsiteX932" fmla="*/ 1147984 w 1285875"/>
                <a:gd name="connsiteY932" fmla="*/ 1104082 h 1419225"/>
                <a:gd name="connsiteX933" fmla="*/ 1144040 w 1285875"/>
                <a:gd name="connsiteY933" fmla="*/ 1104915 h 1419225"/>
                <a:gd name="connsiteX934" fmla="*/ 1142154 w 1285875"/>
                <a:gd name="connsiteY934" fmla="*/ 1107581 h 1419225"/>
                <a:gd name="connsiteX935" fmla="*/ 1142383 w 1285875"/>
                <a:gd name="connsiteY935" fmla="*/ 1111134 h 1419225"/>
                <a:gd name="connsiteX936" fmla="*/ 1139926 w 1285875"/>
                <a:gd name="connsiteY936" fmla="*/ 1111856 h 1419225"/>
                <a:gd name="connsiteX937" fmla="*/ 1140097 w 1285875"/>
                <a:gd name="connsiteY937" fmla="*/ 1116576 h 1419225"/>
                <a:gd name="connsiteX938" fmla="*/ 1143412 w 1285875"/>
                <a:gd name="connsiteY938" fmla="*/ 1118409 h 1419225"/>
                <a:gd name="connsiteX939" fmla="*/ 1140097 w 1285875"/>
                <a:gd name="connsiteY939" fmla="*/ 1119464 h 1419225"/>
                <a:gd name="connsiteX940" fmla="*/ 1141697 w 1285875"/>
                <a:gd name="connsiteY940" fmla="*/ 1124461 h 1419225"/>
                <a:gd name="connsiteX941" fmla="*/ 1138668 w 1285875"/>
                <a:gd name="connsiteY941" fmla="*/ 1125572 h 1419225"/>
                <a:gd name="connsiteX942" fmla="*/ 1137868 w 1285875"/>
                <a:gd name="connsiteY942" fmla="*/ 1129126 h 1419225"/>
                <a:gd name="connsiteX943" fmla="*/ 1141526 w 1285875"/>
                <a:gd name="connsiteY943" fmla="*/ 1130903 h 1419225"/>
                <a:gd name="connsiteX944" fmla="*/ 1141583 w 1285875"/>
                <a:gd name="connsiteY944" fmla="*/ 1135290 h 1419225"/>
                <a:gd name="connsiteX945" fmla="*/ 1138154 w 1285875"/>
                <a:gd name="connsiteY945" fmla="*/ 1136789 h 1419225"/>
                <a:gd name="connsiteX946" fmla="*/ 1140269 w 1285875"/>
                <a:gd name="connsiteY946" fmla="*/ 1138955 h 1419225"/>
                <a:gd name="connsiteX947" fmla="*/ 1134839 w 1285875"/>
                <a:gd name="connsiteY947" fmla="*/ 1140676 h 1419225"/>
                <a:gd name="connsiteX948" fmla="*/ 1135811 w 1285875"/>
                <a:gd name="connsiteY948" fmla="*/ 1145174 h 1419225"/>
                <a:gd name="connsiteX949" fmla="*/ 1133010 w 1285875"/>
                <a:gd name="connsiteY949" fmla="*/ 1145674 h 1419225"/>
                <a:gd name="connsiteX950" fmla="*/ 1128324 w 1285875"/>
                <a:gd name="connsiteY950" fmla="*/ 1149061 h 1419225"/>
                <a:gd name="connsiteX951" fmla="*/ 1127467 w 1285875"/>
                <a:gd name="connsiteY951" fmla="*/ 1148061 h 1419225"/>
                <a:gd name="connsiteX952" fmla="*/ 1119351 w 1285875"/>
                <a:gd name="connsiteY952" fmla="*/ 1154003 h 1419225"/>
                <a:gd name="connsiteX953" fmla="*/ 1115408 w 1285875"/>
                <a:gd name="connsiteY953" fmla="*/ 1154114 h 1419225"/>
                <a:gd name="connsiteX954" fmla="*/ 1112322 w 1285875"/>
                <a:gd name="connsiteY954" fmla="*/ 1160888 h 1419225"/>
                <a:gd name="connsiteX955" fmla="*/ 1111807 w 1285875"/>
                <a:gd name="connsiteY955" fmla="*/ 1164609 h 1419225"/>
                <a:gd name="connsiteX956" fmla="*/ 1109865 w 1285875"/>
                <a:gd name="connsiteY956" fmla="*/ 1165497 h 1419225"/>
                <a:gd name="connsiteX957" fmla="*/ 1109979 w 1285875"/>
                <a:gd name="connsiteY957" fmla="*/ 1173882 h 1419225"/>
                <a:gd name="connsiteX958" fmla="*/ 1107578 w 1285875"/>
                <a:gd name="connsiteY958" fmla="*/ 1175770 h 1419225"/>
                <a:gd name="connsiteX959" fmla="*/ 1108493 w 1285875"/>
                <a:gd name="connsiteY959" fmla="*/ 1177880 h 1419225"/>
                <a:gd name="connsiteX960" fmla="*/ 1105578 w 1285875"/>
                <a:gd name="connsiteY960" fmla="*/ 1184766 h 1419225"/>
                <a:gd name="connsiteX961" fmla="*/ 1106778 w 1285875"/>
                <a:gd name="connsiteY961" fmla="*/ 1187154 h 1419225"/>
                <a:gd name="connsiteX962" fmla="*/ 1105407 w 1285875"/>
                <a:gd name="connsiteY962" fmla="*/ 1189763 h 1419225"/>
                <a:gd name="connsiteX963" fmla="*/ 1108550 w 1285875"/>
                <a:gd name="connsiteY963" fmla="*/ 1194428 h 1419225"/>
                <a:gd name="connsiteX964" fmla="*/ 1109464 w 1285875"/>
                <a:gd name="connsiteY964" fmla="*/ 1205478 h 1419225"/>
                <a:gd name="connsiteX965" fmla="*/ 1106493 w 1285875"/>
                <a:gd name="connsiteY965" fmla="*/ 1205867 h 1419225"/>
                <a:gd name="connsiteX966" fmla="*/ 1104835 w 1285875"/>
                <a:gd name="connsiteY966" fmla="*/ 1209421 h 1419225"/>
                <a:gd name="connsiteX967" fmla="*/ 1103063 w 1285875"/>
                <a:gd name="connsiteY967" fmla="*/ 1209476 h 1419225"/>
                <a:gd name="connsiteX968" fmla="*/ 1099863 w 1285875"/>
                <a:gd name="connsiteY968" fmla="*/ 1215085 h 1419225"/>
                <a:gd name="connsiteX969" fmla="*/ 1095348 w 1285875"/>
                <a:gd name="connsiteY969" fmla="*/ 1216528 h 1419225"/>
                <a:gd name="connsiteX970" fmla="*/ 1092262 w 1285875"/>
                <a:gd name="connsiteY970" fmla="*/ 1219194 h 1419225"/>
                <a:gd name="connsiteX971" fmla="*/ 1088776 w 1285875"/>
                <a:gd name="connsiteY971" fmla="*/ 1218139 h 1419225"/>
                <a:gd name="connsiteX972" fmla="*/ 1084204 w 1285875"/>
                <a:gd name="connsiteY972" fmla="*/ 1214085 h 1419225"/>
                <a:gd name="connsiteX973" fmla="*/ 1074660 w 1285875"/>
                <a:gd name="connsiteY973" fmla="*/ 1211531 h 1419225"/>
                <a:gd name="connsiteX974" fmla="*/ 1040312 w 1285875"/>
                <a:gd name="connsiteY974" fmla="*/ 1200703 h 1419225"/>
                <a:gd name="connsiteX975" fmla="*/ 1019909 w 1285875"/>
                <a:gd name="connsiteY975" fmla="*/ 1193706 h 1419225"/>
                <a:gd name="connsiteX976" fmla="*/ 1004079 w 1285875"/>
                <a:gd name="connsiteY976" fmla="*/ 1188764 h 1419225"/>
                <a:gd name="connsiteX977" fmla="*/ 1001564 w 1285875"/>
                <a:gd name="connsiteY977" fmla="*/ 1185765 h 1419225"/>
                <a:gd name="connsiteX978" fmla="*/ 997392 w 1285875"/>
                <a:gd name="connsiteY978" fmla="*/ 1184377 h 1419225"/>
                <a:gd name="connsiteX979" fmla="*/ 996077 w 1285875"/>
                <a:gd name="connsiteY979" fmla="*/ 1177547 h 1419225"/>
                <a:gd name="connsiteX980" fmla="*/ 993334 w 1285875"/>
                <a:gd name="connsiteY980" fmla="*/ 1177158 h 1419225"/>
                <a:gd name="connsiteX981" fmla="*/ 987962 w 1285875"/>
                <a:gd name="connsiteY981" fmla="*/ 1181212 h 1419225"/>
                <a:gd name="connsiteX982" fmla="*/ 987562 w 1285875"/>
                <a:gd name="connsiteY982" fmla="*/ 1183877 h 1419225"/>
                <a:gd name="connsiteX983" fmla="*/ 984133 w 1285875"/>
                <a:gd name="connsiteY983" fmla="*/ 1189875 h 1419225"/>
                <a:gd name="connsiteX984" fmla="*/ 984590 w 1285875"/>
                <a:gd name="connsiteY984" fmla="*/ 1194372 h 1419225"/>
                <a:gd name="connsiteX985" fmla="*/ 981390 w 1285875"/>
                <a:gd name="connsiteY985" fmla="*/ 1194095 h 1419225"/>
                <a:gd name="connsiteX986" fmla="*/ 977903 w 1285875"/>
                <a:gd name="connsiteY986" fmla="*/ 1191374 h 1419225"/>
                <a:gd name="connsiteX987" fmla="*/ 974189 w 1285875"/>
                <a:gd name="connsiteY987" fmla="*/ 1193928 h 1419225"/>
                <a:gd name="connsiteX988" fmla="*/ 971331 w 1285875"/>
                <a:gd name="connsiteY988" fmla="*/ 1201202 h 1419225"/>
                <a:gd name="connsiteX989" fmla="*/ 974761 w 1285875"/>
                <a:gd name="connsiteY989" fmla="*/ 1202369 h 1419225"/>
                <a:gd name="connsiteX990" fmla="*/ 975503 w 1285875"/>
                <a:gd name="connsiteY990" fmla="*/ 1204867 h 1419225"/>
                <a:gd name="connsiteX991" fmla="*/ 969674 w 1285875"/>
                <a:gd name="connsiteY991" fmla="*/ 1212364 h 1419225"/>
                <a:gd name="connsiteX992" fmla="*/ 963501 w 1285875"/>
                <a:gd name="connsiteY992" fmla="*/ 1216251 h 1419225"/>
                <a:gd name="connsiteX993" fmla="*/ 960073 w 1285875"/>
                <a:gd name="connsiteY993" fmla="*/ 1220638 h 1419225"/>
                <a:gd name="connsiteX994" fmla="*/ 955901 w 1285875"/>
                <a:gd name="connsiteY994" fmla="*/ 1222803 h 1419225"/>
                <a:gd name="connsiteX995" fmla="*/ 957501 w 1285875"/>
                <a:gd name="connsiteY995" fmla="*/ 1225135 h 1419225"/>
                <a:gd name="connsiteX996" fmla="*/ 954072 w 1285875"/>
                <a:gd name="connsiteY996" fmla="*/ 1227023 h 1419225"/>
                <a:gd name="connsiteX997" fmla="*/ 948985 w 1285875"/>
                <a:gd name="connsiteY997" fmla="*/ 1224080 h 1419225"/>
                <a:gd name="connsiteX998" fmla="*/ 946242 w 1285875"/>
                <a:gd name="connsiteY998" fmla="*/ 1225080 h 1419225"/>
                <a:gd name="connsiteX999" fmla="*/ 943899 w 1285875"/>
                <a:gd name="connsiteY999" fmla="*/ 1223525 h 1419225"/>
                <a:gd name="connsiteX1000" fmla="*/ 940070 w 1285875"/>
                <a:gd name="connsiteY1000" fmla="*/ 1226690 h 1419225"/>
                <a:gd name="connsiteX1001" fmla="*/ 940070 w 1285875"/>
                <a:gd name="connsiteY1001" fmla="*/ 1228689 h 1419225"/>
                <a:gd name="connsiteX1002" fmla="*/ 936469 w 1285875"/>
                <a:gd name="connsiteY1002" fmla="*/ 1232743 h 1419225"/>
                <a:gd name="connsiteX1003" fmla="*/ 935383 w 1285875"/>
                <a:gd name="connsiteY1003" fmla="*/ 1231410 h 1419225"/>
                <a:gd name="connsiteX1004" fmla="*/ 930240 w 1285875"/>
                <a:gd name="connsiteY1004" fmla="*/ 1233520 h 1419225"/>
                <a:gd name="connsiteX1005" fmla="*/ 929840 w 1285875"/>
                <a:gd name="connsiteY1005" fmla="*/ 1231021 h 1419225"/>
                <a:gd name="connsiteX1006" fmla="*/ 925897 w 1285875"/>
                <a:gd name="connsiteY1006" fmla="*/ 1229022 h 1419225"/>
                <a:gd name="connsiteX1007" fmla="*/ 919324 w 1285875"/>
                <a:gd name="connsiteY1007" fmla="*/ 1232132 h 1419225"/>
                <a:gd name="connsiteX1008" fmla="*/ 920410 w 1285875"/>
                <a:gd name="connsiteY1008" fmla="*/ 1235464 h 1419225"/>
                <a:gd name="connsiteX1009" fmla="*/ 918295 w 1285875"/>
                <a:gd name="connsiteY1009" fmla="*/ 1237741 h 1419225"/>
                <a:gd name="connsiteX1010" fmla="*/ 907723 w 1285875"/>
                <a:gd name="connsiteY1010" fmla="*/ 1241794 h 1419225"/>
                <a:gd name="connsiteX1011" fmla="*/ 908409 w 1285875"/>
                <a:gd name="connsiteY1011" fmla="*/ 1245792 h 1419225"/>
                <a:gd name="connsiteX1012" fmla="*/ 912409 w 1285875"/>
                <a:gd name="connsiteY1012" fmla="*/ 1246459 h 1419225"/>
                <a:gd name="connsiteX1013" fmla="*/ 912466 w 1285875"/>
                <a:gd name="connsiteY1013" fmla="*/ 1249790 h 1419225"/>
                <a:gd name="connsiteX1014" fmla="*/ 916924 w 1285875"/>
                <a:gd name="connsiteY1014" fmla="*/ 1250123 h 1419225"/>
                <a:gd name="connsiteX1015" fmla="*/ 917381 w 1285875"/>
                <a:gd name="connsiteY1015" fmla="*/ 1253677 h 1419225"/>
                <a:gd name="connsiteX1016" fmla="*/ 919610 w 1285875"/>
                <a:gd name="connsiteY1016" fmla="*/ 1255454 h 1419225"/>
                <a:gd name="connsiteX1017" fmla="*/ 919381 w 1285875"/>
                <a:gd name="connsiteY1017" fmla="*/ 1259230 h 1419225"/>
                <a:gd name="connsiteX1018" fmla="*/ 921324 w 1285875"/>
                <a:gd name="connsiteY1018" fmla="*/ 1260174 h 1419225"/>
                <a:gd name="connsiteX1019" fmla="*/ 939784 w 1285875"/>
                <a:gd name="connsiteY1019" fmla="*/ 1346300 h 1419225"/>
                <a:gd name="connsiteX1020" fmla="*/ 938184 w 1285875"/>
                <a:gd name="connsiteY1020" fmla="*/ 1346744 h 1419225"/>
                <a:gd name="connsiteX1021" fmla="*/ 937612 w 1285875"/>
                <a:gd name="connsiteY1021" fmla="*/ 1347410 h 1419225"/>
                <a:gd name="connsiteX1022" fmla="*/ 937155 w 1285875"/>
                <a:gd name="connsiteY1022" fmla="*/ 1347688 h 1419225"/>
                <a:gd name="connsiteX1023" fmla="*/ 935612 w 1285875"/>
                <a:gd name="connsiteY1023" fmla="*/ 1347854 h 1419225"/>
                <a:gd name="connsiteX1024" fmla="*/ 933726 w 1285875"/>
                <a:gd name="connsiteY1024" fmla="*/ 1358016 h 1419225"/>
                <a:gd name="connsiteX1025" fmla="*/ 935326 w 1285875"/>
                <a:gd name="connsiteY1025" fmla="*/ 1358905 h 1419225"/>
                <a:gd name="connsiteX1026" fmla="*/ 934526 w 1285875"/>
                <a:gd name="connsiteY1026" fmla="*/ 1366068 h 1419225"/>
                <a:gd name="connsiteX1027" fmla="*/ 931097 w 1285875"/>
                <a:gd name="connsiteY1027" fmla="*/ 1373398 h 1419225"/>
                <a:gd name="connsiteX1028" fmla="*/ 930755 w 1285875"/>
                <a:gd name="connsiteY1028" fmla="*/ 1377896 h 1419225"/>
                <a:gd name="connsiteX1029" fmla="*/ 932526 w 1285875"/>
                <a:gd name="connsiteY1029" fmla="*/ 1385447 h 1419225"/>
                <a:gd name="connsiteX1030" fmla="*/ 930983 w 1285875"/>
                <a:gd name="connsiteY1030" fmla="*/ 1387391 h 1419225"/>
                <a:gd name="connsiteX1031" fmla="*/ 931498 w 1285875"/>
                <a:gd name="connsiteY1031" fmla="*/ 1393222 h 1419225"/>
                <a:gd name="connsiteX1032" fmla="*/ 933155 w 1285875"/>
                <a:gd name="connsiteY1032" fmla="*/ 1394721 h 1419225"/>
                <a:gd name="connsiteX1033" fmla="*/ 931040 w 1285875"/>
                <a:gd name="connsiteY1033" fmla="*/ 1402051 h 1419225"/>
                <a:gd name="connsiteX1034" fmla="*/ 931555 w 1285875"/>
                <a:gd name="connsiteY1034" fmla="*/ 1404605 h 1419225"/>
                <a:gd name="connsiteX1035" fmla="*/ 929554 w 1285875"/>
                <a:gd name="connsiteY1035" fmla="*/ 1412434 h 1419225"/>
                <a:gd name="connsiteX1036" fmla="*/ 936641 w 1285875"/>
                <a:gd name="connsiteY1036" fmla="*/ 1417099 h 1419225"/>
                <a:gd name="connsiteX1037" fmla="*/ 939213 w 1285875"/>
                <a:gd name="connsiteY1037" fmla="*/ 1416266 h 1419225"/>
                <a:gd name="connsiteX1038" fmla="*/ 938241 w 1285875"/>
                <a:gd name="connsiteY1038" fmla="*/ 1420375 h 1419225"/>
                <a:gd name="connsiteX1039" fmla="*/ 932754 w 1285875"/>
                <a:gd name="connsiteY1039" fmla="*/ 1419709 h 1419225"/>
                <a:gd name="connsiteX1040" fmla="*/ 929612 w 1285875"/>
                <a:gd name="connsiteY1040" fmla="*/ 1423929 h 1419225"/>
                <a:gd name="connsiteX1041" fmla="*/ 927211 w 1285875"/>
                <a:gd name="connsiteY1041" fmla="*/ 1423596 h 1419225"/>
                <a:gd name="connsiteX1042" fmla="*/ 924182 w 1285875"/>
                <a:gd name="connsiteY1042" fmla="*/ 1426039 h 1419225"/>
                <a:gd name="connsiteX1043" fmla="*/ 913438 w 1285875"/>
                <a:gd name="connsiteY1043" fmla="*/ 1415433 h 1419225"/>
                <a:gd name="connsiteX1044" fmla="*/ 907208 w 1285875"/>
                <a:gd name="connsiteY1044" fmla="*/ 1418321 h 1419225"/>
                <a:gd name="connsiteX1045" fmla="*/ 902350 w 1285875"/>
                <a:gd name="connsiteY1045" fmla="*/ 1424928 h 1419225"/>
                <a:gd name="connsiteX1046" fmla="*/ 898350 w 1285875"/>
                <a:gd name="connsiteY1046" fmla="*/ 1424484 h 1419225"/>
                <a:gd name="connsiteX1047" fmla="*/ 896236 w 1285875"/>
                <a:gd name="connsiteY1047" fmla="*/ 1422374 h 1419225"/>
                <a:gd name="connsiteX1048" fmla="*/ 894521 w 1285875"/>
                <a:gd name="connsiteY1048" fmla="*/ 1416099 h 1419225"/>
                <a:gd name="connsiteX1049" fmla="*/ 890235 w 1285875"/>
                <a:gd name="connsiteY1049" fmla="*/ 1413545 h 1419225"/>
                <a:gd name="connsiteX1050" fmla="*/ 885663 w 1285875"/>
                <a:gd name="connsiteY1050" fmla="*/ 1408825 h 1419225"/>
                <a:gd name="connsiteX1051" fmla="*/ 880462 w 1285875"/>
                <a:gd name="connsiteY1051" fmla="*/ 1408214 h 1419225"/>
                <a:gd name="connsiteX1052" fmla="*/ 879948 w 1285875"/>
                <a:gd name="connsiteY1052" fmla="*/ 1405827 h 1419225"/>
                <a:gd name="connsiteX1053" fmla="*/ 876004 w 1285875"/>
                <a:gd name="connsiteY1053" fmla="*/ 1405049 h 1419225"/>
                <a:gd name="connsiteX1054" fmla="*/ 876690 w 1285875"/>
                <a:gd name="connsiteY1054" fmla="*/ 1400884 h 1419225"/>
                <a:gd name="connsiteX1055" fmla="*/ 871147 w 1285875"/>
                <a:gd name="connsiteY1055" fmla="*/ 1400385 h 1419225"/>
                <a:gd name="connsiteX1056" fmla="*/ 871147 w 1285875"/>
                <a:gd name="connsiteY1056" fmla="*/ 1400385 h 1419225"/>
                <a:gd name="connsiteX1057" fmla="*/ 864745 w 1285875"/>
                <a:gd name="connsiteY1057" fmla="*/ 1399052 h 1419225"/>
                <a:gd name="connsiteX1058" fmla="*/ 863488 w 1285875"/>
                <a:gd name="connsiteY1058" fmla="*/ 1396553 h 1419225"/>
                <a:gd name="connsiteX1059" fmla="*/ 858802 w 1285875"/>
                <a:gd name="connsiteY1059" fmla="*/ 1397830 h 1419225"/>
                <a:gd name="connsiteX1060" fmla="*/ 856459 w 1285875"/>
                <a:gd name="connsiteY1060" fmla="*/ 1396997 h 1419225"/>
                <a:gd name="connsiteX1061" fmla="*/ 854744 w 1285875"/>
                <a:gd name="connsiteY1061" fmla="*/ 1390501 h 1419225"/>
                <a:gd name="connsiteX1062" fmla="*/ 857430 w 1285875"/>
                <a:gd name="connsiteY1062" fmla="*/ 1385114 h 1419225"/>
                <a:gd name="connsiteX1063" fmla="*/ 853658 w 1285875"/>
                <a:gd name="connsiteY1063" fmla="*/ 1381005 h 1419225"/>
                <a:gd name="connsiteX1064" fmla="*/ 853601 w 1285875"/>
                <a:gd name="connsiteY1064" fmla="*/ 1375786 h 1419225"/>
                <a:gd name="connsiteX1065" fmla="*/ 851830 w 1285875"/>
                <a:gd name="connsiteY1065" fmla="*/ 1372287 h 1419225"/>
                <a:gd name="connsiteX1066" fmla="*/ 854001 w 1285875"/>
                <a:gd name="connsiteY1066" fmla="*/ 1371121 h 1419225"/>
                <a:gd name="connsiteX1067" fmla="*/ 852344 w 1285875"/>
                <a:gd name="connsiteY1067" fmla="*/ 1365957 h 1419225"/>
                <a:gd name="connsiteX1068" fmla="*/ 853601 w 1285875"/>
                <a:gd name="connsiteY1068" fmla="*/ 1363902 h 1419225"/>
                <a:gd name="connsiteX1069" fmla="*/ 849543 w 1285875"/>
                <a:gd name="connsiteY1069" fmla="*/ 1356961 h 1419225"/>
                <a:gd name="connsiteX1070" fmla="*/ 851944 w 1285875"/>
                <a:gd name="connsiteY1070" fmla="*/ 1353296 h 1419225"/>
                <a:gd name="connsiteX1071" fmla="*/ 852058 w 1285875"/>
                <a:gd name="connsiteY1071" fmla="*/ 1346633 h 1419225"/>
                <a:gd name="connsiteX1072" fmla="*/ 847772 w 1285875"/>
                <a:gd name="connsiteY1072" fmla="*/ 1347188 h 1419225"/>
                <a:gd name="connsiteX1073" fmla="*/ 846686 w 1285875"/>
                <a:gd name="connsiteY1073" fmla="*/ 1351963 h 1419225"/>
                <a:gd name="connsiteX1074" fmla="*/ 843428 w 1285875"/>
                <a:gd name="connsiteY1074" fmla="*/ 1354684 h 1419225"/>
                <a:gd name="connsiteX1075" fmla="*/ 842514 w 1285875"/>
                <a:gd name="connsiteY1075" fmla="*/ 1358849 h 1419225"/>
                <a:gd name="connsiteX1076" fmla="*/ 837485 w 1285875"/>
                <a:gd name="connsiteY1076" fmla="*/ 1358960 h 1419225"/>
                <a:gd name="connsiteX1077" fmla="*/ 832398 w 1285875"/>
                <a:gd name="connsiteY1077" fmla="*/ 1363180 h 1419225"/>
                <a:gd name="connsiteX1078" fmla="*/ 831484 w 1285875"/>
                <a:gd name="connsiteY1078" fmla="*/ 1367956 h 1419225"/>
                <a:gd name="connsiteX1079" fmla="*/ 828969 w 1285875"/>
                <a:gd name="connsiteY1079" fmla="*/ 1368011 h 1419225"/>
                <a:gd name="connsiteX1080" fmla="*/ 828455 w 1285875"/>
                <a:gd name="connsiteY1080" fmla="*/ 1371288 h 1419225"/>
                <a:gd name="connsiteX1081" fmla="*/ 825540 w 1285875"/>
                <a:gd name="connsiteY1081" fmla="*/ 1373564 h 1419225"/>
                <a:gd name="connsiteX1082" fmla="*/ 820740 w 1285875"/>
                <a:gd name="connsiteY1082" fmla="*/ 1371399 h 1419225"/>
                <a:gd name="connsiteX1083" fmla="*/ 819025 w 1285875"/>
                <a:gd name="connsiteY1083" fmla="*/ 1366568 h 1419225"/>
                <a:gd name="connsiteX1084" fmla="*/ 820282 w 1285875"/>
                <a:gd name="connsiteY1084" fmla="*/ 1362903 h 1419225"/>
                <a:gd name="connsiteX1085" fmla="*/ 819825 w 1285875"/>
                <a:gd name="connsiteY1085" fmla="*/ 1357239 h 1419225"/>
                <a:gd name="connsiteX1086" fmla="*/ 816224 w 1285875"/>
                <a:gd name="connsiteY1086" fmla="*/ 1350298 h 1419225"/>
                <a:gd name="connsiteX1087" fmla="*/ 813653 w 1285875"/>
                <a:gd name="connsiteY1087" fmla="*/ 1348798 h 1419225"/>
                <a:gd name="connsiteX1088" fmla="*/ 809595 w 1285875"/>
                <a:gd name="connsiteY1088" fmla="*/ 1349243 h 1419225"/>
                <a:gd name="connsiteX1089" fmla="*/ 807138 w 1285875"/>
                <a:gd name="connsiteY1089" fmla="*/ 1352297 h 1419225"/>
                <a:gd name="connsiteX1090" fmla="*/ 805938 w 1285875"/>
                <a:gd name="connsiteY1090" fmla="*/ 1350686 h 1419225"/>
                <a:gd name="connsiteX1091" fmla="*/ 799879 w 1285875"/>
                <a:gd name="connsiteY1091" fmla="*/ 1356850 h 1419225"/>
                <a:gd name="connsiteX1092" fmla="*/ 797765 w 1285875"/>
                <a:gd name="connsiteY1092" fmla="*/ 1366124 h 1419225"/>
                <a:gd name="connsiteX1093" fmla="*/ 793993 w 1285875"/>
                <a:gd name="connsiteY1093" fmla="*/ 1365735 h 1419225"/>
                <a:gd name="connsiteX1094" fmla="*/ 794336 w 1285875"/>
                <a:gd name="connsiteY1094" fmla="*/ 1368289 h 1419225"/>
                <a:gd name="connsiteX1095" fmla="*/ 790278 w 1285875"/>
                <a:gd name="connsiteY1095" fmla="*/ 1367290 h 1419225"/>
                <a:gd name="connsiteX1096" fmla="*/ 785763 w 1285875"/>
                <a:gd name="connsiteY1096" fmla="*/ 1368678 h 1419225"/>
                <a:gd name="connsiteX1097" fmla="*/ 774505 w 1285875"/>
                <a:gd name="connsiteY1097" fmla="*/ 1369011 h 1419225"/>
                <a:gd name="connsiteX1098" fmla="*/ 768789 w 1285875"/>
                <a:gd name="connsiteY1098" fmla="*/ 1368456 h 1419225"/>
                <a:gd name="connsiteX1099" fmla="*/ 767133 w 1285875"/>
                <a:gd name="connsiteY1099" fmla="*/ 1371565 h 1419225"/>
                <a:gd name="connsiteX1100" fmla="*/ 764161 w 1285875"/>
                <a:gd name="connsiteY1100" fmla="*/ 1372454 h 1419225"/>
                <a:gd name="connsiteX1101" fmla="*/ 763132 w 1285875"/>
                <a:gd name="connsiteY1101" fmla="*/ 1375563 h 1419225"/>
                <a:gd name="connsiteX1102" fmla="*/ 757702 w 1285875"/>
                <a:gd name="connsiteY1102" fmla="*/ 1378284 h 1419225"/>
                <a:gd name="connsiteX1103" fmla="*/ 754045 w 1285875"/>
                <a:gd name="connsiteY1103" fmla="*/ 1376507 h 1419225"/>
                <a:gd name="connsiteX1104" fmla="*/ 752273 w 1285875"/>
                <a:gd name="connsiteY1104" fmla="*/ 1378451 h 1419225"/>
                <a:gd name="connsiteX1105" fmla="*/ 749016 w 1285875"/>
                <a:gd name="connsiteY1105" fmla="*/ 1375563 h 1419225"/>
                <a:gd name="connsiteX1106" fmla="*/ 745015 w 1285875"/>
                <a:gd name="connsiteY1106" fmla="*/ 1380061 h 1419225"/>
                <a:gd name="connsiteX1107" fmla="*/ 746958 w 1285875"/>
                <a:gd name="connsiteY1107" fmla="*/ 1389723 h 1419225"/>
                <a:gd name="connsiteX1108" fmla="*/ 745244 w 1285875"/>
                <a:gd name="connsiteY1108" fmla="*/ 1391556 h 1419225"/>
                <a:gd name="connsiteX1109" fmla="*/ 745529 w 1285875"/>
                <a:gd name="connsiteY1109" fmla="*/ 1397497 h 1419225"/>
                <a:gd name="connsiteX1110" fmla="*/ 746958 w 1285875"/>
                <a:gd name="connsiteY1110" fmla="*/ 1399219 h 1419225"/>
                <a:gd name="connsiteX1111" fmla="*/ 746730 w 1285875"/>
                <a:gd name="connsiteY1111" fmla="*/ 1404605 h 1419225"/>
                <a:gd name="connsiteX1112" fmla="*/ 741071 w 1285875"/>
                <a:gd name="connsiteY1112" fmla="*/ 1408659 h 1419225"/>
                <a:gd name="connsiteX1113" fmla="*/ 738843 w 1285875"/>
                <a:gd name="connsiteY1113" fmla="*/ 1407548 h 1419225"/>
                <a:gd name="connsiteX1114" fmla="*/ 734099 w 1285875"/>
                <a:gd name="connsiteY1114" fmla="*/ 1410435 h 1419225"/>
                <a:gd name="connsiteX1115" fmla="*/ 728899 w 1285875"/>
                <a:gd name="connsiteY1115" fmla="*/ 1411379 h 1419225"/>
                <a:gd name="connsiteX1116" fmla="*/ 726670 w 1285875"/>
                <a:gd name="connsiteY1116" fmla="*/ 1413601 h 1419225"/>
                <a:gd name="connsiteX1117" fmla="*/ 721926 w 1285875"/>
                <a:gd name="connsiteY1117" fmla="*/ 1411546 h 1419225"/>
                <a:gd name="connsiteX1118" fmla="*/ 720726 w 1285875"/>
                <a:gd name="connsiteY1118" fmla="*/ 1409658 h 1419225"/>
                <a:gd name="connsiteX1119" fmla="*/ 714097 w 1285875"/>
                <a:gd name="connsiteY1119" fmla="*/ 1411435 h 1419225"/>
                <a:gd name="connsiteX1120" fmla="*/ 710039 w 1285875"/>
                <a:gd name="connsiteY1120" fmla="*/ 1405327 h 1419225"/>
                <a:gd name="connsiteX1121" fmla="*/ 708781 w 1285875"/>
                <a:gd name="connsiteY1121" fmla="*/ 1398941 h 1419225"/>
                <a:gd name="connsiteX1122" fmla="*/ 705638 w 1285875"/>
                <a:gd name="connsiteY1122" fmla="*/ 1392611 h 1419225"/>
                <a:gd name="connsiteX1123" fmla="*/ 703867 w 1285875"/>
                <a:gd name="connsiteY1123" fmla="*/ 1386780 h 1419225"/>
                <a:gd name="connsiteX1124" fmla="*/ 700266 w 1285875"/>
                <a:gd name="connsiteY1124" fmla="*/ 1386169 h 1419225"/>
                <a:gd name="connsiteX1125" fmla="*/ 703124 w 1285875"/>
                <a:gd name="connsiteY1125" fmla="*/ 1383782 h 1419225"/>
                <a:gd name="connsiteX1126" fmla="*/ 701181 w 1285875"/>
                <a:gd name="connsiteY1126" fmla="*/ 1377174 h 1419225"/>
                <a:gd name="connsiteX1127" fmla="*/ 699352 w 1285875"/>
                <a:gd name="connsiteY1127" fmla="*/ 1375896 h 1419225"/>
                <a:gd name="connsiteX1128" fmla="*/ 703181 w 1285875"/>
                <a:gd name="connsiteY1128" fmla="*/ 1370677 h 1419225"/>
                <a:gd name="connsiteX1129" fmla="*/ 700323 w 1285875"/>
                <a:gd name="connsiteY1129" fmla="*/ 1366512 h 1419225"/>
                <a:gd name="connsiteX1130" fmla="*/ 697180 w 1285875"/>
                <a:gd name="connsiteY1130" fmla="*/ 1364791 h 1419225"/>
                <a:gd name="connsiteX1131" fmla="*/ 691637 w 1285875"/>
                <a:gd name="connsiteY1131" fmla="*/ 1366346 h 1419225"/>
                <a:gd name="connsiteX1132" fmla="*/ 691979 w 1285875"/>
                <a:gd name="connsiteY1132" fmla="*/ 1359016 h 1419225"/>
                <a:gd name="connsiteX1133" fmla="*/ 689236 w 1285875"/>
                <a:gd name="connsiteY1133" fmla="*/ 1357405 h 1419225"/>
                <a:gd name="connsiteX1134" fmla="*/ 686836 w 1285875"/>
                <a:gd name="connsiteY1134" fmla="*/ 1353574 h 1419225"/>
                <a:gd name="connsiteX1135" fmla="*/ 685921 w 1285875"/>
                <a:gd name="connsiteY1135" fmla="*/ 1346133 h 1419225"/>
                <a:gd name="connsiteX1136" fmla="*/ 681692 w 1285875"/>
                <a:gd name="connsiteY1136" fmla="*/ 1337804 h 1419225"/>
                <a:gd name="connsiteX1137" fmla="*/ 676377 w 1285875"/>
                <a:gd name="connsiteY1137" fmla="*/ 1331973 h 1419225"/>
                <a:gd name="connsiteX1138" fmla="*/ 674377 w 1285875"/>
                <a:gd name="connsiteY1138" fmla="*/ 1326032 h 1419225"/>
                <a:gd name="connsiteX1139" fmla="*/ 676377 w 1285875"/>
                <a:gd name="connsiteY1139" fmla="*/ 1320312 h 1419225"/>
                <a:gd name="connsiteX1140" fmla="*/ 674720 w 1285875"/>
                <a:gd name="connsiteY1140" fmla="*/ 1318979 h 1419225"/>
                <a:gd name="connsiteX1141" fmla="*/ 676435 w 1285875"/>
                <a:gd name="connsiteY1141" fmla="*/ 1310928 h 1419225"/>
                <a:gd name="connsiteX1142" fmla="*/ 674034 w 1285875"/>
                <a:gd name="connsiteY1142" fmla="*/ 1308373 h 1419225"/>
                <a:gd name="connsiteX1143" fmla="*/ 676720 w 1285875"/>
                <a:gd name="connsiteY1143" fmla="*/ 1307540 h 1419225"/>
                <a:gd name="connsiteX1144" fmla="*/ 677292 w 1285875"/>
                <a:gd name="connsiteY1144" fmla="*/ 1303709 h 1419225"/>
                <a:gd name="connsiteX1145" fmla="*/ 675006 w 1285875"/>
                <a:gd name="connsiteY1145" fmla="*/ 1299267 h 1419225"/>
                <a:gd name="connsiteX1146" fmla="*/ 675577 w 1285875"/>
                <a:gd name="connsiteY1146" fmla="*/ 1296435 h 1419225"/>
                <a:gd name="connsiteX1147" fmla="*/ 672262 w 1285875"/>
                <a:gd name="connsiteY1147" fmla="*/ 1290993 h 1419225"/>
                <a:gd name="connsiteX1148" fmla="*/ 669519 w 1285875"/>
                <a:gd name="connsiteY1148" fmla="*/ 1289660 h 1419225"/>
                <a:gd name="connsiteX1149" fmla="*/ 667176 w 1285875"/>
                <a:gd name="connsiteY1149" fmla="*/ 1285662 h 1419225"/>
                <a:gd name="connsiteX1150" fmla="*/ 659975 w 1285875"/>
                <a:gd name="connsiteY1150" fmla="*/ 1290049 h 1419225"/>
                <a:gd name="connsiteX1151" fmla="*/ 659804 w 1285875"/>
                <a:gd name="connsiteY1151" fmla="*/ 1291715 h 1419225"/>
                <a:gd name="connsiteX1152" fmla="*/ 653803 w 1285875"/>
                <a:gd name="connsiteY1152" fmla="*/ 1294602 h 1419225"/>
                <a:gd name="connsiteX1153" fmla="*/ 652202 w 1285875"/>
                <a:gd name="connsiteY1153" fmla="*/ 1296435 h 1419225"/>
                <a:gd name="connsiteX1154" fmla="*/ 648602 w 1285875"/>
                <a:gd name="connsiteY1154" fmla="*/ 1307429 h 1419225"/>
                <a:gd name="connsiteX1155" fmla="*/ 645345 w 1285875"/>
                <a:gd name="connsiteY1155" fmla="*/ 1306041 h 1419225"/>
                <a:gd name="connsiteX1156" fmla="*/ 641401 w 1285875"/>
                <a:gd name="connsiteY1156" fmla="*/ 1306430 h 1419225"/>
                <a:gd name="connsiteX1157" fmla="*/ 639515 w 1285875"/>
                <a:gd name="connsiteY1157" fmla="*/ 1304431 h 1419225"/>
                <a:gd name="connsiteX1158" fmla="*/ 637229 w 1285875"/>
                <a:gd name="connsiteY1158" fmla="*/ 1307041 h 1419225"/>
                <a:gd name="connsiteX1159" fmla="*/ 638658 w 1285875"/>
                <a:gd name="connsiteY1159" fmla="*/ 1312593 h 1419225"/>
                <a:gd name="connsiteX1160" fmla="*/ 642030 w 1285875"/>
                <a:gd name="connsiteY1160" fmla="*/ 1314370 h 1419225"/>
                <a:gd name="connsiteX1161" fmla="*/ 638543 w 1285875"/>
                <a:gd name="connsiteY1161" fmla="*/ 1319812 h 1419225"/>
                <a:gd name="connsiteX1162" fmla="*/ 642258 w 1285875"/>
                <a:gd name="connsiteY1162" fmla="*/ 1322589 h 1419225"/>
                <a:gd name="connsiteX1163" fmla="*/ 641172 w 1285875"/>
                <a:gd name="connsiteY1163" fmla="*/ 1328864 h 1419225"/>
                <a:gd name="connsiteX1164" fmla="*/ 638200 w 1285875"/>
                <a:gd name="connsiteY1164" fmla="*/ 1330529 h 1419225"/>
                <a:gd name="connsiteX1165" fmla="*/ 640772 w 1285875"/>
                <a:gd name="connsiteY1165" fmla="*/ 1331862 h 1419225"/>
                <a:gd name="connsiteX1166" fmla="*/ 641058 w 1285875"/>
                <a:gd name="connsiteY1166" fmla="*/ 1335138 h 1419225"/>
                <a:gd name="connsiteX1167" fmla="*/ 636543 w 1285875"/>
                <a:gd name="connsiteY1167" fmla="*/ 1338914 h 1419225"/>
                <a:gd name="connsiteX1168" fmla="*/ 627971 w 1285875"/>
                <a:gd name="connsiteY1168" fmla="*/ 1340913 h 1419225"/>
                <a:gd name="connsiteX1169" fmla="*/ 624484 w 1285875"/>
                <a:gd name="connsiteY1169" fmla="*/ 1343967 h 1419225"/>
                <a:gd name="connsiteX1170" fmla="*/ 619856 w 1285875"/>
                <a:gd name="connsiteY1170" fmla="*/ 1344190 h 1419225"/>
                <a:gd name="connsiteX1171" fmla="*/ 618312 w 1285875"/>
                <a:gd name="connsiteY1171" fmla="*/ 1341746 h 1419225"/>
                <a:gd name="connsiteX1172" fmla="*/ 614826 w 1285875"/>
                <a:gd name="connsiteY1172" fmla="*/ 1341135 h 1419225"/>
                <a:gd name="connsiteX1173" fmla="*/ 612483 w 1285875"/>
                <a:gd name="connsiteY1173" fmla="*/ 1343023 h 1419225"/>
                <a:gd name="connsiteX1174" fmla="*/ 607453 w 1285875"/>
                <a:gd name="connsiteY1174" fmla="*/ 1339525 h 1419225"/>
                <a:gd name="connsiteX1175" fmla="*/ 608082 w 1285875"/>
                <a:gd name="connsiteY1175" fmla="*/ 1337581 h 1419225"/>
                <a:gd name="connsiteX1176" fmla="*/ 605910 w 1285875"/>
                <a:gd name="connsiteY1176" fmla="*/ 1326587 h 1419225"/>
                <a:gd name="connsiteX1177" fmla="*/ 603053 w 1285875"/>
                <a:gd name="connsiteY1177" fmla="*/ 1330751 h 1419225"/>
                <a:gd name="connsiteX1178" fmla="*/ 599338 w 1285875"/>
                <a:gd name="connsiteY1178" fmla="*/ 1327309 h 1419225"/>
                <a:gd name="connsiteX1179" fmla="*/ 597909 w 1285875"/>
                <a:gd name="connsiteY1179" fmla="*/ 1328030 h 1419225"/>
                <a:gd name="connsiteX1180" fmla="*/ 594595 w 1285875"/>
                <a:gd name="connsiteY1180" fmla="*/ 1322866 h 1419225"/>
                <a:gd name="connsiteX1181" fmla="*/ 597681 w 1285875"/>
                <a:gd name="connsiteY1181" fmla="*/ 1316370 h 1419225"/>
                <a:gd name="connsiteX1182" fmla="*/ 593566 w 1285875"/>
                <a:gd name="connsiteY1182" fmla="*/ 1312149 h 1419225"/>
                <a:gd name="connsiteX1183" fmla="*/ 584936 w 1285875"/>
                <a:gd name="connsiteY1183" fmla="*/ 1299211 h 1419225"/>
                <a:gd name="connsiteX1184" fmla="*/ 586994 w 1285875"/>
                <a:gd name="connsiteY1184" fmla="*/ 1295713 h 1419225"/>
                <a:gd name="connsiteX1185" fmla="*/ 582822 w 1285875"/>
                <a:gd name="connsiteY1185" fmla="*/ 1289549 h 1419225"/>
                <a:gd name="connsiteX1186" fmla="*/ 582993 w 1285875"/>
                <a:gd name="connsiteY1186" fmla="*/ 1285384 h 1419225"/>
                <a:gd name="connsiteX1187" fmla="*/ 584822 w 1285875"/>
                <a:gd name="connsiteY1187" fmla="*/ 1283829 h 1419225"/>
                <a:gd name="connsiteX1188" fmla="*/ 589565 w 1285875"/>
                <a:gd name="connsiteY1188" fmla="*/ 1284662 h 1419225"/>
                <a:gd name="connsiteX1189" fmla="*/ 592709 w 1285875"/>
                <a:gd name="connsiteY1189" fmla="*/ 1280998 h 1419225"/>
                <a:gd name="connsiteX1190" fmla="*/ 591508 w 1285875"/>
                <a:gd name="connsiteY1190" fmla="*/ 1277721 h 1419225"/>
                <a:gd name="connsiteX1191" fmla="*/ 576249 w 1285875"/>
                <a:gd name="connsiteY1191" fmla="*/ 1270336 h 1419225"/>
                <a:gd name="connsiteX1192" fmla="*/ 565391 w 1285875"/>
                <a:gd name="connsiteY1192" fmla="*/ 1269281 h 1419225"/>
                <a:gd name="connsiteX1193" fmla="*/ 564076 w 1285875"/>
                <a:gd name="connsiteY1193" fmla="*/ 1272835 h 1419225"/>
                <a:gd name="connsiteX1194" fmla="*/ 559676 w 1285875"/>
                <a:gd name="connsiteY1194" fmla="*/ 1271280 h 1419225"/>
                <a:gd name="connsiteX1195" fmla="*/ 561047 w 1285875"/>
                <a:gd name="connsiteY1195" fmla="*/ 1268948 h 1419225"/>
                <a:gd name="connsiteX1196" fmla="*/ 556704 w 1285875"/>
                <a:gd name="connsiteY1196" fmla="*/ 1268726 h 1419225"/>
                <a:gd name="connsiteX1197" fmla="*/ 552703 w 1285875"/>
                <a:gd name="connsiteY1197" fmla="*/ 1273557 h 1419225"/>
                <a:gd name="connsiteX1198" fmla="*/ 548588 w 1285875"/>
                <a:gd name="connsiteY1198" fmla="*/ 1272446 h 1419225"/>
                <a:gd name="connsiteX1199" fmla="*/ 548131 w 1285875"/>
                <a:gd name="connsiteY1199" fmla="*/ 1275334 h 1419225"/>
                <a:gd name="connsiteX1200" fmla="*/ 544417 w 1285875"/>
                <a:gd name="connsiteY1200" fmla="*/ 1278832 h 1419225"/>
                <a:gd name="connsiteX1201" fmla="*/ 543674 w 1285875"/>
                <a:gd name="connsiteY1201" fmla="*/ 1275667 h 1419225"/>
                <a:gd name="connsiteX1202" fmla="*/ 543902 w 1285875"/>
                <a:gd name="connsiteY1202" fmla="*/ 1267504 h 1419225"/>
                <a:gd name="connsiteX1203" fmla="*/ 542645 w 1285875"/>
                <a:gd name="connsiteY1203" fmla="*/ 1264950 h 1419225"/>
                <a:gd name="connsiteX1204" fmla="*/ 543617 w 1285875"/>
                <a:gd name="connsiteY1204" fmla="*/ 1259897 h 1419225"/>
                <a:gd name="connsiteX1205" fmla="*/ 539559 w 1285875"/>
                <a:gd name="connsiteY1205" fmla="*/ 1253011 h 1419225"/>
                <a:gd name="connsiteX1206" fmla="*/ 538359 w 1285875"/>
                <a:gd name="connsiteY1206" fmla="*/ 1245292 h 1419225"/>
                <a:gd name="connsiteX1207" fmla="*/ 539787 w 1285875"/>
                <a:gd name="connsiteY1207" fmla="*/ 1238740 h 1419225"/>
                <a:gd name="connsiteX1208" fmla="*/ 541845 w 1285875"/>
                <a:gd name="connsiteY1208" fmla="*/ 1235464 h 1419225"/>
                <a:gd name="connsiteX1209" fmla="*/ 546588 w 1285875"/>
                <a:gd name="connsiteY1209" fmla="*/ 1234409 h 1419225"/>
                <a:gd name="connsiteX1210" fmla="*/ 548417 w 1285875"/>
                <a:gd name="connsiteY1210" fmla="*/ 1229189 h 1419225"/>
                <a:gd name="connsiteX1211" fmla="*/ 544473 w 1285875"/>
                <a:gd name="connsiteY1211" fmla="*/ 1221693 h 1419225"/>
                <a:gd name="connsiteX1212" fmla="*/ 541502 w 1285875"/>
                <a:gd name="connsiteY1212" fmla="*/ 1219027 h 1419225"/>
                <a:gd name="connsiteX1213" fmla="*/ 538416 w 1285875"/>
                <a:gd name="connsiteY1213" fmla="*/ 1213308 h 1419225"/>
                <a:gd name="connsiteX1214" fmla="*/ 537101 w 1285875"/>
                <a:gd name="connsiteY1214" fmla="*/ 1212919 h 1419225"/>
                <a:gd name="connsiteX1215" fmla="*/ 536473 w 1285875"/>
                <a:gd name="connsiteY1215" fmla="*/ 1204867 h 1419225"/>
                <a:gd name="connsiteX1216" fmla="*/ 526471 w 1285875"/>
                <a:gd name="connsiteY1216" fmla="*/ 1203090 h 1419225"/>
                <a:gd name="connsiteX1217" fmla="*/ 520585 w 1285875"/>
                <a:gd name="connsiteY1217" fmla="*/ 1204423 h 1419225"/>
                <a:gd name="connsiteX1218" fmla="*/ 520070 w 1285875"/>
                <a:gd name="connsiteY1218" fmla="*/ 1201314 h 1419225"/>
                <a:gd name="connsiteX1219" fmla="*/ 514984 w 1285875"/>
                <a:gd name="connsiteY1219" fmla="*/ 1197593 h 1419225"/>
                <a:gd name="connsiteX1220" fmla="*/ 510641 w 1285875"/>
                <a:gd name="connsiteY1220" fmla="*/ 1197538 h 1419225"/>
                <a:gd name="connsiteX1221" fmla="*/ 506411 w 1285875"/>
                <a:gd name="connsiteY1221" fmla="*/ 1194039 h 1419225"/>
                <a:gd name="connsiteX1222" fmla="*/ 506869 w 1285875"/>
                <a:gd name="connsiteY1222" fmla="*/ 1192595 h 1419225"/>
                <a:gd name="connsiteX1223" fmla="*/ 499839 w 1285875"/>
                <a:gd name="connsiteY1223" fmla="*/ 1188986 h 1419225"/>
                <a:gd name="connsiteX1224" fmla="*/ 497153 w 1285875"/>
                <a:gd name="connsiteY1224" fmla="*/ 1190819 h 1419225"/>
                <a:gd name="connsiteX1225" fmla="*/ 495210 w 1285875"/>
                <a:gd name="connsiteY1225" fmla="*/ 1189597 h 1419225"/>
                <a:gd name="connsiteX1226" fmla="*/ 484409 w 1285875"/>
                <a:gd name="connsiteY1226" fmla="*/ 1192929 h 1419225"/>
                <a:gd name="connsiteX1227" fmla="*/ 480065 w 1285875"/>
                <a:gd name="connsiteY1227" fmla="*/ 1197815 h 1419225"/>
                <a:gd name="connsiteX1228" fmla="*/ 474236 w 1285875"/>
                <a:gd name="connsiteY1228" fmla="*/ 1198537 h 1419225"/>
                <a:gd name="connsiteX1229" fmla="*/ 473493 w 1285875"/>
                <a:gd name="connsiteY1229" fmla="*/ 1200869 h 1419225"/>
                <a:gd name="connsiteX1230" fmla="*/ 468864 w 1285875"/>
                <a:gd name="connsiteY1230" fmla="*/ 1203812 h 1419225"/>
                <a:gd name="connsiteX1231" fmla="*/ 467949 w 1285875"/>
                <a:gd name="connsiteY1231" fmla="*/ 1201980 h 1419225"/>
                <a:gd name="connsiteX1232" fmla="*/ 462463 w 1285875"/>
                <a:gd name="connsiteY1232" fmla="*/ 1204701 h 1419225"/>
                <a:gd name="connsiteX1233" fmla="*/ 460291 w 1285875"/>
                <a:gd name="connsiteY1233" fmla="*/ 1202813 h 1419225"/>
                <a:gd name="connsiteX1234" fmla="*/ 455548 w 1285875"/>
                <a:gd name="connsiteY1234" fmla="*/ 1202591 h 1419225"/>
                <a:gd name="connsiteX1235" fmla="*/ 451433 w 1285875"/>
                <a:gd name="connsiteY1235" fmla="*/ 1199759 h 1419225"/>
                <a:gd name="connsiteX1236" fmla="*/ 446861 w 1285875"/>
                <a:gd name="connsiteY1236" fmla="*/ 1200925 h 1419225"/>
                <a:gd name="connsiteX1237" fmla="*/ 446346 w 1285875"/>
                <a:gd name="connsiteY1237" fmla="*/ 1196927 h 1419225"/>
                <a:gd name="connsiteX1238" fmla="*/ 443089 w 1285875"/>
                <a:gd name="connsiteY1238" fmla="*/ 1195761 h 1419225"/>
                <a:gd name="connsiteX1239" fmla="*/ 439145 w 1285875"/>
                <a:gd name="connsiteY1239" fmla="*/ 1196371 h 1419225"/>
                <a:gd name="connsiteX1240" fmla="*/ 433087 w 1285875"/>
                <a:gd name="connsiteY1240" fmla="*/ 1190819 h 1419225"/>
                <a:gd name="connsiteX1241" fmla="*/ 430687 w 1285875"/>
                <a:gd name="connsiteY1241" fmla="*/ 1190930 h 1419225"/>
                <a:gd name="connsiteX1242" fmla="*/ 429944 w 1285875"/>
                <a:gd name="connsiteY1242" fmla="*/ 1187376 h 1419225"/>
                <a:gd name="connsiteX1243" fmla="*/ 424915 w 1285875"/>
                <a:gd name="connsiteY1243" fmla="*/ 1183877 h 1419225"/>
                <a:gd name="connsiteX1244" fmla="*/ 421600 w 1285875"/>
                <a:gd name="connsiteY1244" fmla="*/ 1177936 h 1419225"/>
                <a:gd name="connsiteX1245" fmla="*/ 418742 w 1285875"/>
                <a:gd name="connsiteY1245" fmla="*/ 1175881 h 1419225"/>
                <a:gd name="connsiteX1246" fmla="*/ 420343 w 1285875"/>
                <a:gd name="connsiteY1246" fmla="*/ 1170939 h 1419225"/>
                <a:gd name="connsiteX1247" fmla="*/ 420285 w 1285875"/>
                <a:gd name="connsiteY1247" fmla="*/ 1159278 h 1419225"/>
                <a:gd name="connsiteX1248" fmla="*/ 418056 w 1285875"/>
                <a:gd name="connsiteY1248" fmla="*/ 1154447 h 1419225"/>
                <a:gd name="connsiteX1249" fmla="*/ 415485 w 1285875"/>
                <a:gd name="connsiteY1249" fmla="*/ 1155391 h 1419225"/>
                <a:gd name="connsiteX1250" fmla="*/ 411484 w 1285875"/>
                <a:gd name="connsiteY1250" fmla="*/ 1153947 h 1419225"/>
                <a:gd name="connsiteX1251" fmla="*/ 408341 w 1285875"/>
                <a:gd name="connsiteY1251" fmla="*/ 1157390 h 1419225"/>
                <a:gd name="connsiteX1252" fmla="*/ 400397 w 1285875"/>
                <a:gd name="connsiteY1252" fmla="*/ 1160389 h 1419225"/>
                <a:gd name="connsiteX1253" fmla="*/ 398797 w 1285875"/>
                <a:gd name="connsiteY1253" fmla="*/ 1158112 h 1419225"/>
                <a:gd name="connsiteX1254" fmla="*/ 393653 w 1285875"/>
                <a:gd name="connsiteY1254" fmla="*/ 1158223 h 1419225"/>
                <a:gd name="connsiteX1255" fmla="*/ 394568 w 1285875"/>
                <a:gd name="connsiteY1255" fmla="*/ 1161221 h 1419225"/>
                <a:gd name="connsiteX1256" fmla="*/ 391196 w 1285875"/>
                <a:gd name="connsiteY1256" fmla="*/ 1167330 h 1419225"/>
                <a:gd name="connsiteX1257" fmla="*/ 387824 w 1285875"/>
                <a:gd name="connsiteY1257" fmla="*/ 1170495 h 1419225"/>
                <a:gd name="connsiteX1258" fmla="*/ 383881 w 1285875"/>
                <a:gd name="connsiteY1258" fmla="*/ 1166552 h 1419225"/>
                <a:gd name="connsiteX1259" fmla="*/ 382223 w 1285875"/>
                <a:gd name="connsiteY1259" fmla="*/ 1169273 h 1419225"/>
                <a:gd name="connsiteX1260" fmla="*/ 377308 w 1285875"/>
                <a:gd name="connsiteY1260" fmla="*/ 1167219 h 1419225"/>
                <a:gd name="connsiteX1261" fmla="*/ 371822 w 1285875"/>
                <a:gd name="connsiteY1261" fmla="*/ 1169662 h 1419225"/>
                <a:gd name="connsiteX1262" fmla="*/ 367021 w 1285875"/>
                <a:gd name="connsiteY1262" fmla="*/ 1168274 h 1419225"/>
                <a:gd name="connsiteX1263" fmla="*/ 363249 w 1285875"/>
                <a:gd name="connsiteY1263" fmla="*/ 1171828 h 1419225"/>
                <a:gd name="connsiteX1264" fmla="*/ 360392 w 1285875"/>
                <a:gd name="connsiteY1264" fmla="*/ 1169662 h 1419225"/>
                <a:gd name="connsiteX1265" fmla="*/ 362506 w 1285875"/>
                <a:gd name="connsiteY1265" fmla="*/ 1166774 h 1419225"/>
                <a:gd name="connsiteX1266" fmla="*/ 358848 w 1285875"/>
                <a:gd name="connsiteY1266" fmla="*/ 1165775 h 1419225"/>
                <a:gd name="connsiteX1267" fmla="*/ 356620 w 1285875"/>
                <a:gd name="connsiteY1267" fmla="*/ 1157223 h 1419225"/>
                <a:gd name="connsiteX1268" fmla="*/ 350619 w 1285875"/>
                <a:gd name="connsiteY1268" fmla="*/ 1156946 h 1419225"/>
                <a:gd name="connsiteX1269" fmla="*/ 348390 w 1285875"/>
                <a:gd name="connsiteY1269" fmla="*/ 1151837 h 1419225"/>
                <a:gd name="connsiteX1270" fmla="*/ 345990 w 1285875"/>
                <a:gd name="connsiteY1270" fmla="*/ 1151559 h 1419225"/>
                <a:gd name="connsiteX1271" fmla="*/ 343532 w 1285875"/>
                <a:gd name="connsiteY1271" fmla="*/ 1156946 h 1419225"/>
                <a:gd name="connsiteX1272" fmla="*/ 343704 w 1285875"/>
                <a:gd name="connsiteY1272" fmla="*/ 1163887 h 1419225"/>
                <a:gd name="connsiteX1273" fmla="*/ 339360 w 1285875"/>
                <a:gd name="connsiteY1273" fmla="*/ 1162165 h 1419225"/>
                <a:gd name="connsiteX1274" fmla="*/ 335017 w 1285875"/>
                <a:gd name="connsiteY1274" fmla="*/ 1164664 h 1419225"/>
                <a:gd name="connsiteX1275" fmla="*/ 333474 w 1285875"/>
                <a:gd name="connsiteY1275" fmla="*/ 1160555 h 1419225"/>
                <a:gd name="connsiteX1276" fmla="*/ 329130 w 1285875"/>
                <a:gd name="connsiteY1276" fmla="*/ 1163720 h 1419225"/>
                <a:gd name="connsiteX1277" fmla="*/ 325530 w 1285875"/>
                <a:gd name="connsiteY1277" fmla="*/ 1162610 h 1419225"/>
                <a:gd name="connsiteX1278" fmla="*/ 319472 w 1285875"/>
                <a:gd name="connsiteY1278" fmla="*/ 1164609 h 1419225"/>
                <a:gd name="connsiteX1279" fmla="*/ 314843 w 1285875"/>
                <a:gd name="connsiteY1279" fmla="*/ 1162776 h 1419225"/>
                <a:gd name="connsiteX1280" fmla="*/ 315243 w 1285875"/>
                <a:gd name="connsiteY1280" fmla="*/ 1166330 h 1419225"/>
                <a:gd name="connsiteX1281" fmla="*/ 311928 w 1285875"/>
                <a:gd name="connsiteY1281" fmla="*/ 1167996 h 1419225"/>
                <a:gd name="connsiteX1282" fmla="*/ 308499 w 1285875"/>
                <a:gd name="connsiteY1282" fmla="*/ 1166275 h 1419225"/>
                <a:gd name="connsiteX1283" fmla="*/ 306042 w 1285875"/>
                <a:gd name="connsiteY1283" fmla="*/ 1162110 h 1419225"/>
                <a:gd name="connsiteX1284" fmla="*/ 298441 w 1285875"/>
                <a:gd name="connsiteY1284" fmla="*/ 1164165 h 1419225"/>
                <a:gd name="connsiteX1285" fmla="*/ 296154 w 1285875"/>
                <a:gd name="connsiteY1285" fmla="*/ 1161888 h 1419225"/>
                <a:gd name="connsiteX1286" fmla="*/ 294154 w 1285875"/>
                <a:gd name="connsiteY1286" fmla="*/ 1156779 h 1419225"/>
                <a:gd name="connsiteX1287" fmla="*/ 295697 w 1285875"/>
                <a:gd name="connsiteY1287" fmla="*/ 1154614 h 1419225"/>
                <a:gd name="connsiteX1288" fmla="*/ 293811 w 1285875"/>
                <a:gd name="connsiteY1288" fmla="*/ 1150116 h 1419225"/>
                <a:gd name="connsiteX1289" fmla="*/ 288153 w 1285875"/>
                <a:gd name="connsiteY1289" fmla="*/ 1151115 h 1419225"/>
                <a:gd name="connsiteX1290" fmla="*/ 285982 w 1285875"/>
                <a:gd name="connsiteY1290" fmla="*/ 1149005 h 1419225"/>
                <a:gd name="connsiteX1291" fmla="*/ 286782 w 1285875"/>
                <a:gd name="connsiteY1291" fmla="*/ 1145174 h 1419225"/>
                <a:gd name="connsiteX1292" fmla="*/ 283581 w 1285875"/>
                <a:gd name="connsiteY1292" fmla="*/ 1144174 h 1419225"/>
                <a:gd name="connsiteX1293" fmla="*/ 282496 w 1285875"/>
                <a:gd name="connsiteY1293" fmla="*/ 1138621 h 1419225"/>
                <a:gd name="connsiteX1294" fmla="*/ 276495 w 1285875"/>
                <a:gd name="connsiteY1294" fmla="*/ 1140898 h 1419225"/>
                <a:gd name="connsiteX1295" fmla="*/ 273351 w 1285875"/>
                <a:gd name="connsiteY1295" fmla="*/ 1137511 h 1419225"/>
                <a:gd name="connsiteX1296" fmla="*/ 275123 w 1285875"/>
                <a:gd name="connsiteY1296" fmla="*/ 1134401 h 1419225"/>
                <a:gd name="connsiteX1297" fmla="*/ 272780 w 1285875"/>
                <a:gd name="connsiteY1297" fmla="*/ 1133901 h 1419225"/>
                <a:gd name="connsiteX1298" fmla="*/ 273980 w 1285875"/>
                <a:gd name="connsiteY1298" fmla="*/ 1131069 h 1419225"/>
                <a:gd name="connsiteX1299" fmla="*/ 270894 w 1285875"/>
                <a:gd name="connsiteY1299" fmla="*/ 1129681 h 1419225"/>
                <a:gd name="connsiteX1300" fmla="*/ 270551 w 1285875"/>
                <a:gd name="connsiteY1300" fmla="*/ 1126794 h 1419225"/>
                <a:gd name="connsiteX1301" fmla="*/ 266493 w 1285875"/>
                <a:gd name="connsiteY1301" fmla="*/ 1122962 h 1419225"/>
                <a:gd name="connsiteX1302" fmla="*/ 262836 w 1285875"/>
                <a:gd name="connsiteY1302" fmla="*/ 1123184 h 1419225"/>
                <a:gd name="connsiteX1303" fmla="*/ 261635 w 1285875"/>
                <a:gd name="connsiteY1303" fmla="*/ 1120408 h 1419225"/>
                <a:gd name="connsiteX1304" fmla="*/ 267408 w 1285875"/>
                <a:gd name="connsiteY1304" fmla="*/ 1116188 h 1419225"/>
                <a:gd name="connsiteX1305" fmla="*/ 264836 w 1285875"/>
                <a:gd name="connsiteY1305" fmla="*/ 1111412 h 1419225"/>
                <a:gd name="connsiteX1306" fmla="*/ 267694 w 1285875"/>
                <a:gd name="connsiteY1306" fmla="*/ 1111134 h 1419225"/>
                <a:gd name="connsiteX1307" fmla="*/ 267122 w 1285875"/>
                <a:gd name="connsiteY1307" fmla="*/ 1105026 h 1419225"/>
                <a:gd name="connsiteX1308" fmla="*/ 261121 w 1285875"/>
                <a:gd name="connsiteY1308" fmla="*/ 1102250 h 1419225"/>
                <a:gd name="connsiteX1309" fmla="*/ 258549 w 1285875"/>
                <a:gd name="connsiteY1309" fmla="*/ 1098307 h 1419225"/>
                <a:gd name="connsiteX1310" fmla="*/ 259007 w 1285875"/>
                <a:gd name="connsiteY1310" fmla="*/ 1093310 h 1419225"/>
                <a:gd name="connsiteX1311" fmla="*/ 262550 w 1285875"/>
                <a:gd name="connsiteY1311" fmla="*/ 1092255 h 1419225"/>
                <a:gd name="connsiteX1312" fmla="*/ 260435 w 1285875"/>
                <a:gd name="connsiteY1312" fmla="*/ 1088257 h 1419225"/>
                <a:gd name="connsiteX1313" fmla="*/ 265179 w 1285875"/>
                <a:gd name="connsiteY1313" fmla="*/ 1087201 h 1419225"/>
                <a:gd name="connsiteX1314" fmla="*/ 264607 w 1285875"/>
                <a:gd name="connsiteY1314" fmla="*/ 1083814 h 1419225"/>
                <a:gd name="connsiteX1315" fmla="*/ 262378 w 1285875"/>
                <a:gd name="connsiteY1315" fmla="*/ 1082148 h 1419225"/>
                <a:gd name="connsiteX1316" fmla="*/ 262893 w 1285875"/>
                <a:gd name="connsiteY1316" fmla="*/ 1078039 h 1419225"/>
                <a:gd name="connsiteX1317" fmla="*/ 260893 w 1285875"/>
                <a:gd name="connsiteY1317" fmla="*/ 1076318 h 1419225"/>
                <a:gd name="connsiteX1318" fmla="*/ 263007 w 1285875"/>
                <a:gd name="connsiteY1318" fmla="*/ 1073986 h 1419225"/>
                <a:gd name="connsiteX1319" fmla="*/ 260664 w 1285875"/>
                <a:gd name="connsiteY1319" fmla="*/ 1070709 h 1419225"/>
                <a:gd name="connsiteX1320" fmla="*/ 261635 w 1285875"/>
                <a:gd name="connsiteY1320" fmla="*/ 1067544 h 1419225"/>
                <a:gd name="connsiteX1321" fmla="*/ 258835 w 1285875"/>
                <a:gd name="connsiteY1321" fmla="*/ 1067044 h 1419225"/>
                <a:gd name="connsiteX1322" fmla="*/ 257406 w 1285875"/>
                <a:gd name="connsiteY1322" fmla="*/ 1062269 h 1419225"/>
                <a:gd name="connsiteX1323" fmla="*/ 259578 w 1285875"/>
                <a:gd name="connsiteY1323" fmla="*/ 1059215 h 1419225"/>
                <a:gd name="connsiteX1324" fmla="*/ 257006 w 1285875"/>
                <a:gd name="connsiteY1324" fmla="*/ 1055494 h 1419225"/>
                <a:gd name="connsiteX1325" fmla="*/ 257749 w 1285875"/>
                <a:gd name="connsiteY1325" fmla="*/ 1051219 h 1419225"/>
                <a:gd name="connsiteX1326" fmla="*/ 255520 w 1285875"/>
                <a:gd name="connsiteY1326" fmla="*/ 1051441 h 1419225"/>
                <a:gd name="connsiteX1327" fmla="*/ 253806 w 1285875"/>
                <a:gd name="connsiteY1327" fmla="*/ 1055439 h 1419225"/>
                <a:gd name="connsiteX1328" fmla="*/ 251806 w 1285875"/>
                <a:gd name="connsiteY1328" fmla="*/ 1049164 h 1419225"/>
                <a:gd name="connsiteX1329" fmla="*/ 247519 w 1285875"/>
                <a:gd name="connsiteY1329" fmla="*/ 1049331 h 1419225"/>
                <a:gd name="connsiteX1330" fmla="*/ 240661 w 1285875"/>
                <a:gd name="connsiteY1330" fmla="*/ 1054606 h 1419225"/>
                <a:gd name="connsiteX1331" fmla="*/ 236032 w 1285875"/>
                <a:gd name="connsiteY1331" fmla="*/ 1055606 h 1419225"/>
                <a:gd name="connsiteX1332" fmla="*/ 231174 w 1285875"/>
                <a:gd name="connsiteY1332" fmla="*/ 1055217 h 1419225"/>
                <a:gd name="connsiteX1333" fmla="*/ 224773 w 1285875"/>
                <a:gd name="connsiteY1333" fmla="*/ 105610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</a:cxnLst>
              <a:rect l="l" t="t" r="r" b="b"/>
              <a:pathLst>
                <a:path w="1285875" h="1419225">
                  <a:moveTo>
                    <a:pt x="221516" y="1059881"/>
                  </a:moveTo>
                  <a:lnTo>
                    <a:pt x="221516" y="1059881"/>
                  </a:lnTo>
                  <a:lnTo>
                    <a:pt x="215001" y="1055050"/>
                  </a:lnTo>
                  <a:lnTo>
                    <a:pt x="210657" y="1058604"/>
                  </a:lnTo>
                  <a:lnTo>
                    <a:pt x="208600" y="1057216"/>
                  </a:lnTo>
                  <a:lnTo>
                    <a:pt x="201799" y="1058771"/>
                  </a:lnTo>
                  <a:lnTo>
                    <a:pt x="201799" y="1058771"/>
                  </a:lnTo>
                  <a:lnTo>
                    <a:pt x="198427" y="1055772"/>
                  </a:lnTo>
                  <a:lnTo>
                    <a:pt x="195226" y="1056327"/>
                  </a:lnTo>
                  <a:lnTo>
                    <a:pt x="191683" y="1053273"/>
                  </a:lnTo>
                  <a:lnTo>
                    <a:pt x="185225" y="1056605"/>
                  </a:lnTo>
                  <a:lnTo>
                    <a:pt x="181853" y="1049886"/>
                  </a:lnTo>
                  <a:lnTo>
                    <a:pt x="176996" y="1043223"/>
                  </a:lnTo>
                  <a:lnTo>
                    <a:pt x="169737" y="1031506"/>
                  </a:lnTo>
                  <a:lnTo>
                    <a:pt x="169623" y="1019401"/>
                  </a:lnTo>
                  <a:lnTo>
                    <a:pt x="168880" y="1012682"/>
                  </a:lnTo>
                  <a:lnTo>
                    <a:pt x="173566" y="1011960"/>
                  </a:lnTo>
                  <a:lnTo>
                    <a:pt x="172938" y="1006851"/>
                  </a:lnTo>
                  <a:lnTo>
                    <a:pt x="175852" y="1006240"/>
                  </a:lnTo>
                  <a:lnTo>
                    <a:pt x="177796" y="1008850"/>
                  </a:lnTo>
                  <a:lnTo>
                    <a:pt x="185454" y="1007351"/>
                  </a:lnTo>
                  <a:lnTo>
                    <a:pt x="189854" y="1010849"/>
                  </a:lnTo>
                  <a:lnTo>
                    <a:pt x="194598" y="1006962"/>
                  </a:lnTo>
                  <a:lnTo>
                    <a:pt x="194312" y="1001020"/>
                  </a:lnTo>
                  <a:lnTo>
                    <a:pt x="198198" y="1000854"/>
                  </a:lnTo>
                  <a:lnTo>
                    <a:pt x="202656" y="998744"/>
                  </a:lnTo>
                  <a:lnTo>
                    <a:pt x="212715" y="997522"/>
                  </a:lnTo>
                  <a:lnTo>
                    <a:pt x="224659" y="997189"/>
                  </a:lnTo>
                  <a:lnTo>
                    <a:pt x="227288" y="991858"/>
                  </a:lnTo>
                  <a:lnTo>
                    <a:pt x="227059" y="980364"/>
                  </a:lnTo>
                  <a:lnTo>
                    <a:pt x="222487" y="978476"/>
                  </a:lnTo>
                  <a:lnTo>
                    <a:pt x="226716" y="975755"/>
                  </a:lnTo>
                  <a:lnTo>
                    <a:pt x="224259" y="972923"/>
                  </a:lnTo>
                  <a:lnTo>
                    <a:pt x="224830" y="969813"/>
                  </a:lnTo>
                  <a:lnTo>
                    <a:pt x="222202" y="969813"/>
                  </a:lnTo>
                  <a:lnTo>
                    <a:pt x="222087" y="976032"/>
                  </a:lnTo>
                  <a:lnTo>
                    <a:pt x="220887" y="978698"/>
                  </a:lnTo>
                  <a:lnTo>
                    <a:pt x="215687" y="978531"/>
                  </a:lnTo>
                  <a:lnTo>
                    <a:pt x="213515" y="975977"/>
                  </a:lnTo>
                  <a:lnTo>
                    <a:pt x="217687" y="962539"/>
                  </a:lnTo>
                  <a:lnTo>
                    <a:pt x="213915" y="960484"/>
                  </a:lnTo>
                  <a:lnTo>
                    <a:pt x="207971" y="963983"/>
                  </a:lnTo>
                  <a:lnTo>
                    <a:pt x="199970" y="956542"/>
                  </a:lnTo>
                  <a:lnTo>
                    <a:pt x="196655" y="955042"/>
                  </a:lnTo>
                  <a:lnTo>
                    <a:pt x="196884" y="959818"/>
                  </a:lnTo>
                  <a:lnTo>
                    <a:pt x="202085" y="958985"/>
                  </a:lnTo>
                  <a:lnTo>
                    <a:pt x="206199" y="963816"/>
                  </a:lnTo>
                  <a:lnTo>
                    <a:pt x="206428" y="967759"/>
                  </a:lnTo>
                  <a:lnTo>
                    <a:pt x="203399" y="977088"/>
                  </a:lnTo>
                  <a:lnTo>
                    <a:pt x="200313" y="978587"/>
                  </a:lnTo>
                  <a:lnTo>
                    <a:pt x="196084" y="973367"/>
                  </a:lnTo>
                  <a:lnTo>
                    <a:pt x="189226" y="975366"/>
                  </a:lnTo>
                  <a:lnTo>
                    <a:pt x="189397" y="979309"/>
                  </a:lnTo>
                  <a:lnTo>
                    <a:pt x="187111" y="981752"/>
                  </a:lnTo>
                  <a:lnTo>
                    <a:pt x="183854" y="990303"/>
                  </a:lnTo>
                  <a:lnTo>
                    <a:pt x="178253" y="991025"/>
                  </a:lnTo>
                  <a:lnTo>
                    <a:pt x="175795" y="989637"/>
                  </a:lnTo>
                  <a:lnTo>
                    <a:pt x="171109" y="993191"/>
                  </a:lnTo>
                  <a:lnTo>
                    <a:pt x="168994" y="991581"/>
                  </a:lnTo>
                  <a:lnTo>
                    <a:pt x="168366" y="987416"/>
                  </a:lnTo>
                  <a:lnTo>
                    <a:pt x="160022" y="981197"/>
                  </a:lnTo>
                  <a:lnTo>
                    <a:pt x="158822" y="969258"/>
                  </a:lnTo>
                  <a:lnTo>
                    <a:pt x="158936" y="960429"/>
                  </a:lnTo>
                  <a:lnTo>
                    <a:pt x="153792" y="963594"/>
                  </a:lnTo>
                  <a:lnTo>
                    <a:pt x="149278" y="962983"/>
                  </a:lnTo>
                  <a:lnTo>
                    <a:pt x="149963" y="960818"/>
                  </a:lnTo>
                  <a:lnTo>
                    <a:pt x="147734" y="958596"/>
                  </a:lnTo>
                  <a:lnTo>
                    <a:pt x="148077" y="954654"/>
                  </a:lnTo>
                  <a:lnTo>
                    <a:pt x="154364" y="948657"/>
                  </a:lnTo>
                  <a:lnTo>
                    <a:pt x="154993" y="945214"/>
                  </a:lnTo>
                  <a:lnTo>
                    <a:pt x="152078" y="946102"/>
                  </a:lnTo>
                  <a:lnTo>
                    <a:pt x="141791" y="942326"/>
                  </a:lnTo>
                  <a:lnTo>
                    <a:pt x="141791" y="942326"/>
                  </a:lnTo>
                  <a:lnTo>
                    <a:pt x="138933" y="942215"/>
                  </a:lnTo>
                  <a:lnTo>
                    <a:pt x="132990" y="938106"/>
                  </a:lnTo>
                  <a:lnTo>
                    <a:pt x="129961" y="933497"/>
                  </a:lnTo>
                  <a:lnTo>
                    <a:pt x="129961" y="933497"/>
                  </a:lnTo>
                  <a:lnTo>
                    <a:pt x="125160" y="927944"/>
                  </a:lnTo>
                  <a:lnTo>
                    <a:pt x="122131" y="920226"/>
                  </a:lnTo>
                  <a:lnTo>
                    <a:pt x="118816" y="917061"/>
                  </a:lnTo>
                  <a:lnTo>
                    <a:pt x="116816" y="912674"/>
                  </a:lnTo>
                  <a:lnTo>
                    <a:pt x="116816" y="912674"/>
                  </a:lnTo>
                  <a:lnTo>
                    <a:pt x="114701" y="907177"/>
                  </a:lnTo>
                  <a:lnTo>
                    <a:pt x="122931" y="900235"/>
                  </a:lnTo>
                  <a:lnTo>
                    <a:pt x="126303" y="887297"/>
                  </a:lnTo>
                  <a:lnTo>
                    <a:pt x="130989" y="880190"/>
                  </a:lnTo>
                  <a:lnTo>
                    <a:pt x="146877" y="870972"/>
                  </a:lnTo>
                  <a:lnTo>
                    <a:pt x="154650" y="862698"/>
                  </a:lnTo>
                  <a:lnTo>
                    <a:pt x="161851" y="859477"/>
                  </a:lnTo>
                  <a:lnTo>
                    <a:pt x="172480" y="852758"/>
                  </a:lnTo>
                  <a:lnTo>
                    <a:pt x="183682" y="847872"/>
                  </a:lnTo>
                  <a:lnTo>
                    <a:pt x="188540" y="841986"/>
                  </a:lnTo>
                  <a:lnTo>
                    <a:pt x="192426" y="834767"/>
                  </a:lnTo>
                  <a:lnTo>
                    <a:pt x="196541" y="824105"/>
                  </a:lnTo>
                  <a:lnTo>
                    <a:pt x="218544" y="814665"/>
                  </a:lnTo>
                  <a:lnTo>
                    <a:pt x="222430" y="811389"/>
                  </a:lnTo>
                  <a:lnTo>
                    <a:pt x="234089" y="796563"/>
                  </a:lnTo>
                  <a:lnTo>
                    <a:pt x="237918" y="790233"/>
                  </a:lnTo>
                  <a:lnTo>
                    <a:pt x="248719" y="779904"/>
                  </a:lnTo>
                  <a:lnTo>
                    <a:pt x="263236" y="762968"/>
                  </a:lnTo>
                  <a:lnTo>
                    <a:pt x="268779" y="756971"/>
                  </a:lnTo>
                  <a:lnTo>
                    <a:pt x="274152" y="753195"/>
                  </a:lnTo>
                  <a:lnTo>
                    <a:pt x="285524" y="742922"/>
                  </a:lnTo>
                  <a:lnTo>
                    <a:pt x="285524" y="742922"/>
                  </a:lnTo>
                  <a:lnTo>
                    <a:pt x="290611" y="747475"/>
                  </a:lnTo>
                  <a:lnTo>
                    <a:pt x="289525" y="754083"/>
                  </a:lnTo>
                  <a:lnTo>
                    <a:pt x="292097" y="757026"/>
                  </a:lnTo>
                  <a:lnTo>
                    <a:pt x="290211" y="760136"/>
                  </a:lnTo>
                  <a:lnTo>
                    <a:pt x="292211" y="764800"/>
                  </a:lnTo>
                  <a:lnTo>
                    <a:pt x="290954" y="768854"/>
                  </a:lnTo>
                  <a:lnTo>
                    <a:pt x="294268" y="773741"/>
                  </a:lnTo>
                  <a:lnTo>
                    <a:pt x="295354" y="778238"/>
                  </a:lnTo>
                  <a:lnTo>
                    <a:pt x="300612" y="783514"/>
                  </a:lnTo>
                  <a:lnTo>
                    <a:pt x="299755" y="787234"/>
                  </a:lnTo>
                  <a:lnTo>
                    <a:pt x="300326" y="792454"/>
                  </a:lnTo>
                  <a:lnTo>
                    <a:pt x="305527" y="793564"/>
                  </a:lnTo>
                  <a:lnTo>
                    <a:pt x="305184" y="799173"/>
                  </a:lnTo>
                  <a:lnTo>
                    <a:pt x="301355" y="800894"/>
                  </a:lnTo>
                  <a:lnTo>
                    <a:pt x="300041" y="805503"/>
                  </a:lnTo>
                  <a:lnTo>
                    <a:pt x="304670" y="804059"/>
                  </a:lnTo>
                  <a:lnTo>
                    <a:pt x="305813" y="800561"/>
                  </a:lnTo>
                  <a:lnTo>
                    <a:pt x="308385" y="800339"/>
                  </a:lnTo>
                  <a:lnTo>
                    <a:pt x="310614" y="797285"/>
                  </a:lnTo>
                  <a:lnTo>
                    <a:pt x="309013" y="794841"/>
                  </a:lnTo>
                  <a:lnTo>
                    <a:pt x="312214" y="789788"/>
                  </a:lnTo>
                  <a:lnTo>
                    <a:pt x="315185" y="781237"/>
                  </a:lnTo>
                  <a:lnTo>
                    <a:pt x="313299" y="780404"/>
                  </a:lnTo>
                  <a:lnTo>
                    <a:pt x="315243" y="776350"/>
                  </a:lnTo>
                  <a:lnTo>
                    <a:pt x="311642" y="771020"/>
                  </a:lnTo>
                  <a:lnTo>
                    <a:pt x="312214" y="767910"/>
                  </a:lnTo>
                  <a:lnTo>
                    <a:pt x="309585" y="765078"/>
                  </a:lnTo>
                  <a:lnTo>
                    <a:pt x="310156" y="758248"/>
                  </a:lnTo>
                  <a:lnTo>
                    <a:pt x="308556" y="755638"/>
                  </a:lnTo>
                  <a:lnTo>
                    <a:pt x="313014" y="752529"/>
                  </a:lnTo>
                  <a:lnTo>
                    <a:pt x="310956" y="745865"/>
                  </a:lnTo>
                  <a:lnTo>
                    <a:pt x="312385" y="743033"/>
                  </a:lnTo>
                  <a:lnTo>
                    <a:pt x="309756" y="740145"/>
                  </a:lnTo>
                  <a:lnTo>
                    <a:pt x="315185" y="734482"/>
                  </a:lnTo>
                  <a:lnTo>
                    <a:pt x="317300" y="729428"/>
                  </a:lnTo>
                  <a:lnTo>
                    <a:pt x="319415" y="719711"/>
                  </a:lnTo>
                  <a:lnTo>
                    <a:pt x="318272" y="713214"/>
                  </a:lnTo>
                  <a:lnTo>
                    <a:pt x="322329" y="708161"/>
                  </a:lnTo>
                  <a:lnTo>
                    <a:pt x="321243" y="704774"/>
                  </a:lnTo>
                  <a:lnTo>
                    <a:pt x="322158" y="701053"/>
                  </a:lnTo>
                  <a:lnTo>
                    <a:pt x="326159" y="699998"/>
                  </a:lnTo>
                  <a:lnTo>
                    <a:pt x="327873" y="693834"/>
                  </a:lnTo>
                  <a:lnTo>
                    <a:pt x="327244" y="688892"/>
                  </a:lnTo>
                  <a:lnTo>
                    <a:pt x="330502" y="688892"/>
                  </a:lnTo>
                  <a:lnTo>
                    <a:pt x="331645" y="682284"/>
                  </a:lnTo>
                  <a:lnTo>
                    <a:pt x="336445" y="674732"/>
                  </a:lnTo>
                  <a:lnTo>
                    <a:pt x="338332" y="666625"/>
                  </a:lnTo>
                  <a:lnTo>
                    <a:pt x="336560" y="661239"/>
                  </a:lnTo>
                  <a:lnTo>
                    <a:pt x="340103" y="659295"/>
                  </a:lnTo>
                  <a:lnTo>
                    <a:pt x="341303" y="654076"/>
                  </a:lnTo>
                  <a:lnTo>
                    <a:pt x="345590" y="651577"/>
                  </a:lnTo>
                  <a:lnTo>
                    <a:pt x="352676" y="654631"/>
                  </a:lnTo>
                  <a:lnTo>
                    <a:pt x="357934" y="652687"/>
                  </a:lnTo>
                  <a:lnTo>
                    <a:pt x="357420" y="655408"/>
                  </a:lnTo>
                  <a:lnTo>
                    <a:pt x="365135" y="659795"/>
                  </a:lnTo>
                  <a:lnTo>
                    <a:pt x="368964" y="657130"/>
                  </a:lnTo>
                  <a:lnTo>
                    <a:pt x="371650" y="651188"/>
                  </a:lnTo>
                  <a:lnTo>
                    <a:pt x="374622" y="650855"/>
                  </a:lnTo>
                  <a:lnTo>
                    <a:pt x="375365" y="642359"/>
                  </a:lnTo>
                  <a:lnTo>
                    <a:pt x="374165" y="638361"/>
                  </a:lnTo>
                  <a:lnTo>
                    <a:pt x="378508" y="631920"/>
                  </a:lnTo>
                  <a:lnTo>
                    <a:pt x="378051" y="626589"/>
                  </a:lnTo>
                  <a:lnTo>
                    <a:pt x="379994" y="623757"/>
                  </a:lnTo>
                  <a:lnTo>
                    <a:pt x="377994" y="621536"/>
                  </a:lnTo>
                  <a:lnTo>
                    <a:pt x="378051" y="615539"/>
                  </a:lnTo>
                  <a:lnTo>
                    <a:pt x="379366" y="613095"/>
                  </a:lnTo>
                  <a:lnTo>
                    <a:pt x="375422" y="608431"/>
                  </a:lnTo>
                  <a:lnTo>
                    <a:pt x="373822" y="600879"/>
                  </a:lnTo>
                  <a:lnTo>
                    <a:pt x="375937" y="601323"/>
                  </a:lnTo>
                  <a:lnTo>
                    <a:pt x="375594" y="592938"/>
                  </a:lnTo>
                  <a:lnTo>
                    <a:pt x="373308" y="593160"/>
                  </a:lnTo>
                  <a:lnTo>
                    <a:pt x="369821" y="587996"/>
                  </a:lnTo>
                  <a:lnTo>
                    <a:pt x="368564" y="589884"/>
                  </a:lnTo>
                  <a:lnTo>
                    <a:pt x="366049" y="584387"/>
                  </a:lnTo>
                  <a:lnTo>
                    <a:pt x="366507" y="581944"/>
                  </a:lnTo>
                  <a:lnTo>
                    <a:pt x="369536" y="582332"/>
                  </a:lnTo>
                  <a:lnTo>
                    <a:pt x="371822" y="584775"/>
                  </a:lnTo>
                  <a:lnTo>
                    <a:pt x="371422" y="587330"/>
                  </a:lnTo>
                  <a:lnTo>
                    <a:pt x="374622" y="582388"/>
                  </a:lnTo>
                  <a:lnTo>
                    <a:pt x="375136" y="574169"/>
                  </a:lnTo>
                  <a:lnTo>
                    <a:pt x="373194" y="573059"/>
                  </a:lnTo>
                  <a:lnTo>
                    <a:pt x="374794" y="570060"/>
                  </a:lnTo>
                  <a:lnTo>
                    <a:pt x="374908" y="563730"/>
                  </a:lnTo>
                  <a:lnTo>
                    <a:pt x="370736" y="559343"/>
                  </a:lnTo>
                  <a:lnTo>
                    <a:pt x="376451" y="557178"/>
                  </a:lnTo>
                  <a:lnTo>
                    <a:pt x="375136" y="553901"/>
                  </a:lnTo>
                  <a:lnTo>
                    <a:pt x="377023" y="553235"/>
                  </a:lnTo>
                  <a:lnTo>
                    <a:pt x="373993" y="548126"/>
                  </a:lnTo>
                  <a:lnTo>
                    <a:pt x="375194" y="545961"/>
                  </a:lnTo>
                  <a:lnTo>
                    <a:pt x="372736" y="544128"/>
                  </a:lnTo>
                  <a:lnTo>
                    <a:pt x="371879" y="540574"/>
                  </a:lnTo>
                  <a:lnTo>
                    <a:pt x="375708" y="540908"/>
                  </a:lnTo>
                  <a:lnTo>
                    <a:pt x="376680" y="536521"/>
                  </a:lnTo>
                  <a:lnTo>
                    <a:pt x="380052" y="535299"/>
                  </a:lnTo>
                  <a:lnTo>
                    <a:pt x="381880" y="532689"/>
                  </a:lnTo>
                  <a:lnTo>
                    <a:pt x="380566" y="529580"/>
                  </a:lnTo>
                  <a:lnTo>
                    <a:pt x="377708" y="528802"/>
                  </a:lnTo>
                  <a:lnTo>
                    <a:pt x="381137" y="526415"/>
                  </a:lnTo>
                  <a:lnTo>
                    <a:pt x="383538" y="528192"/>
                  </a:lnTo>
                  <a:lnTo>
                    <a:pt x="384681" y="525248"/>
                  </a:lnTo>
                  <a:lnTo>
                    <a:pt x="380566" y="524638"/>
                  </a:lnTo>
                  <a:lnTo>
                    <a:pt x="380909" y="521250"/>
                  </a:lnTo>
                  <a:lnTo>
                    <a:pt x="378223" y="519807"/>
                  </a:lnTo>
                  <a:lnTo>
                    <a:pt x="380109" y="516364"/>
                  </a:lnTo>
                  <a:lnTo>
                    <a:pt x="383138" y="514476"/>
                  </a:lnTo>
                  <a:lnTo>
                    <a:pt x="389138" y="514920"/>
                  </a:lnTo>
                  <a:lnTo>
                    <a:pt x="385367" y="511477"/>
                  </a:lnTo>
                  <a:lnTo>
                    <a:pt x="389767" y="509867"/>
                  </a:lnTo>
                  <a:lnTo>
                    <a:pt x="390510" y="505869"/>
                  </a:lnTo>
                  <a:lnTo>
                    <a:pt x="392968" y="506480"/>
                  </a:lnTo>
                  <a:lnTo>
                    <a:pt x="395882" y="503481"/>
                  </a:lnTo>
                  <a:lnTo>
                    <a:pt x="395254" y="497095"/>
                  </a:lnTo>
                  <a:lnTo>
                    <a:pt x="397482" y="496151"/>
                  </a:lnTo>
                  <a:lnTo>
                    <a:pt x="397254" y="491931"/>
                  </a:lnTo>
                  <a:lnTo>
                    <a:pt x="403483" y="486822"/>
                  </a:lnTo>
                  <a:lnTo>
                    <a:pt x="402512" y="484102"/>
                  </a:lnTo>
                  <a:lnTo>
                    <a:pt x="404969" y="482769"/>
                  </a:lnTo>
                  <a:lnTo>
                    <a:pt x="402683" y="476105"/>
                  </a:lnTo>
                  <a:lnTo>
                    <a:pt x="403997" y="473884"/>
                  </a:lnTo>
                  <a:lnTo>
                    <a:pt x="406855" y="476383"/>
                  </a:lnTo>
                  <a:lnTo>
                    <a:pt x="408341" y="475383"/>
                  </a:lnTo>
                  <a:lnTo>
                    <a:pt x="406398" y="471219"/>
                  </a:lnTo>
                  <a:lnTo>
                    <a:pt x="408055" y="469608"/>
                  </a:lnTo>
                  <a:lnTo>
                    <a:pt x="412456" y="470497"/>
                  </a:lnTo>
                  <a:lnTo>
                    <a:pt x="414971" y="466443"/>
                  </a:lnTo>
                  <a:lnTo>
                    <a:pt x="419142" y="464111"/>
                  </a:lnTo>
                  <a:lnTo>
                    <a:pt x="422972" y="458836"/>
                  </a:lnTo>
                  <a:lnTo>
                    <a:pt x="424229" y="461223"/>
                  </a:lnTo>
                  <a:lnTo>
                    <a:pt x="425715" y="457670"/>
                  </a:lnTo>
                  <a:lnTo>
                    <a:pt x="428001" y="457448"/>
                  </a:lnTo>
                  <a:lnTo>
                    <a:pt x="431201" y="453227"/>
                  </a:lnTo>
                  <a:lnTo>
                    <a:pt x="429201" y="447064"/>
                  </a:lnTo>
                  <a:lnTo>
                    <a:pt x="429830" y="444565"/>
                  </a:lnTo>
                  <a:lnTo>
                    <a:pt x="427829" y="441289"/>
                  </a:lnTo>
                  <a:lnTo>
                    <a:pt x="428858" y="439012"/>
                  </a:lnTo>
                  <a:lnTo>
                    <a:pt x="427486" y="435958"/>
                  </a:lnTo>
                  <a:lnTo>
                    <a:pt x="430858" y="432460"/>
                  </a:lnTo>
                  <a:lnTo>
                    <a:pt x="426686" y="429239"/>
                  </a:lnTo>
                  <a:lnTo>
                    <a:pt x="428058" y="427295"/>
                  </a:lnTo>
                  <a:lnTo>
                    <a:pt x="424629" y="426129"/>
                  </a:lnTo>
                  <a:lnTo>
                    <a:pt x="428858" y="422242"/>
                  </a:lnTo>
                  <a:lnTo>
                    <a:pt x="431144" y="424685"/>
                  </a:lnTo>
                  <a:lnTo>
                    <a:pt x="432802" y="422798"/>
                  </a:lnTo>
                  <a:lnTo>
                    <a:pt x="431830" y="419299"/>
                  </a:lnTo>
                  <a:lnTo>
                    <a:pt x="436859" y="417467"/>
                  </a:lnTo>
                  <a:lnTo>
                    <a:pt x="435716" y="415856"/>
                  </a:lnTo>
                  <a:lnTo>
                    <a:pt x="438974" y="414524"/>
                  </a:lnTo>
                  <a:lnTo>
                    <a:pt x="441431" y="410359"/>
                  </a:lnTo>
                  <a:lnTo>
                    <a:pt x="443489" y="403473"/>
                  </a:lnTo>
                  <a:lnTo>
                    <a:pt x="446803" y="407638"/>
                  </a:lnTo>
                  <a:lnTo>
                    <a:pt x="446689" y="402641"/>
                  </a:lnTo>
                  <a:lnTo>
                    <a:pt x="448918" y="399586"/>
                  </a:lnTo>
                  <a:lnTo>
                    <a:pt x="450975" y="399864"/>
                  </a:lnTo>
                  <a:lnTo>
                    <a:pt x="453376" y="393700"/>
                  </a:lnTo>
                  <a:lnTo>
                    <a:pt x="450918" y="391590"/>
                  </a:lnTo>
                  <a:lnTo>
                    <a:pt x="450175" y="387259"/>
                  </a:lnTo>
                  <a:lnTo>
                    <a:pt x="452518" y="382484"/>
                  </a:lnTo>
                  <a:lnTo>
                    <a:pt x="444803" y="376431"/>
                  </a:lnTo>
                  <a:lnTo>
                    <a:pt x="446461" y="371322"/>
                  </a:lnTo>
                  <a:lnTo>
                    <a:pt x="444289" y="370600"/>
                  </a:lnTo>
                  <a:lnTo>
                    <a:pt x="442060" y="372933"/>
                  </a:lnTo>
                  <a:lnTo>
                    <a:pt x="438631" y="368379"/>
                  </a:lnTo>
                  <a:lnTo>
                    <a:pt x="434459" y="367269"/>
                  </a:lnTo>
                  <a:lnTo>
                    <a:pt x="433144" y="357329"/>
                  </a:lnTo>
                  <a:lnTo>
                    <a:pt x="430230" y="355330"/>
                  </a:lnTo>
                  <a:lnTo>
                    <a:pt x="424915" y="355441"/>
                  </a:lnTo>
                  <a:lnTo>
                    <a:pt x="424858" y="350166"/>
                  </a:lnTo>
                  <a:lnTo>
                    <a:pt x="424858" y="350166"/>
                  </a:lnTo>
                  <a:lnTo>
                    <a:pt x="422972" y="348111"/>
                  </a:lnTo>
                  <a:lnTo>
                    <a:pt x="422972" y="348111"/>
                  </a:lnTo>
                  <a:lnTo>
                    <a:pt x="419200" y="340448"/>
                  </a:lnTo>
                  <a:lnTo>
                    <a:pt x="419200" y="340448"/>
                  </a:lnTo>
                  <a:lnTo>
                    <a:pt x="412341" y="332619"/>
                  </a:lnTo>
                  <a:lnTo>
                    <a:pt x="412341" y="332619"/>
                  </a:lnTo>
                  <a:lnTo>
                    <a:pt x="412113" y="331508"/>
                  </a:lnTo>
                  <a:lnTo>
                    <a:pt x="412113" y="331508"/>
                  </a:lnTo>
                  <a:lnTo>
                    <a:pt x="412056" y="329953"/>
                  </a:lnTo>
                  <a:lnTo>
                    <a:pt x="412056" y="329953"/>
                  </a:lnTo>
                  <a:lnTo>
                    <a:pt x="409999" y="328121"/>
                  </a:lnTo>
                  <a:lnTo>
                    <a:pt x="409999" y="328121"/>
                  </a:lnTo>
                  <a:lnTo>
                    <a:pt x="409941" y="327676"/>
                  </a:lnTo>
                  <a:lnTo>
                    <a:pt x="409941" y="327676"/>
                  </a:lnTo>
                  <a:lnTo>
                    <a:pt x="409484" y="327177"/>
                  </a:lnTo>
                  <a:lnTo>
                    <a:pt x="409484" y="327177"/>
                  </a:lnTo>
                  <a:lnTo>
                    <a:pt x="406112" y="320513"/>
                  </a:lnTo>
                  <a:lnTo>
                    <a:pt x="406112" y="320513"/>
                  </a:lnTo>
                  <a:lnTo>
                    <a:pt x="403254" y="316515"/>
                  </a:lnTo>
                  <a:lnTo>
                    <a:pt x="393653" y="305409"/>
                  </a:lnTo>
                  <a:lnTo>
                    <a:pt x="389538" y="302022"/>
                  </a:lnTo>
                  <a:lnTo>
                    <a:pt x="386852" y="296303"/>
                  </a:lnTo>
                  <a:lnTo>
                    <a:pt x="383595" y="298357"/>
                  </a:lnTo>
                  <a:lnTo>
                    <a:pt x="381080" y="294803"/>
                  </a:lnTo>
                  <a:lnTo>
                    <a:pt x="375479" y="293804"/>
                  </a:lnTo>
                  <a:lnTo>
                    <a:pt x="374165" y="295692"/>
                  </a:lnTo>
                  <a:lnTo>
                    <a:pt x="370565" y="293970"/>
                  </a:lnTo>
                  <a:lnTo>
                    <a:pt x="366335" y="294581"/>
                  </a:lnTo>
                  <a:lnTo>
                    <a:pt x="366164" y="291027"/>
                  </a:lnTo>
                  <a:lnTo>
                    <a:pt x="363421" y="291138"/>
                  </a:lnTo>
                  <a:lnTo>
                    <a:pt x="359820" y="300356"/>
                  </a:lnTo>
                  <a:lnTo>
                    <a:pt x="361020" y="306797"/>
                  </a:lnTo>
                  <a:lnTo>
                    <a:pt x="358620" y="310351"/>
                  </a:lnTo>
                  <a:lnTo>
                    <a:pt x="354677" y="310407"/>
                  </a:lnTo>
                  <a:lnTo>
                    <a:pt x="352733" y="313516"/>
                  </a:lnTo>
                  <a:lnTo>
                    <a:pt x="347647" y="315016"/>
                  </a:lnTo>
                  <a:lnTo>
                    <a:pt x="346618" y="318625"/>
                  </a:lnTo>
                  <a:lnTo>
                    <a:pt x="348905" y="322623"/>
                  </a:lnTo>
                  <a:lnTo>
                    <a:pt x="343590" y="328454"/>
                  </a:lnTo>
                  <a:lnTo>
                    <a:pt x="341646" y="332674"/>
                  </a:lnTo>
                  <a:lnTo>
                    <a:pt x="334160" y="330842"/>
                  </a:lnTo>
                  <a:lnTo>
                    <a:pt x="332388" y="331563"/>
                  </a:lnTo>
                  <a:lnTo>
                    <a:pt x="331302" y="335895"/>
                  </a:lnTo>
                  <a:lnTo>
                    <a:pt x="325816" y="339671"/>
                  </a:lnTo>
                  <a:lnTo>
                    <a:pt x="319586" y="340448"/>
                  </a:lnTo>
                  <a:lnTo>
                    <a:pt x="315929" y="335062"/>
                  </a:lnTo>
                  <a:lnTo>
                    <a:pt x="313014" y="333340"/>
                  </a:lnTo>
                  <a:lnTo>
                    <a:pt x="306956" y="332563"/>
                  </a:lnTo>
                  <a:lnTo>
                    <a:pt x="305813" y="335284"/>
                  </a:lnTo>
                  <a:lnTo>
                    <a:pt x="302612" y="335895"/>
                  </a:lnTo>
                  <a:lnTo>
                    <a:pt x="301069" y="339782"/>
                  </a:lnTo>
                  <a:lnTo>
                    <a:pt x="301355" y="344335"/>
                  </a:lnTo>
                  <a:lnTo>
                    <a:pt x="299183" y="348666"/>
                  </a:lnTo>
                  <a:lnTo>
                    <a:pt x="292954" y="345501"/>
                  </a:lnTo>
                  <a:lnTo>
                    <a:pt x="289068" y="344724"/>
                  </a:lnTo>
                  <a:lnTo>
                    <a:pt x="286667" y="343280"/>
                  </a:lnTo>
                  <a:lnTo>
                    <a:pt x="283639" y="337894"/>
                  </a:lnTo>
                  <a:lnTo>
                    <a:pt x="279295" y="338671"/>
                  </a:lnTo>
                  <a:lnTo>
                    <a:pt x="273351" y="337505"/>
                  </a:lnTo>
                  <a:lnTo>
                    <a:pt x="269808" y="338393"/>
                  </a:lnTo>
                  <a:lnTo>
                    <a:pt x="268094" y="341448"/>
                  </a:lnTo>
                  <a:lnTo>
                    <a:pt x="260950" y="341170"/>
                  </a:lnTo>
                  <a:lnTo>
                    <a:pt x="255863" y="342558"/>
                  </a:lnTo>
                  <a:lnTo>
                    <a:pt x="254606" y="344446"/>
                  </a:lnTo>
                  <a:lnTo>
                    <a:pt x="251006" y="341448"/>
                  </a:lnTo>
                  <a:lnTo>
                    <a:pt x="246833" y="334506"/>
                  </a:lnTo>
                  <a:lnTo>
                    <a:pt x="242376" y="335451"/>
                  </a:lnTo>
                  <a:lnTo>
                    <a:pt x="234660" y="329953"/>
                  </a:lnTo>
                  <a:lnTo>
                    <a:pt x="229917" y="338171"/>
                  </a:lnTo>
                  <a:lnTo>
                    <a:pt x="230088" y="341670"/>
                  </a:lnTo>
                  <a:lnTo>
                    <a:pt x="222716" y="343502"/>
                  </a:lnTo>
                  <a:lnTo>
                    <a:pt x="222716" y="345335"/>
                  </a:lnTo>
                  <a:lnTo>
                    <a:pt x="211629" y="346501"/>
                  </a:lnTo>
                  <a:lnTo>
                    <a:pt x="209514" y="348833"/>
                  </a:lnTo>
                  <a:lnTo>
                    <a:pt x="207114" y="347667"/>
                  </a:lnTo>
                  <a:lnTo>
                    <a:pt x="203628" y="349444"/>
                  </a:lnTo>
                  <a:lnTo>
                    <a:pt x="200199" y="348611"/>
                  </a:lnTo>
                  <a:lnTo>
                    <a:pt x="195969" y="351332"/>
                  </a:lnTo>
                  <a:lnTo>
                    <a:pt x="190140" y="349166"/>
                  </a:lnTo>
                  <a:lnTo>
                    <a:pt x="190140" y="347611"/>
                  </a:lnTo>
                  <a:lnTo>
                    <a:pt x="180539" y="344835"/>
                  </a:lnTo>
                  <a:lnTo>
                    <a:pt x="175109" y="341392"/>
                  </a:lnTo>
                  <a:lnTo>
                    <a:pt x="168937" y="342725"/>
                  </a:lnTo>
                  <a:lnTo>
                    <a:pt x="165508" y="337727"/>
                  </a:lnTo>
                  <a:lnTo>
                    <a:pt x="165508" y="331619"/>
                  </a:lnTo>
                  <a:lnTo>
                    <a:pt x="163679" y="328898"/>
                  </a:lnTo>
                  <a:lnTo>
                    <a:pt x="159736" y="327399"/>
                  </a:lnTo>
                  <a:lnTo>
                    <a:pt x="159393" y="322956"/>
                  </a:lnTo>
                  <a:lnTo>
                    <a:pt x="156707" y="321457"/>
                  </a:lnTo>
                  <a:lnTo>
                    <a:pt x="155164" y="318125"/>
                  </a:lnTo>
                  <a:lnTo>
                    <a:pt x="157564" y="313128"/>
                  </a:lnTo>
                  <a:lnTo>
                    <a:pt x="155564" y="311073"/>
                  </a:lnTo>
                  <a:lnTo>
                    <a:pt x="157564" y="309130"/>
                  </a:lnTo>
                  <a:lnTo>
                    <a:pt x="156993" y="305631"/>
                  </a:lnTo>
                  <a:lnTo>
                    <a:pt x="153164" y="302577"/>
                  </a:lnTo>
                  <a:lnTo>
                    <a:pt x="155335" y="298857"/>
                  </a:lnTo>
                  <a:lnTo>
                    <a:pt x="152021" y="294914"/>
                  </a:lnTo>
                  <a:lnTo>
                    <a:pt x="151621" y="291583"/>
                  </a:lnTo>
                  <a:lnTo>
                    <a:pt x="148135" y="285197"/>
                  </a:lnTo>
                  <a:lnTo>
                    <a:pt x="145391" y="277923"/>
                  </a:lnTo>
                  <a:lnTo>
                    <a:pt x="147506" y="272980"/>
                  </a:lnTo>
                  <a:lnTo>
                    <a:pt x="143848" y="265040"/>
                  </a:lnTo>
                  <a:lnTo>
                    <a:pt x="143219" y="258154"/>
                  </a:lnTo>
                  <a:lnTo>
                    <a:pt x="141391" y="256377"/>
                  </a:lnTo>
                  <a:lnTo>
                    <a:pt x="143562" y="251990"/>
                  </a:lnTo>
                  <a:lnTo>
                    <a:pt x="143277" y="243050"/>
                  </a:lnTo>
                  <a:lnTo>
                    <a:pt x="139333" y="243661"/>
                  </a:lnTo>
                  <a:lnTo>
                    <a:pt x="137562" y="240052"/>
                  </a:lnTo>
                  <a:lnTo>
                    <a:pt x="136247" y="230945"/>
                  </a:lnTo>
                  <a:lnTo>
                    <a:pt x="133904" y="229668"/>
                  </a:lnTo>
                  <a:lnTo>
                    <a:pt x="135618" y="223004"/>
                  </a:lnTo>
                  <a:lnTo>
                    <a:pt x="134247" y="219228"/>
                  </a:lnTo>
                  <a:lnTo>
                    <a:pt x="139962" y="218673"/>
                  </a:lnTo>
                  <a:lnTo>
                    <a:pt x="144362" y="216674"/>
                  </a:lnTo>
                  <a:lnTo>
                    <a:pt x="147277" y="212676"/>
                  </a:lnTo>
                  <a:lnTo>
                    <a:pt x="146991" y="204680"/>
                  </a:lnTo>
                  <a:lnTo>
                    <a:pt x="148935" y="201681"/>
                  </a:lnTo>
                  <a:lnTo>
                    <a:pt x="146477" y="199516"/>
                  </a:lnTo>
                  <a:lnTo>
                    <a:pt x="141848" y="201126"/>
                  </a:lnTo>
                  <a:lnTo>
                    <a:pt x="138876" y="198016"/>
                  </a:lnTo>
                  <a:lnTo>
                    <a:pt x="130246" y="199571"/>
                  </a:lnTo>
                  <a:lnTo>
                    <a:pt x="127903" y="197128"/>
                  </a:lnTo>
                  <a:lnTo>
                    <a:pt x="120245" y="195073"/>
                  </a:lnTo>
                  <a:lnTo>
                    <a:pt x="120816" y="188188"/>
                  </a:lnTo>
                  <a:lnTo>
                    <a:pt x="117387" y="180191"/>
                  </a:lnTo>
                  <a:lnTo>
                    <a:pt x="114758" y="183079"/>
                  </a:lnTo>
                  <a:lnTo>
                    <a:pt x="111044" y="179969"/>
                  </a:lnTo>
                  <a:lnTo>
                    <a:pt x="109958" y="177193"/>
                  </a:lnTo>
                  <a:lnTo>
                    <a:pt x="107615" y="177137"/>
                  </a:lnTo>
                  <a:lnTo>
                    <a:pt x="106129" y="170252"/>
                  </a:lnTo>
                  <a:lnTo>
                    <a:pt x="104700" y="167809"/>
                  </a:lnTo>
                  <a:lnTo>
                    <a:pt x="95156" y="168753"/>
                  </a:lnTo>
                  <a:lnTo>
                    <a:pt x="92413" y="165643"/>
                  </a:lnTo>
                  <a:lnTo>
                    <a:pt x="91555" y="161978"/>
                  </a:lnTo>
                  <a:lnTo>
                    <a:pt x="88869" y="162533"/>
                  </a:lnTo>
                  <a:lnTo>
                    <a:pt x="89098" y="164810"/>
                  </a:lnTo>
                  <a:lnTo>
                    <a:pt x="85840" y="171307"/>
                  </a:lnTo>
                  <a:lnTo>
                    <a:pt x="83383" y="173139"/>
                  </a:lnTo>
                  <a:lnTo>
                    <a:pt x="84354" y="175138"/>
                  </a:lnTo>
                  <a:lnTo>
                    <a:pt x="79668" y="177304"/>
                  </a:lnTo>
                  <a:lnTo>
                    <a:pt x="79211" y="182690"/>
                  </a:lnTo>
                  <a:lnTo>
                    <a:pt x="73724" y="187854"/>
                  </a:lnTo>
                  <a:lnTo>
                    <a:pt x="71038" y="194740"/>
                  </a:lnTo>
                  <a:lnTo>
                    <a:pt x="66695" y="197405"/>
                  </a:lnTo>
                  <a:lnTo>
                    <a:pt x="61151" y="197128"/>
                  </a:lnTo>
                  <a:lnTo>
                    <a:pt x="54465" y="193241"/>
                  </a:lnTo>
                  <a:lnTo>
                    <a:pt x="49378" y="191742"/>
                  </a:lnTo>
                  <a:lnTo>
                    <a:pt x="49493" y="187966"/>
                  </a:lnTo>
                  <a:lnTo>
                    <a:pt x="44178" y="180747"/>
                  </a:lnTo>
                  <a:lnTo>
                    <a:pt x="46063" y="176249"/>
                  </a:lnTo>
                  <a:lnTo>
                    <a:pt x="42463" y="172529"/>
                  </a:lnTo>
                  <a:lnTo>
                    <a:pt x="37891" y="172695"/>
                  </a:lnTo>
                  <a:lnTo>
                    <a:pt x="35548" y="170085"/>
                  </a:lnTo>
                  <a:lnTo>
                    <a:pt x="31261" y="170641"/>
                  </a:lnTo>
                  <a:lnTo>
                    <a:pt x="29033" y="166365"/>
                  </a:lnTo>
                  <a:lnTo>
                    <a:pt x="27090" y="166698"/>
                  </a:lnTo>
                  <a:lnTo>
                    <a:pt x="21717" y="164144"/>
                  </a:lnTo>
                  <a:lnTo>
                    <a:pt x="21317" y="160701"/>
                  </a:lnTo>
                  <a:lnTo>
                    <a:pt x="15888" y="158757"/>
                  </a:lnTo>
                  <a:lnTo>
                    <a:pt x="13145" y="152816"/>
                  </a:lnTo>
                  <a:lnTo>
                    <a:pt x="9087" y="150817"/>
                  </a:lnTo>
                  <a:lnTo>
                    <a:pt x="4001" y="152260"/>
                  </a:lnTo>
                  <a:lnTo>
                    <a:pt x="0" y="148929"/>
                  </a:lnTo>
                  <a:lnTo>
                    <a:pt x="5087" y="145875"/>
                  </a:lnTo>
                  <a:lnTo>
                    <a:pt x="10230" y="140877"/>
                  </a:lnTo>
                  <a:lnTo>
                    <a:pt x="11830" y="137157"/>
                  </a:lnTo>
                  <a:lnTo>
                    <a:pt x="17717" y="136102"/>
                  </a:lnTo>
                  <a:lnTo>
                    <a:pt x="25318" y="128105"/>
                  </a:lnTo>
                  <a:lnTo>
                    <a:pt x="27318" y="122441"/>
                  </a:lnTo>
                  <a:lnTo>
                    <a:pt x="30518" y="121386"/>
                  </a:lnTo>
                  <a:lnTo>
                    <a:pt x="32976" y="117944"/>
                  </a:lnTo>
                  <a:lnTo>
                    <a:pt x="37948" y="114390"/>
                  </a:lnTo>
                  <a:lnTo>
                    <a:pt x="40691" y="110003"/>
                  </a:lnTo>
                  <a:lnTo>
                    <a:pt x="39148" y="107060"/>
                  </a:lnTo>
                  <a:lnTo>
                    <a:pt x="39720" y="104006"/>
                  </a:lnTo>
                  <a:lnTo>
                    <a:pt x="44578" y="100896"/>
                  </a:lnTo>
                  <a:lnTo>
                    <a:pt x="45949" y="95399"/>
                  </a:lnTo>
                  <a:lnTo>
                    <a:pt x="49493" y="87736"/>
                  </a:lnTo>
                  <a:lnTo>
                    <a:pt x="56008" y="84571"/>
                  </a:lnTo>
                  <a:lnTo>
                    <a:pt x="58980" y="77907"/>
                  </a:lnTo>
                  <a:lnTo>
                    <a:pt x="55036" y="73576"/>
                  </a:lnTo>
                  <a:lnTo>
                    <a:pt x="55893" y="71299"/>
                  </a:lnTo>
                  <a:lnTo>
                    <a:pt x="52979" y="64636"/>
                  </a:lnTo>
                  <a:lnTo>
                    <a:pt x="50121" y="64913"/>
                  </a:lnTo>
                  <a:lnTo>
                    <a:pt x="44806" y="61082"/>
                  </a:lnTo>
                  <a:lnTo>
                    <a:pt x="44349" y="57250"/>
                  </a:lnTo>
                  <a:lnTo>
                    <a:pt x="46121" y="56584"/>
                  </a:lnTo>
                  <a:lnTo>
                    <a:pt x="46178" y="50198"/>
                  </a:lnTo>
                  <a:lnTo>
                    <a:pt x="42692" y="46811"/>
                  </a:lnTo>
                  <a:lnTo>
                    <a:pt x="40177" y="47366"/>
                  </a:lnTo>
                  <a:lnTo>
                    <a:pt x="36519" y="42313"/>
                  </a:lnTo>
                  <a:lnTo>
                    <a:pt x="29947" y="37427"/>
                  </a:lnTo>
                  <a:lnTo>
                    <a:pt x="29433" y="35205"/>
                  </a:lnTo>
                  <a:lnTo>
                    <a:pt x="37834" y="33095"/>
                  </a:lnTo>
                  <a:lnTo>
                    <a:pt x="47835" y="26598"/>
                  </a:lnTo>
                  <a:lnTo>
                    <a:pt x="53093" y="27098"/>
                  </a:lnTo>
                  <a:lnTo>
                    <a:pt x="58808" y="23378"/>
                  </a:lnTo>
                  <a:lnTo>
                    <a:pt x="64352" y="21323"/>
                  </a:lnTo>
                  <a:lnTo>
                    <a:pt x="78296" y="21046"/>
                  </a:lnTo>
                  <a:lnTo>
                    <a:pt x="83040" y="21990"/>
                  </a:lnTo>
                  <a:lnTo>
                    <a:pt x="86183" y="21268"/>
                  </a:lnTo>
                  <a:lnTo>
                    <a:pt x="90869" y="14771"/>
                  </a:lnTo>
                  <a:lnTo>
                    <a:pt x="96985" y="15826"/>
                  </a:lnTo>
                  <a:lnTo>
                    <a:pt x="100642" y="14549"/>
                  </a:lnTo>
                  <a:lnTo>
                    <a:pt x="108358" y="8996"/>
                  </a:lnTo>
                  <a:lnTo>
                    <a:pt x="110587" y="13827"/>
                  </a:lnTo>
                  <a:lnTo>
                    <a:pt x="116244" y="18491"/>
                  </a:lnTo>
                  <a:lnTo>
                    <a:pt x="121902" y="16326"/>
                  </a:lnTo>
                  <a:lnTo>
                    <a:pt x="125789" y="17158"/>
                  </a:lnTo>
                  <a:lnTo>
                    <a:pt x="132304" y="15270"/>
                  </a:lnTo>
                  <a:lnTo>
                    <a:pt x="138362" y="16214"/>
                  </a:lnTo>
                  <a:lnTo>
                    <a:pt x="146763" y="15548"/>
                  </a:lnTo>
                  <a:lnTo>
                    <a:pt x="152592" y="16548"/>
                  </a:lnTo>
                  <a:lnTo>
                    <a:pt x="158879" y="15659"/>
                  </a:lnTo>
                  <a:lnTo>
                    <a:pt x="163451" y="12383"/>
                  </a:lnTo>
                  <a:lnTo>
                    <a:pt x="173509" y="8829"/>
                  </a:lnTo>
                  <a:lnTo>
                    <a:pt x="177338" y="8607"/>
                  </a:lnTo>
                  <a:lnTo>
                    <a:pt x="181396" y="10162"/>
                  </a:lnTo>
                  <a:lnTo>
                    <a:pt x="185282" y="8329"/>
                  </a:lnTo>
                  <a:lnTo>
                    <a:pt x="190140" y="2166"/>
                  </a:lnTo>
                  <a:lnTo>
                    <a:pt x="194141" y="0"/>
                  </a:lnTo>
                  <a:lnTo>
                    <a:pt x="197398" y="389"/>
                  </a:lnTo>
                  <a:lnTo>
                    <a:pt x="205228" y="3943"/>
                  </a:lnTo>
                  <a:lnTo>
                    <a:pt x="210829" y="4165"/>
                  </a:lnTo>
                  <a:lnTo>
                    <a:pt x="212486" y="8440"/>
                  </a:lnTo>
                  <a:lnTo>
                    <a:pt x="215001" y="10217"/>
                  </a:lnTo>
                  <a:lnTo>
                    <a:pt x="216029" y="8440"/>
                  </a:lnTo>
                  <a:lnTo>
                    <a:pt x="214201" y="3221"/>
                  </a:lnTo>
                  <a:lnTo>
                    <a:pt x="216658" y="777"/>
                  </a:lnTo>
                  <a:lnTo>
                    <a:pt x="219401" y="1833"/>
                  </a:lnTo>
                  <a:lnTo>
                    <a:pt x="220430" y="4887"/>
                  </a:lnTo>
                  <a:lnTo>
                    <a:pt x="217972" y="8774"/>
                  </a:lnTo>
                  <a:lnTo>
                    <a:pt x="221516" y="9051"/>
                  </a:lnTo>
                  <a:lnTo>
                    <a:pt x="223173" y="2554"/>
                  </a:lnTo>
                  <a:lnTo>
                    <a:pt x="226259" y="2055"/>
                  </a:lnTo>
                  <a:lnTo>
                    <a:pt x="230717" y="4609"/>
                  </a:lnTo>
                  <a:lnTo>
                    <a:pt x="233460" y="10106"/>
                  </a:lnTo>
                  <a:lnTo>
                    <a:pt x="237918" y="9829"/>
                  </a:lnTo>
                  <a:lnTo>
                    <a:pt x="242661" y="11439"/>
                  </a:lnTo>
                  <a:lnTo>
                    <a:pt x="248948" y="11495"/>
                  </a:lnTo>
                  <a:lnTo>
                    <a:pt x="260150" y="20102"/>
                  </a:lnTo>
                  <a:lnTo>
                    <a:pt x="262721" y="24933"/>
                  </a:lnTo>
                  <a:lnTo>
                    <a:pt x="266836" y="24821"/>
                  </a:lnTo>
                  <a:lnTo>
                    <a:pt x="273123" y="33540"/>
                  </a:lnTo>
                  <a:lnTo>
                    <a:pt x="279466" y="29597"/>
                  </a:lnTo>
                  <a:lnTo>
                    <a:pt x="283639" y="28597"/>
                  </a:lnTo>
                  <a:lnTo>
                    <a:pt x="291868" y="36038"/>
                  </a:lnTo>
                  <a:lnTo>
                    <a:pt x="296326" y="47366"/>
                  </a:lnTo>
                  <a:lnTo>
                    <a:pt x="299698" y="48977"/>
                  </a:lnTo>
                  <a:lnTo>
                    <a:pt x="301870" y="52808"/>
                  </a:lnTo>
                  <a:lnTo>
                    <a:pt x="306670" y="53808"/>
                  </a:lnTo>
                  <a:lnTo>
                    <a:pt x="307527" y="55307"/>
                  </a:lnTo>
                  <a:lnTo>
                    <a:pt x="313700" y="56251"/>
                  </a:lnTo>
                  <a:lnTo>
                    <a:pt x="316214" y="55196"/>
                  </a:lnTo>
                  <a:lnTo>
                    <a:pt x="324444" y="55418"/>
                  </a:lnTo>
                  <a:lnTo>
                    <a:pt x="328330" y="57695"/>
                  </a:lnTo>
                  <a:lnTo>
                    <a:pt x="327530" y="62303"/>
                  </a:lnTo>
                  <a:lnTo>
                    <a:pt x="329587" y="64747"/>
                  </a:lnTo>
                  <a:lnTo>
                    <a:pt x="334560" y="65691"/>
                  </a:lnTo>
                  <a:lnTo>
                    <a:pt x="338732" y="64969"/>
                  </a:lnTo>
                  <a:lnTo>
                    <a:pt x="342389" y="72132"/>
                  </a:lnTo>
                  <a:lnTo>
                    <a:pt x="345818" y="69189"/>
                  </a:lnTo>
                  <a:lnTo>
                    <a:pt x="343818" y="62026"/>
                  </a:lnTo>
                  <a:lnTo>
                    <a:pt x="351476" y="57417"/>
                  </a:lnTo>
                  <a:lnTo>
                    <a:pt x="357820" y="56084"/>
                  </a:lnTo>
                  <a:lnTo>
                    <a:pt x="367421" y="55862"/>
                  </a:lnTo>
                  <a:lnTo>
                    <a:pt x="372336" y="56751"/>
                  </a:lnTo>
                  <a:lnTo>
                    <a:pt x="377651" y="59527"/>
                  </a:lnTo>
                  <a:lnTo>
                    <a:pt x="383538" y="65024"/>
                  </a:lnTo>
                  <a:lnTo>
                    <a:pt x="386109" y="65080"/>
                  </a:lnTo>
                  <a:lnTo>
                    <a:pt x="396225" y="70800"/>
                  </a:lnTo>
                  <a:lnTo>
                    <a:pt x="400969" y="72688"/>
                  </a:lnTo>
                  <a:lnTo>
                    <a:pt x="401026" y="77963"/>
                  </a:lnTo>
                  <a:lnTo>
                    <a:pt x="403483" y="79517"/>
                  </a:lnTo>
                  <a:lnTo>
                    <a:pt x="408855" y="74909"/>
                  </a:lnTo>
                  <a:lnTo>
                    <a:pt x="411198" y="74520"/>
                  </a:lnTo>
                  <a:lnTo>
                    <a:pt x="413656" y="77852"/>
                  </a:lnTo>
                  <a:lnTo>
                    <a:pt x="413942" y="81295"/>
                  </a:lnTo>
                  <a:lnTo>
                    <a:pt x="417714" y="86181"/>
                  </a:lnTo>
                  <a:lnTo>
                    <a:pt x="423143" y="88347"/>
                  </a:lnTo>
                  <a:lnTo>
                    <a:pt x="422629" y="96121"/>
                  </a:lnTo>
                  <a:lnTo>
                    <a:pt x="415942" y="100730"/>
                  </a:lnTo>
                  <a:lnTo>
                    <a:pt x="416114" y="107449"/>
                  </a:lnTo>
                  <a:lnTo>
                    <a:pt x="417199" y="108837"/>
                  </a:lnTo>
                  <a:lnTo>
                    <a:pt x="421257" y="105838"/>
                  </a:lnTo>
                  <a:lnTo>
                    <a:pt x="423943" y="105672"/>
                  </a:lnTo>
                  <a:lnTo>
                    <a:pt x="425886" y="103117"/>
                  </a:lnTo>
                  <a:lnTo>
                    <a:pt x="431030" y="102951"/>
                  </a:lnTo>
                  <a:lnTo>
                    <a:pt x="433487" y="104117"/>
                  </a:lnTo>
                  <a:lnTo>
                    <a:pt x="433601" y="108004"/>
                  </a:lnTo>
                  <a:lnTo>
                    <a:pt x="439945" y="115778"/>
                  </a:lnTo>
                  <a:lnTo>
                    <a:pt x="441203" y="120220"/>
                  </a:lnTo>
                  <a:lnTo>
                    <a:pt x="443946" y="124329"/>
                  </a:lnTo>
                  <a:lnTo>
                    <a:pt x="445660" y="124551"/>
                  </a:lnTo>
                  <a:lnTo>
                    <a:pt x="448918" y="118832"/>
                  </a:lnTo>
                  <a:lnTo>
                    <a:pt x="451890" y="118166"/>
                  </a:lnTo>
                  <a:lnTo>
                    <a:pt x="457833" y="123052"/>
                  </a:lnTo>
                  <a:lnTo>
                    <a:pt x="457433" y="124774"/>
                  </a:lnTo>
                  <a:lnTo>
                    <a:pt x="451147" y="127439"/>
                  </a:lnTo>
                  <a:lnTo>
                    <a:pt x="453776" y="134880"/>
                  </a:lnTo>
                  <a:lnTo>
                    <a:pt x="452747" y="137601"/>
                  </a:lnTo>
                  <a:lnTo>
                    <a:pt x="446632" y="137323"/>
                  </a:lnTo>
                  <a:lnTo>
                    <a:pt x="444346" y="140544"/>
                  </a:lnTo>
                  <a:lnTo>
                    <a:pt x="444117" y="144153"/>
                  </a:lnTo>
                  <a:lnTo>
                    <a:pt x="446003" y="148318"/>
                  </a:lnTo>
                  <a:lnTo>
                    <a:pt x="449889" y="152427"/>
                  </a:lnTo>
                  <a:lnTo>
                    <a:pt x="452176" y="151483"/>
                  </a:lnTo>
                  <a:lnTo>
                    <a:pt x="453204" y="148207"/>
                  </a:lnTo>
                  <a:lnTo>
                    <a:pt x="460691" y="152927"/>
                  </a:lnTo>
                  <a:lnTo>
                    <a:pt x="466806" y="160201"/>
                  </a:lnTo>
                  <a:lnTo>
                    <a:pt x="464920" y="165254"/>
                  </a:lnTo>
                  <a:lnTo>
                    <a:pt x="466063" y="169197"/>
                  </a:lnTo>
                  <a:lnTo>
                    <a:pt x="471949" y="167864"/>
                  </a:lnTo>
                  <a:lnTo>
                    <a:pt x="477322" y="175583"/>
                  </a:lnTo>
                  <a:lnTo>
                    <a:pt x="479836" y="180913"/>
                  </a:lnTo>
                  <a:lnTo>
                    <a:pt x="479379" y="185689"/>
                  </a:lnTo>
                  <a:lnTo>
                    <a:pt x="476807" y="188077"/>
                  </a:lnTo>
                  <a:lnTo>
                    <a:pt x="477436" y="192908"/>
                  </a:lnTo>
                  <a:lnTo>
                    <a:pt x="487209" y="194685"/>
                  </a:lnTo>
                  <a:lnTo>
                    <a:pt x="487552" y="197961"/>
                  </a:lnTo>
                  <a:lnTo>
                    <a:pt x="484237" y="197572"/>
                  </a:lnTo>
                  <a:lnTo>
                    <a:pt x="480237" y="199904"/>
                  </a:lnTo>
                  <a:lnTo>
                    <a:pt x="476064" y="204291"/>
                  </a:lnTo>
                  <a:lnTo>
                    <a:pt x="475493" y="208789"/>
                  </a:lnTo>
                  <a:lnTo>
                    <a:pt x="479036" y="210843"/>
                  </a:lnTo>
                  <a:lnTo>
                    <a:pt x="484466" y="211899"/>
                  </a:lnTo>
                  <a:lnTo>
                    <a:pt x="489438" y="214897"/>
                  </a:lnTo>
                  <a:lnTo>
                    <a:pt x="493324" y="215619"/>
                  </a:lnTo>
                  <a:lnTo>
                    <a:pt x="498639" y="219284"/>
                  </a:lnTo>
                  <a:lnTo>
                    <a:pt x="499324" y="221838"/>
                  </a:lnTo>
                  <a:lnTo>
                    <a:pt x="494753" y="234221"/>
                  </a:lnTo>
                  <a:lnTo>
                    <a:pt x="492295" y="233555"/>
                  </a:lnTo>
                  <a:lnTo>
                    <a:pt x="488866" y="235665"/>
                  </a:lnTo>
                  <a:lnTo>
                    <a:pt x="488580" y="238441"/>
                  </a:lnTo>
                  <a:lnTo>
                    <a:pt x="490466" y="242495"/>
                  </a:lnTo>
                  <a:lnTo>
                    <a:pt x="489952" y="247604"/>
                  </a:lnTo>
                  <a:lnTo>
                    <a:pt x="494353" y="251546"/>
                  </a:lnTo>
                  <a:lnTo>
                    <a:pt x="498525" y="258765"/>
                  </a:lnTo>
                  <a:lnTo>
                    <a:pt x="500925" y="266206"/>
                  </a:lnTo>
                  <a:lnTo>
                    <a:pt x="504811" y="273314"/>
                  </a:lnTo>
                  <a:lnTo>
                    <a:pt x="508126" y="275535"/>
                  </a:lnTo>
                  <a:lnTo>
                    <a:pt x="509440" y="280144"/>
                  </a:lnTo>
                  <a:lnTo>
                    <a:pt x="514241" y="280921"/>
                  </a:lnTo>
                  <a:lnTo>
                    <a:pt x="515155" y="283198"/>
                  </a:lnTo>
                  <a:lnTo>
                    <a:pt x="514184" y="288029"/>
                  </a:lnTo>
                  <a:lnTo>
                    <a:pt x="515784" y="293526"/>
                  </a:lnTo>
                  <a:lnTo>
                    <a:pt x="510012" y="299523"/>
                  </a:lnTo>
                  <a:lnTo>
                    <a:pt x="511555" y="303077"/>
                  </a:lnTo>
                  <a:lnTo>
                    <a:pt x="524700" y="309407"/>
                  </a:lnTo>
                  <a:lnTo>
                    <a:pt x="525328" y="311517"/>
                  </a:lnTo>
                  <a:lnTo>
                    <a:pt x="522414" y="315682"/>
                  </a:lnTo>
                  <a:lnTo>
                    <a:pt x="519785" y="322512"/>
                  </a:lnTo>
                  <a:lnTo>
                    <a:pt x="520470" y="324844"/>
                  </a:lnTo>
                  <a:lnTo>
                    <a:pt x="524528" y="327621"/>
                  </a:lnTo>
                  <a:lnTo>
                    <a:pt x="531329" y="328565"/>
                  </a:lnTo>
                  <a:lnTo>
                    <a:pt x="533329" y="335728"/>
                  </a:lnTo>
                  <a:lnTo>
                    <a:pt x="530929" y="338505"/>
                  </a:lnTo>
                  <a:lnTo>
                    <a:pt x="524700" y="337838"/>
                  </a:lnTo>
                  <a:lnTo>
                    <a:pt x="522471" y="342780"/>
                  </a:lnTo>
                  <a:lnTo>
                    <a:pt x="523157" y="347334"/>
                  </a:lnTo>
                  <a:lnTo>
                    <a:pt x="527100" y="352165"/>
                  </a:lnTo>
                  <a:lnTo>
                    <a:pt x="531329" y="352442"/>
                  </a:lnTo>
                  <a:lnTo>
                    <a:pt x="532529" y="350499"/>
                  </a:lnTo>
                  <a:lnTo>
                    <a:pt x="531329" y="346945"/>
                  </a:lnTo>
                  <a:lnTo>
                    <a:pt x="528472" y="344391"/>
                  </a:lnTo>
                  <a:lnTo>
                    <a:pt x="529329" y="341281"/>
                  </a:lnTo>
                  <a:lnTo>
                    <a:pt x="537101" y="339726"/>
                  </a:lnTo>
                  <a:lnTo>
                    <a:pt x="538301" y="341725"/>
                  </a:lnTo>
                  <a:lnTo>
                    <a:pt x="537616" y="345779"/>
                  </a:lnTo>
                  <a:lnTo>
                    <a:pt x="532986" y="352498"/>
                  </a:lnTo>
                  <a:lnTo>
                    <a:pt x="530529" y="359272"/>
                  </a:lnTo>
                  <a:lnTo>
                    <a:pt x="532186" y="368379"/>
                  </a:lnTo>
                  <a:lnTo>
                    <a:pt x="532643" y="379763"/>
                  </a:lnTo>
                  <a:lnTo>
                    <a:pt x="538473" y="384594"/>
                  </a:lnTo>
                  <a:lnTo>
                    <a:pt x="544645" y="394367"/>
                  </a:lnTo>
                  <a:lnTo>
                    <a:pt x="550360" y="398087"/>
                  </a:lnTo>
                  <a:lnTo>
                    <a:pt x="553161" y="402141"/>
                  </a:lnTo>
                  <a:lnTo>
                    <a:pt x="561733" y="421076"/>
                  </a:lnTo>
                  <a:lnTo>
                    <a:pt x="567220" y="424908"/>
                  </a:lnTo>
                  <a:lnTo>
                    <a:pt x="568191" y="428017"/>
                  </a:lnTo>
                  <a:lnTo>
                    <a:pt x="566591" y="433070"/>
                  </a:lnTo>
                  <a:lnTo>
                    <a:pt x="567162" y="438346"/>
                  </a:lnTo>
                  <a:lnTo>
                    <a:pt x="574192" y="450340"/>
                  </a:lnTo>
                  <a:lnTo>
                    <a:pt x="573335" y="455282"/>
                  </a:lnTo>
                  <a:lnTo>
                    <a:pt x="569791" y="458503"/>
                  </a:lnTo>
                  <a:lnTo>
                    <a:pt x="567048" y="467221"/>
                  </a:lnTo>
                  <a:lnTo>
                    <a:pt x="568134" y="468887"/>
                  </a:lnTo>
                  <a:lnTo>
                    <a:pt x="573621" y="471219"/>
                  </a:lnTo>
                  <a:lnTo>
                    <a:pt x="574135" y="476216"/>
                  </a:lnTo>
                  <a:lnTo>
                    <a:pt x="570649" y="485434"/>
                  </a:lnTo>
                  <a:lnTo>
                    <a:pt x="574307" y="491820"/>
                  </a:lnTo>
                  <a:lnTo>
                    <a:pt x="581221" y="495596"/>
                  </a:lnTo>
                  <a:lnTo>
                    <a:pt x="595795" y="500149"/>
                  </a:lnTo>
                  <a:lnTo>
                    <a:pt x="596138" y="508923"/>
                  </a:lnTo>
                  <a:lnTo>
                    <a:pt x="594309" y="514865"/>
                  </a:lnTo>
                  <a:lnTo>
                    <a:pt x="586365" y="526581"/>
                  </a:lnTo>
                  <a:lnTo>
                    <a:pt x="585794" y="535577"/>
                  </a:lnTo>
                  <a:lnTo>
                    <a:pt x="590252" y="542796"/>
                  </a:lnTo>
                  <a:lnTo>
                    <a:pt x="590594" y="545072"/>
                  </a:lnTo>
                  <a:lnTo>
                    <a:pt x="588937" y="554346"/>
                  </a:lnTo>
                  <a:lnTo>
                    <a:pt x="589166" y="559843"/>
                  </a:lnTo>
                  <a:lnTo>
                    <a:pt x="593909" y="565562"/>
                  </a:lnTo>
                  <a:lnTo>
                    <a:pt x="600481" y="566451"/>
                  </a:lnTo>
                  <a:lnTo>
                    <a:pt x="602425" y="568728"/>
                  </a:lnTo>
                  <a:lnTo>
                    <a:pt x="602710" y="578279"/>
                  </a:lnTo>
                  <a:lnTo>
                    <a:pt x="605225" y="582943"/>
                  </a:lnTo>
                  <a:lnTo>
                    <a:pt x="612369" y="587885"/>
                  </a:lnTo>
                  <a:lnTo>
                    <a:pt x="615455" y="593160"/>
                  </a:lnTo>
                  <a:lnTo>
                    <a:pt x="623113" y="595270"/>
                  </a:lnTo>
                  <a:lnTo>
                    <a:pt x="627914" y="592827"/>
                  </a:lnTo>
                  <a:lnTo>
                    <a:pt x="632714" y="593383"/>
                  </a:lnTo>
                  <a:lnTo>
                    <a:pt x="639172" y="598491"/>
                  </a:lnTo>
                  <a:lnTo>
                    <a:pt x="643916" y="598991"/>
                  </a:lnTo>
                  <a:lnTo>
                    <a:pt x="649802" y="600934"/>
                  </a:lnTo>
                  <a:lnTo>
                    <a:pt x="655174" y="597547"/>
                  </a:lnTo>
                  <a:lnTo>
                    <a:pt x="659232" y="597103"/>
                  </a:lnTo>
                  <a:lnTo>
                    <a:pt x="664433" y="600157"/>
                  </a:lnTo>
                  <a:lnTo>
                    <a:pt x="668776" y="593716"/>
                  </a:lnTo>
                  <a:lnTo>
                    <a:pt x="679006" y="593160"/>
                  </a:lnTo>
                  <a:lnTo>
                    <a:pt x="682492" y="591661"/>
                  </a:lnTo>
                  <a:lnTo>
                    <a:pt x="690093" y="593216"/>
                  </a:lnTo>
                  <a:lnTo>
                    <a:pt x="693465" y="595493"/>
                  </a:lnTo>
                  <a:lnTo>
                    <a:pt x="698952" y="597325"/>
                  </a:lnTo>
                  <a:lnTo>
                    <a:pt x="701638" y="592994"/>
                  </a:lnTo>
                  <a:lnTo>
                    <a:pt x="707067" y="594826"/>
                  </a:lnTo>
                  <a:lnTo>
                    <a:pt x="708038" y="598269"/>
                  </a:lnTo>
                  <a:lnTo>
                    <a:pt x="703409" y="604322"/>
                  </a:lnTo>
                  <a:lnTo>
                    <a:pt x="703238" y="609153"/>
                  </a:lnTo>
                  <a:lnTo>
                    <a:pt x="706096" y="610430"/>
                  </a:lnTo>
                  <a:lnTo>
                    <a:pt x="713468" y="607653"/>
                  </a:lnTo>
                  <a:lnTo>
                    <a:pt x="719126" y="611152"/>
                  </a:lnTo>
                  <a:lnTo>
                    <a:pt x="726670" y="612707"/>
                  </a:lnTo>
                  <a:lnTo>
                    <a:pt x="731127" y="624534"/>
                  </a:lnTo>
                  <a:lnTo>
                    <a:pt x="733242" y="626589"/>
                  </a:lnTo>
                  <a:lnTo>
                    <a:pt x="738728" y="626922"/>
                  </a:lnTo>
                  <a:lnTo>
                    <a:pt x="742157" y="622757"/>
                  </a:lnTo>
                  <a:lnTo>
                    <a:pt x="745358" y="620980"/>
                  </a:lnTo>
                  <a:lnTo>
                    <a:pt x="750102" y="621425"/>
                  </a:lnTo>
                  <a:lnTo>
                    <a:pt x="755130" y="626755"/>
                  </a:lnTo>
                  <a:lnTo>
                    <a:pt x="758617" y="627144"/>
                  </a:lnTo>
                  <a:lnTo>
                    <a:pt x="760560" y="625534"/>
                  </a:lnTo>
                  <a:lnTo>
                    <a:pt x="760160" y="618815"/>
                  </a:lnTo>
                  <a:lnTo>
                    <a:pt x="761589" y="616205"/>
                  </a:lnTo>
                  <a:lnTo>
                    <a:pt x="767018" y="614983"/>
                  </a:lnTo>
                  <a:lnTo>
                    <a:pt x="773476" y="617482"/>
                  </a:lnTo>
                  <a:lnTo>
                    <a:pt x="776048" y="621536"/>
                  </a:lnTo>
                  <a:lnTo>
                    <a:pt x="777591" y="635140"/>
                  </a:lnTo>
                  <a:lnTo>
                    <a:pt x="781477" y="638083"/>
                  </a:lnTo>
                  <a:lnTo>
                    <a:pt x="790050" y="635307"/>
                  </a:lnTo>
                  <a:lnTo>
                    <a:pt x="793136" y="636751"/>
                  </a:lnTo>
                  <a:lnTo>
                    <a:pt x="796051" y="641137"/>
                  </a:lnTo>
                  <a:lnTo>
                    <a:pt x="795308" y="648078"/>
                  </a:lnTo>
                  <a:lnTo>
                    <a:pt x="798165" y="651577"/>
                  </a:lnTo>
                  <a:lnTo>
                    <a:pt x="804052" y="651966"/>
                  </a:lnTo>
                  <a:lnTo>
                    <a:pt x="805595" y="655186"/>
                  </a:lnTo>
                  <a:lnTo>
                    <a:pt x="804737" y="658740"/>
                  </a:lnTo>
                  <a:lnTo>
                    <a:pt x="805823" y="661516"/>
                  </a:lnTo>
                  <a:lnTo>
                    <a:pt x="810110" y="662294"/>
                  </a:lnTo>
                  <a:lnTo>
                    <a:pt x="812110" y="666514"/>
                  </a:lnTo>
                  <a:lnTo>
                    <a:pt x="810624" y="669068"/>
                  </a:lnTo>
                  <a:lnTo>
                    <a:pt x="812339" y="671956"/>
                  </a:lnTo>
                  <a:lnTo>
                    <a:pt x="820111" y="674677"/>
                  </a:lnTo>
                  <a:lnTo>
                    <a:pt x="823654" y="680619"/>
                  </a:lnTo>
                  <a:lnTo>
                    <a:pt x="828683" y="683784"/>
                  </a:lnTo>
                  <a:lnTo>
                    <a:pt x="838571" y="692668"/>
                  </a:lnTo>
                  <a:lnTo>
                    <a:pt x="840228" y="696222"/>
                  </a:lnTo>
                  <a:lnTo>
                    <a:pt x="844114" y="696444"/>
                  </a:lnTo>
                  <a:lnTo>
                    <a:pt x="856402" y="691058"/>
                  </a:lnTo>
                  <a:lnTo>
                    <a:pt x="861888" y="691002"/>
                  </a:lnTo>
                  <a:lnTo>
                    <a:pt x="864745" y="696611"/>
                  </a:lnTo>
                  <a:lnTo>
                    <a:pt x="870061" y="697277"/>
                  </a:lnTo>
                  <a:lnTo>
                    <a:pt x="874689" y="694445"/>
                  </a:lnTo>
                  <a:lnTo>
                    <a:pt x="881319" y="694445"/>
                  </a:lnTo>
                  <a:lnTo>
                    <a:pt x="882176" y="698888"/>
                  </a:lnTo>
                  <a:lnTo>
                    <a:pt x="875890" y="708161"/>
                  </a:lnTo>
                  <a:lnTo>
                    <a:pt x="871660" y="721543"/>
                  </a:lnTo>
                  <a:lnTo>
                    <a:pt x="868175" y="728984"/>
                  </a:lnTo>
                  <a:lnTo>
                    <a:pt x="868117" y="732316"/>
                  </a:lnTo>
                  <a:lnTo>
                    <a:pt x="874347" y="734815"/>
                  </a:lnTo>
                  <a:lnTo>
                    <a:pt x="875318" y="737425"/>
                  </a:lnTo>
                  <a:lnTo>
                    <a:pt x="875775" y="748586"/>
                  </a:lnTo>
                  <a:lnTo>
                    <a:pt x="878233" y="750141"/>
                  </a:lnTo>
                  <a:lnTo>
                    <a:pt x="884177" y="746420"/>
                  </a:lnTo>
                  <a:lnTo>
                    <a:pt x="889377" y="746920"/>
                  </a:lnTo>
                  <a:lnTo>
                    <a:pt x="890235" y="750807"/>
                  </a:lnTo>
                  <a:lnTo>
                    <a:pt x="887377" y="755138"/>
                  </a:lnTo>
                  <a:lnTo>
                    <a:pt x="887548" y="761413"/>
                  </a:lnTo>
                  <a:lnTo>
                    <a:pt x="891035" y="767965"/>
                  </a:lnTo>
                  <a:lnTo>
                    <a:pt x="894235" y="770187"/>
                  </a:lnTo>
                  <a:lnTo>
                    <a:pt x="896578" y="776461"/>
                  </a:lnTo>
                  <a:lnTo>
                    <a:pt x="894064" y="780793"/>
                  </a:lnTo>
                  <a:lnTo>
                    <a:pt x="891263" y="782014"/>
                  </a:lnTo>
                  <a:lnTo>
                    <a:pt x="889549" y="785568"/>
                  </a:lnTo>
                  <a:lnTo>
                    <a:pt x="889206" y="791399"/>
                  </a:lnTo>
                  <a:lnTo>
                    <a:pt x="880691" y="799895"/>
                  </a:lnTo>
                  <a:lnTo>
                    <a:pt x="880005" y="803115"/>
                  </a:lnTo>
                  <a:lnTo>
                    <a:pt x="883091" y="811556"/>
                  </a:lnTo>
                  <a:lnTo>
                    <a:pt x="886577" y="812944"/>
                  </a:lnTo>
                  <a:lnTo>
                    <a:pt x="889663" y="817942"/>
                  </a:lnTo>
                  <a:lnTo>
                    <a:pt x="898979" y="825549"/>
                  </a:lnTo>
                  <a:lnTo>
                    <a:pt x="900865" y="827770"/>
                  </a:lnTo>
                  <a:lnTo>
                    <a:pt x="907380" y="841486"/>
                  </a:lnTo>
                  <a:lnTo>
                    <a:pt x="907837" y="854591"/>
                  </a:lnTo>
                  <a:lnTo>
                    <a:pt x="909437" y="857367"/>
                  </a:lnTo>
                  <a:lnTo>
                    <a:pt x="913724" y="859921"/>
                  </a:lnTo>
                  <a:lnTo>
                    <a:pt x="921667" y="860588"/>
                  </a:lnTo>
                  <a:lnTo>
                    <a:pt x="927954" y="858811"/>
                  </a:lnTo>
                  <a:lnTo>
                    <a:pt x="932926" y="854591"/>
                  </a:lnTo>
                  <a:lnTo>
                    <a:pt x="936355" y="853813"/>
                  </a:lnTo>
                  <a:lnTo>
                    <a:pt x="944356" y="854924"/>
                  </a:lnTo>
                  <a:lnTo>
                    <a:pt x="953272" y="852647"/>
                  </a:lnTo>
                  <a:lnTo>
                    <a:pt x="961387" y="854202"/>
                  </a:lnTo>
                  <a:lnTo>
                    <a:pt x="962873" y="855757"/>
                  </a:lnTo>
                  <a:lnTo>
                    <a:pt x="963673" y="861587"/>
                  </a:lnTo>
                  <a:lnTo>
                    <a:pt x="965730" y="864586"/>
                  </a:lnTo>
                  <a:lnTo>
                    <a:pt x="970474" y="864142"/>
                  </a:lnTo>
                  <a:lnTo>
                    <a:pt x="974989" y="858200"/>
                  </a:lnTo>
                  <a:lnTo>
                    <a:pt x="979789" y="858256"/>
                  </a:lnTo>
                  <a:lnTo>
                    <a:pt x="987562" y="862309"/>
                  </a:lnTo>
                  <a:lnTo>
                    <a:pt x="994534" y="861143"/>
                  </a:lnTo>
                  <a:lnTo>
                    <a:pt x="1001564" y="862865"/>
                  </a:lnTo>
                  <a:lnTo>
                    <a:pt x="1003793" y="857478"/>
                  </a:lnTo>
                  <a:lnTo>
                    <a:pt x="1011737" y="858755"/>
                  </a:lnTo>
                  <a:lnTo>
                    <a:pt x="1018309" y="858422"/>
                  </a:lnTo>
                  <a:lnTo>
                    <a:pt x="1022024" y="857201"/>
                  </a:lnTo>
                  <a:lnTo>
                    <a:pt x="1026253" y="857811"/>
                  </a:lnTo>
                  <a:lnTo>
                    <a:pt x="1028996" y="856590"/>
                  </a:lnTo>
                  <a:lnTo>
                    <a:pt x="1030539" y="853369"/>
                  </a:lnTo>
                  <a:lnTo>
                    <a:pt x="1033911" y="850593"/>
                  </a:lnTo>
                  <a:lnTo>
                    <a:pt x="1038254" y="850148"/>
                  </a:lnTo>
                  <a:lnTo>
                    <a:pt x="1047285" y="855535"/>
                  </a:lnTo>
                  <a:lnTo>
                    <a:pt x="1055514" y="856645"/>
                  </a:lnTo>
                  <a:lnTo>
                    <a:pt x="1059458" y="853536"/>
                  </a:lnTo>
                  <a:lnTo>
                    <a:pt x="1059343" y="846428"/>
                  </a:lnTo>
                  <a:lnTo>
                    <a:pt x="1061401" y="841430"/>
                  </a:lnTo>
                  <a:lnTo>
                    <a:pt x="1065173" y="837877"/>
                  </a:lnTo>
                  <a:lnTo>
                    <a:pt x="1067516" y="833601"/>
                  </a:lnTo>
                  <a:lnTo>
                    <a:pt x="1065173" y="828437"/>
                  </a:lnTo>
                  <a:lnTo>
                    <a:pt x="1065116" y="825327"/>
                  </a:lnTo>
                  <a:lnTo>
                    <a:pt x="1067858" y="822828"/>
                  </a:lnTo>
                  <a:lnTo>
                    <a:pt x="1070830" y="822828"/>
                  </a:lnTo>
                  <a:lnTo>
                    <a:pt x="1075117" y="826215"/>
                  </a:lnTo>
                  <a:lnTo>
                    <a:pt x="1079746" y="826437"/>
                  </a:lnTo>
                  <a:lnTo>
                    <a:pt x="1085690" y="817331"/>
                  </a:lnTo>
                  <a:lnTo>
                    <a:pt x="1095806" y="812777"/>
                  </a:lnTo>
                  <a:lnTo>
                    <a:pt x="1098034" y="810168"/>
                  </a:lnTo>
                  <a:lnTo>
                    <a:pt x="1099006" y="805836"/>
                  </a:lnTo>
                  <a:lnTo>
                    <a:pt x="1101463" y="802393"/>
                  </a:lnTo>
                  <a:lnTo>
                    <a:pt x="1108607" y="798951"/>
                  </a:lnTo>
                  <a:lnTo>
                    <a:pt x="1113465" y="798840"/>
                  </a:lnTo>
                  <a:lnTo>
                    <a:pt x="1118780" y="800117"/>
                  </a:lnTo>
                  <a:lnTo>
                    <a:pt x="1124552" y="803393"/>
                  </a:lnTo>
                  <a:lnTo>
                    <a:pt x="1134382" y="800394"/>
                  </a:lnTo>
                  <a:lnTo>
                    <a:pt x="1138440" y="802005"/>
                  </a:lnTo>
                  <a:lnTo>
                    <a:pt x="1147184" y="800839"/>
                  </a:lnTo>
                  <a:lnTo>
                    <a:pt x="1149698" y="792398"/>
                  </a:lnTo>
                  <a:lnTo>
                    <a:pt x="1151927" y="790621"/>
                  </a:lnTo>
                  <a:lnTo>
                    <a:pt x="1158442" y="792232"/>
                  </a:lnTo>
                  <a:lnTo>
                    <a:pt x="1160843" y="791732"/>
                  </a:lnTo>
                  <a:lnTo>
                    <a:pt x="1165243" y="782292"/>
                  </a:lnTo>
                  <a:lnTo>
                    <a:pt x="1169930" y="781404"/>
                  </a:lnTo>
                  <a:lnTo>
                    <a:pt x="1173016" y="779127"/>
                  </a:lnTo>
                  <a:lnTo>
                    <a:pt x="1177816" y="778405"/>
                  </a:lnTo>
                  <a:lnTo>
                    <a:pt x="1183817" y="775684"/>
                  </a:lnTo>
                  <a:lnTo>
                    <a:pt x="1188903" y="775462"/>
                  </a:lnTo>
                  <a:lnTo>
                    <a:pt x="1192047" y="772130"/>
                  </a:lnTo>
                  <a:lnTo>
                    <a:pt x="1195705" y="770575"/>
                  </a:lnTo>
                  <a:lnTo>
                    <a:pt x="1200105" y="771353"/>
                  </a:lnTo>
                  <a:lnTo>
                    <a:pt x="1203305" y="769520"/>
                  </a:lnTo>
                  <a:lnTo>
                    <a:pt x="1208220" y="764467"/>
                  </a:lnTo>
                  <a:lnTo>
                    <a:pt x="1223594" y="764412"/>
                  </a:lnTo>
                  <a:lnTo>
                    <a:pt x="1229995" y="761246"/>
                  </a:lnTo>
                  <a:lnTo>
                    <a:pt x="1235881" y="759358"/>
                  </a:lnTo>
                  <a:lnTo>
                    <a:pt x="1242968" y="761246"/>
                  </a:lnTo>
                  <a:lnTo>
                    <a:pt x="1248740" y="760636"/>
                  </a:lnTo>
                  <a:lnTo>
                    <a:pt x="1254684" y="761246"/>
                  </a:lnTo>
                  <a:lnTo>
                    <a:pt x="1260228" y="766189"/>
                  </a:lnTo>
                  <a:lnTo>
                    <a:pt x="1265485" y="765356"/>
                  </a:lnTo>
                  <a:lnTo>
                    <a:pt x="1268057" y="762857"/>
                  </a:lnTo>
                  <a:lnTo>
                    <a:pt x="1271601" y="756749"/>
                  </a:lnTo>
                  <a:lnTo>
                    <a:pt x="1275373" y="754805"/>
                  </a:lnTo>
                  <a:lnTo>
                    <a:pt x="1281773" y="756471"/>
                  </a:lnTo>
                  <a:lnTo>
                    <a:pt x="1285431" y="756304"/>
                  </a:lnTo>
                  <a:lnTo>
                    <a:pt x="1288460" y="753695"/>
                  </a:lnTo>
                  <a:lnTo>
                    <a:pt x="1290974" y="756749"/>
                  </a:lnTo>
                  <a:lnTo>
                    <a:pt x="1290518" y="761524"/>
                  </a:lnTo>
                  <a:lnTo>
                    <a:pt x="1282973" y="766799"/>
                  </a:lnTo>
                  <a:lnTo>
                    <a:pt x="1269486" y="771464"/>
                  </a:lnTo>
                  <a:lnTo>
                    <a:pt x="1260856" y="777516"/>
                  </a:lnTo>
                  <a:lnTo>
                    <a:pt x="1252341" y="782070"/>
                  </a:lnTo>
                  <a:lnTo>
                    <a:pt x="1251712" y="794009"/>
                  </a:lnTo>
                  <a:lnTo>
                    <a:pt x="1247997" y="803893"/>
                  </a:lnTo>
                  <a:lnTo>
                    <a:pt x="1240511" y="813166"/>
                  </a:lnTo>
                  <a:lnTo>
                    <a:pt x="1240739" y="820163"/>
                  </a:lnTo>
                  <a:lnTo>
                    <a:pt x="1244969" y="824938"/>
                  </a:lnTo>
                  <a:lnTo>
                    <a:pt x="1245711" y="830269"/>
                  </a:lnTo>
                  <a:lnTo>
                    <a:pt x="1250455" y="831380"/>
                  </a:lnTo>
                  <a:lnTo>
                    <a:pt x="1252169" y="833656"/>
                  </a:lnTo>
                  <a:lnTo>
                    <a:pt x="1251483" y="836433"/>
                  </a:lnTo>
                  <a:lnTo>
                    <a:pt x="1252284" y="842707"/>
                  </a:lnTo>
                  <a:lnTo>
                    <a:pt x="1261027" y="850426"/>
                  </a:lnTo>
                  <a:lnTo>
                    <a:pt x="1261656" y="856978"/>
                  </a:lnTo>
                  <a:lnTo>
                    <a:pt x="1253312" y="867696"/>
                  </a:lnTo>
                  <a:lnTo>
                    <a:pt x="1252226" y="874526"/>
                  </a:lnTo>
                  <a:lnTo>
                    <a:pt x="1247540" y="880301"/>
                  </a:lnTo>
                  <a:lnTo>
                    <a:pt x="1242797" y="884077"/>
                  </a:lnTo>
                  <a:lnTo>
                    <a:pt x="1242054" y="889685"/>
                  </a:lnTo>
                  <a:lnTo>
                    <a:pt x="1237824" y="891073"/>
                  </a:lnTo>
                  <a:lnTo>
                    <a:pt x="1234795" y="894072"/>
                  </a:lnTo>
                  <a:lnTo>
                    <a:pt x="1220794" y="894960"/>
                  </a:lnTo>
                  <a:lnTo>
                    <a:pt x="1217822" y="896459"/>
                  </a:lnTo>
                  <a:lnTo>
                    <a:pt x="1214050" y="901513"/>
                  </a:lnTo>
                  <a:lnTo>
                    <a:pt x="1213764" y="904345"/>
                  </a:lnTo>
                  <a:lnTo>
                    <a:pt x="1208163" y="907621"/>
                  </a:lnTo>
                  <a:lnTo>
                    <a:pt x="1205763" y="910508"/>
                  </a:lnTo>
                  <a:lnTo>
                    <a:pt x="1203877" y="921170"/>
                  </a:lnTo>
                  <a:lnTo>
                    <a:pt x="1208849" y="926390"/>
                  </a:lnTo>
                  <a:lnTo>
                    <a:pt x="1210678" y="930221"/>
                  </a:lnTo>
                  <a:lnTo>
                    <a:pt x="1210907" y="936662"/>
                  </a:lnTo>
                  <a:lnTo>
                    <a:pt x="1209935" y="940716"/>
                  </a:lnTo>
                  <a:lnTo>
                    <a:pt x="1202562" y="942326"/>
                  </a:lnTo>
                  <a:lnTo>
                    <a:pt x="1200277" y="946602"/>
                  </a:lnTo>
                  <a:lnTo>
                    <a:pt x="1198791" y="954265"/>
                  </a:lnTo>
                  <a:lnTo>
                    <a:pt x="1195247" y="957763"/>
                  </a:lnTo>
                  <a:lnTo>
                    <a:pt x="1196390" y="963427"/>
                  </a:lnTo>
                  <a:lnTo>
                    <a:pt x="1193247" y="970424"/>
                  </a:lnTo>
                  <a:lnTo>
                    <a:pt x="1193133" y="975644"/>
                  </a:lnTo>
                  <a:lnTo>
                    <a:pt x="1191647" y="980752"/>
                  </a:lnTo>
                  <a:lnTo>
                    <a:pt x="1194219" y="984917"/>
                  </a:lnTo>
                  <a:lnTo>
                    <a:pt x="1192390" y="987749"/>
                  </a:lnTo>
                  <a:lnTo>
                    <a:pt x="1192161" y="994524"/>
                  </a:lnTo>
                  <a:lnTo>
                    <a:pt x="1190332" y="1004130"/>
                  </a:lnTo>
                  <a:lnTo>
                    <a:pt x="1181874" y="1009794"/>
                  </a:lnTo>
                  <a:lnTo>
                    <a:pt x="1179188" y="1019345"/>
                  </a:lnTo>
                  <a:lnTo>
                    <a:pt x="1175359" y="1026064"/>
                  </a:lnTo>
                  <a:lnTo>
                    <a:pt x="1175587" y="1029451"/>
                  </a:lnTo>
                  <a:lnTo>
                    <a:pt x="1180274" y="1030007"/>
                  </a:lnTo>
                  <a:lnTo>
                    <a:pt x="1184560" y="1036059"/>
                  </a:lnTo>
                  <a:lnTo>
                    <a:pt x="1183817" y="1038725"/>
                  </a:lnTo>
                  <a:lnTo>
                    <a:pt x="1177873" y="1041279"/>
                  </a:lnTo>
                  <a:lnTo>
                    <a:pt x="1177188" y="1044500"/>
                  </a:lnTo>
                  <a:lnTo>
                    <a:pt x="1182160" y="1045499"/>
                  </a:lnTo>
                  <a:lnTo>
                    <a:pt x="1180788" y="1048553"/>
                  </a:lnTo>
                  <a:lnTo>
                    <a:pt x="1181760" y="1052218"/>
                  </a:lnTo>
                  <a:lnTo>
                    <a:pt x="1180960" y="1055772"/>
                  </a:lnTo>
                  <a:lnTo>
                    <a:pt x="1177016" y="1056272"/>
                  </a:lnTo>
                  <a:lnTo>
                    <a:pt x="1178102" y="1058549"/>
                  </a:lnTo>
                  <a:lnTo>
                    <a:pt x="1175359" y="1062547"/>
                  </a:lnTo>
                  <a:lnTo>
                    <a:pt x="1172101" y="1058937"/>
                  </a:lnTo>
                  <a:lnTo>
                    <a:pt x="1170273" y="1063935"/>
                  </a:lnTo>
                  <a:lnTo>
                    <a:pt x="1167472" y="1066656"/>
                  </a:lnTo>
                  <a:lnTo>
                    <a:pt x="1162043" y="1067988"/>
                  </a:lnTo>
                  <a:lnTo>
                    <a:pt x="1160614" y="1071931"/>
                  </a:lnTo>
                  <a:lnTo>
                    <a:pt x="1165700" y="1079761"/>
                  </a:lnTo>
                  <a:lnTo>
                    <a:pt x="1165243" y="1083315"/>
                  </a:lnTo>
                  <a:lnTo>
                    <a:pt x="1159757" y="1091644"/>
                  </a:lnTo>
                  <a:lnTo>
                    <a:pt x="1159299" y="1097419"/>
                  </a:lnTo>
                  <a:lnTo>
                    <a:pt x="1153585" y="1097474"/>
                  </a:lnTo>
                  <a:lnTo>
                    <a:pt x="1153870" y="1102694"/>
                  </a:lnTo>
                  <a:lnTo>
                    <a:pt x="1150670" y="1107358"/>
                  </a:lnTo>
                  <a:lnTo>
                    <a:pt x="1147984" y="1104082"/>
                  </a:lnTo>
                  <a:lnTo>
                    <a:pt x="1144040" y="1104915"/>
                  </a:lnTo>
                  <a:lnTo>
                    <a:pt x="1142154" y="1107581"/>
                  </a:lnTo>
                  <a:lnTo>
                    <a:pt x="1142383" y="1111134"/>
                  </a:lnTo>
                  <a:lnTo>
                    <a:pt x="1139926" y="1111856"/>
                  </a:lnTo>
                  <a:lnTo>
                    <a:pt x="1140097" y="1116576"/>
                  </a:lnTo>
                  <a:lnTo>
                    <a:pt x="1143412" y="1118409"/>
                  </a:lnTo>
                  <a:lnTo>
                    <a:pt x="1140097" y="1119464"/>
                  </a:lnTo>
                  <a:lnTo>
                    <a:pt x="1141697" y="1124461"/>
                  </a:lnTo>
                  <a:lnTo>
                    <a:pt x="1138668" y="1125572"/>
                  </a:lnTo>
                  <a:lnTo>
                    <a:pt x="1137868" y="1129126"/>
                  </a:lnTo>
                  <a:lnTo>
                    <a:pt x="1141526" y="1130903"/>
                  </a:lnTo>
                  <a:lnTo>
                    <a:pt x="1141583" y="1135290"/>
                  </a:lnTo>
                  <a:lnTo>
                    <a:pt x="1138154" y="1136789"/>
                  </a:lnTo>
                  <a:lnTo>
                    <a:pt x="1140269" y="1138955"/>
                  </a:lnTo>
                  <a:lnTo>
                    <a:pt x="1134839" y="1140676"/>
                  </a:lnTo>
                  <a:lnTo>
                    <a:pt x="1135811" y="1145174"/>
                  </a:lnTo>
                  <a:lnTo>
                    <a:pt x="1133010" y="1145674"/>
                  </a:lnTo>
                  <a:lnTo>
                    <a:pt x="1128324" y="1149061"/>
                  </a:lnTo>
                  <a:lnTo>
                    <a:pt x="1127467" y="1148061"/>
                  </a:lnTo>
                  <a:lnTo>
                    <a:pt x="1119351" y="1154003"/>
                  </a:lnTo>
                  <a:lnTo>
                    <a:pt x="1115408" y="1154114"/>
                  </a:lnTo>
                  <a:lnTo>
                    <a:pt x="1112322" y="1160888"/>
                  </a:lnTo>
                  <a:lnTo>
                    <a:pt x="1111807" y="1164609"/>
                  </a:lnTo>
                  <a:lnTo>
                    <a:pt x="1109865" y="1165497"/>
                  </a:lnTo>
                  <a:lnTo>
                    <a:pt x="1109979" y="1173882"/>
                  </a:lnTo>
                  <a:lnTo>
                    <a:pt x="1107578" y="1175770"/>
                  </a:lnTo>
                  <a:lnTo>
                    <a:pt x="1108493" y="1177880"/>
                  </a:lnTo>
                  <a:lnTo>
                    <a:pt x="1105578" y="1184766"/>
                  </a:lnTo>
                  <a:lnTo>
                    <a:pt x="1106778" y="1187154"/>
                  </a:lnTo>
                  <a:lnTo>
                    <a:pt x="1105407" y="1189763"/>
                  </a:lnTo>
                  <a:lnTo>
                    <a:pt x="1108550" y="1194428"/>
                  </a:lnTo>
                  <a:lnTo>
                    <a:pt x="1109464" y="1205478"/>
                  </a:lnTo>
                  <a:lnTo>
                    <a:pt x="1106493" y="1205867"/>
                  </a:lnTo>
                  <a:lnTo>
                    <a:pt x="1104835" y="1209421"/>
                  </a:lnTo>
                  <a:lnTo>
                    <a:pt x="1103063" y="1209476"/>
                  </a:lnTo>
                  <a:lnTo>
                    <a:pt x="1099863" y="1215085"/>
                  </a:lnTo>
                  <a:lnTo>
                    <a:pt x="1095348" y="1216528"/>
                  </a:lnTo>
                  <a:lnTo>
                    <a:pt x="1092262" y="1219194"/>
                  </a:lnTo>
                  <a:lnTo>
                    <a:pt x="1088776" y="1218139"/>
                  </a:lnTo>
                  <a:lnTo>
                    <a:pt x="1084204" y="1214085"/>
                  </a:lnTo>
                  <a:lnTo>
                    <a:pt x="1074660" y="1211531"/>
                  </a:lnTo>
                  <a:lnTo>
                    <a:pt x="1040312" y="1200703"/>
                  </a:lnTo>
                  <a:lnTo>
                    <a:pt x="1019909" y="1193706"/>
                  </a:lnTo>
                  <a:lnTo>
                    <a:pt x="1004079" y="1188764"/>
                  </a:lnTo>
                  <a:lnTo>
                    <a:pt x="1001564" y="1185765"/>
                  </a:lnTo>
                  <a:lnTo>
                    <a:pt x="997392" y="1184377"/>
                  </a:lnTo>
                  <a:lnTo>
                    <a:pt x="996077" y="1177547"/>
                  </a:lnTo>
                  <a:lnTo>
                    <a:pt x="993334" y="1177158"/>
                  </a:lnTo>
                  <a:lnTo>
                    <a:pt x="987962" y="1181212"/>
                  </a:lnTo>
                  <a:lnTo>
                    <a:pt x="987562" y="1183877"/>
                  </a:lnTo>
                  <a:lnTo>
                    <a:pt x="984133" y="1189875"/>
                  </a:lnTo>
                  <a:lnTo>
                    <a:pt x="984590" y="1194372"/>
                  </a:lnTo>
                  <a:lnTo>
                    <a:pt x="981390" y="1194095"/>
                  </a:lnTo>
                  <a:lnTo>
                    <a:pt x="977903" y="1191374"/>
                  </a:lnTo>
                  <a:lnTo>
                    <a:pt x="974189" y="1193928"/>
                  </a:lnTo>
                  <a:lnTo>
                    <a:pt x="971331" y="1201202"/>
                  </a:lnTo>
                  <a:lnTo>
                    <a:pt x="974761" y="1202369"/>
                  </a:lnTo>
                  <a:lnTo>
                    <a:pt x="975503" y="1204867"/>
                  </a:lnTo>
                  <a:lnTo>
                    <a:pt x="969674" y="1212364"/>
                  </a:lnTo>
                  <a:lnTo>
                    <a:pt x="963501" y="1216251"/>
                  </a:lnTo>
                  <a:lnTo>
                    <a:pt x="960073" y="1220638"/>
                  </a:lnTo>
                  <a:lnTo>
                    <a:pt x="955901" y="1222803"/>
                  </a:lnTo>
                  <a:lnTo>
                    <a:pt x="957501" y="1225135"/>
                  </a:lnTo>
                  <a:lnTo>
                    <a:pt x="954072" y="1227023"/>
                  </a:lnTo>
                  <a:lnTo>
                    <a:pt x="948985" y="1224080"/>
                  </a:lnTo>
                  <a:lnTo>
                    <a:pt x="946242" y="1225080"/>
                  </a:lnTo>
                  <a:lnTo>
                    <a:pt x="943899" y="1223525"/>
                  </a:lnTo>
                  <a:lnTo>
                    <a:pt x="940070" y="1226690"/>
                  </a:lnTo>
                  <a:lnTo>
                    <a:pt x="940070" y="1228689"/>
                  </a:lnTo>
                  <a:lnTo>
                    <a:pt x="936469" y="1232743"/>
                  </a:lnTo>
                  <a:lnTo>
                    <a:pt x="935383" y="1231410"/>
                  </a:lnTo>
                  <a:lnTo>
                    <a:pt x="930240" y="1233520"/>
                  </a:lnTo>
                  <a:lnTo>
                    <a:pt x="929840" y="1231021"/>
                  </a:lnTo>
                  <a:lnTo>
                    <a:pt x="925897" y="1229022"/>
                  </a:lnTo>
                  <a:lnTo>
                    <a:pt x="919324" y="1232132"/>
                  </a:lnTo>
                  <a:lnTo>
                    <a:pt x="920410" y="1235464"/>
                  </a:lnTo>
                  <a:lnTo>
                    <a:pt x="918295" y="1237741"/>
                  </a:lnTo>
                  <a:lnTo>
                    <a:pt x="907723" y="1241794"/>
                  </a:lnTo>
                  <a:lnTo>
                    <a:pt x="908409" y="1245792"/>
                  </a:lnTo>
                  <a:lnTo>
                    <a:pt x="912409" y="1246459"/>
                  </a:lnTo>
                  <a:lnTo>
                    <a:pt x="912466" y="1249790"/>
                  </a:lnTo>
                  <a:lnTo>
                    <a:pt x="916924" y="1250123"/>
                  </a:lnTo>
                  <a:lnTo>
                    <a:pt x="917381" y="1253677"/>
                  </a:lnTo>
                  <a:lnTo>
                    <a:pt x="919610" y="1255454"/>
                  </a:lnTo>
                  <a:lnTo>
                    <a:pt x="919381" y="1259230"/>
                  </a:lnTo>
                  <a:lnTo>
                    <a:pt x="921324" y="1260174"/>
                  </a:lnTo>
                  <a:lnTo>
                    <a:pt x="939784" y="1346300"/>
                  </a:lnTo>
                  <a:lnTo>
                    <a:pt x="938184" y="1346744"/>
                  </a:lnTo>
                  <a:lnTo>
                    <a:pt x="937612" y="1347410"/>
                  </a:lnTo>
                  <a:lnTo>
                    <a:pt x="937155" y="1347688"/>
                  </a:lnTo>
                  <a:lnTo>
                    <a:pt x="935612" y="1347854"/>
                  </a:lnTo>
                  <a:lnTo>
                    <a:pt x="933726" y="1358016"/>
                  </a:lnTo>
                  <a:lnTo>
                    <a:pt x="935326" y="1358905"/>
                  </a:lnTo>
                  <a:lnTo>
                    <a:pt x="934526" y="1366068"/>
                  </a:lnTo>
                  <a:lnTo>
                    <a:pt x="931097" y="1373398"/>
                  </a:lnTo>
                  <a:lnTo>
                    <a:pt x="930755" y="1377896"/>
                  </a:lnTo>
                  <a:lnTo>
                    <a:pt x="932526" y="1385447"/>
                  </a:lnTo>
                  <a:lnTo>
                    <a:pt x="930983" y="1387391"/>
                  </a:lnTo>
                  <a:lnTo>
                    <a:pt x="931498" y="1393222"/>
                  </a:lnTo>
                  <a:lnTo>
                    <a:pt x="933155" y="1394721"/>
                  </a:lnTo>
                  <a:lnTo>
                    <a:pt x="931040" y="1402051"/>
                  </a:lnTo>
                  <a:lnTo>
                    <a:pt x="931555" y="1404605"/>
                  </a:lnTo>
                  <a:lnTo>
                    <a:pt x="929554" y="1412434"/>
                  </a:lnTo>
                  <a:lnTo>
                    <a:pt x="936641" y="1417099"/>
                  </a:lnTo>
                  <a:lnTo>
                    <a:pt x="939213" y="1416266"/>
                  </a:lnTo>
                  <a:lnTo>
                    <a:pt x="938241" y="1420375"/>
                  </a:lnTo>
                  <a:lnTo>
                    <a:pt x="932754" y="1419709"/>
                  </a:lnTo>
                  <a:lnTo>
                    <a:pt x="929612" y="1423929"/>
                  </a:lnTo>
                  <a:lnTo>
                    <a:pt x="927211" y="1423596"/>
                  </a:lnTo>
                  <a:lnTo>
                    <a:pt x="924182" y="1426039"/>
                  </a:lnTo>
                  <a:lnTo>
                    <a:pt x="913438" y="1415433"/>
                  </a:lnTo>
                  <a:lnTo>
                    <a:pt x="907208" y="1418321"/>
                  </a:lnTo>
                  <a:lnTo>
                    <a:pt x="902350" y="1424928"/>
                  </a:lnTo>
                  <a:lnTo>
                    <a:pt x="898350" y="1424484"/>
                  </a:lnTo>
                  <a:lnTo>
                    <a:pt x="896236" y="1422374"/>
                  </a:lnTo>
                  <a:lnTo>
                    <a:pt x="894521" y="1416099"/>
                  </a:lnTo>
                  <a:lnTo>
                    <a:pt x="890235" y="1413545"/>
                  </a:lnTo>
                  <a:lnTo>
                    <a:pt x="885663" y="1408825"/>
                  </a:lnTo>
                  <a:lnTo>
                    <a:pt x="880462" y="1408214"/>
                  </a:lnTo>
                  <a:lnTo>
                    <a:pt x="879948" y="1405827"/>
                  </a:lnTo>
                  <a:lnTo>
                    <a:pt x="876004" y="1405049"/>
                  </a:lnTo>
                  <a:lnTo>
                    <a:pt x="876690" y="1400884"/>
                  </a:lnTo>
                  <a:lnTo>
                    <a:pt x="871147" y="1400385"/>
                  </a:lnTo>
                  <a:lnTo>
                    <a:pt x="871147" y="1400385"/>
                  </a:lnTo>
                  <a:lnTo>
                    <a:pt x="864745" y="1399052"/>
                  </a:lnTo>
                  <a:lnTo>
                    <a:pt x="863488" y="1396553"/>
                  </a:lnTo>
                  <a:lnTo>
                    <a:pt x="858802" y="1397830"/>
                  </a:lnTo>
                  <a:lnTo>
                    <a:pt x="856459" y="1396997"/>
                  </a:lnTo>
                  <a:lnTo>
                    <a:pt x="854744" y="1390501"/>
                  </a:lnTo>
                  <a:lnTo>
                    <a:pt x="857430" y="1385114"/>
                  </a:lnTo>
                  <a:lnTo>
                    <a:pt x="853658" y="1381005"/>
                  </a:lnTo>
                  <a:lnTo>
                    <a:pt x="853601" y="1375786"/>
                  </a:lnTo>
                  <a:lnTo>
                    <a:pt x="851830" y="1372287"/>
                  </a:lnTo>
                  <a:lnTo>
                    <a:pt x="854001" y="1371121"/>
                  </a:lnTo>
                  <a:lnTo>
                    <a:pt x="852344" y="1365957"/>
                  </a:lnTo>
                  <a:lnTo>
                    <a:pt x="853601" y="1363902"/>
                  </a:lnTo>
                  <a:lnTo>
                    <a:pt x="849543" y="1356961"/>
                  </a:lnTo>
                  <a:lnTo>
                    <a:pt x="851944" y="1353296"/>
                  </a:lnTo>
                  <a:lnTo>
                    <a:pt x="852058" y="1346633"/>
                  </a:lnTo>
                  <a:lnTo>
                    <a:pt x="847772" y="1347188"/>
                  </a:lnTo>
                  <a:lnTo>
                    <a:pt x="846686" y="1351963"/>
                  </a:lnTo>
                  <a:lnTo>
                    <a:pt x="843428" y="1354684"/>
                  </a:lnTo>
                  <a:lnTo>
                    <a:pt x="842514" y="1358849"/>
                  </a:lnTo>
                  <a:lnTo>
                    <a:pt x="837485" y="1358960"/>
                  </a:lnTo>
                  <a:lnTo>
                    <a:pt x="832398" y="1363180"/>
                  </a:lnTo>
                  <a:lnTo>
                    <a:pt x="831484" y="1367956"/>
                  </a:lnTo>
                  <a:lnTo>
                    <a:pt x="828969" y="1368011"/>
                  </a:lnTo>
                  <a:lnTo>
                    <a:pt x="828455" y="1371288"/>
                  </a:lnTo>
                  <a:lnTo>
                    <a:pt x="825540" y="1373564"/>
                  </a:lnTo>
                  <a:lnTo>
                    <a:pt x="820740" y="1371399"/>
                  </a:lnTo>
                  <a:lnTo>
                    <a:pt x="819025" y="1366568"/>
                  </a:lnTo>
                  <a:lnTo>
                    <a:pt x="820282" y="1362903"/>
                  </a:lnTo>
                  <a:lnTo>
                    <a:pt x="819825" y="1357239"/>
                  </a:lnTo>
                  <a:lnTo>
                    <a:pt x="816224" y="1350298"/>
                  </a:lnTo>
                  <a:lnTo>
                    <a:pt x="813653" y="1348798"/>
                  </a:lnTo>
                  <a:lnTo>
                    <a:pt x="809595" y="1349243"/>
                  </a:lnTo>
                  <a:lnTo>
                    <a:pt x="807138" y="1352297"/>
                  </a:lnTo>
                  <a:lnTo>
                    <a:pt x="805938" y="1350686"/>
                  </a:lnTo>
                  <a:lnTo>
                    <a:pt x="799879" y="1356850"/>
                  </a:lnTo>
                  <a:lnTo>
                    <a:pt x="797765" y="1366124"/>
                  </a:lnTo>
                  <a:lnTo>
                    <a:pt x="793993" y="1365735"/>
                  </a:lnTo>
                  <a:lnTo>
                    <a:pt x="794336" y="1368289"/>
                  </a:lnTo>
                  <a:lnTo>
                    <a:pt x="790278" y="1367290"/>
                  </a:lnTo>
                  <a:lnTo>
                    <a:pt x="785763" y="1368678"/>
                  </a:lnTo>
                  <a:lnTo>
                    <a:pt x="774505" y="1369011"/>
                  </a:lnTo>
                  <a:lnTo>
                    <a:pt x="768789" y="1368456"/>
                  </a:lnTo>
                  <a:lnTo>
                    <a:pt x="767133" y="1371565"/>
                  </a:lnTo>
                  <a:lnTo>
                    <a:pt x="764161" y="1372454"/>
                  </a:lnTo>
                  <a:lnTo>
                    <a:pt x="763132" y="1375563"/>
                  </a:lnTo>
                  <a:lnTo>
                    <a:pt x="757702" y="1378284"/>
                  </a:lnTo>
                  <a:lnTo>
                    <a:pt x="754045" y="1376507"/>
                  </a:lnTo>
                  <a:lnTo>
                    <a:pt x="752273" y="1378451"/>
                  </a:lnTo>
                  <a:lnTo>
                    <a:pt x="749016" y="1375563"/>
                  </a:lnTo>
                  <a:lnTo>
                    <a:pt x="745015" y="1380061"/>
                  </a:lnTo>
                  <a:lnTo>
                    <a:pt x="746958" y="1389723"/>
                  </a:lnTo>
                  <a:lnTo>
                    <a:pt x="745244" y="1391556"/>
                  </a:lnTo>
                  <a:lnTo>
                    <a:pt x="745529" y="1397497"/>
                  </a:lnTo>
                  <a:lnTo>
                    <a:pt x="746958" y="1399219"/>
                  </a:lnTo>
                  <a:lnTo>
                    <a:pt x="746730" y="1404605"/>
                  </a:lnTo>
                  <a:lnTo>
                    <a:pt x="741071" y="1408659"/>
                  </a:lnTo>
                  <a:lnTo>
                    <a:pt x="738843" y="1407548"/>
                  </a:lnTo>
                  <a:lnTo>
                    <a:pt x="734099" y="1410435"/>
                  </a:lnTo>
                  <a:lnTo>
                    <a:pt x="728899" y="1411379"/>
                  </a:lnTo>
                  <a:lnTo>
                    <a:pt x="726670" y="1413601"/>
                  </a:lnTo>
                  <a:lnTo>
                    <a:pt x="721926" y="1411546"/>
                  </a:lnTo>
                  <a:lnTo>
                    <a:pt x="720726" y="1409658"/>
                  </a:lnTo>
                  <a:lnTo>
                    <a:pt x="714097" y="1411435"/>
                  </a:lnTo>
                  <a:lnTo>
                    <a:pt x="710039" y="1405327"/>
                  </a:lnTo>
                  <a:lnTo>
                    <a:pt x="708781" y="1398941"/>
                  </a:lnTo>
                  <a:lnTo>
                    <a:pt x="705638" y="1392611"/>
                  </a:lnTo>
                  <a:lnTo>
                    <a:pt x="703867" y="1386780"/>
                  </a:lnTo>
                  <a:lnTo>
                    <a:pt x="700266" y="1386169"/>
                  </a:lnTo>
                  <a:lnTo>
                    <a:pt x="703124" y="1383782"/>
                  </a:lnTo>
                  <a:lnTo>
                    <a:pt x="701181" y="1377174"/>
                  </a:lnTo>
                  <a:lnTo>
                    <a:pt x="699352" y="1375896"/>
                  </a:lnTo>
                  <a:lnTo>
                    <a:pt x="703181" y="1370677"/>
                  </a:lnTo>
                  <a:lnTo>
                    <a:pt x="700323" y="1366512"/>
                  </a:lnTo>
                  <a:lnTo>
                    <a:pt x="697180" y="1364791"/>
                  </a:lnTo>
                  <a:lnTo>
                    <a:pt x="691637" y="1366346"/>
                  </a:lnTo>
                  <a:lnTo>
                    <a:pt x="691979" y="1359016"/>
                  </a:lnTo>
                  <a:lnTo>
                    <a:pt x="689236" y="1357405"/>
                  </a:lnTo>
                  <a:lnTo>
                    <a:pt x="686836" y="1353574"/>
                  </a:lnTo>
                  <a:lnTo>
                    <a:pt x="685921" y="1346133"/>
                  </a:lnTo>
                  <a:lnTo>
                    <a:pt x="681692" y="1337804"/>
                  </a:lnTo>
                  <a:lnTo>
                    <a:pt x="676377" y="1331973"/>
                  </a:lnTo>
                  <a:lnTo>
                    <a:pt x="674377" y="1326032"/>
                  </a:lnTo>
                  <a:lnTo>
                    <a:pt x="676377" y="1320312"/>
                  </a:lnTo>
                  <a:lnTo>
                    <a:pt x="674720" y="1318979"/>
                  </a:lnTo>
                  <a:lnTo>
                    <a:pt x="676435" y="1310928"/>
                  </a:lnTo>
                  <a:lnTo>
                    <a:pt x="674034" y="1308373"/>
                  </a:lnTo>
                  <a:lnTo>
                    <a:pt x="676720" y="1307540"/>
                  </a:lnTo>
                  <a:lnTo>
                    <a:pt x="677292" y="1303709"/>
                  </a:lnTo>
                  <a:lnTo>
                    <a:pt x="675006" y="1299267"/>
                  </a:lnTo>
                  <a:lnTo>
                    <a:pt x="675577" y="1296435"/>
                  </a:lnTo>
                  <a:lnTo>
                    <a:pt x="672262" y="1290993"/>
                  </a:lnTo>
                  <a:lnTo>
                    <a:pt x="669519" y="1289660"/>
                  </a:lnTo>
                  <a:lnTo>
                    <a:pt x="667176" y="1285662"/>
                  </a:lnTo>
                  <a:lnTo>
                    <a:pt x="659975" y="1290049"/>
                  </a:lnTo>
                  <a:lnTo>
                    <a:pt x="659804" y="1291715"/>
                  </a:lnTo>
                  <a:lnTo>
                    <a:pt x="653803" y="1294602"/>
                  </a:lnTo>
                  <a:lnTo>
                    <a:pt x="652202" y="1296435"/>
                  </a:lnTo>
                  <a:lnTo>
                    <a:pt x="648602" y="1307429"/>
                  </a:lnTo>
                  <a:lnTo>
                    <a:pt x="645345" y="1306041"/>
                  </a:lnTo>
                  <a:lnTo>
                    <a:pt x="641401" y="1306430"/>
                  </a:lnTo>
                  <a:lnTo>
                    <a:pt x="639515" y="1304431"/>
                  </a:lnTo>
                  <a:lnTo>
                    <a:pt x="637229" y="1307041"/>
                  </a:lnTo>
                  <a:lnTo>
                    <a:pt x="638658" y="1312593"/>
                  </a:lnTo>
                  <a:lnTo>
                    <a:pt x="642030" y="1314370"/>
                  </a:lnTo>
                  <a:lnTo>
                    <a:pt x="638543" y="1319812"/>
                  </a:lnTo>
                  <a:lnTo>
                    <a:pt x="642258" y="1322589"/>
                  </a:lnTo>
                  <a:lnTo>
                    <a:pt x="641172" y="1328864"/>
                  </a:lnTo>
                  <a:lnTo>
                    <a:pt x="638200" y="1330529"/>
                  </a:lnTo>
                  <a:lnTo>
                    <a:pt x="640772" y="1331862"/>
                  </a:lnTo>
                  <a:lnTo>
                    <a:pt x="641058" y="1335138"/>
                  </a:lnTo>
                  <a:lnTo>
                    <a:pt x="636543" y="1338914"/>
                  </a:lnTo>
                  <a:lnTo>
                    <a:pt x="627971" y="1340913"/>
                  </a:lnTo>
                  <a:lnTo>
                    <a:pt x="624484" y="1343967"/>
                  </a:lnTo>
                  <a:lnTo>
                    <a:pt x="619856" y="1344190"/>
                  </a:lnTo>
                  <a:lnTo>
                    <a:pt x="618312" y="1341746"/>
                  </a:lnTo>
                  <a:lnTo>
                    <a:pt x="614826" y="1341135"/>
                  </a:lnTo>
                  <a:lnTo>
                    <a:pt x="612483" y="1343023"/>
                  </a:lnTo>
                  <a:lnTo>
                    <a:pt x="607453" y="1339525"/>
                  </a:lnTo>
                  <a:lnTo>
                    <a:pt x="608082" y="1337581"/>
                  </a:lnTo>
                  <a:lnTo>
                    <a:pt x="605910" y="1326587"/>
                  </a:lnTo>
                  <a:lnTo>
                    <a:pt x="603053" y="1330751"/>
                  </a:lnTo>
                  <a:lnTo>
                    <a:pt x="599338" y="1327309"/>
                  </a:lnTo>
                  <a:lnTo>
                    <a:pt x="597909" y="1328030"/>
                  </a:lnTo>
                  <a:lnTo>
                    <a:pt x="594595" y="1322866"/>
                  </a:lnTo>
                  <a:lnTo>
                    <a:pt x="597681" y="1316370"/>
                  </a:lnTo>
                  <a:lnTo>
                    <a:pt x="593566" y="1312149"/>
                  </a:lnTo>
                  <a:lnTo>
                    <a:pt x="584936" y="1299211"/>
                  </a:lnTo>
                  <a:lnTo>
                    <a:pt x="586994" y="1295713"/>
                  </a:lnTo>
                  <a:lnTo>
                    <a:pt x="582822" y="1289549"/>
                  </a:lnTo>
                  <a:lnTo>
                    <a:pt x="582993" y="1285384"/>
                  </a:lnTo>
                  <a:lnTo>
                    <a:pt x="584822" y="1283829"/>
                  </a:lnTo>
                  <a:lnTo>
                    <a:pt x="589565" y="1284662"/>
                  </a:lnTo>
                  <a:lnTo>
                    <a:pt x="592709" y="1280998"/>
                  </a:lnTo>
                  <a:lnTo>
                    <a:pt x="591508" y="1277721"/>
                  </a:lnTo>
                  <a:lnTo>
                    <a:pt x="576249" y="1270336"/>
                  </a:lnTo>
                  <a:lnTo>
                    <a:pt x="565391" y="1269281"/>
                  </a:lnTo>
                  <a:lnTo>
                    <a:pt x="564076" y="1272835"/>
                  </a:lnTo>
                  <a:lnTo>
                    <a:pt x="559676" y="1271280"/>
                  </a:lnTo>
                  <a:lnTo>
                    <a:pt x="561047" y="1268948"/>
                  </a:lnTo>
                  <a:lnTo>
                    <a:pt x="556704" y="1268726"/>
                  </a:lnTo>
                  <a:lnTo>
                    <a:pt x="552703" y="1273557"/>
                  </a:lnTo>
                  <a:lnTo>
                    <a:pt x="548588" y="1272446"/>
                  </a:lnTo>
                  <a:lnTo>
                    <a:pt x="548131" y="1275334"/>
                  </a:lnTo>
                  <a:lnTo>
                    <a:pt x="544417" y="1278832"/>
                  </a:lnTo>
                  <a:lnTo>
                    <a:pt x="543674" y="1275667"/>
                  </a:lnTo>
                  <a:lnTo>
                    <a:pt x="543902" y="1267504"/>
                  </a:lnTo>
                  <a:lnTo>
                    <a:pt x="542645" y="1264950"/>
                  </a:lnTo>
                  <a:lnTo>
                    <a:pt x="543617" y="1259897"/>
                  </a:lnTo>
                  <a:lnTo>
                    <a:pt x="539559" y="1253011"/>
                  </a:lnTo>
                  <a:lnTo>
                    <a:pt x="538359" y="1245292"/>
                  </a:lnTo>
                  <a:lnTo>
                    <a:pt x="539787" y="1238740"/>
                  </a:lnTo>
                  <a:lnTo>
                    <a:pt x="541845" y="1235464"/>
                  </a:lnTo>
                  <a:lnTo>
                    <a:pt x="546588" y="1234409"/>
                  </a:lnTo>
                  <a:lnTo>
                    <a:pt x="548417" y="1229189"/>
                  </a:lnTo>
                  <a:lnTo>
                    <a:pt x="544473" y="1221693"/>
                  </a:lnTo>
                  <a:lnTo>
                    <a:pt x="541502" y="1219027"/>
                  </a:lnTo>
                  <a:lnTo>
                    <a:pt x="538416" y="1213308"/>
                  </a:lnTo>
                  <a:lnTo>
                    <a:pt x="537101" y="1212919"/>
                  </a:lnTo>
                  <a:lnTo>
                    <a:pt x="536473" y="1204867"/>
                  </a:lnTo>
                  <a:lnTo>
                    <a:pt x="526471" y="1203090"/>
                  </a:lnTo>
                  <a:lnTo>
                    <a:pt x="520585" y="1204423"/>
                  </a:lnTo>
                  <a:lnTo>
                    <a:pt x="520070" y="1201314"/>
                  </a:lnTo>
                  <a:lnTo>
                    <a:pt x="514984" y="1197593"/>
                  </a:lnTo>
                  <a:lnTo>
                    <a:pt x="510641" y="1197538"/>
                  </a:lnTo>
                  <a:lnTo>
                    <a:pt x="506411" y="1194039"/>
                  </a:lnTo>
                  <a:lnTo>
                    <a:pt x="506869" y="1192595"/>
                  </a:lnTo>
                  <a:lnTo>
                    <a:pt x="499839" y="1188986"/>
                  </a:lnTo>
                  <a:lnTo>
                    <a:pt x="497153" y="1190819"/>
                  </a:lnTo>
                  <a:lnTo>
                    <a:pt x="495210" y="1189597"/>
                  </a:lnTo>
                  <a:lnTo>
                    <a:pt x="484409" y="1192929"/>
                  </a:lnTo>
                  <a:lnTo>
                    <a:pt x="480065" y="1197815"/>
                  </a:lnTo>
                  <a:lnTo>
                    <a:pt x="474236" y="1198537"/>
                  </a:lnTo>
                  <a:lnTo>
                    <a:pt x="473493" y="1200869"/>
                  </a:lnTo>
                  <a:lnTo>
                    <a:pt x="468864" y="1203812"/>
                  </a:lnTo>
                  <a:lnTo>
                    <a:pt x="467949" y="1201980"/>
                  </a:lnTo>
                  <a:lnTo>
                    <a:pt x="462463" y="1204701"/>
                  </a:lnTo>
                  <a:lnTo>
                    <a:pt x="460291" y="1202813"/>
                  </a:lnTo>
                  <a:lnTo>
                    <a:pt x="455548" y="1202591"/>
                  </a:lnTo>
                  <a:lnTo>
                    <a:pt x="451433" y="1199759"/>
                  </a:lnTo>
                  <a:lnTo>
                    <a:pt x="446861" y="1200925"/>
                  </a:lnTo>
                  <a:lnTo>
                    <a:pt x="446346" y="1196927"/>
                  </a:lnTo>
                  <a:lnTo>
                    <a:pt x="443089" y="1195761"/>
                  </a:lnTo>
                  <a:lnTo>
                    <a:pt x="439145" y="1196371"/>
                  </a:lnTo>
                  <a:lnTo>
                    <a:pt x="433087" y="1190819"/>
                  </a:lnTo>
                  <a:lnTo>
                    <a:pt x="430687" y="1190930"/>
                  </a:lnTo>
                  <a:lnTo>
                    <a:pt x="429944" y="1187376"/>
                  </a:lnTo>
                  <a:lnTo>
                    <a:pt x="424915" y="1183877"/>
                  </a:lnTo>
                  <a:lnTo>
                    <a:pt x="421600" y="1177936"/>
                  </a:lnTo>
                  <a:lnTo>
                    <a:pt x="418742" y="1175881"/>
                  </a:lnTo>
                  <a:lnTo>
                    <a:pt x="420343" y="1170939"/>
                  </a:lnTo>
                  <a:lnTo>
                    <a:pt x="420285" y="1159278"/>
                  </a:lnTo>
                  <a:lnTo>
                    <a:pt x="418056" y="1154447"/>
                  </a:lnTo>
                  <a:lnTo>
                    <a:pt x="415485" y="1155391"/>
                  </a:lnTo>
                  <a:lnTo>
                    <a:pt x="411484" y="1153947"/>
                  </a:lnTo>
                  <a:lnTo>
                    <a:pt x="408341" y="1157390"/>
                  </a:lnTo>
                  <a:lnTo>
                    <a:pt x="400397" y="1160389"/>
                  </a:lnTo>
                  <a:lnTo>
                    <a:pt x="398797" y="1158112"/>
                  </a:lnTo>
                  <a:lnTo>
                    <a:pt x="393653" y="1158223"/>
                  </a:lnTo>
                  <a:lnTo>
                    <a:pt x="394568" y="1161221"/>
                  </a:lnTo>
                  <a:lnTo>
                    <a:pt x="391196" y="1167330"/>
                  </a:lnTo>
                  <a:lnTo>
                    <a:pt x="387824" y="1170495"/>
                  </a:lnTo>
                  <a:lnTo>
                    <a:pt x="383881" y="1166552"/>
                  </a:lnTo>
                  <a:lnTo>
                    <a:pt x="382223" y="1169273"/>
                  </a:lnTo>
                  <a:lnTo>
                    <a:pt x="377308" y="1167219"/>
                  </a:lnTo>
                  <a:lnTo>
                    <a:pt x="371822" y="1169662"/>
                  </a:lnTo>
                  <a:lnTo>
                    <a:pt x="367021" y="1168274"/>
                  </a:lnTo>
                  <a:lnTo>
                    <a:pt x="363249" y="1171828"/>
                  </a:lnTo>
                  <a:lnTo>
                    <a:pt x="360392" y="1169662"/>
                  </a:lnTo>
                  <a:lnTo>
                    <a:pt x="362506" y="1166774"/>
                  </a:lnTo>
                  <a:lnTo>
                    <a:pt x="358848" y="1165775"/>
                  </a:lnTo>
                  <a:lnTo>
                    <a:pt x="356620" y="1157223"/>
                  </a:lnTo>
                  <a:lnTo>
                    <a:pt x="350619" y="1156946"/>
                  </a:lnTo>
                  <a:lnTo>
                    <a:pt x="348390" y="1151837"/>
                  </a:lnTo>
                  <a:lnTo>
                    <a:pt x="345990" y="1151559"/>
                  </a:lnTo>
                  <a:lnTo>
                    <a:pt x="343532" y="1156946"/>
                  </a:lnTo>
                  <a:lnTo>
                    <a:pt x="343704" y="1163887"/>
                  </a:lnTo>
                  <a:lnTo>
                    <a:pt x="339360" y="1162165"/>
                  </a:lnTo>
                  <a:lnTo>
                    <a:pt x="335017" y="1164664"/>
                  </a:lnTo>
                  <a:lnTo>
                    <a:pt x="333474" y="1160555"/>
                  </a:lnTo>
                  <a:lnTo>
                    <a:pt x="329130" y="1163720"/>
                  </a:lnTo>
                  <a:lnTo>
                    <a:pt x="325530" y="1162610"/>
                  </a:lnTo>
                  <a:lnTo>
                    <a:pt x="319472" y="1164609"/>
                  </a:lnTo>
                  <a:lnTo>
                    <a:pt x="314843" y="1162776"/>
                  </a:lnTo>
                  <a:lnTo>
                    <a:pt x="315243" y="1166330"/>
                  </a:lnTo>
                  <a:lnTo>
                    <a:pt x="311928" y="1167996"/>
                  </a:lnTo>
                  <a:lnTo>
                    <a:pt x="308499" y="1166275"/>
                  </a:lnTo>
                  <a:lnTo>
                    <a:pt x="306042" y="1162110"/>
                  </a:lnTo>
                  <a:lnTo>
                    <a:pt x="298441" y="1164165"/>
                  </a:lnTo>
                  <a:lnTo>
                    <a:pt x="296154" y="1161888"/>
                  </a:lnTo>
                  <a:lnTo>
                    <a:pt x="294154" y="1156779"/>
                  </a:lnTo>
                  <a:lnTo>
                    <a:pt x="295697" y="1154614"/>
                  </a:lnTo>
                  <a:lnTo>
                    <a:pt x="293811" y="1150116"/>
                  </a:lnTo>
                  <a:lnTo>
                    <a:pt x="288153" y="1151115"/>
                  </a:lnTo>
                  <a:lnTo>
                    <a:pt x="285982" y="1149005"/>
                  </a:lnTo>
                  <a:lnTo>
                    <a:pt x="286782" y="1145174"/>
                  </a:lnTo>
                  <a:lnTo>
                    <a:pt x="283581" y="1144174"/>
                  </a:lnTo>
                  <a:lnTo>
                    <a:pt x="282496" y="1138621"/>
                  </a:lnTo>
                  <a:lnTo>
                    <a:pt x="276495" y="1140898"/>
                  </a:lnTo>
                  <a:lnTo>
                    <a:pt x="273351" y="1137511"/>
                  </a:lnTo>
                  <a:lnTo>
                    <a:pt x="275123" y="1134401"/>
                  </a:lnTo>
                  <a:lnTo>
                    <a:pt x="272780" y="1133901"/>
                  </a:lnTo>
                  <a:lnTo>
                    <a:pt x="273980" y="1131069"/>
                  </a:lnTo>
                  <a:lnTo>
                    <a:pt x="270894" y="1129681"/>
                  </a:lnTo>
                  <a:lnTo>
                    <a:pt x="270551" y="1126794"/>
                  </a:lnTo>
                  <a:lnTo>
                    <a:pt x="266493" y="1122962"/>
                  </a:lnTo>
                  <a:lnTo>
                    <a:pt x="262836" y="1123184"/>
                  </a:lnTo>
                  <a:lnTo>
                    <a:pt x="261635" y="1120408"/>
                  </a:lnTo>
                  <a:lnTo>
                    <a:pt x="267408" y="1116188"/>
                  </a:lnTo>
                  <a:lnTo>
                    <a:pt x="264836" y="1111412"/>
                  </a:lnTo>
                  <a:lnTo>
                    <a:pt x="267694" y="1111134"/>
                  </a:lnTo>
                  <a:lnTo>
                    <a:pt x="267122" y="1105026"/>
                  </a:lnTo>
                  <a:lnTo>
                    <a:pt x="261121" y="1102250"/>
                  </a:lnTo>
                  <a:lnTo>
                    <a:pt x="258549" y="1098307"/>
                  </a:lnTo>
                  <a:lnTo>
                    <a:pt x="259007" y="1093310"/>
                  </a:lnTo>
                  <a:lnTo>
                    <a:pt x="262550" y="1092255"/>
                  </a:lnTo>
                  <a:lnTo>
                    <a:pt x="260435" y="1088257"/>
                  </a:lnTo>
                  <a:lnTo>
                    <a:pt x="265179" y="1087201"/>
                  </a:lnTo>
                  <a:lnTo>
                    <a:pt x="264607" y="1083814"/>
                  </a:lnTo>
                  <a:lnTo>
                    <a:pt x="262378" y="1082148"/>
                  </a:lnTo>
                  <a:lnTo>
                    <a:pt x="262893" y="1078039"/>
                  </a:lnTo>
                  <a:lnTo>
                    <a:pt x="260893" y="1076318"/>
                  </a:lnTo>
                  <a:lnTo>
                    <a:pt x="263007" y="1073986"/>
                  </a:lnTo>
                  <a:lnTo>
                    <a:pt x="260664" y="1070709"/>
                  </a:lnTo>
                  <a:lnTo>
                    <a:pt x="261635" y="1067544"/>
                  </a:lnTo>
                  <a:lnTo>
                    <a:pt x="258835" y="1067044"/>
                  </a:lnTo>
                  <a:lnTo>
                    <a:pt x="257406" y="1062269"/>
                  </a:lnTo>
                  <a:lnTo>
                    <a:pt x="259578" y="1059215"/>
                  </a:lnTo>
                  <a:lnTo>
                    <a:pt x="257006" y="1055494"/>
                  </a:lnTo>
                  <a:lnTo>
                    <a:pt x="257749" y="1051219"/>
                  </a:lnTo>
                  <a:lnTo>
                    <a:pt x="255520" y="1051441"/>
                  </a:lnTo>
                  <a:lnTo>
                    <a:pt x="253806" y="1055439"/>
                  </a:lnTo>
                  <a:lnTo>
                    <a:pt x="251806" y="1049164"/>
                  </a:lnTo>
                  <a:lnTo>
                    <a:pt x="247519" y="1049331"/>
                  </a:lnTo>
                  <a:lnTo>
                    <a:pt x="240661" y="1054606"/>
                  </a:lnTo>
                  <a:lnTo>
                    <a:pt x="236032" y="1055606"/>
                  </a:lnTo>
                  <a:lnTo>
                    <a:pt x="231174" y="1055217"/>
                  </a:lnTo>
                  <a:lnTo>
                    <a:pt x="224773" y="105610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CD35EDC-0DA0-06D4-B4A0-445022502608}"/>
                </a:ext>
              </a:extLst>
            </p:cNvPr>
            <p:cNvSpPr/>
            <p:nvPr/>
          </p:nvSpPr>
          <p:spPr>
            <a:xfrm>
              <a:off x="15919" y="7166"/>
              <a:ext cx="216" cy="234"/>
            </a:xfrm>
            <a:custGeom>
              <a:avLst/>
              <a:gdLst>
                <a:gd name="connsiteX0" fmla="*/ 3886 w 114300"/>
                <a:gd name="connsiteY0" fmla="*/ 92567 h 123825"/>
                <a:gd name="connsiteX1" fmla="*/ 2915 w 114300"/>
                <a:gd name="connsiteY1" fmla="*/ 84238 h 123825"/>
                <a:gd name="connsiteX2" fmla="*/ 0 w 114300"/>
                <a:gd name="connsiteY2" fmla="*/ 83571 h 123825"/>
                <a:gd name="connsiteX3" fmla="*/ 2000 w 114300"/>
                <a:gd name="connsiteY3" fmla="*/ 79851 h 123825"/>
                <a:gd name="connsiteX4" fmla="*/ 6572 w 114300"/>
                <a:gd name="connsiteY4" fmla="*/ 79129 h 123825"/>
                <a:gd name="connsiteX5" fmla="*/ 14745 w 114300"/>
                <a:gd name="connsiteY5" fmla="*/ 79906 h 123825"/>
                <a:gd name="connsiteX6" fmla="*/ 20174 w 114300"/>
                <a:gd name="connsiteY6" fmla="*/ 77296 h 123825"/>
                <a:gd name="connsiteX7" fmla="*/ 18631 w 114300"/>
                <a:gd name="connsiteY7" fmla="*/ 67856 h 123825"/>
                <a:gd name="connsiteX8" fmla="*/ 21432 w 114300"/>
                <a:gd name="connsiteY8" fmla="*/ 62803 h 123825"/>
                <a:gd name="connsiteX9" fmla="*/ 26289 w 114300"/>
                <a:gd name="connsiteY9" fmla="*/ 64580 h 123825"/>
                <a:gd name="connsiteX10" fmla="*/ 25146 w 114300"/>
                <a:gd name="connsiteY10" fmla="*/ 57139 h 123825"/>
                <a:gd name="connsiteX11" fmla="*/ 23603 w 114300"/>
                <a:gd name="connsiteY11" fmla="*/ 53807 h 123825"/>
                <a:gd name="connsiteX12" fmla="*/ 26346 w 114300"/>
                <a:gd name="connsiteY12" fmla="*/ 51920 h 123825"/>
                <a:gd name="connsiteX13" fmla="*/ 29261 w 114300"/>
                <a:gd name="connsiteY13" fmla="*/ 45700 h 123825"/>
                <a:gd name="connsiteX14" fmla="*/ 35491 w 114300"/>
                <a:gd name="connsiteY14" fmla="*/ 40925 h 123825"/>
                <a:gd name="connsiteX15" fmla="*/ 36005 w 114300"/>
                <a:gd name="connsiteY15" fmla="*/ 42702 h 123825"/>
                <a:gd name="connsiteX16" fmla="*/ 40977 w 114300"/>
                <a:gd name="connsiteY16" fmla="*/ 40314 h 123825"/>
                <a:gd name="connsiteX17" fmla="*/ 40977 w 114300"/>
                <a:gd name="connsiteY17" fmla="*/ 40314 h 123825"/>
                <a:gd name="connsiteX18" fmla="*/ 44920 w 114300"/>
                <a:gd name="connsiteY18" fmla="*/ 38870 h 123825"/>
                <a:gd name="connsiteX19" fmla="*/ 50578 w 114300"/>
                <a:gd name="connsiteY19" fmla="*/ 42424 h 123825"/>
                <a:gd name="connsiteX20" fmla="*/ 61380 w 114300"/>
                <a:gd name="connsiteY20" fmla="*/ 51642 h 123825"/>
                <a:gd name="connsiteX21" fmla="*/ 68638 w 114300"/>
                <a:gd name="connsiteY21" fmla="*/ 53807 h 123825"/>
                <a:gd name="connsiteX22" fmla="*/ 80068 w 114300"/>
                <a:gd name="connsiteY22" fmla="*/ 61526 h 123825"/>
                <a:gd name="connsiteX23" fmla="*/ 88183 w 114300"/>
                <a:gd name="connsiteY23" fmla="*/ 73132 h 123825"/>
                <a:gd name="connsiteX24" fmla="*/ 100871 w 114300"/>
                <a:gd name="connsiteY24" fmla="*/ 87291 h 123825"/>
                <a:gd name="connsiteX25" fmla="*/ 103728 w 114300"/>
                <a:gd name="connsiteY25" fmla="*/ 92678 h 123825"/>
                <a:gd name="connsiteX26" fmla="*/ 104985 w 114300"/>
                <a:gd name="connsiteY26" fmla="*/ 97842 h 123825"/>
                <a:gd name="connsiteX27" fmla="*/ 105271 w 114300"/>
                <a:gd name="connsiteY27" fmla="*/ 109281 h 123825"/>
                <a:gd name="connsiteX28" fmla="*/ 101614 w 114300"/>
                <a:gd name="connsiteY28" fmla="*/ 113279 h 123825"/>
                <a:gd name="connsiteX29" fmla="*/ 103043 w 114300"/>
                <a:gd name="connsiteY29" fmla="*/ 117222 h 123825"/>
                <a:gd name="connsiteX30" fmla="*/ 100585 w 114300"/>
                <a:gd name="connsiteY30" fmla="*/ 118554 h 123825"/>
                <a:gd name="connsiteX31" fmla="*/ 96984 w 114300"/>
                <a:gd name="connsiteY31" fmla="*/ 114556 h 123825"/>
                <a:gd name="connsiteX32" fmla="*/ 76239 w 114300"/>
                <a:gd name="connsiteY32" fmla="*/ 114056 h 123825"/>
                <a:gd name="connsiteX33" fmla="*/ 68809 w 114300"/>
                <a:gd name="connsiteY33" fmla="*/ 115500 h 123825"/>
                <a:gd name="connsiteX34" fmla="*/ 61037 w 114300"/>
                <a:gd name="connsiteY34" fmla="*/ 118721 h 123825"/>
                <a:gd name="connsiteX35" fmla="*/ 52578 w 114300"/>
                <a:gd name="connsiteY35" fmla="*/ 123607 h 123825"/>
                <a:gd name="connsiteX36" fmla="*/ 46635 w 114300"/>
                <a:gd name="connsiteY36" fmla="*/ 129049 h 123825"/>
                <a:gd name="connsiteX37" fmla="*/ 38519 w 114300"/>
                <a:gd name="connsiteY37" fmla="*/ 129327 h 123825"/>
                <a:gd name="connsiteX38" fmla="*/ 38291 w 114300"/>
                <a:gd name="connsiteY38" fmla="*/ 124329 h 123825"/>
                <a:gd name="connsiteX39" fmla="*/ 34576 w 114300"/>
                <a:gd name="connsiteY39" fmla="*/ 120831 h 123825"/>
                <a:gd name="connsiteX40" fmla="*/ 33147 w 114300"/>
                <a:gd name="connsiteY40" fmla="*/ 117610 h 123825"/>
                <a:gd name="connsiteX41" fmla="*/ 29261 w 114300"/>
                <a:gd name="connsiteY41" fmla="*/ 119110 h 123825"/>
                <a:gd name="connsiteX42" fmla="*/ 24460 w 114300"/>
                <a:gd name="connsiteY42" fmla="*/ 118332 h 123825"/>
                <a:gd name="connsiteX43" fmla="*/ 25832 w 114300"/>
                <a:gd name="connsiteY43" fmla="*/ 113224 h 123825"/>
                <a:gd name="connsiteX44" fmla="*/ 22117 w 114300"/>
                <a:gd name="connsiteY44" fmla="*/ 109892 h 123825"/>
                <a:gd name="connsiteX45" fmla="*/ 18631 w 114300"/>
                <a:gd name="connsiteY45" fmla="*/ 111169 h 123825"/>
                <a:gd name="connsiteX46" fmla="*/ 16574 w 114300"/>
                <a:gd name="connsiteY46" fmla="*/ 114556 h 123825"/>
                <a:gd name="connsiteX47" fmla="*/ 12287 w 114300"/>
                <a:gd name="connsiteY47" fmla="*/ 112057 h 123825"/>
                <a:gd name="connsiteX48" fmla="*/ 14916 w 114300"/>
                <a:gd name="connsiteY48" fmla="*/ 108281 h 123825"/>
                <a:gd name="connsiteX49" fmla="*/ 12402 w 114300"/>
                <a:gd name="connsiteY49" fmla="*/ 106394 h 123825"/>
                <a:gd name="connsiteX50" fmla="*/ 13088 w 114300"/>
                <a:gd name="connsiteY50" fmla="*/ 101118 h 123825"/>
                <a:gd name="connsiteX51" fmla="*/ 12059 w 114300"/>
                <a:gd name="connsiteY51" fmla="*/ 92900 h 123825"/>
                <a:gd name="connsiteX52" fmla="*/ 8344 w 114300"/>
                <a:gd name="connsiteY52" fmla="*/ 91179 h 123825"/>
                <a:gd name="connsiteX53" fmla="*/ 7487 w 114300"/>
                <a:gd name="connsiteY53" fmla="*/ 93344 h 123825"/>
                <a:gd name="connsiteX54" fmla="*/ 103500 w 114300"/>
                <a:gd name="connsiteY54" fmla="*/ 27431 h 123825"/>
                <a:gd name="connsiteX55" fmla="*/ 105443 w 114300"/>
                <a:gd name="connsiteY55" fmla="*/ 40925 h 123825"/>
                <a:gd name="connsiteX56" fmla="*/ 104128 w 114300"/>
                <a:gd name="connsiteY56" fmla="*/ 44090 h 123825"/>
                <a:gd name="connsiteX57" fmla="*/ 95670 w 114300"/>
                <a:gd name="connsiteY57" fmla="*/ 47921 h 123825"/>
                <a:gd name="connsiteX58" fmla="*/ 89040 w 114300"/>
                <a:gd name="connsiteY58" fmla="*/ 46922 h 123825"/>
                <a:gd name="connsiteX59" fmla="*/ 76410 w 114300"/>
                <a:gd name="connsiteY59" fmla="*/ 41147 h 123825"/>
                <a:gd name="connsiteX60" fmla="*/ 71095 w 114300"/>
                <a:gd name="connsiteY60" fmla="*/ 39981 h 123825"/>
                <a:gd name="connsiteX61" fmla="*/ 63837 w 114300"/>
                <a:gd name="connsiteY61" fmla="*/ 36760 h 123825"/>
                <a:gd name="connsiteX62" fmla="*/ 53321 w 114300"/>
                <a:gd name="connsiteY62" fmla="*/ 30319 h 123825"/>
                <a:gd name="connsiteX63" fmla="*/ 49721 w 114300"/>
                <a:gd name="connsiteY63" fmla="*/ 30874 h 123825"/>
                <a:gd name="connsiteX64" fmla="*/ 47549 w 114300"/>
                <a:gd name="connsiteY64" fmla="*/ 34372 h 123825"/>
                <a:gd name="connsiteX65" fmla="*/ 39891 w 114300"/>
                <a:gd name="connsiteY65" fmla="*/ 27487 h 123825"/>
                <a:gd name="connsiteX66" fmla="*/ 26518 w 114300"/>
                <a:gd name="connsiteY66" fmla="*/ 12494 h 123825"/>
                <a:gd name="connsiteX67" fmla="*/ 24060 w 114300"/>
                <a:gd name="connsiteY67" fmla="*/ 11939 h 123825"/>
                <a:gd name="connsiteX68" fmla="*/ 31604 w 114300"/>
                <a:gd name="connsiteY68" fmla="*/ 3665 h 123825"/>
                <a:gd name="connsiteX69" fmla="*/ 37662 w 114300"/>
                <a:gd name="connsiteY69" fmla="*/ 500 h 123825"/>
                <a:gd name="connsiteX70" fmla="*/ 43034 w 114300"/>
                <a:gd name="connsiteY70" fmla="*/ 0 h 123825"/>
                <a:gd name="connsiteX71" fmla="*/ 48749 w 114300"/>
                <a:gd name="connsiteY71" fmla="*/ 3831 h 123825"/>
                <a:gd name="connsiteX72" fmla="*/ 53093 w 114300"/>
                <a:gd name="connsiteY72" fmla="*/ 10828 h 123825"/>
                <a:gd name="connsiteX73" fmla="*/ 59322 w 114300"/>
                <a:gd name="connsiteY73" fmla="*/ 12605 h 123825"/>
                <a:gd name="connsiteX74" fmla="*/ 68695 w 114300"/>
                <a:gd name="connsiteY74" fmla="*/ 18047 h 123825"/>
                <a:gd name="connsiteX75" fmla="*/ 72696 w 114300"/>
                <a:gd name="connsiteY75" fmla="*/ 18658 h 123825"/>
                <a:gd name="connsiteX76" fmla="*/ 79382 w 114300"/>
                <a:gd name="connsiteY76" fmla="*/ 21268 h 123825"/>
                <a:gd name="connsiteX77" fmla="*/ 86869 w 114300"/>
                <a:gd name="connsiteY77" fmla="*/ 58639 h 123825"/>
                <a:gd name="connsiteX78" fmla="*/ 85897 w 114300"/>
                <a:gd name="connsiteY78" fmla="*/ 60693 h 123825"/>
                <a:gd name="connsiteX79" fmla="*/ 83954 w 114300"/>
                <a:gd name="connsiteY79" fmla="*/ 60249 h 123825"/>
                <a:gd name="connsiteX80" fmla="*/ 80582 w 114300"/>
                <a:gd name="connsiteY80" fmla="*/ 55973 h 123825"/>
                <a:gd name="connsiteX81" fmla="*/ 66123 w 114300"/>
                <a:gd name="connsiteY81" fmla="*/ 47144 h 123825"/>
                <a:gd name="connsiteX82" fmla="*/ 60351 w 114300"/>
                <a:gd name="connsiteY82" fmla="*/ 42091 h 123825"/>
                <a:gd name="connsiteX83" fmla="*/ 61380 w 114300"/>
                <a:gd name="connsiteY83" fmla="*/ 40814 h 123825"/>
                <a:gd name="connsiteX84" fmla="*/ 65666 w 114300"/>
                <a:gd name="connsiteY84" fmla="*/ 41980 h 123825"/>
                <a:gd name="connsiteX85" fmla="*/ 67380 w 114300"/>
                <a:gd name="connsiteY85" fmla="*/ 45089 h 123825"/>
                <a:gd name="connsiteX86" fmla="*/ 81897 w 114300"/>
                <a:gd name="connsiteY86" fmla="*/ 50254 h 123825"/>
                <a:gd name="connsiteX87" fmla="*/ 86583 w 114300"/>
                <a:gd name="connsiteY87" fmla="*/ 55029 h 123825"/>
                <a:gd name="connsiteX88" fmla="*/ 87440 w 114300"/>
                <a:gd name="connsiteY88" fmla="*/ 55751 h 123825"/>
                <a:gd name="connsiteX89" fmla="*/ 86583 w 114300"/>
                <a:gd name="connsiteY89" fmla="*/ 53474 h 123825"/>
                <a:gd name="connsiteX90" fmla="*/ 91498 w 114300"/>
                <a:gd name="connsiteY90" fmla="*/ 53807 h 123825"/>
                <a:gd name="connsiteX91" fmla="*/ 101328 w 114300"/>
                <a:gd name="connsiteY91" fmla="*/ 57861 h 123825"/>
                <a:gd name="connsiteX92" fmla="*/ 109615 w 114300"/>
                <a:gd name="connsiteY92" fmla="*/ 59305 h 123825"/>
                <a:gd name="connsiteX93" fmla="*/ 116644 w 114300"/>
                <a:gd name="connsiteY93" fmla="*/ 59638 h 123825"/>
                <a:gd name="connsiteX94" fmla="*/ 117216 w 114300"/>
                <a:gd name="connsiteY94" fmla="*/ 61138 h 123825"/>
                <a:gd name="connsiteX95" fmla="*/ 114873 w 114300"/>
                <a:gd name="connsiteY95" fmla="*/ 66746 h 123825"/>
                <a:gd name="connsiteX96" fmla="*/ 107329 w 114300"/>
                <a:gd name="connsiteY96" fmla="*/ 63858 h 123825"/>
                <a:gd name="connsiteX97" fmla="*/ 99556 w 114300"/>
                <a:gd name="connsiteY97" fmla="*/ 63747 h 123825"/>
                <a:gd name="connsiteX98" fmla="*/ 91041 w 114300"/>
                <a:gd name="connsiteY98" fmla="*/ 62415 h 123825"/>
                <a:gd name="connsiteX99" fmla="*/ 87612 w 114300"/>
                <a:gd name="connsiteY99" fmla="*/ 58805 h 123825"/>
                <a:gd name="connsiteX100" fmla="*/ 71210 w 114300"/>
                <a:gd name="connsiteY100" fmla="*/ 46145 h 123825"/>
                <a:gd name="connsiteX101" fmla="*/ 66809 w 114300"/>
                <a:gd name="connsiteY101" fmla="*/ 42369 h 123825"/>
                <a:gd name="connsiteX102" fmla="*/ 71667 w 114300"/>
                <a:gd name="connsiteY102" fmla="*/ 44867 h 123825"/>
                <a:gd name="connsiteX103" fmla="*/ 100585 w 114300"/>
                <a:gd name="connsiteY103" fmla="*/ 71077 h 123825"/>
                <a:gd name="connsiteX104" fmla="*/ 101271 w 114300"/>
                <a:gd name="connsiteY104" fmla="*/ 69633 h 123825"/>
                <a:gd name="connsiteX105" fmla="*/ 106643 w 114300"/>
                <a:gd name="connsiteY105" fmla="*/ 70466 h 123825"/>
                <a:gd name="connsiteX106" fmla="*/ 105443 w 114300"/>
                <a:gd name="connsiteY106" fmla="*/ 77019 h 123825"/>
                <a:gd name="connsiteX107" fmla="*/ 102071 w 114300"/>
                <a:gd name="connsiteY107" fmla="*/ 77185 h 123825"/>
                <a:gd name="connsiteX108" fmla="*/ 94927 w 114300"/>
                <a:gd name="connsiteY108" fmla="*/ 68356 h 123825"/>
                <a:gd name="connsiteX109" fmla="*/ 98756 w 114300"/>
                <a:gd name="connsiteY109" fmla="*/ 69078 h 123825"/>
                <a:gd name="connsiteX110" fmla="*/ 97384 w 114300"/>
                <a:gd name="connsiteY110" fmla="*/ 7329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14300" h="123825">
                  <a:moveTo>
                    <a:pt x="3886" y="92567"/>
                  </a:moveTo>
                  <a:lnTo>
                    <a:pt x="2915" y="84238"/>
                  </a:lnTo>
                  <a:lnTo>
                    <a:pt x="0" y="83571"/>
                  </a:lnTo>
                  <a:lnTo>
                    <a:pt x="2000" y="79851"/>
                  </a:lnTo>
                  <a:lnTo>
                    <a:pt x="6572" y="79129"/>
                  </a:lnTo>
                  <a:lnTo>
                    <a:pt x="14745" y="79906"/>
                  </a:lnTo>
                  <a:lnTo>
                    <a:pt x="20174" y="77296"/>
                  </a:lnTo>
                  <a:lnTo>
                    <a:pt x="18631" y="67856"/>
                  </a:lnTo>
                  <a:lnTo>
                    <a:pt x="21432" y="62803"/>
                  </a:lnTo>
                  <a:lnTo>
                    <a:pt x="26289" y="64580"/>
                  </a:lnTo>
                  <a:lnTo>
                    <a:pt x="25146" y="57139"/>
                  </a:lnTo>
                  <a:lnTo>
                    <a:pt x="23603" y="53807"/>
                  </a:lnTo>
                  <a:lnTo>
                    <a:pt x="26346" y="51920"/>
                  </a:lnTo>
                  <a:lnTo>
                    <a:pt x="29261" y="45700"/>
                  </a:lnTo>
                  <a:lnTo>
                    <a:pt x="35491" y="40925"/>
                  </a:lnTo>
                  <a:lnTo>
                    <a:pt x="36005" y="42702"/>
                  </a:lnTo>
                  <a:lnTo>
                    <a:pt x="40977" y="40314"/>
                  </a:lnTo>
                  <a:lnTo>
                    <a:pt x="40977" y="40314"/>
                  </a:lnTo>
                  <a:lnTo>
                    <a:pt x="44920" y="38870"/>
                  </a:lnTo>
                  <a:lnTo>
                    <a:pt x="50578" y="42424"/>
                  </a:lnTo>
                  <a:lnTo>
                    <a:pt x="61380" y="51642"/>
                  </a:lnTo>
                  <a:lnTo>
                    <a:pt x="68638" y="53807"/>
                  </a:lnTo>
                  <a:lnTo>
                    <a:pt x="80068" y="61526"/>
                  </a:lnTo>
                  <a:lnTo>
                    <a:pt x="88183" y="73132"/>
                  </a:lnTo>
                  <a:lnTo>
                    <a:pt x="100871" y="87291"/>
                  </a:lnTo>
                  <a:lnTo>
                    <a:pt x="103728" y="92678"/>
                  </a:lnTo>
                  <a:lnTo>
                    <a:pt x="104985" y="97842"/>
                  </a:lnTo>
                  <a:lnTo>
                    <a:pt x="105271" y="109281"/>
                  </a:lnTo>
                  <a:lnTo>
                    <a:pt x="101614" y="113279"/>
                  </a:lnTo>
                  <a:lnTo>
                    <a:pt x="103043" y="117222"/>
                  </a:lnTo>
                  <a:lnTo>
                    <a:pt x="100585" y="118554"/>
                  </a:lnTo>
                  <a:lnTo>
                    <a:pt x="96984" y="114556"/>
                  </a:lnTo>
                  <a:lnTo>
                    <a:pt x="76239" y="114056"/>
                  </a:lnTo>
                  <a:lnTo>
                    <a:pt x="68809" y="115500"/>
                  </a:lnTo>
                  <a:lnTo>
                    <a:pt x="61037" y="118721"/>
                  </a:lnTo>
                  <a:lnTo>
                    <a:pt x="52578" y="123607"/>
                  </a:lnTo>
                  <a:lnTo>
                    <a:pt x="46635" y="129049"/>
                  </a:lnTo>
                  <a:lnTo>
                    <a:pt x="38519" y="129327"/>
                  </a:lnTo>
                  <a:lnTo>
                    <a:pt x="38291" y="124329"/>
                  </a:lnTo>
                  <a:lnTo>
                    <a:pt x="34576" y="120831"/>
                  </a:lnTo>
                  <a:lnTo>
                    <a:pt x="33147" y="117610"/>
                  </a:lnTo>
                  <a:lnTo>
                    <a:pt x="29261" y="119110"/>
                  </a:lnTo>
                  <a:lnTo>
                    <a:pt x="24460" y="118332"/>
                  </a:lnTo>
                  <a:lnTo>
                    <a:pt x="25832" y="113224"/>
                  </a:lnTo>
                  <a:lnTo>
                    <a:pt x="22117" y="109892"/>
                  </a:lnTo>
                  <a:lnTo>
                    <a:pt x="18631" y="111169"/>
                  </a:lnTo>
                  <a:lnTo>
                    <a:pt x="16574" y="114556"/>
                  </a:lnTo>
                  <a:lnTo>
                    <a:pt x="12287" y="112057"/>
                  </a:lnTo>
                  <a:lnTo>
                    <a:pt x="14916" y="108281"/>
                  </a:lnTo>
                  <a:lnTo>
                    <a:pt x="12402" y="106394"/>
                  </a:lnTo>
                  <a:lnTo>
                    <a:pt x="13088" y="101118"/>
                  </a:lnTo>
                  <a:lnTo>
                    <a:pt x="12059" y="92900"/>
                  </a:lnTo>
                  <a:lnTo>
                    <a:pt x="8344" y="91179"/>
                  </a:lnTo>
                  <a:lnTo>
                    <a:pt x="7487" y="93344"/>
                  </a:lnTo>
                  <a:close/>
                  <a:moveTo>
                    <a:pt x="103500" y="27431"/>
                  </a:moveTo>
                  <a:lnTo>
                    <a:pt x="105443" y="40925"/>
                  </a:lnTo>
                  <a:lnTo>
                    <a:pt x="104128" y="44090"/>
                  </a:lnTo>
                  <a:lnTo>
                    <a:pt x="95670" y="47921"/>
                  </a:lnTo>
                  <a:lnTo>
                    <a:pt x="89040" y="46922"/>
                  </a:lnTo>
                  <a:lnTo>
                    <a:pt x="76410" y="41147"/>
                  </a:lnTo>
                  <a:lnTo>
                    <a:pt x="71095" y="39981"/>
                  </a:lnTo>
                  <a:lnTo>
                    <a:pt x="63837" y="36760"/>
                  </a:lnTo>
                  <a:lnTo>
                    <a:pt x="53321" y="30319"/>
                  </a:lnTo>
                  <a:lnTo>
                    <a:pt x="49721" y="30874"/>
                  </a:lnTo>
                  <a:lnTo>
                    <a:pt x="47549" y="34372"/>
                  </a:lnTo>
                  <a:lnTo>
                    <a:pt x="39891" y="27487"/>
                  </a:lnTo>
                  <a:lnTo>
                    <a:pt x="26518" y="12494"/>
                  </a:lnTo>
                  <a:lnTo>
                    <a:pt x="24060" y="11939"/>
                  </a:lnTo>
                  <a:lnTo>
                    <a:pt x="31604" y="3665"/>
                  </a:lnTo>
                  <a:lnTo>
                    <a:pt x="37662" y="500"/>
                  </a:lnTo>
                  <a:lnTo>
                    <a:pt x="43034" y="0"/>
                  </a:lnTo>
                  <a:lnTo>
                    <a:pt x="48749" y="3831"/>
                  </a:lnTo>
                  <a:lnTo>
                    <a:pt x="53093" y="10828"/>
                  </a:lnTo>
                  <a:lnTo>
                    <a:pt x="59322" y="12605"/>
                  </a:lnTo>
                  <a:lnTo>
                    <a:pt x="68695" y="18047"/>
                  </a:lnTo>
                  <a:lnTo>
                    <a:pt x="72696" y="18658"/>
                  </a:lnTo>
                  <a:lnTo>
                    <a:pt x="79382" y="21268"/>
                  </a:lnTo>
                  <a:close/>
                  <a:moveTo>
                    <a:pt x="86869" y="58639"/>
                  </a:moveTo>
                  <a:lnTo>
                    <a:pt x="85897" y="60693"/>
                  </a:lnTo>
                  <a:lnTo>
                    <a:pt x="83954" y="60249"/>
                  </a:lnTo>
                  <a:lnTo>
                    <a:pt x="80582" y="55973"/>
                  </a:lnTo>
                  <a:lnTo>
                    <a:pt x="66123" y="47144"/>
                  </a:lnTo>
                  <a:lnTo>
                    <a:pt x="60351" y="42091"/>
                  </a:lnTo>
                  <a:lnTo>
                    <a:pt x="61380" y="40814"/>
                  </a:lnTo>
                  <a:lnTo>
                    <a:pt x="65666" y="41980"/>
                  </a:lnTo>
                  <a:lnTo>
                    <a:pt x="67380" y="45089"/>
                  </a:lnTo>
                  <a:lnTo>
                    <a:pt x="81897" y="50254"/>
                  </a:lnTo>
                  <a:lnTo>
                    <a:pt x="86583" y="55029"/>
                  </a:lnTo>
                  <a:close/>
                  <a:moveTo>
                    <a:pt x="87440" y="55751"/>
                  </a:moveTo>
                  <a:lnTo>
                    <a:pt x="86583" y="53474"/>
                  </a:lnTo>
                  <a:lnTo>
                    <a:pt x="91498" y="53807"/>
                  </a:lnTo>
                  <a:lnTo>
                    <a:pt x="101328" y="57861"/>
                  </a:lnTo>
                  <a:lnTo>
                    <a:pt x="109615" y="59305"/>
                  </a:lnTo>
                  <a:lnTo>
                    <a:pt x="116644" y="59638"/>
                  </a:lnTo>
                  <a:lnTo>
                    <a:pt x="117216" y="61138"/>
                  </a:lnTo>
                  <a:lnTo>
                    <a:pt x="114873" y="66746"/>
                  </a:lnTo>
                  <a:lnTo>
                    <a:pt x="107329" y="63858"/>
                  </a:lnTo>
                  <a:lnTo>
                    <a:pt x="99556" y="63747"/>
                  </a:lnTo>
                  <a:lnTo>
                    <a:pt x="91041" y="62415"/>
                  </a:lnTo>
                  <a:lnTo>
                    <a:pt x="87612" y="58805"/>
                  </a:lnTo>
                  <a:close/>
                  <a:moveTo>
                    <a:pt x="71210" y="46145"/>
                  </a:moveTo>
                  <a:lnTo>
                    <a:pt x="66809" y="42369"/>
                  </a:lnTo>
                  <a:lnTo>
                    <a:pt x="71667" y="44867"/>
                  </a:lnTo>
                  <a:close/>
                  <a:moveTo>
                    <a:pt x="100585" y="71077"/>
                  </a:moveTo>
                  <a:lnTo>
                    <a:pt x="101271" y="69633"/>
                  </a:lnTo>
                  <a:lnTo>
                    <a:pt x="106643" y="70466"/>
                  </a:lnTo>
                  <a:lnTo>
                    <a:pt x="105443" y="77019"/>
                  </a:lnTo>
                  <a:lnTo>
                    <a:pt x="102071" y="77185"/>
                  </a:lnTo>
                  <a:close/>
                  <a:moveTo>
                    <a:pt x="94927" y="68356"/>
                  </a:moveTo>
                  <a:lnTo>
                    <a:pt x="98756" y="69078"/>
                  </a:lnTo>
                  <a:lnTo>
                    <a:pt x="97384" y="7329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5DAA57B-89E0-3A57-3879-5E3EB9E59812}"/>
                </a:ext>
              </a:extLst>
            </p:cNvPr>
            <p:cNvSpPr/>
            <p:nvPr/>
          </p:nvSpPr>
          <p:spPr>
            <a:xfrm>
              <a:off x="15131" y="6481"/>
              <a:ext cx="971" cy="899"/>
            </a:xfrm>
            <a:custGeom>
              <a:avLst/>
              <a:gdLst>
                <a:gd name="connsiteX0" fmla="*/ 87955 w 514350"/>
                <a:gd name="connsiteY0" fmla="*/ 63636 h 476250"/>
                <a:gd name="connsiteX1" fmla="*/ 87955 w 514350"/>
                <a:gd name="connsiteY1" fmla="*/ 63636 h 476250"/>
                <a:gd name="connsiteX2" fmla="*/ 88869 w 514350"/>
                <a:gd name="connsiteY2" fmla="*/ 63081 h 476250"/>
                <a:gd name="connsiteX3" fmla="*/ 88869 w 514350"/>
                <a:gd name="connsiteY3" fmla="*/ 63081 h 476250"/>
                <a:gd name="connsiteX4" fmla="*/ 89212 w 514350"/>
                <a:gd name="connsiteY4" fmla="*/ 62359 h 476250"/>
                <a:gd name="connsiteX5" fmla="*/ 89212 w 514350"/>
                <a:gd name="connsiteY5" fmla="*/ 62359 h 476250"/>
                <a:gd name="connsiteX6" fmla="*/ 93441 w 514350"/>
                <a:gd name="connsiteY6" fmla="*/ 61027 h 476250"/>
                <a:gd name="connsiteX7" fmla="*/ 96413 w 514350"/>
                <a:gd name="connsiteY7" fmla="*/ 62748 h 476250"/>
                <a:gd name="connsiteX8" fmla="*/ 96413 w 514350"/>
                <a:gd name="connsiteY8" fmla="*/ 64858 h 476250"/>
                <a:gd name="connsiteX9" fmla="*/ 102185 w 514350"/>
                <a:gd name="connsiteY9" fmla="*/ 72299 h 476250"/>
                <a:gd name="connsiteX10" fmla="*/ 108986 w 514350"/>
                <a:gd name="connsiteY10" fmla="*/ 74298 h 476250"/>
                <a:gd name="connsiteX11" fmla="*/ 114015 w 514350"/>
                <a:gd name="connsiteY11" fmla="*/ 74797 h 476250"/>
                <a:gd name="connsiteX12" fmla="*/ 115616 w 514350"/>
                <a:gd name="connsiteY12" fmla="*/ 71633 h 476250"/>
                <a:gd name="connsiteX13" fmla="*/ 120187 w 514350"/>
                <a:gd name="connsiteY13" fmla="*/ 70466 h 476250"/>
                <a:gd name="connsiteX14" fmla="*/ 122531 w 514350"/>
                <a:gd name="connsiteY14" fmla="*/ 65247 h 476250"/>
                <a:gd name="connsiteX15" fmla="*/ 133447 w 514350"/>
                <a:gd name="connsiteY15" fmla="*/ 68467 h 476250"/>
                <a:gd name="connsiteX16" fmla="*/ 132475 w 514350"/>
                <a:gd name="connsiteY16" fmla="*/ 61193 h 476250"/>
                <a:gd name="connsiteX17" fmla="*/ 132704 w 514350"/>
                <a:gd name="connsiteY17" fmla="*/ 53474 h 476250"/>
                <a:gd name="connsiteX18" fmla="*/ 142819 w 514350"/>
                <a:gd name="connsiteY18" fmla="*/ 54307 h 476250"/>
                <a:gd name="connsiteX19" fmla="*/ 143448 w 514350"/>
                <a:gd name="connsiteY19" fmla="*/ 51364 h 476250"/>
                <a:gd name="connsiteX20" fmla="*/ 147334 w 514350"/>
                <a:gd name="connsiteY20" fmla="*/ 50476 h 476250"/>
                <a:gd name="connsiteX21" fmla="*/ 156821 w 514350"/>
                <a:gd name="connsiteY21" fmla="*/ 53585 h 476250"/>
                <a:gd name="connsiteX22" fmla="*/ 159621 w 514350"/>
                <a:gd name="connsiteY22" fmla="*/ 53030 h 476250"/>
                <a:gd name="connsiteX23" fmla="*/ 162479 w 514350"/>
                <a:gd name="connsiteY23" fmla="*/ 57694 h 476250"/>
                <a:gd name="connsiteX24" fmla="*/ 159164 w 514350"/>
                <a:gd name="connsiteY24" fmla="*/ 62748 h 476250"/>
                <a:gd name="connsiteX25" fmla="*/ 168994 w 514350"/>
                <a:gd name="connsiteY25" fmla="*/ 65635 h 476250"/>
                <a:gd name="connsiteX26" fmla="*/ 167108 w 514350"/>
                <a:gd name="connsiteY26" fmla="*/ 70022 h 476250"/>
                <a:gd name="connsiteX27" fmla="*/ 164137 w 514350"/>
                <a:gd name="connsiteY27" fmla="*/ 72465 h 476250"/>
                <a:gd name="connsiteX28" fmla="*/ 168308 w 514350"/>
                <a:gd name="connsiteY28" fmla="*/ 75853 h 476250"/>
                <a:gd name="connsiteX29" fmla="*/ 168480 w 514350"/>
                <a:gd name="connsiteY29" fmla="*/ 84127 h 476250"/>
                <a:gd name="connsiteX30" fmla="*/ 172023 w 514350"/>
                <a:gd name="connsiteY30" fmla="*/ 84182 h 476250"/>
                <a:gd name="connsiteX31" fmla="*/ 172252 w 514350"/>
                <a:gd name="connsiteY31" fmla="*/ 81183 h 476250"/>
                <a:gd name="connsiteX32" fmla="*/ 177567 w 514350"/>
                <a:gd name="connsiteY32" fmla="*/ 81294 h 476250"/>
                <a:gd name="connsiteX33" fmla="*/ 178767 w 514350"/>
                <a:gd name="connsiteY33" fmla="*/ 79073 h 476250"/>
                <a:gd name="connsiteX34" fmla="*/ 187054 w 514350"/>
                <a:gd name="connsiteY34" fmla="*/ 80128 h 476250"/>
                <a:gd name="connsiteX35" fmla="*/ 189397 w 514350"/>
                <a:gd name="connsiteY35" fmla="*/ 78740 h 476250"/>
                <a:gd name="connsiteX36" fmla="*/ 190426 w 514350"/>
                <a:gd name="connsiteY36" fmla="*/ 73520 h 476250"/>
                <a:gd name="connsiteX37" fmla="*/ 192597 w 514350"/>
                <a:gd name="connsiteY37" fmla="*/ 69689 h 476250"/>
                <a:gd name="connsiteX38" fmla="*/ 191226 w 514350"/>
                <a:gd name="connsiteY38" fmla="*/ 59860 h 476250"/>
                <a:gd name="connsiteX39" fmla="*/ 192597 w 514350"/>
                <a:gd name="connsiteY39" fmla="*/ 56362 h 476250"/>
                <a:gd name="connsiteX40" fmla="*/ 195798 w 514350"/>
                <a:gd name="connsiteY40" fmla="*/ 56695 h 476250"/>
                <a:gd name="connsiteX41" fmla="*/ 194598 w 514350"/>
                <a:gd name="connsiteY41" fmla="*/ 52975 h 476250"/>
                <a:gd name="connsiteX42" fmla="*/ 202484 w 514350"/>
                <a:gd name="connsiteY42" fmla="*/ 47366 h 476250"/>
                <a:gd name="connsiteX43" fmla="*/ 207628 w 514350"/>
                <a:gd name="connsiteY43" fmla="*/ 46422 h 476250"/>
                <a:gd name="connsiteX44" fmla="*/ 208200 w 514350"/>
                <a:gd name="connsiteY44" fmla="*/ 48699 h 476250"/>
                <a:gd name="connsiteX45" fmla="*/ 213457 w 514350"/>
                <a:gd name="connsiteY45" fmla="*/ 48755 h 476250"/>
                <a:gd name="connsiteX46" fmla="*/ 215858 w 514350"/>
                <a:gd name="connsiteY46" fmla="*/ 50476 h 476250"/>
                <a:gd name="connsiteX47" fmla="*/ 220430 w 514350"/>
                <a:gd name="connsiteY47" fmla="*/ 48755 h 476250"/>
                <a:gd name="connsiteX48" fmla="*/ 224544 w 514350"/>
                <a:gd name="connsiteY48" fmla="*/ 45423 h 476250"/>
                <a:gd name="connsiteX49" fmla="*/ 222716 w 514350"/>
                <a:gd name="connsiteY49" fmla="*/ 43479 h 476250"/>
                <a:gd name="connsiteX50" fmla="*/ 218544 w 514350"/>
                <a:gd name="connsiteY50" fmla="*/ 42924 h 476250"/>
                <a:gd name="connsiteX51" fmla="*/ 220430 w 514350"/>
                <a:gd name="connsiteY51" fmla="*/ 37593 h 476250"/>
                <a:gd name="connsiteX52" fmla="*/ 223459 w 514350"/>
                <a:gd name="connsiteY52" fmla="*/ 37371 h 476250"/>
                <a:gd name="connsiteX53" fmla="*/ 226088 w 514350"/>
                <a:gd name="connsiteY53" fmla="*/ 31874 h 476250"/>
                <a:gd name="connsiteX54" fmla="*/ 226545 w 514350"/>
                <a:gd name="connsiteY54" fmla="*/ 28486 h 476250"/>
                <a:gd name="connsiteX55" fmla="*/ 231688 w 514350"/>
                <a:gd name="connsiteY55" fmla="*/ 20435 h 476250"/>
                <a:gd name="connsiteX56" fmla="*/ 231860 w 514350"/>
                <a:gd name="connsiteY56" fmla="*/ 11217 h 476250"/>
                <a:gd name="connsiteX57" fmla="*/ 237975 w 514350"/>
                <a:gd name="connsiteY57" fmla="*/ 8329 h 476250"/>
                <a:gd name="connsiteX58" fmla="*/ 239289 w 514350"/>
                <a:gd name="connsiteY58" fmla="*/ 9496 h 476250"/>
                <a:gd name="connsiteX59" fmla="*/ 247119 w 514350"/>
                <a:gd name="connsiteY59" fmla="*/ 7829 h 476250"/>
                <a:gd name="connsiteX60" fmla="*/ 255234 w 514350"/>
                <a:gd name="connsiteY60" fmla="*/ 7885 h 476250"/>
                <a:gd name="connsiteX61" fmla="*/ 257406 w 514350"/>
                <a:gd name="connsiteY61" fmla="*/ 3221 h 476250"/>
                <a:gd name="connsiteX62" fmla="*/ 264779 w 514350"/>
                <a:gd name="connsiteY62" fmla="*/ 1999 h 476250"/>
                <a:gd name="connsiteX63" fmla="*/ 267808 w 514350"/>
                <a:gd name="connsiteY63" fmla="*/ 0 h 476250"/>
                <a:gd name="connsiteX64" fmla="*/ 271237 w 514350"/>
                <a:gd name="connsiteY64" fmla="*/ 1055 h 476250"/>
                <a:gd name="connsiteX65" fmla="*/ 273008 w 514350"/>
                <a:gd name="connsiteY65" fmla="*/ 5442 h 476250"/>
                <a:gd name="connsiteX66" fmla="*/ 271751 w 514350"/>
                <a:gd name="connsiteY66" fmla="*/ 6330 h 476250"/>
                <a:gd name="connsiteX67" fmla="*/ 273123 w 514350"/>
                <a:gd name="connsiteY67" fmla="*/ 10384 h 476250"/>
                <a:gd name="connsiteX68" fmla="*/ 271694 w 514350"/>
                <a:gd name="connsiteY68" fmla="*/ 10884 h 476250"/>
                <a:gd name="connsiteX69" fmla="*/ 271065 w 514350"/>
                <a:gd name="connsiteY69" fmla="*/ 6386 h 476250"/>
                <a:gd name="connsiteX70" fmla="*/ 266722 w 514350"/>
                <a:gd name="connsiteY70" fmla="*/ 8607 h 476250"/>
                <a:gd name="connsiteX71" fmla="*/ 264207 w 514350"/>
                <a:gd name="connsiteY71" fmla="*/ 16214 h 476250"/>
                <a:gd name="connsiteX72" fmla="*/ 264550 w 514350"/>
                <a:gd name="connsiteY72" fmla="*/ 22545 h 476250"/>
                <a:gd name="connsiteX73" fmla="*/ 263407 w 514350"/>
                <a:gd name="connsiteY73" fmla="*/ 26543 h 476250"/>
                <a:gd name="connsiteX74" fmla="*/ 264779 w 514350"/>
                <a:gd name="connsiteY74" fmla="*/ 33595 h 476250"/>
                <a:gd name="connsiteX75" fmla="*/ 266722 w 514350"/>
                <a:gd name="connsiteY75" fmla="*/ 36816 h 476250"/>
                <a:gd name="connsiteX76" fmla="*/ 269865 w 514350"/>
                <a:gd name="connsiteY76" fmla="*/ 36982 h 476250"/>
                <a:gd name="connsiteX77" fmla="*/ 273637 w 514350"/>
                <a:gd name="connsiteY77" fmla="*/ 39592 h 476250"/>
                <a:gd name="connsiteX78" fmla="*/ 279752 w 514350"/>
                <a:gd name="connsiteY78" fmla="*/ 40758 h 476250"/>
                <a:gd name="connsiteX79" fmla="*/ 285524 w 514350"/>
                <a:gd name="connsiteY79" fmla="*/ 40203 h 476250"/>
                <a:gd name="connsiteX80" fmla="*/ 285410 w 514350"/>
                <a:gd name="connsiteY80" fmla="*/ 38426 h 476250"/>
                <a:gd name="connsiteX81" fmla="*/ 290725 w 514350"/>
                <a:gd name="connsiteY81" fmla="*/ 41924 h 476250"/>
                <a:gd name="connsiteX82" fmla="*/ 290496 w 514350"/>
                <a:gd name="connsiteY82" fmla="*/ 41869 h 476250"/>
                <a:gd name="connsiteX83" fmla="*/ 280038 w 514350"/>
                <a:gd name="connsiteY83" fmla="*/ 42147 h 476250"/>
                <a:gd name="connsiteX84" fmla="*/ 287010 w 514350"/>
                <a:gd name="connsiteY84" fmla="*/ 42591 h 476250"/>
                <a:gd name="connsiteX85" fmla="*/ 293411 w 514350"/>
                <a:gd name="connsiteY85" fmla="*/ 44257 h 476250"/>
                <a:gd name="connsiteX86" fmla="*/ 287810 w 514350"/>
                <a:gd name="connsiteY86" fmla="*/ 51087 h 476250"/>
                <a:gd name="connsiteX87" fmla="*/ 297412 w 514350"/>
                <a:gd name="connsiteY87" fmla="*/ 57583 h 476250"/>
                <a:gd name="connsiteX88" fmla="*/ 301298 w 514350"/>
                <a:gd name="connsiteY88" fmla="*/ 60138 h 476250"/>
                <a:gd name="connsiteX89" fmla="*/ 304098 w 514350"/>
                <a:gd name="connsiteY89" fmla="*/ 62803 h 476250"/>
                <a:gd name="connsiteX90" fmla="*/ 317128 w 514350"/>
                <a:gd name="connsiteY90" fmla="*/ 68800 h 476250"/>
                <a:gd name="connsiteX91" fmla="*/ 319929 w 514350"/>
                <a:gd name="connsiteY91" fmla="*/ 72188 h 476250"/>
                <a:gd name="connsiteX92" fmla="*/ 333931 w 514350"/>
                <a:gd name="connsiteY92" fmla="*/ 75186 h 476250"/>
                <a:gd name="connsiteX93" fmla="*/ 347018 w 514350"/>
                <a:gd name="connsiteY93" fmla="*/ 82794 h 476250"/>
                <a:gd name="connsiteX94" fmla="*/ 366335 w 514350"/>
                <a:gd name="connsiteY94" fmla="*/ 92289 h 476250"/>
                <a:gd name="connsiteX95" fmla="*/ 366564 w 514350"/>
                <a:gd name="connsiteY95" fmla="*/ 98064 h 476250"/>
                <a:gd name="connsiteX96" fmla="*/ 369650 w 514350"/>
                <a:gd name="connsiteY96" fmla="*/ 106616 h 476250"/>
                <a:gd name="connsiteX97" fmla="*/ 371479 w 514350"/>
                <a:gd name="connsiteY97" fmla="*/ 116444 h 476250"/>
                <a:gd name="connsiteX98" fmla="*/ 382452 w 514350"/>
                <a:gd name="connsiteY98" fmla="*/ 142432 h 476250"/>
                <a:gd name="connsiteX99" fmla="*/ 386967 w 514350"/>
                <a:gd name="connsiteY99" fmla="*/ 151039 h 476250"/>
                <a:gd name="connsiteX100" fmla="*/ 391539 w 514350"/>
                <a:gd name="connsiteY100" fmla="*/ 163755 h 476250"/>
                <a:gd name="connsiteX101" fmla="*/ 394110 w 514350"/>
                <a:gd name="connsiteY101" fmla="*/ 168364 h 476250"/>
                <a:gd name="connsiteX102" fmla="*/ 395196 w 514350"/>
                <a:gd name="connsiteY102" fmla="*/ 169697 h 476250"/>
                <a:gd name="connsiteX103" fmla="*/ 400511 w 514350"/>
                <a:gd name="connsiteY103" fmla="*/ 180247 h 476250"/>
                <a:gd name="connsiteX104" fmla="*/ 403940 w 514350"/>
                <a:gd name="connsiteY104" fmla="*/ 189520 h 476250"/>
                <a:gd name="connsiteX105" fmla="*/ 406169 w 514350"/>
                <a:gd name="connsiteY105" fmla="*/ 200571 h 476250"/>
                <a:gd name="connsiteX106" fmla="*/ 408798 w 514350"/>
                <a:gd name="connsiteY106" fmla="*/ 203958 h 476250"/>
                <a:gd name="connsiteX107" fmla="*/ 412913 w 514350"/>
                <a:gd name="connsiteY107" fmla="*/ 204347 h 476250"/>
                <a:gd name="connsiteX108" fmla="*/ 414742 w 514350"/>
                <a:gd name="connsiteY108" fmla="*/ 207512 h 476250"/>
                <a:gd name="connsiteX109" fmla="*/ 413427 w 514350"/>
                <a:gd name="connsiteY109" fmla="*/ 211621 h 476250"/>
                <a:gd name="connsiteX110" fmla="*/ 415656 w 514350"/>
                <a:gd name="connsiteY110" fmla="*/ 214731 h 476250"/>
                <a:gd name="connsiteX111" fmla="*/ 418513 w 514350"/>
                <a:gd name="connsiteY111" fmla="*/ 227613 h 476250"/>
                <a:gd name="connsiteX112" fmla="*/ 418285 w 514350"/>
                <a:gd name="connsiteY112" fmla="*/ 232777 h 476250"/>
                <a:gd name="connsiteX113" fmla="*/ 422571 w 514350"/>
                <a:gd name="connsiteY113" fmla="*/ 235110 h 476250"/>
                <a:gd name="connsiteX114" fmla="*/ 423943 w 514350"/>
                <a:gd name="connsiteY114" fmla="*/ 237331 h 476250"/>
                <a:gd name="connsiteX115" fmla="*/ 426229 w 514350"/>
                <a:gd name="connsiteY115" fmla="*/ 249769 h 476250"/>
                <a:gd name="connsiteX116" fmla="*/ 428458 w 514350"/>
                <a:gd name="connsiteY116" fmla="*/ 253490 h 476250"/>
                <a:gd name="connsiteX117" fmla="*/ 427601 w 514350"/>
                <a:gd name="connsiteY117" fmla="*/ 264373 h 476250"/>
                <a:gd name="connsiteX118" fmla="*/ 425829 w 514350"/>
                <a:gd name="connsiteY118" fmla="*/ 269538 h 476250"/>
                <a:gd name="connsiteX119" fmla="*/ 422400 w 514350"/>
                <a:gd name="connsiteY119" fmla="*/ 270981 h 476250"/>
                <a:gd name="connsiteX120" fmla="*/ 426800 w 514350"/>
                <a:gd name="connsiteY120" fmla="*/ 273036 h 476250"/>
                <a:gd name="connsiteX121" fmla="*/ 428286 w 514350"/>
                <a:gd name="connsiteY121" fmla="*/ 278145 h 476250"/>
                <a:gd name="connsiteX122" fmla="*/ 426629 w 514350"/>
                <a:gd name="connsiteY122" fmla="*/ 280810 h 476250"/>
                <a:gd name="connsiteX123" fmla="*/ 432058 w 514350"/>
                <a:gd name="connsiteY123" fmla="*/ 281532 h 476250"/>
                <a:gd name="connsiteX124" fmla="*/ 437316 w 514350"/>
                <a:gd name="connsiteY124" fmla="*/ 284753 h 476250"/>
                <a:gd name="connsiteX125" fmla="*/ 441488 w 514350"/>
                <a:gd name="connsiteY125" fmla="*/ 285530 h 476250"/>
                <a:gd name="connsiteX126" fmla="*/ 444403 w 514350"/>
                <a:gd name="connsiteY126" fmla="*/ 289917 h 476250"/>
                <a:gd name="connsiteX127" fmla="*/ 455204 w 514350"/>
                <a:gd name="connsiteY127" fmla="*/ 294970 h 476250"/>
                <a:gd name="connsiteX128" fmla="*/ 462862 w 514350"/>
                <a:gd name="connsiteY128" fmla="*/ 295969 h 476250"/>
                <a:gd name="connsiteX129" fmla="*/ 466406 w 514350"/>
                <a:gd name="connsiteY129" fmla="*/ 297469 h 476250"/>
                <a:gd name="connsiteX130" fmla="*/ 469663 w 514350"/>
                <a:gd name="connsiteY130" fmla="*/ 300745 h 476250"/>
                <a:gd name="connsiteX131" fmla="*/ 471949 w 514350"/>
                <a:gd name="connsiteY131" fmla="*/ 317070 h 476250"/>
                <a:gd name="connsiteX132" fmla="*/ 476007 w 514350"/>
                <a:gd name="connsiteY132" fmla="*/ 319125 h 476250"/>
                <a:gd name="connsiteX133" fmla="*/ 476522 w 514350"/>
                <a:gd name="connsiteY133" fmla="*/ 324844 h 476250"/>
                <a:gd name="connsiteX134" fmla="*/ 472749 w 514350"/>
                <a:gd name="connsiteY134" fmla="*/ 328565 h 476250"/>
                <a:gd name="connsiteX135" fmla="*/ 480522 w 514350"/>
                <a:gd name="connsiteY135" fmla="*/ 331341 h 476250"/>
                <a:gd name="connsiteX136" fmla="*/ 478922 w 514350"/>
                <a:gd name="connsiteY136" fmla="*/ 333063 h 476250"/>
                <a:gd name="connsiteX137" fmla="*/ 500639 w 514350"/>
                <a:gd name="connsiteY137" fmla="*/ 341503 h 476250"/>
                <a:gd name="connsiteX138" fmla="*/ 501839 w 514350"/>
                <a:gd name="connsiteY138" fmla="*/ 344391 h 476250"/>
                <a:gd name="connsiteX139" fmla="*/ 509612 w 514350"/>
                <a:gd name="connsiteY139" fmla="*/ 352887 h 476250"/>
                <a:gd name="connsiteX140" fmla="*/ 512698 w 514350"/>
                <a:gd name="connsiteY140" fmla="*/ 362604 h 476250"/>
                <a:gd name="connsiteX141" fmla="*/ 520185 w 514350"/>
                <a:gd name="connsiteY141" fmla="*/ 378707 h 476250"/>
                <a:gd name="connsiteX142" fmla="*/ 520642 w 514350"/>
                <a:gd name="connsiteY142" fmla="*/ 389813 h 476250"/>
                <a:gd name="connsiteX143" fmla="*/ 496524 w 514350"/>
                <a:gd name="connsiteY143" fmla="*/ 383650 h 476250"/>
                <a:gd name="connsiteX144" fmla="*/ 489838 w 514350"/>
                <a:gd name="connsiteY144" fmla="*/ 381040 h 476250"/>
                <a:gd name="connsiteX145" fmla="*/ 485837 w 514350"/>
                <a:gd name="connsiteY145" fmla="*/ 380429 h 476250"/>
                <a:gd name="connsiteX146" fmla="*/ 476464 w 514350"/>
                <a:gd name="connsiteY146" fmla="*/ 374987 h 476250"/>
                <a:gd name="connsiteX147" fmla="*/ 470235 w 514350"/>
                <a:gd name="connsiteY147" fmla="*/ 373210 h 476250"/>
                <a:gd name="connsiteX148" fmla="*/ 465891 w 514350"/>
                <a:gd name="connsiteY148" fmla="*/ 366213 h 476250"/>
                <a:gd name="connsiteX149" fmla="*/ 460176 w 514350"/>
                <a:gd name="connsiteY149" fmla="*/ 362382 h 476250"/>
                <a:gd name="connsiteX150" fmla="*/ 454804 w 514350"/>
                <a:gd name="connsiteY150" fmla="*/ 362882 h 476250"/>
                <a:gd name="connsiteX151" fmla="*/ 448746 w 514350"/>
                <a:gd name="connsiteY151" fmla="*/ 366047 h 476250"/>
                <a:gd name="connsiteX152" fmla="*/ 441202 w 514350"/>
                <a:gd name="connsiteY152" fmla="*/ 374321 h 476250"/>
                <a:gd name="connsiteX153" fmla="*/ 443660 w 514350"/>
                <a:gd name="connsiteY153" fmla="*/ 374876 h 476250"/>
                <a:gd name="connsiteX154" fmla="*/ 457033 w 514350"/>
                <a:gd name="connsiteY154" fmla="*/ 389869 h 476250"/>
                <a:gd name="connsiteX155" fmla="*/ 464691 w 514350"/>
                <a:gd name="connsiteY155" fmla="*/ 396754 h 476250"/>
                <a:gd name="connsiteX156" fmla="*/ 462062 w 514350"/>
                <a:gd name="connsiteY156" fmla="*/ 401252 h 476250"/>
                <a:gd name="connsiteX157" fmla="*/ 458119 w 514350"/>
                <a:gd name="connsiteY157" fmla="*/ 402696 h 476250"/>
                <a:gd name="connsiteX158" fmla="*/ 458119 w 514350"/>
                <a:gd name="connsiteY158" fmla="*/ 402696 h 476250"/>
                <a:gd name="connsiteX159" fmla="*/ 453147 w 514350"/>
                <a:gd name="connsiteY159" fmla="*/ 405084 h 476250"/>
                <a:gd name="connsiteX160" fmla="*/ 452633 w 514350"/>
                <a:gd name="connsiteY160" fmla="*/ 403307 h 476250"/>
                <a:gd name="connsiteX161" fmla="*/ 446403 w 514350"/>
                <a:gd name="connsiteY161" fmla="*/ 408082 h 476250"/>
                <a:gd name="connsiteX162" fmla="*/ 443488 w 514350"/>
                <a:gd name="connsiteY162" fmla="*/ 414301 h 476250"/>
                <a:gd name="connsiteX163" fmla="*/ 440745 w 514350"/>
                <a:gd name="connsiteY163" fmla="*/ 416189 h 476250"/>
                <a:gd name="connsiteX164" fmla="*/ 442288 w 514350"/>
                <a:gd name="connsiteY164" fmla="*/ 419521 h 476250"/>
                <a:gd name="connsiteX165" fmla="*/ 443431 w 514350"/>
                <a:gd name="connsiteY165" fmla="*/ 426962 h 476250"/>
                <a:gd name="connsiteX166" fmla="*/ 438574 w 514350"/>
                <a:gd name="connsiteY166" fmla="*/ 425185 h 476250"/>
                <a:gd name="connsiteX167" fmla="*/ 435773 w 514350"/>
                <a:gd name="connsiteY167" fmla="*/ 430238 h 476250"/>
                <a:gd name="connsiteX168" fmla="*/ 437316 w 514350"/>
                <a:gd name="connsiteY168" fmla="*/ 439678 h 476250"/>
                <a:gd name="connsiteX169" fmla="*/ 431887 w 514350"/>
                <a:gd name="connsiteY169" fmla="*/ 442288 h 476250"/>
                <a:gd name="connsiteX170" fmla="*/ 423714 w 514350"/>
                <a:gd name="connsiteY170" fmla="*/ 441511 h 476250"/>
                <a:gd name="connsiteX171" fmla="*/ 419142 w 514350"/>
                <a:gd name="connsiteY171" fmla="*/ 442233 h 476250"/>
                <a:gd name="connsiteX172" fmla="*/ 417142 w 514350"/>
                <a:gd name="connsiteY172" fmla="*/ 445953 h 476250"/>
                <a:gd name="connsiteX173" fmla="*/ 420057 w 514350"/>
                <a:gd name="connsiteY173" fmla="*/ 446620 h 476250"/>
                <a:gd name="connsiteX174" fmla="*/ 421028 w 514350"/>
                <a:gd name="connsiteY174" fmla="*/ 454949 h 476250"/>
                <a:gd name="connsiteX175" fmla="*/ 417713 w 514350"/>
                <a:gd name="connsiteY175" fmla="*/ 457947 h 476250"/>
                <a:gd name="connsiteX176" fmla="*/ 413542 w 514350"/>
                <a:gd name="connsiteY176" fmla="*/ 456115 h 476250"/>
                <a:gd name="connsiteX177" fmla="*/ 408855 w 514350"/>
                <a:gd name="connsiteY177" fmla="*/ 457170 h 476250"/>
                <a:gd name="connsiteX178" fmla="*/ 406626 w 514350"/>
                <a:gd name="connsiteY178" fmla="*/ 460890 h 476250"/>
                <a:gd name="connsiteX179" fmla="*/ 402168 w 514350"/>
                <a:gd name="connsiteY179" fmla="*/ 460002 h 476250"/>
                <a:gd name="connsiteX180" fmla="*/ 400911 w 514350"/>
                <a:gd name="connsiteY180" fmla="*/ 461668 h 476250"/>
                <a:gd name="connsiteX181" fmla="*/ 403197 w 514350"/>
                <a:gd name="connsiteY181" fmla="*/ 464055 h 476250"/>
                <a:gd name="connsiteX182" fmla="*/ 403597 w 514350"/>
                <a:gd name="connsiteY182" fmla="*/ 469275 h 476250"/>
                <a:gd name="connsiteX183" fmla="*/ 400740 w 514350"/>
                <a:gd name="connsiteY183" fmla="*/ 469553 h 476250"/>
                <a:gd name="connsiteX184" fmla="*/ 398168 w 514350"/>
                <a:gd name="connsiteY184" fmla="*/ 473384 h 476250"/>
                <a:gd name="connsiteX185" fmla="*/ 392110 w 514350"/>
                <a:gd name="connsiteY185" fmla="*/ 472607 h 476250"/>
                <a:gd name="connsiteX186" fmla="*/ 389710 w 514350"/>
                <a:gd name="connsiteY186" fmla="*/ 474606 h 476250"/>
                <a:gd name="connsiteX187" fmla="*/ 384223 w 514350"/>
                <a:gd name="connsiteY187" fmla="*/ 482991 h 476250"/>
                <a:gd name="connsiteX188" fmla="*/ 382794 w 514350"/>
                <a:gd name="connsiteY188" fmla="*/ 482380 h 476250"/>
                <a:gd name="connsiteX189" fmla="*/ 380109 w 514350"/>
                <a:gd name="connsiteY189" fmla="*/ 474162 h 476250"/>
                <a:gd name="connsiteX190" fmla="*/ 378394 w 514350"/>
                <a:gd name="connsiteY190" fmla="*/ 471885 h 476250"/>
                <a:gd name="connsiteX191" fmla="*/ 377765 w 514350"/>
                <a:gd name="connsiteY191" fmla="*/ 465388 h 476250"/>
                <a:gd name="connsiteX192" fmla="*/ 376679 w 514350"/>
                <a:gd name="connsiteY192" fmla="*/ 467332 h 476250"/>
                <a:gd name="connsiteX193" fmla="*/ 370621 w 514350"/>
                <a:gd name="connsiteY193" fmla="*/ 469053 h 476250"/>
                <a:gd name="connsiteX194" fmla="*/ 371822 w 514350"/>
                <a:gd name="connsiteY194" fmla="*/ 462390 h 476250"/>
                <a:gd name="connsiteX195" fmla="*/ 366735 w 514350"/>
                <a:gd name="connsiteY195" fmla="*/ 464000 h 476250"/>
                <a:gd name="connsiteX196" fmla="*/ 358163 w 514350"/>
                <a:gd name="connsiteY196" fmla="*/ 464777 h 476250"/>
                <a:gd name="connsiteX197" fmla="*/ 351304 w 514350"/>
                <a:gd name="connsiteY197" fmla="*/ 463611 h 476250"/>
                <a:gd name="connsiteX198" fmla="*/ 347704 w 514350"/>
                <a:gd name="connsiteY198" fmla="*/ 461612 h 476250"/>
                <a:gd name="connsiteX199" fmla="*/ 342275 w 514350"/>
                <a:gd name="connsiteY199" fmla="*/ 456226 h 476250"/>
                <a:gd name="connsiteX200" fmla="*/ 337531 w 514350"/>
                <a:gd name="connsiteY200" fmla="*/ 453894 h 476250"/>
                <a:gd name="connsiteX201" fmla="*/ 336331 w 514350"/>
                <a:gd name="connsiteY201" fmla="*/ 450395 h 476250"/>
                <a:gd name="connsiteX202" fmla="*/ 332388 w 514350"/>
                <a:gd name="connsiteY202" fmla="*/ 445342 h 476250"/>
                <a:gd name="connsiteX203" fmla="*/ 330102 w 514350"/>
                <a:gd name="connsiteY203" fmla="*/ 438401 h 476250"/>
                <a:gd name="connsiteX204" fmla="*/ 326101 w 514350"/>
                <a:gd name="connsiteY204" fmla="*/ 439401 h 476250"/>
                <a:gd name="connsiteX205" fmla="*/ 321358 w 514350"/>
                <a:gd name="connsiteY205" fmla="*/ 437957 h 476250"/>
                <a:gd name="connsiteX206" fmla="*/ 319757 w 514350"/>
                <a:gd name="connsiteY206" fmla="*/ 440733 h 476250"/>
                <a:gd name="connsiteX207" fmla="*/ 316957 w 514350"/>
                <a:gd name="connsiteY207" fmla="*/ 437457 h 476250"/>
                <a:gd name="connsiteX208" fmla="*/ 311013 w 514350"/>
                <a:gd name="connsiteY208" fmla="*/ 438457 h 476250"/>
                <a:gd name="connsiteX209" fmla="*/ 310099 w 514350"/>
                <a:gd name="connsiteY209" fmla="*/ 440289 h 476250"/>
                <a:gd name="connsiteX210" fmla="*/ 307527 w 514350"/>
                <a:gd name="connsiteY210" fmla="*/ 438623 h 476250"/>
                <a:gd name="connsiteX211" fmla="*/ 302498 w 514350"/>
                <a:gd name="connsiteY211" fmla="*/ 442732 h 476250"/>
                <a:gd name="connsiteX212" fmla="*/ 300269 w 514350"/>
                <a:gd name="connsiteY212" fmla="*/ 445009 h 476250"/>
                <a:gd name="connsiteX213" fmla="*/ 294040 w 514350"/>
                <a:gd name="connsiteY213" fmla="*/ 439567 h 476250"/>
                <a:gd name="connsiteX214" fmla="*/ 287410 w 514350"/>
                <a:gd name="connsiteY214" fmla="*/ 439900 h 476250"/>
                <a:gd name="connsiteX215" fmla="*/ 285353 w 514350"/>
                <a:gd name="connsiteY215" fmla="*/ 437624 h 476250"/>
                <a:gd name="connsiteX216" fmla="*/ 280952 w 514350"/>
                <a:gd name="connsiteY216" fmla="*/ 437957 h 476250"/>
                <a:gd name="connsiteX217" fmla="*/ 278037 w 514350"/>
                <a:gd name="connsiteY217" fmla="*/ 433737 h 476250"/>
                <a:gd name="connsiteX218" fmla="*/ 279352 w 514350"/>
                <a:gd name="connsiteY218" fmla="*/ 428795 h 476250"/>
                <a:gd name="connsiteX219" fmla="*/ 277123 w 514350"/>
                <a:gd name="connsiteY219" fmla="*/ 424186 h 476250"/>
                <a:gd name="connsiteX220" fmla="*/ 275980 w 514350"/>
                <a:gd name="connsiteY220" fmla="*/ 428739 h 476250"/>
                <a:gd name="connsiteX221" fmla="*/ 271922 w 514350"/>
                <a:gd name="connsiteY221" fmla="*/ 428295 h 476250"/>
                <a:gd name="connsiteX222" fmla="*/ 269351 w 514350"/>
                <a:gd name="connsiteY222" fmla="*/ 429683 h 476250"/>
                <a:gd name="connsiteX223" fmla="*/ 263007 w 514350"/>
                <a:gd name="connsiteY223" fmla="*/ 427518 h 476250"/>
                <a:gd name="connsiteX224" fmla="*/ 262950 w 514350"/>
                <a:gd name="connsiteY224" fmla="*/ 424796 h 476250"/>
                <a:gd name="connsiteX225" fmla="*/ 259292 w 514350"/>
                <a:gd name="connsiteY225" fmla="*/ 424852 h 476250"/>
                <a:gd name="connsiteX226" fmla="*/ 254549 w 514350"/>
                <a:gd name="connsiteY226" fmla="*/ 429628 h 476250"/>
                <a:gd name="connsiteX227" fmla="*/ 254377 w 514350"/>
                <a:gd name="connsiteY227" fmla="*/ 431349 h 476250"/>
                <a:gd name="connsiteX228" fmla="*/ 245976 w 514350"/>
                <a:gd name="connsiteY228" fmla="*/ 430627 h 476250"/>
                <a:gd name="connsiteX229" fmla="*/ 243176 w 514350"/>
                <a:gd name="connsiteY229" fmla="*/ 431127 h 476250"/>
                <a:gd name="connsiteX230" fmla="*/ 232603 w 514350"/>
                <a:gd name="connsiteY230" fmla="*/ 430571 h 476250"/>
                <a:gd name="connsiteX231" fmla="*/ 225573 w 514350"/>
                <a:gd name="connsiteY231" fmla="*/ 431960 h 476250"/>
                <a:gd name="connsiteX232" fmla="*/ 222030 w 514350"/>
                <a:gd name="connsiteY232" fmla="*/ 426518 h 476250"/>
                <a:gd name="connsiteX233" fmla="*/ 219230 w 514350"/>
                <a:gd name="connsiteY233" fmla="*/ 426240 h 476250"/>
                <a:gd name="connsiteX234" fmla="*/ 218715 w 514350"/>
                <a:gd name="connsiteY234" fmla="*/ 421853 h 476250"/>
                <a:gd name="connsiteX235" fmla="*/ 221001 w 514350"/>
                <a:gd name="connsiteY235" fmla="*/ 416412 h 476250"/>
                <a:gd name="connsiteX236" fmla="*/ 223058 w 514350"/>
                <a:gd name="connsiteY236" fmla="*/ 417356 h 476250"/>
                <a:gd name="connsiteX237" fmla="*/ 228316 w 514350"/>
                <a:gd name="connsiteY237" fmla="*/ 416078 h 476250"/>
                <a:gd name="connsiteX238" fmla="*/ 230888 w 514350"/>
                <a:gd name="connsiteY238" fmla="*/ 414135 h 476250"/>
                <a:gd name="connsiteX239" fmla="*/ 233803 w 514350"/>
                <a:gd name="connsiteY239" fmla="*/ 402530 h 476250"/>
                <a:gd name="connsiteX240" fmla="*/ 234031 w 514350"/>
                <a:gd name="connsiteY240" fmla="*/ 400475 h 476250"/>
                <a:gd name="connsiteX241" fmla="*/ 233631 w 514350"/>
                <a:gd name="connsiteY241" fmla="*/ 395588 h 476250"/>
                <a:gd name="connsiteX242" fmla="*/ 231517 w 514350"/>
                <a:gd name="connsiteY242" fmla="*/ 389091 h 476250"/>
                <a:gd name="connsiteX243" fmla="*/ 226316 w 514350"/>
                <a:gd name="connsiteY243" fmla="*/ 389591 h 476250"/>
                <a:gd name="connsiteX244" fmla="*/ 223630 w 514350"/>
                <a:gd name="connsiteY244" fmla="*/ 382650 h 476250"/>
                <a:gd name="connsiteX245" fmla="*/ 221230 w 514350"/>
                <a:gd name="connsiteY245" fmla="*/ 383427 h 476250"/>
                <a:gd name="connsiteX246" fmla="*/ 220144 w 514350"/>
                <a:gd name="connsiteY246" fmla="*/ 388036 h 476250"/>
                <a:gd name="connsiteX247" fmla="*/ 211514 w 514350"/>
                <a:gd name="connsiteY247" fmla="*/ 386259 h 476250"/>
                <a:gd name="connsiteX248" fmla="*/ 211514 w 514350"/>
                <a:gd name="connsiteY248" fmla="*/ 383872 h 476250"/>
                <a:gd name="connsiteX249" fmla="*/ 216543 w 514350"/>
                <a:gd name="connsiteY249" fmla="*/ 379707 h 476250"/>
                <a:gd name="connsiteX250" fmla="*/ 212486 w 514350"/>
                <a:gd name="connsiteY250" fmla="*/ 377486 h 476250"/>
                <a:gd name="connsiteX251" fmla="*/ 211343 w 514350"/>
                <a:gd name="connsiteY251" fmla="*/ 374376 h 476250"/>
                <a:gd name="connsiteX252" fmla="*/ 204885 w 514350"/>
                <a:gd name="connsiteY252" fmla="*/ 375709 h 476250"/>
                <a:gd name="connsiteX253" fmla="*/ 203570 w 514350"/>
                <a:gd name="connsiteY253" fmla="*/ 377486 h 476250"/>
                <a:gd name="connsiteX254" fmla="*/ 200256 w 514350"/>
                <a:gd name="connsiteY254" fmla="*/ 376042 h 476250"/>
                <a:gd name="connsiteX255" fmla="*/ 201341 w 514350"/>
                <a:gd name="connsiteY255" fmla="*/ 373432 h 476250"/>
                <a:gd name="connsiteX256" fmla="*/ 196541 w 514350"/>
                <a:gd name="connsiteY256" fmla="*/ 372211 h 476250"/>
                <a:gd name="connsiteX257" fmla="*/ 198655 w 514350"/>
                <a:gd name="connsiteY257" fmla="*/ 365325 h 476250"/>
                <a:gd name="connsiteX258" fmla="*/ 195112 w 514350"/>
                <a:gd name="connsiteY258" fmla="*/ 363548 h 476250"/>
                <a:gd name="connsiteX259" fmla="*/ 195626 w 514350"/>
                <a:gd name="connsiteY259" fmla="*/ 361160 h 476250"/>
                <a:gd name="connsiteX260" fmla="*/ 185568 w 514350"/>
                <a:gd name="connsiteY260" fmla="*/ 355607 h 476250"/>
                <a:gd name="connsiteX261" fmla="*/ 187968 w 514350"/>
                <a:gd name="connsiteY261" fmla="*/ 349610 h 476250"/>
                <a:gd name="connsiteX262" fmla="*/ 188425 w 514350"/>
                <a:gd name="connsiteY262" fmla="*/ 339671 h 476250"/>
                <a:gd name="connsiteX263" fmla="*/ 192083 w 514350"/>
                <a:gd name="connsiteY263" fmla="*/ 338505 h 476250"/>
                <a:gd name="connsiteX264" fmla="*/ 198312 w 514350"/>
                <a:gd name="connsiteY264" fmla="*/ 334673 h 476250"/>
                <a:gd name="connsiteX265" fmla="*/ 197798 w 514350"/>
                <a:gd name="connsiteY265" fmla="*/ 329898 h 476250"/>
                <a:gd name="connsiteX266" fmla="*/ 199227 w 514350"/>
                <a:gd name="connsiteY266" fmla="*/ 326732 h 476250"/>
                <a:gd name="connsiteX267" fmla="*/ 211571 w 514350"/>
                <a:gd name="connsiteY267" fmla="*/ 325011 h 476250"/>
                <a:gd name="connsiteX268" fmla="*/ 214429 w 514350"/>
                <a:gd name="connsiteY268" fmla="*/ 320569 h 476250"/>
                <a:gd name="connsiteX269" fmla="*/ 212829 w 514350"/>
                <a:gd name="connsiteY269" fmla="*/ 314960 h 476250"/>
                <a:gd name="connsiteX270" fmla="*/ 217058 w 514350"/>
                <a:gd name="connsiteY270" fmla="*/ 311962 h 476250"/>
                <a:gd name="connsiteX271" fmla="*/ 215401 w 514350"/>
                <a:gd name="connsiteY271" fmla="*/ 303743 h 476250"/>
                <a:gd name="connsiteX272" fmla="*/ 215972 w 514350"/>
                <a:gd name="connsiteY272" fmla="*/ 296192 h 476250"/>
                <a:gd name="connsiteX273" fmla="*/ 210143 w 514350"/>
                <a:gd name="connsiteY273" fmla="*/ 296691 h 476250"/>
                <a:gd name="connsiteX274" fmla="*/ 206771 w 514350"/>
                <a:gd name="connsiteY274" fmla="*/ 295192 h 476250"/>
                <a:gd name="connsiteX275" fmla="*/ 208314 w 514350"/>
                <a:gd name="connsiteY275" fmla="*/ 289084 h 476250"/>
                <a:gd name="connsiteX276" fmla="*/ 204199 w 514350"/>
                <a:gd name="connsiteY276" fmla="*/ 286307 h 476250"/>
                <a:gd name="connsiteX277" fmla="*/ 204599 w 514350"/>
                <a:gd name="connsiteY277" fmla="*/ 283698 h 476250"/>
                <a:gd name="connsiteX278" fmla="*/ 207228 w 514350"/>
                <a:gd name="connsiteY278" fmla="*/ 282032 h 476250"/>
                <a:gd name="connsiteX279" fmla="*/ 210543 w 514350"/>
                <a:gd name="connsiteY279" fmla="*/ 284530 h 476250"/>
                <a:gd name="connsiteX280" fmla="*/ 212943 w 514350"/>
                <a:gd name="connsiteY280" fmla="*/ 282753 h 476250"/>
                <a:gd name="connsiteX281" fmla="*/ 215743 w 514350"/>
                <a:gd name="connsiteY281" fmla="*/ 283420 h 476250"/>
                <a:gd name="connsiteX282" fmla="*/ 218544 w 514350"/>
                <a:gd name="connsiteY282" fmla="*/ 280588 h 476250"/>
                <a:gd name="connsiteX283" fmla="*/ 218544 w 514350"/>
                <a:gd name="connsiteY283" fmla="*/ 280588 h 476250"/>
                <a:gd name="connsiteX284" fmla="*/ 220030 w 514350"/>
                <a:gd name="connsiteY284" fmla="*/ 283364 h 476250"/>
                <a:gd name="connsiteX285" fmla="*/ 222087 w 514350"/>
                <a:gd name="connsiteY285" fmla="*/ 281699 h 476250"/>
                <a:gd name="connsiteX286" fmla="*/ 224659 w 514350"/>
                <a:gd name="connsiteY286" fmla="*/ 284086 h 476250"/>
                <a:gd name="connsiteX287" fmla="*/ 227974 w 514350"/>
                <a:gd name="connsiteY287" fmla="*/ 281643 h 476250"/>
                <a:gd name="connsiteX288" fmla="*/ 230031 w 514350"/>
                <a:gd name="connsiteY288" fmla="*/ 285697 h 476250"/>
                <a:gd name="connsiteX289" fmla="*/ 236089 w 514350"/>
                <a:gd name="connsiteY289" fmla="*/ 282975 h 476250"/>
                <a:gd name="connsiteX290" fmla="*/ 234489 w 514350"/>
                <a:gd name="connsiteY290" fmla="*/ 287307 h 476250"/>
                <a:gd name="connsiteX291" fmla="*/ 237346 w 514350"/>
                <a:gd name="connsiteY291" fmla="*/ 286862 h 476250"/>
                <a:gd name="connsiteX292" fmla="*/ 237404 w 514350"/>
                <a:gd name="connsiteY292" fmla="*/ 286862 h 476250"/>
                <a:gd name="connsiteX293" fmla="*/ 237346 w 514350"/>
                <a:gd name="connsiteY293" fmla="*/ 286862 h 476250"/>
                <a:gd name="connsiteX294" fmla="*/ 237404 w 514350"/>
                <a:gd name="connsiteY294" fmla="*/ 286862 h 476250"/>
                <a:gd name="connsiteX295" fmla="*/ 242376 w 514350"/>
                <a:gd name="connsiteY295" fmla="*/ 292582 h 476250"/>
                <a:gd name="connsiteX296" fmla="*/ 248433 w 514350"/>
                <a:gd name="connsiteY296" fmla="*/ 291471 h 476250"/>
                <a:gd name="connsiteX297" fmla="*/ 252491 w 514350"/>
                <a:gd name="connsiteY297" fmla="*/ 298357 h 476250"/>
                <a:gd name="connsiteX298" fmla="*/ 257806 w 514350"/>
                <a:gd name="connsiteY298" fmla="*/ 293193 h 476250"/>
                <a:gd name="connsiteX299" fmla="*/ 260207 w 514350"/>
                <a:gd name="connsiteY299" fmla="*/ 289139 h 476250"/>
                <a:gd name="connsiteX300" fmla="*/ 258778 w 514350"/>
                <a:gd name="connsiteY300" fmla="*/ 286807 h 476250"/>
                <a:gd name="connsiteX301" fmla="*/ 265064 w 514350"/>
                <a:gd name="connsiteY301" fmla="*/ 284697 h 476250"/>
                <a:gd name="connsiteX302" fmla="*/ 266036 w 514350"/>
                <a:gd name="connsiteY302" fmla="*/ 281365 h 476250"/>
                <a:gd name="connsiteX303" fmla="*/ 263978 w 514350"/>
                <a:gd name="connsiteY303" fmla="*/ 277589 h 476250"/>
                <a:gd name="connsiteX304" fmla="*/ 264264 w 514350"/>
                <a:gd name="connsiteY304" fmla="*/ 270204 h 476250"/>
                <a:gd name="connsiteX305" fmla="*/ 261749 w 514350"/>
                <a:gd name="connsiteY305" fmla="*/ 257266 h 476250"/>
                <a:gd name="connsiteX306" fmla="*/ 255120 w 514350"/>
                <a:gd name="connsiteY306" fmla="*/ 257543 h 476250"/>
                <a:gd name="connsiteX307" fmla="*/ 249691 w 514350"/>
                <a:gd name="connsiteY307" fmla="*/ 251824 h 476250"/>
                <a:gd name="connsiteX308" fmla="*/ 246547 w 514350"/>
                <a:gd name="connsiteY308" fmla="*/ 242884 h 476250"/>
                <a:gd name="connsiteX309" fmla="*/ 243976 w 514350"/>
                <a:gd name="connsiteY309" fmla="*/ 242606 h 476250"/>
                <a:gd name="connsiteX310" fmla="*/ 238489 w 514350"/>
                <a:gd name="connsiteY310" fmla="*/ 244772 h 476250"/>
                <a:gd name="connsiteX311" fmla="*/ 234660 w 514350"/>
                <a:gd name="connsiteY311" fmla="*/ 244494 h 476250"/>
                <a:gd name="connsiteX312" fmla="*/ 234946 w 514350"/>
                <a:gd name="connsiteY312" fmla="*/ 242662 h 476250"/>
                <a:gd name="connsiteX313" fmla="*/ 234946 w 514350"/>
                <a:gd name="connsiteY313" fmla="*/ 242662 h 476250"/>
                <a:gd name="connsiteX314" fmla="*/ 230603 w 514350"/>
                <a:gd name="connsiteY314" fmla="*/ 242773 h 476250"/>
                <a:gd name="connsiteX315" fmla="*/ 230374 w 514350"/>
                <a:gd name="connsiteY315" fmla="*/ 246604 h 476250"/>
                <a:gd name="connsiteX316" fmla="*/ 228031 w 514350"/>
                <a:gd name="connsiteY316" fmla="*/ 246771 h 476250"/>
                <a:gd name="connsiteX317" fmla="*/ 227002 w 514350"/>
                <a:gd name="connsiteY317" fmla="*/ 254156 h 476250"/>
                <a:gd name="connsiteX318" fmla="*/ 220773 w 514350"/>
                <a:gd name="connsiteY318" fmla="*/ 254212 h 476250"/>
                <a:gd name="connsiteX319" fmla="*/ 220773 w 514350"/>
                <a:gd name="connsiteY319" fmla="*/ 254212 h 476250"/>
                <a:gd name="connsiteX320" fmla="*/ 220315 w 514350"/>
                <a:gd name="connsiteY320" fmla="*/ 263096 h 476250"/>
                <a:gd name="connsiteX321" fmla="*/ 222030 w 514350"/>
                <a:gd name="connsiteY321" fmla="*/ 266983 h 476250"/>
                <a:gd name="connsiteX322" fmla="*/ 217458 w 514350"/>
                <a:gd name="connsiteY322" fmla="*/ 268871 h 476250"/>
                <a:gd name="connsiteX323" fmla="*/ 211457 w 514350"/>
                <a:gd name="connsiteY323" fmla="*/ 266206 h 476250"/>
                <a:gd name="connsiteX324" fmla="*/ 204942 w 514350"/>
                <a:gd name="connsiteY324" fmla="*/ 268927 h 476250"/>
                <a:gd name="connsiteX325" fmla="*/ 203799 w 514350"/>
                <a:gd name="connsiteY325" fmla="*/ 267816 h 476250"/>
                <a:gd name="connsiteX326" fmla="*/ 196712 w 514350"/>
                <a:gd name="connsiteY326" fmla="*/ 268760 h 476250"/>
                <a:gd name="connsiteX327" fmla="*/ 193626 w 514350"/>
                <a:gd name="connsiteY327" fmla="*/ 266317 h 476250"/>
                <a:gd name="connsiteX328" fmla="*/ 189968 w 514350"/>
                <a:gd name="connsiteY328" fmla="*/ 269371 h 476250"/>
                <a:gd name="connsiteX329" fmla="*/ 186654 w 514350"/>
                <a:gd name="connsiteY329" fmla="*/ 269038 h 476250"/>
                <a:gd name="connsiteX330" fmla="*/ 185511 w 514350"/>
                <a:gd name="connsiteY330" fmla="*/ 263318 h 476250"/>
                <a:gd name="connsiteX331" fmla="*/ 182825 w 514350"/>
                <a:gd name="connsiteY331" fmla="*/ 264318 h 476250"/>
                <a:gd name="connsiteX332" fmla="*/ 179681 w 514350"/>
                <a:gd name="connsiteY332" fmla="*/ 261930 h 476250"/>
                <a:gd name="connsiteX333" fmla="*/ 179796 w 514350"/>
                <a:gd name="connsiteY333" fmla="*/ 254989 h 476250"/>
                <a:gd name="connsiteX334" fmla="*/ 175052 w 514350"/>
                <a:gd name="connsiteY334" fmla="*/ 254767 h 476250"/>
                <a:gd name="connsiteX335" fmla="*/ 173452 w 514350"/>
                <a:gd name="connsiteY335" fmla="*/ 247437 h 476250"/>
                <a:gd name="connsiteX336" fmla="*/ 175224 w 514350"/>
                <a:gd name="connsiteY336" fmla="*/ 244994 h 476250"/>
                <a:gd name="connsiteX337" fmla="*/ 178881 w 514350"/>
                <a:gd name="connsiteY337" fmla="*/ 243939 h 476250"/>
                <a:gd name="connsiteX338" fmla="*/ 180024 w 514350"/>
                <a:gd name="connsiteY338" fmla="*/ 241440 h 476250"/>
                <a:gd name="connsiteX339" fmla="*/ 176824 w 514350"/>
                <a:gd name="connsiteY339" fmla="*/ 241384 h 476250"/>
                <a:gd name="connsiteX340" fmla="*/ 174538 w 514350"/>
                <a:gd name="connsiteY340" fmla="*/ 238164 h 476250"/>
                <a:gd name="connsiteX341" fmla="*/ 174423 w 514350"/>
                <a:gd name="connsiteY341" fmla="*/ 234887 h 476250"/>
                <a:gd name="connsiteX342" fmla="*/ 172195 w 514350"/>
                <a:gd name="connsiteY342" fmla="*/ 225337 h 476250"/>
                <a:gd name="connsiteX343" fmla="*/ 171966 w 514350"/>
                <a:gd name="connsiteY343" fmla="*/ 216730 h 476250"/>
                <a:gd name="connsiteX344" fmla="*/ 168366 w 514350"/>
                <a:gd name="connsiteY344" fmla="*/ 213842 h 476250"/>
                <a:gd name="connsiteX345" fmla="*/ 165679 w 514350"/>
                <a:gd name="connsiteY345" fmla="*/ 219228 h 476250"/>
                <a:gd name="connsiteX346" fmla="*/ 155392 w 514350"/>
                <a:gd name="connsiteY346" fmla="*/ 223060 h 476250"/>
                <a:gd name="connsiteX347" fmla="*/ 155278 w 514350"/>
                <a:gd name="connsiteY347" fmla="*/ 221116 h 476250"/>
                <a:gd name="connsiteX348" fmla="*/ 150763 w 514350"/>
                <a:gd name="connsiteY348" fmla="*/ 217951 h 476250"/>
                <a:gd name="connsiteX349" fmla="*/ 149734 w 514350"/>
                <a:gd name="connsiteY349" fmla="*/ 212898 h 476250"/>
                <a:gd name="connsiteX350" fmla="*/ 146477 w 514350"/>
                <a:gd name="connsiteY350" fmla="*/ 213065 h 476250"/>
                <a:gd name="connsiteX351" fmla="*/ 146191 w 514350"/>
                <a:gd name="connsiteY351" fmla="*/ 208900 h 476250"/>
                <a:gd name="connsiteX352" fmla="*/ 149449 w 514350"/>
                <a:gd name="connsiteY352" fmla="*/ 207012 h 476250"/>
                <a:gd name="connsiteX353" fmla="*/ 151163 w 514350"/>
                <a:gd name="connsiteY353" fmla="*/ 201070 h 476250"/>
                <a:gd name="connsiteX354" fmla="*/ 154535 w 514350"/>
                <a:gd name="connsiteY354" fmla="*/ 196406 h 476250"/>
                <a:gd name="connsiteX355" fmla="*/ 153392 w 514350"/>
                <a:gd name="connsiteY355" fmla="*/ 193296 h 476250"/>
                <a:gd name="connsiteX356" fmla="*/ 154364 w 514350"/>
                <a:gd name="connsiteY356" fmla="*/ 187466 h 476250"/>
                <a:gd name="connsiteX357" fmla="*/ 156536 w 514350"/>
                <a:gd name="connsiteY357" fmla="*/ 183412 h 476250"/>
                <a:gd name="connsiteX358" fmla="*/ 161793 w 514350"/>
                <a:gd name="connsiteY358" fmla="*/ 185245 h 476250"/>
                <a:gd name="connsiteX359" fmla="*/ 162765 w 514350"/>
                <a:gd name="connsiteY359" fmla="*/ 171973 h 476250"/>
                <a:gd name="connsiteX360" fmla="*/ 162251 w 514350"/>
                <a:gd name="connsiteY360" fmla="*/ 169474 h 476250"/>
                <a:gd name="connsiteX361" fmla="*/ 167394 w 514350"/>
                <a:gd name="connsiteY361" fmla="*/ 164310 h 476250"/>
                <a:gd name="connsiteX362" fmla="*/ 166765 w 514350"/>
                <a:gd name="connsiteY362" fmla="*/ 156258 h 476250"/>
                <a:gd name="connsiteX363" fmla="*/ 162765 w 514350"/>
                <a:gd name="connsiteY363" fmla="*/ 152816 h 476250"/>
                <a:gd name="connsiteX364" fmla="*/ 157907 w 514350"/>
                <a:gd name="connsiteY364" fmla="*/ 152871 h 476250"/>
                <a:gd name="connsiteX365" fmla="*/ 153678 w 514350"/>
                <a:gd name="connsiteY365" fmla="*/ 155925 h 476250"/>
                <a:gd name="connsiteX366" fmla="*/ 149277 w 514350"/>
                <a:gd name="connsiteY366" fmla="*/ 154704 h 476250"/>
                <a:gd name="connsiteX367" fmla="*/ 142705 w 514350"/>
                <a:gd name="connsiteY367" fmla="*/ 157980 h 476250"/>
                <a:gd name="connsiteX368" fmla="*/ 137333 w 514350"/>
                <a:gd name="connsiteY368" fmla="*/ 156203 h 476250"/>
                <a:gd name="connsiteX369" fmla="*/ 132475 w 514350"/>
                <a:gd name="connsiteY369" fmla="*/ 156481 h 476250"/>
                <a:gd name="connsiteX370" fmla="*/ 128646 w 514350"/>
                <a:gd name="connsiteY370" fmla="*/ 159035 h 476250"/>
                <a:gd name="connsiteX371" fmla="*/ 126303 w 514350"/>
                <a:gd name="connsiteY371" fmla="*/ 154704 h 476250"/>
                <a:gd name="connsiteX372" fmla="*/ 127674 w 514350"/>
                <a:gd name="connsiteY372" fmla="*/ 153704 h 476250"/>
                <a:gd name="connsiteX373" fmla="*/ 129503 w 514350"/>
                <a:gd name="connsiteY373" fmla="*/ 140766 h 476250"/>
                <a:gd name="connsiteX374" fmla="*/ 128989 w 514350"/>
                <a:gd name="connsiteY374" fmla="*/ 138878 h 476250"/>
                <a:gd name="connsiteX375" fmla="*/ 125388 w 514350"/>
                <a:gd name="connsiteY375" fmla="*/ 140211 h 476250"/>
                <a:gd name="connsiteX376" fmla="*/ 121445 w 514350"/>
                <a:gd name="connsiteY376" fmla="*/ 133992 h 476250"/>
                <a:gd name="connsiteX377" fmla="*/ 121331 w 514350"/>
                <a:gd name="connsiteY377" fmla="*/ 127550 h 476250"/>
                <a:gd name="connsiteX378" fmla="*/ 117444 w 514350"/>
                <a:gd name="connsiteY378" fmla="*/ 123497 h 476250"/>
                <a:gd name="connsiteX379" fmla="*/ 115901 w 514350"/>
                <a:gd name="connsiteY379" fmla="*/ 126661 h 476250"/>
                <a:gd name="connsiteX380" fmla="*/ 111843 w 514350"/>
                <a:gd name="connsiteY380" fmla="*/ 128383 h 476250"/>
                <a:gd name="connsiteX381" fmla="*/ 109443 w 514350"/>
                <a:gd name="connsiteY381" fmla="*/ 122386 h 476250"/>
                <a:gd name="connsiteX382" fmla="*/ 106814 w 514350"/>
                <a:gd name="connsiteY382" fmla="*/ 119887 h 476250"/>
                <a:gd name="connsiteX383" fmla="*/ 99442 w 514350"/>
                <a:gd name="connsiteY383" fmla="*/ 123552 h 476250"/>
                <a:gd name="connsiteX384" fmla="*/ 96527 w 514350"/>
                <a:gd name="connsiteY384" fmla="*/ 123108 h 476250"/>
                <a:gd name="connsiteX385" fmla="*/ 92184 w 514350"/>
                <a:gd name="connsiteY385" fmla="*/ 116833 h 476250"/>
                <a:gd name="connsiteX386" fmla="*/ 87955 w 514350"/>
                <a:gd name="connsiteY386" fmla="*/ 119110 h 476250"/>
                <a:gd name="connsiteX387" fmla="*/ 84754 w 514350"/>
                <a:gd name="connsiteY387" fmla="*/ 117888 h 476250"/>
                <a:gd name="connsiteX388" fmla="*/ 82925 w 514350"/>
                <a:gd name="connsiteY388" fmla="*/ 119332 h 476250"/>
                <a:gd name="connsiteX389" fmla="*/ 76867 w 514350"/>
                <a:gd name="connsiteY389" fmla="*/ 118999 h 476250"/>
                <a:gd name="connsiteX390" fmla="*/ 71152 w 514350"/>
                <a:gd name="connsiteY390" fmla="*/ 115334 h 476250"/>
                <a:gd name="connsiteX391" fmla="*/ 70524 w 514350"/>
                <a:gd name="connsiteY391" fmla="*/ 112335 h 476250"/>
                <a:gd name="connsiteX392" fmla="*/ 63380 w 514350"/>
                <a:gd name="connsiteY392" fmla="*/ 109725 h 476250"/>
                <a:gd name="connsiteX393" fmla="*/ 61380 w 514350"/>
                <a:gd name="connsiteY393" fmla="*/ 107948 h 476250"/>
                <a:gd name="connsiteX394" fmla="*/ 63780 w 514350"/>
                <a:gd name="connsiteY394" fmla="*/ 101896 h 476250"/>
                <a:gd name="connsiteX395" fmla="*/ 56179 w 514350"/>
                <a:gd name="connsiteY395" fmla="*/ 94899 h 476250"/>
                <a:gd name="connsiteX396" fmla="*/ 57493 w 514350"/>
                <a:gd name="connsiteY396" fmla="*/ 87680 h 476250"/>
                <a:gd name="connsiteX397" fmla="*/ 55379 w 514350"/>
                <a:gd name="connsiteY397" fmla="*/ 85903 h 476250"/>
                <a:gd name="connsiteX398" fmla="*/ 56179 w 514350"/>
                <a:gd name="connsiteY398" fmla="*/ 83071 h 476250"/>
                <a:gd name="connsiteX399" fmla="*/ 50635 w 514350"/>
                <a:gd name="connsiteY399" fmla="*/ 80906 h 476250"/>
                <a:gd name="connsiteX400" fmla="*/ 43092 w 514350"/>
                <a:gd name="connsiteY400" fmla="*/ 83071 h 476250"/>
                <a:gd name="connsiteX401" fmla="*/ 38862 w 514350"/>
                <a:gd name="connsiteY401" fmla="*/ 78462 h 476250"/>
                <a:gd name="connsiteX402" fmla="*/ 38062 w 514350"/>
                <a:gd name="connsiteY402" fmla="*/ 75797 h 476250"/>
                <a:gd name="connsiteX403" fmla="*/ 33319 w 514350"/>
                <a:gd name="connsiteY403" fmla="*/ 73687 h 476250"/>
                <a:gd name="connsiteX404" fmla="*/ 27718 w 514350"/>
                <a:gd name="connsiteY404" fmla="*/ 73632 h 476250"/>
                <a:gd name="connsiteX405" fmla="*/ 21203 w 514350"/>
                <a:gd name="connsiteY405" fmla="*/ 71299 h 476250"/>
                <a:gd name="connsiteX406" fmla="*/ 21374 w 514350"/>
                <a:gd name="connsiteY406" fmla="*/ 69245 h 476250"/>
                <a:gd name="connsiteX407" fmla="*/ 11773 w 514350"/>
                <a:gd name="connsiteY407" fmla="*/ 62303 h 476250"/>
                <a:gd name="connsiteX408" fmla="*/ 10516 w 514350"/>
                <a:gd name="connsiteY408" fmla="*/ 57639 h 476250"/>
                <a:gd name="connsiteX409" fmla="*/ 6401 w 514350"/>
                <a:gd name="connsiteY409" fmla="*/ 55918 h 476250"/>
                <a:gd name="connsiteX410" fmla="*/ 6172 w 514350"/>
                <a:gd name="connsiteY410" fmla="*/ 53585 h 476250"/>
                <a:gd name="connsiteX411" fmla="*/ 971 w 514350"/>
                <a:gd name="connsiteY411" fmla="*/ 54807 h 476250"/>
                <a:gd name="connsiteX412" fmla="*/ 2629 w 514350"/>
                <a:gd name="connsiteY412" fmla="*/ 46867 h 476250"/>
                <a:gd name="connsiteX413" fmla="*/ 0 w 514350"/>
                <a:gd name="connsiteY413" fmla="*/ 46311 h 476250"/>
                <a:gd name="connsiteX414" fmla="*/ 514 w 514350"/>
                <a:gd name="connsiteY414" fmla="*/ 42480 h 476250"/>
                <a:gd name="connsiteX415" fmla="*/ 3658 w 514350"/>
                <a:gd name="connsiteY415" fmla="*/ 41702 h 476250"/>
                <a:gd name="connsiteX416" fmla="*/ 4115 w 514350"/>
                <a:gd name="connsiteY416" fmla="*/ 30985 h 476250"/>
                <a:gd name="connsiteX417" fmla="*/ 7544 w 514350"/>
                <a:gd name="connsiteY417" fmla="*/ 25932 h 476250"/>
                <a:gd name="connsiteX418" fmla="*/ 18002 w 514350"/>
                <a:gd name="connsiteY418" fmla="*/ 24433 h 476250"/>
                <a:gd name="connsiteX419" fmla="*/ 23203 w 514350"/>
                <a:gd name="connsiteY419" fmla="*/ 22878 h 476250"/>
                <a:gd name="connsiteX420" fmla="*/ 24003 w 514350"/>
                <a:gd name="connsiteY420" fmla="*/ 20934 h 476250"/>
                <a:gd name="connsiteX421" fmla="*/ 29147 w 514350"/>
                <a:gd name="connsiteY421" fmla="*/ 20990 h 476250"/>
                <a:gd name="connsiteX422" fmla="*/ 38748 w 514350"/>
                <a:gd name="connsiteY422" fmla="*/ 23544 h 476250"/>
                <a:gd name="connsiteX423" fmla="*/ 39491 w 514350"/>
                <a:gd name="connsiteY423" fmla="*/ 16936 h 476250"/>
                <a:gd name="connsiteX424" fmla="*/ 41948 w 514350"/>
                <a:gd name="connsiteY424" fmla="*/ 18047 h 476250"/>
                <a:gd name="connsiteX425" fmla="*/ 42520 w 514350"/>
                <a:gd name="connsiteY425" fmla="*/ 22100 h 476250"/>
                <a:gd name="connsiteX426" fmla="*/ 45892 w 514350"/>
                <a:gd name="connsiteY426" fmla="*/ 22212 h 476250"/>
                <a:gd name="connsiteX427" fmla="*/ 51836 w 514350"/>
                <a:gd name="connsiteY427" fmla="*/ 26043 h 476250"/>
                <a:gd name="connsiteX428" fmla="*/ 52464 w 514350"/>
                <a:gd name="connsiteY428" fmla="*/ 31874 h 476250"/>
                <a:gd name="connsiteX429" fmla="*/ 55893 w 514350"/>
                <a:gd name="connsiteY429" fmla="*/ 31707 h 476250"/>
                <a:gd name="connsiteX430" fmla="*/ 57093 w 514350"/>
                <a:gd name="connsiteY430" fmla="*/ 35039 h 476250"/>
                <a:gd name="connsiteX431" fmla="*/ 54522 w 514350"/>
                <a:gd name="connsiteY431" fmla="*/ 35539 h 476250"/>
                <a:gd name="connsiteX432" fmla="*/ 56179 w 514350"/>
                <a:gd name="connsiteY432" fmla="*/ 39925 h 476250"/>
                <a:gd name="connsiteX433" fmla="*/ 61094 w 514350"/>
                <a:gd name="connsiteY433" fmla="*/ 41369 h 476250"/>
                <a:gd name="connsiteX434" fmla="*/ 65552 w 514350"/>
                <a:gd name="connsiteY434" fmla="*/ 46478 h 476250"/>
                <a:gd name="connsiteX435" fmla="*/ 64752 w 514350"/>
                <a:gd name="connsiteY435" fmla="*/ 50754 h 476250"/>
                <a:gd name="connsiteX436" fmla="*/ 65837 w 514350"/>
                <a:gd name="connsiteY436" fmla="*/ 54918 h 476250"/>
                <a:gd name="connsiteX437" fmla="*/ 68695 w 514350"/>
                <a:gd name="connsiteY437" fmla="*/ 53807 h 476250"/>
                <a:gd name="connsiteX438" fmla="*/ 73096 w 514350"/>
                <a:gd name="connsiteY438" fmla="*/ 63914 h 476250"/>
                <a:gd name="connsiteX439" fmla="*/ 71953 w 514350"/>
                <a:gd name="connsiteY439" fmla="*/ 67579 h 476250"/>
                <a:gd name="connsiteX440" fmla="*/ 74467 w 514350"/>
                <a:gd name="connsiteY440" fmla="*/ 77963 h 476250"/>
                <a:gd name="connsiteX441" fmla="*/ 82068 w 514350"/>
                <a:gd name="connsiteY441" fmla="*/ 76075 h 476250"/>
                <a:gd name="connsiteX442" fmla="*/ 82468 w 514350"/>
                <a:gd name="connsiteY442" fmla="*/ 72077 h 476250"/>
                <a:gd name="connsiteX443" fmla="*/ 84354 w 514350"/>
                <a:gd name="connsiteY443" fmla="*/ 70633 h 476250"/>
                <a:gd name="connsiteX444" fmla="*/ 83897 w 514350"/>
                <a:gd name="connsiteY444" fmla="*/ 66912 h 476250"/>
                <a:gd name="connsiteX445" fmla="*/ 87212 w 514350"/>
                <a:gd name="connsiteY445" fmla="*/ 65802 h 476250"/>
                <a:gd name="connsiteX446" fmla="*/ 84354 w 514350"/>
                <a:gd name="connsiteY446" fmla="*/ 64191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</a:cxnLst>
              <a:rect l="l" t="t" r="r" b="b"/>
              <a:pathLst>
                <a:path w="514350" h="476250">
                  <a:moveTo>
                    <a:pt x="87955" y="63636"/>
                  </a:moveTo>
                  <a:lnTo>
                    <a:pt x="87955" y="63636"/>
                  </a:lnTo>
                  <a:lnTo>
                    <a:pt x="88869" y="63081"/>
                  </a:lnTo>
                  <a:lnTo>
                    <a:pt x="88869" y="63081"/>
                  </a:lnTo>
                  <a:lnTo>
                    <a:pt x="89212" y="62359"/>
                  </a:lnTo>
                  <a:lnTo>
                    <a:pt x="89212" y="62359"/>
                  </a:lnTo>
                  <a:lnTo>
                    <a:pt x="93441" y="61027"/>
                  </a:lnTo>
                  <a:lnTo>
                    <a:pt x="96413" y="62748"/>
                  </a:lnTo>
                  <a:lnTo>
                    <a:pt x="96413" y="64858"/>
                  </a:lnTo>
                  <a:lnTo>
                    <a:pt x="102185" y="72299"/>
                  </a:lnTo>
                  <a:lnTo>
                    <a:pt x="108986" y="74298"/>
                  </a:lnTo>
                  <a:lnTo>
                    <a:pt x="114015" y="74797"/>
                  </a:lnTo>
                  <a:lnTo>
                    <a:pt x="115616" y="71633"/>
                  </a:lnTo>
                  <a:lnTo>
                    <a:pt x="120187" y="70466"/>
                  </a:lnTo>
                  <a:lnTo>
                    <a:pt x="122531" y="65247"/>
                  </a:lnTo>
                  <a:lnTo>
                    <a:pt x="133447" y="68467"/>
                  </a:lnTo>
                  <a:lnTo>
                    <a:pt x="132475" y="61193"/>
                  </a:lnTo>
                  <a:lnTo>
                    <a:pt x="132704" y="53474"/>
                  </a:lnTo>
                  <a:lnTo>
                    <a:pt x="142819" y="54307"/>
                  </a:lnTo>
                  <a:lnTo>
                    <a:pt x="143448" y="51364"/>
                  </a:lnTo>
                  <a:lnTo>
                    <a:pt x="147334" y="50476"/>
                  </a:lnTo>
                  <a:lnTo>
                    <a:pt x="156821" y="53585"/>
                  </a:lnTo>
                  <a:lnTo>
                    <a:pt x="159621" y="53030"/>
                  </a:lnTo>
                  <a:lnTo>
                    <a:pt x="162479" y="57694"/>
                  </a:lnTo>
                  <a:lnTo>
                    <a:pt x="159164" y="62748"/>
                  </a:lnTo>
                  <a:lnTo>
                    <a:pt x="168994" y="65635"/>
                  </a:lnTo>
                  <a:lnTo>
                    <a:pt x="167108" y="70022"/>
                  </a:lnTo>
                  <a:lnTo>
                    <a:pt x="164137" y="72465"/>
                  </a:lnTo>
                  <a:lnTo>
                    <a:pt x="168308" y="75853"/>
                  </a:lnTo>
                  <a:lnTo>
                    <a:pt x="168480" y="84127"/>
                  </a:lnTo>
                  <a:lnTo>
                    <a:pt x="172023" y="84182"/>
                  </a:lnTo>
                  <a:lnTo>
                    <a:pt x="172252" y="81183"/>
                  </a:lnTo>
                  <a:lnTo>
                    <a:pt x="177567" y="81294"/>
                  </a:lnTo>
                  <a:lnTo>
                    <a:pt x="178767" y="79073"/>
                  </a:lnTo>
                  <a:lnTo>
                    <a:pt x="187054" y="80128"/>
                  </a:lnTo>
                  <a:lnTo>
                    <a:pt x="189397" y="78740"/>
                  </a:lnTo>
                  <a:lnTo>
                    <a:pt x="190426" y="73520"/>
                  </a:lnTo>
                  <a:lnTo>
                    <a:pt x="192597" y="69689"/>
                  </a:lnTo>
                  <a:lnTo>
                    <a:pt x="191226" y="59860"/>
                  </a:lnTo>
                  <a:lnTo>
                    <a:pt x="192597" y="56362"/>
                  </a:lnTo>
                  <a:lnTo>
                    <a:pt x="195798" y="56695"/>
                  </a:lnTo>
                  <a:lnTo>
                    <a:pt x="194598" y="52975"/>
                  </a:lnTo>
                  <a:lnTo>
                    <a:pt x="202484" y="47366"/>
                  </a:lnTo>
                  <a:lnTo>
                    <a:pt x="207628" y="46422"/>
                  </a:lnTo>
                  <a:lnTo>
                    <a:pt x="208200" y="48699"/>
                  </a:lnTo>
                  <a:lnTo>
                    <a:pt x="213457" y="48755"/>
                  </a:lnTo>
                  <a:lnTo>
                    <a:pt x="215858" y="50476"/>
                  </a:lnTo>
                  <a:lnTo>
                    <a:pt x="220430" y="48755"/>
                  </a:lnTo>
                  <a:lnTo>
                    <a:pt x="224544" y="45423"/>
                  </a:lnTo>
                  <a:lnTo>
                    <a:pt x="222716" y="43479"/>
                  </a:lnTo>
                  <a:lnTo>
                    <a:pt x="218544" y="42924"/>
                  </a:lnTo>
                  <a:lnTo>
                    <a:pt x="220430" y="37593"/>
                  </a:lnTo>
                  <a:lnTo>
                    <a:pt x="223459" y="37371"/>
                  </a:lnTo>
                  <a:lnTo>
                    <a:pt x="226088" y="31874"/>
                  </a:lnTo>
                  <a:lnTo>
                    <a:pt x="226545" y="28486"/>
                  </a:lnTo>
                  <a:lnTo>
                    <a:pt x="231688" y="20435"/>
                  </a:lnTo>
                  <a:lnTo>
                    <a:pt x="231860" y="11217"/>
                  </a:lnTo>
                  <a:lnTo>
                    <a:pt x="237975" y="8329"/>
                  </a:lnTo>
                  <a:lnTo>
                    <a:pt x="239289" y="9496"/>
                  </a:lnTo>
                  <a:lnTo>
                    <a:pt x="247119" y="7829"/>
                  </a:lnTo>
                  <a:lnTo>
                    <a:pt x="255234" y="7885"/>
                  </a:lnTo>
                  <a:lnTo>
                    <a:pt x="257406" y="3221"/>
                  </a:lnTo>
                  <a:lnTo>
                    <a:pt x="264779" y="1999"/>
                  </a:lnTo>
                  <a:lnTo>
                    <a:pt x="267808" y="0"/>
                  </a:lnTo>
                  <a:lnTo>
                    <a:pt x="271237" y="1055"/>
                  </a:lnTo>
                  <a:lnTo>
                    <a:pt x="273008" y="5442"/>
                  </a:lnTo>
                  <a:lnTo>
                    <a:pt x="271751" y="6330"/>
                  </a:lnTo>
                  <a:lnTo>
                    <a:pt x="273123" y="10384"/>
                  </a:lnTo>
                  <a:lnTo>
                    <a:pt x="271694" y="10884"/>
                  </a:lnTo>
                  <a:lnTo>
                    <a:pt x="271065" y="6386"/>
                  </a:lnTo>
                  <a:lnTo>
                    <a:pt x="266722" y="8607"/>
                  </a:lnTo>
                  <a:lnTo>
                    <a:pt x="264207" y="16214"/>
                  </a:lnTo>
                  <a:lnTo>
                    <a:pt x="264550" y="22545"/>
                  </a:lnTo>
                  <a:lnTo>
                    <a:pt x="263407" y="26543"/>
                  </a:lnTo>
                  <a:lnTo>
                    <a:pt x="264779" y="33595"/>
                  </a:lnTo>
                  <a:lnTo>
                    <a:pt x="266722" y="36816"/>
                  </a:lnTo>
                  <a:lnTo>
                    <a:pt x="269865" y="36982"/>
                  </a:lnTo>
                  <a:lnTo>
                    <a:pt x="273637" y="39592"/>
                  </a:lnTo>
                  <a:lnTo>
                    <a:pt x="279752" y="40758"/>
                  </a:lnTo>
                  <a:lnTo>
                    <a:pt x="285524" y="40203"/>
                  </a:lnTo>
                  <a:lnTo>
                    <a:pt x="285410" y="38426"/>
                  </a:lnTo>
                  <a:lnTo>
                    <a:pt x="290725" y="41924"/>
                  </a:lnTo>
                  <a:lnTo>
                    <a:pt x="290496" y="41869"/>
                  </a:lnTo>
                  <a:lnTo>
                    <a:pt x="280038" y="42147"/>
                  </a:lnTo>
                  <a:lnTo>
                    <a:pt x="287010" y="42591"/>
                  </a:lnTo>
                  <a:lnTo>
                    <a:pt x="293411" y="44257"/>
                  </a:lnTo>
                  <a:lnTo>
                    <a:pt x="287810" y="51087"/>
                  </a:lnTo>
                  <a:lnTo>
                    <a:pt x="297412" y="57583"/>
                  </a:lnTo>
                  <a:lnTo>
                    <a:pt x="301298" y="60138"/>
                  </a:lnTo>
                  <a:lnTo>
                    <a:pt x="304098" y="62803"/>
                  </a:lnTo>
                  <a:lnTo>
                    <a:pt x="317128" y="68800"/>
                  </a:lnTo>
                  <a:lnTo>
                    <a:pt x="319929" y="72188"/>
                  </a:lnTo>
                  <a:lnTo>
                    <a:pt x="333931" y="75186"/>
                  </a:lnTo>
                  <a:lnTo>
                    <a:pt x="347018" y="82794"/>
                  </a:lnTo>
                  <a:lnTo>
                    <a:pt x="366335" y="92289"/>
                  </a:lnTo>
                  <a:lnTo>
                    <a:pt x="366564" y="98064"/>
                  </a:lnTo>
                  <a:lnTo>
                    <a:pt x="369650" y="106616"/>
                  </a:lnTo>
                  <a:lnTo>
                    <a:pt x="371479" y="116444"/>
                  </a:lnTo>
                  <a:lnTo>
                    <a:pt x="382452" y="142432"/>
                  </a:lnTo>
                  <a:lnTo>
                    <a:pt x="386967" y="151039"/>
                  </a:lnTo>
                  <a:lnTo>
                    <a:pt x="391539" y="163755"/>
                  </a:lnTo>
                  <a:lnTo>
                    <a:pt x="394110" y="168364"/>
                  </a:lnTo>
                  <a:lnTo>
                    <a:pt x="395196" y="169697"/>
                  </a:lnTo>
                  <a:lnTo>
                    <a:pt x="400511" y="180247"/>
                  </a:lnTo>
                  <a:lnTo>
                    <a:pt x="403940" y="189520"/>
                  </a:lnTo>
                  <a:lnTo>
                    <a:pt x="406169" y="200571"/>
                  </a:lnTo>
                  <a:lnTo>
                    <a:pt x="408798" y="203958"/>
                  </a:lnTo>
                  <a:lnTo>
                    <a:pt x="412913" y="204347"/>
                  </a:lnTo>
                  <a:lnTo>
                    <a:pt x="414742" y="207512"/>
                  </a:lnTo>
                  <a:lnTo>
                    <a:pt x="413427" y="211621"/>
                  </a:lnTo>
                  <a:lnTo>
                    <a:pt x="415656" y="214731"/>
                  </a:lnTo>
                  <a:lnTo>
                    <a:pt x="418513" y="227613"/>
                  </a:lnTo>
                  <a:lnTo>
                    <a:pt x="418285" y="232777"/>
                  </a:lnTo>
                  <a:lnTo>
                    <a:pt x="422571" y="235110"/>
                  </a:lnTo>
                  <a:lnTo>
                    <a:pt x="423943" y="237331"/>
                  </a:lnTo>
                  <a:lnTo>
                    <a:pt x="426229" y="249769"/>
                  </a:lnTo>
                  <a:lnTo>
                    <a:pt x="428458" y="253490"/>
                  </a:lnTo>
                  <a:lnTo>
                    <a:pt x="427601" y="264373"/>
                  </a:lnTo>
                  <a:lnTo>
                    <a:pt x="425829" y="269538"/>
                  </a:lnTo>
                  <a:lnTo>
                    <a:pt x="422400" y="270981"/>
                  </a:lnTo>
                  <a:lnTo>
                    <a:pt x="426800" y="273036"/>
                  </a:lnTo>
                  <a:lnTo>
                    <a:pt x="428286" y="278145"/>
                  </a:lnTo>
                  <a:lnTo>
                    <a:pt x="426629" y="280810"/>
                  </a:lnTo>
                  <a:lnTo>
                    <a:pt x="432058" y="281532"/>
                  </a:lnTo>
                  <a:lnTo>
                    <a:pt x="437316" y="284753"/>
                  </a:lnTo>
                  <a:lnTo>
                    <a:pt x="441488" y="285530"/>
                  </a:lnTo>
                  <a:lnTo>
                    <a:pt x="444403" y="289917"/>
                  </a:lnTo>
                  <a:lnTo>
                    <a:pt x="455204" y="294970"/>
                  </a:lnTo>
                  <a:lnTo>
                    <a:pt x="462862" y="295969"/>
                  </a:lnTo>
                  <a:lnTo>
                    <a:pt x="466406" y="297469"/>
                  </a:lnTo>
                  <a:lnTo>
                    <a:pt x="469663" y="300745"/>
                  </a:lnTo>
                  <a:lnTo>
                    <a:pt x="471949" y="317070"/>
                  </a:lnTo>
                  <a:lnTo>
                    <a:pt x="476007" y="319125"/>
                  </a:lnTo>
                  <a:lnTo>
                    <a:pt x="476522" y="324844"/>
                  </a:lnTo>
                  <a:lnTo>
                    <a:pt x="472749" y="328565"/>
                  </a:lnTo>
                  <a:lnTo>
                    <a:pt x="480522" y="331341"/>
                  </a:lnTo>
                  <a:lnTo>
                    <a:pt x="478922" y="333063"/>
                  </a:lnTo>
                  <a:lnTo>
                    <a:pt x="500639" y="341503"/>
                  </a:lnTo>
                  <a:lnTo>
                    <a:pt x="501839" y="344391"/>
                  </a:lnTo>
                  <a:lnTo>
                    <a:pt x="509612" y="352887"/>
                  </a:lnTo>
                  <a:lnTo>
                    <a:pt x="512698" y="362604"/>
                  </a:lnTo>
                  <a:lnTo>
                    <a:pt x="520185" y="378707"/>
                  </a:lnTo>
                  <a:lnTo>
                    <a:pt x="520642" y="389813"/>
                  </a:lnTo>
                  <a:lnTo>
                    <a:pt x="496524" y="383650"/>
                  </a:lnTo>
                  <a:lnTo>
                    <a:pt x="489838" y="381040"/>
                  </a:lnTo>
                  <a:lnTo>
                    <a:pt x="485837" y="380429"/>
                  </a:lnTo>
                  <a:lnTo>
                    <a:pt x="476464" y="374987"/>
                  </a:lnTo>
                  <a:lnTo>
                    <a:pt x="470235" y="373210"/>
                  </a:lnTo>
                  <a:lnTo>
                    <a:pt x="465891" y="366213"/>
                  </a:lnTo>
                  <a:lnTo>
                    <a:pt x="460176" y="362382"/>
                  </a:lnTo>
                  <a:lnTo>
                    <a:pt x="454804" y="362882"/>
                  </a:lnTo>
                  <a:lnTo>
                    <a:pt x="448746" y="366047"/>
                  </a:lnTo>
                  <a:lnTo>
                    <a:pt x="441202" y="374321"/>
                  </a:lnTo>
                  <a:lnTo>
                    <a:pt x="443660" y="374876"/>
                  </a:lnTo>
                  <a:lnTo>
                    <a:pt x="457033" y="389869"/>
                  </a:lnTo>
                  <a:lnTo>
                    <a:pt x="464691" y="396754"/>
                  </a:lnTo>
                  <a:lnTo>
                    <a:pt x="462062" y="401252"/>
                  </a:lnTo>
                  <a:lnTo>
                    <a:pt x="458119" y="402696"/>
                  </a:lnTo>
                  <a:lnTo>
                    <a:pt x="458119" y="402696"/>
                  </a:lnTo>
                  <a:lnTo>
                    <a:pt x="453147" y="405084"/>
                  </a:lnTo>
                  <a:lnTo>
                    <a:pt x="452633" y="403307"/>
                  </a:lnTo>
                  <a:lnTo>
                    <a:pt x="446403" y="408082"/>
                  </a:lnTo>
                  <a:lnTo>
                    <a:pt x="443488" y="414301"/>
                  </a:lnTo>
                  <a:lnTo>
                    <a:pt x="440745" y="416189"/>
                  </a:lnTo>
                  <a:lnTo>
                    <a:pt x="442288" y="419521"/>
                  </a:lnTo>
                  <a:lnTo>
                    <a:pt x="443431" y="426962"/>
                  </a:lnTo>
                  <a:lnTo>
                    <a:pt x="438574" y="425185"/>
                  </a:lnTo>
                  <a:lnTo>
                    <a:pt x="435773" y="430238"/>
                  </a:lnTo>
                  <a:lnTo>
                    <a:pt x="437316" y="439678"/>
                  </a:lnTo>
                  <a:lnTo>
                    <a:pt x="431887" y="442288"/>
                  </a:lnTo>
                  <a:lnTo>
                    <a:pt x="423714" y="441511"/>
                  </a:lnTo>
                  <a:lnTo>
                    <a:pt x="419142" y="442233"/>
                  </a:lnTo>
                  <a:lnTo>
                    <a:pt x="417142" y="445953"/>
                  </a:lnTo>
                  <a:lnTo>
                    <a:pt x="420057" y="446620"/>
                  </a:lnTo>
                  <a:lnTo>
                    <a:pt x="421028" y="454949"/>
                  </a:lnTo>
                  <a:lnTo>
                    <a:pt x="417713" y="457947"/>
                  </a:lnTo>
                  <a:lnTo>
                    <a:pt x="413542" y="456115"/>
                  </a:lnTo>
                  <a:lnTo>
                    <a:pt x="408855" y="457170"/>
                  </a:lnTo>
                  <a:lnTo>
                    <a:pt x="406626" y="460890"/>
                  </a:lnTo>
                  <a:lnTo>
                    <a:pt x="402168" y="460002"/>
                  </a:lnTo>
                  <a:lnTo>
                    <a:pt x="400911" y="461668"/>
                  </a:lnTo>
                  <a:lnTo>
                    <a:pt x="403197" y="464055"/>
                  </a:lnTo>
                  <a:lnTo>
                    <a:pt x="403597" y="469275"/>
                  </a:lnTo>
                  <a:lnTo>
                    <a:pt x="400740" y="469553"/>
                  </a:lnTo>
                  <a:lnTo>
                    <a:pt x="398168" y="473384"/>
                  </a:lnTo>
                  <a:lnTo>
                    <a:pt x="392110" y="472607"/>
                  </a:lnTo>
                  <a:lnTo>
                    <a:pt x="389710" y="474606"/>
                  </a:lnTo>
                  <a:lnTo>
                    <a:pt x="384223" y="482991"/>
                  </a:lnTo>
                  <a:lnTo>
                    <a:pt x="382794" y="482380"/>
                  </a:lnTo>
                  <a:lnTo>
                    <a:pt x="380109" y="474162"/>
                  </a:lnTo>
                  <a:lnTo>
                    <a:pt x="378394" y="471885"/>
                  </a:lnTo>
                  <a:lnTo>
                    <a:pt x="377765" y="465388"/>
                  </a:lnTo>
                  <a:lnTo>
                    <a:pt x="376679" y="467332"/>
                  </a:lnTo>
                  <a:lnTo>
                    <a:pt x="370621" y="469053"/>
                  </a:lnTo>
                  <a:lnTo>
                    <a:pt x="371822" y="462390"/>
                  </a:lnTo>
                  <a:lnTo>
                    <a:pt x="366735" y="464000"/>
                  </a:lnTo>
                  <a:lnTo>
                    <a:pt x="358163" y="464777"/>
                  </a:lnTo>
                  <a:lnTo>
                    <a:pt x="351304" y="463611"/>
                  </a:lnTo>
                  <a:lnTo>
                    <a:pt x="347704" y="461612"/>
                  </a:lnTo>
                  <a:lnTo>
                    <a:pt x="342275" y="456226"/>
                  </a:lnTo>
                  <a:lnTo>
                    <a:pt x="337531" y="453894"/>
                  </a:lnTo>
                  <a:lnTo>
                    <a:pt x="336331" y="450395"/>
                  </a:lnTo>
                  <a:lnTo>
                    <a:pt x="332388" y="445342"/>
                  </a:lnTo>
                  <a:lnTo>
                    <a:pt x="330102" y="438401"/>
                  </a:lnTo>
                  <a:lnTo>
                    <a:pt x="326101" y="439401"/>
                  </a:lnTo>
                  <a:lnTo>
                    <a:pt x="321358" y="437957"/>
                  </a:lnTo>
                  <a:lnTo>
                    <a:pt x="319757" y="440733"/>
                  </a:lnTo>
                  <a:lnTo>
                    <a:pt x="316957" y="437457"/>
                  </a:lnTo>
                  <a:lnTo>
                    <a:pt x="311013" y="438457"/>
                  </a:lnTo>
                  <a:lnTo>
                    <a:pt x="310099" y="440289"/>
                  </a:lnTo>
                  <a:lnTo>
                    <a:pt x="307527" y="438623"/>
                  </a:lnTo>
                  <a:lnTo>
                    <a:pt x="302498" y="442732"/>
                  </a:lnTo>
                  <a:lnTo>
                    <a:pt x="300269" y="445009"/>
                  </a:lnTo>
                  <a:lnTo>
                    <a:pt x="294040" y="439567"/>
                  </a:lnTo>
                  <a:lnTo>
                    <a:pt x="287410" y="439900"/>
                  </a:lnTo>
                  <a:lnTo>
                    <a:pt x="285353" y="437624"/>
                  </a:lnTo>
                  <a:lnTo>
                    <a:pt x="280952" y="437957"/>
                  </a:lnTo>
                  <a:lnTo>
                    <a:pt x="278037" y="433737"/>
                  </a:lnTo>
                  <a:lnTo>
                    <a:pt x="279352" y="428795"/>
                  </a:lnTo>
                  <a:lnTo>
                    <a:pt x="277123" y="424186"/>
                  </a:lnTo>
                  <a:lnTo>
                    <a:pt x="275980" y="428739"/>
                  </a:lnTo>
                  <a:lnTo>
                    <a:pt x="271922" y="428295"/>
                  </a:lnTo>
                  <a:lnTo>
                    <a:pt x="269351" y="429683"/>
                  </a:lnTo>
                  <a:lnTo>
                    <a:pt x="263007" y="427518"/>
                  </a:lnTo>
                  <a:lnTo>
                    <a:pt x="262950" y="424796"/>
                  </a:lnTo>
                  <a:lnTo>
                    <a:pt x="259292" y="424852"/>
                  </a:lnTo>
                  <a:lnTo>
                    <a:pt x="254549" y="429628"/>
                  </a:lnTo>
                  <a:lnTo>
                    <a:pt x="254377" y="431349"/>
                  </a:lnTo>
                  <a:lnTo>
                    <a:pt x="245976" y="430627"/>
                  </a:lnTo>
                  <a:lnTo>
                    <a:pt x="243176" y="431127"/>
                  </a:lnTo>
                  <a:lnTo>
                    <a:pt x="232603" y="430571"/>
                  </a:lnTo>
                  <a:lnTo>
                    <a:pt x="225573" y="431960"/>
                  </a:lnTo>
                  <a:lnTo>
                    <a:pt x="222030" y="426518"/>
                  </a:lnTo>
                  <a:lnTo>
                    <a:pt x="219230" y="426240"/>
                  </a:lnTo>
                  <a:lnTo>
                    <a:pt x="218715" y="421853"/>
                  </a:lnTo>
                  <a:lnTo>
                    <a:pt x="221001" y="416412"/>
                  </a:lnTo>
                  <a:lnTo>
                    <a:pt x="223058" y="417356"/>
                  </a:lnTo>
                  <a:lnTo>
                    <a:pt x="228316" y="416078"/>
                  </a:lnTo>
                  <a:lnTo>
                    <a:pt x="230888" y="414135"/>
                  </a:lnTo>
                  <a:lnTo>
                    <a:pt x="233803" y="402530"/>
                  </a:lnTo>
                  <a:lnTo>
                    <a:pt x="234031" y="400475"/>
                  </a:lnTo>
                  <a:lnTo>
                    <a:pt x="233631" y="395588"/>
                  </a:lnTo>
                  <a:lnTo>
                    <a:pt x="231517" y="389091"/>
                  </a:lnTo>
                  <a:lnTo>
                    <a:pt x="226316" y="389591"/>
                  </a:lnTo>
                  <a:lnTo>
                    <a:pt x="223630" y="382650"/>
                  </a:lnTo>
                  <a:lnTo>
                    <a:pt x="221230" y="383427"/>
                  </a:lnTo>
                  <a:lnTo>
                    <a:pt x="220144" y="388036"/>
                  </a:lnTo>
                  <a:lnTo>
                    <a:pt x="211514" y="386259"/>
                  </a:lnTo>
                  <a:lnTo>
                    <a:pt x="211514" y="383872"/>
                  </a:lnTo>
                  <a:lnTo>
                    <a:pt x="216543" y="379707"/>
                  </a:lnTo>
                  <a:lnTo>
                    <a:pt x="212486" y="377486"/>
                  </a:lnTo>
                  <a:lnTo>
                    <a:pt x="211343" y="374376"/>
                  </a:lnTo>
                  <a:lnTo>
                    <a:pt x="204885" y="375709"/>
                  </a:lnTo>
                  <a:lnTo>
                    <a:pt x="203570" y="377486"/>
                  </a:lnTo>
                  <a:lnTo>
                    <a:pt x="200256" y="376042"/>
                  </a:lnTo>
                  <a:lnTo>
                    <a:pt x="201341" y="373432"/>
                  </a:lnTo>
                  <a:lnTo>
                    <a:pt x="196541" y="372211"/>
                  </a:lnTo>
                  <a:lnTo>
                    <a:pt x="198655" y="365325"/>
                  </a:lnTo>
                  <a:lnTo>
                    <a:pt x="195112" y="363548"/>
                  </a:lnTo>
                  <a:lnTo>
                    <a:pt x="195626" y="361160"/>
                  </a:lnTo>
                  <a:lnTo>
                    <a:pt x="185568" y="355607"/>
                  </a:lnTo>
                  <a:lnTo>
                    <a:pt x="187968" y="349610"/>
                  </a:lnTo>
                  <a:lnTo>
                    <a:pt x="188425" y="339671"/>
                  </a:lnTo>
                  <a:lnTo>
                    <a:pt x="192083" y="338505"/>
                  </a:lnTo>
                  <a:lnTo>
                    <a:pt x="198312" y="334673"/>
                  </a:lnTo>
                  <a:lnTo>
                    <a:pt x="197798" y="329898"/>
                  </a:lnTo>
                  <a:lnTo>
                    <a:pt x="199227" y="326732"/>
                  </a:lnTo>
                  <a:lnTo>
                    <a:pt x="211571" y="325011"/>
                  </a:lnTo>
                  <a:lnTo>
                    <a:pt x="214429" y="320569"/>
                  </a:lnTo>
                  <a:lnTo>
                    <a:pt x="212829" y="314960"/>
                  </a:lnTo>
                  <a:lnTo>
                    <a:pt x="217058" y="311962"/>
                  </a:lnTo>
                  <a:lnTo>
                    <a:pt x="215401" y="303743"/>
                  </a:lnTo>
                  <a:lnTo>
                    <a:pt x="215972" y="296192"/>
                  </a:lnTo>
                  <a:lnTo>
                    <a:pt x="210143" y="296691"/>
                  </a:lnTo>
                  <a:lnTo>
                    <a:pt x="206771" y="295192"/>
                  </a:lnTo>
                  <a:lnTo>
                    <a:pt x="208314" y="289084"/>
                  </a:lnTo>
                  <a:lnTo>
                    <a:pt x="204199" y="286307"/>
                  </a:lnTo>
                  <a:lnTo>
                    <a:pt x="204599" y="283698"/>
                  </a:lnTo>
                  <a:lnTo>
                    <a:pt x="207228" y="282032"/>
                  </a:lnTo>
                  <a:lnTo>
                    <a:pt x="210543" y="284530"/>
                  </a:lnTo>
                  <a:lnTo>
                    <a:pt x="212943" y="282753"/>
                  </a:lnTo>
                  <a:lnTo>
                    <a:pt x="215743" y="283420"/>
                  </a:lnTo>
                  <a:lnTo>
                    <a:pt x="218544" y="280588"/>
                  </a:lnTo>
                  <a:lnTo>
                    <a:pt x="218544" y="280588"/>
                  </a:lnTo>
                  <a:lnTo>
                    <a:pt x="220030" y="283364"/>
                  </a:lnTo>
                  <a:lnTo>
                    <a:pt x="222087" y="281699"/>
                  </a:lnTo>
                  <a:lnTo>
                    <a:pt x="224659" y="284086"/>
                  </a:lnTo>
                  <a:lnTo>
                    <a:pt x="227974" y="281643"/>
                  </a:lnTo>
                  <a:lnTo>
                    <a:pt x="230031" y="285697"/>
                  </a:lnTo>
                  <a:lnTo>
                    <a:pt x="236089" y="282975"/>
                  </a:lnTo>
                  <a:lnTo>
                    <a:pt x="234489" y="287307"/>
                  </a:lnTo>
                  <a:lnTo>
                    <a:pt x="237346" y="286862"/>
                  </a:lnTo>
                  <a:lnTo>
                    <a:pt x="237404" y="286862"/>
                  </a:lnTo>
                  <a:lnTo>
                    <a:pt x="237346" y="286862"/>
                  </a:lnTo>
                  <a:lnTo>
                    <a:pt x="237404" y="286862"/>
                  </a:lnTo>
                  <a:lnTo>
                    <a:pt x="242376" y="292582"/>
                  </a:lnTo>
                  <a:lnTo>
                    <a:pt x="248433" y="291471"/>
                  </a:lnTo>
                  <a:lnTo>
                    <a:pt x="252491" y="298357"/>
                  </a:lnTo>
                  <a:lnTo>
                    <a:pt x="257806" y="293193"/>
                  </a:lnTo>
                  <a:lnTo>
                    <a:pt x="260207" y="289139"/>
                  </a:lnTo>
                  <a:lnTo>
                    <a:pt x="258778" y="286807"/>
                  </a:lnTo>
                  <a:lnTo>
                    <a:pt x="265064" y="284697"/>
                  </a:lnTo>
                  <a:lnTo>
                    <a:pt x="266036" y="281365"/>
                  </a:lnTo>
                  <a:lnTo>
                    <a:pt x="263978" y="277589"/>
                  </a:lnTo>
                  <a:lnTo>
                    <a:pt x="264264" y="270204"/>
                  </a:lnTo>
                  <a:lnTo>
                    <a:pt x="261749" y="257266"/>
                  </a:lnTo>
                  <a:lnTo>
                    <a:pt x="255120" y="257543"/>
                  </a:lnTo>
                  <a:lnTo>
                    <a:pt x="249691" y="251824"/>
                  </a:lnTo>
                  <a:lnTo>
                    <a:pt x="246547" y="242884"/>
                  </a:lnTo>
                  <a:lnTo>
                    <a:pt x="243976" y="242606"/>
                  </a:lnTo>
                  <a:lnTo>
                    <a:pt x="238489" y="244772"/>
                  </a:lnTo>
                  <a:lnTo>
                    <a:pt x="234660" y="244494"/>
                  </a:lnTo>
                  <a:lnTo>
                    <a:pt x="234946" y="242662"/>
                  </a:lnTo>
                  <a:lnTo>
                    <a:pt x="234946" y="242662"/>
                  </a:lnTo>
                  <a:lnTo>
                    <a:pt x="230603" y="242773"/>
                  </a:lnTo>
                  <a:lnTo>
                    <a:pt x="230374" y="246604"/>
                  </a:lnTo>
                  <a:lnTo>
                    <a:pt x="228031" y="246771"/>
                  </a:lnTo>
                  <a:lnTo>
                    <a:pt x="227002" y="254156"/>
                  </a:lnTo>
                  <a:lnTo>
                    <a:pt x="220773" y="254212"/>
                  </a:lnTo>
                  <a:lnTo>
                    <a:pt x="220773" y="254212"/>
                  </a:lnTo>
                  <a:lnTo>
                    <a:pt x="220315" y="263096"/>
                  </a:lnTo>
                  <a:lnTo>
                    <a:pt x="222030" y="266983"/>
                  </a:lnTo>
                  <a:lnTo>
                    <a:pt x="217458" y="268871"/>
                  </a:lnTo>
                  <a:lnTo>
                    <a:pt x="211457" y="266206"/>
                  </a:lnTo>
                  <a:lnTo>
                    <a:pt x="204942" y="268927"/>
                  </a:lnTo>
                  <a:lnTo>
                    <a:pt x="203799" y="267816"/>
                  </a:lnTo>
                  <a:lnTo>
                    <a:pt x="196712" y="268760"/>
                  </a:lnTo>
                  <a:lnTo>
                    <a:pt x="193626" y="266317"/>
                  </a:lnTo>
                  <a:lnTo>
                    <a:pt x="189968" y="269371"/>
                  </a:lnTo>
                  <a:lnTo>
                    <a:pt x="186654" y="269038"/>
                  </a:lnTo>
                  <a:lnTo>
                    <a:pt x="185511" y="263318"/>
                  </a:lnTo>
                  <a:lnTo>
                    <a:pt x="182825" y="264318"/>
                  </a:lnTo>
                  <a:lnTo>
                    <a:pt x="179681" y="261930"/>
                  </a:lnTo>
                  <a:lnTo>
                    <a:pt x="179796" y="254989"/>
                  </a:lnTo>
                  <a:lnTo>
                    <a:pt x="175052" y="254767"/>
                  </a:lnTo>
                  <a:lnTo>
                    <a:pt x="173452" y="247437"/>
                  </a:lnTo>
                  <a:lnTo>
                    <a:pt x="175224" y="244994"/>
                  </a:lnTo>
                  <a:lnTo>
                    <a:pt x="178881" y="243939"/>
                  </a:lnTo>
                  <a:lnTo>
                    <a:pt x="180024" y="241440"/>
                  </a:lnTo>
                  <a:lnTo>
                    <a:pt x="176824" y="241384"/>
                  </a:lnTo>
                  <a:lnTo>
                    <a:pt x="174538" y="238164"/>
                  </a:lnTo>
                  <a:lnTo>
                    <a:pt x="174423" y="234887"/>
                  </a:lnTo>
                  <a:lnTo>
                    <a:pt x="172195" y="225337"/>
                  </a:lnTo>
                  <a:lnTo>
                    <a:pt x="171966" y="216730"/>
                  </a:lnTo>
                  <a:lnTo>
                    <a:pt x="168366" y="213842"/>
                  </a:lnTo>
                  <a:lnTo>
                    <a:pt x="165679" y="219228"/>
                  </a:lnTo>
                  <a:lnTo>
                    <a:pt x="155392" y="223060"/>
                  </a:lnTo>
                  <a:lnTo>
                    <a:pt x="155278" y="221116"/>
                  </a:lnTo>
                  <a:lnTo>
                    <a:pt x="150763" y="217951"/>
                  </a:lnTo>
                  <a:lnTo>
                    <a:pt x="149734" y="212898"/>
                  </a:lnTo>
                  <a:lnTo>
                    <a:pt x="146477" y="213065"/>
                  </a:lnTo>
                  <a:lnTo>
                    <a:pt x="146191" y="208900"/>
                  </a:lnTo>
                  <a:lnTo>
                    <a:pt x="149449" y="207012"/>
                  </a:lnTo>
                  <a:lnTo>
                    <a:pt x="151163" y="201070"/>
                  </a:lnTo>
                  <a:lnTo>
                    <a:pt x="154535" y="196406"/>
                  </a:lnTo>
                  <a:lnTo>
                    <a:pt x="153392" y="193296"/>
                  </a:lnTo>
                  <a:lnTo>
                    <a:pt x="154364" y="187466"/>
                  </a:lnTo>
                  <a:lnTo>
                    <a:pt x="156536" y="183412"/>
                  </a:lnTo>
                  <a:lnTo>
                    <a:pt x="161793" y="185245"/>
                  </a:lnTo>
                  <a:lnTo>
                    <a:pt x="162765" y="171973"/>
                  </a:lnTo>
                  <a:lnTo>
                    <a:pt x="162251" y="169474"/>
                  </a:lnTo>
                  <a:lnTo>
                    <a:pt x="167394" y="164310"/>
                  </a:lnTo>
                  <a:lnTo>
                    <a:pt x="166765" y="156258"/>
                  </a:lnTo>
                  <a:lnTo>
                    <a:pt x="162765" y="152816"/>
                  </a:lnTo>
                  <a:lnTo>
                    <a:pt x="157907" y="152871"/>
                  </a:lnTo>
                  <a:lnTo>
                    <a:pt x="153678" y="155925"/>
                  </a:lnTo>
                  <a:lnTo>
                    <a:pt x="149277" y="154704"/>
                  </a:lnTo>
                  <a:lnTo>
                    <a:pt x="142705" y="157980"/>
                  </a:lnTo>
                  <a:lnTo>
                    <a:pt x="137333" y="156203"/>
                  </a:lnTo>
                  <a:lnTo>
                    <a:pt x="132475" y="156481"/>
                  </a:lnTo>
                  <a:lnTo>
                    <a:pt x="128646" y="159035"/>
                  </a:lnTo>
                  <a:lnTo>
                    <a:pt x="126303" y="154704"/>
                  </a:lnTo>
                  <a:lnTo>
                    <a:pt x="127674" y="153704"/>
                  </a:lnTo>
                  <a:lnTo>
                    <a:pt x="129503" y="140766"/>
                  </a:lnTo>
                  <a:lnTo>
                    <a:pt x="128989" y="138878"/>
                  </a:lnTo>
                  <a:lnTo>
                    <a:pt x="125388" y="140211"/>
                  </a:lnTo>
                  <a:lnTo>
                    <a:pt x="121445" y="133992"/>
                  </a:lnTo>
                  <a:lnTo>
                    <a:pt x="121331" y="127550"/>
                  </a:lnTo>
                  <a:lnTo>
                    <a:pt x="117444" y="123497"/>
                  </a:lnTo>
                  <a:lnTo>
                    <a:pt x="115901" y="126661"/>
                  </a:lnTo>
                  <a:lnTo>
                    <a:pt x="111843" y="128383"/>
                  </a:lnTo>
                  <a:lnTo>
                    <a:pt x="109443" y="122386"/>
                  </a:lnTo>
                  <a:lnTo>
                    <a:pt x="106814" y="119887"/>
                  </a:lnTo>
                  <a:lnTo>
                    <a:pt x="99442" y="123552"/>
                  </a:lnTo>
                  <a:lnTo>
                    <a:pt x="96527" y="123108"/>
                  </a:lnTo>
                  <a:lnTo>
                    <a:pt x="92184" y="116833"/>
                  </a:lnTo>
                  <a:lnTo>
                    <a:pt x="87955" y="119110"/>
                  </a:lnTo>
                  <a:lnTo>
                    <a:pt x="84754" y="117888"/>
                  </a:lnTo>
                  <a:lnTo>
                    <a:pt x="82925" y="119332"/>
                  </a:lnTo>
                  <a:lnTo>
                    <a:pt x="76867" y="118999"/>
                  </a:lnTo>
                  <a:lnTo>
                    <a:pt x="71152" y="115334"/>
                  </a:lnTo>
                  <a:lnTo>
                    <a:pt x="70524" y="112335"/>
                  </a:lnTo>
                  <a:lnTo>
                    <a:pt x="63380" y="109725"/>
                  </a:lnTo>
                  <a:lnTo>
                    <a:pt x="61380" y="107948"/>
                  </a:lnTo>
                  <a:lnTo>
                    <a:pt x="63780" y="101896"/>
                  </a:lnTo>
                  <a:lnTo>
                    <a:pt x="56179" y="94899"/>
                  </a:lnTo>
                  <a:lnTo>
                    <a:pt x="57493" y="87680"/>
                  </a:lnTo>
                  <a:lnTo>
                    <a:pt x="55379" y="85903"/>
                  </a:lnTo>
                  <a:lnTo>
                    <a:pt x="56179" y="83071"/>
                  </a:lnTo>
                  <a:lnTo>
                    <a:pt x="50635" y="80906"/>
                  </a:lnTo>
                  <a:lnTo>
                    <a:pt x="43092" y="83071"/>
                  </a:lnTo>
                  <a:lnTo>
                    <a:pt x="38862" y="78462"/>
                  </a:lnTo>
                  <a:lnTo>
                    <a:pt x="38062" y="75797"/>
                  </a:lnTo>
                  <a:lnTo>
                    <a:pt x="33319" y="73687"/>
                  </a:lnTo>
                  <a:lnTo>
                    <a:pt x="27718" y="73632"/>
                  </a:lnTo>
                  <a:lnTo>
                    <a:pt x="21203" y="71299"/>
                  </a:lnTo>
                  <a:lnTo>
                    <a:pt x="21374" y="69245"/>
                  </a:lnTo>
                  <a:lnTo>
                    <a:pt x="11773" y="62303"/>
                  </a:lnTo>
                  <a:lnTo>
                    <a:pt x="10516" y="57639"/>
                  </a:lnTo>
                  <a:lnTo>
                    <a:pt x="6401" y="55918"/>
                  </a:lnTo>
                  <a:lnTo>
                    <a:pt x="6172" y="53585"/>
                  </a:lnTo>
                  <a:lnTo>
                    <a:pt x="971" y="54807"/>
                  </a:lnTo>
                  <a:lnTo>
                    <a:pt x="2629" y="46867"/>
                  </a:lnTo>
                  <a:lnTo>
                    <a:pt x="0" y="46311"/>
                  </a:lnTo>
                  <a:lnTo>
                    <a:pt x="514" y="42480"/>
                  </a:lnTo>
                  <a:lnTo>
                    <a:pt x="3658" y="41702"/>
                  </a:lnTo>
                  <a:lnTo>
                    <a:pt x="4115" y="30985"/>
                  </a:lnTo>
                  <a:lnTo>
                    <a:pt x="7544" y="25932"/>
                  </a:lnTo>
                  <a:lnTo>
                    <a:pt x="18002" y="24433"/>
                  </a:lnTo>
                  <a:lnTo>
                    <a:pt x="23203" y="22878"/>
                  </a:lnTo>
                  <a:lnTo>
                    <a:pt x="24003" y="20934"/>
                  </a:lnTo>
                  <a:lnTo>
                    <a:pt x="29147" y="20990"/>
                  </a:lnTo>
                  <a:lnTo>
                    <a:pt x="38748" y="23544"/>
                  </a:lnTo>
                  <a:lnTo>
                    <a:pt x="39491" y="16936"/>
                  </a:lnTo>
                  <a:lnTo>
                    <a:pt x="41948" y="18047"/>
                  </a:lnTo>
                  <a:lnTo>
                    <a:pt x="42520" y="22100"/>
                  </a:lnTo>
                  <a:lnTo>
                    <a:pt x="45892" y="22212"/>
                  </a:lnTo>
                  <a:lnTo>
                    <a:pt x="51836" y="26043"/>
                  </a:lnTo>
                  <a:lnTo>
                    <a:pt x="52464" y="31874"/>
                  </a:lnTo>
                  <a:lnTo>
                    <a:pt x="55893" y="31707"/>
                  </a:lnTo>
                  <a:lnTo>
                    <a:pt x="57093" y="35039"/>
                  </a:lnTo>
                  <a:lnTo>
                    <a:pt x="54522" y="35539"/>
                  </a:lnTo>
                  <a:lnTo>
                    <a:pt x="56179" y="39925"/>
                  </a:lnTo>
                  <a:lnTo>
                    <a:pt x="61094" y="41369"/>
                  </a:lnTo>
                  <a:lnTo>
                    <a:pt x="65552" y="46478"/>
                  </a:lnTo>
                  <a:lnTo>
                    <a:pt x="64752" y="50754"/>
                  </a:lnTo>
                  <a:lnTo>
                    <a:pt x="65837" y="54918"/>
                  </a:lnTo>
                  <a:lnTo>
                    <a:pt x="68695" y="53807"/>
                  </a:lnTo>
                  <a:lnTo>
                    <a:pt x="73096" y="63914"/>
                  </a:lnTo>
                  <a:lnTo>
                    <a:pt x="71953" y="67579"/>
                  </a:lnTo>
                  <a:lnTo>
                    <a:pt x="74467" y="77963"/>
                  </a:lnTo>
                  <a:lnTo>
                    <a:pt x="82068" y="76075"/>
                  </a:lnTo>
                  <a:lnTo>
                    <a:pt x="82468" y="72077"/>
                  </a:lnTo>
                  <a:lnTo>
                    <a:pt x="84354" y="70633"/>
                  </a:lnTo>
                  <a:lnTo>
                    <a:pt x="83897" y="66912"/>
                  </a:lnTo>
                  <a:lnTo>
                    <a:pt x="87212" y="65802"/>
                  </a:lnTo>
                  <a:lnTo>
                    <a:pt x="84354" y="6419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C4F82B1-319E-E9DA-EAF4-E4A7D5903A3F}"/>
                </a:ext>
              </a:extLst>
            </p:cNvPr>
            <p:cNvSpPr/>
            <p:nvPr/>
          </p:nvSpPr>
          <p:spPr>
            <a:xfrm>
              <a:off x="15422" y="7307"/>
              <a:ext cx="827" cy="809"/>
            </a:xfrm>
            <a:custGeom>
              <a:avLst/>
              <a:gdLst>
                <a:gd name="connsiteX0" fmla="*/ 37662 w 438150"/>
                <a:gd name="connsiteY0" fmla="*/ 308908 h 428625"/>
                <a:gd name="connsiteX1" fmla="*/ 41948 w 438150"/>
                <a:gd name="connsiteY1" fmla="*/ 304799 h 428625"/>
                <a:gd name="connsiteX2" fmla="*/ 39662 w 438150"/>
                <a:gd name="connsiteY2" fmla="*/ 298801 h 428625"/>
                <a:gd name="connsiteX3" fmla="*/ 37491 w 438150"/>
                <a:gd name="connsiteY3" fmla="*/ 296913 h 428625"/>
                <a:gd name="connsiteX4" fmla="*/ 39777 w 438150"/>
                <a:gd name="connsiteY4" fmla="*/ 294526 h 428625"/>
                <a:gd name="connsiteX5" fmla="*/ 41434 w 438150"/>
                <a:gd name="connsiteY5" fmla="*/ 288806 h 428625"/>
                <a:gd name="connsiteX6" fmla="*/ 35891 w 438150"/>
                <a:gd name="connsiteY6" fmla="*/ 286863 h 428625"/>
                <a:gd name="connsiteX7" fmla="*/ 37319 w 438150"/>
                <a:gd name="connsiteY7" fmla="*/ 284975 h 428625"/>
                <a:gd name="connsiteX8" fmla="*/ 35662 w 438150"/>
                <a:gd name="connsiteY8" fmla="*/ 280588 h 428625"/>
                <a:gd name="connsiteX9" fmla="*/ 37148 w 438150"/>
                <a:gd name="connsiteY9" fmla="*/ 274202 h 428625"/>
                <a:gd name="connsiteX10" fmla="*/ 37148 w 438150"/>
                <a:gd name="connsiteY10" fmla="*/ 274202 h 428625"/>
                <a:gd name="connsiteX11" fmla="*/ 37148 w 438150"/>
                <a:gd name="connsiteY11" fmla="*/ 267428 h 428625"/>
                <a:gd name="connsiteX12" fmla="*/ 34805 w 438150"/>
                <a:gd name="connsiteY12" fmla="*/ 265151 h 428625"/>
                <a:gd name="connsiteX13" fmla="*/ 31204 w 438150"/>
                <a:gd name="connsiteY13" fmla="*/ 253434 h 428625"/>
                <a:gd name="connsiteX14" fmla="*/ 25260 w 438150"/>
                <a:gd name="connsiteY14" fmla="*/ 252101 h 428625"/>
                <a:gd name="connsiteX15" fmla="*/ 22460 w 438150"/>
                <a:gd name="connsiteY15" fmla="*/ 242273 h 428625"/>
                <a:gd name="connsiteX16" fmla="*/ 15545 w 438150"/>
                <a:gd name="connsiteY16" fmla="*/ 243828 h 428625"/>
                <a:gd name="connsiteX17" fmla="*/ 18517 w 438150"/>
                <a:gd name="connsiteY17" fmla="*/ 239774 h 428625"/>
                <a:gd name="connsiteX18" fmla="*/ 12745 w 438150"/>
                <a:gd name="connsiteY18" fmla="*/ 235054 h 428625"/>
                <a:gd name="connsiteX19" fmla="*/ 9830 w 438150"/>
                <a:gd name="connsiteY19" fmla="*/ 235387 h 428625"/>
                <a:gd name="connsiteX20" fmla="*/ 8115 w 438150"/>
                <a:gd name="connsiteY20" fmla="*/ 232611 h 428625"/>
                <a:gd name="connsiteX21" fmla="*/ 8115 w 438150"/>
                <a:gd name="connsiteY21" fmla="*/ 232611 h 428625"/>
                <a:gd name="connsiteX22" fmla="*/ 6458 w 438150"/>
                <a:gd name="connsiteY22" fmla="*/ 233777 h 428625"/>
                <a:gd name="connsiteX23" fmla="*/ 3600 w 438150"/>
                <a:gd name="connsiteY23" fmla="*/ 227947 h 428625"/>
                <a:gd name="connsiteX24" fmla="*/ 4458 w 438150"/>
                <a:gd name="connsiteY24" fmla="*/ 225725 h 428625"/>
                <a:gd name="connsiteX25" fmla="*/ 914 w 438150"/>
                <a:gd name="connsiteY25" fmla="*/ 222838 h 428625"/>
                <a:gd name="connsiteX26" fmla="*/ 1600 w 438150"/>
                <a:gd name="connsiteY26" fmla="*/ 217840 h 428625"/>
                <a:gd name="connsiteX27" fmla="*/ 0 w 438150"/>
                <a:gd name="connsiteY27" fmla="*/ 215841 h 428625"/>
                <a:gd name="connsiteX28" fmla="*/ 1314 w 438150"/>
                <a:gd name="connsiteY28" fmla="*/ 211343 h 428625"/>
                <a:gd name="connsiteX29" fmla="*/ 4229 w 438150"/>
                <a:gd name="connsiteY29" fmla="*/ 210621 h 428625"/>
                <a:gd name="connsiteX30" fmla="*/ 4629 w 438150"/>
                <a:gd name="connsiteY30" fmla="*/ 202792 h 428625"/>
                <a:gd name="connsiteX31" fmla="*/ 10287 w 438150"/>
                <a:gd name="connsiteY31" fmla="*/ 203514 h 428625"/>
                <a:gd name="connsiteX32" fmla="*/ 13945 w 438150"/>
                <a:gd name="connsiteY32" fmla="*/ 202014 h 428625"/>
                <a:gd name="connsiteX33" fmla="*/ 12859 w 438150"/>
                <a:gd name="connsiteY33" fmla="*/ 200293 h 428625"/>
                <a:gd name="connsiteX34" fmla="*/ 16459 w 438150"/>
                <a:gd name="connsiteY34" fmla="*/ 197128 h 428625"/>
                <a:gd name="connsiteX35" fmla="*/ 15316 w 438150"/>
                <a:gd name="connsiteY35" fmla="*/ 191630 h 428625"/>
                <a:gd name="connsiteX36" fmla="*/ 20460 w 438150"/>
                <a:gd name="connsiteY36" fmla="*/ 187799 h 428625"/>
                <a:gd name="connsiteX37" fmla="*/ 26747 w 438150"/>
                <a:gd name="connsiteY37" fmla="*/ 188743 h 428625"/>
                <a:gd name="connsiteX38" fmla="*/ 25832 w 438150"/>
                <a:gd name="connsiteY38" fmla="*/ 182690 h 428625"/>
                <a:gd name="connsiteX39" fmla="*/ 28004 w 438150"/>
                <a:gd name="connsiteY39" fmla="*/ 181024 h 428625"/>
                <a:gd name="connsiteX40" fmla="*/ 29661 w 438150"/>
                <a:gd name="connsiteY40" fmla="*/ 183246 h 428625"/>
                <a:gd name="connsiteX41" fmla="*/ 32804 w 438150"/>
                <a:gd name="connsiteY41" fmla="*/ 179970 h 428625"/>
                <a:gd name="connsiteX42" fmla="*/ 43435 w 438150"/>
                <a:gd name="connsiteY42" fmla="*/ 178415 h 428625"/>
                <a:gd name="connsiteX43" fmla="*/ 43835 w 438150"/>
                <a:gd name="connsiteY43" fmla="*/ 172417 h 428625"/>
                <a:gd name="connsiteX44" fmla="*/ 46806 w 438150"/>
                <a:gd name="connsiteY44" fmla="*/ 171029 h 428625"/>
                <a:gd name="connsiteX45" fmla="*/ 50635 w 438150"/>
                <a:gd name="connsiteY45" fmla="*/ 165754 h 428625"/>
                <a:gd name="connsiteX46" fmla="*/ 54922 w 438150"/>
                <a:gd name="connsiteY46" fmla="*/ 164033 h 428625"/>
                <a:gd name="connsiteX47" fmla="*/ 57436 w 438150"/>
                <a:gd name="connsiteY47" fmla="*/ 165199 h 428625"/>
                <a:gd name="connsiteX48" fmla="*/ 62408 w 438150"/>
                <a:gd name="connsiteY48" fmla="*/ 158480 h 428625"/>
                <a:gd name="connsiteX49" fmla="*/ 66523 w 438150"/>
                <a:gd name="connsiteY49" fmla="*/ 154981 h 428625"/>
                <a:gd name="connsiteX50" fmla="*/ 66123 w 438150"/>
                <a:gd name="connsiteY50" fmla="*/ 146874 h 428625"/>
                <a:gd name="connsiteX51" fmla="*/ 75439 w 438150"/>
                <a:gd name="connsiteY51" fmla="*/ 138711 h 428625"/>
                <a:gd name="connsiteX52" fmla="*/ 75210 w 438150"/>
                <a:gd name="connsiteY52" fmla="*/ 134047 h 428625"/>
                <a:gd name="connsiteX53" fmla="*/ 80411 w 438150"/>
                <a:gd name="connsiteY53" fmla="*/ 133714 h 428625"/>
                <a:gd name="connsiteX54" fmla="*/ 81154 w 438150"/>
                <a:gd name="connsiteY54" fmla="*/ 123941 h 428625"/>
                <a:gd name="connsiteX55" fmla="*/ 78925 w 438150"/>
                <a:gd name="connsiteY55" fmla="*/ 120109 h 428625"/>
                <a:gd name="connsiteX56" fmla="*/ 78468 w 438150"/>
                <a:gd name="connsiteY56" fmla="*/ 114723 h 428625"/>
                <a:gd name="connsiteX57" fmla="*/ 80468 w 438150"/>
                <a:gd name="connsiteY57" fmla="*/ 111114 h 428625"/>
                <a:gd name="connsiteX58" fmla="*/ 76467 w 438150"/>
                <a:gd name="connsiteY58" fmla="*/ 111003 h 428625"/>
                <a:gd name="connsiteX59" fmla="*/ 76525 w 438150"/>
                <a:gd name="connsiteY59" fmla="*/ 109170 h 428625"/>
                <a:gd name="connsiteX60" fmla="*/ 83668 w 438150"/>
                <a:gd name="connsiteY60" fmla="*/ 105339 h 428625"/>
                <a:gd name="connsiteX61" fmla="*/ 81382 w 438150"/>
                <a:gd name="connsiteY61" fmla="*/ 103839 h 428625"/>
                <a:gd name="connsiteX62" fmla="*/ 78868 w 438150"/>
                <a:gd name="connsiteY62" fmla="*/ 96732 h 428625"/>
                <a:gd name="connsiteX63" fmla="*/ 79096 w 438150"/>
                <a:gd name="connsiteY63" fmla="*/ 93233 h 428625"/>
                <a:gd name="connsiteX64" fmla="*/ 85954 w 438150"/>
                <a:gd name="connsiteY64" fmla="*/ 88402 h 428625"/>
                <a:gd name="connsiteX65" fmla="*/ 89155 w 438150"/>
                <a:gd name="connsiteY65" fmla="*/ 91401 h 428625"/>
                <a:gd name="connsiteX66" fmla="*/ 96013 w 438150"/>
                <a:gd name="connsiteY66" fmla="*/ 94344 h 428625"/>
                <a:gd name="connsiteX67" fmla="*/ 98699 w 438150"/>
                <a:gd name="connsiteY67" fmla="*/ 92289 h 428625"/>
                <a:gd name="connsiteX68" fmla="*/ 101957 w 438150"/>
                <a:gd name="connsiteY68" fmla="*/ 94344 h 428625"/>
                <a:gd name="connsiteX69" fmla="*/ 108872 w 438150"/>
                <a:gd name="connsiteY69" fmla="*/ 95843 h 428625"/>
                <a:gd name="connsiteX70" fmla="*/ 112129 w 438150"/>
                <a:gd name="connsiteY70" fmla="*/ 95177 h 428625"/>
                <a:gd name="connsiteX71" fmla="*/ 113101 w 438150"/>
                <a:gd name="connsiteY71" fmla="*/ 90457 h 428625"/>
                <a:gd name="connsiteX72" fmla="*/ 115901 w 438150"/>
                <a:gd name="connsiteY72" fmla="*/ 90457 h 428625"/>
                <a:gd name="connsiteX73" fmla="*/ 120473 w 438150"/>
                <a:gd name="connsiteY73" fmla="*/ 87125 h 428625"/>
                <a:gd name="connsiteX74" fmla="*/ 122588 w 438150"/>
                <a:gd name="connsiteY74" fmla="*/ 89568 h 428625"/>
                <a:gd name="connsiteX75" fmla="*/ 127560 w 438150"/>
                <a:gd name="connsiteY75" fmla="*/ 86847 h 428625"/>
                <a:gd name="connsiteX76" fmla="*/ 124303 w 438150"/>
                <a:gd name="connsiteY76" fmla="*/ 85737 h 428625"/>
                <a:gd name="connsiteX77" fmla="*/ 121273 w 438150"/>
                <a:gd name="connsiteY77" fmla="*/ 78907 h 428625"/>
                <a:gd name="connsiteX78" fmla="*/ 121388 w 438150"/>
                <a:gd name="connsiteY78" fmla="*/ 72410 h 428625"/>
                <a:gd name="connsiteX79" fmla="*/ 120473 w 438150"/>
                <a:gd name="connsiteY79" fmla="*/ 69800 h 428625"/>
                <a:gd name="connsiteX80" fmla="*/ 115444 w 438150"/>
                <a:gd name="connsiteY80" fmla="*/ 72243 h 428625"/>
                <a:gd name="connsiteX81" fmla="*/ 112186 w 438150"/>
                <a:gd name="connsiteY81" fmla="*/ 68301 h 428625"/>
                <a:gd name="connsiteX82" fmla="*/ 114815 w 438150"/>
                <a:gd name="connsiteY82" fmla="*/ 65302 h 428625"/>
                <a:gd name="connsiteX83" fmla="*/ 112358 w 438150"/>
                <a:gd name="connsiteY83" fmla="*/ 61582 h 428625"/>
                <a:gd name="connsiteX84" fmla="*/ 120188 w 438150"/>
                <a:gd name="connsiteY84" fmla="*/ 59305 h 428625"/>
                <a:gd name="connsiteX85" fmla="*/ 122016 w 438150"/>
                <a:gd name="connsiteY85" fmla="*/ 55640 h 428625"/>
                <a:gd name="connsiteX86" fmla="*/ 126417 w 438150"/>
                <a:gd name="connsiteY86" fmla="*/ 53308 h 428625"/>
                <a:gd name="connsiteX87" fmla="*/ 128074 w 438150"/>
                <a:gd name="connsiteY87" fmla="*/ 57695 h 428625"/>
                <a:gd name="connsiteX88" fmla="*/ 131446 w 438150"/>
                <a:gd name="connsiteY88" fmla="*/ 57140 h 428625"/>
                <a:gd name="connsiteX89" fmla="*/ 134990 w 438150"/>
                <a:gd name="connsiteY89" fmla="*/ 51309 h 428625"/>
                <a:gd name="connsiteX90" fmla="*/ 134704 w 438150"/>
                <a:gd name="connsiteY90" fmla="*/ 43979 h 428625"/>
                <a:gd name="connsiteX91" fmla="*/ 139104 w 438150"/>
                <a:gd name="connsiteY91" fmla="*/ 43257 h 428625"/>
                <a:gd name="connsiteX92" fmla="*/ 141619 w 438150"/>
                <a:gd name="connsiteY92" fmla="*/ 38204 h 428625"/>
                <a:gd name="connsiteX93" fmla="*/ 143619 w 438150"/>
                <a:gd name="connsiteY93" fmla="*/ 37760 h 428625"/>
                <a:gd name="connsiteX94" fmla="*/ 141905 w 438150"/>
                <a:gd name="connsiteY94" fmla="*/ 32984 h 428625"/>
                <a:gd name="connsiteX95" fmla="*/ 142476 w 438150"/>
                <a:gd name="connsiteY95" fmla="*/ 28098 h 428625"/>
                <a:gd name="connsiteX96" fmla="*/ 144191 w 438150"/>
                <a:gd name="connsiteY96" fmla="*/ 26710 h 428625"/>
                <a:gd name="connsiteX97" fmla="*/ 144019 w 438150"/>
                <a:gd name="connsiteY97" fmla="*/ 22933 h 428625"/>
                <a:gd name="connsiteX98" fmla="*/ 148991 w 438150"/>
                <a:gd name="connsiteY98" fmla="*/ 17270 h 428625"/>
                <a:gd name="connsiteX99" fmla="*/ 148592 w 438150"/>
                <a:gd name="connsiteY99" fmla="*/ 10106 h 428625"/>
                <a:gd name="connsiteX100" fmla="*/ 150420 w 438150"/>
                <a:gd name="connsiteY100" fmla="*/ 7996 h 428625"/>
                <a:gd name="connsiteX101" fmla="*/ 148077 w 438150"/>
                <a:gd name="connsiteY101" fmla="*/ 5275 h 428625"/>
                <a:gd name="connsiteX102" fmla="*/ 153106 w 438150"/>
                <a:gd name="connsiteY102" fmla="*/ 1166 h 428625"/>
                <a:gd name="connsiteX103" fmla="*/ 155678 w 438150"/>
                <a:gd name="connsiteY103" fmla="*/ 2832 h 428625"/>
                <a:gd name="connsiteX104" fmla="*/ 156592 w 438150"/>
                <a:gd name="connsiteY104" fmla="*/ 1000 h 428625"/>
                <a:gd name="connsiteX105" fmla="*/ 162536 w 438150"/>
                <a:gd name="connsiteY105" fmla="*/ 0 h 428625"/>
                <a:gd name="connsiteX106" fmla="*/ 165336 w 438150"/>
                <a:gd name="connsiteY106" fmla="*/ 3276 h 428625"/>
                <a:gd name="connsiteX107" fmla="*/ 166937 w 438150"/>
                <a:gd name="connsiteY107" fmla="*/ 500 h 428625"/>
                <a:gd name="connsiteX108" fmla="*/ 171680 w 438150"/>
                <a:gd name="connsiteY108" fmla="*/ 1943 h 428625"/>
                <a:gd name="connsiteX109" fmla="*/ 175681 w 438150"/>
                <a:gd name="connsiteY109" fmla="*/ 944 h 428625"/>
                <a:gd name="connsiteX110" fmla="*/ 177967 w 438150"/>
                <a:gd name="connsiteY110" fmla="*/ 7885 h 428625"/>
                <a:gd name="connsiteX111" fmla="*/ 181910 w 438150"/>
                <a:gd name="connsiteY111" fmla="*/ 12938 h 428625"/>
                <a:gd name="connsiteX112" fmla="*/ 183110 w 438150"/>
                <a:gd name="connsiteY112" fmla="*/ 16437 h 428625"/>
                <a:gd name="connsiteX113" fmla="*/ 187854 w 438150"/>
                <a:gd name="connsiteY113" fmla="*/ 18769 h 428625"/>
                <a:gd name="connsiteX114" fmla="*/ 193283 w 438150"/>
                <a:gd name="connsiteY114" fmla="*/ 24155 h 428625"/>
                <a:gd name="connsiteX115" fmla="*/ 196884 w 438150"/>
                <a:gd name="connsiteY115" fmla="*/ 26154 h 428625"/>
                <a:gd name="connsiteX116" fmla="*/ 203742 w 438150"/>
                <a:gd name="connsiteY116" fmla="*/ 27320 h 428625"/>
                <a:gd name="connsiteX117" fmla="*/ 212314 w 438150"/>
                <a:gd name="connsiteY117" fmla="*/ 26543 h 428625"/>
                <a:gd name="connsiteX118" fmla="*/ 217401 w 438150"/>
                <a:gd name="connsiteY118" fmla="*/ 24932 h 428625"/>
                <a:gd name="connsiteX119" fmla="*/ 216200 w 438150"/>
                <a:gd name="connsiteY119" fmla="*/ 31596 h 428625"/>
                <a:gd name="connsiteX120" fmla="*/ 222259 w 438150"/>
                <a:gd name="connsiteY120" fmla="*/ 29875 h 428625"/>
                <a:gd name="connsiteX121" fmla="*/ 223345 w 438150"/>
                <a:gd name="connsiteY121" fmla="*/ 27931 h 428625"/>
                <a:gd name="connsiteX122" fmla="*/ 223973 w 438150"/>
                <a:gd name="connsiteY122" fmla="*/ 34428 h 428625"/>
                <a:gd name="connsiteX123" fmla="*/ 225688 w 438150"/>
                <a:gd name="connsiteY123" fmla="*/ 36705 h 428625"/>
                <a:gd name="connsiteX124" fmla="*/ 228374 w 438150"/>
                <a:gd name="connsiteY124" fmla="*/ 44923 h 428625"/>
                <a:gd name="connsiteX125" fmla="*/ 229803 w 438150"/>
                <a:gd name="connsiteY125" fmla="*/ 45534 h 428625"/>
                <a:gd name="connsiteX126" fmla="*/ 235289 w 438150"/>
                <a:gd name="connsiteY126" fmla="*/ 37149 h 428625"/>
                <a:gd name="connsiteX127" fmla="*/ 237689 w 438150"/>
                <a:gd name="connsiteY127" fmla="*/ 35150 h 428625"/>
                <a:gd name="connsiteX128" fmla="*/ 243747 w 438150"/>
                <a:gd name="connsiteY128" fmla="*/ 35927 h 428625"/>
                <a:gd name="connsiteX129" fmla="*/ 246319 w 438150"/>
                <a:gd name="connsiteY129" fmla="*/ 32096 h 428625"/>
                <a:gd name="connsiteX130" fmla="*/ 249176 w 438150"/>
                <a:gd name="connsiteY130" fmla="*/ 31818 h 428625"/>
                <a:gd name="connsiteX131" fmla="*/ 248776 w 438150"/>
                <a:gd name="connsiteY131" fmla="*/ 26598 h 428625"/>
                <a:gd name="connsiteX132" fmla="*/ 246490 w 438150"/>
                <a:gd name="connsiteY132" fmla="*/ 24211 h 428625"/>
                <a:gd name="connsiteX133" fmla="*/ 247748 w 438150"/>
                <a:gd name="connsiteY133" fmla="*/ 22545 h 428625"/>
                <a:gd name="connsiteX134" fmla="*/ 252206 w 438150"/>
                <a:gd name="connsiteY134" fmla="*/ 23433 h 428625"/>
                <a:gd name="connsiteX135" fmla="*/ 254434 w 438150"/>
                <a:gd name="connsiteY135" fmla="*/ 19713 h 428625"/>
                <a:gd name="connsiteX136" fmla="*/ 259121 w 438150"/>
                <a:gd name="connsiteY136" fmla="*/ 18658 h 428625"/>
                <a:gd name="connsiteX137" fmla="*/ 263293 w 438150"/>
                <a:gd name="connsiteY137" fmla="*/ 20490 h 428625"/>
                <a:gd name="connsiteX138" fmla="*/ 266607 w 438150"/>
                <a:gd name="connsiteY138" fmla="*/ 17492 h 428625"/>
                <a:gd name="connsiteX139" fmla="*/ 270208 w 438150"/>
                <a:gd name="connsiteY139" fmla="*/ 18269 h 428625"/>
                <a:gd name="connsiteX140" fmla="*/ 271065 w 438150"/>
                <a:gd name="connsiteY140" fmla="*/ 16104 h 428625"/>
                <a:gd name="connsiteX141" fmla="*/ 274780 w 438150"/>
                <a:gd name="connsiteY141" fmla="*/ 17825 h 428625"/>
                <a:gd name="connsiteX142" fmla="*/ 275809 w 438150"/>
                <a:gd name="connsiteY142" fmla="*/ 26043 h 428625"/>
                <a:gd name="connsiteX143" fmla="*/ 275123 w 438150"/>
                <a:gd name="connsiteY143" fmla="*/ 31318 h 428625"/>
                <a:gd name="connsiteX144" fmla="*/ 277637 w 438150"/>
                <a:gd name="connsiteY144" fmla="*/ 33206 h 428625"/>
                <a:gd name="connsiteX145" fmla="*/ 275009 w 438150"/>
                <a:gd name="connsiteY145" fmla="*/ 36982 h 428625"/>
                <a:gd name="connsiteX146" fmla="*/ 279295 w 438150"/>
                <a:gd name="connsiteY146" fmla="*/ 39481 h 428625"/>
                <a:gd name="connsiteX147" fmla="*/ 281352 w 438150"/>
                <a:gd name="connsiteY147" fmla="*/ 36094 h 428625"/>
                <a:gd name="connsiteX148" fmla="*/ 284838 w 438150"/>
                <a:gd name="connsiteY148" fmla="*/ 34817 h 428625"/>
                <a:gd name="connsiteX149" fmla="*/ 288553 w 438150"/>
                <a:gd name="connsiteY149" fmla="*/ 38149 h 428625"/>
                <a:gd name="connsiteX150" fmla="*/ 287182 w 438150"/>
                <a:gd name="connsiteY150" fmla="*/ 43257 h 428625"/>
                <a:gd name="connsiteX151" fmla="*/ 291982 w 438150"/>
                <a:gd name="connsiteY151" fmla="*/ 44035 h 428625"/>
                <a:gd name="connsiteX152" fmla="*/ 295869 w 438150"/>
                <a:gd name="connsiteY152" fmla="*/ 42535 h 428625"/>
                <a:gd name="connsiteX153" fmla="*/ 297297 w 438150"/>
                <a:gd name="connsiteY153" fmla="*/ 45756 h 428625"/>
                <a:gd name="connsiteX154" fmla="*/ 301012 w 438150"/>
                <a:gd name="connsiteY154" fmla="*/ 49254 h 428625"/>
                <a:gd name="connsiteX155" fmla="*/ 301241 w 438150"/>
                <a:gd name="connsiteY155" fmla="*/ 54252 h 428625"/>
                <a:gd name="connsiteX156" fmla="*/ 297983 w 438150"/>
                <a:gd name="connsiteY156" fmla="*/ 57306 h 428625"/>
                <a:gd name="connsiteX157" fmla="*/ 293297 w 438150"/>
                <a:gd name="connsiteY157" fmla="*/ 59027 h 428625"/>
                <a:gd name="connsiteX158" fmla="*/ 289582 w 438150"/>
                <a:gd name="connsiteY158" fmla="*/ 62581 h 428625"/>
                <a:gd name="connsiteX159" fmla="*/ 281181 w 438150"/>
                <a:gd name="connsiteY159" fmla="*/ 66468 h 428625"/>
                <a:gd name="connsiteX160" fmla="*/ 284381 w 438150"/>
                <a:gd name="connsiteY160" fmla="*/ 71633 h 428625"/>
                <a:gd name="connsiteX161" fmla="*/ 292782 w 438150"/>
                <a:gd name="connsiteY161" fmla="*/ 80406 h 428625"/>
                <a:gd name="connsiteX162" fmla="*/ 296669 w 438150"/>
                <a:gd name="connsiteY162" fmla="*/ 83627 h 428625"/>
                <a:gd name="connsiteX163" fmla="*/ 306213 w 438150"/>
                <a:gd name="connsiteY163" fmla="*/ 84404 h 428625"/>
                <a:gd name="connsiteX164" fmla="*/ 310270 w 438150"/>
                <a:gd name="connsiteY164" fmla="*/ 87236 h 428625"/>
                <a:gd name="connsiteX165" fmla="*/ 312442 w 438150"/>
                <a:gd name="connsiteY165" fmla="*/ 90734 h 428625"/>
                <a:gd name="connsiteX166" fmla="*/ 321929 w 438150"/>
                <a:gd name="connsiteY166" fmla="*/ 99286 h 428625"/>
                <a:gd name="connsiteX167" fmla="*/ 327873 w 438150"/>
                <a:gd name="connsiteY167" fmla="*/ 107282 h 428625"/>
                <a:gd name="connsiteX168" fmla="*/ 334731 w 438150"/>
                <a:gd name="connsiteY168" fmla="*/ 119554 h 428625"/>
                <a:gd name="connsiteX169" fmla="*/ 336331 w 438150"/>
                <a:gd name="connsiteY169" fmla="*/ 119443 h 428625"/>
                <a:gd name="connsiteX170" fmla="*/ 340675 w 438150"/>
                <a:gd name="connsiteY170" fmla="*/ 126217 h 428625"/>
                <a:gd name="connsiteX171" fmla="*/ 342675 w 438150"/>
                <a:gd name="connsiteY171" fmla="*/ 127828 h 428625"/>
                <a:gd name="connsiteX172" fmla="*/ 348504 w 438150"/>
                <a:gd name="connsiteY172" fmla="*/ 127772 h 428625"/>
                <a:gd name="connsiteX173" fmla="*/ 353248 w 438150"/>
                <a:gd name="connsiteY173" fmla="*/ 131548 h 428625"/>
                <a:gd name="connsiteX174" fmla="*/ 361077 w 438150"/>
                <a:gd name="connsiteY174" fmla="*/ 135546 h 428625"/>
                <a:gd name="connsiteX175" fmla="*/ 365878 w 438150"/>
                <a:gd name="connsiteY175" fmla="*/ 131826 h 428625"/>
                <a:gd name="connsiteX176" fmla="*/ 368907 w 438150"/>
                <a:gd name="connsiteY176" fmla="*/ 135602 h 428625"/>
                <a:gd name="connsiteX177" fmla="*/ 369193 w 438150"/>
                <a:gd name="connsiteY177" fmla="*/ 138656 h 428625"/>
                <a:gd name="connsiteX178" fmla="*/ 381537 w 438150"/>
                <a:gd name="connsiteY178" fmla="*/ 137601 h 428625"/>
                <a:gd name="connsiteX179" fmla="*/ 381823 w 438150"/>
                <a:gd name="connsiteY179" fmla="*/ 140155 h 428625"/>
                <a:gd name="connsiteX180" fmla="*/ 378051 w 438150"/>
                <a:gd name="connsiteY180" fmla="*/ 142099 h 428625"/>
                <a:gd name="connsiteX181" fmla="*/ 372622 w 438150"/>
                <a:gd name="connsiteY181" fmla="*/ 146041 h 428625"/>
                <a:gd name="connsiteX182" fmla="*/ 368850 w 438150"/>
                <a:gd name="connsiteY182" fmla="*/ 152483 h 428625"/>
                <a:gd name="connsiteX183" fmla="*/ 362735 w 438150"/>
                <a:gd name="connsiteY183" fmla="*/ 153982 h 428625"/>
                <a:gd name="connsiteX184" fmla="*/ 353076 w 438150"/>
                <a:gd name="connsiteY184" fmla="*/ 164144 h 428625"/>
                <a:gd name="connsiteX185" fmla="*/ 356734 w 438150"/>
                <a:gd name="connsiteY185" fmla="*/ 166365 h 428625"/>
                <a:gd name="connsiteX186" fmla="*/ 360163 w 438150"/>
                <a:gd name="connsiteY186" fmla="*/ 164477 h 428625"/>
                <a:gd name="connsiteX187" fmla="*/ 365421 w 438150"/>
                <a:gd name="connsiteY187" fmla="*/ 165976 h 428625"/>
                <a:gd name="connsiteX188" fmla="*/ 368564 w 438150"/>
                <a:gd name="connsiteY188" fmla="*/ 171696 h 428625"/>
                <a:gd name="connsiteX189" fmla="*/ 368107 w 438150"/>
                <a:gd name="connsiteY189" fmla="*/ 175694 h 428625"/>
                <a:gd name="connsiteX190" fmla="*/ 365649 w 438150"/>
                <a:gd name="connsiteY190" fmla="*/ 178803 h 428625"/>
                <a:gd name="connsiteX191" fmla="*/ 366049 w 438150"/>
                <a:gd name="connsiteY191" fmla="*/ 182857 h 428625"/>
                <a:gd name="connsiteX192" fmla="*/ 367935 w 438150"/>
                <a:gd name="connsiteY192" fmla="*/ 185578 h 428625"/>
                <a:gd name="connsiteX193" fmla="*/ 366278 w 438150"/>
                <a:gd name="connsiteY193" fmla="*/ 189965 h 428625"/>
                <a:gd name="connsiteX194" fmla="*/ 362792 w 438150"/>
                <a:gd name="connsiteY194" fmla="*/ 192852 h 428625"/>
                <a:gd name="connsiteX195" fmla="*/ 362620 w 438150"/>
                <a:gd name="connsiteY195" fmla="*/ 196684 h 428625"/>
                <a:gd name="connsiteX196" fmla="*/ 364678 w 438150"/>
                <a:gd name="connsiteY196" fmla="*/ 198127 h 428625"/>
                <a:gd name="connsiteX197" fmla="*/ 363421 w 438150"/>
                <a:gd name="connsiteY197" fmla="*/ 203458 h 428625"/>
                <a:gd name="connsiteX198" fmla="*/ 368564 w 438150"/>
                <a:gd name="connsiteY198" fmla="*/ 204069 h 428625"/>
                <a:gd name="connsiteX199" fmla="*/ 368735 w 438150"/>
                <a:gd name="connsiteY199" fmla="*/ 206012 h 428625"/>
                <a:gd name="connsiteX200" fmla="*/ 365478 w 438150"/>
                <a:gd name="connsiteY200" fmla="*/ 207123 h 428625"/>
                <a:gd name="connsiteX201" fmla="*/ 365935 w 438150"/>
                <a:gd name="connsiteY201" fmla="*/ 213120 h 428625"/>
                <a:gd name="connsiteX202" fmla="*/ 363763 w 438150"/>
                <a:gd name="connsiteY202" fmla="*/ 213120 h 428625"/>
                <a:gd name="connsiteX203" fmla="*/ 367307 w 438150"/>
                <a:gd name="connsiteY203" fmla="*/ 217229 h 428625"/>
                <a:gd name="connsiteX204" fmla="*/ 367478 w 438150"/>
                <a:gd name="connsiteY204" fmla="*/ 221894 h 428625"/>
                <a:gd name="connsiteX205" fmla="*/ 365764 w 438150"/>
                <a:gd name="connsiteY205" fmla="*/ 223837 h 428625"/>
                <a:gd name="connsiteX206" fmla="*/ 365421 w 438150"/>
                <a:gd name="connsiteY206" fmla="*/ 228058 h 428625"/>
                <a:gd name="connsiteX207" fmla="*/ 357820 w 438150"/>
                <a:gd name="connsiteY207" fmla="*/ 222449 h 428625"/>
                <a:gd name="connsiteX208" fmla="*/ 355534 w 438150"/>
                <a:gd name="connsiteY208" fmla="*/ 224504 h 428625"/>
                <a:gd name="connsiteX209" fmla="*/ 351019 w 438150"/>
                <a:gd name="connsiteY209" fmla="*/ 222005 h 428625"/>
                <a:gd name="connsiteX210" fmla="*/ 348161 w 438150"/>
                <a:gd name="connsiteY210" fmla="*/ 222005 h 428625"/>
                <a:gd name="connsiteX211" fmla="*/ 347018 w 438150"/>
                <a:gd name="connsiteY211" fmla="*/ 215952 h 428625"/>
                <a:gd name="connsiteX212" fmla="*/ 345361 w 438150"/>
                <a:gd name="connsiteY212" fmla="*/ 219173 h 428625"/>
                <a:gd name="connsiteX213" fmla="*/ 342161 w 438150"/>
                <a:gd name="connsiteY213" fmla="*/ 220394 h 428625"/>
                <a:gd name="connsiteX214" fmla="*/ 332216 w 438150"/>
                <a:gd name="connsiteY214" fmla="*/ 215730 h 428625"/>
                <a:gd name="connsiteX215" fmla="*/ 332959 w 438150"/>
                <a:gd name="connsiteY215" fmla="*/ 218451 h 428625"/>
                <a:gd name="connsiteX216" fmla="*/ 337017 w 438150"/>
                <a:gd name="connsiteY216" fmla="*/ 221116 h 428625"/>
                <a:gd name="connsiteX217" fmla="*/ 336903 w 438150"/>
                <a:gd name="connsiteY217" fmla="*/ 227447 h 428625"/>
                <a:gd name="connsiteX218" fmla="*/ 341875 w 438150"/>
                <a:gd name="connsiteY218" fmla="*/ 230612 h 428625"/>
                <a:gd name="connsiteX219" fmla="*/ 341760 w 438150"/>
                <a:gd name="connsiteY219" fmla="*/ 235165 h 428625"/>
                <a:gd name="connsiteX220" fmla="*/ 344732 w 438150"/>
                <a:gd name="connsiteY220" fmla="*/ 238497 h 428625"/>
                <a:gd name="connsiteX221" fmla="*/ 347418 w 438150"/>
                <a:gd name="connsiteY221" fmla="*/ 244439 h 428625"/>
                <a:gd name="connsiteX222" fmla="*/ 347647 w 438150"/>
                <a:gd name="connsiteY222" fmla="*/ 248103 h 428625"/>
                <a:gd name="connsiteX223" fmla="*/ 339532 w 438150"/>
                <a:gd name="connsiteY223" fmla="*/ 248159 h 428625"/>
                <a:gd name="connsiteX224" fmla="*/ 341132 w 438150"/>
                <a:gd name="connsiteY224" fmla="*/ 254378 h 428625"/>
                <a:gd name="connsiteX225" fmla="*/ 339703 w 438150"/>
                <a:gd name="connsiteY225" fmla="*/ 263430 h 428625"/>
                <a:gd name="connsiteX226" fmla="*/ 335702 w 438150"/>
                <a:gd name="connsiteY226" fmla="*/ 267261 h 428625"/>
                <a:gd name="connsiteX227" fmla="*/ 325930 w 438150"/>
                <a:gd name="connsiteY227" fmla="*/ 270148 h 428625"/>
                <a:gd name="connsiteX228" fmla="*/ 327473 w 438150"/>
                <a:gd name="connsiteY228" fmla="*/ 271259 h 428625"/>
                <a:gd name="connsiteX229" fmla="*/ 331073 w 438150"/>
                <a:gd name="connsiteY229" fmla="*/ 278644 h 428625"/>
                <a:gd name="connsiteX230" fmla="*/ 334617 w 438150"/>
                <a:gd name="connsiteY230" fmla="*/ 279977 h 428625"/>
                <a:gd name="connsiteX231" fmla="*/ 335702 w 438150"/>
                <a:gd name="connsiteY231" fmla="*/ 285363 h 428625"/>
                <a:gd name="connsiteX232" fmla="*/ 338046 w 438150"/>
                <a:gd name="connsiteY232" fmla="*/ 289472 h 428625"/>
                <a:gd name="connsiteX233" fmla="*/ 340046 w 438150"/>
                <a:gd name="connsiteY233" fmla="*/ 296358 h 428625"/>
                <a:gd name="connsiteX234" fmla="*/ 336903 w 438150"/>
                <a:gd name="connsiteY234" fmla="*/ 297913 h 428625"/>
                <a:gd name="connsiteX235" fmla="*/ 334617 w 438150"/>
                <a:gd name="connsiteY235" fmla="*/ 302633 h 428625"/>
                <a:gd name="connsiteX236" fmla="*/ 337017 w 438150"/>
                <a:gd name="connsiteY236" fmla="*/ 301800 h 428625"/>
                <a:gd name="connsiteX237" fmla="*/ 337874 w 438150"/>
                <a:gd name="connsiteY237" fmla="*/ 304188 h 428625"/>
                <a:gd name="connsiteX238" fmla="*/ 333988 w 438150"/>
                <a:gd name="connsiteY238" fmla="*/ 312739 h 428625"/>
                <a:gd name="connsiteX239" fmla="*/ 329587 w 438150"/>
                <a:gd name="connsiteY239" fmla="*/ 313961 h 428625"/>
                <a:gd name="connsiteX240" fmla="*/ 328787 w 438150"/>
                <a:gd name="connsiteY240" fmla="*/ 309852 h 428625"/>
                <a:gd name="connsiteX241" fmla="*/ 325758 w 438150"/>
                <a:gd name="connsiteY241" fmla="*/ 307742 h 428625"/>
                <a:gd name="connsiteX242" fmla="*/ 321129 w 438150"/>
                <a:gd name="connsiteY242" fmla="*/ 307519 h 428625"/>
                <a:gd name="connsiteX243" fmla="*/ 318100 w 438150"/>
                <a:gd name="connsiteY243" fmla="*/ 312906 h 428625"/>
                <a:gd name="connsiteX244" fmla="*/ 313071 w 438150"/>
                <a:gd name="connsiteY244" fmla="*/ 318514 h 428625"/>
                <a:gd name="connsiteX245" fmla="*/ 310442 w 438150"/>
                <a:gd name="connsiteY245" fmla="*/ 325233 h 428625"/>
                <a:gd name="connsiteX246" fmla="*/ 306213 w 438150"/>
                <a:gd name="connsiteY246" fmla="*/ 325122 h 428625"/>
                <a:gd name="connsiteX247" fmla="*/ 303584 w 438150"/>
                <a:gd name="connsiteY247" fmla="*/ 332174 h 428625"/>
                <a:gd name="connsiteX248" fmla="*/ 299983 w 438150"/>
                <a:gd name="connsiteY248" fmla="*/ 335617 h 428625"/>
                <a:gd name="connsiteX249" fmla="*/ 292097 w 438150"/>
                <a:gd name="connsiteY249" fmla="*/ 336894 h 428625"/>
                <a:gd name="connsiteX250" fmla="*/ 288839 w 438150"/>
                <a:gd name="connsiteY250" fmla="*/ 335950 h 428625"/>
                <a:gd name="connsiteX251" fmla="*/ 287010 w 438150"/>
                <a:gd name="connsiteY251" fmla="*/ 326066 h 428625"/>
                <a:gd name="connsiteX252" fmla="*/ 285810 w 438150"/>
                <a:gd name="connsiteY252" fmla="*/ 324622 h 428625"/>
                <a:gd name="connsiteX253" fmla="*/ 281238 w 438150"/>
                <a:gd name="connsiteY253" fmla="*/ 329120 h 428625"/>
                <a:gd name="connsiteX254" fmla="*/ 277180 w 438150"/>
                <a:gd name="connsiteY254" fmla="*/ 341170 h 428625"/>
                <a:gd name="connsiteX255" fmla="*/ 275009 w 438150"/>
                <a:gd name="connsiteY255" fmla="*/ 344502 h 428625"/>
                <a:gd name="connsiteX256" fmla="*/ 280952 w 438150"/>
                <a:gd name="connsiteY256" fmla="*/ 349721 h 428625"/>
                <a:gd name="connsiteX257" fmla="*/ 285010 w 438150"/>
                <a:gd name="connsiteY257" fmla="*/ 350277 h 428625"/>
                <a:gd name="connsiteX258" fmla="*/ 290839 w 438150"/>
                <a:gd name="connsiteY258" fmla="*/ 349000 h 428625"/>
                <a:gd name="connsiteX259" fmla="*/ 290839 w 438150"/>
                <a:gd name="connsiteY259" fmla="*/ 351943 h 428625"/>
                <a:gd name="connsiteX260" fmla="*/ 293697 w 438150"/>
                <a:gd name="connsiteY260" fmla="*/ 352665 h 428625"/>
                <a:gd name="connsiteX261" fmla="*/ 293582 w 438150"/>
                <a:gd name="connsiteY261" fmla="*/ 357884 h 428625"/>
                <a:gd name="connsiteX262" fmla="*/ 289925 w 438150"/>
                <a:gd name="connsiteY262" fmla="*/ 359162 h 428625"/>
                <a:gd name="connsiteX263" fmla="*/ 289982 w 438150"/>
                <a:gd name="connsiteY263" fmla="*/ 359217 h 428625"/>
                <a:gd name="connsiteX264" fmla="*/ 289639 w 438150"/>
                <a:gd name="connsiteY264" fmla="*/ 360050 h 428625"/>
                <a:gd name="connsiteX265" fmla="*/ 289639 w 438150"/>
                <a:gd name="connsiteY265" fmla="*/ 360105 h 428625"/>
                <a:gd name="connsiteX266" fmla="*/ 288268 w 438150"/>
                <a:gd name="connsiteY266" fmla="*/ 361605 h 428625"/>
                <a:gd name="connsiteX267" fmla="*/ 288210 w 438150"/>
                <a:gd name="connsiteY267" fmla="*/ 361605 h 428625"/>
                <a:gd name="connsiteX268" fmla="*/ 289868 w 438150"/>
                <a:gd name="connsiteY268" fmla="*/ 358606 h 428625"/>
                <a:gd name="connsiteX269" fmla="*/ 285753 w 438150"/>
                <a:gd name="connsiteY269" fmla="*/ 358828 h 428625"/>
                <a:gd name="connsiteX270" fmla="*/ 282267 w 438150"/>
                <a:gd name="connsiteY270" fmla="*/ 356663 h 428625"/>
                <a:gd name="connsiteX271" fmla="*/ 278323 w 438150"/>
                <a:gd name="connsiteY271" fmla="*/ 356829 h 428625"/>
                <a:gd name="connsiteX272" fmla="*/ 273351 w 438150"/>
                <a:gd name="connsiteY272" fmla="*/ 351110 h 428625"/>
                <a:gd name="connsiteX273" fmla="*/ 270379 w 438150"/>
                <a:gd name="connsiteY273" fmla="*/ 350110 h 428625"/>
                <a:gd name="connsiteX274" fmla="*/ 267465 w 438150"/>
                <a:gd name="connsiteY274" fmla="*/ 353442 h 428625"/>
                <a:gd name="connsiteX275" fmla="*/ 260949 w 438150"/>
                <a:gd name="connsiteY275" fmla="*/ 364548 h 428625"/>
                <a:gd name="connsiteX276" fmla="*/ 258092 w 438150"/>
                <a:gd name="connsiteY276" fmla="*/ 362826 h 428625"/>
                <a:gd name="connsiteX277" fmla="*/ 255120 w 438150"/>
                <a:gd name="connsiteY277" fmla="*/ 362882 h 428625"/>
                <a:gd name="connsiteX278" fmla="*/ 254549 w 438150"/>
                <a:gd name="connsiteY278" fmla="*/ 367102 h 428625"/>
                <a:gd name="connsiteX279" fmla="*/ 248776 w 438150"/>
                <a:gd name="connsiteY279" fmla="*/ 372544 h 428625"/>
                <a:gd name="connsiteX280" fmla="*/ 246547 w 438150"/>
                <a:gd name="connsiteY280" fmla="*/ 378819 h 428625"/>
                <a:gd name="connsiteX281" fmla="*/ 241861 w 438150"/>
                <a:gd name="connsiteY281" fmla="*/ 383594 h 428625"/>
                <a:gd name="connsiteX282" fmla="*/ 242090 w 438150"/>
                <a:gd name="connsiteY282" fmla="*/ 385260 h 428625"/>
                <a:gd name="connsiteX283" fmla="*/ 248205 w 438150"/>
                <a:gd name="connsiteY283" fmla="*/ 393922 h 428625"/>
                <a:gd name="connsiteX284" fmla="*/ 245462 w 438150"/>
                <a:gd name="connsiteY284" fmla="*/ 400031 h 428625"/>
                <a:gd name="connsiteX285" fmla="*/ 244719 w 438150"/>
                <a:gd name="connsiteY285" fmla="*/ 406528 h 428625"/>
                <a:gd name="connsiteX286" fmla="*/ 236832 w 438150"/>
                <a:gd name="connsiteY286" fmla="*/ 410359 h 428625"/>
                <a:gd name="connsiteX287" fmla="*/ 234432 w 438150"/>
                <a:gd name="connsiteY287" fmla="*/ 417578 h 428625"/>
                <a:gd name="connsiteX288" fmla="*/ 236318 w 438150"/>
                <a:gd name="connsiteY288" fmla="*/ 419410 h 428625"/>
                <a:gd name="connsiteX289" fmla="*/ 233631 w 438150"/>
                <a:gd name="connsiteY289" fmla="*/ 427518 h 428625"/>
                <a:gd name="connsiteX290" fmla="*/ 228659 w 438150"/>
                <a:gd name="connsiteY290" fmla="*/ 429683 h 428625"/>
                <a:gd name="connsiteX291" fmla="*/ 225802 w 438150"/>
                <a:gd name="connsiteY291" fmla="*/ 429017 h 428625"/>
                <a:gd name="connsiteX292" fmla="*/ 220487 w 438150"/>
                <a:gd name="connsiteY292" fmla="*/ 422575 h 428625"/>
                <a:gd name="connsiteX293" fmla="*/ 220258 w 438150"/>
                <a:gd name="connsiteY293" fmla="*/ 417689 h 428625"/>
                <a:gd name="connsiteX294" fmla="*/ 222887 w 438150"/>
                <a:gd name="connsiteY294" fmla="*/ 416856 h 428625"/>
                <a:gd name="connsiteX295" fmla="*/ 214886 w 438150"/>
                <a:gd name="connsiteY295" fmla="*/ 405972 h 428625"/>
                <a:gd name="connsiteX296" fmla="*/ 214600 w 438150"/>
                <a:gd name="connsiteY296" fmla="*/ 402141 h 428625"/>
                <a:gd name="connsiteX297" fmla="*/ 208314 w 438150"/>
                <a:gd name="connsiteY297" fmla="*/ 403251 h 428625"/>
                <a:gd name="connsiteX298" fmla="*/ 207342 w 438150"/>
                <a:gd name="connsiteY298" fmla="*/ 398698 h 428625"/>
                <a:gd name="connsiteX299" fmla="*/ 203513 w 438150"/>
                <a:gd name="connsiteY299" fmla="*/ 400031 h 428625"/>
                <a:gd name="connsiteX300" fmla="*/ 195455 w 438150"/>
                <a:gd name="connsiteY300" fmla="*/ 400031 h 428625"/>
                <a:gd name="connsiteX301" fmla="*/ 195683 w 438150"/>
                <a:gd name="connsiteY301" fmla="*/ 401863 h 428625"/>
                <a:gd name="connsiteX302" fmla="*/ 191912 w 438150"/>
                <a:gd name="connsiteY302" fmla="*/ 403140 h 428625"/>
                <a:gd name="connsiteX303" fmla="*/ 187854 w 438150"/>
                <a:gd name="connsiteY303" fmla="*/ 408527 h 428625"/>
                <a:gd name="connsiteX304" fmla="*/ 185397 w 438150"/>
                <a:gd name="connsiteY304" fmla="*/ 407971 h 428625"/>
                <a:gd name="connsiteX305" fmla="*/ 183739 w 438150"/>
                <a:gd name="connsiteY305" fmla="*/ 404695 h 428625"/>
                <a:gd name="connsiteX306" fmla="*/ 179282 w 438150"/>
                <a:gd name="connsiteY306" fmla="*/ 405695 h 428625"/>
                <a:gd name="connsiteX307" fmla="*/ 177281 w 438150"/>
                <a:gd name="connsiteY307" fmla="*/ 409471 h 428625"/>
                <a:gd name="connsiteX308" fmla="*/ 168423 w 438150"/>
                <a:gd name="connsiteY308" fmla="*/ 412525 h 428625"/>
                <a:gd name="connsiteX309" fmla="*/ 161508 w 438150"/>
                <a:gd name="connsiteY309" fmla="*/ 411747 h 428625"/>
                <a:gd name="connsiteX310" fmla="*/ 162765 w 438150"/>
                <a:gd name="connsiteY310" fmla="*/ 409415 h 428625"/>
                <a:gd name="connsiteX311" fmla="*/ 158821 w 438150"/>
                <a:gd name="connsiteY311" fmla="*/ 406028 h 428625"/>
                <a:gd name="connsiteX312" fmla="*/ 159850 w 438150"/>
                <a:gd name="connsiteY312" fmla="*/ 404862 h 428625"/>
                <a:gd name="connsiteX313" fmla="*/ 156193 w 438150"/>
                <a:gd name="connsiteY313" fmla="*/ 401808 h 428625"/>
                <a:gd name="connsiteX314" fmla="*/ 153792 w 438150"/>
                <a:gd name="connsiteY314" fmla="*/ 398087 h 428625"/>
                <a:gd name="connsiteX315" fmla="*/ 155450 w 438150"/>
                <a:gd name="connsiteY315" fmla="*/ 397254 h 428625"/>
                <a:gd name="connsiteX316" fmla="*/ 155964 w 438150"/>
                <a:gd name="connsiteY316" fmla="*/ 390202 h 428625"/>
                <a:gd name="connsiteX317" fmla="*/ 154249 w 438150"/>
                <a:gd name="connsiteY317" fmla="*/ 387759 h 428625"/>
                <a:gd name="connsiteX318" fmla="*/ 151392 w 438150"/>
                <a:gd name="connsiteY318" fmla="*/ 387425 h 428625"/>
                <a:gd name="connsiteX319" fmla="*/ 152821 w 438150"/>
                <a:gd name="connsiteY319" fmla="*/ 383872 h 428625"/>
                <a:gd name="connsiteX320" fmla="*/ 148706 w 438150"/>
                <a:gd name="connsiteY320" fmla="*/ 383039 h 428625"/>
                <a:gd name="connsiteX321" fmla="*/ 148306 w 438150"/>
                <a:gd name="connsiteY321" fmla="*/ 379041 h 428625"/>
                <a:gd name="connsiteX322" fmla="*/ 149963 w 438150"/>
                <a:gd name="connsiteY322" fmla="*/ 374543 h 428625"/>
                <a:gd name="connsiteX323" fmla="*/ 146420 w 438150"/>
                <a:gd name="connsiteY323" fmla="*/ 373377 h 428625"/>
                <a:gd name="connsiteX324" fmla="*/ 140476 w 438150"/>
                <a:gd name="connsiteY324" fmla="*/ 374210 h 428625"/>
                <a:gd name="connsiteX325" fmla="*/ 136704 w 438150"/>
                <a:gd name="connsiteY325" fmla="*/ 375987 h 428625"/>
                <a:gd name="connsiteX326" fmla="*/ 136761 w 438150"/>
                <a:gd name="connsiteY326" fmla="*/ 380096 h 428625"/>
                <a:gd name="connsiteX327" fmla="*/ 133504 w 438150"/>
                <a:gd name="connsiteY327" fmla="*/ 388925 h 428625"/>
                <a:gd name="connsiteX328" fmla="*/ 130875 w 438150"/>
                <a:gd name="connsiteY328" fmla="*/ 390757 h 428625"/>
                <a:gd name="connsiteX329" fmla="*/ 128874 w 438150"/>
                <a:gd name="connsiteY329" fmla="*/ 387537 h 428625"/>
                <a:gd name="connsiteX330" fmla="*/ 123617 w 438150"/>
                <a:gd name="connsiteY330" fmla="*/ 389091 h 428625"/>
                <a:gd name="connsiteX331" fmla="*/ 121216 w 438150"/>
                <a:gd name="connsiteY331" fmla="*/ 393756 h 428625"/>
                <a:gd name="connsiteX332" fmla="*/ 116644 w 438150"/>
                <a:gd name="connsiteY332" fmla="*/ 396088 h 428625"/>
                <a:gd name="connsiteX333" fmla="*/ 115158 w 438150"/>
                <a:gd name="connsiteY333" fmla="*/ 399808 h 428625"/>
                <a:gd name="connsiteX334" fmla="*/ 110986 w 438150"/>
                <a:gd name="connsiteY334" fmla="*/ 400364 h 428625"/>
                <a:gd name="connsiteX335" fmla="*/ 103900 w 438150"/>
                <a:gd name="connsiteY335" fmla="*/ 399531 h 428625"/>
                <a:gd name="connsiteX336" fmla="*/ 101442 w 438150"/>
                <a:gd name="connsiteY336" fmla="*/ 398143 h 428625"/>
                <a:gd name="connsiteX337" fmla="*/ 102242 w 438150"/>
                <a:gd name="connsiteY337" fmla="*/ 394256 h 428625"/>
                <a:gd name="connsiteX338" fmla="*/ 98756 w 438150"/>
                <a:gd name="connsiteY338" fmla="*/ 395200 h 428625"/>
                <a:gd name="connsiteX339" fmla="*/ 93898 w 438150"/>
                <a:gd name="connsiteY339" fmla="*/ 393922 h 428625"/>
                <a:gd name="connsiteX340" fmla="*/ 92127 w 438150"/>
                <a:gd name="connsiteY340" fmla="*/ 391868 h 428625"/>
                <a:gd name="connsiteX341" fmla="*/ 88641 w 438150"/>
                <a:gd name="connsiteY341" fmla="*/ 391812 h 428625"/>
                <a:gd name="connsiteX342" fmla="*/ 88926 w 438150"/>
                <a:gd name="connsiteY342" fmla="*/ 394200 h 428625"/>
                <a:gd name="connsiteX343" fmla="*/ 86069 w 438150"/>
                <a:gd name="connsiteY343" fmla="*/ 396921 h 428625"/>
                <a:gd name="connsiteX344" fmla="*/ 81611 w 438150"/>
                <a:gd name="connsiteY344" fmla="*/ 395755 h 428625"/>
                <a:gd name="connsiteX345" fmla="*/ 78068 w 438150"/>
                <a:gd name="connsiteY345" fmla="*/ 387481 h 428625"/>
                <a:gd name="connsiteX346" fmla="*/ 81783 w 438150"/>
                <a:gd name="connsiteY346" fmla="*/ 384538 h 428625"/>
                <a:gd name="connsiteX347" fmla="*/ 82182 w 438150"/>
                <a:gd name="connsiteY347" fmla="*/ 379152 h 428625"/>
                <a:gd name="connsiteX348" fmla="*/ 79039 w 438150"/>
                <a:gd name="connsiteY348" fmla="*/ 374099 h 428625"/>
                <a:gd name="connsiteX349" fmla="*/ 78468 w 438150"/>
                <a:gd name="connsiteY349" fmla="*/ 367213 h 428625"/>
                <a:gd name="connsiteX350" fmla="*/ 74353 w 438150"/>
                <a:gd name="connsiteY350" fmla="*/ 355219 h 428625"/>
                <a:gd name="connsiteX351" fmla="*/ 73324 w 438150"/>
                <a:gd name="connsiteY351" fmla="*/ 348000 h 428625"/>
                <a:gd name="connsiteX352" fmla="*/ 67323 w 438150"/>
                <a:gd name="connsiteY352" fmla="*/ 344724 h 428625"/>
                <a:gd name="connsiteX353" fmla="*/ 65152 w 438150"/>
                <a:gd name="connsiteY353" fmla="*/ 342336 h 428625"/>
                <a:gd name="connsiteX354" fmla="*/ 65495 w 438150"/>
                <a:gd name="connsiteY354" fmla="*/ 336339 h 428625"/>
                <a:gd name="connsiteX355" fmla="*/ 64123 w 438150"/>
                <a:gd name="connsiteY355" fmla="*/ 332563 h 428625"/>
                <a:gd name="connsiteX356" fmla="*/ 68638 w 438150"/>
                <a:gd name="connsiteY356" fmla="*/ 328121 h 428625"/>
                <a:gd name="connsiteX357" fmla="*/ 71838 w 438150"/>
                <a:gd name="connsiteY357" fmla="*/ 326899 h 428625"/>
                <a:gd name="connsiteX358" fmla="*/ 72181 w 438150"/>
                <a:gd name="connsiteY358" fmla="*/ 322956 h 428625"/>
                <a:gd name="connsiteX359" fmla="*/ 68981 w 438150"/>
                <a:gd name="connsiteY359" fmla="*/ 319403 h 428625"/>
                <a:gd name="connsiteX360" fmla="*/ 72010 w 438150"/>
                <a:gd name="connsiteY360" fmla="*/ 317404 h 428625"/>
                <a:gd name="connsiteX361" fmla="*/ 71838 w 438150"/>
                <a:gd name="connsiteY361" fmla="*/ 313961 h 428625"/>
                <a:gd name="connsiteX362" fmla="*/ 67552 w 438150"/>
                <a:gd name="connsiteY362" fmla="*/ 312684 h 428625"/>
                <a:gd name="connsiteX363" fmla="*/ 64180 w 438150"/>
                <a:gd name="connsiteY363" fmla="*/ 306409 h 428625"/>
                <a:gd name="connsiteX364" fmla="*/ 62294 w 438150"/>
                <a:gd name="connsiteY364" fmla="*/ 306631 h 428625"/>
                <a:gd name="connsiteX365" fmla="*/ 60008 w 438150"/>
                <a:gd name="connsiteY365" fmla="*/ 310685 h 428625"/>
                <a:gd name="connsiteX366" fmla="*/ 57836 w 438150"/>
                <a:gd name="connsiteY366" fmla="*/ 310074 h 428625"/>
                <a:gd name="connsiteX367" fmla="*/ 52636 w 438150"/>
                <a:gd name="connsiteY367" fmla="*/ 312073 h 428625"/>
                <a:gd name="connsiteX368" fmla="*/ 52007 w 438150"/>
                <a:gd name="connsiteY368" fmla="*/ 309518 h 428625"/>
                <a:gd name="connsiteX369" fmla="*/ 43149 w 438150"/>
                <a:gd name="connsiteY369" fmla="*/ 311629 h 428625"/>
                <a:gd name="connsiteX370" fmla="*/ 42920 w 438150"/>
                <a:gd name="connsiteY370" fmla="*/ 314183 h 428625"/>
                <a:gd name="connsiteX371" fmla="*/ 38634 w 438150"/>
                <a:gd name="connsiteY371" fmla="*/ 312573 h 428625"/>
                <a:gd name="connsiteX372" fmla="*/ 383709 w 438150"/>
                <a:gd name="connsiteY372" fmla="*/ 128328 h 428625"/>
                <a:gd name="connsiteX373" fmla="*/ 379537 w 438150"/>
                <a:gd name="connsiteY373" fmla="*/ 128494 h 428625"/>
                <a:gd name="connsiteX374" fmla="*/ 378451 w 438150"/>
                <a:gd name="connsiteY374" fmla="*/ 126440 h 428625"/>
                <a:gd name="connsiteX375" fmla="*/ 371136 w 438150"/>
                <a:gd name="connsiteY375" fmla="*/ 127994 h 428625"/>
                <a:gd name="connsiteX376" fmla="*/ 366507 w 438150"/>
                <a:gd name="connsiteY376" fmla="*/ 120720 h 428625"/>
                <a:gd name="connsiteX377" fmla="*/ 367592 w 438150"/>
                <a:gd name="connsiteY377" fmla="*/ 118776 h 428625"/>
                <a:gd name="connsiteX378" fmla="*/ 367021 w 438150"/>
                <a:gd name="connsiteY378" fmla="*/ 116278 h 428625"/>
                <a:gd name="connsiteX379" fmla="*/ 362506 w 438150"/>
                <a:gd name="connsiteY379" fmla="*/ 109725 h 428625"/>
                <a:gd name="connsiteX380" fmla="*/ 364392 w 438150"/>
                <a:gd name="connsiteY380" fmla="*/ 107338 h 428625"/>
                <a:gd name="connsiteX381" fmla="*/ 373079 w 438150"/>
                <a:gd name="connsiteY381" fmla="*/ 111280 h 428625"/>
                <a:gd name="connsiteX382" fmla="*/ 377422 w 438150"/>
                <a:gd name="connsiteY382" fmla="*/ 110114 h 428625"/>
                <a:gd name="connsiteX383" fmla="*/ 382737 w 438150"/>
                <a:gd name="connsiteY383" fmla="*/ 114890 h 428625"/>
                <a:gd name="connsiteX384" fmla="*/ 395825 w 438150"/>
                <a:gd name="connsiteY384" fmla="*/ 116278 h 428625"/>
                <a:gd name="connsiteX385" fmla="*/ 396511 w 438150"/>
                <a:gd name="connsiteY385" fmla="*/ 117777 h 428625"/>
                <a:gd name="connsiteX386" fmla="*/ 395539 w 438150"/>
                <a:gd name="connsiteY386" fmla="*/ 119054 h 428625"/>
                <a:gd name="connsiteX387" fmla="*/ 397311 w 438150"/>
                <a:gd name="connsiteY387" fmla="*/ 122774 h 428625"/>
                <a:gd name="connsiteX388" fmla="*/ 400454 w 438150"/>
                <a:gd name="connsiteY388" fmla="*/ 124885 h 428625"/>
                <a:gd name="connsiteX389" fmla="*/ 400226 w 438150"/>
                <a:gd name="connsiteY389" fmla="*/ 129549 h 428625"/>
                <a:gd name="connsiteX390" fmla="*/ 398454 w 438150"/>
                <a:gd name="connsiteY390" fmla="*/ 133436 h 428625"/>
                <a:gd name="connsiteX391" fmla="*/ 394453 w 438150"/>
                <a:gd name="connsiteY391" fmla="*/ 133769 h 428625"/>
                <a:gd name="connsiteX392" fmla="*/ 390796 w 438150"/>
                <a:gd name="connsiteY392" fmla="*/ 131048 h 428625"/>
                <a:gd name="connsiteX393" fmla="*/ 388395 w 438150"/>
                <a:gd name="connsiteY393" fmla="*/ 107060 h 428625"/>
                <a:gd name="connsiteX394" fmla="*/ 384166 w 438150"/>
                <a:gd name="connsiteY394" fmla="*/ 112224 h 428625"/>
                <a:gd name="connsiteX395" fmla="*/ 381880 w 438150"/>
                <a:gd name="connsiteY395" fmla="*/ 109559 h 428625"/>
                <a:gd name="connsiteX396" fmla="*/ 382737 w 438150"/>
                <a:gd name="connsiteY396" fmla="*/ 106560 h 428625"/>
                <a:gd name="connsiteX397" fmla="*/ 385138 w 438150"/>
                <a:gd name="connsiteY397" fmla="*/ 105672 h 428625"/>
                <a:gd name="connsiteX398" fmla="*/ 389824 w 438150"/>
                <a:gd name="connsiteY398" fmla="*/ 157869 h 428625"/>
                <a:gd name="connsiteX399" fmla="*/ 389995 w 438150"/>
                <a:gd name="connsiteY399" fmla="*/ 158035 h 428625"/>
                <a:gd name="connsiteX400" fmla="*/ 393596 w 438150"/>
                <a:gd name="connsiteY400" fmla="*/ 160701 h 428625"/>
                <a:gd name="connsiteX401" fmla="*/ 388109 w 438150"/>
                <a:gd name="connsiteY401" fmla="*/ 159091 h 428625"/>
                <a:gd name="connsiteX402" fmla="*/ 408227 w 438150"/>
                <a:gd name="connsiteY402" fmla="*/ 47644 h 428625"/>
                <a:gd name="connsiteX403" fmla="*/ 409884 w 438150"/>
                <a:gd name="connsiteY403" fmla="*/ 46922 h 428625"/>
                <a:gd name="connsiteX404" fmla="*/ 412627 w 438150"/>
                <a:gd name="connsiteY404" fmla="*/ 50254 h 428625"/>
                <a:gd name="connsiteX405" fmla="*/ 417542 w 438150"/>
                <a:gd name="connsiteY405" fmla="*/ 49088 h 428625"/>
                <a:gd name="connsiteX406" fmla="*/ 417999 w 438150"/>
                <a:gd name="connsiteY406" fmla="*/ 52142 h 428625"/>
                <a:gd name="connsiteX407" fmla="*/ 408169 w 438150"/>
                <a:gd name="connsiteY407" fmla="*/ 52031 h 428625"/>
                <a:gd name="connsiteX408" fmla="*/ 383652 w 438150"/>
                <a:gd name="connsiteY408" fmla="*/ 91678 h 428625"/>
                <a:gd name="connsiteX409" fmla="*/ 384909 w 438150"/>
                <a:gd name="connsiteY409" fmla="*/ 89291 h 428625"/>
                <a:gd name="connsiteX410" fmla="*/ 386281 w 438150"/>
                <a:gd name="connsiteY410" fmla="*/ 91678 h 428625"/>
                <a:gd name="connsiteX411" fmla="*/ 389710 w 438150"/>
                <a:gd name="connsiteY411" fmla="*/ 91678 h 428625"/>
                <a:gd name="connsiteX412" fmla="*/ 391481 w 438150"/>
                <a:gd name="connsiteY412" fmla="*/ 94733 h 428625"/>
                <a:gd name="connsiteX413" fmla="*/ 390053 w 438150"/>
                <a:gd name="connsiteY413" fmla="*/ 101896 h 428625"/>
                <a:gd name="connsiteX414" fmla="*/ 382852 w 438150"/>
                <a:gd name="connsiteY414" fmla="*/ 100785 h 428625"/>
                <a:gd name="connsiteX415" fmla="*/ 373936 w 438150"/>
                <a:gd name="connsiteY415" fmla="*/ 95732 h 428625"/>
                <a:gd name="connsiteX416" fmla="*/ 397997 w 438150"/>
                <a:gd name="connsiteY416" fmla="*/ 100285 h 428625"/>
                <a:gd name="connsiteX417" fmla="*/ 399483 w 438150"/>
                <a:gd name="connsiteY417" fmla="*/ 97786 h 428625"/>
                <a:gd name="connsiteX418" fmla="*/ 406341 w 438150"/>
                <a:gd name="connsiteY418" fmla="*/ 97786 h 428625"/>
                <a:gd name="connsiteX419" fmla="*/ 407255 w 438150"/>
                <a:gd name="connsiteY419" fmla="*/ 101451 h 428625"/>
                <a:gd name="connsiteX420" fmla="*/ 402454 w 438150"/>
                <a:gd name="connsiteY420" fmla="*/ 99675 h 428625"/>
                <a:gd name="connsiteX421" fmla="*/ 401826 w 438150"/>
                <a:gd name="connsiteY421" fmla="*/ 101729 h 428625"/>
                <a:gd name="connsiteX422" fmla="*/ 394339 w 438150"/>
                <a:gd name="connsiteY422" fmla="*/ 101007 h 428625"/>
                <a:gd name="connsiteX423" fmla="*/ 370964 w 438150"/>
                <a:gd name="connsiteY423" fmla="*/ 214731 h 428625"/>
                <a:gd name="connsiteX424" fmla="*/ 371936 w 438150"/>
                <a:gd name="connsiteY424" fmla="*/ 211621 h 428625"/>
                <a:gd name="connsiteX425" fmla="*/ 375594 w 438150"/>
                <a:gd name="connsiteY425" fmla="*/ 214953 h 428625"/>
                <a:gd name="connsiteX426" fmla="*/ 373822 w 438150"/>
                <a:gd name="connsiteY426" fmla="*/ 216841 h 428625"/>
                <a:gd name="connsiteX427" fmla="*/ 369764 w 438150"/>
                <a:gd name="connsiteY427" fmla="*/ 217563 h 428625"/>
                <a:gd name="connsiteX428" fmla="*/ 403083 w 438150"/>
                <a:gd name="connsiteY428" fmla="*/ 138489 h 428625"/>
                <a:gd name="connsiteX429" fmla="*/ 402226 w 438150"/>
                <a:gd name="connsiteY429" fmla="*/ 138378 h 428625"/>
                <a:gd name="connsiteX430" fmla="*/ 401369 w 438150"/>
                <a:gd name="connsiteY430" fmla="*/ 137823 h 428625"/>
                <a:gd name="connsiteX431" fmla="*/ 399997 w 438150"/>
                <a:gd name="connsiteY431" fmla="*/ 136490 h 428625"/>
                <a:gd name="connsiteX432" fmla="*/ 399254 w 438150"/>
                <a:gd name="connsiteY432" fmla="*/ 133714 h 428625"/>
                <a:gd name="connsiteX433" fmla="*/ 401197 w 438150"/>
                <a:gd name="connsiteY433" fmla="*/ 131437 h 428625"/>
                <a:gd name="connsiteX434" fmla="*/ 405483 w 438150"/>
                <a:gd name="connsiteY434" fmla="*/ 133547 h 428625"/>
                <a:gd name="connsiteX435" fmla="*/ 406741 w 438150"/>
                <a:gd name="connsiteY435" fmla="*/ 132215 h 428625"/>
                <a:gd name="connsiteX436" fmla="*/ 408741 w 438150"/>
                <a:gd name="connsiteY436" fmla="*/ 135713 h 428625"/>
                <a:gd name="connsiteX437" fmla="*/ 408798 w 438150"/>
                <a:gd name="connsiteY437" fmla="*/ 139544 h 428625"/>
                <a:gd name="connsiteX438" fmla="*/ 405826 w 438150"/>
                <a:gd name="connsiteY438" fmla="*/ 140988 h 428625"/>
                <a:gd name="connsiteX439" fmla="*/ 407141 w 438150"/>
                <a:gd name="connsiteY439" fmla="*/ 145375 h 428625"/>
                <a:gd name="connsiteX440" fmla="*/ 404397 w 438150"/>
                <a:gd name="connsiteY440" fmla="*/ 144820 h 428625"/>
                <a:gd name="connsiteX441" fmla="*/ 408455 w 438150"/>
                <a:gd name="connsiteY441" fmla="*/ 83182 h 428625"/>
                <a:gd name="connsiteX442" fmla="*/ 401254 w 438150"/>
                <a:gd name="connsiteY442" fmla="*/ 81739 h 428625"/>
                <a:gd name="connsiteX443" fmla="*/ 398111 w 438150"/>
                <a:gd name="connsiteY443" fmla="*/ 83349 h 428625"/>
                <a:gd name="connsiteX444" fmla="*/ 394682 w 438150"/>
                <a:gd name="connsiteY444" fmla="*/ 82128 h 428625"/>
                <a:gd name="connsiteX445" fmla="*/ 394339 w 438150"/>
                <a:gd name="connsiteY445" fmla="*/ 76408 h 428625"/>
                <a:gd name="connsiteX446" fmla="*/ 403254 w 438150"/>
                <a:gd name="connsiteY446" fmla="*/ 77463 h 428625"/>
                <a:gd name="connsiteX447" fmla="*/ 408684 w 438150"/>
                <a:gd name="connsiteY447" fmla="*/ 79240 h 428625"/>
                <a:gd name="connsiteX448" fmla="*/ 353476 w 438150"/>
                <a:gd name="connsiteY448" fmla="*/ 257988 h 428625"/>
                <a:gd name="connsiteX449" fmla="*/ 355705 w 438150"/>
                <a:gd name="connsiteY449" fmla="*/ 253379 h 428625"/>
                <a:gd name="connsiteX450" fmla="*/ 355820 w 438150"/>
                <a:gd name="connsiteY450" fmla="*/ 256766 h 428625"/>
                <a:gd name="connsiteX451" fmla="*/ 393139 w 438150"/>
                <a:gd name="connsiteY451" fmla="*/ 143598 h 428625"/>
                <a:gd name="connsiteX452" fmla="*/ 398168 w 438150"/>
                <a:gd name="connsiteY452" fmla="*/ 145319 h 428625"/>
                <a:gd name="connsiteX453" fmla="*/ 396339 w 438150"/>
                <a:gd name="connsiteY453" fmla="*/ 146375 h 428625"/>
                <a:gd name="connsiteX454" fmla="*/ 398740 w 438150"/>
                <a:gd name="connsiteY454" fmla="*/ 150428 h 428625"/>
                <a:gd name="connsiteX455" fmla="*/ 397311 w 438150"/>
                <a:gd name="connsiteY455" fmla="*/ 152038 h 428625"/>
                <a:gd name="connsiteX456" fmla="*/ 391596 w 438150"/>
                <a:gd name="connsiteY456" fmla="*/ 147985 h 428625"/>
                <a:gd name="connsiteX457" fmla="*/ 389081 w 438150"/>
                <a:gd name="connsiteY457" fmla="*/ 144986 h 428625"/>
                <a:gd name="connsiteX458" fmla="*/ 349133 w 438150"/>
                <a:gd name="connsiteY458" fmla="*/ 224948 h 428625"/>
                <a:gd name="connsiteX459" fmla="*/ 351876 w 438150"/>
                <a:gd name="connsiteY459" fmla="*/ 223115 h 428625"/>
                <a:gd name="connsiteX460" fmla="*/ 353991 w 438150"/>
                <a:gd name="connsiteY460" fmla="*/ 224948 h 428625"/>
                <a:gd name="connsiteX461" fmla="*/ 353019 w 438150"/>
                <a:gd name="connsiteY461" fmla="*/ 228335 h 428625"/>
                <a:gd name="connsiteX462" fmla="*/ 294440 w 438150"/>
                <a:gd name="connsiteY462" fmla="*/ 378763 h 428625"/>
                <a:gd name="connsiteX463" fmla="*/ 294668 w 438150"/>
                <a:gd name="connsiteY463" fmla="*/ 378485 h 428625"/>
                <a:gd name="connsiteX464" fmla="*/ 294211 w 438150"/>
                <a:gd name="connsiteY464" fmla="*/ 379429 h 428625"/>
                <a:gd name="connsiteX465" fmla="*/ 294097 w 438150"/>
                <a:gd name="connsiteY465" fmla="*/ 379318 h 428625"/>
                <a:gd name="connsiteX466" fmla="*/ 363306 w 438150"/>
                <a:gd name="connsiteY466" fmla="*/ 43479 h 428625"/>
                <a:gd name="connsiteX467" fmla="*/ 365764 w 438150"/>
                <a:gd name="connsiteY467" fmla="*/ 42147 h 428625"/>
                <a:gd name="connsiteX468" fmla="*/ 367421 w 438150"/>
                <a:gd name="connsiteY468" fmla="*/ 46034 h 428625"/>
                <a:gd name="connsiteX469" fmla="*/ 367878 w 438150"/>
                <a:gd name="connsiteY469" fmla="*/ 52308 h 428625"/>
                <a:gd name="connsiteX470" fmla="*/ 369593 w 438150"/>
                <a:gd name="connsiteY470" fmla="*/ 55085 h 428625"/>
                <a:gd name="connsiteX471" fmla="*/ 375536 w 438150"/>
                <a:gd name="connsiteY471" fmla="*/ 57417 h 428625"/>
                <a:gd name="connsiteX472" fmla="*/ 380908 w 438150"/>
                <a:gd name="connsiteY472" fmla="*/ 63081 h 428625"/>
                <a:gd name="connsiteX473" fmla="*/ 376622 w 438150"/>
                <a:gd name="connsiteY473" fmla="*/ 62359 h 428625"/>
                <a:gd name="connsiteX474" fmla="*/ 368278 w 438150"/>
                <a:gd name="connsiteY474" fmla="*/ 56251 h 428625"/>
                <a:gd name="connsiteX475" fmla="*/ 365592 w 438150"/>
                <a:gd name="connsiteY475" fmla="*/ 53030 h 428625"/>
                <a:gd name="connsiteX476" fmla="*/ 358277 w 438150"/>
                <a:gd name="connsiteY476" fmla="*/ 289584 h 428625"/>
                <a:gd name="connsiteX477" fmla="*/ 357591 w 438150"/>
                <a:gd name="connsiteY477" fmla="*/ 286308 h 428625"/>
                <a:gd name="connsiteX478" fmla="*/ 361020 w 438150"/>
                <a:gd name="connsiteY478" fmla="*/ 286863 h 428625"/>
                <a:gd name="connsiteX479" fmla="*/ 385481 w 438150"/>
                <a:gd name="connsiteY479" fmla="*/ 164421 h 428625"/>
                <a:gd name="connsiteX480" fmla="*/ 381366 w 438150"/>
                <a:gd name="connsiteY480" fmla="*/ 163200 h 428625"/>
                <a:gd name="connsiteX481" fmla="*/ 377422 w 438150"/>
                <a:gd name="connsiteY481" fmla="*/ 157369 h 428625"/>
                <a:gd name="connsiteX482" fmla="*/ 375422 w 438150"/>
                <a:gd name="connsiteY482" fmla="*/ 158980 h 428625"/>
                <a:gd name="connsiteX483" fmla="*/ 372965 w 438150"/>
                <a:gd name="connsiteY483" fmla="*/ 157036 h 428625"/>
                <a:gd name="connsiteX484" fmla="*/ 376336 w 438150"/>
                <a:gd name="connsiteY484" fmla="*/ 150261 h 428625"/>
                <a:gd name="connsiteX485" fmla="*/ 380737 w 438150"/>
                <a:gd name="connsiteY485" fmla="*/ 149651 h 428625"/>
                <a:gd name="connsiteX486" fmla="*/ 382166 w 438150"/>
                <a:gd name="connsiteY486" fmla="*/ 153871 h 428625"/>
                <a:gd name="connsiteX487" fmla="*/ 387138 w 438150"/>
                <a:gd name="connsiteY487" fmla="*/ 157813 h 428625"/>
                <a:gd name="connsiteX488" fmla="*/ 388167 w 438150"/>
                <a:gd name="connsiteY488" fmla="*/ 159979 h 428625"/>
                <a:gd name="connsiteX489" fmla="*/ 411370 w 438150"/>
                <a:gd name="connsiteY489" fmla="*/ 133047 h 428625"/>
                <a:gd name="connsiteX490" fmla="*/ 411141 w 438150"/>
                <a:gd name="connsiteY490" fmla="*/ 133603 h 428625"/>
                <a:gd name="connsiteX491" fmla="*/ 411884 w 438150"/>
                <a:gd name="connsiteY491" fmla="*/ 134713 h 428625"/>
                <a:gd name="connsiteX492" fmla="*/ 411484 w 438150"/>
                <a:gd name="connsiteY492" fmla="*/ 134769 h 428625"/>
                <a:gd name="connsiteX493" fmla="*/ 411027 w 438150"/>
                <a:gd name="connsiteY493" fmla="*/ 134824 h 428625"/>
                <a:gd name="connsiteX494" fmla="*/ 410855 w 438150"/>
                <a:gd name="connsiteY494" fmla="*/ 134935 h 428625"/>
                <a:gd name="connsiteX495" fmla="*/ 410512 w 438150"/>
                <a:gd name="connsiteY495" fmla="*/ 133992 h 428625"/>
                <a:gd name="connsiteX496" fmla="*/ 410570 w 438150"/>
                <a:gd name="connsiteY496" fmla="*/ 133825 h 428625"/>
                <a:gd name="connsiteX497" fmla="*/ 410227 w 438150"/>
                <a:gd name="connsiteY497" fmla="*/ 133547 h 428625"/>
                <a:gd name="connsiteX498" fmla="*/ 410341 w 438150"/>
                <a:gd name="connsiteY498" fmla="*/ 133381 h 428625"/>
                <a:gd name="connsiteX499" fmla="*/ 410398 w 438150"/>
                <a:gd name="connsiteY499" fmla="*/ 133381 h 428625"/>
                <a:gd name="connsiteX500" fmla="*/ 410455 w 438150"/>
                <a:gd name="connsiteY500" fmla="*/ 133158 h 428625"/>
                <a:gd name="connsiteX501" fmla="*/ 411255 w 438150"/>
                <a:gd name="connsiteY501" fmla="*/ 132714 h 428625"/>
                <a:gd name="connsiteX502" fmla="*/ 411198 w 438150"/>
                <a:gd name="connsiteY502" fmla="*/ 132992 h 428625"/>
                <a:gd name="connsiteX503" fmla="*/ 421485 w 438150"/>
                <a:gd name="connsiteY503" fmla="*/ 57806 h 428625"/>
                <a:gd name="connsiteX504" fmla="*/ 419257 w 438150"/>
                <a:gd name="connsiteY504" fmla="*/ 56973 h 428625"/>
                <a:gd name="connsiteX505" fmla="*/ 420457 w 438150"/>
                <a:gd name="connsiteY505" fmla="*/ 53974 h 428625"/>
                <a:gd name="connsiteX506" fmla="*/ 356448 w 438150"/>
                <a:gd name="connsiteY506" fmla="*/ 294637 h 428625"/>
                <a:gd name="connsiteX507" fmla="*/ 358334 w 438150"/>
                <a:gd name="connsiteY507" fmla="*/ 291749 h 428625"/>
                <a:gd name="connsiteX508" fmla="*/ 360277 w 438150"/>
                <a:gd name="connsiteY508" fmla="*/ 292915 h 428625"/>
                <a:gd name="connsiteX509" fmla="*/ 374622 w 438150"/>
                <a:gd name="connsiteY509" fmla="*/ 107782 h 428625"/>
                <a:gd name="connsiteX510" fmla="*/ 370907 w 438150"/>
                <a:gd name="connsiteY510" fmla="*/ 109725 h 428625"/>
                <a:gd name="connsiteX511" fmla="*/ 370164 w 438150"/>
                <a:gd name="connsiteY511" fmla="*/ 107060 h 428625"/>
                <a:gd name="connsiteX512" fmla="*/ 373707 w 438150"/>
                <a:gd name="connsiteY512" fmla="*/ 105561 h 428625"/>
                <a:gd name="connsiteX513" fmla="*/ 404855 w 438150"/>
                <a:gd name="connsiteY513" fmla="*/ 130215 h 428625"/>
                <a:gd name="connsiteX514" fmla="*/ 402683 w 438150"/>
                <a:gd name="connsiteY514" fmla="*/ 129160 h 428625"/>
                <a:gd name="connsiteX515" fmla="*/ 403654 w 438150"/>
                <a:gd name="connsiteY515" fmla="*/ 124496 h 428625"/>
                <a:gd name="connsiteX516" fmla="*/ 406741 w 438150"/>
                <a:gd name="connsiteY516" fmla="*/ 124274 h 428625"/>
                <a:gd name="connsiteX517" fmla="*/ 354676 w 438150"/>
                <a:gd name="connsiteY517" fmla="*/ 129494 h 428625"/>
                <a:gd name="connsiteX518" fmla="*/ 354162 w 438150"/>
                <a:gd name="connsiteY518" fmla="*/ 128883 h 428625"/>
                <a:gd name="connsiteX519" fmla="*/ 353705 w 438150"/>
                <a:gd name="connsiteY519" fmla="*/ 121997 h 428625"/>
                <a:gd name="connsiteX520" fmla="*/ 354505 w 438150"/>
                <a:gd name="connsiteY520" fmla="*/ 116222 h 428625"/>
                <a:gd name="connsiteX521" fmla="*/ 357934 w 438150"/>
                <a:gd name="connsiteY521" fmla="*/ 116889 h 428625"/>
                <a:gd name="connsiteX522" fmla="*/ 361535 w 438150"/>
                <a:gd name="connsiteY522" fmla="*/ 121442 h 428625"/>
                <a:gd name="connsiteX523" fmla="*/ 362335 w 438150"/>
                <a:gd name="connsiteY523" fmla="*/ 127606 h 428625"/>
                <a:gd name="connsiteX524" fmla="*/ 356905 w 438150"/>
                <a:gd name="connsiteY524" fmla="*/ 130826 h 428625"/>
                <a:gd name="connsiteX525" fmla="*/ 281924 w 438150"/>
                <a:gd name="connsiteY525" fmla="*/ 393922 h 428625"/>
                <a:gd name="connsiteX526" fmla="*/ 281981 w 438150"/>
                <a:gd name="connsiteY526" fmla="*/ 393922 h 428625"/>
                <a:gd name="connsiteX527" fmla="*/ 285696 w 438150"/>
                <a:gd name="connsiteY527" fmla="*/ 397532 h 428625"/>
                <a:gd name="connsiteX528" fmla="*/ 281924 w 438150"/>
                <a:gd name="connsiteY528" fmla="*/ 395699 h 428625"/>
                <a:gd name="connsiteX529" fmla="*/ 364106 w 438150"/>
                <a:gd name="connsiteY529" fmla="*/ 213731 h 428625"/>
                <a:gd name="connsiteX530" fmla="*/ 366392 w 438150"/>
                <a:gd name="connsiteY530" fmla="*/ 213287 h 428625"/>
                <a:gd name="connsiteX531" fmla="*/ 366621 w 438150"/>
                <a:gd name="connsiteY531" fmla="*/ 216674 h 428625"/>
                <a:gd name="connsiteX532" fmla="*/ 372107 w 438150"/>
                <a:gd name="connsiteY532" fmla="*/ 152816 h 428625"/>
                <a:gd name="connsiteX533" fmla="*/ 371307 w 438150"/>
                <a:gd name="connsiteY533" fmla="*/ 157369 h 428625"/>
                <a:gd name="connsiteX534" fmla="*/ 369593 w 438150"/>
                <a:gd name="connsiteY534" fmla="*/ 154204 h 428625"/>
                <a:gd name="connsiteX535" fmla="*/ 363020 w 438150"/>
                <a:gd name="connsiteY535" fmla="*/ 114778 h 428625"/>
                <a:gd name="connsiteX536" fmla="*/ 365078 w 438150"/>
                <a:gd name="connsiteY536" fmla="*/ 115667 h 428625"/>
                <a:gd name="connsiteX537" fmla="*/ 363535 w 438150"/>
                <a:gd name="connsiteY537" fmla="*/ 120165 h 428625"/>
                <a:gd name="connsiteX538" fmla="*/ 360220 w 438150"/>
                <a:gd name="connsiteY538" fmla="*/ 117499 h 428625"/>
                <a:gd name="connsiteX539" fmla="*/ 364621 w 438150"/>
                <a:gd name="connsiteY539" fmla="*/ 96176 h 428625"/>
                <a:gd name="connsiteX540" fmla="*/ 361249 w 438150"/>
                <a:gd name="connsiteY540" fmla="*/ 94066 h 428625"/>
                <a:gd name="connsiteX541" fmla="*/ 363135 w 438150"/>
                <a:gd name="connsiteY541" fmla="*/ 91290 h 428625"/>
                <a:gd name="connsiteX542" fmla="*/ 367535 w 438150"/>
                <a:gd name="connsiteY542" fmla="*/ 90568 h 428625"/>
                <a:gd name="connsiteX543" fmla="*/ 368621 w 438150"/>
                <a:gd name="connsiteY543" fmla="*/ 93955 h 428625"/>
                <a:gd name="connsiteX544" fmla="*/ 386452 w 438150"/>
                <a:gd name="connsiteY544" fmla="*/ 130771 h 428625"/>
                <a:gd name="connsiteX545" fmla="*/ 385652 w 438150"/>
                <a:gd name="connsiteY545" fmla="*/ 131826 h 428625"/>
                <a:gd name="connsiteX546" fmla="*/ 382966 w 438150"/>
                <a:gd name="connsiteY546" fmla="*/ 130215 h 428625"/>
                <a:gd name="connsiteX547" fmla="*/ 382852 w 438150"/>
                <a:gd name="connsiteY547" fmla="*/ 130160 h 428625"/>
                <a:gd name="connsiteX548" fmla="*/ 382680 w 438150"/>
                <a:gd name="connsiteY548" fmla="*/ 130160 h 428625"/>
                <a:gd name="connsiteX549" fmla="*/ 383709 w 438150"/>
                <a:gd name="connsiteY549" fmla="*/ 128328 h 428625"/>
                <a:gd name="connsiteX550" fmla="*/ 395253 w 438150"/>
                <a:gd name="connsiteY550" fmla="*/ 156592 h 428625"/>
                <a:gd name="connsiteX551" fmla="*/ 391882 w 438150"/>
                <a:gd name="connsiteY551" fmla="*/ 155814 h 428625"/>
                <a:gd name="connsiteX552" fmla="*/ 388338 w 438150"/>
                <a:gd name="connsiteY552" fmla="*/ 151483 h 428625"/>
                <a:gd name="connsiteX553" fmla="*/ 390967 w 438150"/>
                <a:gd name="connsiteY553" fmla="*/ 150095 h 428625"/>
                <a:gd name="connsiteX554" fmla="*/ 392510 w 438150"/>
                <a:gd name="connsiteY554" fmla="*/ 153427 h 428625"/>
                <a:gd name="connsiteX555" fmla="*/ 396511 w 438150"/>
                <a:gd name="connsiteY555" fmla="*/ 153982 h 428625"/>
                <a:gd name="connsiteX556" fmla="*/ 288210 w 438150"/>
                <a:gd name="connsiteY556" fmla="*/ 361605 h 428625"/>
                <a:gd name="connsiteX557" fmla="*/ 288268 w 438150"/>
                <a:gd name="connsiteY557" fmla="*/ 361605 h 428625"/>
                <a:gd name="connsiteX558" fmla="*/ 288210 w 438150"/>
                <a:gd name="connsiteY558" fmla="*/ 361716 h 428625"/>
                <a:gd name="connsiteX559" fmla="*/ 439088 w 438150"/>
                <a:gd name="connsiteY559" fmla="*/ 111835 h 428625"/>
                <a:gd name="connsiteX560" fmla="*/ 439259 w 438150"/>
                <a:gd name="connsiteY560" fmla="*/ 111780 h 428625"/>
                <a:gd name="connsiteX561" fmla="*/ 439373 w 438150"/>
                <a:gd name="connsiteY561" fmla="*/ 111835 h 428625"/>
                <a:gd name="connsiteX562" fmla="*/ 440059 w 438150"/>
                <a:gd name="connsiteY562" fmla="*/ 112168 h 428625"/>
                <a:gd name="connsiteX563" fmla="*/ 440745 w 438150"/>
                <a:gd name="connsiteY563" fmla="*/ 112391 h 428625"/>
                <a:gd name="connsiteX564" fmla="*/ 441031 w 438150"/>
                <a:gd name="connsiteY564" fmla="*/ 112835 h 428625"/>
                <a:gd name="connsiteX565" fmla="*/ 441317 w 438150"/>
                <a:gd name="connsiteY565" fmla="*/ 113113 h 428625"/>
                <a:gd name="connsiteX566" fmla="*/ 393082 w 438150"/>
                <a:gd name="connsiteY566" fmla="*/ 98120 h 428625"/>
                <a:gd name="connsiteX567" fmla="*/ 396396 w 438150"/>
                <a:gd name="connsiteY567" fmla="*/ 97953 h 428625"/>
                <a:gd name="connsiteX568" fmla="*/ 397825 w 438150"/>
                <a:gd name="connsiteY568" fmla="*/ 100230 h 428625"/>
                <a:gd name="connsiteX569" fmla="*/ 392110 w 438150"/>
                <a:gd name="connsiteY569" fmla="*/ 101618 h 428625"/>
                <a:gd name="connsiteX570" fmla="*/ 394796 w 438150"/>
                <a:gd name="connsiteY570" fmla="*/ 141988 h 428625"/>
                <a:gd name="connsiteX571" fmla="*/ 396511 w 438150"/>
                <a:gd name="connsiteY571" fmla="*/ 139489 h 428625"/>
                <a:gd name="connsiteX572" fmla="*/ 400397 w 438150"/>
                <a:gd name="connsiteY572" fmla="*/ 139600 h 428625"/>
                <a:gd name="connsiteX573" fmla="*/ 400397 w 438150"/>
                <a:gd name="connsiteY573" fmla="*/ 141988 h 428625"/>
                <a:gd name="connsiteX574" fmla="*/ 397196 w 438150"/>
                <a:gd name="connsiteY574" fmla="*/ 143154 h 428625"/>
                <a:gd name="connsiteX575" fmla="*/ 441031 w 438150"/>
                <a:gd name="connsiteY575" fmla="*/ 52419 h 428625"/>
                <a:gd name="connsiteX576" fmla="*/ 438802 w 438150"/>
                <a:gd name="connsiteY576" fmla="*/ 50309 h 428625"/>
                <a:gd name="connsiteX577" fmla="*/ 440802 w 438150"/>
                <a:gd name="connsiteY577" fmla="*/ 48588 h 428625"/>
                <a:gd name="connsiteX578" fmla="*/ 442745 w 438150"/>
                <a:gd name="connsiteY578" fmla="*/ 50032 h 428625"/>
                <a:gd name="connsiteX579" fmla="*/ 284895 w 438150"/>
                <a:gd name="connsiteY579" fmla="*/ 345834 h 428625"/>
                <a:gd name="connsiteX580" fmla="*/ 279295 w 438150"/>
                <a:gd name="connsiteY580" fmla="*/ 344613 h 428625"/>
                <a:gd name="connsiteX581" fmla="*/ 282210 w 438150"/>
                <a:gd name="connsiteY581" fmla="*/ 340892 h 428625"/>
                <a:gd name="connsiteX582" fmla="*/ 286953 w 438150"/>
                <a:gd name="connsiteY582" fmla="*/ 340670 h 428625"/>
                <a:gd name="connsiteX583" fmla="*/ 289925 w 438150"/>
                <a:gd name="connsiteY583" fmla="*/ 343280 h 428625"/>
                <a:gd name="connsiteX584" fmla="*/ 293011 w 438150"/>
                <a:gd name="connsiteY584" fmla="*/ 343114 h 428625"/>
                <a:gd name="connsiteX585" fmla="*/ 291639 w 438150"/>
                <a:gd name="connsiteY585" fmla="*/ 341503 h 428625"/>
                <a:gd name="connsiteX586" fmla="*/ 294097 w 438150"/>
                <a:gd name="connsiteY586" fmla="*/ 339171 h 428625"/>
                <a:gd name="connsiteX587" fmla="*/ 297812 w 438150"/>
                <a:gd name="connsiteY587" fmla="*/ 340504 h 428625"/>
                <a:gd name="connsiteX588" fmla="*/ 410684 w 438150"/>
                <a:gd name="connsiteY588" fmla="*/ 131715 h 428625"/>
                <a:gd name="connsiteX589" fmla="*/ 410798 w 438150"/>
                <a:gd name="connsiteY589" fmla="*/ 131770 h 428625"/>
                <a:gd name="connsiteX590" fmla="*/ 411084 w 438150"/>
                <a:gd name="connsiteY590" fmla="*/ 132215 h 428625"/>
                <a:gd name="connsiteX591" fmla="*/ 411141 w 438150"/>
                <a:gd name="connsiteY591" fmla="*/ 132326 h 428625"/>
                <a:gd name="connsiteX592" fmla="*/ 410112 w 438150"/>
                <a:gd name="connsiteY592" fmla="*/ 132659 h 428625"/>
                <a:gd name="connsiteX593" fmla="*/ 409998 w 438150"/>
                <a:gd name="connsiteY593" fmla="*/ 132270 h 428625"/>
                <a:gd name="connsiteX594" fmla="*/ 409884 w 438150"/>
                <a:gd name="connsiteY594" fmla="*/ 132159 h 428625"/>
                <a:gd name="connsiteX595" fmla="*/ 410112 w 438150"/>
                <a:gd name="connsiteY595" fmla="*/ 131770 h 428625"/>
                <a:gd name="connsiteX596" fmla="*/ 446117 w 438150"/>
                <a:gd name="connsiteY596" fmla="*/ 51920 h 428625"/>
                <a:gd name="connsiteX597" fmla="*/ 443488 w 438150"/>
                <a:gd name="connsiteY597" fmla="*/ 50254 h 428625"/>
                <a:gd name="connsiteX598" fmla="*/ 445660 w 438150"/>
                <a:gd name="connsiteY598" fmla="*/ 48699 h 428625"/>
                <a:gd name="connsiteX599" fmla="*/ 387138 w 438150"/>
                <a:gd name="connsiteY599" fmla="*/ 130327 h 428625"/>
                <a:gd name="connsiteX600" fmla="*/ 390796 w 438150"/>
                <a:gd name="connsiteY600" fmla="*/ 131326 h 428625"/>
                <a:gd name="connsiteX601" fmla="*/ 393939 w 438150"/>
                <a:gd name="connsiteY601" fmla="*/ 134325 h 428625"/>
                <a:gd name="connsiteX602" fmla="*/ 390224 w 438150"/>
                <a:gd name="connsiteY602" fmla="*/ 132770 h 428625"/>
                <a:gd name="connsiteX603" fmla="*/ 371250 w 438150"/>
                <a:gd name="connsiteY603" fmla="*/ 131881 h 428625"/>
                <a:gd name="connsiteX604" fmla="*/ 373993 w 438150"/>
                <a:gd name="connsiteY604" fmla="*/ 131770 h 428625"/>
                <a:gd name="connsiteX605" fmla="*/ 372622 w 438150"/>
                <a:gd name="connsiteY605" fmla="*/ 134491 h 428625"/>
                <a:gd name="connsiteX606" fmla="*/ 279866 w 438150"/>
                <a:gd name="connsiteY606" fmla="*/ 341447 h 428625"/>
                <a:gd name="connsiteX607" fmla="*/ 282610 w 438150"/>
                <a:gd name="connsiteY607" fmla="*/ 338449 h 428625"/>
                <a:gd name="connsiteX608" fmla="*/ 284095 w 438150"/>
                <a:gd name="connsiteY608" fmla="*/ 339393 h 428625"/>
                <a:gd name="connsiteX609" fmla="*/ 412284 w 438150"/>
                <a:gd name="connsiteY609" fmla="*/ 134824 h 428625"/>
                <a:gd name="connsiteX610" fmla="*/ 412398 w 438150"/>
                <a:gd name="connsiteY610" fmla="*/ 134824 h 428625"/>
                <a:gd name="connsiteX611" fmla="*/ 412456 w 438150"/>
                <a:gd name="connsiteY611" fmla="*/ 135046 h 428625"/>
                <a:gd name="connsiteX612" fmla="*/ 412227 w 438150"/>
                <a:gd name="connsiteY612" fmla="*/ 134991 h 428625"/>
                <a:gd name="connsiteX613" fmla="*/ 382680 w 438150"/>
                <a:gd name="connsiteY613" fmla="*/ 130160 h 428625"/>
                <a:gd name="connsiteX614" fmla="*/ 382852 w 438150"/>
                <a:gd name="connsiteY614" fmla="*/ 130160 h 428625"/>
                <a:gd name="connsiteX615" fmla="*/ 382966 w 438150"/>
                <a:gd name="connsiteY615" fmla="*/ 13021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</a:cxnLst>
              <a:rect l="l" t="t" r="r" b="b"/>
              <a:pathLst>
                <a:path w="438150" h="428625">
                  <a:moveTo>
                    <a:pt x="37662" y="308908"/>
                  </a:moveTo>
                  <a:lnTo>
                    <a:pt x="41948" y="304799"/>
                  </a:lnTo>
                  <a:lnTo>
                    <a:pt x="39662" y="298801"/>
                  </a:lnTo>
                  <a:lnTo>
                    <a:pt x="37491" y="296913"/>
                  </a:lnTo>
                  <a:lnTo>
                    <a:pt x="39777" y="294526"/>
                  </a:lnTo>
                  <a:lnTo>
                    <a:pt x="41434" y="288806"/>
                  </a:lnTo>
                  <a:lnTo>
                    <a:pt x="35891" y="286863"/>
                  </a:lnTo>
                  <a:lnTo>
                    <a:pt x="37319" y="284975"/>
                  </a:lnTo>
                  <a:lnTo>
                    <a:pt x="35662" y="280588"/>
                  </a:lnTo>
                  <a:lnTo>
                    <a:pt x="37148" y="274202"/>
                  </a:lnTo>
                  <a:lnTo>
                    <a:pt x="37148" y="274202"/>
                  </a:lnTo>
                  <a:lnTo>
                    <a:pt x="37148" y="267428"/>
                  </a:lnTo>
                  <a:lnTo>
                    <a:pt x="34805" y="265151"/>
                  </a:lnTo>
                  <a:lnTo>
                    <a:pt x="31204" y="253434"/>
                  </a:lnTo>
                  <a:lnTo>
                    <a:pt x="25260" y="252101"/>
                  </a:lnTo>
                  <a:lnTo>
                    <a:pt x="22460" y="242273"/>
                  </a:lnTo>
                  <a:lnTo>
                    <a:pt x="15545" y="243828"/>
                  </a:lnTo>
                  <a:lnTo>
                    <a:pt x="18517" y="239774"/>
                  </a:lnTo>
                  <a:lnTo>
                    <a:pt x="12745" y="235054"/>
                  </a:lnTo>
                  <a:lnTo>
                    <a:pt x="9830" y="235387"/>
                  </a:lnTo>
                  <a:lnTo>
                    <a:pt x="8115" y="232611"/>
                  </a:lnTo>
                  <a:lnTo>
                    <a:pt x="8115" y="232611"/>
                  </a:lnTo>
                  <a:lnTo>
                    <a:pt x="6458" y="233777"/>
                  </a:lnTo>
                  <a:lnTo>
                    <a:pt x="3600" y="227947"/>
                  </a:lnTo>
                  <a:lnTo>
                    <a:pt x="4458" y="225725"/>
                  </a:lnTo>
                  <a:lnTo>
                    <a:pt x="914" y="222838"/>
                  </a:lnTo>
                  <a:lnTo>
                    <a:pt x="1600" y="217840"/>
                  </a:lnTo>
                  <a:lnTo>
                    <a:pt x="0" y="215841"/>
                  </a:lnTo>
                  <a:lnTo>
                    <a:pt x="1314" y="211343"/>
                  </a:lnTo>
                  <a:lnTo>
                    <a:pt x="4229" y="210621"/>
                  </a:lnTo>
                  <a:lnTo>
                    <a:pt x="4629" y="202792"/>
                  </a:lnTo>
                  <a:lnTo>
                    <a:pt x="10287" y="203514"/>
                  </a:lnTo>
                  <a:lnTo>
                    <a:pt x="13945" y="202014"/>
                  </a:lnTo>
                  <a:lnTo>
                    <a:pt x="12859" y="200293"/>
                  </a:lnTo>
                  <a:lnTo>
                    <a:pt x="16459" y="197128"/>
                  </a:lnTo>
                  <a:lnTo>
                    <a:pt x="15316" y="191630"/>
                  </a:lnTo>
                  <a:lnTo>
                    <a:pt x="20460" y="187799"/>
                  </a:lnTo>
                  <a:lnTo>
                    <a:pt x="26747" y="188743"/>
                  </a:lnTo>
                  <a:lnTo>
                    <a:pt x="25832" y="182690"/>
                  </a:lnTo>
                  <a:lnTo>
                    <a:pt x="28004" y="181024"/>
                  </a:lnTo>
                  <a:lnTo>
                    <a:pt x="29661" y="183246"/>
                  </a:lnTo>
                  <a:lnTo>
                    <a:pt x="32804" y="179970"/>
                  </a:lnTo>
                  <a:lnTo>
                    <a:pt x="43435" y="178415"/>
                  </a:lnTo>
                  <a:lnTo>
                    <a:pt x="43835" y="172417"/>
                  </a:lnTo>
                  <a:lnTo>
                    <a:pt x="46806" y="171029"/>
                  </a:lnTo>
                  <a:lnTo>
                    <a:pt x="50635" y="165754"/>
                  </a:lnTo>
                  <a:lnTo>
                    <a:pt x="54922" y="164033"/>
                  </a:lnTo>
                  <a:lnTo>
                    <a:pt x="57436" y="165199"/>
                  </a:lnTo>
                  <a:lnTo>
                    <a:pt x="62408" y="158480"/>
                  </a:lnTo>
                  <a:lnTo>
                    <a:pt x="66523" y="154981"/>
                  </a:lnTo>
                  <a:lnTo>
                    <a:pt x="66123" y="146874"/>
                  </a:lnTo>
                  <a:lnTo>
                    <a:pt x="75439" y="138711"/>
                  </a:lnTo>
                  <a:lnTo>
                    <a:pt x="75210" y="134047"/>
                  </a:lnTo>
                  <a:lnTo>
                    <a:pt x="80411" y="133714"/>
                  </a:lnTo>
                  <a:lnTo>
                    <a:pt x="81154" y="123941"/>
                  </a:lnTo>
                  <a:lnTo>
                    <a:pt x="78925" y="120109"/>
                  </a:lnTo>
                  <a:lnTo>
                    <a:pt x="78468" y="114723"/>
                  </a:lnTo>
                  <a:lnTo>
                    <a:pt x="80468" y="111114"/>
                  </a:lnTo>
                  <a:lnTo>
                    <a:pt x="76467" y="111003"/>
                  </a:lnTo>
                  <a:lnTo>
                    <a:pt x="76525" y="109170"/>
                  </a:lnTo>
                  <a:lnTo>
                    <a:pt x="83668" y="105339"/>
                  </a:lnTo>
                  <a:lnTo>
                    <a:pt x="81382" y="103839"/>
                  </a:lnTo>
                  <a:lnTo>
                    <a:pt x="78868" y="96732"/>
                  </a:lnTo>
                  <a:lnTo>
                    <a:pt x="79096" y="93233"/>
                  </a:lnTo>
                  <a:lnTo>
                    <a:pt x="85954" y="88402"/>
                  </a:lnTo>
                  <a:lnTo>
                    <a:pt x="89155" y="91401"/>
                  </a:lnTo>
                  <a:lnTo>
                    <a:pt x="96013" y="94344"/>
                  </a:lnTo>
                  <a:lnTo>
                    <a:pt x="98699" y="92289"/>
                  </a:lnTo>
                  <a:lnTo>
                    <a:pt x="101957" y="94344"/>
                  </a:lnTo>
                  <a:lnTo>
                    <a:pt x="108872" y="95843"/>
                  </a:lnTo>
                  <a:lnTo>
                    <a:pt x="112129" y="95177"/>
                  </a:lnTo>
                  <a:lnTo>
                    <a:pt x="113101" y="90457"/>
                  </a:lnTo>
                  <a:lnTo>
                    <a:pt x="115901" y="90457"/>
                  </a:lnTo>
                  <a:lnTo>
                    <a:pt x="120473" y="87125"/>
                  </a:lnTo>
                  <a:lnTo>
                    <a:pt x="122588" y="89568"/>
                  </a:lnTo>
                  <a:lnTo>
                    <a:pt x="127560" y="86847"/>
                  </a:lnTo>
                  <a:lnTo>
                    <a:pt x="124303" y="85737"/>
                  </a:lnTo>
                  <a:lnTo>
                    <a:pt x="121273" y="78907"/>
                  </a:lnTo>
                  <a:lnTo>
                    <a:pt x="121388" y="72410"/>
                  </a:lnTo>
                  <a:lnTo>
                    <a:pt x="120473" y="69800"/>
                  </a:lnTo>
                  <a:lnTo>
                    <a:pt x="115444" y="72243"/>
                  </a:lnTo>
                  <a:lnTo>
                    <a:pt x="112186" y="68301"/>
                  </a:lnTo>
                  <a:lnTo>
                    <a:pt x="114815" y="65302"/>
                  </a:lnTo>
                  <a:lnTo>
                    <a:pt x="112358" y="61582"/>
                  </a:lnTo>
                  <a:lnTo>
                    <a:pt x="120188" y="59305"/>
                  </a:lnTo>
                  <a:lnTo>
                    <a:pt x="122016" y="55640"/>
                  </a:lnTo>
                  <a:lnTo>
                    <a:pt x="126417" y="53308"/>
                  </a:lnTo>
                  <a:lnTo>
                    <a:pt x="128074" y="57695"/>
                  </a:lnTo>
                  <a:lnTo>
                    <a:pt x="131446" y="57140"/>
                  </a:lnTo>
                  <a:lnTo>
                    <a:pt x="134990" y="51309"/>
                  </a:lnTo>
                  <a:lnTo>
                    <a:pt x="134704" y="43979"/>
                  </a:lnTo>
                  <a:lnTo>
                    <a:pt x="139104" y="43257"/>
                  </a:lnTo>
                  <a:lnTo>
                    <a:pt x="141619" y="38204"/>
                  </a:lnTo>
                  <a:lnTo>
                    <a:pt x="143619" y="37760"/>
                  </a:lnTo>
                  <a:lnTo>
                    <a:pt x="141905" y="32984"/>
                  </a:lnTo>
                  <a:lnTo>
                    <a:pt x="142476" y="28098"/>
                  </a:lnTo>
                  <a:lnTo>
                    <a:pt x="144191" y="26710"/>
                  </a:lnTo>
                  <a:lnTo>
                    <a:pt x="144019" y="22933"/>
                  </a:lnTo>
                  <a:lnTo>
                    <a:pt x="148991" y="17270"/>
                  </a:lnTo>
                  <a:lnTo>
                    <a:pt x="148592" y="10106"/>
                  </a:lnTo>
                  <a:lnTo>
                    <a:pt x="150420" y="7996"/>
                  </a:lnTo>
                  <a:lnTo>
                    <a:pt x="148077" y="5275"/>
                  </a:lnTo>
                  <a:lnTo>
                    <a:pt x="153106" y="1166"/>
                  </a:lnTo>
                  <a:lnTo>
                    <a:pt x="155678" y="2832"/>
                  </a:lnTo>
                  <a:lnTo>
                    <a:pt x="156592" y="1000"/>
                  </a:lnTo>
                  <a:lnTo>
                    <a:pt x="162536" y="0"/>
                  </a:lnTo>
                  <a:lnTo>
                    <a:pt x="165336" y="3276"/>
                  </a:lnTo>
                  <a:lnTo>
                    <a:pt x="166937" y="500"/>
                  </a:lnTo>
                  <a:lnTo>
                    <a:pt x="171680" y="1943"/>
                  </a:lnTo>
                  <a:lnTo>
                    <a:pt x="175681" y="944"/>
                  </a:lnTo>
                  <a:lnTo>
                    <a:pt x="177967" y="7885"/>
                  </a:lnTo>
                  <a:lnTo>
                    <a:pt x="181910" y="12938"/>
                  </a:lnTo>
                  <a:lnTo>
                    <a:pt x="183110" y="16437"/>
                  </a:lnTo>
                  <a:lnTo>
                    <a:pt x="187854" y="18769"/>
                  </a:lnTo>
                  <a:lnTo>
                    <a:pt x="193283" y="24155"/>
                  </a:lnTo>
                  <a:lnTo>
                    <a:pt x="196884" y="26154"/>
                  </a:lnTo>
                  <a:lnTo>
                    <a:pt x="203742" y="27320"/>
                  </a:lnTo>
                  <a:lnTo>
                    <a:pt x="212314" y="26543"/>
                  </a:lnTo>
                  <a:lnTo>
                    <a:pt x="217401" y="24932"/>
                  </a:lnTo>
                  <a:lnTo>
                    <a:pt x="216200" y="31596"/>
                  </a:lnTo>
                  <a:lnTo>
                    <a:pt x="222259" y="29875"/>
                  </a:lnTo>
                  <a:lnTo>
                    <a:pt x="223345" y="27931"/>
                  </a:lnTo>
                  <a:lnTo>
                    <a:pt x="223973" y="34428"/>
                  </a:lnTo>
                  <a:lnTo>
                    <a:pt x="225688" y="36705"/>
                  </a:lnTo>
                  <a:lnTo>
                    <a:pt x="228374" y="44923"/>
                  </a:lnTo>
                  <a:lnTo>
                    <a:pt x="229803" y="45534"/>
                  </a:lnTo>
                  <a:lnTo>
                    <a:pt x="235289" y="37149"/>
                  </a:lnTo>
                  <a:lnTo>
                    <a:pt x="237689" y="35150"/>
                  </a:lnTo>
                  <a:lnTo>
                    <a:pt x="243747" y="35927"/>
                  </a:lnTo>
                  <a:lnTo>
                    <a:pt x="246319" y="32096"/>
                  </a:lnTo>
                  <a:lnTo>
                    <a:pt x="249176" y="31818"/>
                  </a:lnTo>
                  <a:lnTo>
                    <a:pt x="248776" y="26598"/>
                  </a:lnTo>
                  <a:lnTo>
                    <a:pt x="246490" y="24211"/>
                  </a:lnTo>
                  <a:lnTo>
                    <a:pt x="247748" y="22545"/>
                  </a:lnTo>
                  <a:lnTo>
                    <a:pt x="252206" y="23433"/>
                  </a:lnTo>
                  <a:lnTo>
                    <a:pt x="254434" y="19713"/>
                  </a:lnTo>
                  <a:lnTo>
                    <a:pt x="259121" y="18658"/>
                  </a:lnTo>
                  <a:lnTo>
                    <a:pt x="263293" y="20490"/>
                  </a:lnTo>
                  <a:lnTo>
                    <a:pt x="266607" y="17492"/>
                  </a:lnTo>
                  <a:lnTo>
                    <a:pt x="270208" y="18269"/>
                  </a:lnTo>
                  <a:lnTo>
                    <a:pt x="271065" y="16104"/>
                  </a:lnTo>
                  <a:lnTo>
                    <a:pt x="274780" y="17825"/>
                  </a:lnTo>
                  <a:lnTo>
                    <a:pt x="275809" y="26043"/>
                  </a:lnTo>
                  <a:lnTo>
                    <a:pt x="275123" y="31318"/>
                  </a:lnTo>
                  <a:lnTo>
                    <a:pt x="277637" y="33206"/>
                  </a:lnTo>
                  <a:lnTo>
                    <a:pt x="275009" y="36982"/>
                  </a:lnTo>
                  <a:lnTo>
                    <a:pt x="279295" y="39481"/>
                  </a:lnTo>
                  <a:lnTo>
                    <a:pt x="281352" y="36094"/>
                  </a:lnTo>
                  <a:lnTo>
                    <a:pt x="284838" y="34817"/>
                  </a:lnTo>
                  <a:lnTo>
                    <a:pt x="288553" y="38149"/>
                  </a:lnTo>
                  <a:lnTo>
                    <a:pt x="287182" y="43257"/>
                  </a:lnTo>
                  <a:lnTo>
                    <a:pt x="291982" y="44035"/>
                  </a:lnTo>
                  <a:lnTo>
                    <a:pt x="295869" y="42535"/>
                  </a:lnTo>
                  <a:lnTo>
                    <a:pt x="297297" y="45756"/>
                  </a:lnTo>
                  <a:lnTo>
                    <a:pt x="301012" y="49254"/>
                  </a:lnTo>
                  <a:lnTo>
                    <a:pt x="301241" y="54252"/>
                  </a:lnTo>
                  <a:lnTo>
                    <a:pt x="297983" y="57306"/>
                  </a:lnTo>
                  <a:lnTo>
                    <a:pt x="293297" y="59027"/>
                  </a:lnTo>
                  <a:lnTo>
                    <a:pt x="289582" y="62581"/>
                  </a:lnTo>
                  <a:lnTo>
                    <a:pt x="281181" y="66468"/>
                  </a:lnTo>
                  <a:lnTo>
                    <a:pt x="284381" y="71633"/>
                  </a:lnTo>
                  <a:lnTo>
                    <a:pt x="292782" y="80406"/>
                  </a:lnTo>
                  <a:lnTo>
                    <a:pt x="296669" y="83627"/>
                  </a:lnTo>
                  <a:lnTo>
                    <a:pt x="306213" y="84404"/>
                  </a:lnTo>
                  <a:lnTo>
                    <a:pt x="310270" y="87236"/>
                  </a:lnTo>
                  <a:lnTo>
                    <a:pt x="312442" y="90734"/>
                  </a:lnTo>
                  <a:lnTo>
                    <a:pt x="321929" y="99286"/>
                  </a:lnTo>
                  <a:lnTo>
                    <a:pt x="327873" y="107282"/>
                  </a:lnTo>
                  <a:lnTo>
                    <a:pt x="334731" y="119554"/>
                  </a:lnTo>
                  <a:lnTo>
                    <a:pt x="336331" y="119443"/>
                  </a:lnTo>
                  <a:lnTo>
                    <a:pt x="340675" y="126217"/>
                  </a:lnTo>
                  <a:lnTo>
                    <a:pt x="342675" y="127828"/>
                  </a:lnTo>
                  <a:lnTo>
                    <a:pt x="348504" y="127772"/>
                  </a:lnTo>
                  <a:lnTo>
                    <a:pt x="353248" y="131548"/>
                  </a:lnTo>
                  <a:lnTo>
                    <a:pt x="361077" y="135546"/>
                  </a:lnTo>
                  <a:lnTo>
                    <a:pt x="365878" y="131826"/>
                  </a:lnTo>
                  <a:lnTo>
                    <a:pt x="368907" y="135602"/>
                  </a:lnTo>
                  <a:lnTo>
                    <a:pt x="369193" y="138656"/>
                  </a:lnTo>
                  <a:lnTo>
                    <a:pt x="381537" y="137601"/>
                  </a:lnTo>
                  <a:lnTo>
                    <a:pt x="381823" y="140155"/>
                  </a:lnTo>
                  <a:lnTo>
                    <a:pt x="378051" y="142099"/>
                  </a:lnTo>
                  <a:lnTo>
                    <a:pt x="372622" y="146041"/>
                  </a:lnTo>
                  <a:lnTo>
                    <a:pt x="368850" y="152483"/>
                  </a:lnTo>
                  <a:lnTo>
                    <a:pt x="362735" y="153982"/>
                  </a:lnTo>
                  <a:lnTo>
                    <a:pt x="353076" y="164144"/>
                  </a:lnTo>
                  <a:lnTo>
                    <a:pt x="356734" y="166365"/>
                  </a:lnTo>
                  <a:lnTo>
                    <a:pt x="360163" y="164477"/>
                  </a:lnTo>
                  <a:lnTo>
                    <a:pt x="365421" y="165976"/>
                  </a:lnTo>
                  <a:lnTo>
                    <a:pt x="368564" y="171696"/>
                  </a:lnTo>
                  <a:lnTo>
                    <a:pt x="368107" y="175694"/>
                  </a:lnTo>
                  <a:lnTo>
                    <a:pt x="365649" y="178803"/>
                  </a:lnTo>
                  <a:lnTo>
                    <a:pt x="366049" y="182857"/>
                  </a:lnTo>
                  <a:lnTo>
                    <a:pt x="367935" y="185578"/>
                  </a:lnTo>
                  <a:lnTo>
                    <a:pt x="366278" y="189965"/>
                  </a:lnTo>
                  <a:lnTo>
                    <a:pt x="362792" y="192852"/>
                  </a:lnTo>
                  <a:lnTo>
                    <a:pt x="362620" y="196684"/>
                  </a:lnTo>
                  <a:lnTo>
                    <a:pt x="364678" y="198127"/>
                  </a:lnTo>
                  <a:lnTo>
                    <a:pt x="363421" y="203458"/>
                  </a:lnTo>
                  <a:lnTo>
                    <a:pt x="368564" y="204069"/>
                  </a:lnTo>
                  <a:lnTo>
                    <a:pt x="368735" y="206012"/>
                  </a:lnTo>
                  <a:lnTo>
                    <a:pt x="365478" y="207123"/>
                  </a:lnTo>
                  <a:lnTo>
                    <a:pt x="365935" y="213120"/>
                  </a:lnTo>
                  <a:lnTo>
                    <a:pt x="363763" y="213120"/>
                  </a:lnTo>
                  <a:lnTo>
                    <a:pt x="367307" y="217229"/>
                  </a:lnTo>
                  <a:lnTo>
                    <a:pt x="367478" y="221894"/>
                  </a:lnTo>
                  <a:lnTo>
                    <a:pt x="365764" y="223837"/>
                  </a:lnTo>
                  <a:lnTo>
                    <a:pt x="365421" y="228058"/>
                  </a:lnTo>
                  <a:lnTo>
                    <a:pt x="357820" y="222449"/>
                  </a:lnTo>
                  <a:lnTo>
                    <a:pt x="355534" y="224504"/>
                  </a:lnTo>
                  <a:lnTo>
                    <a:pt x="351019" y="222005"/>
                  </a:lnTo>
                  <a:lnTo>
                    <a:pt x="348161" y="222005"/>
                  </a:lnTo>
                  <a:lnTo>
                    <a:pt x="347018" y="215952"/>
                  </a:lnTo>
                  <a:lnTo>
                    <a:pt x="345361" y="219173"/>
                  </a:lnTo>
                  <a:lnTo>
                    <a:pt x="342161" y="220394"/>
                  </a:lnTo>
                  <a:lnTo>
                    <a:pt x="332216" y="215730"/>
                  </a:lnTo>
                  <a:lnTo>
                    <a:pt x="332959" y="218451"/>
                  </a:lnTo>
                  <a:lnTo>
                    <a:pt x="337017" y="221116"/>
                  </a:lnTo>
                  <a:lnTo>
                    <a:pt x="336903" y="227447"/>
                  </a:lnTo>
                  <a:lnTo>
                    <a:pt x="341875" y="230612"/>
                  </a:lnTo>
                  <a:lnTo>
                    <a:pt x="341760" y="235165"/>
                  </a:lnTo>
                  <a:lnTo>
                    <a:pt x="344732" y="238497"/>
                  </a:lnTo>
                  <a:lnTo>
                    <a:pt x="347418" y="244439"/>
                  </a:lnTo>
                  <a:lnTo>
                    <a:pt x="347647" y="248103"/>
                  </a:lnTo>
                  <a:lnTo>
                    <a:pt x="339532" y="248159"/>
                  </a:lnTo>
                  <a:lnTo>
                    <a:pt x="341132" y="254378"/>
                  </a:lnTo>
                  <a:lnTo>
                    <a:pt x="339703" y="263430"/>
                  </a:lnTo>
                  <a:lnTo>
                    <a:pt x="335702" y="267261"/>
                  </a:lnTo>
                  <a:lnTo>
                    <a:pt x="325930" y="270148"/>
                  </a:lnTo>
                  <a:lnTo>
                    <a:pt x="327473" y="271259"/>
                  </a:lnTo>
                  <a:lnTo>
                    <a:pt x="331073" y="278644"/>
                  </a:lnTo>
                  <a:lnTo>
                    <a:pt x="334617" y="279977"/>
                  </a:lnTo>
                  <a:lnTo>
                    <a:pt x="335702" y="285363"/>
                  </a:lnTo>
                  <a:lnTo>
                    <a:pt x="338046" y="289472"/>
                  </a:lnTo>
                  <a:lnTo>
                    <a:pt x="340046" y="296358"/>
                  </a:lnTo>
                  <a:lnTo>
                    <a:pt x="336903" y="297913"/>
                  </a:lnTo>
                  <a:lnTo>
                    <a:pt x="334617" y="302633"/>
                  </a:lnTo>
                  <a:lnTo>
                    <a:pt x="337017" y="301800"/>
                  </a:lnTo>
                  <a:lnTo>
                    <a:pt x="337874" y="304188"/>
                  </a:lnTo>
                  <a:lnTo>
                    <a:pt x="333988" y="312739"/>
                  </a:lnTo>
                  <a:lnTo>
                    <a:pt x="329587" y="313961"/>
                  </a:lnTo>
                  <a:lnTo>
                    <a:pt x="328787" y="309852"/>
                  </a:lnTo>
                  <a:lnTo>
                    <a:pt x="325758" y="307742"/>
                  </a:lnTo>
                  <a:lnTo>
                    <a:pt x="321129" y="307519"/>
                  </a:lnTo>
                  <a:lnTo>
                    <a:pt x="318100" y="312906"/>
                  </a:lnTo>
                  <a:lnTo>
                    <a:pt x="313071" y="318514"/>
                  </a:lnTo>
                  <a:lnTo>
                    <a:pt x="310442" y="325233"/>
                  </a:lnTo>
                  <a:lnTo>
                    <a:pt x="306213" y="325122"/>
                  </a:lnTo>
                  <a:lnTo>
                    <a:pt x="303584" y="332174"/>
                  </a:lnTo>
                  <a:lnTo>
                    <a:pt x="299983" y="335617"/>
                  </a:lnTo>
                  <a:lnTo>
                    <a:pt x="292097" y="336894"/>
                  </a:lnTo>
                  <a:lnTo>
                    <a:pt x="288839" y="335950"/>
                  </a:lnTo>
                  <a:lnTo>
                    <a:pt x="287010" y="326066"/>
                  </a:lnTo>
                  <a:lnTo>
                    <a:pt x="285810" y="324622"/>
                  </a:lnTo>
                  <a:lnTo>
                    <a:pt x="281238" y="329120"/>
                  </a:lnTo>
                  <a:lnTo>
                    <a:pt x="277180" y="341170"/>
                  </a:lnTo>
                  <a:lnTo>
                    <a:pt x="275009" y="344502"/>
                  </a:lnTo>
                  <a:lnTo>
                    <a:pt x="280952" y="349721"/>
                  </a:lnTo>
                  <a:lnTo>
                    <a:pt x="285010" y="350277"/>
                  </a:lnTo>
                  <a:lnTo>
                    <a:pt x="290839" y="349000"/>
                  </a:lnTo>
                  <a:lnTo>
                    <a:pt x="290839" y="351943"/>
                  </a:lnTo>
                  <a:lnTo>
                    <a:pt x="293697" y="352665"/>
                  </a:lnTo>
                  <a:lnTo>
                    <a:pt x="293582" y="357884"/>
                  </a:lnTo>
                  <a:lnTo>
                    <a:pt x="289925" y="359162"/>
                  </a:lnTo>
                  <a:lnTo>
                    <a:pt x="289982" y="359217"/>
                  </a:lnTo>
                  <a:lnTo>
                    <a:pt x="289639" y="360050"/>
                  </a:lnTo>
                  <a:lnTo>
                    <a:pt x="289639" y="360105"/>
                  </a:lnTo>
                  <a:lnTo>
                    <a:pt x="288268" y="361605"/>
                  </a:lnTo>
                  <a:lnTo>
                    <a:pt x="288210" y="361605"/>
                  </a:lnTo>
                  <a:lnTo>
                    <a:pt x="289868" y="358606"/>
                  </a:lnTo>
                  <a:lnTo>
                    <a:pt x="285753" y="358828"/>
                  </a:lnTo>
                  <a:lnTo>
                    <a:pt x="282267" y="356663"/>
                  </a:lnTo>
                  <a:lnTo>
                    <a:pt x="278323" y="356829"/>
                  </a:lnTo>
                  <a:lnTo>
                    <a:pt x="273351" y="351110"/>
                  </a:lnTo>
                  <a:lnTo>
                    <a:pt x="270379" y="350110"/>
                  </a:lnTo>
                  <a:lnTo>
                    <a:pt x="267465" y="353442"/>
                  </a:lnTo>
                  <a:lnTo>
                    <a:pt x="260949" y="364548"/>
                  </a:lnTo>
                  <a:lnTo>
                    <a:pt x="258092" y="362826"/>
                  </a:lnTo>
                  <a:lnTo>
                    <a:pt x="255120" y="362882"/>
                  </a:lnTo>
                  <a:lnTo>
                    <a:pt x="254549" y="367102"/>
                  </a:lnTo>
                  <a:lnTo>
                    <a:pt x="248776" y="372544"/>
                  </a:lnTo>
                  <a:lnTo>
                    <a:pt x="246547" y="378819"/>
                  </a:lnTo>
                  <a:lnTo>
                    <a:pt x="241861" y="383594"/>
                  </a:lnTo>
                  <a:lnTo>
                    <a:pt x="242090" y="385260"/>
                  </a:lnTo>
                  <a:lnTo>
                    <a:pt x="248205" y="393922"/>
                  </a:lnTo>
                  <a:lnTo>
                    <a:pt x="245462" y="400031"/>
                  </a:lnTo>
                  <a:lnTo>
                    <a:pt x="244719" y="406528"/>
                  </a:lnTo>
                  <a:lnTo>
                    <a:pt x="236832" y="410359"/>
                  </a:lnTo>
                  <a:lnTo>
                    <a:pt x="234432" y="417578"/>
                  </a:lnTo>
                  <a:lnTo>
                    <a:pt x="236318" y="419410"/>
                  </a:lnTo>
                  <a:lnTo>
                    <a:pt x="233631" y="427518"/>
                  </a:lnTo>
                  <a:lnTo>
                    <a:pt x="228659" y="429683"/>
                  </a:lnTo>
                  <a:lnTo>
                    <a:pt x="225802" y="429017"/>
                  </a:lnTo>
                  <a:lnTo>
                    <a:pt x="220487" y="422575"/>
                  </a:lnTo>
                  <a:lnTo>
                    <a:pt x="220258" y="417689"/>
                  </a:lnTo>
                  <a:lnTo>
                    <a:pt x="222887" y="416856"/>
                  </a:lnTo>
                  <a:lnTo>
                    <a:pt x="214886" y="405972"/>
                  </a:lnTo>
                  <a:lnTo>
                    <a:pt x="214600" y="402141"/>
                  </a:lnTo>
                  <a:lnTo>
                    <a:pt x="208314" y="403251"/>
                  </a:lnTo>
                  <a:lnTo>
                    <a:pt x="207342" y="398698"/>
                  </a:lnTo>
                  <a:lnTo>
                    <a:pt x="203513" y="400031"/>
                  </a:lnTo>
                  <a:lnTo>
                    <a:pt x="195455" y="400031"/>
                  </a:lnTo>
                  <a:lnTo>
                    <a:pt x="195683" y="401863"/>
                  </a:lnTo>
                  <a:lnTo>
                    <a:pt x="191912" y="403140"/>
                  </a:lnTo>
                  <a:lnTo>
                    <a:pt x="187854" y="408527"/>
                  </a:lnTo>
                  <a:lnTo>
                    <a:pt x="185397" y="407971"/>
                  </a:lnTo>
                  <a:lnTo>
                    <a:pt x="183739" y="404695"/>
                  </a:lnTo>
                  <a:lnTo>
                    <a:pt x="179282" y="405695"/>
                  </a:lnTo>
                  <a:lnTo>
                    <a:pt x="177281" y="409471"/>
                  </a:lnTo>
                  <a:lnTo>
                    <a:pt x="168423" y="412525"/>
                  </a:lnTo>
                  <a:lnTo>
                    <a:pt x="161508" y="411747"/>
                  </a:lnTo>
                  <a:lnTo>
                    <a:pt x="162765" y="409415"/>
                  </a:lnTo>
                  <a:lnTo>
                    <a:pt x="158821" y="406028"/>
                  </a:lnTo>
                  <a:lnTo>
                    <a:pt x="159850" y="404862"/>
                  </a:lnTo>
                  <a:lnTo>
                    <a:pt x="156193" y="401808"/>
                  </a:lnTo>
                  <a:lnTo>
                    <a:pt x="153792" y="398087"/>
                  </a:lnTo>
                  <a:lnTo>
                    <a:pt x="155450" y="397254"/>
                  </a:lnTo>
                  <a:lnTo>
                    <a:pt x="155964" y="390202"/>
                  </a:lnTo>
                  <a:lnTo>
                    <a:pt x="154249" y="387759"/>
                  </a:lnTo>
                  <a:lnTo>
                    <a:pt x="151392" y="387425"/>
                  </a:lnTo>
                  <a:lnTo>
                    <a:pt x="152821" y="383872"/>
                  </a:lnTo>
                  <a:lnTo>
                    <a:pt x="148706" y="383039"/>
                  </a:lnTo>
                  <a:lnTo>
                    <a:pt x="148306" y="379041"/>
                  </a:lnTo>
                  <a:lnTo>
                    <a:pt x="149963" y="374543"/>
                  </a:lnTo>
                  <a:lnTo>
                    <a:pt x="146420" y="373377"/>
                  </a:lnTo>
                  <a:lnTo>
                    <a:pt x="140476" y="374210"/>
                  </a:lnTo>
                  <a:lnTo>
                    <a:pt x="136704" y="375987"/>
                  </a:lnTo>
                  <a:lnTo>
                    <a:pt x="136761" y="380096"/>
                  </a:lnTo>
                  <a:lnTo>
                    <a:pt x="133504" y="388925"/>
                  </a:lnTo>
                  <a:lnTo>
                    <a:pt x="130875" y="390757"/>
                  </a:lnTo>
                  <a:lnTo>
                    <a:pt x="128874" y="387537"/>
                  </a:lnTo>
                  <a:lnTo>
                    <a:pt x="123617" y="389091"/>
                  </a:lnTo>
                  <a:lnTo>
                    <a:pt x="121216" y="393756"/>
                  </a:lnTo>
                  <a:lnTo>
                    <a:pt x="116644" y="396088"/>
                  </a:lnTo>
                  <a:lnTo>
                    <a:pt x="115158" y="399808"/>
                  </a:lnTo>
                  <a:lnTo>
                    <a:pt x="110986" y="400364"/>
                  </a:lnTo>
                  <a:lnTo>
                    <a:pt x="103900" y="399531"/>
                  </a:lnTo>
                  <a:lnTo>
                    <a:pt x="101442" y="398143"/>
                  </a:lnTo>
                  <a:lnTo>
                    <a:pt x="102242" y="394256"/>
                  </a:lnTo>
                  <a:lnTo>
                    <a:pt x="98756" y="395200"/>
                  </a:lnTo>
                  <a:lnTo>
                    <a:pt x="93898" y="393922"/>
                  </a:lnTo>
                  <a:lnTo>
                    <a:pt x="92127" y="391868"/>
                  </a:lnTo>
                  <a:lnTo>
                    <a:pt x="88641" y="391812"/>
                  </a:lnTo>
                  <a:lnTo>
                    <a:pt x="88926" y="394200"/>
                  </a:lnTo>
                  <a:lnTo>
                    <a:pt x="86069" y="396921"/>
                  </a:lnTo>
                  <a:lnTo>
                    <a:pt x="81611" y="395755"/>
                  </a:lnTo>
                  <a:lnTo>
                    <a:pt x="78068" y="387481"/>
                  </a:lnTo>
                  <a:lnTo>
                    <a:pt x="81783" y="384538"/>
                  </a:lnTo>
                  <a:lnTo>
                    <a:pt x="82182" y="379152"/>
                  </a:lnTo>
                  <a:lnTo>
                    <a:pt x="79039" y="374099"/>
                  </a:lnTo>
                  <a:lnTo>
                    <a:pt x="78468" y="367213"/>
                  </a:lnTo>
                  <a:lnTo>
                    <a:pt x="74353" y="355219"/>
                  </a:lnTo>
                  <a:lnTo>
                    <a:pt x="73324" y="348000"/>
                  </a:lnTo>
                  <a:lnTo>
                    <a:pt x="67323" y="344724"/>
                  </a:lnTo>
                  <a:lnTo>
                    <a:pt x="65152" y="342336"/>
                  </a:lnTo>
                  <a:lnTo>
                    <a:pt x="65495" y="336339"/>
                  </a:lnTo>
                  <a:lnTo>
                    <a:pt x="64123" y="332563"/>
                  </a:lnTo>
                  <a:lnTo>
                    <a:pt x="68638" y="328121"/>
                  </a:lnTo>
                  <a:lnTo>
                    <a:pt x="71838" y="326899"/>
                  </a:lnTo>
                  <a:lnTo>
                    <a:pt x="72181" y="322956"/>
                  </a:lnTo>
                  <a:lnTo>
                    <a:pt x="68981" y="319403"/>
                  </a:lnTo>
                  <a:lnTo>
                    <a:pt x="72010" y="317404"/>
                  </a:lnTo>
                  <a:lnTo>
                    <a:pt x="71838" y="313961"/>
                  </a:lnTo>
                  <a:lnTo>
                    <a:pt x="67552" y="312684"/>
                  </a:lnTo>
                  <a:lnTo>
                    <a:pt x="64180" y="306409"/>
                  </a:lnTo>
                  <a:lnTo>
                    <a:pt x="62294" y="306631"/>
                  </a:lnTo>
                  <a:lnTo>
                    <a:pt x="60008" y="310685"/>
                  </a:lnTo>
                  <a:lnTo>
                    <a:pt x="57836" y="310074"/>
                  </a:lnTo>
                  <a:lnTo>
                    <a:pt x="52636" y="312073"/>
                  </a:lnTo>
                  <a:lnTo>
                    <a:pt x="52007" y="309518"/>
                  </a:lnTo>
                  <a:lnTo>
                    <a:pt x="43149" y="311629"/>
                  </a:lnTo>
                  <a:lnTo>
                    <a:pt x="42920" y="314183"/>
                  </a:lnTo>
                  <a:lnTo>
                    <a:pt x="38634" y="312573"/>
                  </a:lnTo>
                  <a:close/>
                  <a:moveTo>
                    <a:pt x="383709" y="128328"/>
                  </a:moveTo>
                  <a:lnTo>
                    <a:pt x="379537" y="128494"/>
                  </a:lnTo>
                  <a:lnTo>
                    <a:pt x="378451" y="126440"/>
                  </a:lnTo>
                  <a:lnTo>
                    <a:pt x="371136" y="127994"/>
                  </a:lnTo>
                  <a:lnTo>
                    <a:pt x="366507" y="120720"/>
                  </a:lnTo>
                  <a:lnTo>
                    <a:pt x="367592" y="118776"/>
                  </a:lnTo>
                  <a:lnTo>
                    <a:pt x="367021" y="116278"/>
                  </a:lnTo>
                  <a:lnTo>
                    <a:pt x="362506" y="109725"/>
                  </a:lnTo>
                  <a:lnTo>
                    <a:pt x="364392" y="107338"/>
                  </a:lnTo>
                  <a:lnTo>
                    <a:pt x="373079" y="111280"/>
                  </a:lnTo>
                  <a:lnTo>
                    <a:pt x="377422" y="110114"/>
                  </a:lnTo>
                  <a:lnTo>
                    <a:pt x="382737" y="114890"/>
                  </a:lnTo>
                  <a:lnTo>
                    <a:pt x="395825" y="116278"/>
                  </a:lnTo>
                  <a:lnTo>
                    <a:pt x="396511" y="117777"/>
                  </a:lnTo>
                  <a:lnTo>
                    <a:pt x="395539" y="119054"/>
                  </a:lnTo>
                  <a:lnTo>
                    <a:pt x="397311" y="122774"/>
                  </a:lnTo>
                  <a:lnTo>
                    <a:pt x="400454" y="124885"/>
                  </a:lnTo>
                  <a:lnTo>
                    <a:pt x="400226" y="129549"/>
                  </a:lnTo>
                  <a:lnTo>
                    <a:pt x="398454" y="133436"/>
                  </a:lnTo>
                  <a:lnTo>
                    <a:pt x="394453" y="133769"/>
                  </a:lnTo>
                  <a:lnTo>
                    <a:pt x="390796" y="131048"/>
                  </a:lnTo>
                  <a:close/>
                  <a:moveTo>
                    <a:pt x="388395" y="107060"/>
                  </a:moveTo>
                  <a:lnTo>
                    <a:pt x="384166" y="112224"/>
                  </a:lnTo>
                  <a:lnTo>
                    <a:pt x="381880" y="109559"/>
                  </a:lnTo>
                  <a:lnTo>
                    <a:pt x="382737" y="106560"/>
                  </a:lnTo>
                  <a:lnTo>
                    <a:pt x="385138" y="105672"/>
                  </a:lnTo>
                  <a:close/>
                  <a:moveTo>
                    <a:pt x="389824" y="157869"/>
                  </a:moveTo>
                  <a:lnTo>
                    <a:pt x="389995" y="158035"/>
                  </a:lnTo>
                  <a:lnTo>
                    <a:pt x="393596" y="160701"/>
                  </a:lnTo>
                  <a:lnTo>
                    <a:pt x="388109" y="159091"/>
                  </a:lnTo>
                  <a:close/>
                  <a:moveTo>
                    <a:pt x="408227" y="47644"/>
                  </a:moveTo>
                  <a:lnTo>
                    <a:pt x="409884" y="46922"/>
                  </a:lnTo>
                  <a:lnTo>
                    <a:pt x="412627" y="50254"/>
                  </a:lnTo>
                  <a:lnTo>
                    <a:pt x="417542" y="49088"/>
                  </a:lnTo>
                  <a:lnTo>
                    <a:pt x="417999" y="52142"/>
                  </a:lnTo>
                  <a:lnTo>
                    <a:pt x="408169" y="52031"/>
                  </a:lnTo>
                  <a:close/>
                  <a:moveTo>
                    <a:pt x="383652" y="91678"/>
                  </a:moveTo>
                  <a:lnTo>
                    <a:pt x="384909" y="89291"/>
                  </a:lnTo>
                  <a:lnTo>
                    <a:pt x="386281" y="91678"/>
                  </a:lnTo>
                  <a:lnTo>
                    <a:pt x="389710" y="91678"/>
                  </a:lnTo>
                  <a:lnTo>
                    <a:pt x="391481" y="94733"/>
                  </a:lnTo>
                  <a:lnTo>
                    <a:pt x="390053" y="101896"/>
                  </a:lnTo>
                  <a:lnTo>
                    <a:pt x="382852" y="100785"/>
                  </a:lnTo>
                  <a:lnTo>
                    <a:pt x="373936" y="95732"/>
                  </a:lnTo>
                  <a:close/>
                  <a:moveTo>
                    <a:pt x="397997" y="100285"/>
                  </a:moveTo>
                  <a:lnTo>
                    <a:pt x="399483" y="97786"/>
                  </a:lnTo>
                  <a:lnTo>
                    <a:pt x="406341" y="97786"/>
                  </a:lnTo>
                  <a:lnTo>
                    <a:pt x="407255" y="101451"/>
                  </a:lnTo>
                  <a:lnTo>
                    <a:pt x="402454" y="99675"/>
                  </a:lnTo>
                  <a:lnTo>
                    <a:pt x="401826" y="101729"/>
                  </a:lnTo>
                  <a:lnTo>
                    <a:pt x="394339" y="101007"/>
                  </a:lnTo>
                  <a:close/>
                  <a:moveTo>
                    <a:pt x="370964" y="214731"/>
                  </a:moveTo>
                  <a:lnTo>
                    <a:pt x="371936" y="211621"/>
                  </a:lnTo>
                  <a:lnTo>
                    <a:pt x="375594" y="214953"/>
                  </a:lnTo>
                  <a:lnTo>
                    <a:pt x="373822" y="216841"/>
                  </a:lnTo>
                  <a:lnTo>
                    <a:pt x="369764" y="217563"/>
                  </a:lnTo>
                  <a:close/>
                  <a:moveTo>
                    <a:pt x="403083" y="138489"/>
                  </a:moveTo>
                  <a:lnTo>
                    <a:pt x="402226" y="138378"/>
                  </a:lnTo>
                  <a:lnTo>
                    <a:pt x="401369" y="137823"/>
                  </a:lnTo>
                  <a:lnTo>
                    <a:pt x="399997" y="136490"/>
                  </a:lnTo>
                  <a:lnTo>
                    <a:pt x="399254" y="133714"/>
                  </a:lnTo>
                  <a:lnTo>
                    <a:pt x="401197" y="131437"/>
                  </a:lnTo>
                  <a:lnTo>
                    <a:pt x="405483" y="133547"/>
                  </a:lnTo>
                  <a:lnTo>
                    <a:pt x="406741" y="132215"/>
                  </a:lnTo>
                  <a:lnTo>
                    <a:pt x="408741" y="135713"/>
                  </a:lnTo>
                  <a:lnTo>
                    <a:pt x="408798" y="139544"/>
                  </a:lnTo>
                  <a:lnTo>
                    <a:pt x="405826" y="140988"/>
                  </a:lnTo>
                  <a:lnTo>
                    <a:pt x="407141" y="145375"/>
                  </a:lnTo>
                  <a:lnTo>
                    <a:pt x="404397" y="144820"/>
                  </a:lnTo>
                  <a:close/>
                  <a:moveTo>
                    <a:pt x="408455" y="83182"/>
                  </a:moveTo>
                  <a:lnTo>
                    <a:pt x="401254" y="81739"/>
                  </a:lnTo>
                  <a:lnTo>
                    <a:pt x="398111" y="83349"/>
                  </a:lnTo>
                  <a:lnTo>
                    <a:pt x="394682" y="82128"/>
                  </a:lnTo>
                  <a:lnTo>
                    <a:pt x="394339" y="76408"/>
                  </a:lnTo>
                  <a:lnTo>
                    <a:pt x="403254" y="77463"/>
                  </a:lnTo>
                  <a:lnTo>
                    <a:pt x="408684" y="79240"/>
                  </a:lnTo>
                  <a:close/>
                  <a:moveTo>
                    <a:pt x="353476" y="257988"/>
                  </a:moveTo>
                  <a:lnTo>
                    <a:pt x="355705" y="253379"/>
                  </a:lnTo>
                  <a:lnTo>
                    <a:pt x="355820" y="256766"/>
                  </a:lnTo>
                  <a:close/>
                  <a:moveTo>
                    <a:pt x="393139" y="143598"/>
                  </a:moveTo>
                  <a:lnTo>
                    <a:pt x="398168" y="145319"/>
                  </a:lnTo>
                  <a:lnTo>
                    <a:pt x="396339" y="146375"/>
                  </a:lnTo>
                  <a:lnTo>
                    <a:pt x="398740" y="150428"/>
                  </a:lnTo>
                  <a:lnTo>
                    <a:pt x="397311" y="152038"/>
                  </a:lnTo>
                  <a:lnTo>
                    <a:pt x="391596" y="147985"/>
                  </a:lnTo>
                  <a:lnTo>
                    <a:pt x="389081" y="144986"/>
                  </a:lnTo>
                  <a:close/>
                  <a:moveTo>
                    <a:pt x="349133" y="224948"/>
                  </a:moveTo>
                  <a:lnTo>
                    <a:pt x="351876" y="223115"/>
                  </a:lnTo>
                  <a:lnTo>
                    <a:pt x="353991" y="224948"/>
                  </a:lnTo>
                  <a:lnTo>
                    <a:pt x="353019" y="228335"/>
                  </a:lnTo>
                  <a:close/>
                  <a:moveTo>
                    <a:pt x="294440" y="378763"/>
                  </a:moveTo>
                  <a:lnTo>
                    <a:pt x="294668" y="378485"/>
                  </a:lnTo>
                  <a:lnTo>
                    <a:pt x="294211" y="379429"/>
                  </a:lnTo>
                  <a:lnTo>
                    <a:pt x="294097" y="379318"/>
                  </a:lnTo>
                  <a:close/>
                  <a:moveTo>
                    <a:pt x="363306" y="43479"/>
                  </a:moveTo>
                  <a:lnTo>
                    <a:pt x="365764" y="42147"/>
                  </a:lnTo>
                  <a:lnTo>
                    <a:pt x="367421" y="46034"/>
                  </a:lnTo>
                  <a:lnTo>
                    <a:pt x="367878" y="52308"/>
                  </a:lnTo>
                  <a:lnTo>
                    <a:pt x="369593" y="55085"/>
                  </a:lnTo>
                  <a:lnTo>
                    <a:pt x="375536" y="57417"/>
                  </a:lnTo>
                  <a:lnTo>
                    <a:pt x="380908" y="63081"/>
                  </a:lnTo>
                  <a:lnTo>
                    <a:pt x="376622" y="62359"/>
                  </a:lnTo>
                  <a:lnTo>
                    <a:pt x="368278" y="56251"/>
                  </a:lnTo>
                  <a:lnTo>
                    <a:pt x="365592" y="53030"/>
                  </a:lnTo>
                  <a:close/>
                  <a:moveTo>
                    <a:pt x="358277" y="289584"/>
                  </a:moveTo>
                  <a:lnTo>
                    <a:pt x="357591" y="286308"/>
                  </a:lnTo>
                  <a:lnTo>
                    <a:pt x="361020" y="286863"/>
                  </a:lnTo>
                  <a:close/>
                  <a:moveTo>
                    <a:pt x="385481" y="164421"/>
                  </a:moveTo>
                  <a:lnTo>
                    <a:pt x="381366" y="163200"/>
                  </a:lnTo>
                  <a:lnTo>
                    <a:pt x="377422" y="157369"/>
                  </a:lnTo>
                  <a:lnTo>
                    <a:pt x="375422" y="158980"/>
                  </a:lnTo>
                  <a:lnTo>
                    <a:pt x="372965" y="157036"/>
                  </a:lnTo>
                  <a:lnTo>
                    <a:pt x="376336" y="150261"/>
                  </a:lnTo>
                  <a:lnTo>
                    <a:pt x="380737" y="149651"/>
                  </a:lnTo>
                  <a:lnTo>
                    <a:pt x="382166" y="153871"/>
                  </a:lnTo>
                  <a:lnTo>
                    <a:pt x="387138" y="157813"/>
                  </a:lnTo>
                  <a:lnTo>
                    <a:pt x="388167" y="159979"/>
                  </a:lnTo>
                  <a:close/>
                  <a:moveTo>
                    <a:pt x="411370" y="133047"/>
                  </a:moveTo>
                  <a:lnTo>
                    <a:pt x="411141" y="133603"/>
                  </a:lnTo>
                  <a:lnTo>
                    <a:pt x="411884" y="134713"/>
                  </a:lnTo>
                  <a:lnTo>
                    <a:pt x="411484" y="134769"/>
                  </a:lnTo>
                  <a:lnTo>
                    <a:pt x="411027" y="134824"/>
                  </a:lnTo>
                  <a:lnTo>
                    <a:pt x="410855" y="134935"/>
                  </a:lnTo>
                  <a:lnTo>
                    <a:pt x="410512" y="133992"/>
                  </a:lnTo>
                  <a:lnTo>
                    <a:pt x="410570" y="133825"/>
                  </a:lnTo>
                  <a:lnTo>
                    <a:pt x="410227" y="133547"/>
                  </a:lnTo>
                  <a:lnTo>
                    <a:pt x="410341" y="133381"/>
                  </a:lnTo>
                  <a:lnTo>
                    <a:pt x="410398" y="133381"/>
                  </a:lnTo>
                  <a:lnTo>
                    <a:pt x="410455" y="133158"/>
                  </a:lnTo>
                  <a:lnTo>
                    <a:pt x="411255" y="132714"/>
                  </a:lnTo>
                  <a:lnTo>
                    <a:pt x="411198" y="132992"/>
                  </a:lnTo>
                  <a:close/>
                  <a:moveTo>
                    <a:pt x="421485" y="57806"/>
                  </a:moveTo>
                  <a:lnTo>
                    <a:pt x="419257" y="56973"/>
                  </a:lnTo>
                  <a:lnTo>
                    <a:pt x="420457" y="53974"/>
                  </a:lnTo>
                  <a:close/>
                  <a:moveTo>
                    <a:pt x="356448" y="294637"/>
                  </a:moveTo>
                  <a:lnTo>
                    <a:pt x="358334" y="291749"/>
                  </a:lnTo>
                  <a:lnTo>
                    <a:pt x="360277" y="292915"/>
                  </a:lnTo>
                  <a:close/>
                  <a:moveTo>
                    <a:pt x="374622" y="107782"/>
                  </a:moveTo>
                  <a:lnTo>
                    <a:pt x="370907" y="109725"/>
                  </a:lnTo>
                  <a:lnTo>
                    <a:pt x="370164" y="107060"/>
                  </a:lnTo>
                  <a:lnTo>
                    <a:pt x="373707" y="105561"/>
                  </a:lnTo>
                  <a:close/>
                  <a:moveTo>
                    <a:pt x="404855" y="130215"/>
                  </a:moveTo>
                  <a:lnTo>
                    <a:pt x="402683" y="129160"/>
                  </a:lnTo>
                  <a:lnTo>
                    <a:pt x="403654" y="124496"/>
                  </a:lnTo>
                  <a:lnTo>
                    <a:pt x="406741" y="124274"/>
                  </a:lnTo>
                  <a:close/>
                  <a:moveTo>
                    <a:pt x="354676" y="129494"/>
                  </a:moveTo>
                  <a:lnTo>
                    <a:pt x="354162" y="128883"/>
                  </a:lnTo>
                  <a:lnTo>
                    <a:pt x="353705" y="121997"/>
                  </a:lnTo>
                  <a:lnTo>
                    <a:pt x="354505" y="116222"/>
                  </a:lnTo>
                  <a:lnTo>
                    <a:pt x="357934" y="116889"/>
                  </a:lnTo>
                  <a:lnTo>
                    <a:pt x="361535" y="121442"/>
                  </a:lnTo>
                  <a:lnTo>
                    <a:pt x="362335" y="127606"/>
                  </a:lnTo>
                  <a:lnTo>
                    <a:pt x="356905" y="130826"/>
                  </a:lnTo>
                  <a:close/>
                  <a:moveTo>
                    <a:pt x="281924" y="393922"/>
                  </a:moveTo>
                  <a:lnTo>
                    <a:pt x="281981" y="393922"/>
                  </a:lnTo>
                  <a:lnTo>
                    <a:pt x="285696" y="397532"/>
                  </a:lnTo>
                  <a:lnTo>
                    <a:pt x="281924" y="395699"/>
                  </a:lnTo>
                  <a:close/>
                  <a:moveTo>
                    <a:pt x="364106" y="213731"/>
                  </a:moveTo>
                  <a:lnTo>
                    <a:pt x="366392" y="213287"/>
                  </a:lnTo>
                  <a:lnTo>
                    <a:pt x="366621" y="216674"/>
                  </a:lnTo>
                  <a:close/>
                  <a:moveTo>
                    <a:pt x="372107" y="152816"/>
                  </a:moveTo>
                  <a:lnTo>
                    <a:pt x="371307" y="157369"/>
                  </a:lnTo>
                  <a:lnTo>
                    <a:pt x="369593" y="154204"/>
                  </a:lnTo>
                  <a:close/>
                  <a:moveTo>
                    <a:pt x="363020" y="114778"/>
                  </a:moveTo>
                  <a:lnTo>
                    <a:pt x="365078" y="115667"/>
                  </a:lnTo>
                  <a:lnTo>
                    <a:pt x="363535" y="120165"/>
                  </a:lnTo>
                  <a:lnTo>
                    <a:pt x="360220" y="117499"/>
                  </a:lnTo>
                  <a:close/>
                  <a:moveTo>
                    <a:pt x="364621" y="96176"/>
                  </a:moveTo>
                  <a:lnTo>
                    <a:pt x="361249" y="94066"/>
                  </a:lnTo>
                  <a:lnTo>
                    <a:pt x="363135" y="91290"/>
                  </a:lnTo>
                  <a:lnTo>
                    <a:pt x="367535" y="90568"/>
                  </a:lnTo>
                  <a:lnTo>
                    <a:pt x="368621" y="93955"/>
                  </a:lnTo>
                  <a:close/>
                  <a:moveTo>
                    <a:pt x="386452" y="130771"/>
                  </a:moveTo>
                  <a:lnTo>
                    <a:pt x="385652" y="131826"/>
                  </a:lnTo>
                  <a:lnTo>
                    <a:pt x="382966" y="130215"/>
                  </a:lnTo>
                  <a:lnTo>
                    <a:pt x="382852" y="130160"/>
                  </a:lnTo>
                  <a:lnTo>
                    <a:pt x="382680" y="130160"/>
                  </a:lnTo>
                  <a:lnTo>
                    <a:pt x="383709" y="128328"/>
                  </a:lnTo>
                  <a:close/>
                  <a:moveTo>
                    <a:pt x="395253" y="156592"/>
                  </a:moveTo>
                  <a:lnTo>
                    <a:pt x="391882" y="155814"/>
                  </a:lnTo>
                  <a:lnTo>
                    <a:pt x="388338" y="151483"/>
                  </a:lnTo>
                  <a:lnTo>
                    <a:pt x="390967" y="150095"/>
                  </a:lnTo>
                  <a:lnTo>
                    <a:pt x="392510" y="153427"/>
                  </a:lnTo>
                  <a:lnTo>
                    <a:pt x="396511" y="153982"/>
                  </a:lnTo>
                  <a:close/>
                  <a:moveTo>
                    <a:pt x="288210" y="361605"/>
                  </a:moveTo>
                  <a:lnTo>
                    <a:pt x="288268" y="361605"/>
                  </a:lnTo>
                  <a:lnTo>
                    <a:pt x="288210" y="361716"/>
                  </a:lnTo>
                  <a:close/>
                  <a:moveTo>
                    <a:pt x="439088" y="111835"/>
                  </a:moveTo>
                  <a:lnTo>
                    <a:pt x="439259" y="111780"/>
                  </a:lnTo>
                  <a:lnTo>
                    <a:pt x="439373" y="111835"/>
                  </a:lnTo>
                  <a:lnTo>
                    <a:pt x="440059" y="112168"/>
                  </a:lnTo>
                  <a:lnTo>
                    <a:pt x="440745" y="112391"/>
                  </a:lnTo>
                  <a:lnTo>
                    <a:pt x="441031" y="112835"/>
                  </a:lnTo>
                  <a:lnTo>
                    <a:pt x="441317" y="113113"/>
                  </a:lnTo>
                  <a:close/>
                  <a:moveTo>
                    <a:pt x="393082" y="98120"/>
                  </a:moveTo>
                  <a:lnTo>
                    <a:pt x="396396" y="97953"/>
                  </a:lnTo>
                  <a:lnTo>
                    <a:pt x="397825" y="100230"/>
                  </a:lnTo>
                  <a:lnTo>
                    <a:pt x="392110" y="101618"/>
                  </a:lnTo>
                  <a:close/>
                  <a:moveTo>
                    <a:pt x="394796" y="141988"/>
                  </a:moveTo>
                  <a:lnTo>
                    <a:pt x="396511" y="139489"/>
                  </a:lnTo>
                  <a:lnTo>
                    <a:pt x="400397" y="139600"/>
                  </a:lnTo>
                  <a:lnTo>
                    <a:pt x="400397" y="141988"/>
                  </a:lnTo>
                  <a:lnTo>
                    <a:pt x="397196" y="143154"/>
                  </a:lnTo>
                  <a:close/>
                  <a:moveTo>
                    <a:pt x="441031" y="52419"/>
                  </a:moveTo>
                  <a:lnTo>
                    <a:pt x="438802" y="50309"/>
                  </a:lnTo>
                  <a:lnTo>
                    <a:pt x="440802" y="48588"/>
                  </a:lnTo>
                  <a:lnTo>
                    <a:pt x="442745" y="50032"/>
                  </a:lnTo>
                  <a:close/>
                  <a:moveTo>
                    <a:pt x="284895" y="345834"/>
                  </a:moveTo>
                  <a:lnTo>
                    <a:pt x="279295" y="344613"/>
                  </a:lnTo>
                  <a:lnTo>
                    <a:pt x="282210" y="340892"/>
                  </a:lnTo>
                  <a:lnTo>
                    <a:pt x="286953" y="340670"/>
                  </a:lnTo>
                  <a:lnTo>
                    <a:pt x="289925" y="343280"/>
                  </a:lnTo>
                  <a:close/>
                  <a:moveTo>
                    <a:pt x="293011" y="343114"/>
                  </a:moveTo>
                  <a:lnTo>
                    <a:pt x="291639" y="341503"/>
                  </a:lnTo>
                  <a:lnTo>
                    <a:pt x="294097" y="339171"/>
                  </a:lnTo>
                  <a:lnTo>
                    <a:pt x="297812" y="340504"/>
                  </a:lnTo>
                  <a:close/>
                  <a:moveTo>
                    <a:pt x="410684" y="131715"/>
                  </a:moveTo>
                  <a:lnTo>
                    <a:pt x="410798" y="131770"/>
                  </a:lnTo>
                  <a:lnTo>
                    <a:pt x="411084" y="132215"/>
                  </a:lnTo>
                  <a:lnTo>
                    <a:pt x="411141" y="132326"/>
                  </a:lnTo>
                  <a:lnTo>
                    <a:pt x="410112" y="132659"/>
                  </a:lnTo>
                  <a:lnTo>
                    <a:pt x="409998" y="132270"/>
                  </a:lnTo>
                  <a:lnTo>
                    <a:pt x="409884" y="132159"/>
                  </a:lnTo>
                  <a:lnTo>
                    <a:pt x="410112" y="131770"/>
                  </a:lnTo>
                  <a:close/>
                  <a:moveTo>
                    <a:pt x="446117" y="51920"/>
                  </a:moveTo>
                  <a:lnTo>
                    <a:pt x="443488" y="50254"/>
                  </a:lnTo>
                  <a:lnTo>
                    <a:pt x="445660" y="48699"/>
                  </a:lnTo>
                  <a:close/>
                  <a:moveTo>
                    <a:pt x="387138" y="130327"/>
                  </a:moveTo>
                  <a:lnTo>
                    <a:pt x="390796" y="131326"/>
                  </a:lnTo>
                  <a:lnTo>
                    <a:pt x="393939" y="134325"/>
                  </a:lnTo>
                  <a:lnTo>
                    <a:pt x="390224" y="132770"/>
                  </a:lnTo>
                  <a:close/>
                  <a:moveTo>
                    <a:pt x="371250" y="131881"/>
                  </a:moveTo>
                  <a:lnTo>
                    <a:pt x="373993" y="131770"/>
                  </a:lnTo>
                  <a:lnTo>
                    <a:pt x="372622" y="134491"/>
                  </a:lnTo>
                  <a:close/>
                  <a:moveTo>
                    <a:pt x="279866" y="341447"/>
                  </a:moveTo>
                  <a:lnTo>
                    <a:pt x="282610" y="338449"/>
                  </a:lnTo>
                  <a:lnTo>
                    <a:pt x="284095" y="339393"/>
                  </a:lnTo>
                  <a:close/>
                  <a:moveTo>
                    <a:pt x="412284" y="134824"/>
                  </a:moveTo>
                  <a:lnTo>
                    <a:pt x="412398" y="134824"/>
                  </a:lnTo>
                  <a:lnTo>
                    <a:pt x="412456" y="135046"/>
                  </a:lnTo>
                  <a:lnTo>
                    <a:pt x="412227" y="134991"/>
                  </a:lnTo>
                  <a:close/>
                  <a:moveTo>
                    <a:pt x="382680" y="130160"/>
                  </a:moveTo>
                  <a:lnTo>
                    <a:pt x="382852" y="130160"/>
                  </a:lnTo>
                  <a:lnTo>
                    <a:pt x="382966" y="13021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81596EF-ABE5-BBD4-DECA-3515434EF80F}"/>
                </a:ext>
              </a:extLst>
            </p:cNvPr>
            <p:cNvSpPr/>
            <p:nvPr/>
          </p:nvSpPr>
          <p:spPr>
            <a:xfrm>
              <a:off x="14871" y="6582"/>
              <a:ext cx="827" cy="1079"/>
            </a:xfrm>
            <a:custGeom>
              <a:avLst/>
              <a:gdLst>
                <a:gd name="connsiteX0" fmla="*/ 159279 w 438150"/>
                <a:gd name="connsiteY0" fmla="*/ 71521 h 571500"/>
                <a:gd name="connsiteX1" fmla="*/ 159279 w 438150"/>
                <a:gd name="connsiteY1" fmla="*/ 71521 h 571500"/>
                <a:gd name="connsiteX2" fmla="*/ 157107 w 438150"/>
                <a:gd name="connsiteY2" fmla="*/ 65413 h 571500"/>
                <a:gd name="connsiteX3" fmla="*/ 157107 w 438150"/>
                <a:gd name="connsiteY3" fmla="*/ 65413 h 571500"/>
                <a:gd name="connsiteX4" fmla="*/ 152649 w 438150"/>
                <a:gd name="connsiteY4" fmla="*/ 59361 h 571500"/>
                <a:gd name="connsiteX5" fmla="*/ 153392 w 438150"/>
                <a:gd name="connsiteY5" fmla="*/ 56195 h 571500"/>
                <a:gd name="connsiteX6" fmla="*/ 156136 w 438150"/>
                <a:gd name="connsiteY6" fmla="*/ 54141 h 571500"/>
                <a:gd name="connsiteX7" fmla="*/ 154021 w 438150"/>
                <a:gd name="connsiteY7" fmla="*/ 50309 h 571500"/>
                <a:gd name="connsiteX8" fmla="*/ 154250 w 438150"/>
                <a:gd name="connsiteY8" fmla="*/ 46034 h 571500"/>
                <a:gd name="connsiteX9" fmla="*/ 157678 w 438150"/>
                <a:gd name="connsiteY9" fmla="*/ 43257 h 571500"/>
                <a:gd name="connsiteX10" fmla="*/ 155793 w 438150"/>
                <a:gd name="connsiteY10" fmla="*/ 41091 h 571500"/>
                <a:gd name="connsiteX11" fmla="*/ 151563 w 438150"/>
                <a:gd name="connsiteY11" fmla="*/ 39925 h 571500"/>
                <a:gd name="connsiteX12" fmla="*/ 146020 w 438150"/>
                <a:gd name="connsiteY12" fmla="*/ 42980 h 571500"/>
                <a:gd name="connsiteX13" fmla="*/ 141619 w 438150"/>
                <a:gd name="connsiteY13" fmla="*/ 42424 h 571500"/>
                <a:gd name="connsiteX14" fmla="*/ 141619 w 438150"/>
                <a:gd name="connsiteY14" fmla="*/ 42424 h 571500"/>
                <a:gd name="connsiteX15" fmla="*/ 138190 w 438150"/>
                <a:gd name="connsiteY15" fmla="*/ 43313 h 571500"/>
                <a:gd name="connsiteX16" fmla="*/ 136819 w 438150"/>
                <a:gd name="connsiteY16" fmla="*/ 37260 h 571500"/>
                <a:gd name="connsiteX17" fmla="*/ 131618 w 438150"/>
                <a:gd name="connsiteY17" fmla="*/ 34761 h 571500"/>
                <a:gd name="connsiteX18" fmla="*/ 127389 w 438150"/>
                <a:gd name="connsiteY18" fmla="*/ 30874 h 571500"/>
                <a:gd name="connsiteX19" fmla="*/ 123445 w 438150"/>
                <a:gd name="connsiteY19" fmla="*/ 30263 h 571500"/>
                <a:gd name="connsiteX20" fmla="*/ 123674 w 438150"/>
                <a:gd name="connsiteY20" fmla="*/ 27876 h 571500"/>
                <a:gd name="connsiteX21" fmla="*/ 120245 w 438150"/>
                <a:gd name="connsiteY21" fmla="*/ 24821 h 571500"/>
                <a:gd name="connsiteX22" fmla="*/ 118702 w 438150"/>
                <a:gd name="connsiteY22" fmla="*/ 21545 h 571500"/>
                <a:gd name="connsiteX23" fmla="*/ 120188 w 438150"/>
                <a:gd name="connsiteY23" fmla="*/ 17436 h 571500"/>
                <a:gd name="connsiteX24" fmla="*/ 122588 w 438150"/>
                <a:gd name="connsiteY24" fmla="*/ 16048 h 571500"/>
                <a:gd name="connsiteX25" fmla="*/ 121388 w 438150"/>
                <a:gd name="connsiteY25" fmla="*/ 12994 h 571500"/>
                <a:gd name="connsiteX26" fmla="*/ 121902 w 438150"/>
                <a:gd name="connsiteY26" fmla="*/ 8440 h 571500"/>
                <a:gd name="connsiteX27" fmla="*/ 126646 w 438150"/>
                <a:gd name="connsiteY27" fmla="*/ 11161 h 571500"/>
                <a:gd name="connsiteX28" fmla="*/ 130189 w 438150"/>
                <a:gd name="connsiteY28" fmla="*/ 4720 h 571500"/>
                <a:gd name="connsiteX29" fmla="*/ 133790 w 438150"/>
                <a:gd name="connsiteY29" fmla="*/ 5609 h 571500"/>
                <a:gd name="connsiteX30" fmla="*/ 134647 w 438150"/>
                <a:gd name="connsiteY30" fmla="*/ 3387 h 571500"/>
                <a:gd name="connsiteX31" fmla="*/ 138362 w 438150"/>
                <a:gd name="connsiteY31" fmla="*/ 1222 h 571500"/>
                <a:gd name="connsiteX32" fmla="*/ 143562 w 438150"/>
                <a:gd name="connsiteY32" fmla="*/ 0 h 571500"/>
                <a:gd name="connsiteX33" fmla="*/ 143791 w 438150"/>
                <a:gd name="connsiteY33" fmla="*/ 2332 h 571500"/>
                <a:gd name="connsiteX34" fmla="*/ 147906 w 438150"/>
                <a:gd name="connsiteY34" fmla="*/ 4054 h 571500"/>
                <a:gd name="connsiteX35" fmla="*/ 149163 w 438150"/>
                <a:gd name="connsiteY35" fmla="*/ 8718 h 571500"/>
                <a:gd name="connsiteX36" fmla="*/ 158764 w 438150"/>
                <a:gd name="connsiteY36" fmla="*/ 15659 h 571500"/>
                <a:gd name="connsiteX37" fmla="*/ 158593 w 438150"/>
                <a:gd name="connsiteY37" fmla="*/ 17714 h 571500"/>
                <a:gd name="connsiteX38" fmla="*/ 165108 w 438150"/>
                <a:gd name="connsiteY38" fmla="*/ 20046 h 571500"/>
                <a:gd name="connsiteX39" fmla="*/ 170709 w 438150"/>
                <a:gd name="connsiteY39" fmla="*/ 20101 h 571500"/>
                <a:gd name="connsiteX40" fmla="*/ 175452 w 438150"/>
                <a:gd name="connsiteY40" fmla="*/ 22212 h 571500"/>
                <a:gd name="connsiteX41" fmla="*/ 176253 w 438150"/>
                <a:gd name="connsiteY41" fmla="*/ 24877 h 571500"/>
                <a:gd name="connsiteX42" fmla="*/ 180482 w 438150"/>
                <a:gd name="connsiteY42" fmla="*/ 29486 h 571500"/>
                <a:gd name="connsiteX43" fmla="*/ 188025 w 438150"/>
                <a:gd name="connsiteY43" fmla="*/ 27320 h 571500"/>
                <a:gd name="connsiteX44" fmla="*/ 193569 w 438150"/>
                <a:gd name="connsiteY44" fmla="*/ 29486 h 571500"/>
                <a:gd name="connsiteX45" fmla="*/ 192769 w 438150"/>
                <a:gd name="connsiteY45" fmla="*/ 32318 h 571500"/>
                <a:gd name="connsiteX46" fmla="*/ 194883 w 438150"/>
                <a:gd name="connsiteY46" fmla="*/ 34095 h 571500"/>
                <a:gd name="connsiteX47" fmla="*/ 193569 w 438150"/>
                <a:gd name="connsiteY47" fmla="*/ 41314 h 571500"/>
                <a:gd name="connsiteX48" fmla="*/ 201170 w 438150"/>
                <a:gd name="connsiteY48" fmla="*/ 48310 h 571500"/>
                <a:gd name="connsiteX49" fmla="*/ 198770 w 438150"/>
                <a:gd name="connsiteY49" fmla="*/ 54363 h 571500"/>
                <a:gd name="connsiteX50" fmla="*/ 200770 w 438150"/>
                <a:gd name="connsiteY50" fmla="*/ 56140 h 571500"/>
                <a:gd name="connsiteX51" fmla="*/ 207914 w 438150"/>
                <a:gd name="connsiteY51" fmla="*/ 58750 h 571500"/>
                <a:gd name="connsiteX52" fmla="*/ 208543 w 438150"/>
                <a:gd name="connsiteY52" fmla="*/ 61748 h 571500"/>
                <a:gd name="connsiteX53" fmla="*/ 214258 w 438150"/>
                <a:gd name="connsiteY53" fmla="*/ 65413 h 571500"/>
                <a:gd name="connsiteX54" fmla="*/ 220316 w 438150"/>
                <a:gd name="connsiteY54" fmla="*/ 65746 h 571500"/>
                <a:gd name="connsiteX55" fmla="*/ 222144 w 438150"/>
                <a:gd name="connsiteY55" fmla="*/ 64303 h 571500"/>
                <a:gd name="connsiteX56" fmla="*/ 225345 w 438150"/>
                <a:gd name="connsiteY56" fmla="*/ 65524 h 571500"/>
                <a:gd name="connsiteX57" fmla="*/ 229574 w 438150"/>
                <a:gd name="connsiteY57" fmla="*/ 63248 h 571500"/>
                <a:gd name="connsiteX58" fmla="*/ 233917 w 438150"/>
                <a:gd name="connsiteY58" fmla="*/ 69522 h 571500"/>
                <a:gd name="connsiteX59" fmla="*/ 236832 w 438150"/>
                <a:gd name="connsiteY59" fmla="*/ 69967 h 571500"/>
                <a:gd name="connsiteX60" fmla="*/ 244205 w 438150"/>
                <a:gd name="connsiteY60" fmla="*/ 66302 h 571500"/>
                <a:gd name="connsiteX61" fmla="*/ 246833 w 438150"/>
                <a:gd name="connsiteY61" fmla="*/ 68800 h 571500"/>
                <a:gd name="connsiteX62" fmla="*/ 249234 w 438150"/>
                <a:gd name="connsiteY62" fmla="*/ 74797 h 571500"/>
                <a:gd name="connsiteX63" fmla="*/ 253292 w 438150"/>
                <a:gd name="connsiteY63" fmla="*/ 73076 h 571500"/>
                <a:gd name="connsiteX64" fmla="*/ 254834 w 438150"/>
                <a:gd name="connsiteY64" fmla="*/ 69911 h 571500"/>
                <a:gd name="connsiteX65" fmla="*/ 258721 w 438150"/>
                <a:gd name="connsiteY65" fmla="*/ 73965 h 571500"/>
                <a:gd name="connsiteX66" fmla="*/ 258835 w 438150"/>
                <a:gd name="connsiteY66" fmla="*/ 80406 h 571500"/>
                <a:gd name="connsiteX67" fmla="*/ 262778 w 438150"/>
                <a:gd name="connsiteY67" fmla="*/ 86625 h 571500"/>
                <a:gd name="connsiteX68" fmla="*/ 266379 w 438150"/>
                <a:gd name="connsiteY68" fmla="*/ 85292 h 571500"/>
                <a:gd name="connsiteX69" fmla="*/ 266893 w 438150"/>
                <a:gd name="connsiteY69" fmla="*/ 87180 h 571500"/>
                <a:gd name="connsiteX70" fmla="*/ 265064 w 438150"/>
                <a:gd name="connsiteY70" fmla="*/ 100119 h 571500"/>
                <a:gd name="connsiteX71" fmla="*/ 263693 w 438150"/>
                <a:gd name="connsiteY71" fmla="*/ 101118 h 571500"/>
                <a:gd name="connsiteX72" fmla="*/ 266036 w 438150"/>
                <a:gd name="connsiteY72" fmla="*/ 105450 h 571500"/>
                <a:gd name="connsiteX73" fmla="*/ 269865 w 438150"/>
                <a:gd name="connsiteY73" fmla="*/ 102895 h 571500"/>
                <a:gd name="connsiteX74" fmla="*/ 274723 w 438150"/>
                <a:gd name="connsiteY74" fmla="*/ 102618 h 571500"/>
                <a:gd name="connsiteX75" fmla="*/ 280095 w 438150"/>
                <a:gd name="connsiteY75" fmla="*/ 104395 h 571500"/>
                <a:gd name="connsiteX76" fmla="*/ 286667 w 438150"/>
                <a:gd name="connsiteY76" fmla="*/ 101118 h 571500"/>
                <a:gd name="connsiteX77" fmla="*/ 291068 w 438150"/>
                <a:gd name="connsiteY77" fmla="*/ 102340 h 571500"/>
                <a:gd name="connsiteX78" fmla="*/ 295297 w 438150"/>
                <a:gd name="connsiteY78" fmla="*/ 99286 h 571500"/>
                <a:gd name="connsiteX79" fmla="*/ 300155 w 438150"/>
                <a:gd name="connsiteY79" fmla="*/ 99230 h 571500"/>
                <a:gd name="connsiteX80" fmla="*/ 304156 w 438150"/>
                <a:gd name="connsiteY80" fmla="*/ 102673 h 571500"/>
                <a:gd name="connsiteX81" fmla="*/ 304784 w 438150"/>
                <a:gd name="connsiteY81" fmla="*/ 110725 h 571500"/>
                <a:gd name="connsiteX82" fmla="*/ 299641 w 438150"/>
                <a:gd name="connsiteY82" fmla="*/ 115889 h 571500"/>
                <a:gd name="connsiteX83" fmla="*/ 300155 w 438150"/>
                <a:gd name="connsiteY83" fmla="*/ 118388 h 571500"/>
                <a:gd name="connsiteX84" fmla="*/ 299183 w 438150"/>
                <a:gd name="connsiteY84" fmla="*/ 131659 h 571500"/>
                <a:gd name="connsiteX85" fmla="*/ 293926 w 438150"/>
                <a:gd name="connsiteY85" fmla="*/ 129827 h 571500"/>
                <a:gd name="connsiteX86" fmla="*/ 291754 w 438150"/>
                <a:gd name="connsiteY86" fmla="*/ 133880 h 571500"/>
                <a:gd name="connsiteX87" fmla="*/ 290782 w 438150"/>
                <a:gd name="connsiteY87" fmla="*/ 139711 h 571500"/>
                <a:gd name="connsiteX88" fmla="*/ 291925 w 438150"/>
                <a:gd name="connsiteY88" fmla="*/ 142821 h 571500"/>
                <a:gd name="connsiteX89" fmla="*/ 288553 w 438150"/>
                <a:gd name="connsiteY89" fmla="*/ 147485 h 571500"/>
                <a:gd name="connsiteX90" fmla="*/ 286839 w 438150"/>
                <a:gd name="connsiteY90" fmla="*/ 153427 h 571500"/>
                <a:gd name="connsiteX91" fmla="*/ 283581 w 438150"/>
                <a:gd name="connsiteY91" fmla="*/ 155315 h 571500"/>
                <a:gd name="connsiteX92" fmla="*/ 283867 w 438150"/>
                <a:gd name="connsiteY92" fmla="*/ 159479 h 571500"/>
                <a:gd name="connsiteX93" fmla="*/ 287125 w 438150"/>
                <a:gd name="connsiteY93" fmla="*/ 159313 h 571500"/>
                <a:gd name="connsiteX94" fmla="*/ 288153 w 438150"/>
                <a:gd name="connsiteY94" fmla="*/ 164366 h 571500"/>
                <a:gd name="connsiteX95" fmla="*/ 292668 w 438150"/>
                <a:gd name="connsiteY95" fmla="*/ 167531 h 571500"/>
                <a:gd name="connsiteX96" fmla="*/ 292782 w 438150"/>
                <a:gd name="connsiteY96" fmla="*/ 169475 h 571500"/>
                <a:gd name="connsiteX97" fmla="*/ 303070 w 438150"/>
                <a:gd name="connsiteY97" fmla="*/ 165643 h 571500"/>
                <a:gd name="connsiteX98" fmla="*/ 305756 w 438150"/>
                <a:gd name="connsiteY98" fmla="*/ 160257 h 571500"/>
                <a:gd name="connsiteX99" fmla="*/ 309356 w 438150"/>
                <a:gd name="connsiteY99" fmla="*/ 163144 h 571500"/>
                <a:gd name="connsiteX100" fmla="*/ 309585 w 438150"/>
                <a:gd name="connsiteY100" fmla="*/ 171751 h 571500"/>
                <a:gd name="connsiteX101" fmla="*/ 311814 w 438150"/>
                <a:gd name="connsiteY101" fmla="*/ 181302 h 571500"/>
                <a:gd name="connsiteX102" fmla="*/ 311928 w 438150"/>
                <a:gd name="connsiteY102" fmla="*/ 184578 h 571500"/>
                <a:gd name="connsiteX103" fmla="*/ 314214 w 438150"/>
                <a:gd name="connsiteY103" fmla="*/ 187799 h 571500"/>
                <a:gd name="connsiteX104" fmla="*/ 317414 w 438150"/>
                <a:gd name="connsiteY104" fmla="*/ 187855 h 571500"/>
                <a:gd name="connsiteX105" fmla="*/ 316271 w 438150"/>
                <a:gd name="connsiteY105" fmla="*/ 190354 h 571500"/>
                <a:gd name="connsiteX106" fmla="*/ 312614 w 438150"/>
                <a:gd name="connsiteY106" fmla="*/ 191408 h 571500"/>
                <a:gd name="connsiteX107" fmla="*/ 310842 w 438150"/>
                <a:gd name="connsiteY107" fmla="*/ 193852 h 571500"/>
                <a:gd name="connsiteX108" fmla="*/ 312442 w 438150"/>
                <a:gd name="connsiteY108" fmla="*/ 201181 h 571500"/>
                <a:gd name="connsiteX109" fmla="*/ 317186 w 438150"/>
                <a:gd name="connsiteY109" fmla="*/ 201404 h 571500"/>
                <a:gd name="connsiteX110" fmla="*/ 317071 w 438150"/>
                <a:gd name="connsiteY110" fmla="*/ 208345 h 571500"/>
                <a:gd name="connsiteX111" fmla="*/ 320215 w 438150"/>
                <a:gd name="connsiteY111" fmla="*/ 210732 h 571500"/>
                <a:gd name="connsiteX112" fmla="*/ 322901 w 438150"/>
                <a:gd name="connsiteY112" fmla="*/ 209733 h 571500"/>
                <a:gd name="connsiteX113" fmla="*/ 324044 w 438150"/>
                <a:gd name="connsiteY113" fmla="*/ 215453 h 571500"/>
                <a:gd name="connsiteX114" fmla="*/ 327359 w 438150"/>
                <a:gd name="connsiteY114" fmla="*/ 215786 h 571500"/>
                <a:gd name="connsiteX115" fmla="*/ 331016 w 438150"/>
                <a:gd name="connsiteY115" fmla="*/ 212731 h 571500"/>
                <a:gd name="connsiteX116" fmla="*/ 334102 w 438150"/>
                <a:gd name="connsiteY116" fmla="*/ 215175 h 571500"/>
                <a:gd name="connsiteX117" fmla="*/ 341189 w 438150"/>
                <a:gd name="connsiteY117" fmla="*/ 214231 h 571500"/>
                <a:gd name="connsiteX118" fmla="*/ 342332 w 438150"/>
                <a:gd name="connsiteY118" fmla="*/ 215342 h 571500"/>
                <a:gd name="connsiteX119" fmla="*/ 348847 w 438150"/>
                <a:gd name="connsiteY119" fmla="*/ 212620 h 571500"/>
                <a:gd name="connsiteX120" fmla="*/ 354848 w 438150"/>
                <a:gd name="connsiteY120" fmla="*/ 215286 h 571500"/>
                <a:gd name="connsiteX121" fmla="*/ 359420 w 438150"/>
                <a:gd name="connsiteY121" fmla="*/ 213398 h 571500"/>
                <a:gd name="connsiteX122" fmla="*/ 357706 w 438150"/>
                <a:gd name="connsiteY122" fmla="*/ 209511 h 571500"/>
                <a:gd name="connsiteX123" fmla="*/ 358163 w 438150"/>
                <a:gd name="connsiteY123" fmla="*/ 200626 h 571500"/>
                <a:gd name="connsiteX124" fmla="*/ 358163 w 438150"/>
                <a:gd name="connsiteY124" fmla="*/ 200626 h 571500"/>
                <a:gd name="connsiteX125" fmla="*/ 364392 w 438150"/>
                <a:gd name="connsiteY125" fmla="*/ 200571 h 571500"/>
                <a:gd name="connsiteX126" fmla="*/ 365421 w 438150"/>
                <a:gd name="connsiteY126" fmla="*/ 193185 h 571500"/>
                <a:gd name="connsiteX127" fmla="*/ 367764 w 438150"/>
                <a:gd name="connsiteY127" fmla="*/ 193019 h 571500"/>
                <a:gd name="connsiteX128" fmla="*/ 367993 w 438150"/>
                <a:gd name="connsiteY128" fmla="*/ 189187 h 571500"/>
                <a:gd name="connsiteX129" fmla="*/ 372336 w 438150"/>
                <a:gd name="connsiteY129" fmla="*/ 189076 h 571500"/>
                <a:gd name="connsiteX130" fmla="*/ 372336 w 438150"/>
                <a:gd name="connsiteY130" fmla="*/ 189076 h 571500"/>
                <a:gd name="connsiteX131" fmla="*/ 372050 w 438150"/>
                <a:gd name="connsiteY131" fmla="*/ 190909 h 571500"/>
                <a:gd name="connsiteX132" fmla="*/ 375879 w 438150"/>
                <a:gd name="connsiteY132" fmla="*/ 191186 h 571500"/>
                <a:gd name="connsiteX133" fmla="*/ 381366 w 438150"/>
                <a:gd name="connsiteY133" fmla="*/ 189021 h 571500"/>
                <a:gd name="connsiteX134" fmla="*/ 383938 w 438150"/>
                <a:gd name="connsiteY134" fmla="*/ 189298 h 571500"/>
                <a:gd name="connsiteX135" fmla="*/ 387081 w 438150"/>
                <a:gd name="connsiteY135" fmla="*/ 198238 h 571500"/>
                <a:gd name="connsiteX136" fmla="*/ 392510 w 438150"/>
                <a:gd name="connsiteY136" fmla="*/ 203958 h 571500"/>
                <a:gd name="connsiteX137" fmla="*/ 399140 w 438150"/>
                <a:gd name="connsiteY137" fmla="*/ 203680 h 571500"/>
                <a:gd name="connsiteX138" fmla="*/ 401654 w 438150"/>
                <a:gd name="connsiteY138" fmla="*/ 216618 h 571500"/>
                <a:gd name="connsiteX139" fmla="*/ 401369 w 438150"/>
                <a:gd name="connsiteY139" fmla="*/ 224004 h 571500"/>
                <a:gd name="connsiteX140" fmla="*/ 403426 w 438150"/>
                <a:gd name="connsiteY140" fmla="*/ 227780 h 571500"/>
                <a:gd name="connsiteX141" fmla="*/ 402455 w 438150"/>
                <a:gd name="connsiteY141" fmla="*/ 231111 h 571500"/>
                <a:gd name="connsiteX142" fmla="*/ 396168 w 438150"/>
                <a:gd name="connsiteY142" fmla="*/ 233222 h 571500"/>
                <a:gd name="connsiteX143" fmla="*/ 397597 w 438150"/>
                <a:gd name="connsiteY143" fmla="*/ 235554 h 571500"/>
                <a:gd name="connsiteX144" fmla="*/ 395196 w 438150"/>
                <a:gd name="connsiteY144" fmla="*/ 239607 h 571500"/>
                <a:gd name="connsiteX145" fmla="*/ 389881 w 438150"/>
                <a:gd name="connsiteY145" fmla="*/ 244772 h 571500"/>
                <a:gd name="connsiteX146" fmla="*/ 385824 w 438150"/>
                <a:gd name="connsiteY146" fmla="*/ 237886 h 571500"/>
                <a:gd name="connsiteX147" fmla="*/ 379766 w 438150"/>
                <a:gd name="connsiteY147" fmla="*/ 238997 h 571500"/>
                <a:gd name="connsiteX148" fmla="*/ 374794 w 438150"/>
                <a:gd name="connsiteY148" fmla="*/ 233277 h 571500"/>
                <a:gd name="connsiteX149" fmla="*/ 374736 w 438150"/>
                <a:gd name="connsiteY149" fmla="*/ 233277 h 571500"/>
                <a:gd name="connsiteX150" fmla="*/ 374794 w 438150"/>
                <a:gd name="connsiteY150" fmla="*/ 233277 h 571500"/>
                <a:gd name="connsiteX151" fmla="*/ 374736 w 438150"/>
                <a:gd name="connsiteY151" fmla="*/ 233277 h 571500"/>
                <a:gd name="connsiteX152" fmla="*/ 371879 w 438150"/>
                <a:gd name="connsiteY152" fmla="*/ 233721 h 571500"/>
                <a:gd name="connsiteX153" fmla="*/ 373479 w 438150"/>
                <a:gd name="connsiteY153" fmla="*/ 229390 h 571500"/>
                <a:gd name="connsiteX154" fmla="*/ 367421 w 438150"/>
                <a:gd name="connsiteY154" fmla="*/ 232111 h 571500"/>
                <a:gd name="connsiteX155" fmla="*/ 365364 w 438150"/>
                <a:gd name="connsiteY155" fmla="*/ 228058 h 571500"/>
                <a:gd name="connsiteX156" fmla="*/ 362049 w 438150"/>
                <a:gd name="connsiteY156" fmla="*/ 230501 h 571500"/>
                <a:gd name="connsiteX157" fmla="*/ 359477 w 438150"/>
                <a:gd name="connsiteY157" fmla="*/ 228113 h 571500"/>
                <a:gd name="connsiteX158" fmla="*/ 357420 w 438150"/>
                <a:gd name="connsiteY158" fmla="*/ 229779 h 571500"/>
                <a:gd name="connsiteX159" fmla="*/ 355934 w 438150"/>
                <a:gd name="connsiteY159" fmla="*/ 227002 h 571500"/>
                <a:gd name="connsiteX160" fmla="*/ 355934 w 438150"/>
                <a:gd name="connsiteY160" fmla="*/ 227002 h 571500"/>
                <a:gd name="connsiteX161" fmla="*/ 353133 w 438150"/>
                <a:gd name="connsiteY161" fmla="*/ 229835 h 571500"/>
                <a:gd name="connsiteX162" fmla="*/ 350333 w 438150"/>
                <a:gd name="connsiteY162" fmla="*/ 229168 h 571500"/>
                <a:gd name="connsiteX163" fmla="*/ 347933 w 438150"/>
                <a:gd name="connsiteY163" fmla="*/ 230945 h 571500"/>
                <a:gd name="connsiteX164" fmla="*/ 344618 w 438150"/>
                <a:gd name="connsiteY164" fmla="*/ 228446 h 571500"/>
                <a:gd name="connsiteX165" fmla="*/ 341989 w 438150"/>
                <a:gd name="connsiteY165" fmla="*/ 230112 h 571500"/>
                <a:gd name="connsiteX166" fmla="*/ 341589 w 438150"/>
                <a:gd name="connsiteY166" fmla="*/ 232722 h 571500"/>
                <a:gd name="connsiteX167" fmla="*/ 345704 w 438150"/>
                <a:gd name="connsiteY167" fmla="*/ 235498 h 571500"/>
                <a:gd name="connsiteX168" fmla="*/ 344161 w 438150"/>
                <a:gd name="connsiteY168" fmla="*/ 241606 h 571500"/>
                <a:gd name="connsiteX169" fmla="*/ 347533 w 438150"/>
                <a:gd name="connsiteY169" fmla="*/ 243106 h 571500"/>
                <a:gd name="connsiteX170" fmla="*/ 353362 w 438150"/>
                <a:gd name="connsiteY170" fmla="*/ 242606 h 571500"/>
                <a:gd name="connsiteX171" fmla="*/ 352791 w 438150"/>
                <a:gd name="connsiteY171" fmla="*/ 250158 h 571500"/>
                <a:gd name="connsiteX172" fmla="*/ 354448 w 438150"/>
                <a:gd name="connsiteY172" fmla="*/ 258376 h 571500"/>
                <a:gd name="connsiteX173" fmla="*/ 350219 w 438150"/>
                <a:gd name="connsiteY173" fmla="*/ 261375 h 571500"/>
                <a:gd name="connsiteX174" fmla="*/ 351819 w 438150"/>
                <a:gd name="connsiteY174" fmla="*/ 266983 h 571500"/>
                <a:gd name="connsiteX175" fmla="*/ 348962 w 438150"/>
                <a:gd name="connsiteY175" fmla="*/ 271426 h 571500"/>
                <a:gd name="connsiteX176" fmla="*/ 336617 w 438150"/>
                <a:gd name="connsiteY176" fmla="*/ 273147 h 571500"/>
                <a:gd name="connsiteX177" fmla="*/ 335188 w 438150"/>
                <a:gd name="connsiteY177" fmla="*/ 276312 h 571500"/>
                <a:gd name="connsiteX178" fmla="*/ 335702 w 438150"/>
                <a:gd name="connsiteY178" fmla="*/ 281088 h 571500"/>
                <a:gd name="connsiteX179" fmla="*/ 329473 w 438150"/>
                <a:gd name="connsiteY179" fmla="*/ 284919 h 571500"/>
                <a:gd name="connsiteX180" fmla="*/ 325816 w 438150"/>
                <a:gd name="connsiteY180" fmla="*/ 286085 h 571500"/>
                <a:gd name="connsiteX181" fmla="*/ 325358 w 438150"/>
                <a:gd name="connsiteY181" fmla="*/ 296025 h 571500"/>
                <a:gd name="connsiteX182" fmla="*/ 322958 w 438150"/>
                <a:gd name="connsiteY182" fmla="*/ 302022 h 571500"/>
                <a:gd name="connsiteX183" fmla="*/ 333017 w 438150"/>
                <a:gd name="connsiteY183" fmla="*/ 307575 h 571500"/>
                <a:gd name="connsiteX184" fmla="*/ 332502 w 438150"/>
                <a:gd name="connsiteY184" fmla="*/ 309963 h 571500"/>
                <a:gd name="connsiteX185" fmla="*/ 336045 w 438150"/>
                <a:gd name="connsiteY185" fmla="*/ 311740 h 571500"/>
                <a:gd name="connsiteX186" fmla="*/ 333931 w 438150"/>
                <a:gd name="connsiteY186" fmla="*/ 318625 h 571500"/>
                <a:gd name="connsiteX187" fmla="*/ 338732 w 438150"/>
                <a:gd name="connsiteY187" fmla="*/ 319847 h 571500"/>
                <a:gd name="connsiteX188" fmla="*/ 337646 w 438150"/>
                <a:gd name="connsiteY188" fmla="*/ 322457 h 571500"/>
                <a:gd name="connsiteX189" fmla="*/ 340961 w 438150"/>
                <a:gd name="connsiteY189" fmla="*/ 323900 h 571500"/>
                <a:gd name="connsiteX190" fmla="*/ 342275 w 438150"/>
                <a:gd name="connsiteY190" fmla="*/ 322123 h 571500"/>
                <a:gd name="connsiteX191" fmla="*/ 348733 w 438150"/>
                <a:gd name="connsiteY191" fmla="*/ 320791 h 571500"/>
                <a:gd name="connsiteX192" fmla="*/ 349876 w 438150"/>
                <a:gd name="connsiteY192" fmla="*/ 323900 h 571500"/>
                <a:gd name="connsiteX193" fmla="*/ 353934 w 438150"/>
                <a:gd name="connsiteY193" fmla="*/ 326122 h 571500"/>
                <a:gd name="connsiteX194" fmla="*/ 348904 w 438150"/>
                <a:gd name="connsiteY194" fmla="*/ 330286 h 571500"/>
                <a:gd name="connsiteX195" fmla="*/ 348904 w 438150"/>
                <a:gd name="connsiteY195" fmla="*/ 332674 h 571500"/>
                <a:gd name="connsiteX196" fmla="*/ 357534 w 438150"/>
                <a:gd name="connsiteY196" fmla="*/ 334451 h 571500"/>
                <a:gd name="connsiteX197" fmla="*/ 358620 w 438150"/>
                <a:gd name="connsiteY197" fmla="*/ 329842 h 571500"/>
                <a:gd name="connsiteX198" fmla="*/ 361020 w 438150"/>
                <a:gd name="connsiteY198" fmla="*/ 329065 h 571500"/>
                <a:gd name="connsiteX199" fmla="*/ 363706 w 438150"/>
                <a:gd name="connsiteY199" fmla="*/ 336006 h 571500"/>
                <a:gd name="connsiteX200" fmla="*/ 368907 w 438150"/>
                <a:gd name="connsiteY200" fmla="*/ 335506 h 571500"/>
                <a:gd name="connsiteX201" fmla="*/ 371022 w 438150"/>
                <a:gd name="connsiteY201" fmla="*/ 342003 h 571500"/>
                <a:gd name="connsiteX202" fmla="*/ 371422 w 438150"/>
                <a:gd name="connsiteY202" fmla="*/ 346889 h 571500"/>
                <a:gd name="connsiteX203" fmla="*/ 369536 w 438150"/>
                <a:gd name="connsiteY203" fmla="*/ 346889 h 571500"/>
                <a:gd name="connsiteX204" fmla="*/ 368736 w 438150"/>
                <a:gd name="connsiteY204" fmla="*/ 348278 h 571500"/>
                <a:gd name="connsiteX205" fmla="*/ 371193 w 438150"/>
                <a:gd name="connsiteY205" fmla="*/ 348944 h 571500"/>
                <a:gd name="connsiteX206" fmla="*/ 368278 w 438150"/>
                <a:gd name="connsiteY206" fmla="*/ 360550 h 571500"/>
                <a:gd name="connsiteX207" fmla="*/ 365706 w 438150"/>
                <a:gd name="connsiteY207" fmla="*/ 362493 h 571500"/>
                <a:gd name="connsiteX208" fmla="*/ 360449 w 438150"/>
                <a:gd name="connsiteY208" fmla="*/ 363770 h 571500"/>
                <a:gd name="connsiteX209" fmla="*/ 358391 w 438150"/>
                <a:gd name="connsiteY209" fmla="*/ 362826 h 571500"/>
                <a:gd name="connsiteX210" fmla="*/ 356105 w 438150"/>
                <a:gd name="connsiteY210" fmla="*/ 368268 h 571500"/>
                <a:gd name="connsiteX211" fmla="*/ 356620 w 438150"/>
                <a:gd name="connsiteY211" fmla="*/ 372655 h 571500"/>
                <a:gd name="connsiteX212" fmla="*/ 359420 w 438150"/>
                <a:gd name="connsiteY212" fmla="*/ 372932 h 571500"/>
                <a:gd name="connsiteX213" fmla="*/ 362963 w 438150"/>
                <a:gd name="connsiteY213" fmla="*/ 378374 h 571500"/>
                <a:gd name="connsiteX214" fmla="*/ 369993 w 438150"/>
                <a:gd name="connsiteY214" fmla="*/ 376986 h 571500"/>
                <a:gd name="connsiteX215" fmla="*/ 380566 w 438150"/>
                <a:gd name="connsiteY215" fmla="*/ 377542 h 571500"/>
                <a:gd name="connsiteX216" fmla="*/ 383366 w 438150"/>
                <a:gd name="connsiteY216" fmla="*/ 377042 h 571500"/>
                <a:gd name="connsiteX217" fmla="*/ 391767 w 438150"/>
                <a:gd name="connsiteY217" fmla="*/ 377764 h 571500"/>
                <a:gd name="connsiteX218" fmla="*/ 391939 w 438150"/>
                <a:gd name="connsiteY218" fmla="*/ 376042 h 571500"/>
                <a:gd name="connsiteX219" fmla="*/ 396682 w 438150"/>
                <a:gd name="connsiteY219" fmla="*/ 371267 h 571500"/>
                <a:gd name="connsiteX220" fmla="*/ 400340 w 438150"/>
                <a:gd name="connsiteY220" fmla="*/ 371211 h 571500"/>
                <a:gd name="connsiteX221" fmla="*/ 400397 w 438150"/>
                <a:gd name="connsiteY221" fmla="*/ 373932 h 571500"/>
                <a:gd name="connsiteX222" fmla="*/ 406741 w 438150"/>
                <a:gd name="connsiteY222" fmla="*/ 376098 h 571500"/>
                <a:gd name="connsiteX223" fmla="*/ 409313 w 438150"/>
                <a:gd name="connsiteY223" fmla="*/ 374709 h 571500"/>
                <a:gd name="connsiteX224" fmla="*/ 413370 w 438150"/>
                <a:gd name="connsiteY224" fmla="*/ 375154 h 571500"/>
                <a:gd name="connsiteX225" fmla="*/ 414513 w 438150"/>
                <a:gd name="connsiteY225" fmla="*/ 370600 h 571500"/>
                <a:gd name="connsiteX226" fmla="*/ 416742 w 438150"/>
                <a:gd name="connsiteY226" fmla="*/ 375209 h 571500"/>
                <a:gd name="connsiteX227" fmla="*/ 415428 w 438150"/>
                <a:gd name="connsiteY227" fmla="*/ 380151 h 571500"/>
                <a:gd name="connsiteX228" fmla="*/ 418343 w 438150"/>
                <a:gd name="connsiteY228" fmla="*/ 384372 h 571500"/>
                <a:gd name="connsiteX229" fmla="*/ 422743 w 438150"/>
                <a:gd name="connsiteY229" fmla="*/ 384038 h 571500"/>
                <a:gd name="connsiteX230" fmla="*/ 424800 w 438150"/>
                <a:gd name="connsiteY230" fmla="*/ 386315 h 571500"/>
                <a:gd name="connsiteX231" fmla="*/ 431430 w 438150"/>
                <a:gd name="connsiteY231" fmla="*/ 385982 h 571500"/>
                <a:gd name="connsiteX232" fmla="*/ 437659 w 438150"/>
                <a:gd name="connsiteY232" fmla="*/ 391424 h 571500"/>
                <a:gd name="connsiteX233" fmla="*/ 439888 w 438150"/>
                <a:gd name="connsiteY233" fmla="*/ 389147 h 571500"/>
                <a:gd name="connsiteX234" fmla="*/ 442231 w 438150"/>
                <a:gd name="connsiteY234" fmla="*/ 391868 h 571500"/>
                <a:gd name="connsiteX235" fmla="*/ 440402 w 438150"/>
                <a:gd name="connsiteY235" fmla="*/ 393978 h 571500"/>
                <a:gd name="connsiteX236" fmla="*/ 440802 w 438150"/>
                <a:gd name="connsiteY236" fmla="*/ 401141 h 571500"/>
                <a:gd name="connsiteX237" fmla="*/ 435830 w 438150"/>
                <a:gd name="connsiteY237" fmla="*/ 406805 h 571500"/>
                <a:gd name="connsiteX238" fmla="*/ 436002 w 438150"/>
                <a:gd name="connsiteY238" fmla="*/ 410581 h 571500"/>
                <a:gd name="connsiteX239" fmla="*/ 434287 w 438150"/>
                <a:gd name="connsiteY239" fmla="*/ 411969 h 571500"/>
                <a:gd name="connsiteX240" fmla="*/ 433716 w 438150"/>
                <a:gd name="connsiteY240" fmla="*/ 416856 h 571500"/>
                <a:gd name="connsiteX241" fmla="*/ 435430 w 438150"/>
                <a:gd name="connsiteY241" fmla="*/ 421632 h 571500"/>
                <a:gd name="connsiteX242" fmla="*/ 433430 w 438150"/>
                <a:gd name="connsiteY242" fmla="*/ 422076 h 571500"/>
                <a:gd name="connsiteX243" fmla="*/ 430915 w 438150"/>
                <a:gd name="connsiteY243" fmla="*/ 427129 h 571500"/>
                <a:gd name="connsiteX244" fmla="*/ 426515 w 438150"/>
                <a:gd name="connsiteY244" fmla="*/ 427851 h 571500"/>
                <a:gd name="connsiteX245" fmla="*/ 426801 w 438150"/>
                <a:gd name="connsiteY245" fmla="*/ 435180 h 571500"/>
                <a:gd name="connsiteX246" fmla="*/ 423257 w 438150"/>
                <a:gd name="connsiteY246" fmla="*/ 441011 h 571500"/>
                <a:gd name="connsiteX247" fmla="*/ 419885 w 438150"/>
                <a:gd name="connsiteY247" fmla="*/ 441566 h 571500"/>
                <a:gd name="connsiteX248" fmla="*/ 418228 w 438150"/>
                <a:gd name="connsiteY248" fmla="*/ 437179 h 571500"/>
                <a:gd name="connsiteX249" fmla="*/ 413827 w 438150"/>
                <a:gd name="connsiteY249" fmla="*/ 439512 h 571500"/>
                <a:gd name="connsiteX250" fmla="*/ 411999 w 438150"/>
                <a:gd name="connsiteY250" fmla="*/ 443177 h 571500"/>
                <a:gd name="connsiteX251" fmla="*/ 404169 w 438150"/>
                <a:gd name="connsiteY251" fmla="*/ 445453 h 571500"/>
                <a:gd name="connsiteX252" fmla="*/ 406626 w 438150"/>
                <a:gd name="connsiteY252" fmla="*/ 449174 h 571500"/>
                <a:gd name="connsiteX253" fmla="*/ 403997 w 438150"/>
                <a:gd name="connsiteY253" fmla="*/ 452172 h 571500"/>
                <a:gd name="connsiteX254" fmla="*/ 407255 w 438150"/>
                <a:gd name="connsiteY254" fmla="*/ 456115 h 571500"/>
                <a:gd name="connsiteX255" fmla="*/ 412284 w 438150"/>
                <a:gd name="connsiteY255" fmla="*/ 453672 h 571500"/>
                <a:gd name="connsiteX256" fmla="*/ 413199 w 438150"/>
                <a:gd name="connsiteY256" fmla="*/ 456281 h 571500"/>
                <a:gd name="connsiteX257" fmla="*/ 413084 w 438150"/>
                <a:gd name="connsiteY257" fmla="*/ 462778 h 571500"/>
                <a:gd name="connsiteX258" fmla="*/ 416114 w 438150"/>
                <a:gd name="connsiteY258" fmla="*/ 469609 h 571500"/>
                <a:gd name="connsiteX259" fmla="*/ 419371 w 438150"/>
                <a:gd name="connsiteY259" fmla="*/ 470719 h 571500"/>
                <a:gd name="connsiteX260" fmla="*/ 414399 w 438150"/>
                <a:gd name="connsiteY260" fmla="*/ 473440 h 571500"/>
                <a:gd name="connsiteX261" fmla="*/ 412284 w 438150"/>
                <a:gd name="connsiteY261" fmla="*/ 470997 h 571500"/>
                <a:gd name="connsiteX262" fmla="*/ 407712 w 438150"/>
                <a:gd name="connsiteY262" fmla="*/ 474328 h 571500"/>
                <a:gd name="connsiteX263" fmla="*/ 404912 w 438150"/>
                <a:gd name="connsiteY263" fmla="*/ 474328 h 571500"/>
                <a:gd name="connsiteX264" fmla="*/ 403940 w 438150"/>
                <a:gd name="connsiteY264" fmla="*/ 479048 h 571500"/>
                <a:gd name="connsiteX265" fmla="*/ 400683 w 438150"/>
                <a:gd name="connsiteY265" fmla="*/ 479715 h 571500"/>
                <a:gd name="connsiteX266" fmla="*/ 393768 w 438150"/>
                <a:gd name="connsiteY266" fmla="*/ 478216 h 571500"/>
                <a:gd name="connsiteX267" fmla="*/ 390510 w 438150"/>
                <a:gd name="connsiteY267" fmla="*/ 476161 h 571500"/>
                <a:gd name="connsiteX268" fmla="*/ 387824 w 438150"/>
                <a:gd name="connsiteY268" fmla="*/ 478216 h 571500"/>
                <a:gd name="connsiteX269" fmla="*/ 380966 w 438150"/>
                <a:gd name="connsiteY269" fmla="*/ 475272 h 571500"/>
                <a:gd name="connsiteX270" fmla="*/ 377765 w 438150"/>
                <a:gd name="connsiteY270" fmla="*/ 472274 h 571500"/>
                <a:gd name="connsiteX271" fmla="*/ 370907 w 438150"/>
                <a:gd name="connsiteY271" fmla="*/ 477105 h 571500"/>
                <a:gd name="connsiteX272" fmla="*/ 370679 w 438150"/>
                <a:gd name="connsiteY272" fmla="*/ 480603 h 571500"/>
                <a:gd name="connsiteX273" fmla="*/ 373193 w 438150"/>
                <a:gd name="connsiteY273" fmla="*/ 487711 h 571500"/>
                <a:gd name="connsiteX274" fmla="*/ 375479 w 438150"/>
                <a:gd name="connsiteY274" fmla="*/ 489210 h 571500"/>
                <a:gd name="connsiteX275" fmla="*/ 368336 w 438150"/>
                <a:gd name="connsiteY275" fmla="*/ 493042 h 571500"/>
                <a:gd name="connsiteX276" fmla="*/ 368278 w 438150"/>
                <a:gd name="connsiteY276" fmla="*/ 494874 h 571500"/>
                <a:gd name="connsiteX277" fmla="*/ 372279 w 438150"/>
                <a:gd name="connsiteY277" fmla="*/ 494985 h 571500"/>
                <a:gd name="connsiteX278" fmla="*/ 370279 w 438150"/>
                <a:gd name="connsiteY278" fmla="*/ 498595 h 571500"/>
                <a:gd name="connsiteX279" fmla="*/ 370736 w 438150"/>
                <a:gd name="connsiteY279" fmla="*/ 503981 h 571500"/>
                <a:gd name="connsiteX280" fmla="*/ 372965 w 438150"/>
                <a:gd name="connsiteY280" fmla="*/ 507812 h 571500"/>
                <a:gd name="connsiteX281" fmla="*/ 372222 w 438150"/>
                <a:gd name="connsiteY281" fmla="*/ 517585 h 571500"/>
                <a:gd name="connsiteX282" fmla="*/ 367021 w 438150"/>
                <a:gd name="connsiteY282" fmla="*/ 517919 h 571500"/>
                <a:gd name="connsiteX283" fmla="*/ 367250 w 438150"/>
                <a:gd name="connsiteY283" fmla="*/ 522583 h 571500"/>
                <a:gd name="connsiteX284" fmla="*/ 357934 w 438150"/>
                <a:gd name="connsiteY284" fmla="*/ 530746 h 571500"/>
                <a:gd name="connsiteX285" fmla="*/ 358334 w 438150"/>
                <a:gd name="connsiteY285" fmla="*/ 538853 h 571500"/>
                <a:gd name="connsiteX286" fmla="*/ 354219 w 438150"/>
                <a:gd name="connsiteY286" fmla="*/ 542352 h 571500"/>
                <a:gd name="connsiteX287" fmla="*/ 349247 w 438150"/>
                <a:gd name="connsiteY287" fmla="*/ 549070 h 571500"/>
                <a:gd name="connsiteX288" fmla="*/ 346733 w 438150"/>
                <a:gd name="connsiteY288" fmla="*/ 547904 h 571500"/>
                <a:gd name="connsiteX289" fmla="*/ 342446 w 438150"/>
                <a:gd name="connsiteY289" fmla="*/ 549626 h 571500"/>
                <a:gd name="connsiteX290" fmla="*/ 338617 w 438150"/>
                <a:gd name="connsiteY290" fmla="*/ 554901 h 571500"/>
                <a:gd name="connsiteX291" fmla="*/ 335646 w 438150"/>
                <a:gd name="connsiteY291" fmla="*/ 556289 h 571500"/>
                <a:gd name="connsiteX292" fmla="*/ 335246 w 438150"/>
                <a:gd name="connsiteY292" fmla="*/ 562286 h 571500"/>
                <a:gd name="connsiteX293" fmla="*/ 324615 w 438150"/>
                <a:gd name="connsiteY293" fmla="*/ 563841 h 571500"/>
                <a:gd name="connsiteX294" fmla="*/ 321472 w 438150"/>
                <a:gd name="connsiteY294" fmla="*/ 567117 h 571500"/>
                <a:gd name="connsiteX295" fmla="*/ 319815 w 438150"/>
                <a:gd name="connsiteY295" fmla="*/ 564896 h 571500"/>
                <a:gd name="connsiteX296" fmla="*/ 317643 w 438150"/>
                <a:gd name="connsiteY296" fmla="*/ 566562 h 571500"/>
                <a:gd name="connsiteX297" fmla="*/ 318558 w 438150"/>
                <a:gd name="connsiteY297" fmla="*/ 572615 h 571500"/>
                <a:gd name="connsiteX298" fmla="*/ 312271 w 438150"/>
                <a:gd name="connsiteY298" fmla="*/ 571671 h 571500"/>
                <a:gd name="connsiteX299" fmla="*/ 307127 w 438150"/>
                <a:gd name="connsiteY299" fmla="*/ 575502 h 571500"/>
                <a:gd name="connsiteX300" fmla="*/ 301869 w 438150"/>
                <a:gd name="connsiteY300" fmla="*/ 573003 h 571500"/>
                <a:gd name="connsiteX301" fmla="*/ 301069 w 438150"/>
                <a:gd name="connsiteY301" fmla="*/ 567340 h 571500"/>
                <a:gd name="connsiteX302" fmla="*/ 302555 w 438150"/>
                <a:gd name="connsiteY302" fmla="*/ 565452 h 571500"/>
                <a:gd name="connsiteX303" fmla="*/ 298040 w 438150"/>
                <a:gd name="connsiteY303" fmla="*/ 560732 h 571500"/>
                <a:gd name="connsiteX304" fmla="*/ 293926 w 438150"/>
                <a:gd name="connsiteY304" fmla="*/ 559787 h 571500"/>
                <a:gd name="connsiteX305" fmla="*/ 293182 w 438150"/>
                <a:gd name="connsiteY305" fmla="*/ 557289 h 571500"/>
                <a:gd name="connsiteX306" fmla="*/ 289582 w 438150"/>
                <a:gd name="connsiteY306" fmla="*/ 556011 h 571500"/>
                <a:gd name="connsiteX307" fmla="*/ 283067 w 438150"/>
                <a:gd name="connsiteY307" fmla="*/ 559121 h 571500"/>
                <a:gd name="connsiteX308" fmla="*/ 277409 w 438150"/>
                <a:gd name="connsiteY308" fmla="*/ 559288 h 571500"/>
                <a:gd name="connsiteX309" fmla="*/ 270208 w 438150"/>
                <a:gd name="connsiteY309" fmla="*/ 556845 h 571500"/>
                <a:gd name="connsiteX310" fmla="*/ 264150 w 438150"/>
                <a:gd name="connsiteY310" fmla="*/ 559010 h 571500"/>
                <a:gd name="connsiteX311" fmla="*/ 260493 w 438150"/>
                <a:gd name="connsiteY311" fmla="*/ 558399 h 571500"/>
                <a:gd name="connsiteX312" fmla="*/ 259407 w 438150"/>
                <a:gd name="connsiteY312" fmla="*/ 554179 h 571500"/>
                <a:gd name="connsiteX313" fmla="*/ 256549 w 438150"/>
                <a:gd name="connsiteY313" fmla="*/ 552124 h 571500"/>
                <a:gd name="connsiteX314" fmla="*/ 252891 w 438150"/>
                <a:gd name="connsiteY314" fmla="*/ 554623 h 571500"/>
                <a:gd name="connsiteX315" fmla="*/ 246833 w 438150"/>
                <a:gd name="connsiteY315" fmla="*/ 554901 h 571500"/>
                <a:gd name="connsiteX316" fmla="*/ 245005 w 438150"/>
                <a:gd name="connsiteY316" fmla="*/ 550459 h 571500"/>
                <a:gd name="connsiteX317" fmla="*/ 245633 w 438150"/>
                <a:gd name="connsiteY317" fmla="*/ 547904 h 571500"/>
                <a:gd name="connsiteX318" fmla="*/ 241918 w 438150"/>
                <a:gd name="connsiteY318" fmla="*/ 547293 h 571500"/>
                <a:gd name="connsiteX319" fmla="*/ 238546 w 438150"/>
                <a:gd name="connsiteY319" fmla="*/ 544295 h 571500"/>
                <a:gd name="connsiteX320" fmla="*/ 238661 w 438150"/>
                <a:gd name="connsiteY320" fmla="*/ 537742 h 571500"/>
                <a:gd name="connsiteX321" fmla="*/ 234375 w 438150"/>
                <a:gd name="connsiteY321" fmla="*/ 532079 h 571500"/>
                <a:gd name="connsiteX322" fmla="*/ 234946 w 438150"/>
                <a:gd name="connsiteY322" fmla="*/ 526914 h 571500"/>
                <a:gd name="connsiteX323" fmla="*/ 231917 w 438150"/>
                <a:gd name="connsiteY323" fmla="*/ 527969 h 571500"/>
                <a:gd name="connsiteX324" fmla="*/ 229746 w 438150"/>
                <a:gd name="connsiteY324" fmla="*/ 530968 h 571500"/>
                <a:gd name="connsiteX325" fmla="*/ 227859 w 438150"/>
                <a:gd name="connsiteY325" fmla="*/ 527192 h 571500"/>
                <a:gd name="connsiteX326" fmla="*/ 223573 w 438150"/>
                <a:gd name="connsiteY326" fmla="*/ 529913 h 571500"/>
                <a:gd name="connsiteX327" fmla="*/ 219915 w 438150"/>
                <a:gd name="connsiteY327" fmla="*/ 528636 h 571500"/>
                <a:gd name="connsiteX328" fmla="*/ 220716 w 438150"/>
                <a:gd name="connsiteY328" fmla="*/ 523694 h 571500"/>
                <a:gd name="connsiteX329" fmla="*/ 219287 w 438150"/>
                <a:gd name="connsiteY329" fmla="*/ 520029 h 571500"/>
                <a:gd name="connsiteX330" fmla="*/ 216544 w 438150"/>
                <a:gd name="connsiteY330" fmla="*/ 518751 h 571500"/>
                <a:gd name="connsiteX331" fmla="*/ 212372 w 438150"/>
                <a:gd name="connsiteY331" fmla="*/ 519418 h 571500"/>
                <a:gd name="connsiteX332" fmla="*/ 208485 w 438150"/>
                <a:gd name="connsiteY332" fmla="*/ 521695 h 571500"/>
                <a:gd name="connsiteX333" fmla="*/ 208257 w 438150"/>
                <a:gd name="connsiteY333" fmla="*/ 525748 h 571500"/>
                <a:gd name="connsiteX334" fmla="*/ 203227 w 438150"/>
                <a:gd name="connsiteY334" fmla="*/ 528913 h 571500"/>
                <a:gd name="connsiteX335" fmla="*/ 207857 w 438150"/>
                <a:gd name="connsiteY335" fmla="*/ 532467 h 571500"/>
                <a:gd name="connsiteX336" fmla="*/ 209114 w 438150"/>
                <a:gd name="connsiteY336" fmla="*/ 534966 h 571500"/>
                <a:gd name="connsiteX337" fmla="*/ 206485 w 438150"/>
                <a:gd name="connsiteY337" fmla="*/ 537465 h 571500"/>
                <a:gd name="connsiteX338" fmla="*/ 206885 w 438150"/>
                <a:gd name="connsiteY338" fmla="*/ 541741 h 571500"/>
                <a:gd name="connsiteX339" fmla="*/ 200313 w 438150"/>
                <a:gd name="connsiteY339" fmla="*/ 545072 h 571500"/>
                <a:gd name="connsiteX340" fmla="*/ 196084 w 438150"/>
                <a:gd name="connsiteY340" fmla="*/ 544795 h 571500"/>
                <a:gd name="connsiteX341" fmla="*/ 194084 w 438150"/>
                <a:gd name="connsiteY341" fmla="*/ 547571 h 571500"/>
                <a:gd name="connsiteX342" fmla="*/ 190826 w 438150"/>
                <a:gd name="connsiteY342" fmla="*/ 548515 h 571500"/>
                <a:gd name="connsiteX343" fmla="*/ 184711 w 438150"/>
                <a:gd name="connsiteY343" fmla="*/ 552680 h 571500"/>
                <a:gd name="connsiteX344" fmla="*/ 182425 w 438150"/>
                <a:gd name="connsiteY344" fmla="*/ 556234 h 571500"/>
                <a:gd name="connsiteX345" fmla="*/ 176081 w 438150"/>
                <a:gd name="connsiteY345" fmla="*/ 556900 h 571500"/>
                <a:gd name="connsiteX346" fmla="*/ 174195 w 438150"/>
                <a:gd name="connsiteY346" fmla="*/ 553790 h 571500"/>
                <a:gd name="connsiteX347" fmla="*/ 170595 w 438150"/>
                <a:gd name="connsiteY347" fmla="*/ 557455 h 571500"/>
                <a:gd name="connsiteX348" fmla="*/ 170137 w 438150"/>
                <a:gd name="connsiteY348" fmla="*/ 554679 h 571500"/>
                <a:gd name="connsiteX349" fmla="*/ 164137 w 438150"/>
                <a:gd name="connsiteY349" fmla="*/ 549737 h 571500"/>
                <a:gd name="connsiteX350" fmla="*/ 166765 w 438150"/>
                <a:gd name="connsiteY350" fmla="*/ 545017 h 571500"/>
                <a:gd name="connsiteX351" fmla="*/ 169052 w 438150"/>
                <a:gd name="connsiteY351" fmla="*/ 544239 h 571500"/>
                <a:gd name="connsiteX352" fmla="*/ 169223 w 438150"/>
                <a:gd name="connsiteY352" fmla="*/ 543406 h 571500"/>
                <a:gd name="connsiteX353" fmla="*/ 169109 w 438150"/>
                <a:gd name="connsiteY353" fmla="*/ 543351 h 571500"/>
                <a:gd name="connsiteX354" fmla="*/ 168480 w 438150"/>
                <a:gd name="connsiteY354" fmla="*/ 542185 h 571500"/>
                <a:gd name="connsiteX355" fmla="*/ 166137 w 438150"/>
                <a:gd name="connsiteY355" fmla="*/ 541963 h 571500"/>
                <a:gd name="connsiteX356" fmla="*/ 174367 w 438150"/>
                <a:gd name="connsiteY356" fmla="*/ 532079 h 571500"/>
                <a:gd name="connsiteX357" fmla="*/ 176081 w 438150"/>
                <a:gd name="connsiteY357" fmla="*/ 533133 h 571500"/>
                <a:gd name="connsiteX358" fmla="*/ 185568 w 438150"/>
                <a:gd name="connsiteY358" fmla="*/ 522305 h 571500"/>
                <a:gd name="connsiteX359" fmla="*/ 187168 w 438150"/>
                <a:gd name="connsiteY359" fmla="*/ 516364 h 571500"/>
                <a:gd name="connsiteX360" fmla="*/ 184254 w 438150"/>
                <a:gd name="connsiteY360" fmla="*/ 513032 h 571500"/>
                <a:gd name="connsiteX361" fmla="*/ 180939 w 438150"/>
                <a:gd name="connsiteY361" fmla="*/ 515475 h 571500"/>
                <a:gd name="connsiteX362" fmla="*/ 180710 w 438150"/>
                <a:gd name="connsiteY362" fmla="*/ 510422 h 571500"/>
                <a:gd name="connsiteX363" fmla="*/ 178139 w 438150"/>
                <a:gd name="connsiteY363" fmla="*/ 511311 h 571500"/>
                <a:gd name="connsiteX364" fmla="*/ 176367 w 438150"/>
                <a:gd name="connsiteY364" fmla="*/ 507646 h 571500"/>
                <a:gd name="connsiteX365" fmla="*/ 172995 w 438150"/>
                <a:gd name="connsiteY365" fmla="*/ 504814 h 571500"/>
                <a:gd name="connsiteX366" fmla="*/ 170480 w 438150"/>
                <a:gd name="connsiteY366" fmla="*/ 505147 h 571500"/>
                <a:gd name="connsiteX367" fmla="*/ 165508 w 438150"/>
                <a:gd name="connsiteY367" fmla="*/ 502704 h 571500"/>
                <a:gd name="connsiteX368" fmla="*/ 161222 w 438150"/>
                <a:gd name="connsiteY368" fmla="*/ 503092 h 571500"/>
                <a:gd name="connsiteX369" fmla="*/ 157964 w 438150"/>
                <a:gd name="connsiteY369" fmla="*/ 506035 h 571500"/>
                <a:gd name="connsiteX370" fmla="*/ 154878 w 438150"/>
                <a:gd name="connsiteY370" fmla="*/ 520584 h 571500"/>
                <a:gd name="connsiteX371" fmla="*/ 152421 w 438150"/>
                <a:gd name="connsiteY371" fmla="*/ 521917 h 571500"/>
                <a:gd name="connsiteX372" fmla="*/ 147049 w 438150"/>
                <a:gd name="connsiteY372" fmla="*/ 522028 h 571500"/>
                <a:gd name="connsiteX373" fmla="*/ 135447 w 438150"/>
                <a:gd name="connsiteY373" fmla="*/ 528525 h 571500"/>
                <a:gd name="connsiteX374" fmla="*/ 129675 w 438150"/>
                <a:gd name="connsiteY374" fmla="*/ 533522 h 571500"/>
                <a:gd name="connsiteX375" fmla="*/ 126875 w 438150"/>
                <a:gd name="connsiteY375" fmla="*/ 533856 h 571500"/>
                <a:gd name="connsiteX376" fmla="*/ 124760 w 438150"/>
                <a:gd name="connsiteY376" fmla="*/ 530524 h 571500"/>
                <a:gd name="connsiteX377" fmla="*/ 119674 w 438150"/>
                <a:gd name="connsiteY377" fmla="*/ 529302 h 571500"/>
                <a:gd name="connsiteX378" fmla="*/ 116187 w 438150"/>
                <a:gd name="connsiteY378" fmla="*/ 530246 h 571500"/>
                <a:gd name="connsiteX379" fmla="*/ 115559 w 438150"/>
                <a:gd name="connsiteY379" fmla="*/ 521861 h 571500"/>
                <a:gd name="connsiteX380" fmla="*/ 110472 w 438150"/>
                <a:gd name="connsiteY380" fmla="*/ 514143 h 571500"/>
                <a:gd name="connsiteX381" fmla="*/ 112129 w 438150"/>
                <a:gd name="connsiteY381" fmla="*/ 507035 h 571500"/>
                <a:gd name="connsiteX382" fmla="*/ 110929 w 438150"/>
                <a:gd name="connsiteY382" fmla="*/ 504258 h 571500"/>
                <a:gd name="connsiteX383" fmla="*/ 111844 w 438150"/>
                <a:gd name="connsiteY383" fmla="*/ 499094 h 571500"/>
                <a:gd name="connsiteX384" fmla="*/ 108815 w 438150"/>
                <a:gd name="connsiteY384" fmla="*/ 491542 h 571500"/>
                <a:gd name="connsiteX385" fmla="*/ 109729 w 438150"/>
                <a:gd name="connsiteY385" fmla="*/ 488988 h 571500"/>
                <a:gd name="connsiteX386" fmla="*/ 103443 w 438150"/>
                <a:gd name="connsiteY386" fmla="*/ 483824 h 571500"/>
                <a:gd name="connsiteX387" fmla="*/ 102300 w 438150"/>
                <a:gd name="connsiteY387" fmla="*/ 479715 h 571500"/>
                <a:gd name="connsiteX388" fmla="*/ 94641 w 438150"/>
                <a:gd name="connsiteY388" fmla="*/ 477271 h 571500"/>
                <a:gd name="connsiteX389" fmla="*/ 95785 w 438150"/>
                <a:gd name="connsiteY389" fmla="*/ 474661 h 571500"/>
                <a:gd name="connsiteX390" fmla="*/ 92984 w 438150"/>
                <a:gd name="connsiteY390" fmla="*/ 470164 h 571500"/>
                <a:gd name="connsiteX391" fmla="*/ 96356 w 438150"/>
                <a:gd name="connsiteY391" fmla="*/ 466221 h 571500"/>
                <a:gd name="connsiteX392" fmla="*/ 93899 w 438150"/>
                <a:gd name="connsiteY392" fmla="*/ 462334 h 571500"/>
                <a:gd name="connsiteX393" fmla="*/ 95327 w 438150"/>
                <a:gd name="connsiteY393" fmla="*/ 455171 h 571500"/>
                <a:gd name="connsiteX394" fmla="*/ 93213 w 438150"/>
                <a:gd name="connsiteY394" fmla="*/ 452617 h 571500"/>
                <a:gd name="connsiteX395" fmla="*/ 92184 w 438150"/>
                <a:gd name="connsiteY395" fmla="*/ 448341 h 571500"/>
                <a:gd name="connsiteX396" fmla="*/ 89612 w 438150"/>
                <a:gd name="connsiteY396" fmla="*/ 446231 h 571500"/>
                <a:gd name="connsiteX397" fmla="*/ 86869 w 438150"/>
                <a:gd name="connsiteY397" fmla="*/ 446675 h 571500"/>
                <a:gd name="connsiteX398" fmla="*/ 86355 w 438150"/>
                <a:gd name="connsiteY398" fmla="*/ 442455 h 571500"/>
                <a:gd name="connsiteX399" fmla="*/ 81611 w 438150"/>
                <a:gd name="connsiteY399" fmla="*/ 437235 h 571500"/>
                <a:gd name="connsiteX400" fmla="*/ 83497 w 438150"/>
                <a:gd name="connsiteY400" fmla="*/ 430072 h 571500"/>
                <a:gd name="connsiteX401" fmla="*/ 89841 w 438150"/>
                <a:gd name="connsiteY401" fmla="*/ 429517 h 571500"/>
                <a:gd name="connsiteX402" fmla="*/ 90984 w 438150"/>
                <a:gd name="connsiteY402" fmla="*/ 423186 h 571500"/>
                <a:gd name="connsiteX403" fmla="*/ 89612 w 438150"/>
                <a:gd name="connsiteY403" fmla="*/ 421798 h 571500"/>
                <a:gd name="connsiteX404" fmla="*/ 91155 w 438150"/>
                <a:gd name="connsiteY404" fmla="*/ 417911 h 571500"/>
                <a:gd name="connsiteX405" fmla="*/ 97385 w 438150"/>
                <a:gd name="connsiteY405" fmla="*/ 415190 h 571500"/>
                <a:gd name="connsiteX406" fmla="*/ 101442 w 438150"/>
                <a:gd name="connsiteY406" fmla="*/ 410637 h 571500"/>
                <a:gd name="connsiteX407" fmla="*/ 107329 w 438150"/>
                <a:gd name="connsiteY407" fmla="*/ 407805 h 571500"/>
                <a:gd name="connsiteX408" fmla="*/ 110301 w 438150"/>
                <a:gd name="connsiteY408" fmla="*/ 407916 h 571500"/>
                <a:gd name="connsiteX409" fmla="*/ 109101 w 438150"/>
                <a:gd name="connsiteY409" fmla="*/ 401863 h 571500"/>
                <a:gd name="connsiteX410" fmla="*/ 105043 w 438150"/>
                <a:gd name="connsiteY410" fmla="*/ 401974 h 571500"/>
                <a:gd name="connsiteX411" fmla="*/ 104243 w 438150"/>
                <a:gd name="connsiteY411" fmla="*/ 399475 h 571500"/>
                <a:gd name="connsiteX412" fmla="*/ 97956 w 438150"/>
                <a:gd name="connsiteY412" fmla="*/ 398143 h 571500"/>
                <a:gd name="connsiteX413" fmla="*/ 98070 w 438150"/>
                <a:gd name="connsiteY413" fmla="*/ 395477 h 571500"/>
                <a:gd name="connsiteX414" fmla="*/ 93213 w 438150"/>
                <a:gd name="connsiteY414" fmla="*/ 391424 h 571500"/>
                <a:gd name="connsiteX415" fmla="*/ 91327 w 438150"/>
                <a:gd name="connsiteY415" fmla="*/ 387259 h 571500"/>
                <a:gd name="connsiteX416" fmla="*/ 88584 w 438150"/>
                <a:gd name="connsiteY416" fmla="*/ 389480 h 571500"/>
                <a:gd name="connsiteX417" fmla="*/ 84869 w 438150"/>
                <a:gd name="connsiteY417" fmla="*/ 389369 h 571500"/>
                <a:gd name="connsiteX418" fmla="*/ 83097 w 438150"/>
                <a:gd name="connsiteY418" fmla="*/ 391091 h 571500"/>
                <a:gd name="connsiteX419" fmla="*/ 75896 w 438150"/>
                <a:gd name="connsiteY419" fmla="*/ 381428 h 571500"/>
                <a:gd name="connsiteX420" fmla="*/ 71667 w 438150"/>
                <a:gd name="connsiteY420" fmla="*/ 380373 h 571500"/>
                <a:gd name="connsiteX421" fmla="*/ 66866 w 438150"/>
                <a:gd name="connsiteY421" fmla="*/ 384427 h 571500"/>
                <a:gd name="connsiteX422" fmla="*/ 65209 w 438150"/>
                <a:gd name="connsiteY422" fmla="*/ 387648 h 571500"/>
                <a:gd name="connsiteX423" fmla="*/ 60980 w 438150"/>
                <a:gd name="connsiteY423" fmla="*/ 382150 h 571500"/>
                <a:gd name="connsiteX424" fmla="*/ 60923 w 438150"/>
                <a:gd name="connsiteY424" fmla="*/ 378097 h 571500"/>
                <a:gd name="connsiteX425" fmla="*/ 57951 w 438150"/>
                <a:gd name="connsiteY425" fmla="*/ 374210 h 571500"/>
                <a:gd name="connsiteX426" fmla="*/ 54750 w 438150"/>
                <a:gd name="connsiteY426" fmla="*/ 374487 h 571500"/>
                <a:gd name="connsiteX427" fmla="*/ 52007 w 438150"/>
                <a:gd name="connsiteY427" fmla="*/ 365880 h 571500"/>
                <a:gd name="connsiteX428" fmla="*/ 48635 w 438150"/>
                <a:gd name="connsiteY428" fmla="*/ 366602 h 571500"/>
                <a:gd name="connsiteX429" fmla="*/ 45378 w 438150"/>
                <a:gd name="connsiteY429" fmla="*/ 365381 h 571500"/>
                <a:gd name="connsiteX430" fmla="*/ 47321 w 438150"/>
                <a:gd name="connsiteY430" fmla="*/ 360938 h 571500"/>
                <a:gd name="connsiteX431" fmla="*/ 45549 w 438150"/>
                <a:gd name="connsiteY431" fmla="*/ 359217 h 571500"/>
                <a:gd name="connsiteX432" fmla="*/ 47035 w 438150"/>
                <a:gd name="connsiteY432" fmla="*/ 354386 h 571500"/>
                <a:gd name="connsiteX433" fmla="*/ 45320 w 438150"/>
                <a:gd name="connsiteY433" fmla="*/ 349444 h 571500"/>
                <a:gd name="connsiteX434" fmla="*/ 49435 w 438150"/>
                <a:gd name="connsiteY434" fmla="*/ 346168 h 571500"/>
                <a:gd name="connsiteX435" fmla="*/ 51664 w 438150"/>
                <a:gd name="connsiteY435" fmla="*/ 339337 h 571500"/>
                <a:gd name="connsiteX436" fmla="*/ 55893 w 438150"/>
                <a:gd name="connsiteY436" fmla="*/ 337116 h 571500"/>
                <a:gd name="connsiteX437" fmla="*/ 55093 w 438150"/>
                <a:gd name="connsiteY437" fmla="*/ 333396 h 571500"/>
                <a:gd name="connsiteX438" fmla="*/ 56808 w 438150"/>
                <a:gd name="connsiteY438" fmla="*/ 330120 h 571500"/>
                <a:gd name="connsiteX439" fmla="*/ 60408 w 438150"/>
                <a:gd name="connsiteY439" fmla="*/ 327343 h 571500"/>
                <a:gd name="connsiteX440" fmla="*/ 62237 w 438150"/>
                <a:gd name="connsiteY440" fmla="*/ 327677 h 571500"/>
                <a:gd name="connsiteX441" fmla="*/ 73610 w 438150"/>
                <a:gd name="connsiteY441" fmla="*/ 318625 h 571500"/>
                <a:gd name="connsiteX442" fmla="*/ 78696 w 438150"/>
                <a:gd name="connsiteY442" fmla="*/ 319847 h 571500"/>
                <a:gd name="connsiteX443" fmla="*/ 82068 w 438150"/>
                <a:gd name="connsiteY443" fmla="*/ 317626 h 571500"/>
                <a:gd name="connsiteX444" fmla="*/ 85840 w 438150"/>
                <a:gd name="connsiteY444" fmla="*/ 319514 h 571500"/>
                <a:gd name="connsiteX445" fmla="*/ 85840 w 438150"/>
                <a:gd name="connsiteY445" fmla="*/ 319514 h 571500"/>
                <a:gd name="connsiteX446" fmla="*/ 89898 w 438150"/>
                <a:gd name="connsiteY446" fmla="*/ 317737 h 571500"/>
                <a:gd name="connsiteX447" fmla="*/ 93098 w 438150"/>
                <a:gd name="connsiteY447" fmla="*/ 318847 h 571500"/>
                <a:gd name="connsiteX448" fmla="*/ 95727 w 438150"/>
                <a:gd name="connsiteY448" fmla="*/ 314683 h 571500"/>
                <a:gd name="connsiteX449" fmla="*/ 93784 w 438150"/>
                <a:gd name="connsiteY449" fmla="*/ 312739 h 571500"/>
                <a:gd name="connsiteX450" fmla="*/ 93899 w 438150"/>
                <a:gd name="connsiteY450" fmla="*/ 309185 h 571500"/>
                <a:gd name="connsiteX451" fmla="*/ 96242 w 438150"/>
                <a:gd name="connsiteY451" fmla="*/ 303133 h 571500"/>
                <a:gd name="connsiteX452" fmla="*/ 95213 w 438150"/>
                <a:gd name="connsiteY452" fmla="*/ 300634 h 571500"/>
                <a:gd name="connsiteX453" fmla="*/ 97042 w 438150"/>
                <a:gd name="connsiteY453" fmla="*/ 294081 h 571500"/>
                <a:gd name="connsiteX454" fmla="*/ 96413 w 438150"/>
                <a:gd name="connsiteY454" fmla="*/ 288973 h 571500"/>
                <a:gd name="connsiteX455" fmla="*/ 98242 w 438150"/>
                <a:gd name="connsiteY455" fmla="*/ 276201 h 571500"/>
                <a:gd name="connsiteX456" fmla="*/ 95556 w 438150"/>
                <a:gd name="connsiteY456" fmla="*/ 269482 h 571500"/>
                <a:gd name="connsiteX457" fmla="*/ 94299 w 438150"/>
                <a:gd name="connsiteY457" fmla="*/ 251546 h 571500"/>
                <a:gd name="connsiteX458" fmla="*/ 91155 w 438150"/>
                <a:gd name="connsiteY458" fmla="*/ 244105 h 571500"/>
                <a:gd name="connsiteX459" fmla="*/ 92813 w 438150"/>
                <a:gd name="connsiteY459" fmla="*/ 240885 h 571500"/>
                <a:gd name="connsiteX460" fmla="*/ 89327 w 438150"/>
                <a:gd name="connsiteY460" fmla="*/ 239385 h 571500"/>
                <a:gd name="connsiteX461" fmla="*/ 92127 w 438150"/>
                <a:gd name="connsiteY461" fmla="*/ 234888 h 571500"/>
                <a:gd name="connsiteX462" fmla="*/ 95327 w 438150"/>
                <a:gd name="connsiteY462" fmla="*/ 232167 h 571500"/>
                <a:gd name="connsiteX463" fmla="*/ 93556 w 438150"/>
                <a:gd name="connsiteY463" fmla="*/ 231167 h 571500"/>
                <a:gd name="connsiteX464" fmla="*/ 90755 w 438150"/>
                <a:gd name="connsiteY464" fmla="*/ 235443 h 571500"/>
                <a:gd name="connsiteX465" fmla="*/ 84069 w 438150"/>
                <a:gd name="connsiteY465" fmla="*/ 242995 h 571500"/>
                <a:gd name="connsiteX466" fmla="*/ 82469 w 438150"/>
                <a:gd name="connsiteY466" fmla="*/ 238997 h 571500"/>
                <a:gd name="connsiteX467" fmla="*/ 79725 w 438150"/>
                <a:gd name="connsiteY467" fmla="*/ 242162 h 571500"/>
                <a:gd name="connsiteX468" fmla="*/ 76239 w 438150"/>
                <a:gd name="connsiteY468" fmla="*/ 240107 h 571500"/>
                <a:gd name="connsiteX469" fmla="*/ 72810 w 438150"/>
                <a:gd name="connsiteY469" fmla="*/ 249492 h 571500"/>
                <a:gd name="connsiteX470" fmla="*/ 71896 w 438150"/>
                <a:gd name="connsiteY470" fmla="*/ 247382 h 571500"/>
                <a:gd name="connsiteX471" fmla="*/ 68981 w 438150"/>
                <a:gd name="connsiteY471" fmla="*/ 249991 h 571500"/>
                <a:gd name="connsiteX472" fmla="*/ 66924 w 438150"/>
                <a:gd name="connsiteY472" fmla="*/ 247715 h 571500"/>
                <a:gd name="connsiteX473" fmla="*/ 63837 w 438150"/>
                <a:gd name="connsiteY473" fmla="*/ 248437 h 571500"/>
                <a:gd name="connsiteX474" fmla="*/ 59380 w 438150"/>
                <a:gd name="connsiteY474" fmla="*/ 245938 h 571500"/>
                <a:gd name="connsiteX475" fmla="*/ 58122 w 438150"/>
                <a:gd name="connsiteY475" fmla="*/ 243217 h 571500"/>
                <a:gd name="connsiteX476" fmla="*/ 58237 w 438150"/>
                <a:gd name="connsiteY476" fmla="*/ 243106 h 571500"/>
                <a:gd name="connsiteX477" fmla="*/ 58237 w 438150"/>
                <a:gd name="connsiteY477" fmla="*/ 243050 h 571500"/>
                <a:gd name="connsiteX478" fmla="*/ 58237 w 438150"/>
                <a:gd name="connsiteY478" fmla="*/ 242995 h 571500"/>
                <a:gd name="connsiteX479" fmla="*/ 58065 w 438150"/>
                <a:gd name="connsiteY479" fmla="*/ 242995 h 571500"/>
                <a:gd name="connsiteX480" fmla="*/ 57036 w 438150"/>
                <a:gd name="connsiteY480" fmla="*/ 240385 h 571500"/>
                <a:gd name="connsiteX481" fmla="*/ 48807 w 438150"/>
                <a:gd name="connsiteY481" fmla="*/ 234166 h 571500"/>
                <a:gd name="connsiteX482" fmla="*/ 49035 w 438150"/>
                <a:gd name="connsiteY482" fmla="*/ 231278 h 571500"/>
                <a:gd name="connsiteX483" fmla="*/ 39148 w 438150"/>
                <a:gd name="connsiteY483" fmla="*/ 233721 h 571500"/>
                <a:gd name="connsiteX484" fmla="*/ 39205 w 438150"/>
                <a:gd name="connsiteY484" fmla="*/ 230390 h 571500"/>
                <a:gd name="connsiteX485" fmla="*/ 35662 w 438150"/>
                <a:gd name="connsiteY485" fmla="*/ 230945 h 571500"/>
                <a:gd name="connsiteX486" fmla="*/ 33433 w 438150"/>
                <a:gd name="connsiteY486" fmla="*/ 229279 h 571500"/>
                <a:gd name="connsiteX487" fmla="*/ 29490 w 438150"/>
                <a:gd name="connsiteY487" fmla="*/ 229446 h 571500"/>
                <a:gd name="connsiteX488" fmla="*/ 27832 w 438150"/>
                <a:gd name="connsiteY488" fmla="*/ 221172 h 571500"/>
                <a:gd name="connsiteX489" fmla="*/ 27490 w 438150"/>
                <a:gd name="connsiteY489" fmla="*/ 214619 h 571500"/>
                <a:gd name="connsiteX490" fmla="*/ 28461 w 438150"/>
                <a:gd name="connsiteY490" fmla="*/ 209733 h 571500"/>
                <a:gd name="connsiteX491" fmla="*/ 30461 w 438150"/>
                <a:gd name="connsiteY491" fmla="*/ 208067 h 571500"/>
                <a:gd name="connsiteX492" fmla="*/ 28461 w 438150"/>
                <a:gd name="connsiteY492" fmla="*/ 205124 h 571500"/>
                <a:gd name="connsiteX493" fmla="*/ 29147 w 438150"/>
                <a:gd name="connsiteY493" fmla="*/ 200293 h 571500"/>
                <a:gd name="connsiteX494" fmla="*/ 25318 w 438150"/>
                <a:gd name="connsiteY494" fmla="*/ 199349 h 571500"/>
                <a:gd name="connsiteX495" fmla="*/ 23775 w 438150"/>
                <a:gd name="connsiteY495" fmla="*/ 195684 h 571500"/>
                <a:gd name="connsiteX496" fmla="*/ 13602 w 438150"/>
                <a:gd name="connsiteY496" fmla="*/ 194685 h 571500"/>
                <a:gd name="connsiteX497" fmla="*/ 14116 w 438150"/>
                <a:gd name="connsiteY497" fmla="*/ 191853 h 571500"/>
                <a:gd name="connsiteX498" fmla="*/ 11716 w 438150"/>
                <a:gd name="connsiteY498" fmla="*/ 191020 h 571500"/>
                <a:gd name="connsiteX499" fmla="*/ 5601 w 438150"/>
                <a:gd name="connsiteY499" fmla="*/ 191575 h 571500"/>
                <a:gd name="connsiteX500" fmla="*/ 3086 w 438150"/>
                <a:gd name="connsiteY500" fmla="*/ 187577 h 571500"/>
                <a:gd name="connsiteX501" fmla="*/ 0 w 438150"/>
                <a:gd name="connsiteY501" fmla="*/ 185467 h 571500"/>
                <a:gd name="connsiteX502" fmla="*/ 800 w 438150"/>
                <a:gd name="connsiteY502" fmla="*/ 182135 h 571500"/>
                <a:gd name="connsiteX503" fmla="*/ 3944 w 438150"/>
                <a:gd name="connsiteY503" fmla="*/ 182524 h 571500"/>
                <a:gd name="connsiteX504" fmla="*/ 2800 w 438150"/>
                <a:gd name="connsiteY504" fmla="*/ 175194 h 571500"/>
                <a:gd name="connsiteX505" fmla="*/ 1314 w 438150"/>
                <a:gd name="connsiteY505" fmla="*/ 174805 h 571500"/>
                <a:gd name="connsiteX506" fmla="*/ 1829 w 438150"/>
                <a:gd name="connsiteY506" fmla="*/ 170030 h 571500"/>
                <a:gd name="connsiteX507" fmla="*/ 4629 w 438150"/>
                <a:gd name="connsiteY507" fmla="*/ 167365 h 571500"/>
                <a:gd name="connsiteX508" fmla="*/ 7716 w 438150"/>
                <a:gd name="connsiteY508" fmla="*/ 168086 h 571500"/>
                <a:gd name="connsiteX509" fmla="*/ 10001 w 438150"/>
                <a:gd name="connsiteY509" fmla="*/ 173084 h 571500"/>
                <a:gd name="connsiteX510" fmla="*/ 14688 w 438150"/>
                <a:gd name="connsiteY510" fmla="*/ 174805 h 571500"/>
                <a:gd name="connsiteX511" fmla="*/ 26461 w 438150"/>
                <a:gd name="connsiteY511" fmla="*/ 174583 h 571500"/>
                <a:gd name="connsiteX512" fmla="*/ 28918 w 438150"/>
                <a:gd name="connsiteY512" fmla="*/ 171029 h 571500"/>
                <a:gd name="connsiteX513" fmla="*/ 33605 w 438150"/>
                <a:gd name="connsiteY513" fmla="*/ 169364 h 571500"/>
                <a:gd name="connsiteX514" fmla="*/ 37720 w 438150"/>
                <a:gd name="connsiteY514" fmla="*/ 169808 h 571500"/>
                <a:gd name="connsiteX515" fmla="*/ 39034 w 438150"/>
                <a:gd name="connsiteY515" fmla="*/ 167809 h 571500"/>
                <a:gd name="connsiteX516" fmla="*/ 38748 w 438150"/>
                <a:gd name="connsiteY516" fmla="*/ 161756 h 571500"/>
                <a:gd name="connsiteX517" fmla="*/ 42406 w 438150"/>
                <a:gd name="connsiteY517" fmla="*/ 155481 h 571500"/>
                <a:gd name="connsiteX518" fmla="*/ 41949 w 438150"/>
                <a:gd name="connsiteY518" fmla="*/ 151372 h 571500"/>
                <a:gd name="connsiteX519" fmla="*/ 44406 w 438150"/>
                <a:gd name="connsiteY519" fmla="*/ 151316 h 571500"/>
                <a:gd name="connsiteX520" fmla="*/ 44749 w 438150"/>
                <a:gd name="connsiteY520" fmla="*/ 147152 h 571500"/>
                <a:gd name="connsiteX521" fmla="*/ 42577 w 438150"/>
                <a:gd name="connsiteY521" fmla="*/ 143265 h 571500"/>
                <a:gd name="connsiteX522" fmla="*/ 39948 w 438150"/>
                <a:gd name="connsiteY522" fmla="*/ 142599 h 571500"/>
                <a:gd name="connsiteX523" fmla="*/ 41377 w 438150"/>
                <a:gd name="connsiteY523" fmla="*/ 139655 h 571500"/>
                <a:gd name="connsiteX524" fmla="*/ 40120 w 438150"/>
                <a:gd name="connsiteY524" fmla="*/ 136546 h 571500"/>
                <a:gd name="connsiteX525" fmla="*/ 40977 w 438150"/>
                <a:gd name="connsiteY525" fmla="*/ 133658 h 571500"/>
                <a:gd name="connsiteX526" fmla="*/ 42920 w 438150"/>
                <a:gd name="connsiteY526" fmla="*/ 134491 h 571500"/>
                <a:gd name="connsiteX527" fmla="*/ 42920 w 438150"/>
                <a:gd name="connsiteY527" fmla="*/ 128605 h 571500"/>
                <a:gd name="connsiteX528" fmla="*/ 44863 w 438150"/>
                <a:gd name="connsiteY528" fmla="*/ 126328 h 571500"/>
                <a:gd name="connsiteX529" fmla="*/ 47492 w 438150"/>
                <a:gd name="connsiteY529" fmla="*/ 128216 h 571500"/>
                <a:gd name="connsiteX530" fmla="*/ 50064 w 438150"/>
                <a:gd name="connsiteY530" fmla="*/ 122552 h 571500"/>
                <a:gd name="connsiteX531" fmla="*/ 53893 w 438150"/>
                <a:gd name="connsiteY531" fmla="*/ 121442 h 571500"/>
                <a:gd name="connsiteX532" fmla="*/ 58294 w 438150"/>
                <a:gd name="connsiteY532" fmla="*/ 122997 h 571500"/>
                <a:gd name="connsiteX533" fmla="*/ 63266 w 438150"/>
                <a:gd name="connsiteY533" fmla="*/ 120442 h 571500"/>
                <a:gd name="connsiteX534" fmla="*/ 70238 w 438150"/>
                <a:gd name="connsiteY534" fmla="*/ 119443 h 571500"/>
                <a:gd name="connsiteX535" fmla="*/ 66638 w 438150"/>
                <a:gd name="connsiteY535" fmla="*/ 111225 h 571500"/>
                <a:gd name="connsiteX536" fmla="*/ 66695 w 438150"/>
                <a:gd name="connsiteY536" fmla="*/ 104561 h 571500"/>
                <a:gd name="connsiteX537" fmla="*/ 63094 w 438150"/>
                <a:gd name="connsiteY537" fmla="*/ 98509 h 571500"/>
                <a:gd name="connsiteX538" fmla="*/ 64352 w 438150"/>
                <a:gd name="connsiteY538" fmla="*/ 96843 h 571500"/>
                <a:gd name="connsiteX539" fmla="*/ 67838 w 438150"/>
                <a:gd name="connsiteY539" fmla="*/ 98175 h 571500"/>
                <a:gd name="connsiteX540" fmla="*/ 69495 w 438150"/>
                <a:gd name="connsiteY540" fmla="*/ 87680 h 571500"/>
                <a:gd name="connsiteX541" fmla="*/ 61665 w 438150"/>
                <a:gd name="connsiteY541" fmla="*/ 87125 h 571500"/>
                <a:gd name="connsiteX542" fmla="*/ 64466 w 438150"/>
                <a:gd name="connsiteY542" fmla="*/ 78685 h 571500"/>
                <a:gd name="connsiteX543" fmla="*/ 64580 w 438150"/>
                <a:gd name="connsiteY543" fmla="*/ 76019 h 571500"/>
                <a:gd name="connsiteX544" fmla="*/ 67209 w 438150"/>
                <a:gd name="connsiteY544" fmla="*/ 69745 h 571500"/>
                <a:gd name="connsiteX545" fmla="*/ 70467 w 438150"/>
                <a:gd name="connsiteY545" fmla="*/ 69522 h 571500"/>
                <a:gd name="connsiteX546" fmla="*/ 71953 w 438150"/>
                <a:gd name="connsiteY546" fmla="*/ 66246 h 571500"/>
                <a:gd name="connsiteX547" fmla="*/ 76353 w 438150"/>
                <a:gd name="connsiteY547" fmla="*/ 66413 h 571500"/>
                <a:gd name="connsiteX548" fmla="*/ 79154 w 438150"/>
                <a:gd name="connsiteY548" fmla="*/ 64525 h 571500"/>
                <a:gd name="connsiteX549" fmla="*/ 82182 w 438150"/>
                <a:gd name="connsiteY549" fmla="*/ 66191 h 571500"/>
                <a:gd name="connsiteX550" fmla="*/ 85955 w 438150"/>
                <a:gd name="connsiteY550" fmla="*/ 66135 h 571500"/>
                <a:gd name="connsiteX551" fmla="*/ 89384 w 438150"/>
                <a:gd name="connsiteY551" fmla="*/ 69911 h 571500"/>
                <a:gd name="connsiteX552" fmla="*/ 89727 w 438150"/>
                <a:gd name="connsiteY552" fmla="*/ 72576 h 571500"/>
                <a:gd name="connsiteX553" fmla="*/ 92241 w 438150"/>
                <a:gd name="connsiteY553" fmla="*/ 72798 h 571500"/>
                <a:gd name="connsiteX554" fmla="*/ 92184 w 438150"/>
                <a:gd name="connsiteY554" fmla="*/ 69911 h 571500"/>
                <a:gd name="connsiteX555" fmla="*/ 94756 w 438150"/>
                <a:gd name="connsiteY555" fmla="*/ 72021 h 571500"/>
                <a:gd name="connsiteX556" fmla="*/ 99728 w 438150"/>
                <a:gd name="connsiteY556" fmla="*/ 72243 h 571500"/>
                <a:gd name="connsiteX557" fmla="*/ 103671 w 438150"/>
                <a:gd name="connsiteY557" fmla="*/ 77019 h 571500"/>
                <a:gd name="connsiteX558" fmla="*/ 102014 w 438150"/>
                <a:gd name="connsiteY558" fmla="*/ 82405 h 571500"/>
                <a:gd name="connsiteX559" fmla="*/ 109158 w 438150"/>
                <a:gd name="connsiteY559" fmla="*/ 88680 h 571500"/>
                <a:gd name="connsiteX560" fmla="*/ 108815 w 438150"/>
                <a:gd name="connsiteY560" fmla="*/ 94955 h 571500"/>
                <a:gd name="connsiteX561" fmla="*/ 110529 w 438150"/>
                <a:gd name="connsiteY561" fmla="*/ 97564 h 571500"/>
                <a:gd name="connsiteX562" fmla="*/ 112930 w 438150"/>
                <a:gd name="connsiteY562" fmla="*/ 97398 h 571500"/>
                <a:gd name="connsiteX563" fmla="*/ 115959 w 438150"/>
                <a:gd name="connsiteY563" fmla="*/ 100896 h 571500"/>
                <a:gd name="connsiteX564" fmla="*/ 118073 w 438150"/>
                <a:gd name="connsiteY564" fmla="*/ 105561 h 571500"/>
                <a:gd name="connsiteX565" fmla="*/ 124988 w 438150"/>
                <a:gd name="connsiteY565" fmla="*/ 102729 h 571500"/>
                <a:gd name="connsiteX566" fmla="*/ 128074 w 438150"/>
                <a:gd name="connsiteY566" fmla="*/ 103284 h 571500"/>
                <a:gd name="connsiteX567" fmla="*/ 133047 w 438150"/>
                <a:gd name="connsiteY567" fmla="*/ 98675 h 571500"/>
                <a:gd name="connsiteX568" fmla="*/ 140191 w 438150"/>
                <a:gd name="connsiteY568" fmla="*/ 97398 h 571500"/>
                <a:gd name="connsiteX569" fmla="*/ 141505 w 438150"/>
                <a:gd name="connsiteY569" fmla="*/ 94844 h 571500"/>
                <a:gd name="connsiteX570" fmla="*/ 144191 w 438150"/>
                <a:gd name="connsiteY570" fmla="*/ 95343 h 571500"/>
                <a:gd name="connsiteX571" fmla="*/ 144248 w 438150"/>
                <a:gd name="connsiteY571" fmla="*/ 90290 h 571500"/>
                <a:gd name="connsiteX572" fmla="*/ 148763 w 438150"/>
                <a:gd name="connsiteY572" fmla="*/ 87680 h 571500"/>
                <a:gd name="connsiteX573" fmla="*/ 155450 w 438150"/>
                <a:gd name="connsiteY573" fmla="*/ 86403 h 571500"/>
                <a:gd name="connsiteX574" fmla="*/ 156250 w 438150"/>
                <a:gd name="connsiteY574" fmla="*/ 83405 h 571500"/>
                <a:gd name="connsiteX575" fmla="*/ 162194 w 438150"/>
                <a:gd name="connsiteY575" fmla="*/ 85681 h 571500"/>
                <a:gd name="connsiteX576" fmla="*/ 163337 w 438150"/>
                <a:gd name="connsiteY576" fmla="*/ 84682 h 571500"/>
                <a:gd name="connsiteX577" fmla="*/ 163165 w 438150"/>
                <a:gd name="connsiteY577" fmla="*/ 75575 h 571500"/>
                <a:gd name="connsiteX578" fmla="*/ 369536 w 438150"/>
                <a:gd name="connsiteY578" fmla="*/ 346889 h 571500"/>
                <a:gd name="connsiteX579" fmla="*/ 371422 w 438150"/>
                <a:gd name="connsiteY579" fmla="*/ 346889 h 571500"/>
                <a:gd name="connsiteX580" fmla="*/ 371193 w 438150"/>
                <a:gd name="connsiteY580" fmla="*/ 348944 h 571500"/>
                <a:gd name="connsiteX581" fmla="*/ 368736 w 438150"/>
                <a:gd name="connsiteY581" fmla="*/ 348278 h 571500"/>
                <a:gd name="connsiteX582" fmla="*/ 168480 w 438150"/>
                <a:gd name="connsiteY582" fmla="*/ 542185 h 571500"/>
                <a:gd name="connsiteX583" fmla="*/ 169109 w 438150"/>
                <a:gd name="connsiteY583" fmla="*/ 543351 h 571500"/>
                <a:gd name="connsiteX584" fmla="*/ 169223 w 438150"/>
                <a:gd name="connsiteY584" fmla="*/ 543406 h 571500"/>
                <a:gd name="connsiteX585" fmla="*/ 169052 w 438150"/>
                <a:gd name="connsiteY585" fmla="*/ 544239 h 571500"/>
                <a:gd name="connsiteX586" fmla="*/ 166765 w 438150"/>
                <a:gd name="connsiteY586" fmla="*/ 545017 h 571500"/>
                <a:gd name="connsiteX587" fmla="*/ 164308 w 438150"/>
                <a:gd name="connsiteY587" fmla="*/ 543573 h 571500"/>
                <a:gd name="connsiteX588" fmla="*/ 166137 w 438150"/>
                <a:gd name="connsiteY588" fmla="*/ 541963 h 571500"/>
                <a:gd name="connsiteX589" fmla="*/ 58065 w 438150"/>
                <a:gd name="connsiteY589" fmla="*/ 242995 h 571500"/>
                <a:gd name="connsiteX590" fmla="*/ 58237 w 438150"/>
                <a:gd name="connsiteY590" fmla="*/ 242995 h 571500"/>
                <a:gd name="connsiteX591" fmla="*/ 58237 w 438150"/>
                <a:gd name="connsiteY591" fmla="*/ 243050 h 571500"/>
                <a:gd name="connsiteX592" fmla="*/ 58237 w 438150"/>
                <a:gd name="connsiteY592" fmla="*/ 243106 h 571500"/>
                <a:gd name="connsiteX593" fmla="*/ 58122 w 438150"/>
                <a:gd name="connsiteY593" fmla="*/ 24321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</a:cxnLst>
              <a:rect l="l" t="t" r="r" b="b"/>
              <a:pathLst>
                <a:path w="438150" h="571500">
                  <a:moveTo>
                    <a:pt x="159279" y="71521"/>
                  </a:moveTo>
                  <a:lnTo>
                    <a:pt x="159279" y="71521"/>
                  </a:lnTo>
                  <a:lnTo>
                    <a:pt x="157107" y="65413"/>
                  </a:lnTo>
                  <a:lnTo>
                    <a:pt x="157107" y="65413"/>
                  </a:lnTo>
                  <a:lnTo>
                    <a:pt x="152649" y="59361"/>
                  </a:lnTo>
                  <a:lnTo>
                    <a:pt x="153392" y="56195"/>
                  </a:lnTo>
                  <a:lnTo>
                    <a:pt x="156136" y="54141"/>
                  </a:lnTo>
                  <a:lnTo>
                    <a:pt x="154021" y="50309"/>
                  </a:lnTo>
                  <a:lnTo>
                    <a:pt x="154250" y="46034"/>
                  </a:lnTo>
                  <a:lnTo>
                    <a:pt x="157678" y="43257"/>
                  </a:lnTo>
                  <a:lnTo>
                    <a:pt x="155793" y="41091"/>
                  </a:lnTo>
                  <a:lnTo>
                    <a:pt x="151563" y="39925"/>
                  </a:lnTo>
                  <a:lnTo>
                    <a:pt x="146020" y="42980"/>
                  </a:lnTo>
                  <a:lnTo>
                    <a:pt x="141619" y="42424"/>
                  </a:lnTo>
                  <a:lnTo>
                    <a:pt x="141619" y="42424"/>
                  </a:lnTo>
                  <a:lnTo>
                    <a:pt x="138190" y="43313"/>
                  </a:lnTo>
                  <a:lnTo>
                    <a:pt x="136819" y="37260"/>
                  </a:lnTo>
                  <a:lnTo>
                    <a:pt x="131618" y="34761"/>
                  </a:lnTo>
                  <a:lnTo>
                    <a:pt x="127389" y="30874"/>
                  </a:lnTo>
                  <a:lnTo>
                    <a:pt x="123445" y="30263"/>
                  </a:lnTo>
                  <a:lnTo>
                    <a:pt x="123674" y="27876"/>
                  </a:lnTo>
                  <a:lnTo>
                    <a:pt x="120245" y="24821"/>
                  </a:lnTo>
                  <a:lnTo>
                    <a:pt x="118702" y="21545"/>
                  </a:lnTo>
                  <a:lnTo>
                    <a:pt x="120188" y="17436"/>
                  </a:lnTo>
                  <a:lnTo>
                    <a:pt x="122588" y="16048"/>
                  </a:lnTo>
                  <a:lnTo>
                    <a:pt x="121388" y="12994"/>
                  </a:lnTo>
                  <a:lnTo>
                    <a:pt x="121902" y="8440"/>
                  </a:lnTo>
                  <a:lnTo>
                    <a:pt x="126646" y="11161"/>
                  </a:lnTo>
                  <a:lnTo>
                    <a:pt x="130189" y="4720"/>
                  </a:lnTo>
                  <a:lnTo>
                    <a:pt x="133790" y="5609"/>
                  </a:lnTo>
                  <a:lnTo>
                    <a:pt x="134647" y="3387"/>
                  </a:lnTo>
                  <a:lnTo>
                    <a:pt x="138362" y="1222"/>
                  </a:lnTo>
                  <a:lnTo>
                    <a:pt x="143562" y="0"/>
                  </a:lnTo>
                  <a:lnTo>
                    <a:pt x="143791" y="2332"/>
                  </a:lnTo>
                  <a:lnTo>
                    <a:pt x="147906" y="4054"/>
                  </a:lnTo>
                  <a:lnTo>
                    <a:pt x="149163" y="8718"/>
                  </a:lnTo>
                  <a:lnTo>
                    <a:pt x="158764" y="15659"/>
                  </a:lnTo>
                  <a:lnTo>
                    <a:pt x="158593" y="17714"/>
                  </a:lnTo>
                  <a:lnTo>
                    <a:pt x="165108" y="20046"/>
                  </a:lnTo>
                  <a:lnTo>
                    <a:pt x="170709" y="20101"/>
                  </a:lnTo>
                  <a:lnTo>
                    <a:pt x="175452" y="22212"/>
                  </a:lnTo>
                  <a:lnTo>
                    <a:pt x="176253" y="24877"/>
                  </a:lnTo>
                  <a:lnTo>
                    <a:pt x="180482" y="29486"/>
                  </a:lnTo>
                  <a:lnTo>
                    <a:pt x="188025" y="27320"/>
                  </a:lnTo>
                  <a:lnTo>
                    <a:pt x="193569" y="29486"/>
                  </a:lnTo>
                  <a:lnTo>
                    <a:pt x="192769" y="32318"/>
                  </a:lnTo>
                  <a:lnTo>
                    <a:pt x="194883" y="34095"/>
                  </a:lnTo>
                  <a:lnTo>
                    <a:pt x="193569" y="41314"/>
                  </a:lnTo>
                  <a:lnTo>
                    <a:pt x="201170" y="48310"/>
                  </a:lnTo>
                  <a:lnTo>
                    <a:pt x="198770" y="54363"/>
                  </a:lnTo>
                  <a:lnTo>
                    <a:pt x="200770" y="56140"/>
                  </a:lnTo>
                  <a:lnTo>
                    <a:pt x="207914" y="58750"/>
                  </a:lnTo>
                  <a:lnTo>
                    <a:pt x="208543" y="61748"/>
                  </a:lnTo>
                  <a:lnTo>
                    <a:pt x="214258" y="65413"/>
                  </a:lnTo>
                  <a:lnTo>
                    <a:pt x="220316" y="65746"/>
                  </a:lnTo>
                  <a:lnTo>
                    <a:pt x="222144" y="64303"/>
                  </a:lnTo>
                  <a:lnTo>
                    <a:pt x="225345" y="65524"/>
                  </a:lnTo>
                  <a:lnTo>
                    <a:pt x="229574" y="63248"/>
                  </a:lnTo>
                  <a:lnTo>
                    <a:pt x="233917" y="69522"/>
                  </a:lnTo>
                  <a:lnTo>
                    <a:pt x="236832" y="69967"/>
                  </a:lnTo>
                  <a:lnTo>
                    <a:pt x="244205" y="66302"/>
                  </a:lnTo>
                  <a:lnTo>
                    <a:pt x="246833" y="68800"/>
                  </a:lnTo>
                  <a:lnTo>
                    <a:pt x="249234" y="74797"/>
                  </a:lnTo>
                  <a:lnTo>
                    <a:pt x="253292" y="73076"/>
                  </a:lnTo>
                  <a:lnTo>
                    <a:pt x="254834" y="69911"/>
                  </a:lnTo>
                  <a:lnTo>
                    <a:pt x="258721" y="73965"/>
                  </a:lnTo>
                  <a:lnTo>
                    <a:pt x="258835" y="80406"/>
                  </a:lnTo>
                  <a:lnTo>
                    <a:pt x="262778" y="86625"/>
                  </a:lnTo>
                  <a:lnTo>
                    <a:pt x="266379" y="85292"/>
                  </a:lnTo>
                  <a:lnTo>
                    <a:pt x="266893" y="87180"/>
                  </a:lnTo>
                  <a:lnTo>
                    <a:pt x="265064" y="100119"/>
                  </a:lnTo>
                  <a:lnTo>
                    <a:pt x="263693" y="101118"/>
                  </a:lnTo>
                  <a:lnTo>
                    <a:pt x="266036" y="105450"/>
                  </a:lnTo>
                  <a:lnTo>
                    <a:pt x="269865" y="102895"/>
                  </a:lnTo>
                  <a:lnTo>
                    <a:pt x="274723" y="102618"/>
                  </a:lnTo>
                  <a:lnTo>
                    <a:pt x="280095" y="104395"/>
                  </a:lnTo>
                  <a:lnTo>
                    <a:pt x="286667" y="101118"/>
                  </a:lnTo>
                  <a:lnTo>
                    <a:pt x="291068" y="102340"/>
                  </a:lnTo>
                  <a:lnTo>
                    <a:pt x="295297" y="99286"/>
                  </a:lnTo>
                  <a:lnTo>
                    <a:pt x="300155" y="99230"/>
                  </a:lnTo>
                  <a:lnTo>
                    <a:pt x="304156" y="102673"/>
                  </a:lnTo>
                  <a:lnTo>
                    <a:pt x="304784" y="110725"/>
                  </a:lnTo>
                  <a:lnTo>
                    <a:pt x="299641" y="115889"/>
                  </a:lnTo>
                  <a:lnTo>
                    <a:pt x="300155" y="118388"/>
                  </a:lnTo>
                  <a:lnTo>
                    <a:pt x="299183" y="131659"/>
                  </a:lnTo>
                  <a:lnTo>
                    <a:pt x="293926" y="129827"/>
                  </a:lnTo>
                  <a:lnTo>
                    <a:pt x="291754" y="133880"/>
                  </a:lnTo>
                  <a:lnTo>
                    <a:pt x="290782" y="139711"/>
                  </a:lnTo>
                  <a:lnTo>
                    <a:pt x="291925" y="142821"/>
                  </a:lnTo>
                  <a:lnTo>
                    <a:pt x="288553" y="147485"/>
                  </a:lnTo>
                  <a:lnTo>
                    <a:pt x="286839" y="153427"/>
                  </a:lnTo>
                  <a:lnTo>
                    <a:pt x="283581" y="155315"/>
                  </a:lnTo>
                  <a:lnTo>
                    <a:pt x="283867" y="159479"/>
                  </a:lnTo>
                  <a:lnTo>
                    <a:pt x="287125" y="159313"/>
                  </a:lnTo>
                  <a:lnTo>
                    <a:pt x="288153" y="164366"/>
                  </a:lnTo>
                  <a:lnTo>
                    <a:pt x="292668" y="167531"/>
                  </a:lnTo>
                  <a:lnTo>
                    <a:pt x="292782" y="169475"/>
                  </a:lnTo>
                  <a:lnTo>
                    <a:pt x="303070" y="165643"/>
                  </a:lnTo>
                  <a:lnTo>
                    <a:pt x="305756" y="160257"/>
                  </a:lnTo>
                  <a:lnTo>
                    <a:pt x="309356" y="163144"/>
                  </a:lnTo>
                  <a:lnTo>
                    <a:pt x="309585" y="171751"/>
                  </a:lnTo>
                  <a:lnTo>
                    <a:pt x="311814" y="181302"/>
                  </a:lnTo>
                  <a:lnTo>
                    <a:pt x="311928" y="184578"/>
                  </a:lnTo>
                  <a:lnTo>
                    <a:pt x="314214" y="187799"/>
                  </a:lnTo>
                  <a:lnTo>
                    <a:pt x="317414" y="187855"/>
                  </a:lnTo>
                  <a:lnTo>
                    <a:pt x="316271" y="190354"/>
                  </a:lnTo>
                  <a:lnTo>
                    <a:pt x="312614" y="191408"/>
                  </a:lnTo>
                  <a:lnTo>
                    <a:pt x="310842" y="193852"/>
                  </a:lnTo>
                  <a:lnTo>
                    <a:pt x="312442" y="201181"/>
                  </a:lnTo>
                  <a:lnTo>
                    <a:pt x="317186" y="201404"/>
                  </a:lnTo>
                  <a:lnTo>
                    <a:pt x="317071" y="208345"/>
                  </a:lnTo>
                  <a:lnTo>
                    <a:pt x="320215" y="210732"/>
                  </a:lnTo>
                  <a:lnTo>
                    <a:pt x="322901" y="209733"/>
                  </a:lnTo>
                  <a:lnTo>
                    <a:pt x="324044" y="215453"/>
                  </a:lnTo>
                  <a:lnTo>
                    <a:pt x="327359" y="215786"/>
                  </a:lnTo>
                  <a:lnTo>
                    <a:pt x="331016" y="212731"/>
                  </a:lnTo>
                  <a:lnTo>
                    <a:pt x="334102" y="215175"/>
                  </a:lnTo>
                  <a:lnTo>
                    <a:pt x="341189" y="214231"/>
                  </a:lnTo>
                  <a:lnTo>
                    <a:pt x="342332" y="215342"/>
                  </a:lnTo>
                  <a:lnTo>
                    <a:pt x="348847" y="212620"/>
                  </a:lnTo>
                  <a:lnTo>
                    <a:pt x="354848" y="215286"/>
                  </a:lnTo>
                  <a:lnTo>
                    <a:pt x="359420" y="213398"/>
                  </a:lnTo>
                  <a:lnTo>
                    <a:pt x="357706" y="209511"/>
                  </a:lnTo>
                  <a:lnTo>
                    <a:pt x="358163" y="200626"/>
                  </a:lnTo>
                  <a:lnTo>
                    <a:pt x="358163" y="200626"/>
                  </a:lnTo>
                  <a:lnTo>
                    <a:pt x="364392" y="200571"/>
                  </a:lnTo>
                  <a:lnTo>
                    <a:pt x="365421" y="193185"/>
                  </a:lnTo>
                  <a:lnTo>
                    <a:pt x="367764" y="193019"/>
                  </a:lnTo>
                  <a:lnTo>
                    <a:pt x="367993" y="189187"/>
                  </a:lnTo>
                  <a:lnTo>
                    <a:pt x="372336" y="189076"/>
                  </a:lnTo>
                  <a:lnTo>
                    <a:pt x="372336" y="189076"/>
                  </a:lnTo>
                  <a:lnTo>
                    <a:pt x="372050" y="190909"/>
                  </a:lnTo>
                  <a:lnTo>
                    <a:pt x="375879" y="191186"/>
                  </a:lnTo>
                  <a:lnTo>
                    <a:pt x="381366" y="189021"/>
                  </a:lnTo>
                  <a:lnTo>
                    <a:pt x="383938" y="189298"/>
                  </a:lnTo>
                  <a:lnTo>
                    <a:pt x="387081" y="198238"/>
                  </a:lnTo>
                  <a:lnTo>
                    <a:pt x="392510" y="203958"/>
                  </a:lnTo>
                  <a:lnTo>
                    <a:pt x="399140" y="203680"/>
                  </a:lnTo>
                  <a:lnTo>
                    <a:pt x="401654" y="216618"/>
                  </a:lnTo>
                  <a:lnTo>
                    <a:pt x="401369" y="224004"/>
                  </a:lnTo>
                  <a:lnTo>
                    <a:pt x="403426" y="227780"/>
                  </a:lnTo>
                  <a:lnTo>
                    <a:pt x="402455" y="231111"/>
                  </a:lnTo>
                  <a:lnTo>
                    <a:pt x="396168" y="233222"/>
                  </a:lnTo>
                  <a:lnTo>
                    <a:pt x="397597" y="235554"/>
                  </a:lnTo>
                  <a:lnTo>
                    <a:pt x="395196" y="239607"/>
                  </a:lnTo>
                  <a:lnTo>
                    <a:pt x="389881" y="244772"/>
                  </a:lnTo>
                  <a:lnTo>
                    <a:pt x="385824" y="237886"/>
                  </a:lnTo>
                  <a:lnTo>
                    <a:pt x="379766" y="238997"/>
                  </a:lnTo>
                  <a:lnTo>
                    <a:pt x="374794" y="233277"/>
                  </a:lnTo>
                  <a:lnTo>
                    <a:pt x="374736" y="233277"/>
                  </a:lnTo>
                  <a:lnTo>
                    <a:pt x="374794" y="233277"/>
                  </a:lnTo>
                  <a:lnTo>
                    <a:pt x="374736" y="233277"/>
                  </a:lnTo>
                  <a:lnTo>
                    <a:pt x="371879" y="233721"/>
                  </a:lnTo>
                  <a:lnTo>
                    <a:pt x="373479" y="229390"/>
                  </a:lnTo>
                  <a:lnTo>
                    <a:pt x="367421" y="232111"/>
                  </a:lnTo>
                  <a:lnTo>
                    <a:pt x="365364" y="228058"/>
                  </a:lnTo>
                  <a:lnTo>
                    <a:pt x="362049" y="230501"/>
                  </a:lnTo>
                  <a:lnTo>
                    <a:pt x="359477" y="228113"/>
                  </a:lnTo>
                  <a:lnTo>
                    <a:pt x="357420" y="229779"/>
                  </a:lnTo>
                  <a:lnTo>
                    <a:pt x="355934" y="227002"/>
                  </a:lnTo>
                  <a:lnTo>
                    <a:pt x="355934" y="227002"/>
                  </a:lnTo>
                  <a:lnTo>
                    <a:pt x="353133" y="229835"/>
                  </a:lnTo>
                  <a:lnTo>
                    <a:pt x="350333" y="229168"/>
                  </a:lnTo>
                  <a:lnTo>
                    <a:pt x="347933" y="230945"/>
                  </a:lnTo>
                  <a:lnTo>
                    <a:pt x="344618" y="228446"/>
                  </a:lnTo>
                  <a:lnTo>
                    <a:pt x="341989" y="230112"/>
                  </a:lnTo>
                  <a:lnTo>
                    <a:pt x="341589" y="232722"/>
                  </a:lnTo>
                  <a:lnTo>
                    <a:pt x="345704" y="235498"/>
                  </a:lnTo>
                  <a:lnTo>
                    <a:pt x="344161" y="241606"/>
                  </a:lnTo>
                  <a:lnTo>
                    <a:pt x="347533" y="243106"/>
                  </a:lnTo>
                  <a:lnTo>
                    <a:pt x="353362" y="242606"/>
                  </a:lnTo>
                  <a:lnTo>
                    <a:pt x="352791" y="250158"/>
                  </a:lnTo>
                  <a:lnTo>
                    <a:pt x="354448" y="258376"/>
                  </a:lnTo>
                  <a:lnTo>
                    <a:pt x="350219" y="261375"/>
                  </a:lnTo>
                  <a:lnTo>
                    <a:pt x="351819" y="266983"/>
                  </a:lnTo>
                  <a:lnTo>
                    <a:pt x="348962" y="271426"/>
                  </a:lnTo>
                  <a:lnTo>
                    <a:pt x="336617" y="273147"/>
                  </a:lnTo>
                  <a:lnTo>
                    <a:pt x="335188" y="276312"/>
                  </a:lnTo>
                  <a:lnTo>
                    <a:pt x="335702" y="281088"/>
                  </a:lnTo>
                  <a:lnTo>
                    <a:pt x="329473" y="284919"/>
                  </a:lnTo>
                  <a:lnTo>
                    <a:pt x="325816" y="286085"/>
                  </a:lnTo>
                  <a:lnTo>
                    <a:pt x="325358" y="296025"/>
                  </a:lnTo>
                  <a:lnTo>
                    <a:pt x="322958" y="302022"/>
                  </a:lnTo>
                  <a:lnTo>
                    <a:pt x="333017" y="307575"/>
                  </a:lnTo>
                  <a:lnTo>
                    <a:pt x="332502" y="309963"/>
                  </a:lnTo>
                  <a:lnTo>
                    <a:pt x="336045" y="311740"/>
                  </a:lnTo>
                  <a:lnTo>
                    <a:pt x="333931" y="318625"/>
                  </a:lnTo>
                  <a:lnTo>
                    <a:pt x="338732" y="319847"/>
                  </a:lnTo>
                  <a:lnTo>
                    <a:pt x="337646" y="322457"/>
                  </a:lnTo>
                  <a:lnTo>
                    <a:pt x="340961" y="323900"/>
                  </a:lnTo>
                  <a:lnTo>
                    <a:pt x="342275" y="322123"/>
                  </a:lnTo>
                  <a:lnTo>
                    <a:pt x="348733" y="320791"/>
                  </a:lnTo>
                  <a:lnTo>
                    <a:pt x="349876" y="323900"/>
                  </a:lnTo>
                  <a:lnTo>
                    <a:pt x="353934" y="326122"/>
                  </a:lnTo>
                  <a:lnTo>
                    <a:pt x="348904" y="330286"/>
                  </a:lnTo>
                  <a:lnTo>
                    <a:pt x="348904" y="332674"/>
                  </a:lnTo>
                  <a:lnTo>
                    <a:pt x="357534" y="334451"/>
                  </a:lnTo>
                  <a:lnTo>
                    <a:pt x="358620" y="329842"/>
                  </a:lnTo>
                  <a:lnTo>
                    <a:pt x="361020" y="329065"/>
                  </a:lnTo>
                  <a:lnTo>
                    <a:pt x="363706" y="336006"/>
                  </a:lnTo>
                  <a:lnTo>
                    <a:pt x="368907" y="335506"/>
                  </a:lnTo>
                  <a:lnTo>
                    <a:pt x="371022" y="342003"/>
                  </a:lnTo>
                  <a:lnTo>
                    <a:pt x="371422" y="346889"/>
                  </a:lnTo>
                  <a:lnTo>
                    <a:pt x="369536" y="346889"/>
                  </a:lnTo>
                  <a:lnTo>
                    <a:pt x="368736" y="348278"/>
                  </a:lnTo>
                  <a:lnTo>
                    <a:pt x="371193" y="348944"/>
                  </a:lnTo>
                  <a:lnTo>
                    <a:pt x="368278" y="360550"/>
                  </a:lnTo>
                  <a:lnTo>
                    <a:pt x="365706" y="362493"/>
                  </a:lnTo>
                  <a:lnTo>
                    <a:pt x="360449" y="363770"/>
                  </a:lnTo>
                  <a:lnTo>
                    <a:pt x="358391" y="362826"/>
                  </a:lnTo>
                  <a:lnTo>
                    <a:pt x="356105" y="368268"/>
                  </a:lnTo>
                  <a:lnTo>
                    <a:pt x="356620" y="372655"/>
                  </a:lnTo>
                  <a:lnTo>
                    <a:pt x="359420" y="372932"/>
                  </a:lnTo>
                  <a:lnTo>
                    <a:pt x="362963" y="378374"/>
                  </a:lnTo>
                  <a:lnTo>
                    <a:pt x="369993" y="376986"/>
                  </a:lnTo>
                  <a:lnTo>
                    <a:pt x="380566" y="377542"/>
                  </a:lnTo>
                  <a:lnTo>
                    <a:pt x="383366" y="377042"/>
                  </a:lnTo>
                  <a:lnTo>
                    <a:pt x="391767" y="377764"/>
                  </a:lnTo>
                  <a:lnTo>
                    <a:pt x="391939" y="376042"/>
                  </a:lnTo>
                  <a:lnTo>
                    <a:pt x="396682" y="371267"/>
                  </a:lnTo>
                  <a:lnTo>
                    <a:pt x="400340" y="371211"/>
                  </a:lnTo>
                  <a:lnTo>
                    <a:pt x="400397" y="373932"/>
                  </a:lnTo>
                  <a:lnTo>
                    <a:pt x="406741" y="376098"/>
                  </a:lnTo>
                  <a:lnTo>
                    <a:pt x="409313" y="374709"/>
                  </a:lnTo>
                  <a:lnTo>
                    <a:pt x="413370" y="375154"/>
                  </a:lnTo>
                  <a:lnTo>
                    <a:pt x="414513" y="370600"/>
                  </a:lnTo>
                  <a:lnTo>
                    <a:pt x="416742" y="375209"/>
                  </a:lnTo>
                  <a:lnTo>
                    <a:pt x="415428" y="380151"/>
                  </a:lnTo>
                  <a:lnTo>
                    <a:pt x="418343" y="384372"/>
                  </a:lnTo>
                  <a:lnTo>
                    <a:pt x="422743" y="384038"/>
                  </a:lnTo>
                  <a:lnTo>
                    <a:pt x="424800" y="386315"/>
                  </a:lnTo>
                  <a:lnTo>
                    <a:pt x="431430" y="385982"/>
                  </a:lnTo>
                  <a:lnTo>
                    <a:pt x="437659" y="391424"/>
                  </a:lnTo>
                  <a:lnTo>
                    <a:pt x="439888" y="389147"/>
                  </a:lnTo>
                  <a:lnTo>
                    <a:pt x="442231" y="391868"/>
                  </a:lnTo>
                  <a:lnTo>
                    <a:pt x="440402" y="393978"/>
                  </a:lnTo>
                  <a:lnTo>
                    <a:pt x="440802" y="401141"/>
                  </a:lnTo>
                  <a:lnTo>
                    <a:pt x="435830" y="406805"/>
                  </a:lnTo>
                  <a:lnTo>
                    <a:pt x="436002" y="410581"/>
                  </a:lnTo>
                  <a:lnTo>
                    <a:pt x="434287" y="411969"/>
                  </a:lnTo>
                  <a:lnTo>
                    <a:pt x="433716" y="416856"/>
                  </a:lnTo>
                  <a:lnTo>
                    <a:pt x="435430" y="421632"/>
                  </a:lnTo>
                  <a:lnTo>
                    <a:pt x="433430" y="422076"/>
                  </a:lnTo>
                  <a:lnTo>
                    <a:pt x="430915" y="427129"/>
                  </a:lnTo>
                  <a:lnTo>
                    <a:pt x="426515" y="427851"/>
                  </a:lnTo>
                  <a:lnTo>
                    <a:pt x="426801" y="435180"/>
                  </a:lnTo>
                  <a:lnTo>
                    <a:pt x="423257" y="441011"/>
                  </a:lnTo>
                  <a:lnTo>
                    <a:pt x="419885" y="441566"/>
                  </a:lnTo>
                  <a:lnTo>
                    <a:pt x="418228" y="437179"/>
                  </a:lnTo>
                  <a:lnTo>
                    <a:pt x="413827" y="439512"/>
                  </a:lnTo>
                  <a:lnTo>
                    <a:pt x="411999" y="443177"/>
                  </a:lnTo>
                  <a:lnTo>
                    <a:pt x="404169" y="445453"/>
                  </a:lnTo>
                  <a:lnTo>
                    <a:pt x="406626" y="449174"/>
                  </a:lnTo>
                  <a:lnTo>
                    <a:pt x="403997" y="452172"/>
                  </a:lnTo>
                  <a:lnTo>
                    <a:pt x="407255" y="456115"/>
                  </a:lnTo>
                  <a:lnTo>
                    <a:pt x="412284" y="453672"/>
                  </a:lnTo>
                  <a:lnTo>
                    <a:pt x="413199" y="456281"/>
                  </a:lnTo>
                  <a:lnTo>
                    <a:pt x="413084" y="462778"/>
                  </a:lnTo>
                  <a:lnTo>
                    <a:pt x="416114" y="469609"/>
                  </a:lnTo>
                  <a:lnTo>
                    <a:pt x="419371" y="470719"/>
                  </a:lnTo>
                  <a:lnTo>
                    <a:pt x="414399" y="473440"/>
                  </a:lnTo>
                  <a:lnTo>
                    <a:pt x="412284" y="470997"/>
                  </a:lnTo>
                  <a:lnTo>
                    <a:pt x="407712" y="474328"/>
                  </a:lnTo>
                  <a:lnTo>
                    <a:pt x="404912" y="474328"/>
                  </a:lnTo>
                  <a:lnTo>
                    <a:pt x="403940" y="479048"/>
                  </a:lnTo>
                  <a:lnTo>
                    <a:pt x="400683" y="479715"/>
                  </a:lnTo>
                  <a:lnTo>
                    <a:pt x="393768" y="478216"/>
                  </a:lnTo>
                  <a:lnTo>
                    <a:pt x="390510" y="476161"/>
                  </a:lnTo>
                  <a:lnTo>
                    <a:pt x="387824" y="478216"/>
                  </a:lnTo>
                  <a:lnTo>
                    <a:pt x="380966" y="475272"/>
                  </a:lnTo>
                  <a:lnTo>
                    <a:pt x="377765" y="472274"/>
                  </a:lnTo>
                  <a:lnTo>
                    <a:pt x="370907" y="477105"/>
                  </a:lnTo>
                  <a:lnTo>
                    <a:pt x="370679" y="480603"/>
                  </a:lnTo>
                  <a:lnTo>
                    <a:pt x="373193" y="487711"/>
                  </a:lnTo>
                  <a:lnTo>
                    <a:pt x="375479" y="489210"/>
                  </a:lnTo>
                  <a:lnTo>
                    <a:pt x="368336" y="493042"/>
                  </a:lnTo>
                  <a:lnTo>
                    <a:pt x="368278" y="494874"/>
                  </a:lnTo>
                  <a:lnTo>
                    <a:pt x="372279" y="494985"/>
                  </a:lnTo>
                  <a:lnTo>
                    <a:pt x="370279" y="498595"/>
                  </a:lnTo>
                  <a:lnTo>
                    <a:pt x="370736" y="503981"/>
                  </a:lnTo>
                  <a:lnTo>
                    <a:pt x="372965" y="507812"/>
                  </a:lnTo>
                  <a:lnTo>
                    <a:pt x="372222" y="517585"/>
                  </a:lnTo>
                  <a:lnTo>
                    <a:pt x="367021" y="517919"/>
                  </a:lnTo>
                  <a:lnTo>
                    <a:pt x="367250" y="522583"/>
                  </a:lnTo>
                  <a:lnTo>
                    <a:pt x="357934" y="530746"/>
                  </a:lnTo>
                  <a:lnTo>
                    <a:pt x="358334" y="538853"/>
                  </a:lnTo>
                  <a:lnTo>
                    <a:pt x="354219" y="542352"/>
                  </a:lnTo>
                  <a:lnTo>
                    <a:pt x="349247" y="549070"/>
                  </a:lnTo>
                  <a:lnTo>
                    <a:pt x="346733" y="547904"/>
                  </a:lnTo>
                  <a:lnTo>
                    <a:pt x="342446" y="549626"/>
                  </a:lnTo>
                  <a:lnTo>
                    <a:pt x="338617" y="554901"/>
                  </a:lnTo>
                  <a:lnTo>
                    <a:pt x="335646" y="556289"/>
                  </a:lnTo>
                  <a:lnTo>
                    <a:pt x="335246" y="562286"/>
                  </a:lnTo>
                  <a:lnTo>
                    <a:pt x="324615" y="563841"/>
                  </a:lnTo>
                  <a:lnTo>
                    <a:pt x="321472" y="567117"/>
                  </a:lnTo>
                  <a:lnTo>
                    <a:pt x="319815" y="564896"/>
                  </a:lnTo>
                  <a:lnTo>
                    <a:pt x="317643" y="566562"/>
                  </a:lnTo>
                  <a:lnTo>
                    <a:pt x="318558" y="572615"/>
                  </a:lnTo>
                  <a:lnTo>
                    <a:pt x="312271" y="571671"/>
                  </a:lnTo>
                  <a:lnTo>
                    <a:pt x="307127" y="575502"/>
                  </a:lnTo>
                  <a:lnTo>
                    <a:pt x="301869" y="573003"/>
                  </a:lnTo>
                  <a:lnTo>
                    <a:pt x="301069" y="567340"/>
                  </a:lnTo>
                  <a:lnTo>
                    <a:pt x="302555" y="565452"/>
                  </a:lnTo>
                  <a:lnTo>
                    <a:pt x="298040" y="560732"/>
                  </a:lnTo>
                  <a:lnTo>
                    <a:pt x="293926" y="559787"/>
                  </a:lnTo>
                  <a:lnTo>
                    <a:pt x="293182" y="557289"/>
                  </a:lnTo>
                  <a:lnTo>
                    <a:pt x="289582" y="556011"/>
                  </a:lnTo>
                  <a:lnTo>
                    <a:pt x="283067" y="559121"/>
                  </a:lnTo>
                  <a:lnTo>
                    <a:pt x="277409" y="559288"/>
                  </a:lnTo>
                  <a:lnTo>
                    <a:pt x="270208" y="556845"/>
                  </a:lnTo>
                  <a:lnTo>
                    <a:pt x="264150" y="559010"/>
                  </a:lnTo>
                  <a:lnTo>
                    <a:pt x="260493" y="558399"/>
                  </a:lnTo>
                  <a:lnTo>
                    <a:pt x="259407" y="554179"/>
                  </a:lnTo>
                  <a:lnTo>
                    <a:pt x="256549" y="552124"/>
                  </a:lnTo>
                  <a:lnTo>
                    <a:pt x="252891" y="554623"/>
                  </a:lnTo>
                  <a:lnTo>
                    <a:pt x="246833" y="554901"/>
                  </a:lnTo>
                  <a:lnTo>
                    <a:pt x="245005" y="550459"/>
                  </a:lnTo>
                  <a:lnTo>
                    <a:pt x="245633" y="547904"/>
                  </a:lnTo>
                  <a:lnTo>
                    <a:pt x="241918" y="547293"/>
                  </a:lnTo>
                  <a:lnTo>
                    <a:pt x="238546" y="544295"/>
                  </a:lnTo>
                  <a:lnTo>
                    <a:pt x="238661" y="537742"/>
                  </a:lnTo>
                  <a:lnTo>
                    <a:pt x="234375" y="532079"/>
                  </a:lnTo>
                  <a:lnTo>
                    <a:pt x="234946" y="526914"/>
                  </a:lnTo>
                  <a:lnTo>
                    <a:pt x="231917" y="527969"/>
                  </a:lnTo>
                  <a:lnTo>
                    <a:pt x="229746" y="530968"/>
                  </a:lnTo>
                  <a:lnTo>
                    <a:pt x="227859" y="527192"/>
                  </a:lnTo>
                  <a:lnTo>
                    <a:pt x="223573" y="529913"/>
                  </a:lnTo>
                  <a:lnTo>
                    <a:pt x="219915" y="528636"/>
                  </a:lnTo>
                  <a:lnTo>
                    <a:pt x="220716" y="523694"/>
                  </a:lnTo>
                  <a:lnTo>
                    <a:pt x="219287" y="520029"/>
                  </a:lnTo>
                  <a:lnTo>
                    <a:pt x="216544" y="518751"/>
                  </a:lnTo>
                  <a:lnTo>
                    <a:pt x="212372" y="519418"/>
                  </a:lnTo>
                  <a:lnTo>
                    <a:pt x="208485" y="521695"/>
                  </a:lnTo>
                  <a:lnTo>
                    <a:pt x="208257" y="525748"/>
                  </a:lnTo>
                  <a:lnTo>
                    <a:pt x="203227" y="528913"/>
                  </a:lnTo>
                  <a:lnTo>
                    <a:pt x="207857" y="532467"/>
                  </a:lnTo>
                  <a:lnTo>
                    <a:pt x="209114" y="534966"/>
                  </a:lnTo>
                  <a:lnTo>
                    <a:pt x="206485" y="537465"/>
                  </a:lnTo>
                  <a:lnTo>
                    <a:pt x="206885" y="541741"/>
                  </a:lnTo>
                  <a:lnTo>
                    <a:pt x="200313" y="545072"/>
                  </a:lnTo>
                  <a:lnTo>
                    <a:pt x="196084" y="544795"/>
                  </a:lnTo>
                  <a:lnTo>
                    <a:pt x="194084" y="547571"/>
                  </a:lnTo>
                  <a:lnTo>
                    <a:pt x="190826" y="548515"/>
                  </a:lnTo>
                  <a:lnTo>
                    <a:pt x="184711" y="552680"/>
                  </a:lnTo>
                  <a:lnTo>
                    <a:pt x="182425" y="556234"/>
                  </a:lnTo>
                  <a:lnTo>
                    <a:pt x="176081" y="556900"/>
                  </a:lnTo>
                  <a:lnTo>
                    <a:pt x="174195" y="553790"/>
                  </a:lnTo>
                  <a:lnTo>
                    <a:pt x="170595" y="557455"/>
                  </a:lnTo>
                  <a:lnTo>
                    <a:pt x="170137" y="554679"/>
                  </a:lnTo>
                  <a:lnTo>
                    <a:pt x="164137" y="549737"/>
                  </a:lnTo>
                  <a:lnTo>
                    <a:pt x="166765" y="545017"/>
                  </a:lnTo>
                  <a:lnTo>
                    <a:pt x="169052" y="544239"/>
                  </a:lnTo>
                  <a:lnTo>
                    <a:pt x="169223" y="543406"/>
                  </a:lnTo>
                  <a:lnTo>
                    <a:pt x="169109" y="543351"/>
                  </a:lnTo>
                  <a:lnTo>
                    <a:pt x="168480" y="542185"/>
                  </a:lnTo>
                  <a:lnTo>
                    <a:pt x="166137" y="541963"/>
                  </a:lnTo>
                  <a:lnTo>
                    <a:pt x="174367" y="532079"/>
                  </a:lnTo>
                  <a:lnTo>
                    <a:pt x="176081" y="533133"/>
                  </a:lnTo>
                  <a:lnTo>
                    <a:pt x="185568" y="522305"/>
                  </a:lnTo>
                  <a:lnTo>
                    <a:pt x="187168" y="516364"/>
                  </a:lnTo>
                  <a:lnTo>
                    <a:pt x="184254" y="513032"/>
                  </a:lnTo>
                  <a:lnTo>
                    <a:pt x="180939" y="515475"/>
                  </a:lnTo>
                  <a:lnTo>
                    <a:pt x="180710" y="510422"/>
                  </a:lnTo>
                  <a:lnTo>
                    <a:pt x="178139" y="511311"/>
                  </a:lnTo>
                  <a:lnTo>
                    <a:pt x="176367" y="507646"/>
                  </a:lnTo>
                  <a:lnTo>
                    <a:pt x="172995" y="504814"/>
                  </a:lnTo>
                  <a:lnTo>
                    <a:pt x="170480" y="505147"/>
                  </a:lnTo>
                  <a:lnTo>
                    <a:pt x="165508" y="502704"/>
                  </a:lnTo>
                  <a:lnTo>
                    <a:pt x="161222" y="503092"/>
                  </a:lnTo>
                  <a:lnTo>
                    <a:pt x="157964" y="506035"/>
                  </a:lnTo>
                  <a:lnTo>
                    <a:pt x="154878" y="520584"/>
                  </a:lnTo>
                  <a:lnTo>
                    <a:pt x="152421" y="521917"/>
                  </a:lnTo>
                  <a:lnTo>
                    <a:pt x="147049" y="522028"/>
                  </a:lnTo>
                  <a:lnTo>
                    <a:pt x="135447" y="528525"/>
                  </a:lnTo>
                  <a:lnTo>
                    <a:pt x="129675" y="533522"/>
                  </a:lnTo>
                  <a:lnTo>
                    <a:pt x="126875" y="533856"/>
                  </a:lnTo>
                  <a:lnTo>
                    <a:pt x="124760" y="530524"/>
                  </a:lnTo>
                  <a:lnTo>
                    <a:pt x="119674" y="529302"/>
                  </a:lnTo>
                  <a:lnTo>
                    <a:pt x="116187" y="530246"/>
                  </a:lnTo>
                  <a:lnTo>
                    <a:pt x="115559" y="521861"/>
                  </a:lnTo>
                  <a:lnTo>
                    <a:pt x="110472" y="514143"/>
                  </a:lnTo>
                  <a:lnTo>
                    <a:pt x="112129" y="507035"/>
                  </a:lnTo>
                  <a:lnTo>
                    <a:pt x="110929" y="504258"/>
                  </a:lnTo>
                  <a:lnTo>
                    <a:pt x="111844" y="499094"/>
                  </a:lnTo>
                  <a:lnTo>
                    <a:pt x="108815" y="491542"/>
                  </a:lnTo>
                  <a:lnTo>
                    <a:pt x="109729" y="488988"/>
                  </a:lnTo>
                  <a:lnTo>
                    <a:pt x="103443" y="483824"/>
                  </a:lnTo>
                  <a:lnTo>
                    <a:pt x="102300" y="479715"/>
                  </a:lnTo>
                  <a:lnTo>
                    <a:pt x="94641" y="477271"/>
                  </a:lnTo>
                  <a:lnTo>
                    <a:pt x="95785" y="474661"/>
                  </a:lnTo>
                  <a:lnTo>
                    <a:pt x="92984" y="470164"/>
                  </a:lnTo>
                  <a:lnTo>
                    <a:pt x="96356" y="466221"/>
                  </a:lnTo>
                  <a:lnTo>
                    <a:pt x="93899" y="462334"/>
                  </a:lnTo>
                  <a:lnTo>
                    <a:pt x="95327" y="455171"/>
                  </a:lnTo>
                  <a:lnTo>
                    <a:pt x="93213" y="452617"/>
                  </a:lnTo>
                  <a:lnTo>
                    <a:pt x="92184" y="448341"/>
                  </a:lnTo>
                  <a:lnTo>
                    <a:pt x="89612" y="446231"/>
                  </a:lnTo>
                  <a:lnTo>
                    <a:pt x="86869" y="446675"/>
                  </a:lnTo>
                  <a:lnTo>
                    <a:pt x="86355" y="442455"/>
                  </a:lnTo>
                  <a:lnTo>
                    <a:pt x="81611" y="437235"/>
                  </a:lnTo>
                  <a:lnTo>
                    <a:pt x="83497" y="430072"/>
                  </a:lnTo>
                  <a:lnTo>
                    <a:pt x="89841" y="429517"/>
                  </a:lnTo>
                  <a:lnTo>
                    <a:pt x="90984" y="423186"/>
                  </a:lnTo>
                  <a:lnTo>
                    <a:pt x="89612" y="421798"/>
                  </a:lnTo>
                  <a:lnTo>
                    <a:pt x="91155" y="417911"/>
                  </a:lnTo>
                  <a:lnTo>
                    <a:pt x="97385" y="415190"/>
                  </a:lnTo>
                  <a:lnTo>
                    <a:pt x="101442" y="410637"/>
                  </a:lnTo>
                  <a:lnTo>
                    <a:pt x="107329" y="407805"/>
                  </a:lnTo>
                  <a:lnTo>
                    <a:pt x="110301" y="407916"/>
                  </a:lnTo>
                  <a:lnTo>
                    <a:pt x="109101" y="401863"/>
                  </a:lnTo>
                  <a:lnTo>
                    <a:pt x="105043" y="401974"/>
                  </a:lnTo>
                  <a:lnTo>
                    <a:pt x="104243" y="399475"/>
                  </a:lnTo>
                  <a:lnTo>
                    <a:pt x="97956" y="398143"/>
                  </a:lnTo>
                  <a:lnTo>
                    <a:pt x="98070" y="395477"/>
                  </a:lnTo>
                  <a:lnTo>
                    <a:pt x="93213" y="391424"/>
                  </a:lnTo>
                  <a:lnTo>
                    <a:pt x="91327" y="387259"/>
                  </a:lnTo>
                  <a:lnTo>
                    <a:pt x="88584" y="389480"/>
                  </a:lnTo>
                  <a:lnTo>
                    <a:pt x="84869" y="389369"/>
                  </a:lnTo>
                  <a:lnTo>
                    <a:pt x="83097" y="391091"/>
                  </a:lnTo>
                  <a:lnTo>
                    <a:pt x="75896" y="381428"/>
                  </a:lnTo>
                  <a:lnTo>
                    <a:pt x="71667" y="380373"/>
                  </a:lnTo>
                  <a:lnTo>
                    <a:pt x="66866" y="384427"/>
                  </a:lnTo>
                  <a:lnTo>
                    <a:pt x="65209" y="387648"/>
                  </a:lnTo>
                  <a:lnTo>
                    <a:pt x="60980" y="382150"/>
                  </a:lnTo>
                  <a:lnTo>
                    <a:pt x="60923" y="378097"/>
                  </a:lnTo>
                  <a:lnTo>
                    <a:pt x="57951" y="374210"/>
                  </a:lnTo>
                  <a:lnTo>
                    <a:pt x="54750" y="374487"/>
                  </a:lnTo>
                  <a:lnTo>
                    <a:pt x="52007" y="365880"/>
                  </a:lnTo>
                  <a:lnTo>
                    <a:pt x="48635" y="366602"/>
                  </a:lnTo>
                  <a:lnTo>
                    <a:pt x="45378" y="365381"/>
                  </a:lnTo>
                  <a:lnTo>
                    <a:pt x="47321" y="360938"/>
                  </a:lnTo>
                  <a:lnTo>
                    <a:pt x="45549" y="359217"/>
                  </a:lnTo>
                  <a:lnTo>
                    <a:pt x="47035" y="354386"/>
                  </a:lnTo>
                  <a:lnTo>
                    <a:pt x="45320" y="349444"/>
                  </a:lnTo>
                  <a:lnTo>
                    <a:pt x="49435" y="346168"/>
                  </a:lnTo>
                  <a:lnTo>
                    <a:pt x="51664" y="339337"/>
                  </a:lnTo>
                  <a:lnTo>
                    <a:pt x="55893" y="337116"/>
                  </a:lnTo>
                  <a:lnTo>
                    <a:pt x="55093" y="333396"/>
                  </a:lnTo>
                  <a:lnTo>
                    <a:pt x="56808" y="330120"/>
                  </a:lnTo>
                  <a:lnTo>
                    <a:pt x="60408" y="327343"/>
                  </a:lnTo>
                  <a:lnTo>
                    <a:pt x="62237" y="327677"/>
                  </a:lnTo>
                  <a:lnTo>
                    <a:pt x="73610" y="318625"/>
                  </a:lnTo>
                  <a:lnTo>
                    <a:pt x="78696" y="319847"/>
                  </a:lnTo>
                  <a:lnTo>
                    <a:pt x="82068" y="317626"/>
                  </a:lnTo>
                  <a:lnTo>
                    <a:pt x="85840" y="319514"/>
                  </a:lnTo>
                  <a:lnTo>
                    <a:pt x="85840" y="319514"/>
                  </a:lnTo>
                  <a:lnTo>
                    <a:pt x="89898" y="317737"/>
                  </a:lnTo>
                  <a:lnTo>
                    <a:pt x="93098" y="318847"/>
                  </a:lnTo>
                  <a:lnTo>
                    <a:pt x="95727" y="314683"/>
                  </a:lnTo>
                  <a:lnTo>
                    <a:pt x="93784" y="312739"/>
                  </a:lnTo>
                  <a:lnTo>
                    <a:pt x="93899" y="309185"/>
                  </a:lnTo>
                  <a:lnTo>
                    <a:pt x="96242" y="303133"/>
                  </a:lnTo>
                  <a:lnTo>
                    <a:pt x="95213" y="300634"/>
                  </a:lnTo>
                  <a:lnTo>
                    <a:pt x="97042" y="294081"/>
                  </a:lnTo>
                  <a:lnTo>
                    <a:pt x="96413" y="288973"/>
                  </a:lnTo>
                  <a:lnTo>
                    <a:pt x="98242" y="276201"/>
                  </a:lnTo>
                  <a:lnTo>
                    <a:pt x="95556" y="269482"/>
                  </a:lnTo>
                  <a:lnTo>
                    <a:pt x="94299" y="251546"/>
                  </a:lnTo>
                  <a:lnTo>
                    <a:pt x="91155" y="244105"/>
                  </a:lnTo>
                  <a:lnTo>
                    <a:pt x="92813" y="240885"/>
                  </a:lnTo>
                  <a:lnTo>
                    <a:pt x="89327" y="239385"/>
                  </a:lnTo>
                  <a:lnTo>
                    <a:pt x="92127" y="234888"/>
                  </a:lnTo>
                  <a:lnTo>
                    <a:pt x="95327" y="232167"/>
                  </a:lnTo>
                  <a:lnTo>
                    <a:pt x="93556" y="231167"/>
                  </a:lnTo>
                  <a:lnTo>
                    <a:pt x="90755" y="235443"/>
                  </a:lnTo>
                  <a:lnTo>
                    <a:pt x="84069" y="242995"/>
                  </a:lnTo>
                  <a:lnTo>
                    <a:pt x="82469" y="238997"/>
                  </a:lnTo>
                  <a:lnTo>
                    <a:pt x="79725" y="242162"/>
                  </a:lnTo>
                  <a:lnTo>
                    <a:pt x="76239" y="240107"/>
                  </a:lnTo>
                  <a:lnTo>
                    <a:pt x="72810" y="249492"/>
                  </a:lnTo>
                  <a:lnTo>
                    <a:pt x="71896" y="247382"/>
                  </a:lnTo>
                  <a:lnTo>
                    <a:pt x="68981" y="249991"/>
                  </a:lnTo>
                  <a:lnTo>
                    <a:pt x="66924" y="247715"/>
                  </a:lnTo>
                  <a:lnTo>
                    <a:pt x="63837" y="248437"/>
                  </a:lnTo>
                  <a:lnTo>
                    <a:pt x="59380" y="245938"/>
                  </a:lnTo>
                  <a:lnTo>
                    <a:pt x="58122" y="243217"/>
                  </a:lnTo>
                  <a:lnTo>
                    <a:pt x="58237" y="243106"/>
                  </a:lnTo>
                  <a:lnTo>
                    <a:pt x="58237" y="243050"/>
                  </a:lnTo>
                  <a:lnTo>
                    <a:pt x="58237" y="242995"/>
                  </a:lnTo>
                  <a:lnTo>
                    <a:pt x="58065" y="242995"/>
                  </a:lnTo>
                  <a:lnTo>
                    <a:pt x="57036" y="240385"/>
                  </a:lnTo>
                  <a:lnTo>
                    <a:pt x="48807" y="234166"/>
                  </a:lnTo>
                  <a:lnTo>
                    <a:pt x="49035" y="231278"/>
                  </a:lnTo>
                  <a:lnTo>
                    <a:pt x="39148" y="233721"/>
                  </a:lnTo>
                  <a:lnTo>
                    <a:pt x="39205" y="230390"/>
                  </a:lnTo>
                  <a:lnTo>
                    <a:pt x="35662" y="230945"/>
                  </a:lnTo>
                  <a:lnTo>
                    <a:pt x="33433" y="229279"/>
                  </a:lnTo>
                  <a:lnTo>
                    <a:pt x="29490" y="229446"/>
                  </a:lnTo>
                  <a:lnTo>
                    <a:pt x="27832" y="221172"/>
                  </a:lnTo>
                  <a:lnTo>
                    <a:pt x="27490" y="214619"/>
                  </a:lnTo>
                  <a:lnTo>
                    <a:pt x="28461" y="209733"/>
                  </a:lnTo>
                  <a:lnTo>
                    <a:pt x="30461" y="208067"/>
                  </a:lnTo>
                  <a:lnTo>
                    <a:pt x="28461" y="205124"/>
                  </a:lnTo>
                  <a:lnTo>
                    <a:pt x="29147" y="200293"/>
                  </a:lnTo>
                  <a:lnTo>
                    <a:pt x="25318" y="199349"/>
                  </a:lnTo>
                  <a:lnTo>
                    <a:pt x="23775" y="195684"/>
                  </a:lnTo>
                  <a:lnTo>
                    <a:pt x="13602" y="194685"/>
                  </a:lnTo>
                  <a:lnTo>
                    <a:pt x="14116" y="191853"/>
                  </a:lnTo>
                  <a:lnTo>
                    <a:pt x="11716" y="191020"/>
                  </a:lnTo>
                  <a:lnTo>
                    <a:pt x="5601" y="191575"/>
                  </a:lnTo>
                  <a:lnTo>
                    <a:pt x="3086" y="187577"/>
                  </a:lnTo>
                  <a:lnTo>
                    <a:pt x="0" y="185467"/>
                  </a:lnTo>
                  <a:lnTo>
                    <a:pt x="800" y="182135"/>
                  </a:lnTo>
                  <a:lnTo>
                    <a:pt x="3944" y="182524"/>
                  </a:lnTo>
                  <a:lnTo>
                    <a:pt x="2800" y="175194"/>
                  </a:lnTo>
                  <a:lnTo>
                    <a:pt x="1314" y="174805"/>
                  </a:lnTo>
                  <a:lnTo>
                    <a:pt x="1829" y="170030"/>
                  </a:lnTo>
                  <a:lnTo>
                    <a:pt x="4629" y="167365"/>
                  </a:lnTo>
                  <a:lnTo>
                    <a:pt x="7716" y="168086"/>
                  </a:lnTo>
                  <a:lnTo>
                    <a:pt x="10001" y="173084"/>
                  </a:lnTo>
                  <a:lnTo>
                    <a:pt x="14688" y="174805"/>
                  </a:lnTo>
                  <a:lnTo>
                    <a:pt x="26461" y="174583"/>
                  </a:lnTo>
                  <a:lnTo>
                    <a:pt x="28918" y="171029"/>
                  </a:lnTo>
                  <a:lnTo>
                    <a:pt x="33605" y="169364"/>
                  </a:lnTo>
                  <a:lnTo>
                    <a:pt x="37720" y="169808"/>
                  </a:lnTo>
                  <a:lnTo>
                    <a:pt x="39034" y="167809"/>
                  </a:lnTo>
                  <a:lnTo>
                    <a:pt x="38748" y="161756"/>
                  </a:lnTo>
                  <a:lnTo>
                    <a:pt x="42406" y="155481"/>
                  </a:lnTo>
                  <a:lnTo>
                    <a:pt x="41949" y="151372"/>
                  </a:lnTo>
                  <a:lnTo>
                    <a:pt x="44406" y="151316"/>
                  </a:lnTo>
                  <a:lnTo>
                    <a:pt x="44749" y="147152"/>
                  </a:lnTo>
                  <a:lnTo>
                    <a:pt x="42577" y="143265"/>
                  </a:lnTo>
                  <a:lnTo>
                    <a:pt x="39948" y="142599"/>
                  </a:lnTo>
                  <a:lnTo>
                    <a:pt x="41377" y="139655"/>
                  </a:lnTo>
                  <a:lnTo>
                    <a:pt x="40120" y="136546"/>
                  </a:lnTo>
                  <a:lnTo>
                    <a:pt x="40977" y="133658"/>
                  </a:lnTo>
                  <a:lnTo>
                    <a:pt x="42920" y="134491"/>
                  </a:lnTo>
                  <a:lnTo>
                    <a:pt x="42920" y="128605"/>
                  </a:lnTo>
                  <a:lnTo>
                    <a:pt x="44863" y="126328"/>
                  </a:lnTo>
                  <a:lnTo>
                    <a:pt x="47492" y="128216"/>
                  </a:lnTo>
                  <a:lnTo>
                    <a:pt x="50064" y="122552"/>
                  </a:lnTo>
                  <a:lnTo>
                    <a:pt x="53893" y="121442"/>
                  </a:lnTo>
                  <a:lnTo>
                    <a:pt x="58294" y="122997"/>
                  </a:lnTo>
                  <a:lnTo>
                    <a:pt x="63266" y="120442"/>
                  </a:lnTo>
                  <a:lnTo>
                    <a:pt x="70238" y="119443"/>
                  </a:lnTo>
                  <a:lnTo>
                    <a:pt x="66638" y="111225"/>
                  </a:lnTo>
                  <a:lnTo>
                    <a:pt x="66695" y="104561"/>
                  </a:lnTo>
                  <a:lnTo>
                    <a:pt x="63094" y="98509"/>
                  </a:lnTo>
                  <a:lnTo>
                    <a:pt x="64352" y="96843"/>
                  </a:lnTo>
                  <a:lnTo>
                    <a:pt x="67838" y="98175"/>
                  </a:lnTo>
                  <a:lnTo>
                    <a:pt x="69495" y="87680"/>
                  </a:lnTo>
                  <a:lnTo>
                    <a:pt x="61665" y="87125"/>
                  </a:lnTo>
                  <a:lnTo>
                    <a:pt x="64466" y="78685"/>
                  </a:lnTo>
                  <a:lnTo>
                    <a:pt x="64580" y="76019"/>
                  </a:lnTo>
                  <a:lnTo>
                    <a:pt x="67209" y="69745"/>
                  </a:lnTo>
                  <a:lnTo>
                    <a:pt x="70467" y="69522"/>
                  </a:lnTo>
                  <a:lnTo>
                    <a:pt x="71953" y="66246"/>
                  </a:lnTo>
                  <a:lnTo>
                    <a:pt x="76353" y="66413"/>
                  </a:lnTo>
                  <a:lnTo>
                    <a:pt x="79154" y="64525"/>
                  </a:lnTo>
                  <a:lnTo>
                    <a:pt x="82182" y="66191"/>
                  </a:lnTo>
                  <a:lnTo>
                    <a:pt x="85955" y="66135"/>
                  </a:lnTo>
                  <a:lnTo>
                    <a:pt x="89384" y="69911"/>
                  </a:lnTo>
                  <a:lnTo>
                    <a:pt x="89727" y="72576"/>
                  </a:lnTo>
                  <a:lnTo>
                    <a:pt x="92241" y="72798"/>
                  </a:lnTo>
                  <a:lnTo>
                    <a:pt x="92184" y="69911"/>
                  </a:lnTo>
                  <a:lnTo>
                    <a:pt x="94756" y="72021"/>
                  </a:lnTo>
                  <a:lnTo>
                    <a:pt x="99728" y="72243"/>
                  </a:lnTo>
                  <a:lnTo>
                    <a:pt x="103671" y="77019"/>
                  </a:lnTo>
                  <a:lnTo>
                    <a:pt x="102014" y="82405"/>
                  </a:lnTo>
                  <a:lnTo>
                    <a:pt x="109158" y="88680"/>
                  </a:lnTo>
                  <a:lnTo>
                    <a:pt x="108815" y="94955"/>
                  </a:lnTo>
                  <a:lnTo>
                    <a:pt x="110529" y="97564"/>
                  </a:lnTo>
                  <a:lnTo>
                    <a:pt x="112930" y="97398"/>
                  </a:lnTo>
                  <a:lnTo>
                    <a:pt x="115959" y="100896"/>
                  </a:lnTo>
                  <a:lnTo>
                    <a:pt x="118073" y="105561"/>
                  </a:lnTo>
                  <a:lnTo>
                    <a:pt x="124988" y="102729"/>
                  </a:lnTo>
                  <a:lnTo>
                    <a:pt x="128074" y="103284"/>
                  </a:lnTo>
                  <a:lnTo>
                    <a:pt x="133047" y="98675"/>
                  </a:lnTo>
                  <a:lnTo>
                    <a:pt x="140191" y="97398"/>
                  </a:lnTo>
                  <a:lnTo>
                    <a:pt x="141505" y="94844"/>
                  </a:lnTo>
                  <a:lnTo>
                    <a:pt x="144191" y="95343"/>
                  </a:lnTo>
                  <a:lnTo>
                    <a:pt x="144248" y="90290"/>
                  </a:lnTo>
                  <a:lnTo>
                    <a:pt x="148763" y="87680"/>
                  </a:lnTo>
                  <a:lnTo>
                    <a:pt x="155450" y="86403"/>
                  </a:lnTo>
                  <a:lnTo>
                    <a:pt x="156250" y="83405"/>
                  </a:lnTo>
                  <a:lnTo>
                    <a:pt x="162194" y="85681"/>
                  </a:lnTo>
                  <a:lnTo>
                    <a:pt x="163337" y="84682"/>
                  </a:lnTo>
                  <a:lnTo>
                    <a:pt x="163165" y="75575"/>
                  </a:lnTo>
                  <a:close/>
                  <a:moveTo>
                    <a:pt x="369536" y="346889"/>
                  </a:moveTo>
                  <a:lnTo>
                    <a:pt x="371422" y="346889"/>
                  </a:lnTo>
                  <a:lnTo>
                    <a:pt x="371193" y="348944"/>
                  </a:lnTo>
                  <a:lnTo>
                    <a:pt x="368736" y="348278"/>
                  </a:lnTo>
                  <a:close/>
                  <a:moveTo>
                    <a:pt x="168480" y="542185"/>
                  </a:moveTo>
                  <a:lnTo>
                    <a:pt x="169109" y="543351"/>
                  </a:lnTo>
                  <a:lnTo>
                    <a:pt x="169223" y="543406"/>
                  </a:lnTo>
                  <a:lnTo>
                    <a:pt x="169052" y="544239"/>
                  </a:lnTo>
                  <a:lnTo>
                    <a:pt x="166765" y="545017"/>
                  </a:lnTo>
                  <a:lnTo>
                    <a:pt x="164308" y="543573"/>
                  </a:lnTo>
                  <a:lnTo>
                    <a:pt x="166137" y="541963"/>
                  </a:lnTo>
                  <a:close/>
                  <a:moveTo>
                    <a:pt x="58065" y="242995"/>
                  </a:moveTo>
                  <a:lnTo>
                    <a:pt x="58237" y="242995"/>
                  </a:lnTo>
                  <a:lnTo>
                    <a:pt x="58237" y="243050"/>
                  </a:lnTo>
                  <a:lnTo>
                    <a:pt x="58237" y="243106"/>
                  </a:lnTo>
                  <a:lnTo>
                    <a:pt x="58122" y="24321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DF894E2-0E86-F6C5-4F47-3A0A7255AA4E}"/>
                </a:ext>
              </a:extLst>
            </p:cNvPr>
            <p:cNvSpPr/>
            <p:nvPr/>
          </p:nvSpPr>
          <p:spPr>
            <a:xfrm>
              <a:off x="15042" y="7886"/>
              <a:ext cx="792" cy="917"/>
            </a:xfrm>
            <a:custGeom>
              <a:avLst/>
              <a:gdLst>
                <a:gd name="connsiteX0" fmla="*/ 292211 w 419100"/>
                <a:gd name="connsiteY0" fmla="*/ 347000 h 485775"/>
                <a:gd name="connsiteX1" fmla="*/ 292439 w 419100"/>
                <a:gd name="connsiteY1" fmla="*/ 347667 h 485775"/>
                <a:gd name="connsiteX2" fmla="*/ 294783 w 419100"/>
                <a:gd name="connsiteY2" fmla="*/ 347833 h 485775"/>
                <a:gd name="connsiteX3" fmla="*/ 294783 w 419100"/>
                <a:gd name="connsiteY3" fmla="*/ 347889 h 485775"/>
                <a:gd name="connsiteX4" fmla="*/ 293068 w 419100"/>
                <a:gd name="connsiteY4" fmla="*/ 349943 h 485775"/>
                <a:gd name="connsiteX5" fmla="*/ 286724 w 419100"/>
                <a:gd name="connsiteY5" fmla="*/ 348611 h 485775"/>
                <a:gd name="connsiteX6" fmla="*/ 284210 w 419100"/>
                <a:gd name="connsiteY6" fmla="*/ 350832 h 485775"/>
                <a:gd name="connsiteX7" fmla="*/ 285524 w 419100"/>
                <a:gd name="connsiteY7" fmla="*/ 353497 h 485775"/>
                <a:gd name="connsiteX8" fmla="*/ 290553 w 419100"/>
                <a:gd name="connsiteY8" fmla="*/ 354330 h 485775"/>
                <a:gd name="connsiteX9" fmla="*/ 290725 w 419100"/>
                <a:gd name="connsiteY9" fmla="*/ 356329 h 485775"/>
                <a:gd name="connsiteX10" fmla="*/ 285581 w 419100"/>
                <a:gd name="connsiteY10" fmla="*/ 357162 h 485775"/>
                <a:gd name="connsiteX11" fmla="*/ 279180 w 419100"/>
                <a:gd name="connsiteY11" fmla="*/ 355441 h 485775"/>
                <a:gd name="connsiteX12" fmla="*/ 276380 w 419100"/>
                <a:gd name="connsiteY12" fmla="*/ 358828 h 485775"/>
                <a:gd name="connsiteX13" fmla="*/ 273923 w 419100"/>
                <a:gd name="connsiteY13" fmla="*/ 357162 h 485775"/>
                <a:gd name="connsiteX14" fmla="*/ 268436 w 419100"/>
                <a:gd name="connsiteY14" fmla="*/ 360050 h 485775"/>
                <a:gd name="connsiteX15" fmla="*/ 263807 w 419100"/>
                <a:gd name="connsiteY15" fmla="*/ 359383 h 485775"/>
                <a:gd name="connsiteX16" fmla="*/ 264150 w 419100"/>
                <a:gd name="connsiteY16" fmla="*/ 357717 h 485775"/>
                <a:gd name="connsiteX17" fmla="*/ 259064 w 419100"/>
                <a:gd name="connsiteY17" fmla="*/ 359939 h 485775"/>
                <a:gd name="connsiteX18" fmla="*/ 259349 w 419100"/>
                <a:gd name="connsiteY18" fmla="*/ 363493 h 485775"/>
                <a:gd name="connsiteX19" fmla="*/ 271922 w 419100"/>
                <a:gd name="connsiteY19" fmla="*/ 366769 h 485775"/>
                <a:gd name="connsiteX20" fmla="*/ 271236 w 419100"/>
                <a:gd name="connsiteY20" fmla="*/ 370156 h 485775"/>
                <a:gd name="connsiteX21" fmla="*/ 264264 w 419100"/>
                <a:gd name="connsiteY21" fmla="*/ 378152 h 485775"/>
                <a:gd name="connsiteX22" fmla="*/ 261178 w 419100"/>
                <a:gd name="connsiteY22" fmla="*/ 376653 h 485775"/>
                <a:gd name="connsiteX23" fmla="*/ 259521 w 419100"/>
                <a:gd name="connsiteY23" fmla="*/ 379318 h 485775"/>
                <a:gd name="connsiteX24" fmla="*/ 260321 w 419100"/>
                <a:gd name="connsiteY24" fmla="*/ 382539 h 485775"/>
                <a:gd name="connsiteX25" fmla="*/ 262721 w 419100"/>
                <a:gd name="connsiteY25" fmla="*/ 381373 h 485775"/>
                <a:gd name="connsiteX26" fmla="*/ 262092 w 419100"/>
                <a:gd name="connsiteY26" fmla="*/ 386648 h 485775"/>
                <a:gd name="connsiteX27" fmla="*/ 255977 w 419100"/>
                <a:gd name="connsiteY27" fmla="*/ 392812 h 485775"/>
                <a:gd name="connsiteX28" fmla="*/ 250777 w 419100"/>
                <a:gd name="connsiteY28" fmla="*/ 393756 h 485775"/>
                <a:gd name="connsiteX29" fmla="*/ 250662 w 419100"/>
                <a:gd name="connsiteY29" fmla="*/ 387592 h 485775"/>
                <a:gd name="connsiteX30" fmla="*/ 246547 w 419100"/>
                <a:gd name="connsiteY30" fmla="*/ 383983 h 485775"/>
                <a:gd name="connsiteX31" fmla="*/ 240204 w 419100"/>
                <a:gd name="connsiteY31" fmla="*/ 383316 h 485775"/>
                <a:gd name="connsiteX32" fmla="*/ 232717 w 419100"/>
                <a:gd name="connsiteY32" fmla="*/ 388092 h 485775"/>
                <a:gd name="connsiteX33" fmla="*/ 233803 w 419100"/>
                <a:gd name="connsiteY33" fmla="*/ 391312 h 485775"/>
                <a:gd name="connsiteX34" fmla="*/ 221516 w 419100"/>
                <a:gd name="connsiteY34" fmla="*/ 393756 h 485775"/>
                <a:gd name="connsiteX35" fmla="*/ 214658 w 419100"/>
                <a:gd name="connsiteY35" fmla="*/ 388925 h 485775"/>
                <a:gd name="connsiteX36" fmla="*/ 212943 w 419100"/>
                <a:gd name="connsiteY36" fmla="*/ 386481 h 485775"/>
                <a:gd name="connsiteX37" fmla="*/ 210257 w 419100"/>
                <a:gd name="connsiteY37" fmla="*/ 387870 h 485775"/>
                <a:gd name="connsiteX38" fmla="*/ 206771 w 419100"/>
                <a:gd name="connsiteY38" fmla="*/ 392090 h 485775"/>
                <a:gd name="connsiteX39" fmla="*/ 203513 w 419100"/>
                <a:gd name="connsiteY39" fmla="*/ 403362 h 485775"/>
                <a:gd name="connsiteX40" fmla="*/ 207171 w 419100"/>
                <a:gd name="connsiteY40" fmla="*/ 404306 h 485775"/>
                <a:gd name="connsiteX41" fmla="*/ 206542 w 419100"/>
                <a:gd name="connsiteY41" fmla="*/ 409637 h 485775"/>
                <a:gd name="connsiteX42" fmla="*/ 209400 w 419100"/>
                <a:gd name="connsiteY42" fmla="*/ 409581 h 485775"/>
                <a:gd name="connsiteX43" fmla="*/ 213686 w 419100"/>
                <a:gd name="connsiteY43" fmla="*/ 418466 h 485775"/>
                <a:gd name="connsiteX44" fmla="*/ 209685 w 419100"/>
                <a:gd name="connsiteY44" fmla="*/ 422575 h 485775"/>
                <a:gd name="connsiteX45" fmla="*/ 205913 w 419100"/>
                <a:gd name="connsiteY45" fmla="*/ 422964 h 485775"/>
                <a:gd name="connsiteX46" fmla="*/ 200770 w 419100"/>
                <a:gd name="connsiteY46" fmla="*/ 425852 h 485775"/>
                <a:gd name="connsiteX47" fmla="*/ 198998 w 419100"/>
                <a:gd name="connsiteY47" fmla="*/ 430405 h 485775"/>
                <a:gd name="connsiteX48" fmla="*/ 193055 w 419100"/>
                <a:gd name="connsiteY48" fmla="*/ 435736 h 485775"/>
                <a:gd name="connsiteX49" fmla="*/ 192255 w 419100"/>
                <a:gd name="connsiteY49" fmla="*/ 441844 h 485775"/>
                <a:gd name="connsiteX50" fmla="*/ 190654 w 419100"/>
                <a:gd name="connsiteY50" fmla="*/ 444676 h 485775"/>
                <a:gd name="connsiteX51" fmla="*/ 186425 w 419100"/>
                <a:gd name="connsiteY51" fmla="*/ 445398 h 485775"/>
                <a:gd name="connsiteX52" fmla="*/ 181110 w 419100"/>
                <a:gd name="connsiteY52" fmla="*/ 451228 h 485775"/>
                <a:gd name="connsiteX53" fmla="*/ 179738 w 419100"/>
                <a:gd name="connsiteY53" fmla="*/ 455393 h 485775"/>
                <a:gd name="connsiteX54" fmla="*/ 176938 w 419100"/>
                <a:gd name="connsiteY54" fmla="*/ 457392 h 485775"/>
                <a:gd name="connsiteX55" fmla="*/ 170309 w 419100"/>
                <a:gd name="connsiteY55" fmla="*/ 457170 h 485775"/>
                <a:gd name="connsiteX56" fmla="*/ 168537 w 419100"/>
                <a:gd name="connsiteY56" fmla="*/ 458280 h 485775"/>
                <a:gd name="connsiteX57" fmla="*/ 166651 w 419100"/>
                <a:gd name="connsiteY57" fmla="*/ 464666 h 485775"/>
                <a:gd name="connsiteX58" fmla="*/ 167451 w 419100"/>
                <a:gd name="connsiteY58" fmla="*/ 467276 h 485775"/>
                <a:gd name="connsiteX59" fmla="*/ 162022 w 419100"/>
                <a:gd name="connsiteY59" fmla="*/ 476161 h 485775"/>
                <a:gd name="connsiteX60" fmla="*/ 156707 w 419100"/>
                <a:gd name="connsiteY60" fmla="*/ 474717 h 485775"/>
                <a:gd name="connsiteX61" fmla="*/ 152706 w 419100"/>
                <a:gd name="connsiteY61" fmla="*/ 475883 h 485775"/>
                <a:gd name="connsiteX62" fmla="*/ 151963 w 419100"/>
                <a:gd name="connsiteY62" fmla="*/ 482158 h 485775"/>
                <a:gd name="connsiteX63" fmla="*/ 148363 w 419100"/>
                <a:gd name="connsiteY63" fmla="*/ 483602 h 485775"/>
                <a:gd name="connsiteX64" fmla="*/ 149220 w 419100"/>
                <a:gd name="connsiteY64" fmla="*/ 487989 h 485775"/>
                <a:gd name="connsiteX65" fmla="*/ 142133 w 419100"/>
                <a:gd name="connsiteY65" fmla="*/ 490987 h 485775"/>
                <a:gd name="connsiteX66" fmla="*/ 134246 w 419100"/>
                <a:gd name="connsiteY66" fmla="*/ 491487 h 485775"/>
                <a:gd name="connsiteX67" fmla="*/ 133218 w 419100"/>
                <a:gd name="connsiteY67" fmla="*/ 489377 h 485775"/>
                <a:gd name="connsiteX68" fmla="*/ 124074 w 419100"/>
                <a:gd name="connsiteY68" fmla="*/ 490321 h 485775"/>
                <a:gd name="connsiteX69" fmla="*/ 124074 w 419100"/>
                <a:gd name="connsiteY69" fmla="*/ 483491 h 485775"/>
                <a:gd name="connsiteX70" fmla="*/ 119845 w 419100"/>
                <a:gd name="connsiteY70" fmla="*/ 480992 h 485775"/>
                <a:gd name="connsiteX71" fmla="*/ 117673 w 419100"/>
                <a:gd name="connsiteY71" fmla="*/ 481658 h 485775"/>
                <a:gd name="connsiteX72" fmla="*/ 111329 w 419100"/>
                <a:gd name="connsiteY72" fmla="*/ 476938 h 485775"/>
                <a:gd name="connsiteX73" fmla="*/ 110643 w 419100"/>
                <a:gd name="connsiteY73" fmla="*/ 470386 h 485775"/>
                <a:gd name="connsiteX74" fmla="*/ 107957 w 419100"/>
                <a:gd name="connsiteY74" fmla="*/ 465999 h 485775"/>
                <a:gd name="connsiteX75" fmla="*/ 107329 w 419100"/>
                <a:gd name="connsiteY75" fmla="*/ 460613 h 485775"/>
                <a:gd name="connsiteX76" fmla="*/ 104471 w 419100"/>
                <a:gd name="connsiteY76" fmla="*/ 460557 h 485775"/>
                <a:gd name="connsiteX77" fmla="*/ 102071 w 419100"/>
                <a:gd name="connsiteY77" fmla="*/ 453782 h 485775"/>
                <a:gd name="connsiteX78" fmla="*/ 104014 w 419100"/>
                <a:gd name="connsiteY78" fmla="*/ 452839 h 485775"/>
                <a:gd name="connsiteX79" fmla="*/ 104471 w 419100"/>
                <a:gd name="connsiteY79" fmla="*/ 445953 h 485775"/>
                <a:gd name="connsiteX80" fmla="*/ 101842 w 419100"/>
                <a:gd name="connsiteY80" fmla="*/ 445064 h 485775"/>
                <a:gd name="connsiteX81" fmla="*/ 99728 w 419100"/>
                <a:gd name="connsiteY81" fmla="*/ 439345 h 485775"/>
                <a:gd name="connsiteX82" fmla="*/ 100128 w 419100"/>
                <a:gd name="connsiteY82" fmla="*/ 433015 h 485775"/>
                <a:gd name="connsiteX83" fmla="*/ 106071 w 419100"/>
                <a:gd name="connsiteY83" fmla="*/ 427684 h 485775"/>
                <a:gd name="connsiteX84" fmla="*/ 102128 w 419100"/>
                <a:gd name="connsiteY84" fmla="*/ 423852 h 485775"/>
                <a:gd name="connsiteX85" fmla="*/ 100013 w 419100"/>
                <a:gd name="connsiteY85" fmla="*/ 423519 h 485775"/>
                <a:gd name="connsiteX86" fmla="*/ 100471 w 419100"/>
                <a:gd name="connsiteY86" fmla="*/ 417300 h 485775"/>
                <a:gd name="connsiteX87" fmla="*/ 98242 w 419100"/>
                <a:gd name="connsiteY87" fmla="*/ 416634 h 485775"/>
                <a:gd name="connsiteX88" fmla="*/ 98699 w 419100"/>
                <a:gd name="connsiteY88" fmla="*/ 413247 h 485775"/>
                <a:gd name="connsiteX89" fmla="*/ 96527 w 419100"/>
                <a:gd name="connsiteY89" fmla="*/ 410248 h 485775"/>
                <a:gd name="connsiteX90" fmla="*/ 97270 w 419100"/>
                <a:gd name="connsiteY90" fmla="*/ 408304 h 485775"/>
                <a:gd name="connsiteX91" fmla="*/ 91269 w 419100"/>
                <a:gd name="connsiteY91" fmla="*/ 400919 h 485775"/>
                <a:gd name="connsiteX92" fmla="*/ 93270 w 419100"/>
                <a:gd name="connsiteY92" fmla="*/ 399086 h 485775"/>
                <a:gd name="connsiteX93" fmla="*/ 90698 w 419100"/>
                <a:gd name="connsiteY93" fmla="*/ 395366 h 485775"/>
                <a:gd name="connsiteX94" fmla="*/ 87326 w 419100"/>
                <a:gd name="connsiteY94" fmla="*/ 394811 h 485775"/>
                <a:gd name="connsiteX95" fmla="*/ 83840 w 419100"/>
                <a:gd name="connsiteY95" fmla="*/ 390368 h 485775"/>
                <a:gd name="connsiteX96" fmla="*/ 84011 w 419100"/>
                <a:gd name="connsiteY96" fmla="*/ 386537 h 485775"/>
                <a:gd name="connsiteX97" fmla="*/ 89040 w 419100"/>
                <a:gd name="connsiteY97" fmla="*/ 379207 h 485775"/>
                <a:gd name="connsiteX98" fmla="*/ 85554 w 419100"/>
                <a:gd name="connsiteY98" fmla="*/ 376708 h 485775"/>
                <a:gd name="connsiteX99" fmla="*/ 75324 w 419100"/>
                <a:gd name="connsiteY99" fmla="*/ 378818 h 485775"/>
                <a:gd name="connsiteX100" fmla="*/ 71209 w 419100"/>
                <a:gd name="connsiteY100" fmla="*/ 380540 h 485775"/>
                <a:gd name="connsiteX101" fmla="*/ 69152 w 419100"/>
                <a:gd name="connsiteY101" fmla="*/ 379263 h 485775"/>
                <a:gd name="connsiteX102" fmla="*/ 66352 w 419100"/>
                <a:gd name="connsiteY102" fmla="*/ 382594 h 485775"/>
                <a:gd name="connsiteX103" fmla="*/ 62580 w 419100"/>
                <a:gd name="connsiteY103" fmla="*/ 384316 h 485775"/>
                <a:gd name="connsiteX104" fmla="*/ 60408 w 419100"/>
                <a:gd name="connsiteY104" fmla="*/ 382650 h 485775"/>
                <a:gd name="connsiteX105" fmla="*/ 61437 w 419100"/>
                <a:gd name="connsiteY105" fmla="*/ 379485 h 485775"/>
                <a:gd name="connsiteX106" fmla="*/ 58408 w 419100"/>
                <a:gd name="connsiteY106" fmla="*/ 372544 h 485775"/>
                <a:gd name="connsiteX107" fmla="*/ 54807 w 419100"/>
                <a:gd name="connsiteY107" fmla="*/ 373155 h 485775"/>
                <a:gd name="connsiteX108" fmla="*/ 52007 w 419100"/>
                <a:gd name="connsiteY108" fmla="*/ 370100 h 485775"/>
                <a:gd name="connsiteX109" fmla="*/ 52293 w 419100"/>
                <a:gd name="connsiteY109" fmla="*/ 367713 h 485775"/>
                <a:gd name="connsiteX110" fmla="*/ 48235 w 419100"/>
                <a:gd name="connsiteY110" fmla="*/ 363992 h 485775"/>
                <a:gd name="connsiteX111" fmla="*/ 48806 w 419100"/>
                <a:gd name="connsiteY111" fmla="*/ 361827 h 485775"/>
                <a:gd name="connsiteX112" fmla="*/ 52179 w 419100"/>
                <a:gd name="connsiteY112" fmla="*/ 360216 h 485775"/>
                <a:gd name="connsiteX113" fmla="*/ 50064 w 419100"/>
                <a:gd name="connsiteY113" fmla="*/ 356440 h 485775"/>
                <a:gd name="connsiteX114" fmla="*/ 47149 w 419100"/>
                <a:gd name="connsiteY114" fmla="*/ 357107 h 485775"/>
                <a:gd name="connsiteX115" fmla="*/ 45492 w 419100"/>
                <a:gd name="connsiteY115" fmla="*/ 361438 h 485775"/>
                <a:gd name="connsiteX116" fmla="*/ 40977 w 419100"/>
                <a:gd name="connsiteY116" fmla="*/ 364214 h 485775"/>
                <a:gd name="connsiteX117" fmla="*/ 36062 w 419100"/>
                <a:gd name="connsiteY117" fmla="*/ 365047 h 485775"/>
                <a:gd name="connsiteX118" fmla="*/ 36690 w 419100"/>
                <a:gd name="connsiteY118" fmla="*/ 361827 h 485775"/>
                <a:gd name="connsiteX119" fmla="*/ 33947 w 419100"/>
                <a:gd name="connsiteY119" fmla="*/ 361327 h 485775"/>
                <a:gd name="connsiteX120" fmla="*/ 31204 w 419100"/>
                <a:gd name="connsiteY120" fmla="*/ 356496 h 485775"/>
                <a:gd name="connsiteX121" fmla="*/ 27604 w 419100"/>
                <a:gd name="connsiteY121" fmla="*/ 359605 h 485775"/>
                <a:gd name="connsiteX122" fmla="*/ 19717 w 419100"/>
                <a:gd name="connsiteY122" fmla="*/ 359272 h 485775"/>
                <a:gd name="connsiteX123" fmla="*/ 14802 w 419100"/>
                <a:gd name="connsiteY123" fmla="*/ 353553 h 485775"/>
                <a:gd name="connsiteX124" fmla="*/ 12059 w 419100"/>
                <a:gd name="connsiteY124" fmla="*/ 354219 h 485775"/>
                <a:gd name="connsiteX125" fmla="*/ 4858 w 419100"/>
                <a:gd name="connsiteY125" fmla="*/ 351776 h 485775"/>
                <a:gd name="connsiteX126" fmla="*/ 3429 w 419100"/>
                <a:gd name="connsiteY126" fmla="*/ 350388 h 485775"/>
                <a:gd name="connsiteX127" fmla="*/ 1371 w 419100"/>
                <a:gd name="connsiteY127" fmla="*/ 348056 h 485775"/>
                <a:gd name="connsiteX128" fmla="*/ 6458 w 419100"/>
                <a:gd name="connsiteY128" fmla="*/ 347944 h 485775"/>
                <a:gd name="connsiteX129" fmla="*/ 1657 w 419100"/>
                <a:gd name="connsiteY129" fmla="*/ 341892 h 485775"/>
                <a:gd name="connsiteX130" fmla="*/ 6744 w 419100"/>
                <a:gd name="connsiteY130" fmla="*/ 338782 h 485775"/>
                <a:gd name="connsiteX131" fmla="*/ 4915 w 419100"/>
                <a:gd name="connsiteY131" fmla="*/ 335284 h 485775"/>
                <a:gd name="connsiteX132" fmla="*/ 2286 w 419100"/>
                <a:gd name="connsiteY132" fmla="*/ 334506 h 485775"/>
                <a:gd name="connsiteX133" fmla="*/ 3029 w 419100"/>
                <a:gd name="connsiteY133" fmla="*/ 330730 h 485775"/>
                <a:gd name="connsiteX134" fmla="*/ 457 w 419100"/>
                <a:gd name="connsiteY134" fmla="*/ 326954 h 485775"/>
                <a:gd name="connsiteX135" fmla="*/ 0 w 419100"/>
                <a:gd name="connsiteY135" fmla="*/ 322456 h 485775"/>
                <a:gd name="connsiteX136" fmla="*/ 6972 w 419100"/>
                <a:gd name="connsiteY136" fmla="*/ 319736 h 485775"/>
                <a:gd name="connsiteX137" fmla="*/ 8744 w 419100"/>
                <a:gd name="connsiteY137" fmla="*/ 313961 h 485775"/>
                <a:gd name="connsiteX138" fmla="*/ 12230 w 419100"/>
                <a:gd name="connsiteY138" fmla="*/ 314183 h 485775"/>
                <a:gd name="connsiteX139" fmla="*/ 14173 w 419100"/>
                <a:gd name="connsiteY139" fmla="*/ 311184 h 485775"/>
                <a:gd name="connsiteX140" fmla="*/ 12744 w 419100"/>
                <a:gd name="connsiteY140" fmla="*/ 305576 h 485775"/>
                <a:gd name="connsiteX141" fmla="*/ 15545 w 419100"/>
                <a:gd name="connsiteY141" fmla="*/ 299245 h 485775"/>
                <a:gd name="connsiteX142" fmla="*/ 13888 w 419100"/>
                <a:gd name="connsiteY142" fmla="*/ 293637 h 485775"/>
                <a:gd name="connsiteX143" fmla="*/ 16802 w 419100"/>
                <a:gd name="connsiteY143" fmla="*/ 291138 h 485775"/>
                <a:gd name="connsiteX144" fmla="*/ 17145 w 419100"/>
                <a:gd name="connsiteY144" fmla="*/ 287696 h 485775"/>
                <a:gd name="connsiteX145" fmla="*/ 19260 w 419100"/>
                <a:gd name="connsiteY145" fmla="*/ 286141 h 485775"/>
                <a:gd name="connsiteX146" fmla="*/ 17259 w 419100"/>
                <a:gd name="connsiteY146" fmla="*/ 279866 h 485775"/>
                <a:gd name="connsiteX147" fmla="*/ 19774 w 419100"/>
                <a:gd name="connsiteY147" fmla="*/ 277589 h 485775"/>
                <a:gd name="connsiteX148" fmla="*/ 19660 w 419100"/>
                <a:gd name="connsiteY148" fmla="*/ 271648 h 485775"/>
                <a:gd name="connsiteX149" fmla="*/ 23317 w 419100"/>
                <a:gd name="connsiteY149" fmla="*/ 271925 h 485775"/>
                <a:gd name="connsiteX150" fmla="*/ 25432 w 419100"/>
                <a:gd name="connsiteY150" fmla="*/ 265984 h 485775"/>
                <a:gd name="connsiteX151" fmla="*/ 30175 w 419100"/>
                <a:gd name="connsiteY151" fmla="*/ 263929 h 485775"/>
                <a:gd name="connsiteX152" fmla="*/ 25603 w 419100"/>
                <a:gd name="connsiteY152" fmla="*/ 259265 h 485775"/>
                <a:gd name="connsiteX153" fmla="*/ 25661 w 419100"/>
                <a:gd name="connsiteY153" fmla="*/ 255544 h 485775"/>
                <a:gd name="connsiteX154" fmla="*/ 29889 w 419100"/>
                <a:gd name="connsiteY154" fmla="*/ 252046 h 485775"/>
                <a:gd name="connsiteX155" fmla="*/ 34290 w 419100"/>
                <a:gd name="connsiteY155" fmla="*/ 250547 h 485775"/>
                <a:gd name="connsiteX156" fmla="*/ 37376 w 419100"/>
                <a:gd name="connsiteY156" fmla="*/ 251157 h 485775"/>
                <a:gd name="connsiteX157" fmla="*/ 41548 w 419100"/>
                <a:gd name="connsiteY157" fmla="*/ 248936 h 485775"/>
                <a:gd name="connsiteX158" fmla="*/ 43663 w 419100"/>
                <a:gd name="connsiteY158" fmla="*/ 245604 h 485775"/>
                <a:gd name="connsiteX159" fmla="*/ 47721 w 419100"/>
                <a:gd name="connsiteY159" fmla="*/ 244938 h 485775"/>
                <a:gd name="connsiteX160" fmla="*/ 46806 w 419100"/>
                <a:gd name="connsiteY160" fmla="*/ 241995 h 485775"/>
                <a:gd name="connsiteX161" fmla="*/ 49092 w 419100"/>
                <a:gd name="connsiteY161" fmla="*/ 237942 h 485775"/>
                <a:gd name="connsiteX162" fmla="*/ 58808 w 419100"/>
                <a:gd name="connsiteY162" fmla="*/ 229390 h 485775"/>
                <a:gd name="connsiteX163" fmla="*/ 57608 w 419100"/>
                <a:gd name="connsiteY163" fmla="*/ 223282 h 485775"/>
                <a:gd name="connsiteX164" fmla="*/ 53836 w 419100"/>
                <a:gd name="connsiteY164" fmla="*/ 224614 h 485775"/>
                <a:gd name="connsiteX165" fmla="*/ 49778 w 419100"/>
                <a:gd name="connsiteY165" fmla="*/ 223449 h 485775"/>
                <a:gd name="connsiteX166" fmla="*/ 50521 w 419100"/>
                <a:gd name="connsiteY166" fmla="*/ 220172 h 485775"/>
                <a:gd name="connsiteX167" fmla="*/ 49149 w 419100"/>
                <a:gd name="connsiteY167" fmla="*/ 216507 h 485775"/>
                <a:gd name="connsiteX168" fmla="*/ 51721 w 419100"/>
                <a:gd name="connsiteY168" fmla="*/ 210344 h 485775"/>
                <a:gd name="connsiteX169" fmla="*/ 53950 w 419100"/>
                <a:gd name="connsiteY169" fmla="*/ 209288 h 485775"/>
                <a:gd name="connsiteX170" fmla="*/ 56007 w 419100"/>
                <a:gd name="connsiteY170" fmla="*/ 205457 h 485775"/>
                <a:gd name="connsiteX171" fmla="*/ 59779 w 419100"/>
                <a:gd name="connsiteY171" fmla="*/ 203736 h 485775"/>
                <a:gd name="connsiteX172" fmla="*/ 61608 w 419100"/>
                <a:gd name="connsiteY172" fmla="*/ 198683 h 485775"/>
                <a:gd name="connsiteX173" fmla="*/ 64752 w 419100"/>
                <a:gd name="connsiteY173" fmla="*/ 199738 h 485775"/>
                <a:gd name="connsiteX174" fmla="*/ 64752 w 419100"/>
                <a:gd name="connsiteY174" fmla="*/ 203347 h 485775"/>
                <a:gd name="connsiteX175" fmla="*/ 69209 w 419100"/>
                <a:gd name="connsiteY175" fmla="*/ 202570 h 485775"/>
                <a:gd name="connsiteX176" fmla="*/ 69838 w 419100"/>
                <a:gd name="connsiteY176" fmla="*/ 196683 h 485775"/>
                <a:gd name="connsiteX177" fmla="*/ 72638 w 419100"/>
                <a:gd name="connsiteY177" fmla="*/ 191742 h 485775"/>
                <a:gd name="connsiteX178" fmla="*/ 70067 w 419100"/>
                <a:gd name="connsiteY178" fmla="*/ 191797 h 485775"/>
                <a:gd name="connsiteX179" fmla="*/ 68809 w 419100"/>
                <a:gd name="connsiteY179" fmla="*/ 188077 h 485775"/>
                <a:gd name="connsiteX180" fmla="*/ 63437 w 419100"/>
                <a:gd name="connsiteY180" fmla="*/ 183246 h 485775"/>
                <a:gd name="connsiteX181" fmla="*/ 64752 w 419100"/>
                <a:gd name="connsiteY181" fmla="*/ 181524 h 485775"/>
                <a:gd name="connsiteX182" fmla="*/ 65952 w 419100"/>
                <a:gd name="connsiteY182" fmla="*/ 173806 h 485775"/>
                <a:gd name="connsiteX183" fmla="*/ 61665 w 419100"/>
                <a:gd name="connsiteY183" fmla="*/ 170252 h 485775"/>
                <a:gd name="connsiteX184" fmla="*/ 61208 w 419100"/>
                <a:gd name="connsiteY184" fmla="*/ 166476 h 485775"/>
                <a:gd name="connsiteX185" fmla="*/ 65152 w 419100"/>
                <a:gd name="connsiteY185" fmla="*/ 160978 h 485775"/>
                <a:gd name="connsiteX186" fmla="*/ 63837 w 419100"/>
                <a:gd name="connsiteY186" fmla="*/ 157869 h 485775"/>
                <a:gd name="connsiteX187" fmla="*/ 64294 w 419100"/>
                <a:gd name="connsiteY187" fmla="*/ 154093 h 485775"/>
                <a:gd name="connsiteX188" fmla="*/ 69266 w 419100"/>
                <a:gd name="connsiteY188" fmla="*/ 149040 h 485775"/>
                <a:gd name="connsiteX189" fmla="*/ 72124 w 419100"/>
                <a:gd name="connsiteY189" fmla="*/ 144320 h 485775"/>
                <a:gd name="connsiteX190" fmla="*/ 76410 w 419100"/>
                <a:gd name="connsiteY190" fmla="*/ 139711 h 485775"/>
                <a:gd name="connsiteX191" fmla="*/ 89269 w 419100"/>
                <a:gd name="connsiteY191" fmla="*/ 135546 h 485775"/>
                <a:gd name="connsiteX192" fmla="*/ 92412 w 419100"/>
                <a:gd name="connsiteY192" fmla="*/ 136490 h 485775"/>
                <a:gd name="connsiteX193" fmla="*/ 97842 w 419100"/>
                <a:gd name="connsiteY193" fmla="*/ 133825 h 485775"/>
                <a:gd name="connsiteX194" fmla="*/ 100299 w 419100"/>
                <a:gd name="connsiteY194" fmla="*/ 135435 h 485775"/>
                <a:gd name="connsiteX195" fmla="*/ 103156 w 419100"/>
                <a:gd name="connsiteY195" fmla="*/ 130993 h 485775"/>
                <a:gd name="connsiteX196" fmla="*/ 111100 w 419100"/>
                <a:gd name="connsiteY196" fmla="*/ 126995 h 485775"/>
                <a:gd name="connsiteX197" fmla="*/ 110358 w 419100"/>
                <a:gd name="connsiteY197" fmla="*/ 122164 h 485775"/>
                <a:gd name="connsiteX198" fmla="*/ 120073 w 419100"/>
                <a:gd name="connsiteY198" fmla="*/ 112279 h 485775"/>
                <a:gd name="connsiteX199" fmla="*/ 122131 w 419100"/>
                <a:gd name="connsiteY199" fmla="*/ 107171 h 485775"/>
                <a:gd name="connsiteX200" fmla="*/ 118873 w 419100"/>
                <a:gd name="connsiteY200" fmla="*/ 105838 h 485775"/>
                <a:gd name="connsiteX201" fmla="*/ 119216 w 419100"/>
                <a:gd name="connsiteY201" fmla="*/ 103783 h 485775"/>
                <a:gd name="connsiteX202" fmla="*/ 115901 w 419100"/>
                <a:gd name="connsiteY202" fmla="*/ 102951 h 485775"/>
                <a:gd name="connsiteX203" fmla="*/ 116130 w 419100"/>
                <a:gd name="connsiteY203" fmla="*/ 96398 h 485775"/>
                <a:gd name="connsiteX204" fmla="*/ 118530 w 419100"/>
                <a:gd name="connsiteY204" fmla="*/ 93400 h 485775"/>
                <a:gd name="connsiteX205" fmla="*/ 116416 w 419100"/>
                <a:gd name="connsiteY205" fmla="*/ 89568 h 485775"/>
                <a:gd name="connsiteX206" fmla="*/ 115787 w 419100"/>
                <a:gd name="connsiteY206" fmla="*/ 81794 h 485775"/>
                <a:gd name="connsiteX207" fmla="*/ 113329 w 419100"/>
                <a:gd name="connsiteY207" fmla="*/ 78351 h 485775"/>
                <a:gd name="connsiteX208" fmla="*/ 111272 w 419100"/>
                <a:gd name="connsiteY208" fmla="*/ 80794 h 485775"/>
                <a:gd name="connsiteX209" fmla="*/ 107729 w 419100"/>
                <a:gd name="connsiteY209" fmla="*/ 78629 h 485775"/>
                <a:gd name="connsiteX210" fmla="*/ 108472 w 419100"/>
                <a:gd name="connsiteY210" fmla="*/ 75575 h 485775"/>
                <a:gd name="connsiteX211" fmla="*/ 106529 w 419100"/>
                <a:gd name="connsiteY211" fmla="*/ 72132 h 485775"/>
                <a:gd name="connsiteX212" fmla="*/ 109958 w 419100"/>
                <a:gd name="connsiteY212" fmla="*/ 67468 h 485775"/>
                <a:gd name="connsiteX213" fmla="*/ 112244 w 419100"/>
                <a:gd name="connsiteY213" fmla="*/ 67912 h 485775"/>
                <a:gd name="connsiteX214" fmla="*/ 114930 w 419100"/>
                <a:gd name="connsiteY214" fmla="*/ 71910 h 485775"/>
                <a:gd name="connsiteX215" fmla="*/ 116587 w 419100"/>
                <a:gd name="connsiteY215" fmla="*/ 70022 h 485775"/>
                <a:gd name="connsiteX216" fmla="*/ 115101 w 419100"/>
                <a:gd name="connsiteY216" fmla="*/ 67745 h 485775"/>
                <a:gd name="connsiteX217" fmla="*/ 116816 w 419100"/>
                <a:gd name="connsiteY217" fmla="*/ 65135 h 485775"/>
                <a:gd name="connsiteX218" fmla="*/ 122416 w 419100"/>
                <a:gd name="connsiteY218" fmla="*/ 66690 h 485775"/>
                <a:gd name="connsiteX219" fmla="*/ 125160 w 419100"/>
                <a:gd name="connsiteY219" fmla="*/ 66024 h 485775"/>
                <a:gd name="connsiteX220" fmla="*/ 125217 w 419100"/>
                <a:gd name="connsiteY220" fmla="*/ 62803 h 485775"/>
                <a:gd name="connsiteX221" fmla="*/ 128932 w 419100"/>
                <a:gd name="connsiteY221" fmla="*/ 62303 h 485775"/>
                <a:gd name="connsiteX222" fmla="*/ 133675 w 419100"/>
                <a:gd name="connsiteY222" fmla="*/ 57583 h 485775"/>
                <a:gd name="connsiteX223" fmla="*/ 134304 w 419100"/>
                <a:gd name="connsiteY223" fmla="*/ 50365 h 485775"/>
                <a:gd name="connsiteX224" fmla="*/ 131846 w 419100"/>
                <a:gd name="connsiteY224" fmla="*/ 48810 h 485775"/>
                <a:gd name="connsiteX225" fmla="*/ 132189 w 419100"/>
                <a:gd name="connsiteY225" fmla="*/ 46367 h 485775"/>
                <a:gd name="connsiteX226" fmla="*/ 137218 w 419100"/>
                <a:gd name="connsiteY226" fmla="*/ 44645 h 485775"/>
                <a:gd name="connsiteX227" fmla="*/ 137904 w 419100"/>
                <a:gd name="connsiteY227" fmla="*/ 47977 h 485775"/>
                <a:gd name="connsiteX228" fmla="*/ 140190 w 419100"/>
                <a:gd name="connsiteY228" fmla="*/ 45200 h 485775"/>
                <a:gd name="connsiteX229" fmla="*/ 144019 w 419100"/>
                <a:gd name="connsiteY229" fmla="*/ 43979 h 485775"/>
                <a:gd name="connsiteX230" fmla="*/ 148305 w 419100"/>
                <a:gd name="connsiteY230" fmla="*/ 39148 h 485775"/>
                <a:gd name="connsiteX231" fmla="*/ 150534 w 419100"/>
                <a:gd name="connsiteY231" fmla="*/ 40092 h 485775"/>
                <a:gd name="connsiteX232" fmla="*/ 154592 w 419100"/>
                <a:gd name="connsiteY232" fmla="*/ 34705 h 485775"/>
                <a:gd name="connsiteX233" fmla="*/ 157793 w 419100"/>
                <a:gd name="connsiteY233" fmla="*/ 36371 h 485775"/>
                <a:gd name="connsiteX234" fmla="*/ 162765 w 419100"/>
                <a:gd name="connsiteY234" fmla="*/ 47199 h 485775"/>
                <a:gd name="connsiteX235" fmla="*/ 166479 w 419100"/>
                <a:gd name="connsiteY235" fmla="*/ 48421 h 485775"/>
                <a:gd name="connsiteX236" fmla="*/ 169509 w 419100"/>
                <a:gd name="connsiteY236" fmla="*/ 51364 h 485775"/>
                <a:gd name="connsiteX237" fmla="*/ 171566 w 419100"/>
                <a:gd name="connsiteY237" fmla="*/ 50254 h 485775"/>
                <a:gd name="connsiteX238" fmla="*/ 174881 w 419100"/>
                <a:gd name="connsiteY238" fmla="*/ 53807 h 485775"/>
                <a:gd name="connsiteX239" fmla="*/ 179338 w 419100"/>
                <a:gd name="connsiteY239" fmla="*/ 47977 h 485775"/>
                <a:gd name="connsiteX240" fmla="*/ 179224 w 419100"/>
                <a:gd name="connsiteY240" fmla="*/ 43757 h 485775"/>
                <a:gd name="connsiteX241" fmla="*/ 185625 w 419100"/>
                <a:gd name="connsiteY241" fmla="*/ 38537 h 485775"/>
                <a:gd name="connsiteX242" fmla="*/ 190711 w 419100"/>
                <a:gd name="connsiteY242" fmla="*/ 38148 h 485775"/>
                <a:gd name="connsiteX243" fmla="*/ 193683 w 419100"/>
                <a:gd name="connsiteY243" fmla="*/ 35539 h 485775"/>
                <a:gd name="connsiteX244" fmla="*/ 195741 w 419100"/>
                <a:gd name="connsiteY244" fmla="*/ 36760 h 485775"/>
                <a:gd name="connsiteX245" fmla="*/ 198884 w 419100"/>
                <a:gd name="connsiteY245" fmla="*/ 33762 h 485775"/>
                <a:gd name="connsiteX246" fmla="*/ 207971 w 419100"/>
                <a:gd name="connsiteY246" fmla="*/ 35927 h 485775"/>
                <a:gd name="connsiteX247" fmla="*/ 207742 w 419100"/>
                <a:gd name="connsiteY247" fmla="*/ 32429 h 485775"/>
                <a:gd name="connsiteX248" fmla="*/ 210943 w 419100"/>
                <a:gd name="connsiteY248" fmla="*/ 31041 h 485775"/>
                <a:gd name="connsiteX249" fmla="*/ 210200 w 419100"/>
                <a:gd name="connsiteY249" fmla="*/ 28431 h 485775"/>
                <a:gd name="connsiteX250" fmla="*/ 213229 w 419100"/>
                <a:gd name="connsiteY250" fmla="*/ 26321 h 485775"/>
                <a:gd name="connsiteX251" fmla="*/ 217515 w 419100"/>
                <a:gd name="connsiteY251" fmla="*/ 27598 h 485775"/>
                <a:gd name="connsiteX252" fmla="*/ 221458 w 419100"/>
                <a:gd name="connsiteY252" fmla="*/ 24877 h 485775"/>
                <a:gd name="connsiteX253" fmla="*/ 232031 w 419100"/>
                <a:gd name="connsiteY253" fmla="*/ 23211 h 485775"/>
                <a:gd name="connsiteX254" fmla="*/ 232488 w 419100"/>
                <a:gd name="connsiteY254" fmla="*/ 16436 h 485775"/>
                <a:gd name="connsiteX255" fmla="*/ 233803 w 419100"/>
                <a:gd name="connsiteY255" fmla="*/ 13216 h 485775"/>
                <a:gd name="connsiteX256" fmla="*/ 230431 w 419100"/>
                <a:gd name="connsiteY256" fmla="*/ 12438 h 485775"/>
                <a:gd name="connsiteX257" fmla="*/ 228145 w 419100"/>
                <a:gd name="connsiteY257" fmla="*/ 9495 h 485775"/>
                <a:gd name="connsiteX258" fmla="*/ 238318 w 419100"/>
                <a:gd name="connsiteY258" fmla="*/ 2166 h 485775"/>
                <a:gd name="connsiteX259" fmla="*/ 239232 w 419100"/>
                <a:gd name="connsiteY259" fmla="*/ 2499 h 485775"/>
                <a:gd name="connsiteX260" fmla="*/ 240204 w 419100"/>
                <a:gd name="connsiteY260" fmla="*/ 6164 h 485775"/>
                <a:gd name="connsiteX261" fmla="*/ 244490 w 419100"/>
                <a:gd name="connsiteY261" fmla="*/ 7774 h 485775"/>
                <a:gd name="connsiteX262" fmla="*/ 244719 w 419100"/>
                <a:gd name="connsiteY262" fmla="*/ 5220 h 485775"/>
                <a:gd name="connsiteX263" fmla="*/ 253577 w 419100"/>
                <a:gd name="connsiteY263" fmla="*/ 3109 h 485775"/>
                <a:gd name="connsiteX264" fmla="*/ 254206 w 419100"/>
                <a:gd name="connsiteY264" fmla="*/ 5664 h 485775"/>
                <a:gd name="connsiteX265" fmla="*/ 259406 w 419100"/>
                <a:gd name="connsiteY265" fmla="*/ 3665 h 485775"/>
                <a:gd name="connsiteX266" fmla="*/ 261578 w 419100"/>
                <a:gd name="connsiteY266" fmla="*/ 4276 h 485775"/>
                <a:gd name="connsiteX267" fmla="*/ 263864 w 419100"/>
                <a:gd name="connsiteY267" fmla="*/ 222 h 485775"/>
                <a:gd name="connsiteX268" fmla="*/ 265750 w 419100"/>
                <a:gd name="connsiteY268" fmla="*/ 0 h 485775"/>
                <a:gd name="connsiteX269" fmla="*/ 269122 w 419100"/>
                <a:gd name="connsiteY269" fmla="*/ 6275 h 485775"/>
                <a:gd name="connsiteX270" fmla="*/ 273408 w 419100"/>
                <a:gd name="connsiteY270" fmla="*/ 7552 h 485775"/>
                <a:gd name="connsiteX271" fmla="*/ 273580 w 419100"/>
                <a:gd name="connsiteY271" fmla="*/ 10995 h 485775"/>
                <a:gd name="connsiteX272" fmla="*/ 270551 w 419100"/>
                <a:gd name="connsiteY272" fmla="*/ 12994 h 485775"/>
                <a:gd name="connsiteX273" fmla="*/ 273751 w 419100"/>
                <a:gd name="connsiteY273" fmla="*/ 16548 h 485775"/>
                <a:gd name="connsiteX274" fmla="*/ 273408 w 419100"/>
                <a:gd name="connsiteY274" fmla="*/ 20490 h 485775"/>
                <a:gd name="connsiteX275" fmla="*/ 270208 w 419100"/>
                <a:gd name="connsiteY275" fmla="*/ 21712 h 485775"/>
                <a:gd name="connsiteX276" fmla="*/ 265693 w 419100"/>
                <a:gd name="connsiteY276" fmla="*/ 26154 h 485775"/>
                <a:gd name="connsiteX277" fmla="*/ 267065 w 419100"/>
                <a:gd name="connsiteY277" fmla="*/ 29930 h 485775"/>
                <a:gd name="connsiteX278" fmla="*/ 266722 w 419100"/>
                <a:gd name="connsiteY278" fmla="*/ 35927 h 485775"/>
                <a:gd name="connsiteX279" fmla="*/ 268893 w 419100"/>
                <a:gd name="connsiteY279" fmla="*/ 38315 h 485775"/>
                <a:gd name="connsiteX280" fmla="*/ 274894 w 419100"/>
                <a:gd name="connsiteY280" fmla="*/ 41591 h 485775"/>
                <a:gd name="connsiteX281" fmla="*/ 275923 w 419100"/>
                <a:gd name="connsiteY281" fmla="*/ 48810 h 485775"/>
                <a:gd name="connsiteX282" fmla="*/ 280038 w 419100"/>
                <a:gd name="connsiteY282" fmla="*/ 60804 h 485775"/>
                <a:gd name="connsiteX283" fmla="*/ 280609 w 419100"/>
                <a:gd name="connsiteY283" fmla="*/ 67690 h 485775"/>
                <a:gd name="connsiteX284" fmla="*/ 283752 w 419100"/>
                <a:gd name="connsiteY284" fmla="*/ 72743 h 485775"/>
                <a:gd name="connsiteX285" fmla="*/ 283352 w 419100"/>
                <a:gd name="connsiteY285" fmla="*/ 78129 h 485775"/>
                <a:gd name="connsiteX286" fmla="*/ 279638 w 419100"/>
                <a:gd name="connsiteY286" fmla="*/ 81072 h 485775"/>
                <a:gd name="connsiteX287" fmla="*/ 283181 w 419100"/>
                <a:gd name="connsiteY287" fmla="*/ 89346 h 485775"/>
                <a:gd name="connsiteX288" fmla="*/ 287639 w 419100"/>
                <a:gd name="connsiteY288" fmla="*/ 90512 h 485775"/>
                <a:gd name="connsiteX289" fmla="*/ 290496 w 419100"/>
                <a:gd name="connsiteY289" fmla="*/ 87791 h 485775"/>
                <a:gd name="connsiteX290" fmla="*/ 290210 w 419100"/>
                <a:gd name="connsiteY290" fmla="*/ 85404 h 485775"/>
                <a:gd name="connsiteX291" fmla="*/ 293697 w 419100"/>
                <a:gd name="connsiteY291" fmla="*/ 85459 h 485775"/>
                <a:gd name="connsiteX292" fmla="*/ 295468 w 419100"/>
                <a:gd name="connsiteY292" fmla="*/ 87514 h 485775"/>
                <a:gd name="connsiteX293" fmla="*/ 300326 w 419100"/>
                <a:gd name="connsiteY293" fmla="*/ 88791 h 485775"/>
                <a:gd name="connsiteX294" fmla="*/ 303812 w 419100"/>
                <a:gd name="connsiteY294" fmla="*/ 87847 h 485775"/>
                <a:gd name="connsiteX295" fmla="*/ 303012 w 419100"/>
                <a:gd name="connsiteY295" fmla="*/ 91734 h 485775"/>
                <a:gd name="connsiteX296" fmla="*/ 305470 w 419100"/>
                <a:gd name="connsiteY296" fmla="*/ 93122 h 485775"/>
                <a:gd name="connsiteX297" fmla="*/ 312556 w 419100"/>
                <a:gd name="connsiteY297" fmla="*/ 93955 h 485775"/>
                <a:gd name="connsiteX298" fmla="*/ 316728 w 419100"/>
                <a:gd name="connsiteY298" fmla="*/ 93400 h 485775"/>
                <a:gd name="connsiteX299" fmla="*/ 318214 w 419100"/>
                <a:gd name="connsiteY299" fmla="*/ 89679 h 485775"/>
                <a:gd name="connsiteX300" fmla="*/ 322786 w 419100"/>
                <a:gd name="connsiteY300" fmla="*/ 87347 h 485775"/>
                <a:gd name="connsiteX301" fmla="*/ 325187 w 419100"/>
                <a:gd name="connsiteY301" fmla="*/ 82682 h 485775"/>
                <a:gd name="connsiteX302" fmla="*/ 330444 w 419100"/>
                <a:gd name="connsiteY302" fmla="*/ 81128 h 485775"/>
                <a:gd name="connsiteX303" fmla="*/ 332445 w 419100"/>
                <a:gd name="connsiteY303" fmla="*/ 84348 h 485775"/>
                <a:gd name="connsiteX304" fmla="*/ 335074 w 419100"/>
                <a:gd name="connsiteY304" fmla="*/ 82516 h 485775"/>
                <a:gd name="connsiteX305" fmla="*/ 338331 w 419100"/>
                <a:gd name="connsiteY305" fmla="*/ 73687 h 485775"/>
                <a:gd name="connsiteX306" fmla="*/ 338274 w 419100"/>
                <a:gd name="connsiteY306" fmla="*/ 69578 h 485775"/>
                <a:gd name="connsiteX307" fmla="*/ 342046 w 419100"/>
                <a:gd name="connsiteY307" fmla="*/ 67801 h 485775"/>
                <a:gd name="connsiteX308" fmla="*/ 347990 w 419100"/>
                <a:gd name="connsiteY308" fmla="*/ 66968 h 485775"/>
                <a:gd name="connsiteX309" fmla="*/ 351533 w 419100"/>
                <a:gd name="connsiteY309" fmla="*/ 68134 h 485775"/>
                <a:gd name="connsiteX310" fmla="*/ 349876 w 419100"/>
                <a:gd name="connsiteY310" fmla="*/ 72632 h 485775"/>
                <a:gd name="connsiteX311" fmla="*/ 350276 w 419100"/>
                <a:gd name="connsiteY311" fmla="*/ 76630 h 485775"/>
                <a:gd name="connsiteX312" fmla="*/ 354391 w 419100"/>
                <a:gd name="connsiteY312" fmla="*/ 77463 h 485775"/>
                <a:gd name="connsiteX313" fmla="*/ 352962 w 419100"/>
                <a:gd name="connsiteY313" fmla="*/ 81017 h 485775"/>
                <a:gd name="connsiteX314" fmla="*/ 355819 w 419100"/>
                <a:gd name="connsiteY314" fmla="*/ 81350 h 485775"/>
                <a:gd name="connsiteX315" fmla="*/ 357534 w 419100"/>
                <a:gd name="connsiteY315" fmla="*/ 83793 h 485775"/>
                <a:gd name="connsiteX316" fmla="*/ 357020 w 419100"/>
                <a:gd name="connsiteY316" fmla="*/ 90845 h 485775"/>
                <a:gd name="connsiteX317" fmla="*/ 355362 w 419100"/>
                <a:gd name="connsiteY317" fmla="*/ 91678 h 485775"/>
                <a:gd name="connsiteX318" fmla="*/ 357762 w 419100"/>
                <a:gd name="connsiteY318" fmla="*/ 95399 h 485775"/>
                <a:gd name="connsiteX319" fmla="*/ 361420 w 419100"/>
                <a:gd name="connsiteY319" fmla="*/ 98453 h 485775"/>
                <a:gd name="connsiteX320" fmla="*/ 360391 w 419100"/>
                <a:gd name="connsiteY320" fmla="*/ 99619 h 485775"/>
                <a:gd name="connsiteX321" fmla="*/ 364335 w 419100"/>
                <a:gd name="connsiteY321" fmla="*/ 103006 h 485775"/>
                <a:gd name="connsiteX322" fmla="*/ 363078 w 419100"/>
                <a:gd name="connsiteY322" fmla="*/ 105338 h 485775"/>
                <a:gd name="connsiteX323" fmla="*/ 369993 w 419100"/>
                <a:gd name="connsiteY323" fmla="*/ 106116 h 485775"/>
                <a:gd name="connsiteX324" fmla="*/ 378851 w 419100"/>
                <a:gd name="connsiteY324" fmla="*/ 103062 h 485775"/>
                <a:gd name="connsiteX325" fmla="*/ 380851 w 419100"/>
                <a:gd name="connsiteY325" fmla="*/ 99286 h 485775"/>
                <a:gd name="connsiteX326" fmla="*/ 385309 w 419100"/>
                <a:gd name="connsiteY326" fmla="*/ 98286 h 485775"/>
                <a:gd name="connsiteX327" fmla="*/ 386967 w 419100"/>
                <a:gd name="connsiteY327" fmla="*/ 101562 h 485775"/>
                <a:gd name="connsiteX328" fmla="*/ 389424 w 419100"/>
                <a:gd name="connsiteY328" fmla="*/ 102118 h 485775"/>
                <a:gd name="connsiteX329" fmla="*/ 393482 w 419100"/>
                <a:gd name="connsiteY329" fmla="*/ 96731 h 485775"/>
                <a:gd name="connsiteX330" fmla="*/ 397253 w 419100"/>
                <a:gd name="connsiteY330" fmla="*/ 95454 h 485775"/>
                <a:gd name="connsiteX331" fmla="*/ 397025 w 419100"/>
                <a:gd name="connsiteY331" fmla="*/ 93622 h 485775"/>
                <a:gd name="connsiteX332" fmla="*/ 405083 w 419100"/>
                <a:gd name="connsiteY332" fmla="*/ 93622 h 485775"/>
                <a:gd name="connsiteX333" fmla="*/ 408912 w 419100"/>
                <a:gd name="connsiteY333" fmla="*/ 92289 h 485775"/>
                <a:gd name="connsiteX334" fmla="*/ 409884 w 419100"/>
                <a:gd name="connsiteY334" fmla="*/ 96842 h 485775"/>
                <a:gd name="connsiteX335" fmla="*/ 416170 w 419100"/>
                <a:gd name="connsiteY335" fmla="*/ 95732 h 485775"/>
                <a:gd name="connsiteX336" fmla="*/ 416456 w 419100"/>
                <a:gd name="connsiteY336" fmla="*/ 99563 h 485775"/>
                <a:gd name="connsiteX337" fmla="*/ 424457 w 419100"/>
                <a:gd name="connsiteY337" fmla="*/ 110447 h 485775"/>
                <a:gd name="connsiteX338" fmla="*/ 421828 w 419100"/>
                <a:gd name="connsiteY338" fmla="*/ 111280 h 485775"/>
                <a:gd name="connsiteX339" fmla="*/ 422057 w 419100"/>
                <a:gd name="connsiteY339" fmla="*/ 116166 h 485775"/>
                <a:gd name="connsiteX340" fmla="*/ 427372 w 419100"/>
                <a:gd name="connsiteY340" fmla="*/ 122608 h 485775"/>
                <a:gd name="connsiteX341" fmla="*/ 421943 w 419100"/>
                <a:gd name="connsiteY341" fmla="*/ 126939 h 485775"/>
                <a:gd name="connsiteX342" fmla="*/ 420914 w 419100"/>
                <a:gd name="connsiteY342" fmla="*/ 128994 h 485775"/>
                <a:gd name="connsiteX343" fmla="*/ 410798 w 419100"/>
                <a:gd name="connsiteY343" fmla="*/ 128105 h 485775"/>
                <a:gd name="connsiteX344" fmla="*/ 411998 w 419100"/>
                <a:gd name="connsiteY344" fmla="*/ 133714 h 485775"/>
                <a:gd name="connsiteX345" fmla="*/ 410112 w 419100"/>
                <a:gd name="connsiteY345" fmla="*/ 134602 h 485775"/>
                <a:gd name="connsiteX346" fmla="*/ 410512 w 419100"/>
                <a:gd name="connsiteY346" fmla="*/ 138767 h 485775"/>
                <a:gd name="connsiteX347" fmla="*/ 408627 w 419100"/>
                <a:gd name="connsiteY347" fmla="*/ 139267 h 485775"/>
                <a:gd name="connsiteX348" fmla="*/ 406169 w 419100"/>
                <a:gd name="connsiteY348" fmla="*/ 147040 h 485775"/>
                <a:gd name="connsiteX349" fmla="*/ 401311 w 419100"/>
                <a:gd name="connsiteY349" fmla="*/ 145708 h 485775"/>
                <a:gd name="connsiteX350" fmla="*/ 396625 w 419100"/>
                <a:gd name="connsiteY350" fmla="*/ 145986 h 485775"/>
                <a:gd name="connsiteX351" fmla="*/ 396282 w 419100"/>
                <a:gd name="connsiteY351" fmla="*/ 145708 h 485775"/>
                <a:gd name="connsiteX352" fmla="*/ 395482 w 419100"/>
                <a:gd name="connsiteY352" fmla="*/ 149650 h 485775"/>
                <a:gd name="connsiteX353" fmla="*/ 389595 w 419100"/>
                <a:gd name="connsiteY353" fmla="*/ 151649 h 485775"/>
                <a:gd name="connsiteX354" fmla="*/ 391367 w 419100"/>
                <a:gd name="connsiteY354" fmla="*/ 155814 h 485775"/>
                <a:gd name="connsiteX355" fmla="*/ 394053 w 419100"/>
                <a:gd name="connsiteY355" fmla="*/ 155481 h 485775"/>
                <a:gd name="connsiteX356" fmla="*/ 394167 w 419100"/>
                <a:gd name="connsiteY356" fmla="*/ 158813 h 485775"/>
                <a:gd name="connsiteX357" fmla="*/ 397196 w 419100"/>
                <a:gd name="connsiteY357" fmla="*/ 158480 h 485775"/>
                <a:gd name="connsiteX358" fmla="*/ 394453 w 419100"/>
                <a:gd name="connsiteY358" fmla="*/ 163144 h 485775"/>
                <a:gd name="connsiteX359" fmla="*/ 398568 w 419100"/>
                <a:gd name="connsiteY359" fmla="*/ 163366 h 485775"/>
                <a:gd name="connsiteX360" fmla="*/ 399597 w 419100"/>
                <a:gd name="connsiteY360" fmla="*/ 166809 h 485775"/>
                <a:gd name="connsiteX361" fmla="*/ 394796 w 419100"/>
                <a:gd name="connsiteY361" fmla="*/ 169419 h 485775"/>
                <a:gd name="connsiteX362" fmla="*/ 397368 w 419100"/>
                <a:gd name="connsiteY362" fmla="*/ 175083 h 485775"/>
                <a:gd name="connsiteX363" fmla="*/ 393253 w 419100"/>
                <a:gd name="connsiteY363" fmla="*/ 177582 h 485775"/>
                <a:gd name="connsiteX364" fmla="*/ 390453 w 419100"/>
                <a:gd name="connsiteY364" fmla="*/ 176138 h 485775"/>
                <a:gd name="connsiteX365" fmla="*/ 385252 w 419100"/>
                <a:gd name="connsiteY365" fmla="*/ 179470 h 485775"/>
                <a:gd name="connsiteX366" fmla="*/ 381537 w 419100"/>
                <a:gd name="connsiteY366" fmla="*/ 179247 h 485775"/>
                <a:gd name="connsiteX367" fmla="*/ 378794 w 419100"/>
                <a:gd name="connsiteY367" fmla="*/ 181469 h 485775"/>
                <a:gd name="connsiteX368" fmla="*/ 379708 w 419100"/>
                <a:gd name="connsiteY368" fmla="*/ 183134 h 485775"/>
                <a:gd name="connsiteX369" fmla="*/ 372221 w 419100"/>
                <a:gd name="connsiteY369" fmla="*/ 188465 h 485775"/>
                <a:gd name="connsiteX370" fmla="*/ 368621 w 419100"/>
                <a:gd name="connsiteY370" fmla="*/ 186910 h 485775"/>
                <a:gd name="connsiteX371" fmla="*/ 370793 w 419100"/>
                <a:gd name="connsiteY371" fmla="*/ 179525 h 485775"/>
                <a:gd name="connsiteX372" fmla="*/ 375422 w 419100"/>
                <a:gd name="connsiteY372" fmla="*/ 176471 h 485775"/>
                <a:gd name="connsiteX373" fmla="*/ 379823 w 419100"/>
                <a:gd name="connsiteY373" fmla="*/ 176471 h 485775"/>
                <a:gd name="connsiteX374" fmla="*/ 381994 w 419100"/>
                <a:gd name="connsiteY374" fmla="*/ 173361 h 485775"/>
                <a:gd name="connsiteX375" fmla="*/ 381709 w 419100"/>
                <a:gd name="connsiteY375" fmla="*/ 170030 h 485775"/>
                <a:gd name="connsiteX376" fmla="*/ 383995 w 419100"/>
                <a:gd name="connsiteY376" fmla="*/ 166531 h 485775"/>
                <a:gd name="connsiteX377" fmla="*/ 390281 w 419100"/>
                <a:gd name="connsiteY377" fmla="*/ 161478 h 485775"/>
                <a:gd name="connsiteX378" fmla="*/ 389424 w 419100"/>
                <a:gd name="connsiteY378" fmla="*/ 159646 h 485775"/>
                <a:gd name="connsiteX379" fmla="*/ 379251 w 419100"/>
                <a:gd name="connsiteY379" fmla="*/ 159868 h 485775"/>
                <a:gd name="connsiteX380" fmla="*/ 378851 w 419100"/>
                <a:gd name="connsiteY380" fmla="*/ 163755 h 485775"/>
                <a:gd name="connsiteX381" fmla="*/ 375193 w 419100"/>
                <a:gd name="connsiteY381" fmla="*/ 169363 h 485775"/>
                <a:gd name="connsiteX382" fmla="*/ 376051 w 419100"/>
                <a:gd name="connsiteY382" fmla="*/ 172639 h 485775"/>
                <a:gd name="connsiteX383" fmla="*/ 372850 w 419100"/>
                <a:gd name="connsiteY383" fmla="*/ 174583 h 485775"/>
                <a:gd name="connsiteX384" fmla="*/ 371936 w 419100"/>
                <a:gd name="connsiteY384" fmla="*/ 171640 h 485775"/>
                <a:gd name="connsiteX385" fmla="*/ 369135 w 419100"/>
                <a:gd name="connsiteY385" fmla="*/ 169585 h 485775"/>
                <a:gd name="connsiteX386" fmla="*/ 357762 w 419100"/>
                <a:gd name="connsiteY386" fmla="*/ 170030 h 485775"/>
                <a:gd name="connsiteX387" fmla="*/ 353419 w 419100"/>
                <a:gd name="connsiteY387" fmla="*/ 165920 h 485775"/>
                <a:gd name="connsiteX388" fmla="*/ 350904 w 419100"/>
                <a:gd name="connsiteY388" fmla="*/ 168308 h 485775"/>
                <a:gd name="connsiteX389" fmla="*/ 349247 w 419100"/>
                <a:gd name="connsiteY389" fmla="*/ 173917 h 485775"/>
                <a:gd name="connsiteX390" fmla="*/ 345361 w 419100"/>
                <a:gd name="connsiteY390" fmla="*/ 176693 h 485775"/>
                <a:gd name="connsiteX391" fmla="*/ 347933 w 419100"/>
                <a:gd name="connsiteY391" fmla="*/ 179470 h 485775"/>
                <a:gd name="connsiteX392" fmla="*/ 353933 w 419100"/>
                <a:gd name="connsiteY392" fmla="*/ 177137 h 485775"/>
                <a:gd name="connsiteX393" fmla="*/ 360449 w 419100"/>
                <a:gd name="connsiteY393" fmla="*/ 177915 h 485775"/>
                <a:gd name="connsiteX394" fmla="*/ 364906 w 419100"/>
                <a:gd name="connsiteY394" fmla="*/ 180747 h 485775"/>
                <a:gd name="connsiteX395" fmla="*/ 369364 w 419100"/>
                <a:gd name="connsiteY395" fmla="*/ 194129 h 485775"/>
                <a:gd name="connsiteX396" fmla="*/ 369307 w 419100"/>
                <a:gd name="connsiteY396" fmla="*/ 196239 h 485775"/>
                <a:gd name="connsiteX397" fmla="*/ 374679 w 419100"/>
                <a:gd name="connsiteY397" fmla="*/ 204347 h 485775"/>
                <a:gd name="connsiteX398" fmla="*/ 379537 w 419100"/>
                <a:gd name="connsiteY398" fmla="*/ 202403 h 485775"/>
                <a:gd name="connsiteX399" fmla="*/ 380337 w 419100"/>
                <a:gd name="connsiteY399" fmla="*/ 204680 h 485775"/>
                <a:gd name="connsiteX400" fmla="*/ 375651 w 419100"/>
                <a:gd name="connsiteY400" fmla="*/ 209233 h 485775"/>
                <a:gd name="connsiteX401" fmla="*/ 371822 w 419100"/>
                <a:gd name="connsiteY401" fmla="*/ 209344 h 485775"/>
                <a:gd name="connsiteX402" fmla="*/ 370164 w 419100"/>
                <a:gd name="connsiteY402" fmla="*/ 207734 h 485775"/>
                <a:gd name="connsiteX403" fmla="*/ 366621 w 419100"/>
                <a:gd name="connsiteY403" fmla="*/ 209344 h 485775"/>
                <a:gd name="connsiteX404" fmla="*/ 366221 w 419100"/>
                <a:gd name="connsiteY404" fmla="*/ 213342 h 485775"/>
                <a:gd name="connsiteX405" fmla="*/ 363306 w 419100"/>
                <a:gd name="connsiteY405" fmla="*/ 211621 h 485775"/>
                <a:gd name="connsiteX406" fmla="*/ 354505 w 419100"/>
                <a:gd name="connsiteY406" fmla="*/ 213953 h 485775"/>
                <a:gd name="connsiteX407" fmla="*/ 353419 w 419100"/>
                <a:gd name="connsiteY407" fmla="*/ 220228 h 485775"/>
                <a:gd name="connsiteX408" fmla="*/ 347818 w 419100"/>
                <a:gd name="connsiteY408" fmla="*/ 223671 h 485775"/>
                <a:gd name="connsiteX409" fmla="*/ 349190 w 419100"/>
                <a:gd name="connsiteY409" fmla="*/ 228779 h 485775"/>
                <a:gd name="connsiteX410" fmla="*/ 352505 w 419100"/>
                <a:gd name="connsiteY410" fmla="*/ 231833 h 485775"/>
                <a:gd name="connsiteX411" fmla="*/ 353819 w 419100"/>
                <a:gd name="connsiteY411" fmla="*/ 238441 h 485775"/>
                <a:gd name="connsiteX412" fmla="*/ 356734 w 419100"/>
                <a:gd name="connsiteY412" fmla="*/ 237775 h 485775"/>
                <a:gd name="connsiteX413" fmla="*/ 358905 w 419100"/>
                <a:gd name="connsiteY413" fmla="*/ 239941 h 485775"/>
                <a:gd name="connsiteX414" fmla="*/ 356277 w 419100"/>
                <a:gd name="connsiteY414" fmla="*/ 250991 h 485775"/>
                <a:gd name="connsiteX415" fmla="*/ 350961 w 419100"/>
                <a:gd name="connsiteY415" fmla="*/ 252490 h 485775"/>
                <a:gd name="connsiteX416" fmla="*/ 350047 w 419100"/>
                <a:gd name="connsiteY416" fmla="*/ 254323 h 485775"/>
                <a:gd name="connsiteX417" fmla="*/ 349876 w 419100"/>
                <a:gd name="connsiteY417" fmla="*/ 269649 h 485775"/>
                <a:gd name="connsiteX418" fmla="*/ 347704 w 419100"/>
                <a:gd name="connsiteY418" fmla="*/ 270537 h 485775"/>
                <a:gd name="connsiteX419" fmla="*/ 347704 w 419100"/>
                <a:gd name="connsiteY419" fmla="*/ 273591 h 485775"/>
                <a:gd name="connsiteX420" fmla="*/ 342217 w 419100"/>
                <a:gd name="connsiteY420" fmla="*/ 273647 h 485775"/>
                <a:gd name="connsiteX421" fmla="*/ 335645 w 419100"/>
                <a:gd name="connsiteY421" fmla="*/ 275923 h 485775"/>
                <a:gd name="connsiteX422" fmla="*/ 336159 w 419100"/>
                <a:gd name="connsiteY422" fmla="*/ 279089 h 485775"/>
                <a:gd name="connsiteX423" fmla="*/ 341989 w 419100"/>
                <a:gd name="connsiteY423" fmla="*/ 279810 h 485775"/>
                <a:gd name="connsiteX424" fmla="*/ 341360 w 419100"/>
                <a:gd name="connsiteY424" fmla="*/ 283864 h 485775"/>
                <a:gd name="connsiteX425" fmla="*/ 346218 w 419100"/>
                <a:gd name="connsiteY425" fmla="*/ 283142 h 485775"/>
                <a:gd name="connsiteX426" fmla="*/ 348961 w 419100"/>
                <a:gd name="connsiteY426" fmla="*/ 286807 h 485775"/>
                <a:gd name="connsiteX427" fmla="*/ 348504 w 419100"/>
                <a:gd name="connsiteY427" fmla="*/ 290583 h 485775"/>
                <a:gd name="connsiteX428" fmla="*/ 350619 w 419100"/>
                <a:gd name="connsiteY428" fmla="*/ 295192 h 485775"/>
                <a:gd name="connsiteX429" fmla="*/ 354391 w 419100"/>
                <a:gd name="connsiteY429" fmla="*/ 295192 h 485775"/>
                <a:gd name="connsiteX430" fmla="*/ 354905 w 419100"/>
                <a:gd name="connsiteY430" fmla="*/ 292860 h 485775"/>
                <a:gd name="connsiteX431" fmla="*/ 358162 w 419100"/>
                <a:gd name="connsiteY431" fmla="*/ 291416 h 485775"/>
                <a:gd name="connsiteX432" fmla="*/ 358277 w 419100"/>
                <a:gd name="connsiteY432" fmla="*/ 287362 h 485775"/>
                <a:gd name="connsiteX433" fmla="*/ 355191 w 419100"/>
                <a:gd name="connsiteY433" fmla="*/ 283087 h 485775"/>
                <a:gd name="connsiteX434" fmla="*/ 356734 w 419100"/>
                <a:gd name="connsiteY434" fmla="*/ 280643 h 485775"/>
                <a:gd name="connsiteX435" fmla="*/ 364678 w 419100"/>
                <a:gd name="connsiteY435" fmla="*/ 275368 h 485775"/>
                <a:gd name="connsiteX436" fmla="*/ 365078 w 419100"/>
                <a:gd name="connsiteY436" fmla="*/ 280865 h 485775"/>
                <a:gd name="connsiteX437" fmla="*/ 369993 w 419100"/>
                <a:gd name="connsiteY437" fmla="*/ 282587 h 485775"/>
                <a:gd name="connsiteX438" fmla="*/ 368907 w 419100"/>
                <a:gd name="connsiteY438" fmla="*/ 284419 h 485775"/>
                <a:gd name="connsiteX439" fmla="*/ 373765 w 419100"/>
                <a:gd name="connsiteY439" fmla="*/ 287862 h 485775"/>
                <a:gd name="connsiteX440" fmla="*/ 371650 w 419100"/>
                <a:gd name="connsiteY440" fmla="*/ 289417 h 485775"/>
                <a:gd name="connsiteX441" fmla="*/ 367535 w 419100"/>
                <a:gd name="connsiteY441" fmla="*/ 289306 h 485775"/>
                <a:gd name="connsiteX442" fmla="*/ 367021 w 419100"/>
                <a:gd name="connsiteY442" fmla="*/ 291916 h 485775"/>
                <a:gd name="connsiteX443" fmla="*/ 371822 w 419100"/>
                <a:gd name="connsiteY443" fmla="*/ 295247 h 485775"/>
                <a:gd name="connsiteX444" fmla="*/ 371936 w 419100"/>
                <a:gd name="connsiteY444" fmla="*/ 295747 h 485775"/>
                <a:gd name="connsiteX445" fmla="*/ 372165 w 419100"/>
                <a:gd name="connsiteY445" fmla="*/ 297246 h 485775"/>
                <a:gd name="connsiteX446" fmla="*/ 366449 w 419100"/>
                <a:gd name="connsiteY446" fmla="*/ 296969 h 485775"/>
                <a:gd name="connsiteX447" fmla="*/ 362677 w 419100"/>
                <a:gd name="connsiteY447" fmla="*/ 299467 h 485775"/>
                <a:gd name="connsiteX448" fmla="*/ 363535 w 419100"/>
                <a:gd name="connsiteY448" fmla="*/ 303354 h 485775"/>
                <a:gd name="connsiteX449" fmla="*/ 355648 w 419100"/>
                <a:gd name="connsiteY449" fmla="*/ 298690 h 485775"/>
                <a:gd name="connsiteX450" fmla="*/ 355076 w 419100"/>
                <a:gd name="connsiteY450" fmla="*/ 298191 h 485775"/>
                <a:gd name="connsiteX451" fmla="*/ 354391 w 419100"/>
                <a:gd name="connsiteY451" fmla="*/ 295914 h 485775"/>
                <a:gd name="connsiteX452" fmla="*/ 349533 w 419100"/>
                <a:gd name="connsiteY452" fmla="*/ 299412 h 485775"/>
                <a:gd name="connsiteX453" fmla="*/ 353933 w 419100"/>
                <a:gd name="connsiteY453" fmla="*/ 299245 h 485775"/>
                <a:gd name="connsiteX454" fmla="*/ 352676 w 419100"/>
                <a:gd name="connsiteY454" fmla="*/ 303243 h 485775"/>
                <a:gd name="connsiteX455" fmla="*/ 353476 w 419100"/>
                <a:gd name="connsiteY455" fmla="*/ 305798 h 485775"/>
                <a:gd name="connsiteX456" fmla="*/ 351990 w 419100"/>
                <a:gd name="connsiteY456" fmla="*/ 308797 h 485775"/>
                <a:gd name="connsiteX457" fmla="*/ 347190 w 419100"/>
                <a:gd name="connsiteY457" fmla="*/ 309629 h 485775"/>
                <a:gd name="connsiteX458" fmla="*/ 345818 w 419100"/>
                <a:gd name="connsiteY458" fmla="*/ 305576 h 485775"/>
                <a:gd name="connsiteX459" fmla="*/ 346561 w 419100"/>
                <a:gd name="connsiteY459" fmla="*/ 303077 h 485775"/>
                <a:gd name="connsiteX460" fmla="*/ 345361 w 419100"/>
                <a:gd name="connsiteY460" fmla="*/ 298191 h 485775"/>
                <a:gd name="connsiteX461" fmla="*/ 343303 w 419100"/>
                <a:gd name="connsiteY461" fmla="*/ 299912 h 485775"/>
                <a:gd name="connsiteX462" fmla="*/ 345475 w 419100"/>
                <a:gd name="connsiteY462" fmla="*/ 302855 h 485775"/>
                <a:gd name="connsiteX463" fmla="*/ 342675 w 419100"/>
                <a:gd name="connsiteY463" fmla="*/ 306409 h 485775"/>
                <a:gd name="connsiteX464" fmla="*/ 336902 w 419100"/>
                <a:gd name="connsiteY464" fmla="*/ 306020 h 485775"/>
                <a:gd name="connsiteX465" fmla="*/ 338846 w 419100"/>
                <a:gd name="connsiteY465" fmla="*/ 303299 h 485775"/>
                <a:gd name="connsiteX466" fmla="*/ 336845 w 419100"/>
                <a:gd name="connsiteY466" fmla="*/ 300967 h 485775"/>
                <a:gd name="connsiteX467" fmla="*/ 337360 w 419100"/>
                <a:gd name="connsiteY467" fmla="*/ 298468 h 485775"/>
                <a:gd name="connsiteX468" fmla="*/ 334731 w 419100"/>
                <a:gd name="connsiteY468" fmla="*/ 297913 h 485775"/>
                <a:gd name="connsiteX469" fmla="*/ 332445 w 419100"/>
                <a:gd name="connsiteY469" fmla="*/ 301633 h 485775"/>
                <a:gd name="connsiteX470" fmla="*/ 333759 w 419100"/>
                <a:gd name="connsiteY470" fmla="*/ 293304 h 485775"/>
                <a:gd name="connsiteX471" fmla="*/ 328959 w 419100"/>
                <a:gd name="connsiteY471" fmla="*/ 293304 h 485775"/>
                <a:gd name="connsiteX472" fmla="*/ 325072 w 419100"/>
                <a:gd name="connsiteY472" fmla="*/ 290416 h 485775"/>
                <a:gd name="connsiteX473" fmla="*/ 323644 w 419100"/>
                <a:gd name="connsiteY473" fmla="*/ 295469 h 485775"/>
                <a:gd name="connsiteX474" fmla="*/ 324558 w 419100"/>
                <a:gd name="connsiteY474" fmla="*/ 301689 h 485775"/>
                <a:gd name="connsiteX475" fmla="*/ 318500 w 419100"/>
                <a:gd name="connsiteY475" fmla="*/ 301800 h 485775"/>
                <a:gd name="connsiteX476" fmla="*/ 316157 w 419100"/>
                <a:gd name="connsiteY476" fmla="*/ 300023 h 485775"/>
                <a:gd name="connsiteX477" fmla="*/ 317300 w 419100"/>
                <a:gd name="connsiteY477" fmla="*/ 295025 h 485775"/>
                <a:gd name="connsiteX478" fmla="*/ 315528 w 419100"/>
                <a:gd name="connsiteY478" fmla="*/ 293804 h 485775"/>
                <a:gd name="connsiteX479" fmla="*/ 312156 w 419100"/>
                <a:gd name="connsiteY479" fmla="*/ 295858 h 485775"/>
                <a:gd name="connsiteX480" fmla="*/ 313299 w 419100"/>
                <a:gd name="connsiteY480" fmla="*/ 298579 h 485775"/>
                <a:gd name="connsiteX481" fmla="*/ 309527 w 419100"/>
                <a:gd name="connsiteY481" fmla="*/ 300412 h 485775"/>
                <a:gd name="connsiteX482" fmla="*/ 305812 w 419100"/>
                <a:gd name="connsiteY482" fmla="*/ 300190 h 485775"/>
                <a:gd name="connsiteX483" fmla="*/ 305184 w 419100"/>
                <a:gd name="connsiteY483" fmla="*/ 304132 h 485775"/>
                <a:gd name="connsiteX484" fmla="*/ 312042 w 419100"/>
                <a:gd name="connsiteY484" fmla="*/ 306187 h 485775"/>
                <a:gd name="connsiteX485" fmla="*/ 314099 w 419100"/>
                <a:gd name="connsiteY485" fmla="*/ 311462 h 485775"/>
                <a:gd name="connsiteX486" fmla="*/ 314728 w 419100"/>
                <a:gd name="connsiteY486" fmla="*/ 309740 h 485775"/>
                <a:gd name="connsiteX487" fmla="*/ 319529 w 419100"/>
                <a:gd name="connsiteY487" fmla="*/ 310240 h 485775"/>
                <a:gd name="connsiteX488" fmla="*/ 322672 w 419100"/>
                <a:gd name="connsiteY488" fmla="*/ 314460 h 485775"/>
                <a:gd name="connsiteX489" fmla="*/ 327072 w 419100"/>
                <a:gd name="connsiteY489" fmla="*/ 318292 h 485775"/>
                <a:gd name="connsiteX490" fmla="*/ 322558 w 419100"/>
                <a:gd name="connsiteY490" fmla="*/ 320291 h 485775"/>
                <a:gd name="connsiteX491" fmla="*/ 319129 w 419100"/>
                <a:gd name="connsiteY491" fmla="*/ 319625 h 485775"/>
                <a:gd name="connsiteX492" fmla="*/ 320957 w 419100"/>
                <a:gd name="connsiteY492" fmla="*/ 324456 h 485775"/>
                <a:gd name="connsiteX493" fmla="*/ 316728 w 419100"/>
                <a:gd name="connsiteY493" fmla="*/ 327565 h 485775"/>
                <a:gd name="connsiteX494" fmla="*/ 313242 w 419100"/>
                <a:gd name="connsiteY494" fmla="*/ 324567 h 485775"/>
                <a:gd name="connsiteX495" fmla="*/ 309413 w 419100"/>
                <a:gd name="connsiteY495" fmla="*/ 325899 h 485775"/>
                <a:gd name="connsiteX496" fmla="*/ 303984 w 419100"/>
                <a:gd name="connsiteY496" fmla="*/ 321068 h 485775"/>
                <a:gd name="connsiteX497" fmla="*/ 301812 w 419100"/>
                <a:gd name="connsiteY497" fmla="*/ 324067 h 485775"/>
                <a:gd name="connsiteX498" fmla="*/ 304498 w 419100"/>
                <a:gd name="connsiteY498" fmla="*/ 328065 h 485775"/>
                <a:gd name="connsiteX499" fmla="*/ 307127 w 419100"/>
                <a:gd name="connsiteY499" fmla="*/ 329009 h 485775"/>
                <a:gd name="connsiteX500" fmla="*/ 305356 w 419100"/>
                <a:gd name="connsiteY500" fmla="*/ 338116 h 485775"/>
                <a:gd name="connsiteX501" fmla="*/ 302841 w 419100"/>
                <a:gd name="connsiteY501" fmla="*/ 342614 h 485775"/>
                <a:gd name="connsiteX502" fmla="*/ 301698 w 419100"/>
                <a:gd name="connsiteY502" fmla="*/ 336228 h 485775"/>
                <a:gd name="connsiteX503" fmla="*/ 304212 w 419100"/>
                <a:gd name="connsiteY503" fmla="*/ 333063 h 485775"/>
                <a:gd name="connsiteX504" fmla="*/ 298783 w 419100"/>
                <a:gd name="connsiteY504" fmla="*/ 333729 h 485775"/>
                <a:gd name="connsiteX505" fmla="*/ 297869 w 419100"/>
                <a:gd name="connsiteY505" fmla="*/ 333396 h 485775"/>
                <a:gd name="connsiteX506" fmla="*/ 294440 w 419100"/>
                <a:gd name="connsiteY506" fmla="*/ 329620 h 485775"/>
                <a:gd name="connsiteX507" fmla="*/ 294783 w 419100"/>
                <a:gd name="connsiteY507" fmla="*/ 326066 h 485775"/>
                <a:gd name="connsiteX508" fmla="*/ 296783 w 419100"/>
                <a:gd name="connsiteY508" fmla="*/ 326677 h 485775"/>
                <a:gd name="connsiteX509" fmla="*/ 298669 w 419100"/>
                <a:gd name="connsiteY509" fmla="*/ 322290 h 485775"/>
                <a:gd name="connsiteX510" fmla="*/ 296897 w 419100"/>
                <a:gd name="connsiteY510" fmla="*/ 321457 h 485775"/>
                <a:gd name="connsiteX511" fmla="*/ 290839 w 419100"/>
                <a:gd name="connsiteY511" fmla="*/ 323234 h 485775"/>
                <a:gd name="connsiteX512" fmla="*/ 289468 w 419100"/>
                <a:gd name="connsiteY512" fmla="*/ 319569 h 485775"/>
                <a:gd name="connsiteX513" fmla="*/ 291468 w 419100"/>
                <a:gd name="connsiteY513" fmla="*/ 316626 h 485775"/>
                <a:gd name="connsiteX514" fmla="*/ 287696 w 419100"/>
                <a:gd name="connsiteY514" fmla="*/ 315960 h 485775"/>
                <a:gd name="connsiteX515" fmla="*/ 284152 w 419100"/>
                <a:gd name="connsiteY515" fmla="*/ 317570 h 485775"/>
                <a:gd name="connsiteX516" fmla="*/ 283924 w 419100"/>
                <a:gd name="connsiteY516" fmla="*/ 317626 h 485775"/>
                <a:gd name="connsiteX517" fmla="*/ 284267 w 419100"/>
                <a:gd name="connsiteY517" fmla="*/ 318514 h 485775"/>
                <a:gd name="connsiteX518" fmla="*/ 282495 w 419100"/>
                <a:gd name="connsiteY518" fmla="*/ 319069 h 485775"/>
                <a:gd name="connsiteX519" fmla="*/ 282781 w 419100"/>
                <a:gd name="connsiteY519" fmla="*/ 319403 h 485775"/>
                <a:gd name="connsiteX520" fmla="*/ 286496 w 419100"/>
                <a:gd name="connsiteY520" fmla="*/ 321235 h 485775"/>
                <a:gd name="connsiteX521" fmla="*/ 286210 w 419100"/>
                <a:gd name="connsiteY521" fmla="*/ 321679 h 485775"/>
                <a:gd name="connsiteX522" fmla="*/ 286381 w 419100"/>
                <a:gd name="connsiteY522" fmla="*/ 322290 h 485775"/>
                <a:gd name="connsiteX523" fmla="*/ 290382 w 419100"/>
                <a:gd name="connsiteY523" fmla="*/ 323956 h 485775"/>
                <a:gd name="connsiteX524" fmla="*/ 290382 w 419100"/>
                <a:gd name="connsiteY524" fmla="*/ 326621 h 485775"/>
                <a:gd name="connsiteX525" fmla="*/ 287296 w 419100"/>
                <a:gd name="connsiteY525" fmla="*/ 328398 h 485775"/>
                <a:gd name="connsiteX526" fmla="*/ 289411 w 419100"/>
                <a:gd name="connsiteY526" fmla="*/ 332119 h 485775"/>
                <a:gd name="connsiteX527" fmla="*/ 281752 w 419100"/>
                <a:gd name="connsiteY527" fmla="*/ 334451 h 485775"/>
                <a:gd name="connsiteX528" fmla="*/ 286667 w 419100"/>
                <a:gd name="connsiteY528" fmla="*/ 341003 h 485775"/>
                <a:gd name="connsiteX529" fmla="*/ 289411 w 419100"/>
                <a:gd name="connsiteY529" fmla="*/ 341392 h 485775"/>
                <a:gd name="connsiteX530" fmla="*/ 293297 w 419100"/>
                <a:gd name="connsiteY530" fmla="*/ 337949 h 485775"/>
                <a:gd name="connsiteX531" fmla="*/ 293982 w 419100"/>
                <a:gd name="connsiteY531" fmla="*/ 339448 h 485775"/>
                <a:gd name="connsiteX532" fmla="*/ 290782 w 419100"/>
                <a:gd name="connsiteY532" fmla="*/ 346612 h 485775"/>
                <a:gd name="connsiteX533" fmla="*/ 237232 w 419100"/>
                <a:gd name="connsiteY533" fmla="*/ 393534 h 485775"/>
                <a:gd name="connsiteX534" fmla="*/ 240890 w 419100"/>
                <a:gd name="connsiteY534" fmla="*/ 394311 h 485775"/>
                <a:gd name="connsiteX535" fmla="*/ 243233 w 419100"/>
                <a:gd name="connsiteY535" fmla="*/ 401363 h 485775"/>
                <a:gd name="connsiteX536" fmla="*/ 241461 w 419100"/>
                <a:gd name="connsiteY536" fmla="*/ 403973 h 485775"/>
                <a:gd name="connsiteX537" fmla="*/ 236603 w 419100"/>
                <a:gd name="connsiteY537" fmla="*/ 402363 h 485775"/>
                <a:gd name="connsiteX538" fmla="*/ 231745 w 419100"/>
                <a:gd name="connsiteY538" fmla="*/ 403640 h 485775"/>
                <a:gd name="connsiteX539" fmla="*/ 229574 w 419100"/>
                <a:gd name="connsiteY539" fmla="*/ 407027 h 485775"/>
                <a:gd name="connsiteX540" fmla="*/ 225173 w 419100"/>
                <a:gd name="connsiteY540" fmla="*/ 403862 h 485775"/>
                <a:gd name="connsiteX541" fmla="*/ 227916 w 419100"/>
                <a:gd name="connsiteY541" fmla="*/ 402696 h 485775"/>
                <a:gd name="connsiteX542" fmla="*/ 226659 w 419100"/>
                <a:gd name="connsiteY542" fmla="*/ 397309 h 485775"/>
                <a:gd name="connsiteX543" fmla="*/ 228545 w 419100"/>
                <a:gd name="connsiteY543" fmla="*/ 396366 h 485775"/>
                <a:gd name="connsiteX544" fmla="*/ 233746 w 419100"/>
                <a:gd name="connsiteY544" fmla="*/ 399197 h 485775"/>
                <a:gd name="connsiteX545" fmla="*/ 335474 w 419100"/>
                <a:gd name="connsiteY545" fmla="*/ 323734 h 485775"/>
                <a:gd name="connsiteX546" fmla="*/ 332959 w 419100"/>
                <a:gd name="connsiteY546" fmla="*/ 323234 h 485775"/>
                <a:gd name="connsiteX547" fmla="*/ 332902 w 419100"/>
                <a:gd name="connsiteY547" fmla="*/ 319458 h 485775"/>
                <a:gd name="connsiteX548" fmla="*/ 335702 w 419100"/>
                <a:gd name="connsiteY548" fmla="*/ 317292 h 485775"/>
                <a:gd name="connsiteX549" fmla="*/ 338274 w 419100"/>
                <a:gd name="connsiteY549" fmla="*/ 321679 h 485775"/>
                <a:gd name="connsiteX550" fmla="*/ 341932 w 419100"/>
                <a:gd name="connsiteY550" fmla="*/ 323234 h 485775"/>
                <a:gd name="connsiteX551" fmla="*/ 344332 w 419100"/>
                <a:gd name="connsiteY551" fmla="*/ 322401 h 485775"/>
                <a:gd name="connsiteX552" fmla="*/ 342732 w 419100"/>
                <a:gd name="connsiteY552" fmla="*/ 327343 h 485775"/>
                <a:gd name="connsiteX553" fmla="*/ 340503 w 419100"/>
                <a:gd name="connsiteY553" fmla="*/ 327787 h 485775"/>
                <a:gd name="connsiteX554" fmla="*/ 338846 w 419100"/>
                <a:gd name="connsiteY554" fmla="*/ 325178 h 485775"/>
                <a:gd name="connsiteX555" fmla="*/ 345589 w 419100"/>
                <a:gd name="connsiteY555" fmla="*/ 279533 h 485775"/>
                <a:gd name="connsiteX556" fmla="*/ 345647 w 419100"/>
                <a:gd name="connsiteY556" fmla="*/ 277201 h 485775"/>
                <a:gd name="connsiteX557" fmla="*/ 348504 w 419100"/>
                <a:gd name="connsiteY557" fmla="*/ 275202 h 485775"/>
                <a:gd name="connsiteX558" fmla="*/ 382394 w 419100"/>
                <a:gd name="connsiteY558" fmla="*/ 221394 h 485775"/>
                <a:gd name="connsiteX559" fmla="*/ 381823 w 419100"/>
                <a:gd name="connsiteY559" fmla="*/ 218617 h 485775"/>
                <a:gd name="connsiteX560" fmla="*/ 384452 w 419100"/>
                <a:gd name="connsiteY560" fmla="*/ 216785 h 485775"/>
                <a:gd name="connsiteX561" fmla="*/ 386052 w 419100"/>
                <a:gd name="connsiteY561" fmla="*/ 218673 h 485775"/>
                <a:gd name="connsiteX562" fmla="*/ 220373 w 419100"/>
                <a:gd name="connsiteY562" fmla="*/ 405084 h 485775"/>
                <a:gd name="connsiteX563" fmla="*/ 220658 w 419100"/>
                <a:gd name="connsiteY563" fmla="*/ 400530 h 485775"/>
                <a:gd name="connsiteX564" fmla="*/ 224373 w 419100"/>
                <a:gd name="connsiteY564" fmla="*/ 401030 h 485775"/>
                <a:gd name="connsiteX565" fmla="*/ 375879 w 419100"/>
                <a:gd name="connsiteY565" fmla="*/ 169696 h 485775"/>
                <a:gd name="connsiteX566" fmla="*/ 379994 w 419100"/>
                <a:gd name="connsiteY566" fmla="*/ 169419 h 485775"/>
                <a:gd name="connsiteX567" fmla="*/ 377765 w 419100"/>
                <a:gd name="connsiteY567" fmla="*/ 172306 h 485775"/>
                <a:gd name="connsiteX568" fmla="*/ 217915 w 419100"/>
                <a:gd name="connsiteY568" fmla="*/ 394533 h 485775"/>
                <a:gd name="connsiteX569" fmla="*/ 216943 w 419100"/>
                <a:gd name="connsiteY569" fmla="*/ 398753 h 485775"/>
                <a:gd name="connsiteX570" fmla="*/ 212257 w 419100"/>
                <a:gd name="connsiteY570" fmla="*/ 403085 h 485775"/>
                <a:gd name="connsiteX571" fmla="*/ 206771 w 419100"/>
                <a:gd name="connsiteY571" fmla="*/ 401585 h 485775"/>
                <a:gd name="connsiteX572" fmla="*/ 205342 w 419100"/>
                <a:gd name="connsiteY572" fmla="*/ 398753 h 485775"/>
                <a:gd name="connsiteX573" fmla="*/ 207628 w 419100"/>
                <a:gd name="connsiteY573" fmla="*/ 390868 h 485775"/>
                <a:gd name="connsiteX574" fmla="*/ 212429 w 419100"/>
                <a:gd name="connsiteY574" fmla="*/ 388814 h 485775"/>
                <a:gd name="connsiteX575" fmla="*/ 216772 w 419100"/>
                <a:gd name="connsiteY575" fmla="*/ 391257 h 485775"/>
                <a:gd name="connsiteX576" fmla="*/ 377994 w 419100"/>
                <a:gd name="connsiteY576" fmla="*/ 227280 h 485775"/>
                <a:gd name="connsiteX577" fmla="*/ 377079 w 419100"/>
                <a:gd name="connsiteY577" fmla="*/ 223337 h 485775"/>
                <a:gd name="connsiteX578" fmla="*/ 380851 w 419100"/>
                <a:gd name="connsiteY578" fmla="*/ 225947 h 485775"/>
                <a:gd name="connsiteX579" fmla="*/ 351419 w 419100"/>
                <a:gd name="connsiteY579" fmla="*/ 227780 h 485775"/>
                <a:gd name="connsiteX580" fmla="*/ 347990 w 419100"/>
                <a:gd name="connsiteY580" fmla="*/ 225337 h 485775"/>
                <a:gd name="connsiteX581" fmla="*/ 349933 w 419100"/>
                <a:gd name="connsiteY581" fmla="*/ 223226 h 485775"/>
                <a:gd name="connsiteX582" fmla="*/ 353476 w 419100"/>
                <a:gd name="connsiteY582" fmla="*/ 225059 h 485775"/>
                <a:gd name="connsiteX583" fmla="*/ 387709 w 419100"/>
                <a:gd name="connsiteY583" fmla="*/ 190575 h 485775"/>
                <a:gd name="connsiteX584" fmla="*/ 387881 w 419100"/>
                <a:gd name="connsiteY584" fmla="*/ 187743 h 485775"/>
                <a:gd name="connsiteX585" fmla="*/ 391196 w 419100"/>
                <a:gd name="connsiteY585" fmla="*/ 187188 h 485775"/>
                <a:gd name="connsiteX586" fmla="*/ 390738 w 419100"/>
                <a:gd name="connsiteY586" fmla="*/ 189576 h 485775"/>
                <a:gd name="connsiteX587" fmla="*/ 353190 w 419100"/>
                <a:gd name="connsiteY587" fmla="*/ 277534 h 485775"/>
                <a:gd name="connsiteX588" fmla="*/ 358277 w 419100"/>
                <a:gd name="connsiteY588" fmla="*/ 275701 h 485775"/>
                <a:gd name="connsiteX589" fmla="*/ 358448 w 419100"/>
                <a:gd name="connsiteY589" fmla="*/ 278755 h 485775"/>
                <a:gd name="connsiteX590" fmla="*/ 354276 w 419100"/>
                <a:gd name="connsiteY590" fmla="*/ 278977 h 485775"/>
                <a:gd name="connsiteX591" fmla="*/ 362335 w 419100"/>
                <a:gd name="connsiteY591" fmla="*/ 177637 h 485775"/>
                <a:gd name="connsiteX592" fmla="*/ 365649 w 419100"/>
                <a:gd name="connsiteY592" fmla="*/ 175860 h 485775"/>
                <a:gd name="connsiteX593" fmla="*/ 367707 w 419100"/>
                <a:gd name="connsiteY593" fmla="*/ 177304 h 485775"/>
                <a:gd name="connsiteX594" fmla="*/ 363821 w 419100"/>
                <a:gd name="connsiteY594" fmla="*/ 179025 h 485775"/>
                <a:gd name="connsiteX595" fmla="*/ 397139 w 419100"/>
                <a:gd name="connsiteY595" fmla="*/ 184134 h 485775"/>
                <a:gd name="connsiteX596" fmla="*/ 395482 w 419100"/>
                <a:gd name="connsiteY596" fmla="*/ 182246 h 485775"/>
                <a:gd name="connsiteX597" fmla="*/ 398797 w 419100"/>
                <a:gd name="connsiteY597" fmla="*/ 178525 h 485775"/>
                <a:gd name="connsiteX598" fmla="*/ 400054 w 419100"/>
                <a:gd name="connsiteY598" fmla="*/ 181968 h 485775"/>
                <a:gd name="connsiteX599" fmla="*/ 417999 w 419100"/>
                <a:gd name="connsiteY599" fmla="*/ 146097 h 485775"/>
                <a:gd name="connsiteX600" fmla="*/ 414170 w 419100"/>
                <a:gd name="connsiteY600" fmla="*/ 143209 h 485775"/>
                <a:gd name="connsiteX601" fmla="*/ 414970 w 419100"/>
                <a:gd name="connsiteY601" fmla="*/ 141210 h 485775"/>
                <a:gd name="connsiteX602" fmla="*/ 418228 w 419100"/>
                <a:gd name="connsiteY602" fmla="*/ 140821 h 485775"/>
                <a:gd name="connsiteX603" fmla="*/ 421142 w 419100"/>
                <a:gd name="connsiteY603" fmla="*/ 144320 h 485775"/>
                <a:gd name="connsiteX604" fmla="*/ 398511 w 419100"/>
                <a:gd name="connsiteY604" fmla="*/ 158369 h 485775"/>
                <a:gd name="connsiteX605" fmla="*/ 399540 w 419100"/>
                <a:gd name="connsiteY605" fmla="*/ 157924 h 485775"/>
                <a:gd name="connsiteX606" fmla="*/ 399711 w 419100"/>
                <a:gd name="connsiteY606" fmla="*/ 158424 h 485775"/>
                <a:gd name="connsiteX607" fmla="*/ 397539 w 419100"/>
                <a:gd name="connsiteY607" fmla="*/ 158757 h 485775"/>
                <a:gd name="connsiteX608" fmla="*/ 353762 w 419100"/>
                <a:gd name="connsiteY608" fmla="*/ 176082 h 485775"/>
                <a:gd name="connsiteX609" fmla="*/ 352219 w 419100"/>
                <a:gd name="connsiteY609" fmla="*/ 173084 h 485775"/>
                <a:gd name="connsiteX610" fmla="*/ 354276 w 419100"/>
                <a:gd name="connsiteY610" fmla="*/ 170640 h 485775"/>
                <a:gd name="connsiteX611" fmla="*/ 357877 w 419100"/>
                <a:gd name="connsiteY611" fmla="*/ 171918 h 485775"/>
                <a:gd name="connsiteX612" fmla="*/ 361249 w 419100"/>
                <a:gd name="connsiteY612" fmla="*/ 170585 h 485775"/>
                <a:gd name="connsiteX613" fmla="*/ 362163 w 419100"/>
                <a:gd name="connsiteY613" fmla="*/ 172862 h 485775"/>
                <a:gd name="connsiteX614" fmla="*/ 358620 w 419100"/>
                <a:gd name="connsiteY614" fmla="*/ 17530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</a:cxnLst>
              <a:rect l="l" t="t" r="r" b="b"/>
              <a:pathLst>
                <a:path w="419100" h="485775">
                  <a:moveTo>
                    <a:pt x="292211" y="347000"/>
                  </a:moveTo>
                  <a:lnTo>
                    <a:pt x="292439" y="347667"/>
                  </a:lnTo>
                  <a:lnTo>
                    <a:pt x="294783" y="347833"/>
                  </a:lnTo>
                  <a:lnTo>
                    <a:pt x="294783" y="347889"/>
                  </a:lnTo>
                  <a:lnTo>
                    <a:pt x="293068" y="349943"/>
                  </a:lnTo>
                  <a:lnTo>
                    <a:pt x="286724" y="348611"/>
                  </a:lnTo>
                  <a:lnTo>
                    <a:pt x="284210" y="350832"/>
                  </a:lnTo>
                  <a:lnTo>
                    <a:pt x="285524" y="353497"/>
                  </a:lnTo>
                  <a:lnTo>
                    <a:pt x="290553" y="354330"/>
                  </a:lnTo>
                  <a:lnTo>
                    <a:pt x="290725" y="356329"/>
                  </a:lnTo>
                  <a:lnTo>
                    <a:pt x="285581" y="357162"/>
                  </a:lnTo>
                  <a:lnTo>
                    <a:pt x="279180" y="355441"/>
                  </a:lnTo>
                  <a:lnTo>
                    <a:pt x="276380" y="358828"/>
                  </a:lnTo>
                  <a:lnTo>
                    <a:pt x="273923" y="357162"/>
                  </a:lnTo>
                  <a:lnTo>
                    <a:pt x="268436" y="360050"/>
                  </a:lnTo>
                  <a:lnTo>
                    <a:pt x="263807" y="359383"/>
                  </a:lnTo>
                  <a:lnTo>
                    <a:pt x="264150" y="357717"/>
                  </a:lnTo>
                  <a:lnTo>
                    <a:pt x="259064" y="359939"/>
                  </a:lnTo>
                  <a:lnTo>
                    <a:pt x="259349" y="363493"/>
                  </a:lnTo>
                  <a:lnTo>
                    <a:pt x="271922" y="366769"/>
                  </a:lnTo>
                  <a:lnTo>
                    <a:pt x="271236" y="370156"/>
                  </a:lnTo>
                  <a:lnTo>
                    <a:pt x="264264" y="378152"/>
                  </a:lnTo>
                  <a:lnTo>
                    <a:pt x="261178" y="376653"/>
                  </a:lnTo>
                  <a:lnTo>
                    <a:pt x="259521" y="379318"/>
                  </a:lnTo>
                  <a:lnTo>
                    <a:pt x="260321" y="382539"/>
                  </a:lnTo>
                  <a:lnTo>
                    <a:pt x="262721" y="381373"/>
                  </a:lnTo>
                  <a:lnTo>
                    <a:pt x="262092" y="386648"/>
                  </a:lnTo>
                  <a:lnTo>
                    <a:pt x="255977" y="392812"/>
                  </a:lnTo>
                  <a:lnTo>
                    <a:pt x="250777" y="393756"/>
                  </a:lnTo>
                  <a:lnTo>
                    <a:pt x="250662" y="387592"/>
                  </a:lnTo>
                  <a:lnTo>
                    <a:pt x="246547" y="383983"/>
                  </a:lnTo>
                  <a:lnTo>
                    <a:pt x="240204" y="383316"/>
                  </a:lnTo>
                  <a:lnTo>
                    <a:pt x="232717" y="388092"/>
                  </a:lnTo>
                  <a:lnTo>
                    <a:pt x="233803" y="391312"/>
                  </a:lnTo>
                  <a:lnTo>
                    <a:pt x="221516" y="393756"/>
                  </a:lnTo>
                  <a:lnTo>
                    <a:pt x="214658" y="388925"/>
                  </a:lnTo>
                  <a:lnTo>
                    <a:pt x="212943" y="386481"/>
                  </a:lnTo>
                  <a:lnTo>
                    <a:pt x="210257" y="387870"/>
                  </a:lnTo>
                  <a:lnTo>
                    <a:pt x="206771" y="392090"/>
                  </a:lnTo>
                  <a:lnTo>
                    <a:pt x="203513" y="403362"/>
                  </a:lnTo>
                  <a:lnTo>
                    <a:pt x="207171" y="404306"/>
                  </a:lnTo>
                  <a:lnTo>
                    <a:pt x="206542" y="409637"/>
                  </a:lnTo>
                  <a:lnTo>
                    <a:pt x="209400" y="409581"/>
                  </a:lnTo>
                  <a:lnTo>
                    <a:pt x="213686" y="418466"/>
                  </a:lnTo>
                  <a:lnTo>
                    <a:pt x="209685" y="422575"/>
                  </a:lnTo>
                  <a:lnTo>
                    <a:pt x="205913" y="422964"/>
                  </a:lnTo>
                  <a:lnTo>
                    <a:pt x="200770" y="425852"/>
                  </a:lnTo>
                  <a:lnTo>
                    <a:pt x="198998" y="430405"/>
                  </a:lnTo>
                  <a:lnTo>
                    <a:pt x="193055" y="435736"/>
                  </a:lnTo>
                  <a:lnTo>
                    <a:pt x="192255" y="441844"/>
                  </a:lnTo>
                  <a:lnTo>
                    <a:pt x="190654" y="444676"/>
                  </a:lnTo>
                  <a:lnTo>
                    <a:pt x="186425" y="445398"/>
                  </a:lnTo>
                  <a:lnTo>
                    <a:pt x="181110" y="451228"/>
                  </a:lnTo>
                  <a:lnTo>
                    <a:pt x="179738" y="455393"/>
                  </a:lnTo>
                  <a:lnTo>
                    <a:pt x="176938" y="457392"/>
                  </a:lnTo>
                  <a:lnTo>
                    <a:pt x="170309" y="457170"/>
                  </a:lnTo>
                  <a:lnTo>
                    <a:pt x="168537" y="458280"/>
                  </a:lnTo>
                  <a:lnTo>
                    <a:pt x="166651" y="464666"/>
                  </a:lnTo>
                  <a:lnTo>
                    <a:pt x="167451" y="467276"/>
                  </a:lnTo>
                  <a:lnTo>
                    <a:pt x="162022" y="476161"/>
                  </a:lnTo>
                  <a:lnTo>
                    <a:pt x="156707" y="474717"/>
                  </a:lnTo>
                  <a:lnTo>
                    <a:pt x="152706" y="475883"/>
                  </a:lnTo>
                  <a:lnTo>
                    <a:pt x="151963" y="482158"/>
                  </a:lnTo>
                  <a:lnTo>
                    <a:pt x="148363" y="483602"/>
                  </a:lnTo>
                  <a:lnTo>
                    <a:pt x="149220" y="487989"/>
                  </a:lnTo>
                  <a:lnTo>
                    <a:pt x="142133" y="490987"/>
                  </a:lnTo>
                  <a:lnTo>
                    <a:pt x="134246" y="491487"/>
                  </a:lnTo>
                  <a:lnTo>
                    <a:pt x="133218" y="489377"/>
                  </a:lnTo>
                  <a:lnTo>
                    <a:pt x="124074" y="490321"/>
                  </a:lnTo>
                  <a:lnTo>
                    <a:pt x="124074" y="483491"/>
                  </a:lnTo>
                  <a:lnTo>
                    <a:pt x="119845" y="480992"/>
                  </a:lnTo>
                  <a:lnTo>
                    <a:pt x="117673" y="481658"/>
                  </a:lnTo>
                  <a:lnTo>
                    <a:pt x="111329" y="476938"/>
                  </a:lnTo>
                  <a:lnTo>
                    <a:pt x="110643" y="470386"/>
                  </a:lnTo>
                  <a:lnTo>
                    <a:pt x="107957" y="465999"/>
                  </a:lnTo>
                  <a:lnTo>
                    <a:pt x="107329" y="460613"/>
                  </a:lnTo>
                  <a:lnTo>
                    <a:pt x="104471" y="460557"/>
                  </a:lnTo>
                  <a:lnTo>
                    <a:pt x="102071" y="453782"/>
                  </a:lnTo>
                  <a:lnTo>
                    <a:pt x="104014" y="452839"/>
                  </a:lnTo>
                  <a:lnTo>
                    <a:pt x="104471" y="445953"/>
                  </a:lnTo>
                  <a:lnTo>
                    <a:pt x="101842" y="445064"/>
                  </a:lnTo>
                  <a:lnTo>
                    <a:pt x="99728" y="439345"/>
                  </a:lnTo>
                  <a:lnTo>
                    <a:pt x="100128" y="433015"/>
                  </a:lnTo>
                  <a:lnTo>
                    <a:pt x="106071" y="427684"/>
                  </a:lnTo>
                  <a:lnTo>
                    <a:pt x="102128" y="423852"/>
                  </a:lnTo>
                  <a:lnTo>
                    <a:pt x="100013" y="423519"/>
                  </a:lnTo>
                  <a:lnTo>
                    <a:pt x="100471" y="417300"/>
                  </a:lnTo>
                  <a:lnTo>
                    <a:pt x="98242" y="416634"/>
                  </a:lnTo>
                  <a:lnTo>
                    <a:pt x="98699" y="413247"/>
                  </a:lnTo>
                  <a:lnTo>
                    <a:pt x="96527" y="410248"/>
                  </a:lnTo>
                  <a:lnTo>
                    <a:pt x="97270" y="408304"/>
                  </a:lnTo>
                  <a:lnTo>
                    <a:pt x="91269" y="400919"/>
                  </a:lnTo>
                  <a:lnTo>
                    <a:pt x="93270" y="399086"/>
                  </a:lnTo>
                  <a:lnTo>
                    <a:pt x="90698" y="395366"/>
                  </a:lnTo>
                  <a:lnTo>
                    <a:pt x="87326" y="394811"/>
                  </a:lnTo>
                  <a:lnTo>
                    <a:pt x="83840" y="390368"/>
                  </a:lnTo>
                  <a:lnTo>
                    <a:pt x="84011" y="386537"/>
                  </a:lnTo>
                  <a:lnTo>
                    <a:pt x="89040" y="379207"/>
                  </a:lnTo>
                  <a:lnTo>
                    <a:pt x="85554" y="376708"/>
                  </a:lnTo>
                  <a:lnTo>
                    <a:pt x="75324" y="378818"/>
                  </a:lnTo>
                  <a:lnTo>
                    <a:pt x="71209" y="380540"/>
                  </a:lnTo>
                  <a:lnTo>
                    <a:pt x="69152" y="379263"/>
                  </a:lnTo>
                  <a:lnTo>
                    <a:pt x="66352" y="382594"/>
                  </a:lnTo>
                  <a:lnTo>
                    <a:pt x="62580" y="384316"/>
                  </a:lnTo>
                  <a:lnTo>
                    <a:pt x="60408" y="382650"/>
                  </a:lnTo>
                  <a:lnTo>
                    <a:pt x="61437" y="379485"/>
                  </a:lnTo>
                  <a:lnTo>
                    <a:pt x="58408" y="372544"/>
                  </a:lnTo>
                  <a:lnTo>
                    <a:pt x="54807" y="373155"/>
                  </a:lnTo>
                  <a:lnTo>
                    <a:pt x="52007" y="370100"/>
                  </a:lnTo>
                  <a:lnTo>
                    <a:pt x="52293" y="367713"/>
                  </a:lnTo>
                  <a:lnTo>
                    <a:pt x="48235" y="363992"/>
                  </a:lnTo>
                  <a:lnTo>
                    <a:pt x="48806" y="361827"/>
                  </a:lnTo>
                  <a:lnTo>
                    <a:pt x="52179" y="360216"/>
                  </a:lnTo>
                  <a:lnTo>
                    <a:pt x="50064" y="356440"/>
                  </a:lnTo>
                  <a:lnTo>
                    <a:pt x="47149" y="357107"/>
                  </a:lnTo>
                  <a:lnTo>
                    <a:pt x="45492" y="361438"/>
                  </a:lnTo>
                  <a:lnTo>
                    <a:pt x="40977" y="364214"/>
                  </a:lnTo>
                  <a:lnTo>
                    <a:pt x="36062" y="365047"/>
                  </a:lnTo>
                  <a:lnTo>
                    <a:pt x="36690" y="361827"/>
                  </a:lnTo>
                  <a:lnTo>
                    <a:pt x="33947" y="361327"/>
                  </a:lnTo>
                  <a:lnTo>
                    <a:pt x="31204" y="356496"/>
                  </a:lnTo>
                  <a:lnTo>
                    <a:pt x="27604" y="359605"/>
                  </a:lnTo>
                  <a:lnTo>
                    <a:pt x="19717" y="359272"/>
                  </a:lnTo>
                  <a:lnTo>
                    <a:pt x="14802" y="353553"/>
                  </a:lnTo>
                  <a:lnTo>
                    <a:pt x="12059" y="354219"/>
                  </a:lnTo>
                  <a:lnTo>
                    <a:pt x="4858" y="351776"/>
                  </a:lnTo>
                  <a:lnTo>
                    <a:pt x="3429" y="350388"/>
                  </a:lnTo>
                  <a:lnTo>
                    <a:pt x="1371" y="348056"/>
                  </a:lnTo>
                  <a:lnTo>
                    <a:pt x="6458" y="347944"/>
                  </a:lnTo>
                  <a:lnTo>
                    <a:pt x="1657" y="341892"/>
                  </a:lnTo>
                  <a:lnTo>
                    <a:pt x="6744" y="338782"/>
                  </a:lnTo>
                  <a:lnTo>
                    <a:pt x="4915" y="335284"/>
                  </a:lnTo>
                  <a:lnTo>
                    <a:pt x="2286" y="334506"/>
                  </a:lnTo>
                  <a:lnTo>
                    <a:pt x="3029" y="330730"/>
                  </a:lnTo>
                  <a:lnTo>
                    <a:pt x="457" y="326954"/>
                  </a:lnTo>
                  <a:lnTo>
                    <a:pt x="0" y="322456"/>
                  </a:lnTo>
                  <a:lnTo>
                    <a:pt x="6972" y="319736"/>
                  </a:lnTo>
                  <a:lnTo>
                    <a:pt x="8744" y="313961"/>
                  </a:lnTo>
                  <a:lnTo>
                    <a:pt x="12230" y="314183"/>
                  </a:lnTo>
                  <a:lnTo>
                    <a:pt x="14173" y="311184"/>
                  </a:lnTo>
                  <a:lnTo>
                    <a:pt x="12744" y="305576"/>
                  </a:lnTo>
                  <a:lnTo>
                    <a:pt x="15545" y="299245"/>
                  </a:lnTo>
                  <a:lnTo>
                    <a:pt x="13888" y="293637"/>
                  </a:lnTo>
                  <a:lnTo>
                    <a:pt x="16802" y="291138"/>
                  </a:lnTo>
                  <a:lnTo>
                    <a:pt x="17145" y="287696"/>
                  </a:lnTo>
                  <a:lnTo>
                    <a:pt x="19260" y="286141"/>
                  </a:lnTo>
                  <a:lnTo>
                    <a:pt x="17259" y="279866"/>
                  </a:lnTo>
                  <a:lnTo>
                    <a:pt x="19774" y="277589"/>
                  </a:lnTo>
                  <a:lnTo>
                    <a:pt x="19660" y="271648"/>
                  </a:lnTo>
                  <a:lnTo>
                    <a:pt x="23317" y="271925"/>
                  </a:lnTo>
                  <a:lnTo>
                    <a:pt x="25432" y="265984"/>
                  </a:lnTo>
                  <a:lnTo>
                    <a:pt x="30175" y="263929"/>
                  </a:lnTo>
                  <a:lnTo>
                    <a:pt x="25603" y="259265"/>
                  </a:lnTo>
                  <a:lnTo>
                    <a:pt x="25661" y="255544"/>
                  </a:lnTo>
                  <a:lnTo>
                    <a:pt x="29889" y="252046"/>
                  </a:lnTo>
                  <a:lnTo>
                    <a:pt x="34290" y="250547"/>
                  </a:lnTo>
                  <a:lnTo>
                    <a:pt x="37376" y="251157"/>
                  </a:lnTo>
                  <a:lnTo>
                    <a:pt x="41548" y="248936"/>
                  </a:lnTo>
                  <a:lnTo>
                    <a:pt x="43663" y="245604"/>
                  </a:lnTo>
                  <a:lnTo>
                    <a:pt x="47721" y="244938"/>
                  </a:lnTo>
                  <a:lnTo>
                    <a:pt x="46806" y="241995"/>
                  </a:lnTo>
                  <a:lnTo>
                    <a:pt x="49092" y="237942"/>
                  </a:lnTo>
                  <a:lnTo>
                    <a:pt x="58808" y="229390"/>
                  </a:lnTo>
                  <a:lnTo>
                    <a:pt x="57608" y="223282"/>
                  </a:lnTo>
                  <a:lnTo>
                    <a:pt x="53836" y="224614"/>
                  </a:lnTo>
                  <a:lnTo>
                    <a:pt x="49778" y="223449"/>
                  </a:lnTo>
                  <a:lnTo>
                    <a:pt x="50521" y="220172"/>
                  </a:lnTo>
                  <a:lnTo>
                    <a:pt x="49149" y="216507"/>
                  </a:lnTo>
                  <a:lnTo>
                    <a:pt x="51721" y="210344"/>
                  </a:lnTo>
                  <a:lnTo>
                    <a:pt x="53950" y="209288"/>
                  </a:lnTo>
                  <a:lnTo>
                    <a:pt x="56007" y="205457"/>
                  </a:lnTo>
                  <a:lnTo>
                    <a:pt x="59779" y="203736"/>
                  </a:lnTo>
                  <a:lnTo>
                    <a:pt x="61608" y="198683"/>
                  </a:lnTo>
                  <a:lnTo>
                    <a:pt x="64752" y="199738"/>
                  </a:lnTo>
                  <a:lnTo>
                    <a:pt x="64752" y="203347"/>
                  </a:lnTo>
                  <a:lnTo>
                    <a:pt x="69209" y="202570"/>
                  </a:lnTo>
                  <a:lnTo>
                    <a:pt x="69838" y="196683"/>
                  </a:lnTo>
                  <a:lnTo>
                    <a:pt x="72638" y="191742"/>
                  </a:lnTo>
                  <a:lnTo>
                    <a:pt x="70067" y="191797"/>
                  </a:lnTo>
                  <a:lnTo>
                    <a:pt x="68809" y="188077"/>
                  </a:lnTo>
                  <a:lnTo>
                    <a:pt x="63437" y="183246"/>
                  </a:lnTo>
                  <a:lnTo>
                    <a:pt x="64752" y="181524"/>
                  </a:lnTo>
                  <a:lnTo>
                    <a:pt x="65952" y="173806"/>
                  </a:lnTo>
                  <a:lnTo>
                    <a:pt x="61665" y="170252"/>
                  </a:lnTo>
                  <a:lnTo>
                    <a:pt x="61208" y="166476"/>
                  </a:lnTo>
                  <a:lnTo>
                    <a:pt x="65152" y="160978"/>
                  </a:lnTo>
                  <a:lnTo>
                    <a:pt x="63837" y="157869"/>
                  </a:lnTo>
                  <a:lnTo>
                    <a:pt x="64294" y="154093"/>
                  </a:lnTo>
                  <a:lnTo>
                    <a:pt x="69266" y="149040"/>
                  </a:lnTo>
                  <a:lnTo>
                    <a:pt x="72124" y="144320"/>
                  </a:lnTo>
                  <a:lnTo>
                    <a:pt x="76410" y="139711"/>
                  </a:lnTo>
                  <a:lnTo>
                    <a:pt x="89269" y="135546"/>
                  </a:lnTo>
                  <a:lnTo>
                    <a:pt x="92412" y="136490"/>
                  </a:lnTo>
                  <a:lnTo>
                    <a:pt x="97842" y="133825"/>
                  </a:lnTo>
                  <a:lnTo>
                    <a:pt x="100299" y="135435"/>
                  </a:lnTo>
                  <a:lnTo>
                    <a:pt x="103156" y="130993"/>
                  </a:lnTo>
                  <a:lnTo>
                    <a:pt x="111100" y="126995"/>
                  </a:lnTo>
                  <a:lnTo>
                    <a:pt x="110358" y="122164"/>
                  </a:lnTo>
                  <a:lnTo>
                    <a:pt x="120073" y="112279"/>
                  </a:lnTo>
                  <a:lnTo>
                    <a:pt x="122131" y="107171"/>
                  </a:lnTo>
                  <a:lnTo>
                    <a:pt x="118873" y="105838"/>
                  </a:lnTo>
                  <a:lnTo>
                    <a:pt x="119216" y="103783"/>
                  </a:lnTo>
                  <a:lnTo>
                    <a:pt x="115901" y="102951"/>
                  </a:lnTo>
                  <a:lnTo>
                    <a:pt x="116130" y="96398"/>
                  </a:lnTo>
                  <a:lnTo>
                    <a:pt x="118530" y="93400"/>
                  </a:lnTo>
                  <a:lnTo>
                    <a:pt x="116416" y="89568"/>
                  </a:lnTo>
                  <a:lnTo>
                    <a:pt x="115787" y="81794"/>
                  </a:lnTo>
                  <a:lnTo>
                    <a:pt x="113329" y="78351"/>
                  </a:lnTo>
                  <a:lnTo>
                    <a:pt x="111272" y="80794"/>
                  </a:lnTo>
                  <a:lnTo>
                    <a:pt x="107729" y="78629"/>
                  </a:lnTo>
                  <a:lnTo>
                    <a:pt x="108472" y="75575"/>
                  </a:lnTo>
                  <a:lnTo>
                    <a:pt x="106529" y="72132"/>
                  </a:lnTo>
                  <a:lnTo>
                    <a:pt x="109958" y="67468"/>
                  </a:lnTo>
                  <a:lnTo>
                    <a:pt x="112244" y="67912"/>
                  </a:lnTo>
                  <a:lnTo>
                    <a:pt x="114930" y="71910"/>
                  </a:lnTo>
                  <a:lnTo>
                    <a:pt x="116587" y="70022"/>
                  </a:lnTo>
                  <a:lnTo>
                    <a:pt x="115101" y="67745"/>
                  </a:lnTo>
                  <a:lnTo>
                    <a:pt x="116816" y="65135"/>
                  </a:lnTo>
                  <a:lnTo>
                    <a:pt x="122416" y="66690"/>
                  </a:lnTo>
                  <a:lnTo>
                    <a:pt x="125160" y="66024"/>
                  </a:lnTo>
                  <a:lnTo>
                    <a:pt x="125217" y="62803"/>
                  </a:lnTo>
                  <a:lnTo>
                    <a:pt x="128932" y="62303"/>
                  </a:lnTo>
                  <a:lnTo>
                    <a:pt x="133675" y="57583"/>
                  </a:lnTo>
                  <a:lnTo>
                    <a:pt x="134304" y="50365"/>
                  </a:lnTo>
                  <a:lnTo>
                    <a:pt x="131846" y="48810"/>
                  </a:lnTo>
                  <a:lnTo>
                    <a:pt x="132189" y="46367"/>
                  </a:lnTo>
                  <a:lnTo>
                    <a:pt x="137218" y="44645"/>
                  </a:lnTo>
                  <a:lnTo>
                    <a:pt x="137904" y="47977"/>
                  </a:lnTo>
                  <a:lnTo>
                    <a:pt x="140190" y="45200"/>
                  </a:lnTo>
                  <a:lnTo>
                    <a:pt x="144019" y="43979"/>
                  </a:lnTo>
                  <a:lnTo>
                    <a:pt x="148305" y="39148"/>
                  </a:lnTo>
                  <a:lnTo>
                    <a:pt x="150534" y="40092"/>
                  </a:lnTo>
                  <a:lnTo>
                    <a:pt x="154592" y="34705"/>
                  </a:lnTo>
                  <a:lnTo>
                    <a:pt x="157793" y="36371"/>
                  </a:lnTo>
                  <a:lnTo>
                    <a:pt x="162765" y="47199"/>
                  </a:lnTo>
                  <a:lnTo>
                    <a:pt x="166479" y="48421"/>
                  </a:lnTo>
                  <a:lnTo>
                    <a:pt x="169509" y="51364"/>
                  </a:lnTo>
                  <a:lnTo>
                    <a:pt x="171566" y="50254"/>
                  </a:lnTo>
                  <a:lnTo>
                    <a:pt x="174881" y="53807"/>
                  </a:lnTo>
                  <a:lnTo>
                    <a:pt x="179338" y="47977"/>
                  </a:lnTo>
                  <a:lnTo>
                    <a:pt x="179224" y="43757"/>
                  </a:lnTo>
                  <a:lnTo>
                    <a:pt x="185625" y="38537"/>
                  </a:lnTo>
                  <a:lnTo>
                    <a:pt x="190711" y="38148"/>
                  </a:lnTo>
                  <a:lnTo>
                    <a:pt x="193683" y="35539"/>
                  </a:lnTo>
                  <a:lnTo>
                    <a:pt x="195741" y="36760"/>
                  </a:lnTo>
                  <a:lnTo>
                    <a:pt x="198884" y="33762"/>
                  </a:lnTo>
                  <a:lnTo>
                    <a:pt x="207971" y="35927"/>
                  </a:lnTo>
                  <a:lnTo>
                    <a:pt x="207742" y="32429"/>
                  </a:lnTo>
                  <a:lnTo>
                    <a:pt x="210943" y="31041"/>
                  </a:lnTo>
                  <a:lnTo>
                    <a:pt x="210200" y="28431"/>
                  </a:lnTo>
                  <a:lnTo>
                    <a:pt x="213229" y="26321"/>
                  </a:lnTo>
                  <a:lnTo>
                    <a:pt x="217515" y="27598"/>
                  </a:lnTo>
                  <a:lnTo>
                    <a:pt x="221458" y="24877"/>
                  </a:lnTo>
                  <a:lnTo>
                    <a:pt x="232031" y="23211"/>
                  </a:lnTo>
                  <a:lnTo>
                    <a:pt x="232488" y="16436"/>
                  </a:lnTo>
                  <a:lnTo>
                    <a:pt x="233803" y="13216"/>
                  </a:lnTo>
                  <a:lnTo>
                    <a:pt x="230431" y="12438"/>
                  </a:lnTo>
                  <a:lnTo>
                    <a:pt x="228145" y="9495"/>
                  </a:lnTo>
                  <a:lnTo>
                    <a:pt x="238318" y="2166"/>
                  </a:lnTo>
                  <a:lnTo>
                    <a:pt x="239232" y="2499"/>
                  </a:lnTo>
                  <a:lnTo>
                    <a:pt x="240204" y="6164"/>
                  </a:lnTo>
                  <a:lnTo>
                    <a:pt x="244490" y="7774"/>
                  </a:lnTo>
                  <a:lnTo>
                    <a:pt x="244719" y="5220"/>
                  </a:lnTo>
                  <a:lnTo>
                    <a:pt x="253577" y="3109"/>
                  </a:lnTo>
                  <a:lnTo>
                    <a:pt x="254206" y="5664"/>
                  </a:lnTo>
                  <a:lnTo>
                    <a:pt x="259406" y="3665"/>
                  </a:lnTo>
                  <a:lnTo>
                    <a:pt x="261578" y="4276"/>
                  </a:lnTo>
                  <a:lnTo>
                    <a:pt x="263864" y="222"/>
                  </a:lnTo>
                  <a:lnTo>
                    <a:pt x="265750" y="0"/>
                  </a:lnTo>
                  <a:lnTo>
                    <a:pt x="269122" y="6275"/>
                  </a:lnTo>
                  <a:lnTo>
                    <a:pt x="273408" y="7552"/>
                  </a:lnTo>
                  <a:lnTo>
                    <a:pt x="273580" y="10995"/>
                  </a:lnTo>
                  <a:lnTo>
                    <a:pt x="270551" y="12994"/>
                  </a:lnTo>
                  <a:lnTo>
                    <a:pt x="273751" y="16548"/>
                  </a:lnTo>
                  <a:lnTo>
                    <a:pt x="273408" y="20490"/>
                  </a:lnTo>
                  <a:lnTo>
                    <a:pt x="270208" y="21712"/>
                  </a:lnTo>
                  <a:lnTo>
                    <a:pt x="265693" y="26154"/>
                  </a:lnTo>
                  <a:lnTo>
                    <a:pt x="267065" y="29930"/>
                  </a:lnTo>
                  <a:lnTo>
                    <a:pt x="266722" y="35927"/>
                  </a:lnTo>
                  <a:lnTo>
                    <a:pt x="268893" y="38315"/>
                  </a:lnTo>
                  <a:lnTo>
                    <a:pt x="274894" y="41591"/>
                  </a:lnTo>
                  <a:lnTo>
                    <a:pt x="275923" y="48810"/>
                  </a:lnTo>
                  <a:lnTo>
                    <a:pt x="280038" y="60804"/>
                  </a:lnTo>
                  <a:lnTo>
                    <a:pt x="280609" y="67690"/>
                  </a:lnTo>
                  <a:lnTo>
                    <a:pt x="283752" y="72743"/>
                  </a:lnTo>
                  <a:lnTo>
                    <a:pt x="283352" y="78129"/>
                  </a:lnTo>
                  <a:lnTo>
                    <a:pt x="279638" y="81072"/>
                  </a:lnTo>
                  <a:lnTo>
                    <a:pt x="283181" y="89346"/>
                  </a:lnTo>
                  <a:lnTo>
                    <a:pt x="287639" y="90512"/>
                  </a:lnTo>
                  <a:lnTo>
                    <a:pt x="290496" y="87791"/>
                  </a:lnTo>
                  <a:lnTo>
                    <a:pt x="290210" y="85404"/>
                  </a:lnTo>
                  <a:lnTo>
                    <a:pt x="293697" y="85459"/>
                  </a:lnTo>
                  <a:lnTo>
                    <a:pt x="295468" y="87514"/>
                  </a:lnTo>
                  <a:lnTo>
                    <a:pt x="300326" y="88791"/>
                  </a:lnTo>
                  <a:lnTo>
                    <a:pt x="303812" y="87847"/>
                  </a:lnTo>
                  <a:lnTo>
                    <a:pt x="303012" y="91734"/>
                  </a:lnTo>
                  <a:lnTo>
                    <a:pt x="305470" y="93122"/>
                  </a:lnTo>
                  <a:lnTo>
                    <a:pt x="312556" y="93955"/>
                  </a:lnTo>
                  <a:lnTo>
                    <a:pt x="316728" y="93400"/>
                  </a:lnTo>
                  <a:lnTo>
                    <a:pt x="318214" y="89679"/>
                  </a:lnTo>
                  <a:lnTo>
                    <a:pt x="322786" y="87347"/>
                  </a:lnTo>
                  <a:lnTo>
                    <a:pt x="325187" y="82682"/>
                  </a:lnTo>
                  <a:lnTo>
                    <a:pt x="330444" y="81128"/>
                  </a:lnTo>
                  <a:lnTo>
                    <a:pt x="332445" y="84348"/>
                  </a:lnTo>
                  <a:lnTo>
                    <a:pt x="335074" y="82516"/>
                  </a:lnTo>
                  <a:lnTo>
                    <a:pt x="338331" y="73687"/>
                  </a:lnTo>
                  <a:lnTo>
                    <a:pt x="338274" y="69578"/>
                  </a:lnTo>
                  <a:lnTo>
                    <a:pt x="342046" y="67801"/>
                  </a:lnTo>
                  <a:lnTo>
                    <a:pt x="347990" y="66968"/>
                  </a:lnTo>
                  <a:lnTo>
                    <a:pt x="351533" y="68134"/>
                  </a:lnTo>
                  <a:lnTo>
                    <a:pt x="349876" y="72632"/>
                  </a:lnTo>
                  <a:lnTo>
                    <a:pt x="350276" y="76630"/>
                  </a:lnTo>
                  <a:lnTo>
                    <a:pt x="354391" y="77463"/>
                  </a:lnTo>
                  <a:lnTo>
                    <a:pt x="352962" y="81017"/>
                  </a:lnTo>
                  <a:lnTo>
                    <a:pt x="355819" y="81350"/>
                  </a:lnTo>
                  <a:lnTo>
                    <a:pt x="357534" y="83793"/>
                  </a:lnTo>
                  <a:lnTo>
                    <a:pt x="357020" y="90845"/>
                  </a:lnTo>
                  <a:lnTo>
                    <a:pt x="355362" y="91678"/>
                  </a:lnTo>
                  <a:lnTo>
                    <a:pt x="357762" y="95399"/>
                  </a:lnTo>
                  <a:lnTo>
                    <a:pt x="361420" y="98453"/>
                  </a:lnTo>
                  <a:lnTo>
                    <a:pt x="360391" y="99619"/>
                  </a:lnTo>
                  <a:lnTo>
                    <a:pt x="364335" y="103006"/>
                  </a:lnTo>
                  <a:lnTo>
                    <a:pt x="363078" y="105338"/>
                  </a:lnTo>
                  <a:lnTo>
                    <a:pt x="369993" y="106116"/>
                  </a:lnTo>
                  <a:lnTo>
                    <a:pt x="378851" y="103062"/>
                  </a:lnTo>
                  <a:lnTo>
                    <a:pt x="380851" y="99286"/>
                  </a:lnTo>
                  <a:lnTo>
                    <a:pt x="385309" y="98286"/>
                  </a:lnTo>
                  <a:lnTo>
                    <a:pt x="386967" y="101562"/>
                  </a:lnTo>
                  <a:lnTo>
                    <a:pt x="389424" y="102118"/>
                  </a:lnTo>
                  <a:lnTo>
                    <a:pt x="393482" y="96731"/>
                  </a:lnTo>
                  <a:lnTo>
                    <a:pt x="397253" y="95454"/>
                  </a:lnTo>
                  <a:lnTo>
                    <a:pt x="397025" y="93622"/>
                  </a:lnTo>
                  <a:lnTo>
                    <a:pt x="405083" y="93622"/>
                  </a:lnTo>
                  <a:lnTo>
                    <a:pt x="408912" y="92289"/>
                  </a:lnTo>
                  <a:lnTo>
                    <a:pt x="409884" y="96842"/>
                  </a:lnTo>
                  <a:lnTo>
                    <a:pt x="416170" y="95732"/>
                  </a:lnTo>
                  <a:lnTo>
                    <a:pt x="416456" y="99563"/>
                  </a:lnTo>
                  <a:lnTo>
                    <a:pt x="424457" y="110447"/>
                  </a:lnTo>
                  <a:lnTo>
                    <a:pt x="421828" y="111280"/>
                  </a:lnTo>
                  <a:lnTo>
                    <a:pt x="422057" y="116166"/>
                  </a:lnTo>
                  <a:lnTo>
                    <a:pt x="427372" y="122608"/>
                  </a:lnTo>
                  <a:lnTo>
                    <a:pt x="421943" y="126939"/>
                  </a:lnTo>
                  <a:lnTo>
                    <a:pt x="420914" y="128994"/>
                  </a:lnTo>
                  <a:lnTo>
                    <a:pt x="410798" y="128105"/>
                  </a:lnTo>
                  <a:lnTo>
                    <a:pt x="411998" y="133714"/>
                  </a:lnTo>
                  <a:lnTo>
                    <a:pt x="410112" y="134602"/>
                  </a:lnTo>
                  <a:lnTo>
                    <a:pt x="410512" y="138767"/>
                  </a:lnTo>
                  <a:lnTo>
                    <a:pt x="408627" y="139267"/>
                  </a:lnTo>
                  <a:lnTo>
                    <a:pt x="406169" y="147040"/>
                  </a:lnTo>
                  <a:lnTo>
                    <a:pt x="401311" y="145708"/>
                  </a:lnTo>
                  <a:lnTo>
                    <a:pt x="396625" y="145986"/>
                  </a:lnTo>
                  <a:lnTo>
                    <a:pt x="396282" y="145708"/>
                  </a:lnTo>
                  <a:lnTo>
                    <a:pt x="395482" y="149650"/>
                  </a:lnTo>
                  <a:lnTo>
                    <a:pt x="389595" y="151649"/>
                  </a:lnTo>
                  <a:lnTo>
                    <a:pt x="391367" y="155814"/>
                  </a:lnTo>
                  <a:lnTo>
                    <a:pt x="394053" y="155481"/>
                  </a:lnTo>
                  <a:lnTo>
                    <a:pt x="394167" y="158813"/>
                  </a:lnTo>
                  <a:lnTo>
                    <a:pt x="397196" y="158480"/>
                  </a:lnTo>
                  <a:lnTo>
                    <a:pt x="394453" y="163144"/>
                  </a:lnTo>
                  <a:lnTo>
                    <a:pt x="398568" y="163366"/>
                  </a:lnTo>
                  <a:lnTo>
                    <a:pt x="399597" y="166809"/>
                  </a:lnTo>
                  <a:lnTo>
                    <a:pt x="394796" y="169419"/>
                  </a:lnTo>
                  <a:lnTo>
                    <a:pt x="397368" y="175083"/>
                  </a:lnTo>
                  <a:lnTo>
                    <a:pt x="393253" y="177582"/>
                  </a:lnTo>
                  <a:lnTo>
                    <a:pt x="390453" y="176138"/>
                  </a:lnTo>
                  <a:lnTo>
                    <a:pt x="385252" y="179470"/>
                  </a:lnTo>
                  <a:lnTo>
                    <a:pt x="381537" y="179247"/>
                  </a:lnTo>
                  <a:lnTo>
                    <a:pt x="378794" y="181469"/>
                  </a:lnTo>
                  <a:lnTo>
                    <a:pt x="379708" y="183134"/>
                  </a:lnTo>
                  <a:lnTo>
                    <a:pt x="372221" y="188465"/>
                  </a:lnTo>
                  <a:lnTo>
                    <a:pt x="368621" y="186910"/>
                  </a:lnTo>
                  <a:lnTo>
                    <a:pt x="370793" y="179525"/>
                  </a:lnTo>
                  <a:lnTo>
                    <a:pt x="375422" y="176471"/>
                  </a:lnTo>
                  <a:lnTo>
                    <a:pt x="379823" y="176471"/>
                  </a:lnTo>
                  <a:lnTo>
                    <a:pt x="381994" y="173361"/>
                  </a:lnTo>
                  <a:lnTo>
                    <a:pt x="381709" y="170030"/>
                  </a:lnTo>
                  <a:lnTo>
                    <a:pt x="383995" y="166531"/>
                  </a:lnTo>
                  <a:lnTo>
                    <a:pt x="390281" y="161478"/>
                  </a:lnTo>
                  <a:lnTo>
                    <a:pt x="389424" y="159646"/>
                  </a:lnTo>
                  <a:lnTo>
                    <a:pt x="379251" y="159868"/>
                  </a:lnTo>
                  <a:lnTo>
                    <a:pt x="378851" y="163755"/>
                  </a:lnTo>
                  <a:lnTo>
                    <a:pt x="375193" y="169363"/>
                  </a:lnTo>
                  <a:lnTo>
                    <a:pt x="376051" y="172639"/>
                  </a:lnTo>
                  <a:lnTo>
                    <a:pt x="372850" y="174583"/>
                  </a:lnTo>
                  <a:lnTo>
                    <a:pt x="371936" y="171640"/>
                  </a:lnTo>
                  <a:lnTo>
                    <a:pt x="369135" y="169585"/>
                  </a:lnTo>
                  <a:lnTo>
                    <a:pt x="357762" y="170030"/>
                  </a:lnTo>
                  <a:lnTo>
                    <a:pt x="353419" y="165920"/>
                  </a:lnTo>
                  <a:lnTo>
                    <a:pt x="350904" y="168308"/>
                  </a:lnTo>
                  <a:lnTo>
                    <a:pt x="349247" y="173917"/>
                  </a:lnTo>
                  <a:lnTo>
                    <a:pt x="345361" y="176693"/>
                  </a:lnTo>
                  <a:lnTo>
                    <a:pt x="347933" y="179470"/>
                  </a:lnTo>
                  <a:lnTo>
                    <a:pt x="353933" y="177137"/>
                  </a:lnTo>
                  <a:lnTo>
                    <a:pt x="360449" y="177915"/>
                  </a:lnTo>
                  <a:lnTo>
                    <a:pt x="364906" y="180747"/>
                  </a:lnTo>
                  <a:lnTo>
                    <a:pt x="369364" y="194129"/>
                  </a:lnTo>
                  <a:lnTo>
                    <a:pt x="369307" y="196239"/>
                  </a:lnTo>
                  <a:lnTo>
                    <a:pt x="374679" y="204347"/>
                  </a:lnTo>
                  <a:lnTo>
                    <a:pt x="379537" y="202403"/>
                  </a:lnTo>
                  <a:lnTo>
                    <a:pt x="380337" y="204680"/>
                  </a:lnTo>
                  <a:lnTo>
                    <a:pt x="375651" y="209233"/>
                  </a:lnTo>
                  <a:lnTo>
                    <a:pt x="371822" y="209344"/>
                  </a:lnTo>
                  <a:lnTo>
                    <a:pt x="370164" y="207734"/>
                  </a:lnTo>
                  <a:lnTo>
                    <a:pt x="366621" y="209344"/>
                  </a:lnTo>
                  <a:lnTo>
                    <a:pt x="366221" y="213342"/>
                  </a:lnTo>
                  <a:lnTo>
                    <a:pt x="363306" y="211621"/>
                  </a:lnTo>
                  <a:lnTo>
                    <a:pt x="354505" y="213953"/>
                  </a:lnTo>
                  <a:lnTo>
                    <a:pt x="353419" y="220228"/>
                  </a:lnTo>
                  <a:lnTo>
                    <a:pt x="347818" y="223671"/>
                  </a:lnTo>
                  <a:lnTo>
                    <a:pt x="349190" y="228779"/>
                  </a:lnTo>
                  <a:lnTo>
                    <a:pt x="352505" y="231833"/>
                  </a:lnTo>
                  <a:lnTo>
                    <a:pt x="353819" y="238441"/>
                  </a:lnTo>
                  <a:lnTo>
                    <a:pt x="356734" y="237775"/>
                  </a:lnTo>
                  <a:lnTo>
                    <a:pt x="358905" y="239941"/>
                  </a:lnTo>
                  <a:lnTo>
                    <a:pt x="356277" y="250991"/>
                  </a:lnTo>
                  <a:lnTo>
                    <a:pt x="350961" y="252490"/>
                  </a:lnTo>
                  <a:lnTo>
                    <a:pt x="350047" y="254323"/>
                  </a:lnTo>
                  <a:lnTo>
                    <a:pt x="349876" y="269649"/>
                  </a:lnTo>
                  <a:lnTo>
                    <a:pt x="347704" y="270537"/>
                  </a:lnTo>
                  <a:lnTo>
                    <a:pt x="347704" y="273591"/>
                  </a:lnTo>
                  <a:lnTo>
                    <a:pt x="342217" y="273647"/>
                  </a:lnTo>
                  <a:lnTo>
                    <a:pt x="335645" y="275923"/>
                  </a:lnTo>
                  <a:lnTo>
                    <a:pt x="336159" y="279089"/>
                  </a:lnTo>
                  <a:lnTo>
                    <a:pt x="341989" y="279810"/>
                  </a:lnTo>
                  <a:lnTo>
                    <a:pt x="341360" y="283864"/>
                  </a:lnTo>
                  <a:lnTo>
                    <a:pt x="346218" y="283142"/>
                  </a:lnTo>
                  <a:lnTo>
                    <a:pt x="348961" y="286807"/>
                  </a:lnTo>
                  <a:lnTo>
                    <a:pt x="348504" y="290583"/>
                  </a:lnTo>
                  <a:lnTo>
                    <a:pt x="350619" y="295192"/>
                  </a:lnTo>
                  <a:lnTo>
                    <a:pt x="354391" y="295192"/>
                  </a:lnTo>
                  <a:lnTo>
                    <a:pt x="354905" y="292860"/>
                  </a:lnTo>
                  <a:lnTo>
                    <a:pt x="358162" y="291416"/>
                  </a:lnTo>
                  <a:lnTo>
                    <a:pt x="358277" y="287362"/>
                  </a:lnTo>
                  <a:lnTo>
                    <a:pt x="355191" y="283087"/>
                  </a:lnTo>
                  <a:lnTo>
                    <a:pt x="356734" y="280643"/>
                  </a:lnTo>
                  <a:lnTo>
                    <a:pt x="364678" y="275368"/>
                  </a:lnTo>
                  <a:lnTo>
                    <a:pt x="365078" y="280865"/>
                  </a:lnTo>
                  <a:lnTo>
                    <a:pt x="369993" y="282587"/>
                  </a:lnTo>
                  <a:lnTo>
                    <a:pt x="368907" y="284419"/>
                  </a:lnTo>
                  <a:lnTo>
                    <a:pt x="373765" y="287862"/>
                  </a:lnTo>
                  <a:lnTo>
                    <a:pt x="371650" y="289417"/>
                  </a:lnTo>
                  <a:lnTo>
                    <a:pt x="367535" y="289306"/>
                  </a:lnTo>
                  <a:lnTo>
                    <a:pt x="367021" y="291916"/>
                  </a:lnTo>
                  <a:lnTo>
                    <a:pt x="371822" y="295247"/>
                  </a:lnTo>
                  <a:lnTo>
                    <a:pt x="371936" y="295747"/>
                  </a:lnTo>
                  <a:lnTo>
                    <a:pt x="372165" y="297246"/>
                  </a:lnTo>
                  <a:lnTo>
                    <a:pt x="366449" y="296969"/>
                  </a:lnTo>
                  <a:lnTo>
                    <a:pt x="362677" y="299467"/>
                  </a:lnTo>
                  <a:lnTo>
                    <a:pt x="363535" y="303354"/>
                  </a:lnTo>
                  <a:lnTo>
                    <a:pt x="355648" y="298690"/>
                  </a:lnTo>
                  <a:lnTo>
                    <a:pt x="355076" y="298191"/>
                  </a:lnTo>
                  <a:lnTo>
                    <a:pt x="354391" y="295914"/>
                  </a:lnTo>
                  <a:lnTo>
                    <a:pt x="349533" y="299412"/>
                  </a:lnTo>
                  <a:lnTo>
                    <a:pt x="353933" y="299245"/>
                  </a:lnTo>
                  <a:lnTo>
                    <a:pt x="352676" y="303243"/>
                  </a:lnTo>
                  <a:lnTo>
                    <a:pt x="353476" y="305798"/>
                  </a:lnTo>
                  <a:lnTo>
                    <a:pt x="351990" y="308797"/>
                  </a:lnTo>
                  <a:lnTo>
                    <a:pt x="347190" y="309629"/>
                  </a:lnTo>
                  <a:lnTo>
                    <a:pt x="345818" y="305576"/>
                  </a:lnTo>
                  <a:lnTo>
                    <a:pt x="346561" y="303077"/>
                  </a:lnTo>
                  <a:lnTo>
                    <a:pt x="345361" y="298191"/>
                  </a:lnTo>
                  <a:lnTo>
                    <a:pt x="343303" y="299912"/>
                  </a:lnTo>
                  <a:lnTo>
                    <a:pt x="345475" y="302855"/>
                  </a:lnTo>
                  <a:lnTo>
                    <a:pt x="342675" y="306409"/>
                  </a:lnTo>
                  <a:lnTo>
                    <a:pt x="336902" y="306020"/>
                  </a:lnTo>
                  <a:lnTo>
                    <a:pt x="338846" y="303299"/>
                  </a:lnTo>
                  <a:lnTo>
                    <a:pt x="336845" y="300967"/>
                  </a:lnTo>
                  <a:lnTo>
                    <a:pt x="337360" y="298468"/>
                  </a:lnTo>
                  <a:lnTo>
                    <a:pt x="334731" y="297913"/>
                  </a:lnTo>
                  <a:lnTo>
                    <a:pt x="332445" y="301633"/>
                  </a:lnTo>
                  <a:lnTo>
                    <a:pt x="333759" y="293304"/>
                  </a:lnTo>
                  <a:lnTo>
                    <a:pt x="328959" y="293304"/>
                  </a:lnTo>
                  <a:lnTo>
                    <a:pt x="325072" y="290416"/>
                  </a:lnTo>
                  <a:lnTo>
                    <a:pt x="323644" y="295469"/>
                  </a:lnTo>
                  <a:lnTo>
                    <a:pt x="324558" y="301689"/>
                  </a:lnTo>
                  <a:lnTo>
                    <a:pt x="318500" y="301800"/>
                  </a:lnTo>
                  <a:lnTo>
                    <a:pt x="316157" y="300023"/>
                  </a:lnTo>
                  <a:lnTo>
                    <a:pt x="317300" y="295025"/>
                  </a:lnTo>
                  <a:lnTo>
                    <a:pt x="315528" y="293804"/>
                  </a:lnTo>
                  <a:lnTo>
                    <a:pt x="312156" y="295858"/>
                  </a:lnTo>
                  <a:lnTo>
                    <a:pt x="313299" y="298579"/>
                  </a:lnTo>
                  <a:lnTo>
                    <a:pt x="309527" y="300412"/>
                  </a:lnTo>
                  <a:lnTo>
                    <a:pt x="305812" y="300190"/>
                  </a:lnTo>
                  <a:lnTo>
                    <a:pt x="305184" y="304132"/>
                  </a:lnTo>
                  <a:lnTo>
                    <a:pt x="312042" y="306187"/>
                  </a:lnTo>
                  <a:lnTo>
                    <a:pt x="314099" y="311462"/>
                  </a:lnTo>
                  <a:lnTo>
                    <a:pt x="314728" y="309740"/>
                  </a:lnTo>
                  <a:lnTo>
                    <a:pt x="319529" y="310240"/>
                  </a:lnTo>
                  <a:lnTo>
                    <a:pt x="322672" y="314460"/>
                  </a:lnTo>
                  <a:lnTo>
                    <a:pt x="327072" y="318292"/>
                  </a:lnTo>
                  <a:lnTo>
                    <a:pt x="322558" y="320291"/>
                  </a:lnTo>
                  <a:lnTo>
                    <a:pt x="319129" y="319625"/>
                  </a:lnTo>
                  <a:lnTo>
                    <a:pt x="320957" y="324456"/>
                  </a:lnTo>
                  <a:lnTo>
                    <a:pt x="316728" y="327565"/>
                  </a:lnTo>
                  <a:lnTo>
                    <a:pt x="313242" y="324567"/>
                  </a:lnTo>
                  <a:lnTo>
                    <a:pt x="309413" y="325899"/>
                  </a:lnTo>
                  <a:lnTo>
                    <a:pt x="303984" y="321068"/>
                  </a:lnTo>
                  <a:lnTo>
                    <a:pt x="301812" y="324067"/>
                  </a:lnTo>
                  <a:lnTo>
                    <a:pt x="304498" y="328065"/>
                  </a:lnTo>
                  <a:lnTo>
                    <a:pt x="307127" y="329009"/>
                  </a:lnTo>
                  <a:lnTo>
                    <a:pt x="305356" y="338116"/>
                  </a:lnTo>
                  <a:lnTo>
                    <a:pt x="302841" y="342614"/>
                  </a:lnTo>
                  <a:lnTo>
                    <a:pt x="301698" y="336228"/>
                  </a:lnTo>
                  <a:lnTo>
                    <a:pt x="304212" y="333063"/>
                  </a:lnTo>
                  <a:lnTo>
                    <a:pt x="298783" y="333729"/>
                  </a:lnTo>
                  <a:lnTo>
                    <a:pt x="297869" y="333396"/>
                  </a:lnTo>
                  <a:lnTo>
                    <a:pt x="294440" y="329620"/>
                  </a:lnTo>
                  <a:lnTo>
                    <a:pt x="294783" y="326066"/>
                  </a:lnTo>
                  <a:lnTo>
                    <a:pt x="296783" y="326677"/>
                  </a:lnTo>
                  <a:lnTo>
                    <a:pt x="298669" y="322290"/>
                  </a:lnTo>
                  <a:lnTo>
                    <a:pt x="296897" y="321457"/>
                  </a:lnTo>
                  <a:lnTo>
                    <a:pt x="290839" y="323234"/>
                  </a:lnTo>
                  <a:lnTo>
                    <a:pt x="289468" y="319569"/>
                  </a:lnTo>
                  <a:lnTo>
                    <a:pt x="291468" y="316626"/>
                  </a:lnTo>
                  <a:lnTo>
                    <a:pt x="287696" y="315960"/>
                  </a:lnTo>
                  <a:lnTo>
                    <a:pt x="284152" y="317570"/>
                  </a:lnTo>
                  <a:lnTo>
                    <a:pt x="283924" y="317626"/>
                  </a:lnTo>
                  <a:lnTo>
                    <a:pt x="284267" y="318514"/>
                  </a:lnTo>
                  <a:lnTo>
                    <a:pt x="282495" y="319069"/>
                  </a:lnTo>
                  <a:lnTo>
                    <a:pt x="282781" y="319403"/>
                  </a:lnTo>
                  <a:lnTo>
                    <a:pt x="286496" y="321235"/>
                  </a:lnTo>
                  <a:lnTo>
                    <a:pt x="286210" y="321679"/>
                  </a:lnTo>
                  <a:lnTo>
                    <a:pt x="286381" y="322290"/>
                  </a:lnTo>
                  <a:lnTo>
                    <a:pt x="290382" y="323956"/>
                  </a:lnTo>
                  <a:lnTo>
                    <a:pt x="290382" y="326621"/>
                  </a:lnTo>
                  <a:lnTo>
                    <a:pt x="287296" y="328398"/>
                  </a:lnTo>
                  <a:lnTo>
                    <a:pt x="289411" y="332119"/>
                  </a:lnTo>
                  <a:lnTo>
                    <a:pt x="281752" y="334451"/>
                  </a:lnTo>
                  <a:lnTo>
                    <a:pt x="286667" y="341003"/>
                  </a:lnTo>
                  <a:lnTo>
                    <a:pt x="289411" y="341392"/>
                  </a:lnTo>
                  <a:lnTo>
                    <a:pt x="293297" y="337949"/>
                  </a:lnTo>
                  <a:lnTo>
                    <a:pt x="293982" y="339448"/>
                  </a:lnTo>
                  <a:lnTo>
                    <a:pt x="290782" y="346612"/>
                  </a:lnTo>
                  <a:close/>
                  <a:moveTo>
                    <a:pt x="237232" y="393534"/>
                  </a:moveTo>
                  <a:lnTo>
                    <a:pt x="240890" y="394311"/>
                  </a:lnTo>
                  <a:lnTo>
                    <a:pt x="243233" y="401363"/>
                  </a:lnTo>
                  <a:lnTo>
                    <a:pt x="241461" y="403973"/>
                  </a:lnTo>
                  <a:lnTo>
                    <a:pt x="236603" y="402363"/>
                  </a:lnTo>
                  <a:lnTo>
                    <a:pt x="231745" y="403640"/>
                  </a:lnTo>
                  <a:lnTo>
                    <a:pt x="229574" y="407027"/>
                  </a:lnTo>
                  <a:lnTo>
                    <a:pt x="225173" y="403862"/>
                  </a:lnTo>
                  <a:lnTo>
                    <a:pt x="227916" y="402696"/>
                  </a:lnTo>
                  <a:lnTo>
                    <a:pt x="226659" y="397309"/>
                  </a:lnTo>
                  <a:lnTo>
                    <a:pt x="228545" y="396366"/>
                  </a:lnTo>
                  <a:lnTo>
                    <a:pt x="233746" y="399197"/>
                  </a:lnTo>
                  <a:close/>
                  <a:moveTo>
                    <a:pt x="335474" y="323734"/>
                  </a:moveTo>
                  <a:lnTo>
                    <a:pt x="332959" y="323234"/>
                  </a:lnTo>
                  <a:lnTo>
                    <a:pt x="332902" y="319458"/>
                  </a:lnTo>
                  <a:lnTo>
                    <a:pt x="335702" y="317292"/>
                  </a:lnTo>
                  <a:lnTo>
                    <a:pt x="338274" y="321679"/>
                  </a:lnTo>
                  <a:lnTo>
                    <a:pt x="341932" y="323234"/>
                  </a:lnTo>
                  <a:lnTo>
                    <a:pt x="344332" y="322401"/>
                  </a:lnTo>
                  <a:lnTo>
                    <a:pt x="342732" y="327343"/>
                  </a:lnTo>
                  <a:lnTo>
                    <a:pt x="340503" y="327787"/>
                  </a:lnTo>
                  <a:lnTo>
                    <a:pt x="338846" y="325178"/>
                  </a:lnTo>
                  <a:close/>
                  <a:moveTo>
                    <a:pt x="345589" y="279533"/>
                  </a:moveTo>
                  <a:lnTo>
                    <a:pt x="345647" y="277201"/>
                  </a:lnTo>
                  <a:lnTo>
                    <a:pt x="348504" y="275202"/>
                  </a:lnTo>
                  <a:close/>
                  <a:moveTo>
                    <a:pt x="382394" y="221394"/>
                  </a:moveTo>
                  <a:lnTo>
                    <a:pt x="381823" y="218617"/>
                  </a:lnTo>
                  <a:lnTo>
                    <a:pt x="384452" y="216785"/>
                  </a:lnTo>
                  <a:lnTo>
                    <a:pt x="386052" y="218673"/>
                  </a:lnTo>
                  <a:close/>
                  <a:moveTo>
                    <a:pt x="220373" y="405084"/>
                  </a:moveTo>
                  <a:lnTo>
                    <a:pt x="220658" y="400530"/>
                  </a:lnTo>
                  <a:lnTo>
                    <a:pt x="224373" y="401030"/>
                  </a:lnTo>
                  <a:close/>
                  <a:moveTo>
                    <a:pt x="375879" y="169696"/>
                  </a:moveTo>
                  <a:lnTo>
                    <a:pt x="379994" y="169419"/>
                  </a:lnTo>
                  <a:lnTo>
                    <a:pt x="377765" y="172306"/>
                  </a:lnTo>
                  <a:close/>
                  <a:moveTo>
                    <a:pt x="217915" y="394533"/>
                  </a:moveTo>
                  <a:lnTo>
                    <a:pt x="216943" y="398753"/>
                  </a:lnTo>
                  <a:lnTo>
                    <a:pt x="212257" y="403085"/>
                  </a:lnTo>
                  <a:lnTo>
                    <a:pt x="206771" y="401585"/>
                  </a:lnTo>
                  <a:lnTo>
                    <a:pt x="205342" y="398753"/>
                  </a:lnTo>
                  <a:lnTo>
                    <a:pt x="207628" y="390868"/>
                  </a:lnTo>
                  <a:lnTo>
                    <a:pt x="212429" y="388814"/>
                  </a:lnTo>
                  <a:lnTo>
                    <a:pt x="216772" y="391257"/>
                  </a:lnTo>
                  <a:close/>
                  <a:moveTo>
                    <a:pt x="377994" y="227280"/>
                  </a:moveTo>
                  <a:lnTo>
                    <a:pt x="377079" y="223337"/>
                  </a:lnTo>
                  <a:lnTo>
                    <a:pt x="380851" y="225947"/>
                  </a:lnTo>
                  <a:close/>
                  <a:moveTo>
                    <a:pt x="351419" y="227780"/>
                  </a:moveTo>
                  <a:lnTo>
                    <a:pt x="347990" y="225337"/>
                  </a:lnTo>
                  <a:lnTo>
                    <a:pt x="349933" y="223226"/>
                  </a:lnTo>
                  <a:lnTo>
                    <a:pt x="353476" y="225059"/>
                  </a:lnTo>
                  <a:close/>
                  <a:moveTo>
                    <a:pt x="387709" y="190575"/>
                  </a:moveTo>
                  <a:lnTo>
                    <a:pt x="387881" y="187743"/>
                  </a:lnTo>
                  <a:lnTo>
                    <a:pt x="391196" y="187188"/>
                  </a:lnTo>
                  <a:lnTo>
                    <a:pt x="390738" y="189576"/>
                  </a:lnTo>
                  <a:close/>
                  <a:moveTo>
                    <a:pt x="353190" y="277534"/>
                  </a:moveTo>
                  <a:lnTo>
                    <a:pt x="358277" y="275701"/>
                  </a:lnTo>
                  <a:lnTo>
                    <a:pt x="358448" y="278755"/>
                  </a:lnTo>
                  <a:lnTo>
                    <a:pt x="354276" y="278977"/>
                  </a:lnTo>
                  <a:close/>
                  <a:moveTo>
                    <a:pt x="362335" y="177637"/>
                  </a:moveTo>
                  <a:lnTo>
                    <a:pt x="365649" y="175860"/>
                  </a:lnTo>
                  <a:lnTo>
                    <a:pt x="367707" y="177304"/>
                  </a:lnTo>
                  <a:lnTo>
                    <a:pt x="363821" y="179025"/>
                  </a:lnTo>
                  <a:close/>
                  <a:moveTo>
                    <a:pt x="397139" y="184134"/>
                  </a:moveTo>
                  <a:lnTo>
                    <a:pt x="395482" y="182246"/>
                  </a:lnTo>
                  <a:lnTo>
                    <a:pt x="398797" y="178525"/>
                  </a:lnTo>
                  <a:lnTo>
                    <a:pt x="400054" y="181968"/>
                  </a:lnTo>
                  <a:close/>
                  <a:moveTo>
                    <a:pt x="417999" y="146097"/>
                  </a:moveTo>
                  <a:lnTo>
                    <a:pt x="414170" y="143209"/>
                  </a:lnTo>
                  <a:lnTo>
                    <a:pt x="414970" y="141210"/>
                  </a:lnTo>
                  <a:lnTo>
                    <a:pt x="418228" y="140821"/>
                  </a:lnTo>
                  <a:lnTo>
                    <a:pt x="421142" y="144320"/>
                  </a:lnTo>
                  <a:close/>
                  <a:moveTo>
                    <a:pt x="398511" y="158369"/>
                  </a:moveTo>
                  <a:lnTo>
                    <a:pt x="399540" y="157924"/>
                  </a:lnTo>
                  <a:lnTo>
                    <a:pt x="399711" y="158424"/>
                  </a:lnTo>
                  <a:lnTo>
                    <a:pt x="397539" y="158757"/>
                  </a:lnTo>
                  <a:close/>
                  <a:moveTo>
                    <a:pt x="353762" y="176082"/>
                  </a:moveTo>
                  <a:lnTo>
                    <a:pt x="352219" y="173084"/>
                  </a:lnTo>
                  <a:lnTo>
                    <a:pt x="354276" y="170640"/>
                  </a:lnTo>
                  <a:lnTo>
                    <a:pt x="357877" y="171918"/>
                  </a:lnTo>
                  <a:lnTo>
                    <a:pt x="361249" y="170585"/>
                  </a:lnTo>
                  <a:lnTo>
                    <a:pt x="362163" y="172862"/>
                  </a:lnTo>
                  <a:lnTo>
                    <a:pt x="358620" y="17530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45DBE4F-448D-EDBF-0EDE-6D8610A3B317}"/>
                </a:ext>
              </a:extLst>
            </p:cNvPr>
            <p:cNvSpPr/>
            <p:nvPr/>
          </p:nvSpPr>
          <p:spPr>
            <a:xfrm>
              <a:off x="14643" y="7532"/>
              <a:ext cx="845" cy="1097"/>
            </a:xfrm>
            <a:custGeom>
              <a:avLst/>
              <a:gdLst>
                <a:gd name="connsiteX0" fmla="*/ 428115 w 447675"/>
                <a:gd name="connsiteY0" fmla="*/ 72798 h 581025"/>
                <a:gd name="connsiteX1" fmla="*/ 429258 w 447675"/>
                <a:gd name="connsiteY1" fmla="*/ 78296 h 581025"/>
                <a:gd name="connsiteX2" fmla="*/ 425657 w 447675"/>
                <a:gd name="connsiteY2" fmla="*/ 81461 h 581025"/>
                <a:gd name="connsiteX3" fmla="*/ 426743 w 447675"/>
                <a:gd name="connsiteY3" fmla="*/ 83182 h 581025"/>
                <a:gd name="connsiteX4" fmla="*/ 423086 w 447675"/>
                <a:gd name="connsiteY4" fmla="*/ 84682 h 581025"/>
                <a:gd name="connsiteX5" fmla="*/ 417428 w 447675"/>
                <a:gd name="connsiteY5" fmla="*/ 83960 h 581025"/>
                <a:gd name="connsiteX6" fmla="*/ 417028 w 447675"/>
                <a:gd name="connsiteY6" fmla="*/ 91789 h 581025"/>
                <a:gd name="connsiteX7" fmla="*/ 414113 w 447675"/>
                <a:gd name="connsiteY7" fmla="*/ 92511 h 581025"/>
                <a:gd name="connsiteX8" fmla="*/ 412799 w 447675"/>
                <a:gd name="connsiteY8" fmla="*/ 97009 h 581025"/>
                <a:gd name="connsiteX9" fmla="*/ 414399 w 447675"/>
                <a:gd name="connsiteY9" fmla="*/ 99008 h 581025"/>
                <a:gd name="connsiteX10" fmla="*/ 413713 w 447675"/>
                <a:gd name="connsiteY10" fmla="*/ 104006 h 581025"/>
                <a:gd name="connsiteX11" fmla="*/ 417256 w 447675"/>
                <a:gd name="connsiteY11" fmla="*/ 106893 h 581025"/>
                <a:gd name="connsiteX12" fmla="*/ 416399 w 447675"/>
                <a:gd name="connsiteY12" fmla="*/ 109115 h 581025"/>
                <a:gd name="connsiteX13" fmla="*/ 419257 w 447675"/>
                <a:gd name="connsiteY13" fmla="*/ 114945 h 581025"/>
                <a:gd name="connsiteX14" fmla="*/ 420914 w 447675"/>
                <a:gd name="connsiteY14" fmla="*/ 113779 h 581025"/>
                <a:gd name="connsiteX15" fmla="*/ 420914 w 447675"/>
                <a:gd name="connsiteY15" fmla="*/ 113779 h 581025"/>
                <a:gd name="connsiteX16" fmla="*/ 422629 w 447675"/>
                <a:gd name="connsiteY16" fmla="*/ 116555 h 581025"/>
                <a:gd name="connsiteX17" fmla="*/ 425543 w 447675"/>
                <a:gd name="connsiteY17" fmla="*/ 116222 h 581025"/>
                <a:gd name="connsiteX18" fmla="*/ 431315 w 447675"/>
                <a:gd name="connsiteY18" fmla="*/ 120942 h 581025"/>
                <a:gd name="connsiteX19" fmla="*/ 428344 w 447675"/>
                <a:gd name="connsiteY19" fmla="*/ 124996 h 581025"/>
                <a:gd name="connsiteX20" fmla="*/ 435259 w 447675"/>
                <a:gd name="connsiteY20" fmla="*/ 123441 h 581025"/>
                <a:gd name="connsiteX21" fmla="*/ 438059 w 447675"/>
                <a:gd name="connsiteY21" fmla="*/ 133269 h 581025"/>
                <a:gd name="connsiteX22" fmla="*/ 444003 w 447675"/>
                <a:gd name="connsiteY22" fmla="*/ 134602 h 581025"/>
                <a:gd name="connsiteX23" fmla="*/ 447603 w 447675"/>
                <a:gd name="connsiteY23" fmla="*/ 146319 h 581025"/>
                <a:gd name="connsiteX24" fmla="*/ 449946 w 447675"/>
                <a:gd name="connsiteY24" fmla="*/ 148596 h 581025"/>
                <a:gd name="connsiteX25" fmla="*/ 449946 w 447675"/>
                <a:gd name="connsiteY25" fmla="*/ 155370 h 581025"/>
                <a:gd name="connsiteX26" fmla="*/ 449946 w 447675"/>
                <a:gd name="connsiteY26" fmla="*/ 155370 h 581025"/>
                <a:gd name="connsiteX27" fmla="*/ 448461 w 447675"/>
                <a:gd name="connsiteY27" fmla="*/ 161756 h 581025"/>
                <a:gd name="connsiteX28" fmla="*/ 450118 w 447675"/>
                <a:gd name="connsiteY28" fmla="*/ 166143 h 581025"/>
                <a:gd name="connsiteX29" fmla="*/ 448689 w 447675"/>
                <a:gd name="connsiteY29" fmla="*/ 168031 h 581025"/>
                <a:gd name="connsiteX30" fmla="*/ 454233 w 447675"/>
                <a:gd name="connsiteY30" fmla="*/ 169974 h 581025"/>
                <a:gd name="connsiteX31" fmla="*/ 452576 w 447675"/>
                <a:gd name="connsiteY31" fmla="*/ 175694 h 581025"/>
                <a:gd name="connsiteX32" fmla="*/ 450289 w 447675"/>
                <a:gd name="connsiteY32" fmla="*/ 178081 h 581025"/>
                <a:gd name="connsiteX33" fmla="*/ 452461 w 447675"/>
                <a:gd name="connsiteY33" fmla="*/ 179969 h 581025"/>
                <a:gd name="connsiteX34" fmla="*/ 454747 w 447675"/>
                <a:gd name="connsiteY34" fmla="*/ 185967 h 581025"/>
                <a:gd name="connsiteX35" fmla="*/ 450461 w 447675"/>
                <a:gd name="connsiteY35" fmla="*/ 190076 h 581025"/>
                <a:gd name="connsiteX36" fmla="*/ 449546 w 447675"/>
                <a:gd name="connsiteY36" fmla="*/ 189742 h 581025"/>
                <a:gd name="connsiteX37" fmla="*/ 439374 w 447675"/>
                <a:gd name="connsiteY37" fmla="*/ 197072 h 581025"/>
                <a:gd name="connsiteX38" fmla="*/ 441660 w 447675"/>
                <a:gd name="connsiteY38" fmla="*/ 200015 h 581025"/>
                <a:gd name="connsiteX39" fmla="*/ 445032 w 447675"/>
                <a:gd name="connsiteY39" fmla="*/ 200793 h 581025"/>
                <a:gd name="connsiteX40" fmla="*/ 443717 w 447675"/>
                <a:gd name="connsiteY40" fmla="*/ 204013 h 581025"/>
                <a:gd name="connsiteX41" fmla="*/ 443260 w 447675"/>
                <a:gd name="connsiteY41" fmla="*/ 210788 h 581025"/>
                <a:gd name="connsiteX42" fmla="*/ 432687 w 447675"/>
                <a:gd name="connsiteY42" fmla="*/ 212454 h 581025"/>
                <a:gd name="connsiteX43" fmla="*/ 428744 w 447675"/>
                <a:gd name="connsiteY43" fmla="*/ 215175 h 581025"/>
                <a:gd name="connsiteX44" fmla="*/ 424457 w 447675"/>
                <a:gd name="connsiteY44" fmla="*/ 213898 h 581025"/>
                <a:gd name="connsiteX45" fmla="*/ 421428 w 447675"/>
                <a:gd name="connsiteY45" fmla="*/ 216008 h 581025"/>
                <a:gd name="connsiteX46" fmla="*/ 422171 w 447675"/>
                <a:gd name="connsiteY46" fmla="*/ 218617 h 581025"/>
                <a:gd name="connsiteX47" fmla="*/ 418971 w 447675"/>
                <a:gd name="connsiteY47" fmla="*/ 220006 h 581025"/>
                <a:gd name="connsiteX48" fmla="*/ 419199 w 447675"/>
                <a:gd name="connsiteY48" fmla="*/ 223504 h 581025"/>
                <a:gd name="connsiteX49" fmla="*/ 410112 w 447675"/>
                <a:gd name="connsiteY49" fmla="*/ 221339 h 581025"/>
                <a:gd name="connsiteX50" fmla="*/ 406969 w 447675"/>
                <a:gd name="connsiteY50" fmla="*/ 224337 h 581025"/>
                <a:gd name="connsiteX51" fmla="*/ 404912 w 447675"/>
                <a:gd name="connsiteY51" fmla="*/ 223115 h 581025"/>
                <a:gd name="connsiteX52" fmla="*/ 401940 w 447675"/>
                <a:gd name="connsiteY52" fmla="*/ 225725 h 581025"/>
                <a:gd name="connsiteX53" fmla="*/ 396854 w 447675"/>
                <a:gd name="connsiteY53" fmla="*/ 226114 h 581025"/>
                <a:gd name="connsiteX54" fmla="*/ 390453 w 447675"/>
                <a:gd name="connsiteY54" fmla="*/ 231334 h 581025"/>
                <a:gd name="connsiteX55" fmla="*/ 390567 w 447675"/>
                <a:gd name="connsiteY55" fmla="*/ 235554 h 581025"/>
                <a:gd name="connsiteX56" fmla="*/ 386109 w 447675"/>
                <a:gd name="connsiteY56" fmla="*/ 241384 h 581025"/>
                <a:gd name="connsiteX57" fmla="*/ 382795 w 447675"/>
                <a:gd name="connsiteY57" fmla="*/ 237831 h 581025"/>
                <a:gd name="connsiteX58" fmla="*/ 380737 w 447675"/>
                <a:gd name="connsiteY58" fmla="*/ 238941 h 581025"/>
                <a:gd name="connsiteX59" fmla="*/ 377708 w 447675"/>
                <a:gd name="connsiteY59" fmla="*/ 235998 h 581025"/>
                <a:gd name="connsiteX60" fmla="*/ 373993 w 447675"/>
                <a:gd name="connsiteY60" fmla="*/ 234776 h 581025"/>
                <a:gd name="connsiteX61" fmla="*/ 369021 w 447675"/>
                <a:gd name="connsiteY61" fmla="*/ 223948 h 581025"/>
                <a:gd name="connsiteX62" fmla="*/ 365821 w 447675"/>
                <a:gd name="connsiteY62" fmla="*/ 222282 h 581025"/>
                <a:gd name="connsiteX63" fmla="*/ 361763 w 447675"/>
                <a:gd name="connsiteY63" fmla="*/ 227669 h 581025"/>
                <a:gd name="connsiteX64" fmla="*/ 359534 w 447675"/>
                <a:gd name="connsiteY64" fmla="*/ 226725 h 581025"/>
                <a:gd name="connsiteX65" fmla="*/ 355248 w 447675"/>
                <a:gd name="connsiteY65" fmla="*/ 231556 h 581025"/>
                <a:gd name="connsiteX66" fmla="*/ 351419 w 447675"/>
                <a:gd name="connsiteY66" fmla="*/ 232777 h 581025"/>
                <a:gd name="connsiteX67" fmla="*/ 349133 w 447675"/>
                <a:gd name="connsiteY67" fmla="*/ 235554 h 581025"/>
                <a:gd name="connsiteX68" fmla="*/ 348447 w 447675"/>
                <a:gd name="connsiteY68" fmla="*/ 232222 h 581025"/>
                <a:gd name="connsiteX69" fmla="*/ 343418 w 447675"/>
                <a:gd name="connsiteY69" fmla="*/ 233944 h 581025"/>
                <a:gd name="connsiteX70" fmla="*/ 343075 w 447675"/>
                <a:gd name="connsiteY70" fmla="*/ 236387 h 581025"/>
                <a:gd name="connsiteX71" fmla="*/ 345532 w 447675"/>
                <a:gd name="connsiteY71" fmla="*/ 237942 h 581025"/>
                <a:gd name="connsiteX72" fmla="*/ 344904 w 447675"/>
                <a:gd name="connsiteY72" fmla="*/ 245160 h 581025"/>
                <a:gd name="connsiteX73" fmla="*/ 340160 w 447675"/>
                <a:gd name="connsiteY73" fmla="*/ 249880 h 581025"/>
                <a:gd name="connsiteX74" fmla="*/ 336445 w 447675"/>
                <a:gd name="connsiteY74" fmla="*/ 250380 h 581025"/>
                <a:gd name="connsiteX75" fmla="*/ 336388 w 447675"/>
                <a:gd name="connsiteY75" fmla="*/ 253601 h 581025"/>
                <a:gd name="connsiteX76" fmla="*/ 333645 w 447675"/>
                <a:gd name="connsiteY76" fmla="*/ 254267 h 581025"/>
                <a:gd name="connsiteX77" fmla="*/ 328044 w 447675"/>
                <a:gd name="connsiteY77" fmla="*/ 252712 h 581025"/>
                <a:gd name="connsiteX78" fmla="*/ 326330 w 447675"/>
                <a:gd name="connsiteY78" fmla="*/ 255322 h 581025"/>
                <a:gd name="connsiteX79" fmla="*/ 327816 w 447675"/>
                <a:gd name="connsiteY79" fmla="*/ 257599 h 581025"/>
                <a:gd name="connsiteX80" fmla="*/ 326158 w 447675"/>
                <a:gd name="connsiteY80" fmla="*/ 259487 h 581025"/>
                <a:gd name="connsiteX81" fmla="*/ 323472 w 447675"/>
                <a:gd name="connsiteY81" fmla="*/ 255489 h 581025"/>
                <a:gd name="connsiteX82" fmla="*/ 321186 w 447675"/>
                <a:gd name="connsiteY82" fmla="*/ 255045 h 581025"/>
                <a:gd name="connsiteX83" fmla="*/ 317757 w 447675"/>
                <a:gd name="connsiteY83" fmla="*/ 259709 h 581025"/>
                <a:gd name="connsiteX84" fmla="*/ 319700 w 447675"/>
                <a:gd name="connsiteY84" fmla="*/ 263152 h 581025"/>
                <a:gd name="connsiteX85" fmla="*/ 318957 w 447675"/>
                <a:gd name="connsiteY85" fmla="*/ 266206 h 581025"/>
                <a:gd name="connsiteX86" fmla="*/ 322501 w 447675"/>
                <a:gd name="connsiteY86" fmla="*/ 268371 h 581025"/>
                <a:gd name="connsiteX87" fmla="*/ 324558 w 447675"/>
                <a:gd name="connsiteY87" fmla="*/ 265928 h 581025"/>
                <a:gd name="connsiteX88" fmla="*/ 327016 w 447675"/>
                <a:gd name="connsiteY88" fmla="*/ 269371 h 581025"/>
                <a:gd name="connsiteX89" fmla="*/ 327644 w 447675"/>
                <a:gd name="connsiteY89" fmla="*/ 277145 h 581025"/>
                <a:gd name="connsiteX90" fmla="*/ 329759 w 447675"/>
                <a:gd name="connsiteY90" fmla="*/ 280976 h 581025"/>
                <a:gd name="connsiteX91" fmla="*/ 327359 w 447675"/>
                <a:gd name="connsiteY91" fmla="*/ 283975 h 581025"/>
                <a:gd name="connsiteX92" fmla="*/ 327130 w 447675"/>
                <a:gd name="connsiteY92" fmla="*/ 290528 h 581025"/>
                <a:gd name="connsiteX93" fmla="*/ 330445 w 447675"/>
                <a:gd name="connsiteY93" fmla="*/ 291360 h 581025"/>
                <a:gd name="connsiteX94" fmla="*/ 330102 w 447675"/>
                <a:gd name="connsiteY94" fmla="*/ 293415 h 581025"/>
                <a:gd name="connsiteX95" fmla="*/ 333359 w 447675"/>
                <a:gd name="connsiteY95" fmla="*/ 294748 h 581025"/>
                <a:gd name="connsiteX96" fmla="*/ 331302 w 447675"/>
                <a:gd name="connsiteY96" fmla="*/ 299856 h 581025"/>
                <a:gd name="connsiteX97" fmla="*/ 321586 w 447675"/>
                <a:gd name="connsiteY97" fmla="*/ 309741 h 581025"/>
                <a:gd name="connsiteX98" fmla="*/ 322329 w 447675"/>
                <a:gd name="connsiteY98" fmla="*/ 314572 h 581025"/>
                <a:gd name="connsiteX99" fmla="*/ 314385 w 447675"/>
                <a:gd name="connsiteY99" fmla="*/ 318570 h 581025"/>
                <a:gd name="connsiteX100" fmla="*/ 311528 w 447675"/>
                <a:gd name="connsiteY100" fmla="*/ 323012 h 581025"/>
                <a:gd name="connsiteX101" fmla="*/ 309070 w 447675"/>
                <a:gd name="connsiteY101" fmla="*/ 321402 h 581025"/>
                <a:gd name="connsiteX102" fmla="*/ 303641 w 447675"/>
                <a:gd name="connsiteY102" fmla="*/ 324067 h 581025"/>
                <a:gd name="connsiteX103" fmla="*/ 300498 w 447675"/>
                <a:gd name="connsiteY103" fmla="*/ 323123 h 581025"/>
                <a:gd name="connsiteX104" fmla="*/ 287639 w 447675"/>
                <a:gd name="connsiteY104" fmla="*/ 327288 h 581025"/>
                <a:gd name="connsiteX105" fmla="*/ 283352 w 447675"/>
                <a:gd name="connsiteY105" fmla="*/ 331897 h 581025"/>
                <a:gd name="connsiteX106" fmla="*/ 280495 w 447675"/>
                <a:gd name="connsiteY106" fmla="*/ 336617 h 581025"/>
                <a:gd name="connsiteX107" fmla="*/ 275523 w 447675"/>
                <a:gd name="connsiteY107" fmla="*/ 341670 h 581025"/>
                <a:gd name="connsiteX108" fmla="*/ 275066 w 447675"/>
                <a:gd name="connsiteY108" fmla="*/ 345446 h 581025"/>
                <a:gd name="connsiteX109" fmla="*/ 276380 w 447675"/>
                <a:gd name="connsiteY109" fmla="*/ 348555 h 581025"/>
                <a:gd name="connsiteX110" fmla="*/ 272437 w 447675"/>
                <a:gd name="connsiteY110" fmla="*/ 354053 h 581025"/>
                <a:gd name="connsiteX111" fmla="*/ 272894 w 447675"/>
                <a:gd name="connsiteY111" fmla="*/ 357829 h 581025"/>
                <a:gd name="connsiteX112" fmla="*/ 277180 w 447675"/>
                <a:gd name="connsiteY112" fmla="*/ 361383 h 581025"/>
                <a:gd name="connsiteX113" fmla="*/ 275980 w 447675"/>
                <a:gd name="connsiteY113" fmla="*/ 369101 h 581025"/>
                <a:gd name="connsiteX114" fmla="*/ 274666 w 447675"/>
                <a:gd name="connsiteY114" fmla="*/ 370822 h 581025"/>
                <a:gd name="connsiteX115" fmla="*/ 280038 w 447675"/>
                <a:gd name="connsiteY115" fmla="*/ 375654 h 581025"/>
                <a:gd name="connsiteX116" fmla="*/ 281295 w 447675"/>
                <a:gd name="connsiteY116" fmla="*/ 379374 h 581025"/>
                <a:gd name="connsiteX117" fmla="*/ 283867 w 447675"/>
                <a:gd name="connsiteY117" fmla="*/ 379318 h 581025"/>
                <a:gd name="connsiteX118" fmla="*/ 281067 w 447675"/>
                <a:gd name="connsiteY118" fmla="*/ 384260 h 581025"/>
                <a:gd name="connsiteX119" fmla="*/ 280438 w 447675"/>
                <a:gd name="connsiteY119" fmla="*/ 390147 h 581025"/>
                <a:gd name="connsiteX120" fmla="*/ 275980 w 447675"/>
                <a:gd name="connsiteY120" fmla="*/ 390924 h 581025"/>
                <a:gd name="connsiteX121" fmla="*/ 275980 w 447675"/>
                <a:gd name="connsiteY121" fmla="*/ 387314 h 581025"/>
                <a:gd name="connsiteX122" fmla="*/ 272837 w 447675"/>
                <a:gd name="connsiteY122" fmla="*/ 386260 h 581025"/>
                <a:gd name="connsiteX123" fmla="*/ 271008 w 447675"/>
                <a:gd name="connsiteY123" fmla="*/ 391312 h 581025"/>
                <a:gd name="connsiteX124" fmla="*/ 267236 w 447675"/>
                <a:gd name="connsiteY124" fmla="*/ 393034 h 581025"/>
                <a:gd name="connsiteX125" fmla="*/ 265179 w 447675"/>
                <a:gd name="connsiteY125" fmla="*/ 396865 h 581025"/>
                <a:gd name="connsiteX126" fmla="*/ 262950 w 447675"/>
                <a:gd name="connsiteY126" fmla="*/ 397920 h 581025"/>
                <a:gd name="connsiteX127" fmla="*/ 260378 w 447675"/>
                <a:gd name="connsiteY127" fmla="*/ 404084 h 581025"/>
                <a:gd name="connsiteX128" fmla="*/ 261750 w 447675"/>
                <a:gd name="connsiteY128" fmla="*/ 407749 h 581025"/>
                <a:gd name="connsiteX129" fmla="*/ 261007 w 447675"/>
                <a:gd name="connsiteY129" fmla="*/ 411026 h 581025"/>
                <a:gd name="connsiteX130" fmla="*/ 265064 w 447675"/>
                <a:gd name="connsiteY130" fmla="*/ 412191 h 581025"/>
                <a:gd name="connsiteX131" fmla="*/ 268836 w 447675"/>
                <a:gd name="connsiteY131" fmla="*/ 410859 h 581025"/>
                <a:gd name="connsiteX132" fmla="*/ 270036 w 447675"/>
                <a:gd name="connsiteY132" fmla="*/ 416967 h 581025"/>
                <a:gd name="connsiteX133" fmla="*/ 260321 w 447675"/>
                <a:gd name="connsiteY133" fmla="*/ 425519 h 581025"/>
                <a:gd name="connsiteX134" fmla="*/ 258035 w 447675"/>
                <a:gd name="connsiteY134" fmla="*/ 429572 h 581025"/>
                <a:gd name="connsiteX135" fmla="*/ 258949 w 447675"/>
                <a:gd name="connsiteY135" fmla="*/ 432515 h 581025"/>
                <a:gd name="connsiteX136" fmla="*/ 254892 w 447675"/>
                <a:gd name="connsiteY136" fmla="*/ 433181 h 581025"/>
                <a:gd name="connsiteX137" fmla="*/ 252777 w 447675"/>
                <a:gd name="connsiteY137" fmla="*/ 436513 h 581025"/>
                <a:gd name="connsiteX138" fmla="*/ 248605 w 447675"/>
                <a:gd name="connsiteY138" fmla="*/ 438734 h 581025"/>
                <a:gd name="connsiteX139" fmla="*/ 245519 w 447675"/>
                <a:gd name="connsiteY139" fmla="*/ 438124 h 581025"/>
                <a:gd name="connsiteX140" fmla="*/ 241118 w 447675"/>
                <a:gd name="connsiteY140" fmla="*/ 439623 h 581025"/>
                <a:gd name="connsiteX141" fmla="*/ 236889 w 447675"/>
                <a:gd name="connsiteY141" fmla="*/ 443121 h 581025"/>
                <a:gd name="connsiteX142" fmla="*/ 236832 w 447675"/>
                <a:gd name="connsiteY142" fmla="*/ 446842 h 581025"/>
                <a:gd name="connsiteX143" fmla="*/ 241404 w 447675"/>
                <a:gd name="connsiteY143" fmla="*/ 451506 h 581025"/>
                <a:gd name="connsiteX144" fmla="*/ 236661 w 447675"/>
                <a:gd name="connsiteY144" fmla="*/ 453561 h 581025"/>
                <a:gd name="connsiteX145" fmla="*/ 234546 w 447675"/>
                <a:gd name="connsiteY145" fmla="*/ 459502 h 581025"/>
                <a:gd name="connsiteX146" fmla="*/ 230888 w 447675"/>
                <a:gd name="connsiteY146" fmla="*/ 459225 h 581025"/>
                <a:gd name="connsiteX147" fmla="*/ 231003 w 447675"/>
                <a:gd name="connsiteY147" fmla="*/ 465166 h 581025"/>
                <a:gd name="connsiteX148" fmla="*/ 228488 w 447675"/>
                <a:gd name="connsiteY148" fmla="*/ 467443 h 581025"/>
                <a:gd name="connsiteX149" fmla="*/ 230488 w 447675"/>
                <a:gd name="connsiteY149" fmla="*/ 473718 h 581025"/>
                <a:gd name="connsiteX150" fmla="*/ 228374 w 447675"/>
                <a:gd name="connsiteY150" fmla="*/ 475272 h 581025"/>
                <a:gd name="connsiteX151" fmla="*/ 228031 w 447675"/>
                <a:gd name="connsiteY151" fmla="*/ 478715 h 581025"/>
                <a:gd name="connsiteX152" fmla="*/ 225116 w 447675"/>
                <a:gd name="connsiteY152" fmla="*/ 481214 h 581025"/>
                <a:gd name="connsiteX153" fmla="*/ 226773 w 447675"/>
                <a:gd name="connsiteY153" fmla="*/ 486822 h 581025"/>
                <a:gd name="connsiteX154" fmla="*/ 223973 w 447675"/>
                <a:gd name="connsiteY154" fmla="*/ 493153 h 581025"/>
                <a:gd name="connsiteX155" fmla="*/ 225402 w 447675"/>
                <a:gd name="connsiteY155" fmla="*/ 498761 h 581025"/>
                <a:gd name="connsiteX156" fmla="*/ 223459 w 447675"/>
                <a:gd name="connsiteY156" fmla="*/ 501760 h 581025"/>
                <a:gd name="connsiteX157" fmla="*/ 219973 w 447675"/>
                <a:gd name="connsiteY157" fmla="*/ 501537 h 581025"/>
                <a:gd name="connsiteX158" fmla="*/ 218201 w 447675"/>
                <a:gd name="connsiteY158" fmla="*/ 507313 h 581025"/>
                <a:gd name="connsiteX159" fmla="*/ 211229 w 447675"/>
                <a:gd name="connsiteY159" fmla="*/ 510033 h 581025"/>
                <a:gd name="connsiteX160" fmla="*/ 211686 w 447675"/>
                <a:gd name="connsiteY160" fmla="*/ 514531 h 581025"/>
                <a:gd name="connsiteX161" fmla="*/ 214258 w 447675"/>
                <a:gd name="connsiteY161" fmla="*/ 518307 h 581025"/>
                <a:gd name="connsiteX162" fmla="*/ 213515 w 447675"/>
                <a:gd name="connsiteY162" fmla="*/ 522083 h 581025"/>
                <a:gd name="connsiteX163" fmla="*/ 216144 w 447675"/>
                <a:gd name="connsiteY163" fmla="*/ 522861 h 581025"/>
                <a:gd name="connsiteX164" fmla="*/ 217972 w 447675"/>
                <a:gd name="connsiteY164" fmla="*/ 526359 h 581025"/>
                <a:gd name="connsiteX165" fmla="*/ 212886 w 447675"/>
                <a:gd name="connsiteY165" fmla="*/ 529469 h 581025"/>
                <a:gd name="connsiteX166" fmla="*/ 217686 w 447675"/>
                <a:gd name="connsiteY166" fmla="*/ 535521 h 581025"/>
                <a:gd name="connsiteX167" fmla="*/ 212600 w 447675"/>
                <a:gd name="connsiteY167" fmla="*/ 535632 h 581025"/>
                <a:gd name="connsiteX168" fmla="*/ 214658 w 447675"/>
                <a:gd name="connsiteY168" fmla="*/ 537965 h 581025"/>
                <a:gd name="connsiteX169" fmla="*/ 213972 w 447675"/>
                <a:gd name="connsiteY169" fmla="*/ 541852 h 581025"/>
                <a:gd name="connsiteX170" fmla="*/ 216029 w 447675"/>
                <a:gd name="connsiteY170" fmla="*/ 543795 h 581025"/>
                <a:gd name="connsiteX171" fmla="*/ 211800 w 447675"/>
                <a:gd name="connsiteY171" fmla="*/ 545461 h 581025"/>
                <a:gd name="connsiteX172" fmla="*/ 211971 w 447675"/>
                <a:gd name="connsiteY172" fmla="*/ 542629 h 581025"/>
                <a:gd name="connsiteX173" fmla="*/ 208314 w 447675"/>
                <a:gd name="connsiteY173" fmla="*/ 540796 h 581025"/>
                <a:gd name="connsiteX174" fmla="*/ 206771 w 447675"/>
                <a:gd name="connsiteY174" fmla="*/ 545572 h 581025"/>
                <a:gd name="connsiteX175" fmla="*/ 205171 w 447675"/>
                <a:gd name="connsiteY175" fmla="*/ 546238 h 581025"/>
                <a:gd name="connsiteX176" fmla="*/ 202770 w 447675"/>
                <a:gd name="connsiteY176" fmla="*/ 552791 h 581025"/>
                <a:gd name="connsiteX177" fmla="*/ 203913 w 447675"/>
                <a:gd name="connsiteY177" fmla="*/ 554568 h 581025"/>
                <a:gd name="connsiteX178" fmla="*/ 202027 w 447675"/>
                <a:gd name="connsiteY178" fmla="*/ 557178 h 581025"/>
                <a:gd name="connsiteX179" fmla="*/ 203227 w 447675"/>
                <a:gd name="connsiteY179" fmla="*/ 561342 h 581025"/>
                <a:gd name="connsiteX180" fmla="*/ 206199 w 447675"/>
                <a:gd name="connsiteY180" fmla="*/ 561620 h 581025"/>
                <a:gd name="connsiteX181" fmla="*/ 204256 w 447675"/>
                <a:gd name="connsiteY181" fmla="*/ 565951 h 581025"/>
                <a:gd name="connsiteX182" fmla="*/ 205856 w 447675"/>
                <a:gd name="connsiteY182" fmla="*/ 569450 h 581025"/>
                <a:gd name="connsiteX183" fmla="*/ 209857 w 447675"/>
                <a:gd name="connsiteY183" fmla="*/ 574003 h 581025"/>
                <a:gd name="connsiteX184" fmla="*/ 210143 w 447675"/>
                <a:gd name="connsiteY184" fmla="*/ 576224 h 581025"/>
                <a:gd name="connsiteX185" fmla="*/ 204713 w 447675"/>
                <a:gd name="connsiteY185" fmla="*/ 575724 h 581025"/>
                <a:gd name="connsiteX186" fmla="*/ 201684 w 447675"/>
                <a:gd name="connsiteY186" fmla="*/ 577890 h 581025"/>
                <a:gd name="connsiteX187" fmla="*/ 195798 w 447675"/>
                <a:gd name="connsiteY187" fmla="*/ 578001 h 581025"/>
                <a:gd name="connsiteX188" fmla="*/ 194140 w 447675"/>
                <a:gd name="connsiteY188" fmla="*/ 571893 h 581025"/>
                <a:gd name="connsiteX189" fmla="*/ 188025 w 447675"/>
                <a:gd name="connsiteY189" fmla="*/ 569783 h 581025"/>
                <a:gd name="connsiteX190" fmla="*/ 184711 w 447675"/>
                <a:gd name="connsiteY190" fmla="*/ 570116 h 581025"/>
                <a:gd name="connsiteX191" fmla="*/ 183396 w 447675"/>
                <a:gd name="connsiteY191" fmla="*/ 563841 h 581025"/>
                <a:gd name="connsiteX192" fmla="*/ 180367 w 447675"/>
                <a:gd name="connsiteY192" fmla="*/ 561897 h 581025"/>
                <a:gd name="connsiteX193" fmla="*/ 176081 w 447675"/>
                <a:gd name="connsiteY193" fmla="*/ 555789 h 581025"/>
                <a:gd name="connsiteX194" fmla="*/ 170137 w 447675"/>
                <a:gd name="connsiteY194" fmla="*/ 552680 h 581025"/>
                <a:gd name="connsiteX195" fmla="*/ 166422 w 447675"/>
                <a:gd name="connsiteY195" fmla="*/ 554568 h 581025"/>
                <a:gd name="connsiteX196" fmla="*/ 165108 w 447675"/>
                <a:gd name="connsiteY196" fmla="*/ 558566 h 581025"/>
                <a:gd name="connsiteX197" fmla="*/ 160307 w 447675"/>
                <a:gd name="connsiteY197" fmla="*/ 556178 h 581025"/>
                <a:gd name="connsiteX198" fmla="*/ 156879 w 447675"/>
                <a:gd name="connsiteY198" fmla="*/ 557122 h 581025"/>
                <a:gd name="connsiteX199" fmla="*/ 155850 w 447675"/>
                <a:gd name="connsiteY199" fmla="*/ 559232 h 581025"/>
                <a:gd name="connsiteX200" fmla="*/ 148935 w 447675"/>
                <a:gd name="connsiteY200" fmla="*/ 561009 h 581025"/>
                <a:gd name="connsiteX201" fmla="*/ 141562 w 447675"/>
                <a:gd name="connsiteY201" fmla="*/ 565452 h 581025"/>
                <a:gd name="connsiteX202" fmla="*/ 139619 w 447675"/>
                <a:gd name="connsiteY202" fmla="*/ 562231 h 581025"/>
                <a:gd name="connsiteX203" fmla="*/ 137161 w 447675"/>
                <a:gd name="connsiteY203" fmla="*/ 561842 h 581025"/>
                <a:gd name="connsiteX204" fmla="*/ 134133 w 447675"/>
                <a:gd name="connsiteY204" fmla="*/ 565341 h 581025"/>
                <a:gd name="connsiteX205" fmla="*/ 132189 w 447675"/>
                <a:gd name="connsiteY205" fmla="*/ 564285 h 581025"/>
                <a:gd name="connsiteX206" fmla="*/ 126303 w 447675"/>
                <a:gd name="connsiteY206" fmla="*/ 567284 h 581025"/>
                <a:gd name="connsiteX207" fmla="*/ 123445 w 447675"/>
                <a:gd name="connsiteY207" fmla="*/ 566118 h 581025"/>
                <a:gd name="connsiteX208" fmla="*/ 121959 w 447675"/>
                <a:gd name="connsiteY208" fmla="*/ 574169 h 581025"/>
                <a:gd name="connsiteX209" fmla="*/ 119673 w 447675"/>
                <a:gd name="connsiteY209" fmla="*/ 576224 h 581025"/>
                <a:gd name="connsiteX210" fmla="*/ 117616 w 447675"/>
                <a:gd name="connsiteY210" fmla="*/ 572115 h 581025"/>
                <a:gd name="connsiteX211" fmla="*/ 115844 w 447675"/>
                <a:gd name="connsiteY211" fmla="*/ 573614 h 581025"/>
                <a:gd name="connsiteX212" fmla="*/ 111558 w 447675"/>
                <a:gd name="connsiteY212" fmla="*/ 571060 h 581025"/>
                <a:gd name="connsiteX213" fmla="*/ 106757 w 447675"/>
                <a:gd name="connsiteY213" fmla="*/ 571504 h 581025"/>
                <a:gd name="connsiteX214" fmla="*/ 107557 w 447675"/>
                <a:gd name="connsiteY214" fmla="*/ 575946 h 581025"/>
                <a:gd name="connsiteX215" fmla="*/ 104471 w 447675"/>
                <a:gd name="connsiteY215" fmla="*/ 579945 h 581025"/>
                <a:gd name="connsiteX216" fmla="*/ 100756 w 447675"/>
                <a:gd name="connsiteY216" fmla="*/ 574058 h 581025"/>
                <a:gd name="connsiteX217" fmla="*/ 97270 w 447675"/>
                <a:gd name="connsiteY217" fmla="*/ 574780 h 581025"/>
                <a:gd name="connsiteX218" fmla="*/ 93784 w 447675"/>
                <a:gd name="connsiteY218" fmla="*/ 578778 h 581025"/>
                <a:gd name="connsiteX219" fmla="*/ 88641 w 447675"/>
                <a:gd name="connsiteY219" fmla="*/ 576557 h 581025"/>
                <a:gd name="connsiteX220" fmla="*/ 78868 w 447675"/>
                <a:gd name="connsiteY220" fmla="*/ 583998 h 581025"/>
                <a:gd name="connsiteX221" fmla="*/ 76467 w 447675"/>
                <a:gd name="connsiteY221" fmla="*/ 582832 h 581025"/>
                <a:gd name="connsiteX222" fmla="*/ 75382 w 447675"/>
                <a:gd name="connsiteY222" fmla="*/ 576113 h 581025"/>
                <a:gd name="connsiteX223" fmla="*/ 72810 w 447675"/>
                <a:gd name="connsiteY223" fmla="*/ 574169 h 581025"/>
                <a:gd name="connsiteX224" fmla="*/ 66981 w 447675"/>
                <a:gd name="connsiteY224" fmla="*/ 574558 h 581025"/>
                <a:gd name="connsiteX225" fmla="*/ 65952 w 447675"/>
                <a:gd name="connsiteY225" fmla="*/ 570449 h 581025"/>
                <a:gd name="connsiteX226" fmla="*/ 63037 w 447675"/>
                <a:gd name="connsiteY226" fmla="*/ 568172 h 581025"/>
                <a:gd name="connsiteX227" fmla="*/ 56751 w 447675"/>
                <a:gd name="connsiteY227" fmla="*/ 566617 h 581025"/>
                <a:gd name="connsiteX228" fmla="*/ 54750 w 447675"/>
                <a:gd name="connsiteY228" fmla="*/ 563230 h 581025"/>
                <a:gd name="connsiteX229" fmla="*/ 64352 w 447675"/>
                <a:gd name="connsiteY229" fmla="*/ 562120 h 581025"/>
                <a:gd name="connsiteX230" fmla="*/ 65209 w 447675"/>
                <a:gd name="connsiteY230" fmla="*/ 559732 h 581025"/>
                <a:gd name="connsiteX231" fmla="*/ 70238 w 447675"/>
                <a:gd name="connsiteY231" fmla="*/ 557178 h 581025"/>
                <a:gd name="connsiteX232" fmla="*/ 70810 w 447675"/>
                <a:gd name="connsiteY232" fmla="*/ 551236 h 581025"/>
                <a:gd name="connsiteX233" fmla="*/ 74182 w 447675"/>
                <a:gd name="connsiteY233" fmla="*/ 545683 h 581025"/>
                <a:gd name="connsiteX234" fmla="*/ 76467 w 447675"/>
                <a:gd name="connsiteY234" fmla="*/ 544017 h 581025"/>
                <a:gd name="connsiteX235" fmla="*/ 75782 w 447675"/>
                <a:gd name="connsiteY235" fmla="*/ 536521 h 581025"/>
                <a:gd name="connsiteX236" fmla="*/ 81268 w 447675"/>
                <a:gd name="connsiteY236" fmla="*/ 533856 h 581025"/>
                <a:gd name="connsiteX237" fmla="*/ 81383 w 447675"/>
                <a:gd name="connsiteY237" fmla="*/ 531857 h 581025"/>
                <a:gd name="connsiteX238" fmla="*/ 86012 w 447675"/>
                <a:gd name="connsiteY238" fmla="*/ 531523 h 581025"/>
                <a:gd name="connsiteX239" fmla="*/ 88469 w 447675"/>
                <a:gd name="connsiteY239" fmla="*/ 529191 h 581025"/>
                <a:gd name="connsiteX240" fmla="*/ 91155 w 447675"/>
                <a:gd name="connsiteY240" fmla="*/ 523583 h 581025"/>
                <a:gd name="connsiteX241" fmla="*/ 95156 w 447675"/>
                <a:gd name="connsiteY241" fmla="*/ 522916 h 581025"/>
                <a:gd name="connsiteX242" fmla="*/ 98470 w 447675"/>
                <a:gd name="connsiteY242" fmla="*/ 523916 h 581025"/>
                <a:gd name="connsiteX243" fmla="*/ 100756 w 447675"/>
                <a:gd name="connsiteY243" fmla="*/ 521139 h 581025"/>
                <a:gd name="connsiteX244" fmla="*/ 107329 w 447675"/>
                <a:gd name="connsiteY244" fmla="*/ 519029 h 581025"/>
                <a:gd name="connsiteX245" fmla="*/ 107272 w 447675"/>
                <a:gd name="connsiteY245" fmla="*/ 515531 h 581025"/>
                <a:gd name="connsiteX246" fmla="*/ 102700 w 447675"/>
                <a:gd name="connsiteY246" fmla="*/ 513754 h 581025"/>
                <a:gd name="connsiteX247" fmla="*/ 103443 w 447675"/>
                <a:gd name="connsiteY247" fmla="*/ 509589 h 581025"/>
                <a:gd name="connsiteX248" fmla="*/ 107272 w 447675"/>
                <a:gd name="connsiteY248" fmla="*/ 508368 h 581025"/>
                <a:gd name="connsiteX249" fmla="*/ 108015 w 447675"/>
                <a:gd name="connsiteY249" fmla="*/ 503370 h 581025"/>
                <a:gd name="connsiteX250" fmla="*/ 105328 w 447675"/>
                <a:gd name="connsiteY250" fmla="*/ 499150 h 581025"/>
                <a:gd name="connsiteX251" fmla="*/ 98127 w 447675"/>
                <a:gd name="connsiteY251" fmla="*/ 498261 h 581025"/>
                <a:gd name="connsiteX252" fmla="*/ 94699 w 447675"/>
                <a:gd name="connsiteY252" fmla="*/ 491931 h 581025"/>
                <a:gd name="connsiteX253" fmla="*/ 89269 w 447675"/>
                <a:gd name="connsiteY253" fmla="*/ 488766 h 581025"/>
                <a:gd name="connsiteX254" fmla="*/ 83383 w 447675"/>
                <a:gd name="connsiteY254" fmla="*/ 493430 h 581025"/>
                <a:gd name="connsiteX255" fmla="*/ 79782 w 447675"/>
                <a:gd name="connsiteY255" fmla="*/ 492931 h 581025"/>
                <a:gd name="connsiteX256" fmla="*/ 78982 w 447675"/>
                <a:gd name="connsiteY256" fmla="*/ 496262 h 581025"/>
                <a:gd name="connsiteX257" fmla="*/ 74581 w 447675"/>
                <a:gd name="connsiteY257" fmla="*/ 498983 h 581025"/>
                <a:gd name="connsiteX258" fmla="*/ 68295 w 447675"/>
                <a:gd name="connsiteY258" fmla="*/ 496818 h 581025"/>
                <a:gd name="connsiteX259" fmla="*/ 66466 w 447675"/>
                <a:gd name="connsiteY259" fmla="*/ 500760 h 581025"/>
                <a:gd name="connsiteX260" fmla="*/ 63209 w 447675"/>
                <a:gd name="connsiteY260" fmla="*/ 501593 h 581025"/>
                <a:gd name="connsiteX261" fmla="*/ 58065 w 447675"/>
                <a:gd name="connsiteY261" fmla="*/ 500816 h 581025"/>
                <a:gd name="connsiteX262" fmla="*/ 56693 w 447675"/>
                <a:gd name="connsiteY262" fmla="*/ 499039 h 581025"/>
                <a:gd name="connsiteX263" fmla="*/ 49778 w 447675"/>
                <a:gd name="connsiteY263" fmla="*/ 500538 h 581025"/>
                <a:gd name="connsiteX264" fmla="*/ 46806 w 447675"/>
                <a:gd name="connsiteY264" fmla="*/ 503259 h 581025"/>
                <a:gd name="connsiteX265" fmla="*/ 44235 w 447675"/>
                <a:gd name="connsiteY265" fmla="*/ 503037 h 581025"/>
                <a:gd name="connsiteX266" fmla="*/ 42749 w 447675"/>
                <a:gd name="connsiteY266" fmla="*/ 505813 h 581025"/>
                <a:gd name="connsiteX267" fmla="*/ 40691 w 447675"/>
                <a:gd name="connsiteY267" fmla="*/ 503426 h 581025"/>
                <a:gd name="connsiteX268" fmla="*/ 41777 w 447675"/>
                <a:gd name="connsiteY268" fmla="*/ 497873 h 581025"/>
                <a:gd name="connsiteX269" fmla="*/ 43720 w 447675"/>
                <a:gd name="connsiteY269" fmla="*/ 494152 h 581025"/>
                <a:gd name="connsiteX270" fmla="*/ 37491 w 447675"/>
                <a:gd name="connsiteY270" fmla="*/ 488932 h 581025"/>
                <a:gd name="connsiteX271" fmla="*/ 39377 w 447675"/>
                <a:gd name="connsiteY271" fmla="*/ 486101 h 581025"/>
                <a:gd name="connsiteX272" fmla="*/ 33947 w 447675"/>
                <a:gd name="connsiteY272" fmla="*/ 486212 h 581025"/>
                <a:gd name="connsiteX273" fmla="*/ 35605 w 447675"/>
                <a:gd name="connsiteY273" fmla="*/ 477327 h 581025"/>
                <a:gd name="connsiteX274" fmla="*/ 37776 w 447675"/>
                <a:gd name="connsiteY274" fmla="*/ 477216 h 581025"/>
                <a:gd name="connsiteX275" fmla="*/ 37491 w 447675"/>
                <a:gd name="connsiteY275" fmla="*/ 469997 h 581025"/>
                <a:gd name="connsiteX276" fmla="*/ 35091 w 447675"/>
                <a:gd name="connsiteY276" fmla="*/ 468720 h 581025"/>
                <a:gd name="connsiteX277" fmla="*/ 31033 w 447675"/>
                <a:gd name="connsiteY277" fmla="*/ 459502 h 581025"/>
                <a:gd name="connsiteX278" fmla="*/ 31661 w 447675"/>
                <a:gd name="connsiteY278" fmla="*/ 455393 h 581025"/>
                <a:gd name="connsiteX279" fmla="*/ 35491 w 447675"/>
                <a:gd name="connsiteY279" fmla="*/ 451672 h 581025"/>
                <a:gd name="connsiteX280" fmla="*/ 36405 w 447675"/>
                <a:gd name="connsiteY280" fmla="*/ 445620 h 581025"/>
                <a:gd name="connsiteX281" fmla="*/ 41663 w 447675"/>
                <a:gd name="connsiteY281" fmla="*/ 439734 h 581025"/>
                <a:gd name="connsiteX282" fmla="*/ 41663 w 447675"/>
                <a:gd name="connsiteY282" fmla="*/ 430627 h 581025"/>
                <a:gd name="connsiteX283" fmla="*/ 39834 w 447675"/>
                <a:gd name="connsiteY283" fmla="*/ 427073 h 581025"/>
                <a:gd name="connsiteX284" fmla="*/ 43149 w 447675"/>
                <a:gd name="connsiteY284" fmla="*/ 420798 h 581025"/>
                <a:gd name="connsiteX285" fmla="*/ 47206 w 447675"/>
                <a:gd name="connsiteY285" fmla="*/ 421854 h 581025"/>
                <a:gd name="connsiteX286" fmla="*/ 50293 w 447675"/>
                <a:gd name="connsiteY286" fmla="*/ 419855 h 581025"/>
                <a:gd name="connsiteX287" fmla="*/ 48864 w 447675"/>
                <a:gd name="connsiteY287" fmla="*/ 418633 h 581025"/>
                <a:gd name="connsiteX288" fmla="*/ 56579 w 447675"/>
                <a:gd name="connsiteY288" fmla="*/ 416189 h 581025"/>
                <a:gd name="connsiteX289" fmla="*/ 61094 w 447675"/>
                <a:gd name="connsiteY289" fmla="*/ 412969 h 581025"/>
                <a:gd name="connsiteX290" fmla="*/ 59151 w 447675"/>
                <a:gd name="connsiteY290" fmla="*/ 407694 h 581025"/>
                <a:gd name="connsiteX291" fmla="*/ 55893 w 447675"/>
                <a:gd name="connsiteY291" fmla="*/ 406528 h 581025"/>
                <a:gd name="connsiteX292" fmla="*/ 48578 w 447675"/>
                <a:gd name="connsiteY292" fmla="*/ 409304 h 581025"/>
                <a:gd name="connsiteX293" fmla="*/ 47264 w 447675"/>
                <a:gd name="connsiteY293" fmla="*/ 411303 h 581025"/>
                <a:gd name="connsiteX294" fmla="*/ 40291 w 447675"/>
                <a:gd name="connsiteY294" fmla="*/ 409693 h 581025"/>
                <a:gd name="connsiteX295" fmla="*/ 35605 w 447675"/>
                <a:gd name="connsiteY295" fmla="*/ 413136 h 581025"/>
                <a:gd name="connsiteX296" fmla="*/ 34348 w 447675"/>
                <a:gd name="connsiteY296" fmla="*/ 408804 h 581025"/>
                <a:gd name="connsiteX297" fmla="*/ 36519 w 447675"/>
                <a:gd name="connsiteY297" fmla="*/ 407416 h 581025"/>
                <a:gd name="connsiteX298" fmla="*/ 37091 w 447675"/>
                <a:gd name="connsiteY298" fmla="*/ 404140 h 581025"/>
                <a:gd name="connsiteX299" fmla="*/ 41777 w 447675"/>
                <a:gd name="connsiteY299" fmla="*/ 401197 h 581025"/>
                <a:gd name="connsiteX300" fmla="*/ 41034 w 447675"/>
                <a:gd name="connsiteY300" fmla="*/ 398865 h 581025"/>
                <a:gd name="connsiteX301" fmla="*/ 43492 w 447675"/>
                <a:gd name="connsiteY301" fmla="*/ 393811 h 581025"/>
                <a:gd name="connsiteX302" fmla="*/ 41891 w 447675"/>
                <a:gd name="connsiteY302" fmla="*/ 389758 h 581025"/>
                <a:gd name="connsiteX303" fmla="*/ 44863 w 447675"/>
                <a:gd name="connsiteY303" fmla="*/ 386704 h 581025"/>
                <a:gd name="connsiteX304" fmla="*/ 46978 w 447675"/>
                <a:gd name="connsiteY304" fmla="*/ 386704 h 581025"/>
                <a:gd name="connsiteX305" fmla="*/ 47435 w 447675"/>
                <a:gd name="connsiteY305" fmla="*/ 381540 h 581025"/>
                <a:gd name="connsiteX306" fmla="*/ 49264 w 447675"/>
                <a:gd name="connsiteY306" fmla="*/ 378763 h 581025"/>
                <a:gd name="connsiteX307" fmla="*/ 45778 w 447675"/>
                <a:gd name="connsiteY307" fmla="*/ 379041 h 581025"/>
                <a:gd name="connsiteX308" fmla="*/ 49150 w 447675"/>
                <a:gd name="connsiteY308" fmla="*/ 369767 h 581025"/>
                <a:gd name="connsiteX309" fmla="*/ 40863 w 447675"/>
                <a:gd name="connsiteY309" fmla="*/ 367935 h 581025"/>
                <a:gd name="connsiteX310" fmla="*/ 38748 w 447675"/>
                <a:gd name="connsiteY310" fmla="*/ 364992 h 581025"/>
                <a:gd name="connsiteX311" fmla="*/ 30976 w 447675"/>
                <a:gd name="connsiteY311" fmla="*/ 365159 h 581025"/>
                <a:gd name="connsiteX312" fmla="*/ 26118 w 447675"/>
                <a:gd name="connsiteY312" fmla="*/ 359939 h 581025"/>
                <a:gd name="connsiteX313" fmla="*/ 25489 w 447675"/>
                <a:gd name="connsiteY313" fmla="*/ 349000 h 581025"/>
                <a:gd name="connsiteX314" fmla="*/ 23832 w 447675"/>
                <a:gd name="connsiteY314" fmla="*/ 345168 h 581025"/>
                <a:gd name="connsiteX315" fmla="*/ 27661 w 447675"/>
                <a:gd name="connsiteY315" fmla="*/ 339671 h 581025"/>
                <a:gd name="connsiteX316" fmla="*/ 28861 w 447675"/>
                <a:gd name="connsiteY316" fmla="*/ 335895 h 581025"/>
                <a:gd name="connsiteX317" fmla="*/ 32290 w 447675"/>
                <a:gd name="connsiteY317" fmla="*/ 330342 h 581025"/>
                <a:gd name="connsiteX318" fmla="*/ 29090 w 447675"/>
                <a:gd name="connsiteY318" fmla="*/ 328676 h 581025"/>
                <a:gd name="connsiteX319" fmla="*/ 26346 w 447675"/>
                <a:gd name="connsiteY319" fmla="*/ 323123 h 581025"/>
                <a:gd name="connsiteX320" fmla="*/ 22746 w 447675"/>
                <a:gd name="connsiteY320" fmla="*/ 321235 h 581025"/>
                <a:gd name="connsiteX321" fmla="*/ 20803 w 447675"/>
                <a:gd name="connsiteY321" fmla="*/ 314683 h 581025"/>
                <a:gd name="connsiteX322" fmla="*/ 17888 w 447675"/>
                <a:gd name="connsiteY322" fmla="*/ 314960 h 581025"/>
                <a:gd name="connsiteX323" fmla="*/ 18574 w 447675"/>
                <a:gd name="connsiteY323" fmla="*/ 310740 h 581025"/>
                <a:gd name="connsiteX324" fmla="*/ 24860 w 447675"/>
                <a:gd name="connsiteY324" fmla="*/ 301855 h 581025"/>
                <a:gd name="connsiteX325" fmla="*/ 27261 w 447675"/>
                <a:gd name="connsiteY325" fmla="*/ 294803 h 581025"/>
                <a:gd name="connsiteX326" fmla="*/ 25546 w 447675"/>
                <a:gd name="connsiteY326" fmla="*/ 293193 h 581025"/>
                <a:gd name="connsiteX327" fmla="*/ 27261 w 447675"/>
                <a:gd name="connsiteY327" fmla="*/ 288862 h 581025"/>
                <a:gd name="connsiteX328" fmla="*/ 27261 w 447675"/>
                <a:gd name="connsiteY328" fmla="*/ 284864 h 581025"/>
                <a:gd name="connsiteX329" fmla="*/ 13831 w 447675"/>
                <a:gd name="connsiteY329" fmla="*/ 288473 h 581025"/>
                <a:gd name="connsiteX330" fmla="*/ 11202 w 447675"/>
                <a:gd name="connsiteY330" fmla="*/ 290417 h 581025"/>
                <a:gd name="connsiteX331" fmla="*/ 7315 w 447675"/>
                <a:gd name="connsiteY331" fmla="*/ 288806 h 581025"/>
                <a:gd name="connsiteX332" fmla="*/ 3486 w 447675"/>
                <a:gd name="connsiteY332" fmla="*/ 288973 h 581025"/>
                <a:gd name="connsiteX333" fmla="*/ 2457 w 447675"/>
                <a:gd name="connsiteY333" fmla="*/ 284419 h 581025"/>
                <a:gd name="connsiteX334" fmla="*/ 4915 w 447675"/>
                <a:gd name="connsiteY334" fmla="*/ 282753 h 581025"/>
                <a:gd name="connsiteX335" fmla="*/ 1714 w 447675"/>
                <a:gd name="connsiteY335" fmla="*/ 280310 h 581025"/>
                <a:gd name="connsiteX336" fmla="*/ 1143 w 447675"/>
                <a:gd name="connsiteY336" fmla="*/ 276201 h 581025"/>
                <a:gd name="connsiteX337" fmla="*/ 4458 w 447675"/>
                <a:gd name="connsiteY337" fmla="*/ 272869 h 581025"/>
                <a:gd name="connsiteX338" fmla="*/ 400 w 447675"/>
                <a:gd name="connsiteY338" fmla="*/ 270259 h 581025"/>
                <a:gd name="connsiteX339" fmla="*/ 0 w 447675"/>
                <a:gd name="connsiteY339" fmla="*/ 268094 h 581025"/>
                <a:gd name="connsiteX340" fmla="*/ 2743 w 447675"/>
                <a:gd name="connsiteY340" fmla="*/ 263929 h 581025"/>
                <a:gd name="connsiteX341" fmla="*/ 2629 w 447675"/>
                <a:gd name="connsiteY341" fmla="*/ 259709 h 581025"/>
                <a:gd name="connsiteX342" fmla="*/ 6801 w 447675"/>
                <a:gd name="connsiteY342" fmla="*/ 255711 h 581025"/>
                <a:gd name="connsiteX343" fmla="*/ 10916 w 447675"/>
                <a:gd name="connsiteY343" fmla="*/ 249825 h 581025"/>
                <a:gd name="connsiteX344" fmla="*/ 11144 w 447675"/>
                <a:gd name="connsiteY344" fmla="*/ 247604 h 581025"/>
                <a:gd name="connsiteX345" fmla="*/ 17088 w 447675"/>
                <a:gd name="connsiteY345" fmla="*/ 241495 h 581025"/>
                <a:gd name="connsiteX346" fmla="*/ 16459 w 447675"/>
                <a:gd name="connsiteY346" fmla="*/ 235109 h 581025"/>
                <a:gd name="connsiteX347" fmla="*/ 13831 w 447675"/>
                <a:gd name="connsiteY347" fmla="*/ 233555 h 581025"/>
                <a:gd name="connsiteX348" fmla="*/ 16059 w 447675"/>
                <a:gd name="connsiteY348" fmla="*/ 227391 h 581025"/>
                <a:gd name="connsiteX349" fmla="*/ 22632 w 447675"/>
                <a:gd name="connsiteY349" fmla="*/ 222282 h 581025"/>
                <a:gd name="connsiteX350" fmla="*/ 24689 w 447675"/>
                <a:gd name="connsiteY350" fmla="*/ 223393 h 581025"/>
                <a:gd name="connsiteX351" fmla="*/ 26461 w 447675"/>
                <a:gd name="connsiteY351" fmla="*/ 219895 h 581025"/>
                <a:gd name="connsiteX352" fmla="*/ 31090 w 447675"/>
                <a:gd name="connsiteY352" fmla="*/ 221339 h 581025"/>
                <a:gd name="connsiteX353" fmla="*/ 33147 w 447675"/>
                <a:gd name="connsiteY353" fmla="*/ 218451 h 581025"/>
                <a:gd name="connsiteX354" fmla="*/ 35948 w 447675"/>
                <a:gd name="connsiteY354" fmla="*/ 218562 h 581025"/>
                <a:gd name="connsiteX355" fmla="*/ 36291 w 447675"/>
                <a:gd name="connsiteY355" fmla="*/ 216063 h 581025"/>
                <a:gd name="connsiteX356" fmla="*/ 41434 w 447675"/>
                <a:gd name="connsiteY356" fmla="*/ 217118 h 581025"/>
                <a:gd name="connsiteX357" fmla="*/ 43435 w 447675"/>
                <a:gd name="connsiteY357" fmla="*/ 214397 h 581025"/>
                <a:gd name="connsiteX358" fmla="*/ 41377 w 447675"/>
                <a:gd name="connsiteY358" fmla="*/ 211954 h 581025"/>
                <a:gd name="connsiteX359" fmla="*/ 38348 w 447675"/>
                <a:gd name="connsiteY359" fmla="*/ 203458 h 581025"/>
                <a:gd name="connsiteX360" fmla="*/ 40177 w 447675"/>
                <a:gd name="connsiteY360" fmla="*/ 202014 h 581025"/>
                <a:gd name="connsiteX361" fmla="*/ 45435 w 447675"/>
                <a:gd name="connsiteY361" fmla="*/ 202348 h 581025"/>
                <a:gd name="connsiteX362" fmla="*/ 49035 w 447675"/>
                <a:gd name="connsiteY362" fmla="*/ 201181 h 581025"/>
                <a:gd name="connsiteX363" fmla="*/ 49207 w 447675"/>
                <a:gd name="connsiteY363" fmla="*/ 198849 h 581025"/>
                <a:gd name="connsiteX364" fmla="*/ 52407 w 447675"/>
                <a:gd name="connsiteY364" fmla="*/ 194463 h 581025"/>
                <a:gd name="connsiteX365" fmla="*/ 55950 w 447675"/>
                <a:gd name="connsiteY365" fmla="*/ 194129 h 581025"/>
                <a:gd name="connsiteX366" fmla="*/ 57436 w 447675"/>
                <a:gd name="connsiteY366" fmla="*/ 189798 h 581025"/>
                <a:gd name="connsiteX367" fmla="*/ 62523 w 447675"/>
                <a:gd name="connsiteY367" fmla="*/ 186799 h 581025"/>
                <a:gd name="connsiteX368" fmla="*/ 62466 w 447675"/>
                <a:gd name="connsiteY368" fmla="*/ 178748 h 581025"/>
                <a:gd name="connsiteX369" fmla="*/ 58980 w 447675"/>
                <a:gd name="connsiteY369" fmla="*/ 177970 h 581025"/>
                <a:gd name="connsiteX370" fmla="*/ 55036 w 447675"/>
                <a:gd name="connsiteY370" fmla="*/ 174861 h 581025"/>
                <a:gd name="connsiteX371" fmla="*/ 59208 w 447675"/>
                <a:gd name="connsiteY371" fmla="*/ 171307 h 581025"/>
                <a:gd name="connsiteX372" fmla="*/ 59322 w 447675"/>
                <a:gd name="connsiteY372" fmla="*/ 169364 h 581025"/>
                <a:gd name="connsiteX373" fmla="*/ 53379 w 447675"/>
                <a:gd name="connsiteY373" fmla="*/ 166976 h 581025"/>
                <a:gd name="connsiteX374" fmla="*/ 51893 w 447675"/>
                <a:gd name="connsiteY374" fmla="*/ 164199 h 581025"/>
                <a:gd name="connsiteX375" fmla="*/ 47035 w 447675"/>
                <a:gd name="connsiteY375" fmla="*/ 161589 h 581025"/>
                <a:gd name="connsiteX376" fmla="*/ 51321 w 447675"/>
                <a:gd name="connsiteY376" fmla="*/ 156425 h 581025"/>
                <a:gd name="connsiteX377" fmla="*/ 50407 w 447675"/>
                <a:gd name="connsiteY377" fmla="*/ 154704 h 581025"/>
                <a:gd name="connsiteX378" fmla="*/ 53664 w 447675"/>
                <a:gd name="connsiteY378" fmla="*/ 140100 h 581025"/>
                <a:gd name="connsiteX379" fmla="*/ 51836 w 447675"/>
                <a:gd name="connsiteY379" fmla="*/ 138156 h 581025"/>
                <a:gd name="connsiteX380" fmla="*/ 53321 w 447675"/>
                <a:gd name="connsiteY380" fmla="*/ 132936 h 581025"/>
                <a:gd name="connsiteX381" fmla="*/ 50635 w 447675"/>
                <a:gd name="connsiteY381" fmla="*/ 131437 h 581025"/>
                <a:gd name="connsiteX382" fmla="*/ 46178 w 447675"/>
                <a:gd name="connsiteY382" fmla="*/ 132381 h 581025"/>
                <a:gd name="connsiteX383" fmla="*/ 44292 w 447675"/>
                <a:gd name="connsiteY383" fmla="*/ 128383 h 581025"/>
                <a:gd name="connsiteX384" fmla="*/ 44635 w 447675"/>
                <a:gd name="connsiteY384" fmla="*/ 125162 h 581025"/>
                <a:gd name="connsiteX385" fmla="*/ 41663 w 447675"/>
                <a:gd name="connsiteY385" fmla="*/ 126384 h 581025"/>
                <a:gd name="connsiteX386" fmla="*/ 39548 w 447675"/>
                <a:gd name="connsiteY386" fmla="*/ 123552 h 581025"/>
                <a:gd name="connsiteX387" fmla="*/ 39891 w 447675"/>
                <a:gd name="connsiteY387" fmla="*/ 119554 h 581025"/>
                <a:gd name="connsiteX388" fmla="*/ 36634 w 447675"/>
                <a:gd name="connsiteY388" fmla="*/ 121442 h 581025"/>
                <a:gd name="connsiteX389" fmla="*/ 34919 w 447675"/>
                <a:gd name="connsiteY389" fmla="*/ 117111 h 581025"/>
                <a:gd name="connsiteX390" fmla="*/ 35491 w 447675"/>
                <a:gd name="connsiteY390" fmla="*/ 114890 h 581025"/>
                <a:gd name="connsiteX391" fmla="*/ 33662 w 447675"/>
                <a:gd name="connsiteY391" fmla="*/ 109836 h 581025"/>
                <a:gd name="connsiteX392" fmla="*/ 34633 w 447675"/>
                <a:gd name="connsiteY392" fmla="*/ 105005 h 581025"/>
                <a:gd name="connsiteX393" fmla="*/ 37891 w 447675"/>
                <a:gd name="connsiteY393" fmla="*/ 101451 h 581025"/>
                <a:gd name="connsiteX394" fmla="*/ 42291 w 447675"/>
                <a:gd name="connsiteY394" fmla="*/ 98675 h 581025"/>
                <a:gd name="connsiteX395" fmla="*/ 44921 w 447675"/>
                <a:gd name="connsiteY395" fmla="*/ 93067 h 581025"/>
                <a:gd name="connsiteX396" fmla="*/ 54807 w 447675"/>
                <a:gd name="connsiteY396" fmla="*/ 91789 h 581025"/>
                <a:gd name="connsiteX397" fmla="*/ 62466 w 447675"/>
                <a:gd name="connsiteY397" fmla="*/ 89901 h 581025"/>
                <a:gd name="connsiteX398" fmla="*/ 63094 w 447675"/>
                <a:gd name="connsiteY398" fmla="*/ 78296 h 581025"/>
                <a:gd name="connsiteX399" fmla="*/ 67552 w 447675"/>
                <a:gd name="connsiteY399" fmla="*/ 76019 h 581025"/>
                <a:gd name="connsiteX400" fmla="*/ 70752 w 447675"/>
                <a:gd name="connsiteY400" fmla="*/ 80017 h 581025"/>
                <a:gd name="connsiteX401" fmla="*/ 73953 w 447675"/>
                <a:gd name="connsiteY401" fmla="*/ 80517 h 581025"/>
                <a:gd name="connsiteX402" fmla="*/ 79897 w 447675"/>
                <a:gd name="connsiteY402" fmla="*/ 78518 h 581025"/>
                <a:gd name="connsiteX403" fmla="*/ 82297 w 447675"/>
                <a:gd name="connsiteY403" fmla="*/ 80406 h 581025"/>
                <a:gd name="connsiteX404" fmla="*/ 87269 w 447675"/>
                <a:gd name="connsiteY404" fmla="*/ 80240 h 581025"/>
                <a:gd name="connsiteX405" fmla="*/ 93784 w 447675"/>
                <a:gd name="connsiteY405" fmla="*/ 77352 h 581025"/>
                <a:gd name="connsiteX406" fmla="*/ 96756 w 447675"/>
                <a:gd name="connsiteY406" fmla="*/ 74464 h 581025"/>
                <a:gd name="connsiteX407" fmla="*/ 101499 w 447675"/>
                <a:gd name="connsiteY407" fmla="*/ 72743 h 581025"/>
                <a:gd name="connsiteX408" fmla="*/ 107786 w 447675"/>
                <a:gd name="connsiteY408" fmla="*/ 73743 h 581025"/>
                <a:gd name="connsiteX409" fmla="*/ 109558 w 447675"/>
                <a:gd name="connsiteY409" fmla="*/ 76241 h 581025"/>
                <a:gd name="connsiteX410" fmla="*/ 111844 w 447675"/>
                <a:gd name="connsiteY410" fmla="*/ 73798 h 581025"/>
                <a:gd name="connsiteX411" fmla="*/ 114415 w 447675"/>
                <a:gd name="connsiteY411" fmla="*/ 74076 h 581025"/>
                <a:gd name="connsiteX412" fmla="*/ 119445 w 447675"/>
                <a:gd name="connsiteY412" fmla="*/ 71855 h 581025"/>
                <a:gd name="connsiteX413" fmla="*/ 122131 w 447675"/>
                <a:gd name="connsiteY413" fmla="*/ 72576 h 581025"/>
                <a:gd name="connsiteX414" fmla="*/ 125446 w 447675"/>
                <a:gd name="connsiteY414" fmla="*/ 69911 h 581025"/>
                <a:gd name="connsiteX415" fmla="*/ 126932 w 447675"/>
                <a:gd name="connsiteY415" fmla="*/ 65358 h 581025"/>
                <a:gd name="connsiteX416" fmla="*/ 125903 w 447675"/>
                <a:gd name="connsiteY416" fmla="*/ 63081 h 581025"/>
                <a:gd name="connsiteX417" fmla="*/ 123045 w 447675"/>
                <a:gd name="connsiteY417" fmla="*/ 64525 h 581025"/>
                <a:gd name="connsiteX418" fmla="*/ 124245 w 447675"/>
                <a:gd name="connsiteY418" fmla="*/ 66524 h 581025"/>
                <a:gd name="connsiteX419" fmla="*/ 121502 w 447675"/>
                <a:gd name="connsiteY419" fmla="*/ 68467 h 581025"/>
                <a:gd name="connsiteX420" fmla="*/ 118873 w 447675"/>
                <a:gd name="connsiteY420" fmla="*/ 64191 h 581025"/>
                <a:gd name="connsiteX421" fmla="*/ 122645 w 447675"/>
                <a:gd name="connsiteY421" fmla="*/ 61026 h 581025"/>
                <a:gd name="connsiteX422" fmla="*/ 126303 w 447675"/>
                <a:gd name="connsiteY422" fmla="*/ 62303 h 581025"/>
                <a:gd name="connsiteX423" fmla="*/ 128760 w 447675"/>
                <a:gd name="connsiteY423" fmla="*/ 59305 h 581025"/>
                <a:gd name="connsiteX424" fmla="*/ 126988 w 447675"/>
                <a:gd name="connsiteY424" fmla="*/ 57084 h 581025"/>
                <a:gd name="connsiteX425" fmla="*/ 131904 w 447675"/>
                <a:gd name="connsiteY425" fmla="*/ 53974 h 581025"/>
                <a:gd name="connsiteX426" fmla="*/ 134932 w 447675"/>
                <a:gd name="connsiteY426" fmla="*/ 56695 h 581025"/>
                <a:gd name="connsiteX427" fmla="*/ 139962 w 447675"/>
                <a:gd name="connsiteY427" fmla="*/ 55251 h 581025"/>
                <a:gd name="connsiteX428" fmla="*/ 139848 w 447675"/>
                <a:gd name="connsiteY428" fmla="*/ 58916 h 581025"/>
                <a:gd name="connsiteX429" fmla="*/ 146134 w 447675"/>
                <a:gd name="connsiteY429" fmla="*/ 60582 h 581025"/>
                <a:gd name="connsiteX430" fmla="*/ 146420 w 447675"/>
                <a:gd name="connsiteY430" fmla="*/ 52642 h 581025"/>
                <a:gd name="connsiteX431" fmla="*/ 142991 w 447675"/>
                <a:gd name="connsiteY431" fmla="*/ 51253 h 581025"/>
                <a:gd name="connsiteX432" fmla="*/ 145162 w 447675"/>
                <a:gd name="connsiteY432" fmla="*/ 46089 h 581025"/>
                <a:gd name="connsiteX433" fmla="*/ 142762 w 447675"/>
                <a:gd name="connsiteY433" fmla="*/ 45034 h 581025"/>
                <a:gd name="connsiteX434" fmla="*/ 142362 w 447675"/>
                <a:gd name="connsiteY434" fmla="*/ 41924 h 581025"/>
                <a:gd name="connsiteX435" fmla="*/ 148249 w 447675"/>
                <a:gd name="connsiteY435" fmla="*/ 45145 h 581025"/>
                <a:gd name="connsiteX436" fmla="*/ 155107 w 447675"/>
                <a:gd name="connsiteY436" fmla="*/ 44590 h 581025"/>
                <a:gd name="connsiteX437" fmla="*/ 158364 w 447675"/>
                <a:gd name="connsiteY437" fmla="*/ 49032 h 581025"/>
                <a:gd name="connsiteX438" fmla="*/ 160136 w 447675"/>
                <a:gd name="connsiteY438" fmla="*/ 47033 h 581025"/>
                <a:gd name="connsiteX439" fmla="*/ 164822 w 447675"/>
                <a:gd name="connsiteY439" fmla="*/ 45700 h 581025"/>
                <a:gd name="connsiteX440" fmla="*/ 170137 w 447675"/>
                <a:gd name="connsiteY440" fmla="*/ 41536 h 581025"/>
                <a:gd name="connsiteX441" fmla="*/ 175509 w 447675"/>
                <a:gd name="connsiteY441" fmla="*/ 36094 h 581025"/>
                <a:gd name="connsiteX442" fmla="*/ 176310 w 447675"/>
                <a:gd name="connsiteY442" fmla="*/ 28431 h 581025"/>
                <a:gd name="connsiteX443" fmla="*/ 179338 w 447675"/>
                <a:gd name="connsiteY443" fmla="*/ 25321 h 581025"/>
                <a:gd name="connsiteX444" fmla="*/ 188597 w 447675"/>
                <a:gd name="connsiteY444" fmla="*/ 25210 h 581025"/>
                <a:gd name="connsiteX445" fmla="*/ 193797 w 447675"/>
                <a:gd name="connsiteY445" fmla="*/ 24266 h 581025"/>
                <a:gd name="connsiteX446" fmla="*/ 197398 w 447675"/>
                <a:gd name="connsiteY446" fmla="*/ 25599 h 581025"/>
                <a:gd name="connsiteX447" fmla="*/ 202599 w 447675"/>
                <a:gd name="connsiteY447" fmla="*/ 30374 h 581025"/>
                <a:gd name="connsiteX448" fmla="*/ 209514 w 447675"/>
                <a:gd name="connsiteY448" fmla="*/ 35150 h 581025"/>
                <a:gd name="connsiteX449" fmla="*/ 216258 w 447675"/>
                <a:gd name="connsiteY449" fmla="*/ 37760 h 581025"/>
                <a:gd name="connsiteX450" fmla="*/ 221459 w 447675"/>
                <a:gd name="connsiteY450" fmla="*/ 37704 h 581025"/>
                <a:gd name="connsiteX451" fmla="*/ 229231 w 447675"/>
                <a:gd name="connsiteY451" fmla="*/ 33706 h 581025"/>
                <a:gd name="connsiteX452" fmla="*/ 232717 w 447675"/>
                <a:gd name="connsiteY452" fmla="*/ 30152 h 581025"/>
                <a:gd name="connsiteX453" fmla="*/ 237175 w 447675"/>
                <a:gd name="connsiteY453" fmla="*/ 27543 h 581025"/>
                <a:gd name="connsiteX454" fmla="*/ 240661 w 447675"/>
                <a:gd name="connsiteY454" fmla="*/ 26598 h 581025"/>
                <a:gd name="connsiteX455" fmla="*/ 245748 w 447675"/>
                <a:gd name="connsiteY455" fmla="*/ 27820 h 581025"/>
                <a:gd name="connsiteX456" fmla="*/ 247862 w 447675"/>
                <a:gd name="connsiteY456" fmla="*/ 31152 h 581025"/>
                <a:gd name="connsiteX457" fmla="*/ 250662 w 447675"/>
                <a:gd name="connsiteY457" fmla="*/ 30819 h 581025"/>
                <a:gd name="connsiteX458" fmla="*/ 256435 w 447675"/>
                <a:gd name="connsiteY458" fmla="*/ 25821 h 581025"/>
                <a:gd name="connsiteX459" fmla="*/ 268036 w 447675"/>
                <a:gd name="connsiteY459" fmla="*/ 19324 h 581025"/>
                <a:gd name="connsiteX460" fmla="*/ 273408 w 447675"/>
                <a:gd name="connsiteY460" fmla="*/ 19213 h 581025"/>
                <a:gd name="connsiteX461" fmla="*/ 275866 w 447675"/>
                <a:gd name="connsiteY461" fmla="*/ 17880 h 581025"/>
                <a:gd name="connsiteX462" fmla="*/ 278952 w 447675"/>
                <a:gd name="connsiteY462" fmla="*/ 3332 h 581025"/>
                <a:gd name="connsiteX463" fmla="*/ 282210 w 447675"/>
                <a:gd name="connsiteY463" fmla="*/ 389 h 581025"/>
                <a:gd name="connsiteX464" fmla="*/ 286496 w 447675"/>
                <a:gd name="connsiteY464" fmla="*/ 0 h 581025"/>
                <a:gd name="connsiteX465" fmla="*/ 291468 w 447675"/>
                <a:gd name="connsiteY465" fmla="*/ 2443 h 581025"/>
                <a:gd name="connsiteX466" fmla="*/ 293983 w 447675"/>
                <a:gd name="connsiteY466" fmla="*/ 2110 h 581025"/>
                <a:gd name="connsiteX467" fmla="*/ 297355 w 447675"/>
                <a:gd name="connsiteY467" fmla="*/ 4942 h 581025"/>
                <a:gd name="connsiteX468" fmla="*/ 299126 w 447675"/>
                <a:gd name="connsiteY468" fmla="*/ 8607 h 581025"/>
                <a:gd name="connsiteX469" fmla="*/ 301698 w 447675"/>
                <a:gd name="connsiteY469" fmla="*/ 7718 h 581025"/>
                <a:gd name="connsiteX470" fmla="*/ 301927 w 447675"/>
                <a:gd name="connsiteY470" fmla="*/ 12772 h 581025"/>
                <a:gd name="connsiteX471" fmla="*/ 305241 w 447675"/>
                <a:gd name="connsiteY471" fmla="*/ 10328 h 581025"/>
                <a:gd name="connsiteX472" fmla="*/ 308156 w 447675"/>
                <a:gd name="connsiteY472" fmla="*/ 13660 h 581025"/>
                <a:gd name="connsiteX473" fmla="*/ 306556 w 447675"/>
                <a:gd name="connsiteY473" fmla="*/ 19602 h 581025"/>
                <a:gd name="connsiteX474" fmla="*/ 297069 w 447675"/>
                <a:gd name="connsiteY474" fmla="*/ 30430 h 581025"/>
                <a:gd name="connsiteX475" fmla="*/ 295354 w 447675"/>
                <a:gd name="connsiteY475" fmla="*/ 29375 h 581025"/>
                <a:gd name="connsiteX476" fmla="*/ 287124 w 447675"/>
                <a:gd name="connsiteY476" fmla="*/ 39259 h 581025"/>
                <a:gd name="connsiteX477" fmla="*/ 285296 w 447675"/>
                <a:gd name="connsiteY477" fmla="*/ 40869 h 581025"/>
                <a:gd name="connsiteX478" fmla="*/ 287753 w 447675"/>
                <a:gd name="connsiteY478" fmla="*/ 42313 h 581025"/>
                <a:gd name="connsiteX479" fmla="*/ 285124 w 447675"/>
                <a:gd name="connsiteY479" fmla="*/ 47033 h 581025"/>
                <a:gd name="connsiteX480" fmla="*/ 291125 w 447675"/>
                <a:gd name="connsiteY480" fmla="*/ 51975 h 581025"/>
                <a:gd name="connsiteX481" fmla="*/ 291582 w 447675"/>
                <a:gd name="connsiteY481" fmla="*/ 54752 h 581025"/>
                <a:gd name="connsiteX482" fmla="*/ 295183 w 447675"/>
                <a:gd name="connsiteY482" fmla="*/ 51087 h 581025"/>
                <a:gd name="connsiteX483" fmla="*/ 297069 w 447675"/>
                <a:gd name="connsiteY483" fmla="*/ 54196 h 581025"/>
                <a:gd name="connsiteX484" fmla="*/ 303412 w 447675"/>
                <a:gd name="connsiteY484" fmla="*/ 53530 h 581025"/>
                <a:gd name="connsiteX485" fmla="*/ 305699 w 447675"/>
                <a:gd name="connsiteY485" fmla="*/ 49976 h 581025"/>
                <a:gd name="connsiteX486" fmla="*/ 311814 w 447675"/>
                <a:gd name="connsiteY486" fmla="*/ 45811 h 581025"/>
                <a:gd name="connsiteX487" fmla="*/ 315071 w 447675"/>
                <a:gd name="connsiteY487" fmla="*/ 44867 h 581025"/>
                <a:gd name="connsiteX488" fmla="*/ 317071 w 447675"/>
                <a:gd name="connsiteY488" fmla="*/ 42091 h 581025"/>
                <a:gd name="connsiteX489" fmla="*/ 321300 w 447675"/>
                <a:gd name="connsiteY489" fmla="*/ 42369 h 581025"/>
                <a:gd name="connsiteX490" fmla="*/ 327873 w 447675"/>
                <a:gd name="connsiteY490" fmla="*/ 39037 h 581025"/>
                <a:gd name="connsiteX491" fmla="*/ 327473 w 447675"/>
                <a:gd name="connsiteY491" fmla="*/ 34761 h 581025"/>
                <a:gd name="connsiteX492" fmla="*/ 330102 w 447675"/>
                <a:gd name="connsiteY492" fmla="*/ 32262 h 581025"/>
                <a:gd name="connsiteX493" fmla="*/ 328844 w 447675"/>
                <a:gd name="connsiteY493" fmla="*/ 29764 h 581025"/>
                <a:gd name="connsiteX494" fmla="*/ 324215 w 447675"/>
                <a:gd name="connsiteY494" fmla="*/ 26210 h 581025"/>
                <a:gd name="connsiteX495" fmla="*/ 329244 w 447675"/>
                <a:gd name="connsiteY495" fmla="*/ 23045 h 581025"/>
                <a:gd name="connsiteX496" fmla="*/ 329473 w 447675"/>
                <a:gd name="connsiteY496" fmla="*/ 18991 h 581025"/>
                <a:gd name="connsiteX497" fmla="*/ 333359 w 447675"/>
                <a:gd name="connsiteY497" fmla="*/ 16714 h 581025"/>
                <a:gd name="connsiteX498" fmla="*/ 337531 w 447675"/>
                <a:gd name="connsiteY498" fmla="*/ 16048 h 581025"/>
                <a:gd name="connsiteX499" fmla="*/ 340275 w 447675"/>
                <a:gd name="connsiteY499" fmla="*/ 17325 h 581025"/>
                <a:gd name="connsiteX500" fmla="*/ 341703 w 447675"/>
                <a:gd name="connsiteY500" fmla="*/ 20990 h 581025"/>
                <a:gd name="connsiteX501" fmla="*/ 340903 w 447675"/>
                <a:gd name="connsiteY501" fmla="*/ 25932 h 581025"/>
                <a:gd name="connsiteX502" fmla="*/ 344561 w 447675"/>
                <a:gd name="connsiteY502" fmla="*/ 27209 h 581025"/>
                <a:gd name="connsiteX503" fmla="*/ 348847 w 447675"/>
                <a:gd name="connsiteY503" fmla="*/ 24488 h 581025"/>
                <a:gd name="connsiteX504" fmla="*/ 350733 w 447675"/>
                <a:gd name="connsiteY504" fmla="*/ 28264 h 581025"/>
                <a:gd name="connsiteX505" fmla="*/ 352905 w 447675"/>
                <a:gd name="connsiteY505" fmla="*/ 25266 h 581025"/>
                <a:gd name="connsiteX506" fmla="*/ 355934 w 447675"/>
                <a:gd name="connsiteY506" fmla="*/ 24211 h 581025"/>
                <a:gd name="connsiteX507" fmla="*/ 355362 w 447675"/>
                <a:gd name="connsiteY507" fmla="*/ 29375 h 581025"/>
                <a:gd name="connsiteX508" fmla="*/ 359649 w 447675"/>
                <a:gd name="connsiteY508" fmla="*/ 35039 h 581025"/>
                <a:gd name="connsiteX509" fmla="*/ 359534 w 447675"/>
                <a:gd name="connsiteY509" fmla="*/ 41591 h 581025"/>
                <a:gd name="connsiteX510" fmla="*/ 362906 w 447675"/>
                <a:gd name="connsiteY510" fmla="*/ 44590 h 581025"/>
                <a:gd name="connsiteX511" fmla="*/ 366621 w 447675"/>
                <a:gd name="connsiteY511" fmla="*/ 45201 h 581025"/>
                <a:gd name="connsiteX512" fmla="*/ 365992 w 447675"/>
                <a:gd name="connsiteY512" fmla="*/ 47755 h 581025"/>
                <a:gd name="connsiteX513" fmla="*/ 367821 w 447675"/>
                <a:gd name="connsiteY513" fmla="*/ 52197 h 581025"/>
                <a:gd name="connsiteX514" fmla="*/ 373879 w 447675"/>
                <a:gd name="connsiteY514" fmla="*/ 51920 h 581025"/>
                <a:gd name="connsiteX515" fmla="*/ 377537 w 447675"/>
                <a:gd name="connsiteY515" fmla="*/ 49421 h 581025"/>
                <a:gd name="connsiteX516" fmla="*/ 380394 w 447675"/>
                <a:gd name="connsiteY516" fmla="*/ 51475 h 581025"/>
                <a:gd name="connsiteX517" fmla="*/ 381480 w 447675"/>
                <a:gd name="connsiteY517" fmla="*/ 55696 h 581025"/>
                <a:gd name="connsiteX518" fmla="*/ 385138 w 447675"/>
                <a:gd name="connsiteY518" fmla="*/ 56306 h 581025"/>
                <a:gd name="connsiteX519" fmla="*/ 391196 w 447675"/>
                <a:gd name="connsiteY519" fmla="*/ 54141 h 581025"/>
                <a:gd name="connsiteX520" fmla="*/ 398397 w 447675"/>
                <a:gd name="connsiteY520" fmla="*/ 56584 h 581025"/>
                <a:gd name="connsiteX521" fmla="*/ 404055 w 447675"/>
                <a:gd name="connsiteY521" fmla="*/ 56417 h 581025"/>
                <a:gd name="connsiteX522" fmla="*/ 410570 w 447675"/>
                <a:gd name="connsiteY522" fmla="*/ 53308 h 581025"/>
                <a:gd name="connsiteX523" fmla="*/ 414170 w 447675"/>
                <a:gd name="connsiteY523" fmla="*/ 54585 h 581025"/>
                <a:gd name="connsiteX524" fmla="*/ 414913 w 447675"/>
                <a:gd name="connsiteY524" fmla="*/ 57084 h 581025"/>
                <a:gd name="connsiteX525" fmla="*/ 419028 w 447675"/>
                <a:gd name="connsiteY525" fmla="*/ 58028 h 581025"/>
                <a:gd name="connsiteX526" fmla="*/ 423543 w 447675"/>
                <a:gd name="connsiteY526" fmla="*/ 62748 h 581025"/>
                <a:gd name="connsiteX527" fmla="*/ 422057 w 447675"/>
                <a:gd name="connsiteY527" fmla="*/ 64636 h 581025"/>
                <a:gd name="connsiteX528" fmla="*/ 422857 w 447675"/>
                <a:gd name="connsiteY528" fmla="*/ 7030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447675" h="581025">
                  <a:moveTo>
                    <a:pt x="428115" y="72798"/>
                  </a:moveTo>
                  <a:lnTo>
                    <a:pt x="429258" y="78296"/>
                  </a:lnTo>
                  <a:lnTo>
                    <a:pt x="425657" y="81461"/>
                  </a:lnTo>
                  <a:lnTo>
                    <a:pt x="426743" y="83182"/>
                  </a:lnTo>
                  <a:lnTo>
                    <a:pt x="423086" y="84682"/>
                  </a:lnTo>
                  <a:lnTo>
                    <a:pt x="417428" y="83960"/>
                  </a:lnTo>
                  <a:lnTo>
                    <a:pt x="417028" y="91789"/>
                  </a:lnTo>
                  <a:lnTo>
                    <a:pt x="414113" y="92511"/>
                  </a:lnTo>
                  <a:lnTo>
                    <a:pt x="412799" y="97009"/>
                  </a:lnTo>
                  <a:lnTo>
                    <a:pt x="414399" y="99008"/>
                  </a:lnTo>
                  <a:lnTo>
                    <a:pt x="413713" y="104006"/>
                  </a:lnTo>
                  <a:lnTo>
                    <a:pt x="417256" y="106893"/>
                  </a:lnTo>
                  <a:lnTo>
                    <a:pt x="416399" y="109115"/>
                  </a:lnTo>
                  <a:lnTo>
                    <a:pt x="419257" y="114945"/>
                  </a:lnTo>
                  <a:lnTo>
                    <a:pt x="420914" y="113779"/>
                  </a:lnTo>
                  <a:lnTo>
                    <a:pt x="420914" y="113779"/>
                  </a:lnTo>
                  <a:lnTo>
                    <a:pt x="422629" y="116555"/>
                  </a:lnTo>
                  <a:lnTo>
                    <a:pt x="425543" y="116222"/>
                  </a:lnTo>
                  <a:lnTo>
                    <a:pt x="431315" y="120942"/>
                  </a:lnTo>
                  <a:lnTo>
                    <a:pt x="428344" y="124996"/>
                  </a:lnTo>
                  <a:lnTo>
                    <a:pt x="435259" y="123441"/>
                  </a:lnTo>
                  <a:lnTo>
                    <a:pt x="438059" y="133269"/>
                  </a:lnTo>
                  <a:lnTo>
                    <a:pt x="444003" y="134602"/>
                  </a:lnTo>
                  <a:lnTo>
                    <a:pt x="447603" y="146319"/>
                  </a:lnTo>
                  <a:lnTo>
                    <a:pt x="449946" y="148596"/>
                  </a:lnTo>
                  <a:lnTo>
                    <a:pt x="449946" y="155370"/>
                  </a:lnTo>
                  <a:lnTo>
                    <a:pt x="449946" y="155370"/>
                  </a:lnTo>
                  <a:lnTo>
                    <a:pt x="448461" y="161756"/>
                  </a:lnTo>
                  <a:lnTo>
                    <a:pt x="450118" y="166143"/>
                  </a:lnTo>
                  <a:lnTo>
                    <a:pt x="448689" y="168031"/>
                  </a:lnTo>
                  <a:lnTo>
                    <a:pt x="454233" y="169974"/>
                  </a:lnTo>
                  <a:lnTo>
                    <a:pt x="452576" y="175694"/>
                  </a:lnTo>
                  <a:lnTo>
                    <a:pt x="450289" y="178081"/>
                  </a:lnTo>
                  <a:lnTo>
                    <a:pt x="452461" y="179969"/>
                  </a:lnTo>
                  <a:lnTo>
                    <a:pt x="454747" y="185967"/>
                  </a:lnTo>
                  <a:lnTo>
                    <a:pt x="450461" y="190076"/>
                  </a:lnTo>
                  <a:lnTo>
                    <a:pt x="449546" y="189742"/>
                  </a:lnTo>
                  <a:lnTo>
                    <a:pt x="439374" y="197072"/>
                  </a:lnTo>
                  <a:lnTo>
                    <a:pt x="441660" y="200015"/>
                  </a:lnTo>
                  <a:lnTo>
                    <a:pt x="445032" y="200793"/>
                  </a:lnTo>
                  <a:lnTo>
                    <a:pt x="443717" y="204013"/>
                  </a:lnTo>
                  <a:lnTo>
                    <a:pt x="443260" y="210788"/>
                  </a:lnTo>
                  <a:lnTo>
                    <a:pt x="432687" y="212454"/>
                  </a:lnTo>
                  <a:lnTo>
                    <a:pt x="428744" y="215175"/>
                  </a:lnTo>
                  <a:lnTo>
                    <a:pt x="424457" y="213898"/>
                  </a:lnTo>
                  <a:lnTo>
                    <a:pt x="421428" y="216008"/>
                  </a:lnTo>
                  <a:lnTo>
                    <a:pt x="422171" y="218617"/>
                  </a:lnTo>
                  <a:lnTo>
                    <a:pt x="418971" y="220006"/>
                  </a:lnTo>
                  <a:lnTo>
                    <a:pt x="419199" y="223504"/>
                  </a:lnTo>
                  <a:lnTo>
                    <a:pt x="410112" y="221339"/>
                  </a:lnTo>
                  <a:lnTo>
                    <a:pt x="406969" y="224337"/>
                  </a:lnTo>
                  <a:lnTo>
                    <a:pt x="404912" y="223115"/>
                  </a:lnTo>
                  <a:lnTo>
                    <a:pt x="401940" y="225725"/>
                  </a:lnTo>
                  <a:lnTo>
                    <a:pt x="396854" y="226114"/>
                  </a:lnTo>
                  <a:lnTo>
                    <a:pt x="390453" y="231334"/>
                  </a:lnTo>
                  <a:lnTo>
                    <a:pt x="390567" y="235554"/>
                  </a:lnTo>
                  <a:lnTo>
                    <a:pt x="386109" y="241384"/>
                  </a:lnTo>
                  <a:lnTo>
                    <a:pt x="382795" y="237831"/>
                  </a:lnTo>
                  <a:lnTo>
                    <a:pt x="380737" y="238941"/>
                  </a:lnTo>
                  <a:lnTo>
                    <a:pt x="377708" y="235998"/>
                  </a:lnTo>
                  <a:lnTo>
                    <a:pt x="373993" y="234776"/>
                  </a:lnTo>
                  <a:lnTo>
                    <a:pt x="369021" y="223948"/>
                  </a:lnTo>
                  <a:lnTo>
                    <a:pt x="365821" y="222282"/>
                  </a:lnTo>
                  <a:lnTo>
                    <a:pt x="361763" y="227669"/>
                  </a:lnTo>
                  <a:lnTo>
                    <a:pt x="359534" y="226725"/>
                  </a:lnTo>
                  <a:lnTo>
                    <a:pt x="355248" y="231556"/>
                  </a:lnTo>
                  <a:lnTo>
                    <a:pt x="351419" y="232777"/>
                  </a:lnTo>
                  <a:lnTo>
                    <a:pt x="349133" y="235554"/>
                  </a:lnTo>
                  <a:lnTo>
                    <a:pt x="348447" y="232222"/>
                  </a:lnTo>
                  <a:lnTo>
                    <a:pt x="343418" y="233944"/>
                  </a:lnTo>
                  <a:lnTo>
                    <a:pt x="343075" y="236387"/>
                  </a:lnTo>
                  <a:lnTo>
                    <a:pt x="345532" y="237942"/>
                  </a:lnTo>
                  <a:lnTo>
                    <a:pt x="344904" y="245160"/>
                  </a:lnTo>
                  <a:lnTo>
                    <a:pt x="340160" y="249880"/>
                  </a:lnTo>
                  <a:lnTo>
                    <a:pt x="336445" y="250380"/>
                  </a:lnTo>
                  <a:lnTo>
                    <a:pt x="336388" y="253601"/>
                  </a:lnTo>
                  <a:lnTo>
                    <a:pt x="333645" y="254267"/>
                  </a:lnTo>
                  <a:lnTo>
                    <a:pt x="328044" y="252712"/>
                  </a:lnTo>
                  <a:lnTo>
                    <a:pt x="326330" y="255322"/>
                  </a:lnTo>
                  <a:lnTo>
                    <a:pt x="327816" y="257599"/>
                  </a:lnTo>
                  <a:lnTo>
                    <a:pt x="326158" y="259487"/>
                  </a:lnTo>
                  <a:lnTo>
                    <a:pt x="323472" y="255489"/>
                  </a:lnTo>
                  <a:lnTo>
                    <a:pt x="321186" y="255045"/>
                  </a:lnTo>
                  <a:lnTo>
                    <a:pt x="317757" y="259709"/>
                  </a:lnTo>
                  <a:lnTo>
                    <a:pt x="319700" y="263152"/>
                  </a:lnTo>
                  <a:lnTo>
                    <a:pt x="318957" y="266206"/>
                  </a:lnTo>
                  <a:lnTo>
                    <a:pt x="322501" y="268371"/>
                  </a:lnTo>
                  <a:lnTo>
                    <a:pt x="324558" y="265928"/>
                  </a:lnTo>
                  <a:lnTo>
                    <a:pt x="327016" y="269371"/>
                  </a:lnTo>
                  <a:lnTo>
                    <a:pt x="327644" y="277145"/>
                  </a:lnTo>
                  <a:lnTo>
                    <a:pt x="329759" y="280976"/>
                  </a:lnTo>
                  <a:lnTo>
                    <a:pt x="327359" y="283975"/>
                  </a:lnTo>
                  <a:lnTo>
                    <a:pt x="327130" y="290528"/>
                  </a:lnTo>
                  <a:lnTo>
                    <a:pt x="330445" y="291360"/>
                  </a:lnTo>
                  <a:lnTo>
                    <a:pt x="330102" y="293415"/>
                  </a:lnTo>
                  <a:lnTo>
                    <a:pt x="333359" y="294748"/>
                  </a:lnTo>
                  <a:lnTo>
                    <a:pt x="331302" y="299856"/>
                  </a:lnTo>
                  <a:lnTo>
                    <a:pt x="321586" y="309741"/>
                  </a:lnTo>
                  <a:lnTo>
                    <a:pt x="322329" y="314572"/>
                  </a:lnTo>
                  <a:lnTo>
                    <a:pt x="314385" y="318570"/>
                  </a:lnTo>
                  <a:lnTo>
                    <a:pt x="311528" y="323012"/>
                  </a:lnTo>
                  <a:lnTo>
                    <a:pt x="309070" y="321402"/>
                  </a:lnTo>
                  <a:lnTo>
                    <a:pt x="303641" y="324067"/>
                  </a:lnTo>
                  <a:lnTo>
                    <a:pt x="300498" y="323123"/>
                  </a:lnTo>
                  <a:lnTo>
                    <a:pt x="287639" y="327288"/>
                  </a:lnTo>
                  <a:lnTo>
                    <a:pt x="283352" y="331897"/>
                  </a:lnTo>
                  <a:lnTo>
                    <a:pt x="280495" y="336617"/>
                  </a:lnTo>
                  <a:lnTo>
                    <a:pt x="275523" y="341670"/>
                  </a:lnTo>
                  <a:lnTo>
                    <a:pt x="275066" y="345446"/>
                  </a:lnTo>
                  <a:lnTo>
                    <a:pt x="276380" y="348555"/>
                  </a:lnTo>
                  <a:lnTo>
                    <a:pt x="272437" y="354053"/>
                  </a:lnTo>
                  <a:lnTo>
                    <a:pt x="272894" y="357829"/>
                  </a:lnTo>
                  <a:lnTo>
                    <a:pt x="277180" y="361383"/>
                  </a:lnTo>
                  <a:lnTo>
                    <a:pt x="275980" y="369101"/>
                  </a:lnTo>
                  <a:lnTo>
                    <a:pt x="274666" y="370822"/>
                  </a:lnTo>
                  <a:lnTo>
                    <a:pt x="280038" y="375654"/>
                  </a:lnTo>
                  <a:lnTo>
                    <a:pt x="281295" y="379374"/>
                  </a:lnTo>
                  <a:lnTo>
                    <a:pt x="283867" y="379318"/>
                  </a:lnTo>
                  <a:lnTo>
                    <a:pt x="281067" y="384260"/>
                  </a:lnTo>
                  <a:lnTo>
                    <a:pt x="280438" y="390147"/>
                  </a:lnTo>
                  <a:lnTo>
                    <a:pt x="275980" y="390924"/>
                  </a:lnTo>
                  <a:lnTo>
                    <a:pt x="275980" y="387314"/>
                  </a:lnTo>
                  <a:lnTo>
                    <a:pt x="272837" y="386260"/>
                  </a:lnTo>
                  <a:lnTo>
                    <a:pt x="271008" y="391312"/>
                  </a:lnTo>
                  <a:lnTo>
                    <a:pt x="267236" y="393034"/>
                  </a:lnTo>
                  <a:lnTo>
                    <a:pt x="265179" y="396865"/>
                  </a:lnTo>
                  <a:lnTo>
                    <a:pt x="262950" y="397920"/>
                  </a:lnTo>
                  <a:lnTo>
                    <a:pt x="260378" y="404084"/>
                  </a:lnTo>
                  <a:lnTo>
                    <a:pt x="261750" y="407749"/>
                  </a:lnTo>
                  <a:lnTo>
                    <a:pt x="261007" y="411026"/>
                  </a:lnTo>
                  <a:lnTo>
                    <a:pt x="265064" y="412191"/>
                  </a:lnTo>
                  <a:lnTo>
                    <a:pt x="268836" y="410859"/>
                  </a:lnTo>
                  <a:lnTo>
                    <a:pt x="270036" y="416967"/>
                  </a:lnTo>
                  <a:lnTo>
                    <a:pt x="260321" y="425519"/>
                  </a:lnTo>
                  <a:lnTo>
                    <a:pt x="258035" y="429572"/>
                  </a:lnTo>
                  <a:lnTo>
                    <a:pt x="258949" y="432515"/>
                  </a:lnTo>
                  <a:lnTo>
                    <a:pt x="254892" y="433181"/>
                  </a:lnTo>
                  <a:lnTo>
                    <a:pt x="252777" y="436513"/>
                  </a:lnTo>
                  <a:lnTo>
                    <a:pt x="248605" y="438734"/>
                  </a:lnTo>
                  <a:lnTo>
                    <a:pt x="245519" y="438124"/>
                  </a:lnTo>
                  <a:lnTo>
                    <a:pt x="241118" y="439623"/>
                  </a:lnTo>
                  <a:lnTo>
                    <a:pt x="236889" y="443121"/>
                  </a:lnTo>
                  <a:lnTo>
                    <a:pt x="236832" y="446842"/>
                  </a:lnTo>
                  <a:lnTo>
                    <a:pt x="241404" y="451506"/>
                  </a:lnTo>
                  <a:lnTo>
                    <a:pt x="236661" y="453561"/>
                  </a:lnTo>
                  <a:lnTo>
                    <a:pt x="234546" y="459502"/>
                  </a:lnTo>
                  <a:lnTo>
                    <a:pt x="230888" y="459225"/>
                  </a:lnTo>
                  <a:lnTo>
                    <a:pt x="231003" y="465166"/>
                  </a:lnTo>
                  <a:lnTo>
                    <a:pt x="228488" y="467443"/>
                  </a:lnTo>
                  <a:lnTo>
                    <a:pt x="230488" y="473718"/>
                  </a:lnTo>
                  <a:lnTo>
                    <a:pt x="228374" y="475272"/>
                  </a:lnTo>
                  <a:lnTo>
                    <a:pt x="228031" y="478715"/>
                  </a:lnTo>
                  <a:lnTo>
                    <a:pt x="225116" y="481214"/>
                  </a:lnTo>
                  <a:lnTo>
                    <a:pt x="226773" y="486822"/>
                  </a:lnTo>
                  <a:lnTo>
                    <a:pt x="223973" y="493153"/>
                  </a:lnTo>
                  <a:lnTo>
                    <a:pt x="225402" y="498761"/>
                  </a:lnTo>
                  <a:lnTo>
                    <a:pt x="223459" y="501760"/>
                  </a:lnTo>
                  <a:lnTo>
                    <a:pt x="219973" y="501537"/>
                  </a:lnTo>
                  <a:lnTo>
                    <a:pt x="218201" y="507313"/>
                  </a:lnTo>
                  <a:lnTo>
                    <a:pt x="211229" y="510033"/>
                  </a:lnTo>
                  <a:lnTo>
                    <a:pt x="211686" y="514531"/>
                  </a:lnTo>
                  <a:lnTo>
                    <a:pt x="214258" y="518307"/>
                  </a:lnTo>
                  <a:lnTo>
                    <a:pt x="213515" y="522083"/>
                  </a:lnTo>
                  <a:lnTo>
                    <a:pt x="216144" y="522861"/>
                  </a:lnTo>
                  <a:lnTo>
                    <a:pt x="217972" y="526359"/>
                  </a:lnTo>
                  <a:lnTo>
                    <a:pt x="212886" y="529469"/>
                  </a:lnTo>
                  <a:lnTo>
                    <a:pt x="217686" y="535521"/>
                  </a:lnTo>
                  <a:lnTo>
                    <a:pt x="212600" y="535632"/>
                  </a:lnTo>
                  <a:lnTo>
                    <a:pt x="214658" y="537965"/>
                  </a:lnTo>
                  <a:lnTo>
                    <a:pt x="213972" y="541852"/>
                  </a:lnTo>
                  <a:lnTo>
                    <a:pt x="216029" y="543795"/>
                  </a:lnTo>
                  <a:lnTo>
                    <a:pt x="211800" y="545461"/>
                  </a:lnTo>
                  <a:lnTo>
                    <a:pt x="211971" y="542629"/>
                  </a:lnTo>
                  <a:lnTo>
                    <a:pt x="208314" y="540796"/>
                  </a:lnTo>
                  <a:lnTo>
                    <a:pt x="206771" y="545572"/>
                  </a:lnTo>
                  <a:lnTo>
                    <a:pt x="205171" y="546238"/>
                  </a:lnTo>
                  <a:lnTo>
                    <a:pt x="202770" y="552791"/>
                  </a:lnTo>
                  <a:lnTo>
                    <a:pt x="203913" y="554568"/>
                  </a:lnTo>
                  <a:lnTo>
                    <a:pt x="202027" y="557178"/>
                  </a:lnTo>
                  <a:lnTo>
                    <a:pt x="203227" y="561342"/>
                  </a:lnTo>
                  <a:lnTo>
                    <a:pt x="206199" y="561620"/>
                  </a:lnTo>
                  <a:lnTo>
                    <a:pt x="204256" y="565951"/>
                  </a:lnTo>
                  <a:lnTo>
                    <a:pt x="205856" y="569450"/>
                  </a:lnTo>
                  <a:lnTo>
                    <a:pt x="209857" y="574003"/>
                  </a:lnTo>
                  <a:lnTo>
                    <a:pt x="210143" y="576224"/>
                  </a:lnTo>
                  <a:lnTo>
                    <a:pt x="204713" y="575724"/>
                  </a:lnTo>
                  <a:lnTo>
                    <a:pt x="201684" y="577890"/>
                  </a:lnTo>
                  <a:lnTo>
                    <a:pt x="195798" y="578001"/>
                  </a:lnTo>
                  <a:lnTo>
                    <a:pt x="194140" y="571893"/>
                  </a:lnTo>
                  <a:lnTo>
                    <a:pt x="188025" y="569783"/>
                  </a:lnTo>
                  <a:lnTo>
                    <a:pt x="184711" y="570116"/>
                  </a:lnTo>
                  <a:lnTo>
                    <a:pt x="183396" y="563841"/>
                  </a:lnTo>
                  <a:lnTo>
                    <a:pt x="180367" y="561897"/>
                  </a:lnTo>
                  <a:lnTo>
                    <a:pt x="176081" y="555789"/>
                  </a:lnTo>
                  <a:lnTo>
                    <a:pt x="170137" y="552680"/>
                  </a:lnTo>
                  <a:lnTo>
                    <a:pt x="166422" y="554568"/>
                  </a:lnTo>
                  <a:lnTo>
                    <a:pt x="165108" y="558566"/>
                  </a:lnTo>
                  <a:lnTo>
                    <a:pt x="160307" y="556178"/>
                  </a:lnTo>
                  <a:lnTo>
                    <a:pt x="156879" y="557122"/>
                  </a:lnTo>
                  <a:lnTo>
                    <a:pt x="155850" y="559232"/>
                  </a:lnTo>
                  <a:lnTo>
                    <a:pt x="148935" y="561009"/>
                  </a:lnTo>
                  <a:lnTo>
                    <a:pt x="141562" y="565452"/>
                  </a:lnTo>
                  <a:lnTo>
                    <a:pt x="139619" y="562231"/>
                  </a:lnTo>
                  <a:lnTo>
                    <a:pt x="137161" y="561842"/>
                  </a:lnTo>
                  <a:lnTo>
                    <a:pt x="134133" y="565341"/>
                  </a:lnTo>
                  <a:lnTo>
                    <a:pt x="132189" y="564285"/>
                  </a:lnTo>
                  <a:lnTo>
                    <a:pt x="126303" y="567284"/>
                  </a:lnTo>
                  <a:lnTo>
                    <a:pt x="123445" y="566118"/>
                  </a:lnTo>
                  <a:lnTo>
                    <a:pt x="121959" y="574169"/>
                  </a:lnTo>
                  <a:lnTo>
                    <a:pt x="119673" y="576224"/>
                  </a:lnTo>
                  <a:lnTo>
                    <a:pt x="117616" y="572115"/>
                  </a:lnTo>
                  <a:lnTo>
                    <a:pt x="115844" y="573614"/>
                  </a:lnTo>
                  <a:lnTo>
                    <a:pt x="111558" y="571060"/>
                  </a:lnTo>
                  <a:lnTo>
                    <a:pt x="106757" y="571504"/>
                  </a:lnTo>
                  <a:lnTo>
                    <a:pt x="107557" y="575946"/>
                  </a:lnTo>
                  <a:lnTo>
                    <a:pt x="104471" y="579945"/>
                  </a:lnTo>
                  <a:lnTo>
                    <a:pt x="100756" y="574058"/>
                  </a:lnTo>
                  <a:lnTo>
                    <a:pt x="97270" y="574780"/>
                  </a:lnTo>
                  <a:lnTo>
                    <a:pt x="93784" y="578778"/>
                  </a:lnTo>
                  <a:lnTo>
                    <a:pt x="88641" y="576557"/>
                  </a:lnTo>
                  <a:lnTo>
                    <a:pt x="78868" y="583998"/>
                  </a:lnTo>
                  <a:lnTo>
                    <a:pt x="76467" y="582832"/>
                  </a:lnTo>
                  <a:lnTo>
                    <a:pt x="75382" y="576113"/>
                  </a:lnTo>
                  <a:lnTo>
                    <a:pt x="72810" y="574169"/>
                  </a:lnTo>
                  <a:lnTo>
                    <a:pt x="66981" y="574558"/>
                  </a:lnTo>
                  <a:lnTo>
                    <a:pt x="65952" y="570449"/>
                  </a:lnTo>
                  <a:lnTo>
                    <a:pt x="63037" y="568172"/>
                  </a:lnTo>
                  <a:lnTo>
                    <a:pt x="56751" y="566617"/>
                  </a:lnTo>
                  <a:lnTo>
                    <a:pt x="54750" y="563230"/>
                  </a:lnTo>
                  <a:lnTo>
                    <a:pt x="64352" y="562120"/>
                  </a:lnTo>
                  <a:lnTo>
                    <a:pt x="65209" y="559732"/>
                  </a:lnTo>
                  <a:lnTo>
                    <a:pt x="70238" y="557178"/>
                  </a:lnTo>
                  <a:lnTo>
                    <a:pt x="70810" y="551236"/>
                  </a:lnTo>
                  <a:lnTo>
                    <a:pt x="74182" y="545683"/>
                  </a:lnTo>
                  <a:lnTo>
                    <a:pt x="76467" y="544017"/>
                  </a:lnTo>
                  <a:lnTo>
                    <a:pt x="75782" y="536521"/>
                  </a:lnTo>
                  <a:lnTo>
                    <a:pt x="81268" y="533856"/>
                  </a:lnTo>
                  <a:lnTo>
                    <a:pt x="81383" y="531857"/>
                  </a:lnTo>
                  <a:lnTo>
                    <a:pt x="86012" y="531523"/>
                  </a:lnTo>
                  <a:lnTo>
                    <a:pt x="88469" y="529191"/>
                  </a:lnTo>
                  <a:lnTo>
                    <a:pt x="91155" y="523583"/>
                  </a:lnTo>
                  <a:lnTo>
                    <a:pt x="95156" y="522916"/>
                  </a:lnTo>
                  <a:lnTo>
                    <a:pt x="98470" y="523916"/>
                  </a:lnTo>
                  <a:lnTo>
                    <a:pt x="100756" y="521139"/>
                  </a:lnTo>
                  <a:lnTo>
                    <a:pt x="107329" y="519029"/>
                  </a:lnTo>
                  <a:lnTo>
                    <a:pt x="107272" y="515531"/>
                  </a:lnTo>
                  <a:lnTo>
                    <a:pt x="102700" y="513754"/>
                  </a:lnTo>
                  <a:lnTo>
                    <a:pt x="103443" y="509589"/>
                  </a:lnTo>
                  <a:lnTo>
                    <a:pt x="107272" y="508368"/>
                  </a:lnTo>
                  <a:lnTo>
                    <a:pt x="108015" y="503370"/>
                  </a:lnTo>
                  <a:lnTo>
                    <a:pt x="105328" y="499150"/>
                  </a:lnTo>
                  <a:lnTo>
                    <a:pt x="98127" y="498261"/>
                  </a:lnTo>
                  <a:lnTo>
                    <a:pt x="94699" y="491931"/>
                  </a:lnTo>
                  <a:lnTo>
                    <a:pt x="89269" y="488766"/>
                  </a:lnTo>
                  <a:lnTo>
                    <a:pt x="83383" y="493430"/>
                  </a:lnTo>
                  <a:lnTo>
                    <a:pt x="79782" y="492931"/>
                  </a:lnTo>
                  <a:lnTo>
                    <a:pt x="78982" y="496262"/>
                  </a:lnTo>
                  <a:lnTo>
                    <a:pt x="74581" y="498983"/>
                  </a:lnTo>
                  <a:lnTo>
                    <a:pt x="68295" y="496818"/>
                  </a:lnTo>
                  <a:lnTo>
                    <a:pt x="66466" y="500760"/>
                  </a:lnTo>
                  <a:lnTo>
                    <a:pt x="63209" y="501593"/>
                  </a:lnTo>
                  <a:lnTo>
                    <a:pt x="58065" y="500816"/>
                  </a:lnTo>
                  <a:lnTo>
                    <a:pt x="56693" y="499039"/>
                  </a:lnTo>
                  <a:lnTo>
                    <a:pt x="49778" y="500538"/>
                  </a:lnTo>
                  <a:lnTo>
                    <a:pt x="46806" y="503259"/>
                  </a:lnTo>
                  <a:lnTo>
                    <a:pt x="44235" y="503037"/>
                  </a:lnTo>
                  <a:lnTo>
                    <a:pt x="42749" y="505813"/>
                  </a:lnTo>
                  <a:lnTo>
                    <a:pt x="40691" y="503426"/>
                  </a:lnTo>
                  <a:lnTo>
                    <a:pt x="41777" y="497873"/>
                  </a:lnTo>
                  <a:lnTo>
                    <a:pt x="43720" y="494152"/>
                  </a:lnTo>
                  <a:lnTo>
                    <a:pt x="37491" y="488932"/>
                  </a:lnTo>
                  <a:lnTo>
                    <a:pt x="39377" y="486101"/>
                  </a:lnTo>
                  <a:lnTo>
                    <a:pt x="33947" y="486212"/>
                  </a:lnTo>
                  <a:lnTo>
                    <a:pt x="35605" y="477327"/>
                  </a:lnTo>
                  <a:lnTo>
                    <a:pt x="37776" y="477216"/>
                  </a:lnTo>
                  <a:lnTo>
                    <a:pt x="37491" y="469997"/>
                  </a:lnTo>
                  <a:lnTo>
                    <a:pt x="35091" y="468720"/>
                  </a:lnTo>
                  <a:lnTo>
                    <a:pt x="31033" y="459502"/>
                  </a:lnTo>
                  <a:lnTo>
                    <a:pt x="31661" y="455393"/>
                  </a:lnTo>
                  <a:lnTo>
                    <a:pt x="35491" y="451672"/>
                  </a:lnTo>
                  <a:lnTo>
                    <a:pt x="36405" y="445620"/>
                  </a:lnTo>
                  <a:lnTo>
                    <a:pt x="41663" y="439734"/>
                  </a:lnTo>
                  <a:lnTo>
                    <a:pt x="41663" y="430627"/>
                  </a:lnTo>
                  <a:lnTo>
                    <a:pt x="39834" y="427073"/>
                  </a:lnTo>
                  <a:lnTo>
                    <a:pt x="43149" y="420798"/>
                  </a:lnTo>
                  <a:lnTo>
                    <a:pt x="47206" y="421854"/>
                  </a:lnTo>
                  <a:lnTo>
                    <a:pt x="50293" y="419855"/>
                  </a:lnTo>
                  <a:lnTo>
                    <a:pt x="48864" y="418633"/>
                  </a:lnTo>
                  <a:lnTo>
                    <a:pt x="56579" y="416189"/>
                  </a:lnTo>
                  <a:lnTo>
                    <a:pt x="61094" y="412969"/>
                  </a:lnTo>
                  <a:lnTo>
                    <a:pt x="59151" y="407694"/>
                  </a:lnTo>
                  <a:lnTo>
                    <a:pt x="55893" y="406528"/>
                  </a:lnTo>
                  <a:lnTo>
                    <a:pt x="48578" y="409304"/>
                  </a:lnTo>
                  <a:lnTo>
                    <a:pt x="47264" y="411303"/>
                  </a:lnTo>
                  <a:lnTo>
                    <a:pt x="40291" y="409693"/>
                  </a:lnTo>
                  <a:lnTo>
                    <a:pt x="35605" y="413136"/>
                  </a:lnTo>
                  <a:lnTo>
                    <a:pt x="34348" y="408804"/>
                  </a:lnTo>
                  <a:lnTo>
                    <a:pt x="36519" y="407416"/>
                  </a:lnTo>
                  <a:lnTo>
                    <a:pt x="37091" y="404140"/>
                  </a:lnTo>
                  <a:lnTo>
                    <a:pt x="41777" y="401197"/>
                  </a:lnTo>
                  <a:lnTo>
                    <a:pt x="41034" y="398865"/>
                  </a:lnTo>
                  <a:lnTo>
                    <a:pt x="43492" y="393811"/>
                  </a:lnTo>
                  <a:lnTo>
                    <a:pt x="41891" y="389758"/>
                  </a:lnTo>
                  <a:lnTo>
                    <a:pt x="44863" y="386704"/>
                  </a:lnTo>
                  <a:lnTo>
                    <a:pt x="46978" y="386704"/>
                  </a:lnTo>
                  <a:lnTo>
                    <a:pt x="47435" y="381540"/>
                  </a:lnTo>
                  <a:lnTo>
                    <a:pt x="49264" y="378763"/>
                  </a:lnTo>
                  <a:lnTo>
                    <a:pt x="45778" y="379041"/>
                  </a:lnTo>
                  <a:lnTo>
                    <a:pt x="49150" y="369767"/>
                  </a:lnTo>
                  <a:lnTo>
                    <a:pt x="40863" y="367935"/>
                  </a:lnTo>
                  <a:lnTo>
                    <a:pt x="38748" y="364992"/>
                  </a:lnTo>
                  <a:lnTo>
                    <a:pt x="30976" y="365159"/>
                  </a:lnTo>
                  <a:lnTo>
                    <a:pt x="26118" y="359939"/>
                  </a:lnTo>
                  <a:lnTo>
                    <a:pt x="25489" y="349000"/>
                  </a:lnTo>
                  <a:lnTo>
                    <a:pt x="23832" y="345168"/>
                  </a:lnTo>
                  <a:lnTo>
                    <a:pt x="27661" y="339671"/>
                  </a:lnTo>
                  <a:lnTo>
                    <a:pt x="28861" y="335895"/>
                  </a:lnTo>
                  <a:lnTo>
                    <a:pt x="32290" y="330342"/>
                  </a:lnTo>
                  <a:lnTo>
                    <a:pt x="29090" y="328676"/>
                  </a:lnTo>
                  <a:lnTo>
                    <a:pt x="26346" y="323123"/>
                  </a:lnTo>
                  <a:lnTo>
                    <a:pt x="22746" y="321235"/>
                  </a:lnTo>
                  <a:lnTo>
                    <a:pt x="20803" y="314683"/>
                  </a:lnTo>
                  <a:lnTo>
                    <a:pt x="17888" y="314960"/>
                  </a:lnTo>
                  <a:lnTo>
                    <a:pt x="18574" y="310740"/>
                  </a:lnTo>
                  <a:lnTo>
                    <a:pt x="24860" y="301855"/>
                  </a:lnTo>
                  <a:lnTo>
                    <a:pt x="27261" y="294803"/>
                  </a:lnTo>
                  <a:lnTo>
                    <a:pt x="25546" y="293193"/>
                  </a:lnTo>
                  <a:lnTo>
                    <a:pt x="27261" y="288862"/>
                  </a:lnTo>
                  <a:lnTo>
                    <a:pt x="27261" y="284864"/>
                  </a:lnTo>
                  <a:lnTo>
                    <a:pt x="13831" y="288473"/>
                  </a:lnTo>
                  <a:lnTo>
                    <a:pt x="11202" y="290417"/>
                  </a:lnTo>
                  <a:lnTo>
                    <a:pt x="7315" y="288806"/>
                  </a:lnTo>
                  <a:lnTo>
                    <a:pt x="3486" y="288973"/>
                  </a:lnTo>
                  <a:lnTo>
                    <a:pt x="2457" y="284419"/>
                  </a:lnTo>
                  <a:lnTo>
                    <a:pt x="4915" y="282753"/>
                  </a:lnTo>
                  <a:lnTo>
                    <a:pt x="1714" y="280310"/>
                  </a:lnTo>
                  <a:lnTo>
                    <a:pt x="1143" y="276201"/>
                  </a:lnTo>
                  <a:lnTo>
                    <a:pt x="4458" y="272869"/>
                  </a:lnTo>
                  <a:lnTo>
                    <a:pt x="400" y="270259"/>
                  </a:lnTo>
                  <a:lnTo>
                    <a:pt x="0" y="268094"/>
                  </a:lnTo>
                  <a:lnTo>
                    <a:pt x="2743" y="263929"/>
                  </a:lnTo>
                  <a:lnTo>
                    <a:pt x="2629" y="259709"/>
                  </a:lnTo>
                  <a:lnTo>
                    <a:pt x="6801" y="255711"/>
                  </a:lnTo>
                  <a:lnTo>
                    <a:pt x="10916" y="249825"/>
                  </a:lnTo>
                  <a:lnTo>
                    <a:pt x="11144" y="247604"/>
                  </a:lnTo>
                  <a:lnTo>
                    <a:pt x="17088" y="241495"/>
                  </a:lnTo>
                  <a:lnTo>
                    <a:pt x="16459" y="235109"/>
                  </a:lnTo>
                  <a:lnTo>
                    <a:pt x="13831" y="233555"/>
                  </a:lnTo>
                  <a:lnTo>
                    <a:pt x="16059" y="227391"/>
                  </a:lnTo>
                  <a:lnTo>
                    <a:pt x="22632" y="222282"/>
                  </a:lnTo>
                  <a:lnTo>
                    <a:pt x="24689" y="223393"/>
                  </a:lnTo>
                  <a:lnTo>
                    <a:pt x="26461" y="219895"/>
                  </a:lnTo>
                  <a:lnTo>
                    <a:pt x="31090" y="221339"/>
                  </a:lnTo>
                  <a:lnTo>
                    <a:pt x="33147" y="218451"/>
                  </a:lnTo>
                  <a:lnTo>
                    <a:pt x="35948" y="218562"/>
                  </a:lnTo>
                  <a:lnTo>
                    <a:pt x="36291" y="216063"/>
                  </a:lnTo>
                  <a:lnTo>
                    <a:pt x="41434" y="217118"/>
                  </a:lnTo>
                  <a:lnTo>
                    <a:pt x="43435" y="214397"/>
                  </a:lnTo>
                  <a:lnTo>
                    <a:pt x="41377" y="211954"/>
                  </a:lnTo>
                  <a:lnTo>
                    <a:pt x="38348" y="203458"/>
                  </a:lnTo>
                  <a:lnTo>
                    <a:pt x="40177" y="202014"/>
                  </a:lnTo>
                  <a:lnTo>
                    <a:pt x="45435" y="202348"/>
                  </a:lnTo>
                  <a:lnTo>
                    <a:pt x="49035" y="201181"/>
                  </a:lnTo>
                  <a:lnTo>
                    <a:pt x="49207" y="198849"/>
                  </a:lnTo>
                  <a:lnTo>
                    <a:pt x="52407" y="194463"/>
                  </a:lnTo>
                  <a:lnTo>
                    <a:pt x="55950" y="194129"/>
                  </a:lnTo>
                  <a:lnTo>
                    <a:pt x="57436" y="189798"/>
                  </a:lnTo>
                  <a:lnTo>
                    <a:pt x="62523" y="186799"/>
                  </a:lnTo>
                  <a:lnTo>
                    <a:pt x="62466" y="178748"/>
                  </a:lnTo>
                  <a:lnTo>
                    <a:pt x="58980" y="177970"/>
                  </a:lnTo>
                  <a:lnTo>
                    <a:pt x="55036" y="174861"/>
                  </a:lnTo>
                  <a:lnTo>
                    <a:pt x="59208" y="171307"/>
                  </a:lnTo>
                  <a:lnTo>
                    <a:pt x="59322" y="169364"/>
                  </a:lnTo>
                  <a:lnTo>
                    <a:pt x="53379" y="166976"/>
                  </a:lnTo>
                  <a:lnTo>
                    <a:pt x="51893" y="164199"/>
                  </a:lnTo>
                  <a:lnTo>
                    <a:pt x="47035" y="161589"/>
                  </a:lnTo>
                  <a:lnTo>
                    <a:pt x="51321" y="156425"/>
                  </a:lnTo>
                  <a:lnTo>
                    <a:pt x="50407" y="154704"/>
                  </a:lnTo>
                  <a:lnTo>
                    <a:pt x="53664" y="140100"/>
                  </a:lnTo>
                  <a:lnTo>
                    <a:pt x="51836" y="138156"/>
                  </a:lnTo>
                  <a:lnTo>
                    <a:pt x="53321" y="132936"/>
                  </a:lnTo>
                  <a:lnTo>
                    <a:pt x="50635" y="131437"/>
                  </a:lnTo>
                  <a:lnTo>
                    <a:pt x="46178" y="132381"/>
                  </a:lnTo>
                  <a:lnTo>
                    <a:pt x="44292" y="128383"/>
                  </a:lnTo>
                  <a:lnTo>
                    <a:pt x="44635" y="125162"/>
                  </a:lnTo>
                  <a:lnTo>
                    <a:pt x="41663" y="126384"/>
                  </a:lnTo>
                  <a:lnTo>
                    <a:pt x="39548" y="123552"/>
                  </a:lnTo>
                  <a:lnTo>
                    <a:pt x="39891" y="119554"/>
                  </a:lnTo>
                  <a:lnTo>
                    <a:pt x="36634" y="121442"/>
                  </a:lnTo>
                  <a:lnTo>
                    <a:pt x="34919" y="117111"/>
                  </a:lnTo>
                  <a:lnTo>
                    <a:pt x="35491" y="114890"/>
                  </a:lnTo>
                  <a:lnTo>
                    <a:pt x="33662" y="109836"/>
                  </a:lnTo>
                  <a:lnTo>
                    <a:pt x="34633" y="105005"/>
                  </a:lnTo>
                  <a:lnTo>
                    <a:pt x="37891" y="101451"/>
                  </a:lnTo>
                  <a:lnTo>
                    <a:pt x="42291" y="98675"/>
                  </a:lnTo>
                  <a:lnTo>
                    <a:pt x="44921" y="93067"/>
                  </a:lnTo>
                  <a:lnTo>
                    <a:pt x="54807" y="91789"/>
                  </a:lnTo>
                  <a:lnTo>
                    <a:pt x="62466" y="89901"/>
                  </a:lnTo>
                  <a:lnTo>
                    <a:pt x="63094" y="78296"/>
                  </a:lnTo>
                  <a:lnTo>
                    <a:pt x="67552" y="76019"/>
                  </a:lnTo>
                  <a:lnTo>
                    <a:pt x="70752" y="80017"/>
                  </a:lnTo>
                  <a:lnTo>
                    <a:pt x="73953" y="80517"/>
                  </a:lnTo>
                  <a:lnTo>
                    <a:pt x="79897" y="78518"/>
                  </a:lnTo>
                  <a:lnTo>
                    <a:pt x="82297" y="80406"/>
                  </a:lnTo>
                  <a:lnTo>
                    <a:pt x="87269" y="80240"/>
                  </a:lnTo>
                  <a:lnTo>
                    <a:pt x="93784" y="77352"/>
                  </a:lnTo>
                  <a:lnTo>
                    <a:pt x="96756" y="74464"/>
                  </a:lnTo>
                  <a:lnTo>
                    <a:pt x="101499" y="72743"/>
                  </a:lnTo>
                  <a:lnTo>
                    <a:pt x="107786" y="73743"/>
                  </a:lnTo>
                  <a:lnTo>
                    <a:pt x="109558" y="76241"/>
                  </a:lnTo>
                  <a:lnTo>
                    <a:pt x="111844" y="73798"/>
                  </a:lnTo>
                  <a:lnTo>
                    <a:pt x="114415" y="74076"/>
                  </a:lnTo>
                  <a:lnTo>
                    <a:pt x="119445" y="71855"/>
                  </a:lnTo>
                  <a:lnTo>
                    <a:pt x="122131" y="72576"/>
                  </a:lnTo>
                  <a:lnTo>
                    <a:pt x="125446" y="69911"/>
                  </a:lnTo>
                  <a:lnTo>
                    <a:pt x="126932" y="65358"/>
                  </a:lnTo>
                  <a:lnTo>
                    <a:pt x="125903" y="63081"/>
                  </a:lnTo>
                  <a:lnTo>
                    <a:pt x="123045" y="64525"/>
                  </a:lnTo>
                  <a:lnTo>
                    <a:pt x="124245" y="66524"/>
                  </a:lnTo>
                  <a:lnTo>
                    <a:pt x="121502" y="68467"/>
                  </a:lnTo>
                  <a:lnTo>
                    <a:pt x="118873" y="64191"/>
                  </a:lnTo>
                  <a:lnTo>
                    <a:pt x="122645" y="61026"/>
                  </a:lnTo>
                  <a:lnTo>
                    <a:pt x="126303" y="62303"/>
                  </a:lnTo>
                  <a:lnTo>
                    <a:pt x="128760" y="59305"/>
                  </a:lnTo>
                  <a:lnTo>
                    <a:pt x="126988" y="57084"/>
                  </a:lnTo>
                  <a:lnTo>
                    <a:pt x="131904" y="53974"/>
                  </a:lnTo>
                  <a:lnTo>
                    <a:pt x="134932" y="56695"/>
                  </a:lnTo>
                  <a:lnTo>
                    <a:pt x="139962" y="55251"/>
                  </a:lnTo>
                  <a:lnTo>
                    <a:pt x="139848" y="58916"/>
                  </a:lnTo>
                  <a:lnTo>
                    <a:pt x="146134" y="60582"/>
                  </a:lnTo>
                  <a:lnTo>
                    <a:pt x="146420" y="52642"/>
                  </a:lnTo>
                  <a:lnTo>
                    <a:pt x="142991" y="51253"/>
                  </a:lnTo>
                  <a:lnTo>
                    <a:pt x="145162" y="46089"/>
                  </a:lnTo>
                  <a:lnTo>
                    <a:pt x="142762" y="45034"/>
                  </a:lnTo>
                  <a:lnTo>
                    <a:pt x="142362" y="41924"/>
                  </a:lnTo>
                  <a:lnTo>
                    <a:pt x="148249" y="45145"/>
                  </a:lnTo>
                  <a:lnTo>
                    <a:pt x="155107" y="44590"/>
                  </a:lnTo>
                  <a:lnTo>
                    <a:pt x="158364" y="49032"/>
                  </a:lnTo>
                  <a:lnTo>
                    <a:pt x="160136" y="47033"/>
                  </a:lnTo>
                  <a:lnTo>
                    <a:pt x="164822" y="45700"/>
                  </a:lnTo>
                  <a:lnTo>
                    <a:pt x="170137" y="41536"/>
                  </a:lnTo>
                  <a:lnTo>
                    <a:pt x="175509" y="36094"/>
                  </a:lnTo>
                  <a:lnTo>
                    <a:pt x="176310" y="28431"/>
                  </a:lnTo>
                  <a:lnTo>
                    <a:pt x="179338" y="25321"/>
                  </a:lnTo>
                  <a:lnTo>
                    <a:pt x="188597" y="25210"/>
                  </a:lnTo>
                  <a:lnTo>
                    <a:pt x="193797" y="24266"/>
                  </a:lnTo>
                  <a:lnTo>
                    <a:pt x="197398" y="25599"/>
                  </a:lnTo>
                  <a:lnTo>
                    <a:pt x="202599" y="30374"/>
                  </a:lnTo>
                  <a:lnTo>
                    <a:pt x="209514" y="35150"/>
                  </a:lnTo>
                  <a:lnTo>
                    <a:pt x="216258" y="37760"/>
                  </a:lnTo>
                  <a:lnTo>
                    <a:pt x="221459" y="37704"/>
                  </a:lnTo>
                  <a:lnTo>
                    <a:pt x="229231" y="33706"/>
                  </a:lnTo>
                  <a:lnTo>
                    <a:pt x="232717" y="30152"/>
                  </a:lnTo>
                  <a:lnTo>
                    <a:pt x="237175" y="27543"/>
                  </a:lnTo>
                  <a:lnTo>
                    <a:pt x="240661" y="26598"/>
                  </a:lnTo>
                  <a:lnTo>
                    <a:pt x="245748" y="27820"/>
                  </a:lnTo>
                  <a:lnTo>
                    <a:pt x="247862" y="31152"/>
                  </a:lnTo>
                  <a:lnTo>
                    <a:pt x="250662" y="30819"/>
                  </a:lnTo>
                  <a:lnTo>
                    <a:pt x="256435" y="25821"/>
                  </a:lnTo>
                  <a:lnTo>
                    <a:pt x="268036" y="19324"/>
                  </a:lnTo>
                  <a:lnTo>
                    <a:pt x="273408" y="19213"/>
                  </a:lnTo>
                  <a:lnTo>
                    <a:pt x="275866" y="17880"/>
                  </a:lnTo>
                  <a:lnTo>
                    <a:pt x="278952" y="3332"/>
                  </a:lnTo>
                  <a:lnTo>
                    <a:pt x="282210" y="389"/>
                  </a:lnTo>
                  <a:lnTo>
                    <a:pt x="286496" y="0"/>
                  </a:lnTo>
                  <a:lnTo>
                    <a:pt x="291468" y="2443"/>
                  </a:lnTo>
                  <a:lnTo>
                    <a:pt x="293983" y="2110"/>
                  </a:lnTo>
                  <a:lnTo>
                    <a:pt x="297355" y="4942"/>
                  </a:lnTo>
                  <a:lnTo>
                    <a:pt x="299126" y="8607"/>
                  </a:lnTo>
                  <a:lnTo>
                    <a:pt x="301698" y="7718"/>
                  </a:lnTo>
                  <a:lnTo>
                    <a:pt x="301927" y="12772"/>
                  </a:lnTo>
                  <a:lnTo>
                    <a:pt x="305241" y="10328"/>
                  </a:lnTo>
                  <a:lnTo>
                    <a:pt x="308156" y="13660"/>
                  </a:lnTo>
                  <a:lnTo>
                    <a:pt x="306556" y="19602"/>
                  </a:lnTo>
                  <a:lnTo>
                    <a:pt x="297069" y="30430"/>
                  </a:lnTo>
                  <a:lnTo>
                    <a:pt x="295354" y="29375"/>
                  </a:lnTo>
                  <a:lnTo>
                    <a:pt x="287124" y="39259"/>
                  </a:lnTo>
                  <a:lnTo>
                    <a:pt x="285296" y="40869"/>
                  </a:lnTo>
                  <a:lnTo>
                    <a:pt x="287753" y="42313"/>
                  </a:lnTo>
                  <a:lnTo>
                    <a:pt x="285124" y="47033"/>
                  </a:lnTo>
                  <a:lnTo>
                    <a:pt x="291125" y="51975"/>
                  </a:lnTo>
                  <a:lnTo>
                    <a:pt x="291582" y="54752"/>
                  </a:lnTo>
                  <a:lnTo>
                    <a:pt x="295183" y="51087"/>
                  </a:lnTo>
                  <a:lnTo>
                    <a:pt x="297069" y="54196"/>
                  </a:lnTo>
                  <a:lnTo>
                    <a:pt x="303412" y="53530"/>
                  </a:lnTo>
                  <a:lnTo>
                    <a:pt x="305699" y="49976"/>
                  </a:lnTo>
                  <a:lnTo>
                    <a:pt x="311814" y="45811"/>
                  </a:lnTo>
                  <a:lnTo>
                    <a:pt x="315071" y="44867"/>
                  </a:lnTo>
                  <a:lnTo>
                    <a:pt x="317071" y="42091"/>
                  </a:lnTo>
                  <a:lnTo>
                    <a:pt x="321300" y="42369"/>
                  </a:lnTo>
                  <a:lnTo>
                    <a:pt x="327873" y="39037"/>
                  </a:lnTo>
                  <a:lnTo>
                    <a:pt x="327473" y="34761"/>
                  </a:lnTo>
                  <a:lnTo>
                    <a:pt x="330102" y="32262"/>
                  </a:lnTo>
                  <a:lnTo>
                    <a:pt x="328844" y="29764"/>
                  </a:lnTo>
                  <a:lnTo>
                    <a:pt x="324215" y="26210"/>
                  </a:lnTo>
                  <a:lnTo>
                    <a:pt x="329244" y="23045"/>
                  </a:lnTo>
                  <a:lnTo>
                    <a:pt x="329473" y="18991"/>
                  </a:lnTo>
                  <a:lnTo>
                    <a:pt x="333359" y="16714"/>
                  </a:lnTo>
                  <a:lnTo>
                    <a:pt x="337531" y="16048"/>
                  </a:lnTo>
                  <a:lnTo>
                    <a:pt x="340275" y="17325"/>
                  </a:lnTo>
                  <a:lnTo>
                    <a:pt x="341703" y="20990"/>
                  </a:lnTo>
                  <a:lnTo>
                    <a:pt x="340903" y="25932"/>
                  </a:lnTo>
                  <a:lnTo>
                    <a:pt x="344561" y="27209"/>
                  </a:lnTo>
                  <a:lnTo>
                    <a:pt x="348847" y="24488"/>
                  </a:lnTo>
                  <a:lnTo>
                    <a:pt x="350733" y="28264"/>
                  </a:lnTo>
                  <a:lnTo>
                    <a:pt x="352905" y="25266"/>
                  </a:lnTo>
                  <a:lnTo>
                    <a:pt x="355934" y="24211"/>
                  </a:lnTo>
                  <a:lnTo>
                    <a:pt x="355362" y="29375"/>
                  </a:lnTo>
                  <a:lnTo>
                    <a:pt x="359649" y="35039"/>
                  </a:lnTo>
                  <a:lnTo>
                    <a:pt x="359534" y="41591"/>
                  </a:lnTo>
                  <a:lnTo>
                    <a:pt x="362906" y="44590"/>
                  </a:lnTo>
                  <a:lnTo>
                    <a:pt x="366621" y="45201"/>
                  </a:lnTo>
                  <a:lnTo>
                    <a:pt x="365992" y="47755"/>
                  </a:lnTo>
                  <a:lnTo>
                    <a:pt x="367821" y="52197"/>
                  </a:lnTo>
                  <a:lnTo>
                    <a:pt x="373879" y="51920"/>
                  </a:lnTo>
                  <a:lnTo>
                    <a:pt x="377537" y="49421"/>
                  </a:lnTo>
                  <a:lnTo>
                    <a:pt x="380394" y="51475"/>
                  </a:lnTo>
                  <a:lnTo>
                    <a:pt x="381480" y="55696"/>
                  </a:lnTo>
                  <a:lnTo>
                    <a:pt x="385138" y="56306"/>
                  </a:lnTo>
                  <a:lnTo>
                    <a:pt x="391196" y="54141"/>
                  </a:lnTo>
                  <a:lnTo>
                    <a:pt x="398397" y="56584"/>
                  </a:lnTo>
                  <a:lnTo>
                    <a:pt x="404055" y="56417"/>
                  </a:lnTo>
                  <a:lnTo>
                    <a:pt x="410570" y="53308"/>
                  </a:lnTo>
                  <a:lnTo>
                    <a:pt x="414170" y="54585"/>
                  </a:lnTo>
                  <a:lnTo>
                    <a:pt x="414913" y="57084"/>
                  </a:lnTo>
                  <a:lnTo>
                    <a:pt x="419028" y="58028"/>
                  </a:lnTo>
                  <a:lnTo>
                    <a:pt x="423543" y="62748"/>
                  </a:lnTo>
                  <a:lnTo>
                    <a:pt x="422057" y="64636"/>
                  </a:lnTo>
                  <a:lnTo>
                    <a:pt x="422857" y="7030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92D1B80-7D42-F954-C7D4-3809960A4D48}"/>
                </a:ext>
              </a:extLst>
            </p:cNvPr>
            <p:cNvSpPr/>
            <p:nvPr/>
          </p:nvSpPr>
          <p:spPr>
            <a:xfrm>
              <a:off x="14860" y="5770"/>
              <a:ext cx="1367" cy="863"/>
            </a:xfrm>
            <a:custGeom>
              <a:avLst/>
              <a:gdLst>
                <a:gd name="connsiteX0" fmla="*/ 144305 w 723900"/>
                <a:gd name="connsiteY0" fmla="*/ 431127 h 457200"/>
                <a:gd name="connsiteX1" fmla="*/ 140591 w 723900"/>
                <a:gd name="connsiteY1" fmla="*/ 433292 h 457200"/>
                <a:gd name="connsiteX2" fmla="*/ 139733 w 723900"/>
                <a:gd name="connsiteY2" fmla="*/ 435514 h 457200"/>
                <a:gd name="connsiteX3" fmla="*/ 136133 w 723900"/>
                <a:gd name="connsiteY3" fmla="*/ 434625 h 457200"/>
                <a:gd name="connsiteX4" fmla="*/ 132589 w 723900"/>
                <a:gd name="connsiteY4" fmla="*/ 441066 h 457200"/>
                <a:gd name="connsiteX5" fmla="*/ 127846 w 723900"/>
                <a:gd name="connsiteY5" fmla="*/ 438346 h 457200"/>
                <a:gd name="connsiteX6" fmla="*/ 124131 w 723900"/>
                <a:gd name="connsiteY6" fmla="*/ 440845 h 457200"/>
                <a:gd name="connsiteX7" fmla="*/ 122074 w 723900"/>
                <a:gd name="connsiteY7" fmla="*/ 440178 h 457200"/>
                <a:gd name="connsiteX8" fmla="*/ 118988 w 723900"/>
                <a:gd name="connsiteY8" fmla="*/ 434958 h 457200"/>
                <a:gd name="connsiteX9" fmla="*/ 113044 w 723900"/>
                <a:gd name="connsiteY9" fmla="*/ 436402 h 457200"/>
                <a:gd name="connsiteX10" fmla="*/ 108758 w 723900"/>
                <a:gd name="connsiteY10" fmla="*/ 433903 h 457200"/>
                <a:gd name="connsiteX11" fmla="*/ 108129 w 723900"/>
                <a:gd name="connsiteY11" fmla="*/ 436846 h 457200"/>
                <a:gd name="connsiteX12" fmla="*/ 94584 w 723900"/>
                <a:gd name="connsiteY12" fmla="*/ 439290 h 457200"/>
                <a:gd name="connsiteX13" fmla="*/ 93556 w 723900"/>
                <a:gd name="connsiteY13" fmla="*/ 440345 h 457200"/>
                <a:gd name="connsiteX14" fmla="*/ 89898 w 723900"/>
                <a:gd name="connsiteY14" fmla="*/ 437790 h 457200"/>
                <a:gd name="connsiteX15" fmla="*/ 81497 w 723900"/>
                <a:gd name="connsiteY15" fmla="*/ 436291 h 457200"/>
                <a:gd name="connsiteX16" fmla="*/ 80411 w 723900"/>
                <a:gd name="connsiteY16" fmla="*/ 440567 h 457200"/>
                <a:gd name="connsiteX17" fmla="*/ 74581 w 723900"/>
                <a:gd name="connsiteY17" fmla="*/ 438512 h 457200"/>
                <a:gd name="connsiteX18" fmla="*/ 68123 w 723900"/>
                <a:gd name="connsiteY18" fmla="*/ 439178 h 457200"/>
                <a:gd name="connsiteX19" fmla="*/ 64637 w 723900"/>
                <a:gd name="connsiteY19" fmla="*/ 437624 h 457200"/>
                <a:gd name="connsiteX20" fmla="*/ 59608 w 723900"/>
                <a:gd name="connsiteY20" fmla="*/ 431460 h 457200"/>
                <a:gd name="connsiteX21" fmla="*/ 57036 w 723900"/>
                <a:gd name="connsiteY21" fmla="*/ 421521 h 457200"/>
                <a:gd name="connsiteX22" fmla="*/ 58465 w 723900"/>
                <a:gd name="connsiteY22" fmla="*/ 419355 h 457200"/>
                <a:gd name="connsiteX23" fmla="*/ 56408 w 723900"/>
                <a:gd name="connsiteY23" fmla="*/ 412469 h 457200"/>
                <a:gd name="connsiteX24" fmla="*/ 46235 w 723900"/>
                <a:gd name="connsiteY24" fmla="*/ 406361 h 457200"/>
                <a:gd name="connsiteX25" fmla="*/ 40577 w 723900"/>
                <a:gd name="connsiteY25" fmla="*/ 407971 h 457200"/>
                <a:gd name="connsiteX26" fmla="*/ 38977 w 723900"/>
                <a:gd name="connsiteY26" fmla="*/ 404251 h 457200"/>
                <a:gd name="connsiteX27" fmla="*/ 40177 w 723900"/>
                <a:gd name="connsiteY27" fmla="*/ 401030 h 457200"/>
                <a:gd name="connsiteX28" fmla="*/ 35833 w 723900"/>
                <a:gd name="connsiteY28" fmla="*/ 400142 h 457200"/>
                <a:gd name="connsiteX29" fmla="*/ 37148 w 723900"/>
                <a:gd name="connsiteY29" fmla="*/ 394922 h 457200"/>
                <a:gd name="connsiteX30" fmla="*/ 31376 w 723900"/>
                <a:gd name="connsiteY30" fmla="*/ 395200 h 457200"/>
                <a:gd name="connsiteX31" fmla="*/ 28690 w 723900"/>
                <a:gd name="connsiteY31" fmla="*/ 389924 h 457200"/>
                <a:gd name="connsiteX32" fmla="*/ 23775 w 723900"/>
                <a:gd name="connsiteY32" fmla="*/ 390369 h 457200"/>
                <a:gd name="connsiteX33" fmla="*/ 19488 w 723900"/>
                <a:gd name="connsiteY33" fmla="*/ 393645 h 457200"/>
                <a:gd name="connsiteX34" fmla="*/ 17545 w 723900"/>
                <a:gd name="connsiteY34" fmla="*/ 391757 h 457200"/>
                <a:gd name="connsiteX35" fmla="*/ 12230 w 723900"/>
                <a:gd name="connsiteY35" fmla="*/ 391590 h 457200"/>
                <a:gd name="connsiteX36" fmla="*/ 9716 w 723900"/>
                <a:gd name="connsiteY36" fmla="*/ 393978 h 457200"/>
                <a:gd name="connsiteX37" fmla="*/ 5715 w 723900"/>
                <a:gd name="connsiteY37" fmla="*/ 390036 h 457200"/>
                <a:gd name="connsiteX38" fmla="*/ 515 w 723900"/>
                <a:gd name="connsiteY38" fmla="*/ 389036 h 457200"/>
                <a:gd name="connsiteX39" fmla="*/ 3086 w 723900"/>
                <a:gd name="connsiteY39" fmla="*/ 385704 h 457200"/>
                <a:gd name="connsiteX40" fmla="*/ 0 w 723900"/>
                <a:gd name="connsiteY40" fmla="*/ 384594 h 457200"/>
                <a:gd name="connsiteX41" fmla="*/ 1543 w 723900"/>
                <a:gd name="connsiteY41" fmla="*/ 381762 h 457200"/>
                <a:gd name="connsiteX42" fmla="*/ 5944 w 723900"/>
                <a:gd name="connsiteY42" fmla="*/ 379263 h 457200"/>
                <a:gd name="connsiteX43" fmla="*/ 2115 w 723900"/>
                <a:gd name="connsiteY43" fmla="*/ 373321 h 457200"/>
                <a:gd name="connsiteX44" fmla="*/ 3943 w 723900"/>
                <a:gd name="connsiteY44" fmla="*/ 369767 h 457200"/>
                <a:gd name="connsiteX45" fmla="*/ 10516 w 723900"/>
                <a:gd name="connsiteY45" fmla="*/ 367935 h 457200"/>
                <a:gd name="connsiteX46" fmla="*/ 10230 w 723900"/>
                <a:gd name="connsiteY46" fmla="*/ 362660 h 457200"/>
                <a:gd name="connsiteX47" fmla="*/ 12859 w 723900"/>
                <a:gd name="connsiteY47" fmla="*/ 360827 h 457200"/>
                <a:gd name="connsiteX48" fmla="*/ 20803 w 723900"/>
                <a:gd name="connsiteY48" fmla="*/ 347667 h 457200"/>
                <a:gd name="connsiteX49" fmla="*/ 23660 w 723900"/>
                <a:gd name="connsiteY49" fmla="*/ 347944 h 457200"/>
                <a:gd name="connsiteX50" fmla="*/ 25318 w 723900"/>
                <a:gd name="connsiteY50" fmla="*/ 343169 h 457200"/>
                <a:gd name="connsiteX51" fmla="*/ 27718 w 723900"/>
                <a:gd name="connsiteY51" fmla="*/ 345001 h 457200"/>
                <a:gd name="connsiteX52" fmla="*/ 28518 w 723900"/>
                <a:gd name="connsiteY52" fmla="*/ 342947 h 457200"/>
                <a:gd name="connsiteX53" fmla="*/ 32804 w 723900"/>
                <a:gd name="connsiteY53" fmla="*/ 342003 h 457200"/>
                <a:gd name="connsiteX54" fmla="*/ 38805 w 723900"/>
                <a:gd name="connsiteY54" fmla="*/ 342392 h 457200"/>
                <a:gd name="connsiteX55" fmla="*/ 45320 w 723900"/>
                <a:gd name="connsiteY55" fmla="*/ 335895 h 457200"/>
                <a:gd name="connsiteX56" fmla="*/ 49835 w 723900"/>
                <a:gd name="connsiteY56" fmla="*/ 334729 h 457200"/>
                <a:gd name="connsiteX57" fmla="*/ 48807 w 723900"/>
                <a:gd name="connsiteY57" fmla="*/ 327510 h 457200"/>
                <a:gd name="connsiteX58" fmla="*/ 52350 w 723900"/>
                <a:gd name="connsiteY58" fmla="*/ 325789 h 457200"/>
                <a:gd name="connsiteX59" fmla="*/ 61894 w 723900"/>
                <a:gd name="connsiteY59" fmla="*/ 309630 h 457200"/>
                <a:gd name="connsiteX60" fmla="*/ 65838 w 723900"/>
                <a:gd name="connsiteY60" fmla="*/ 306964 h 457200"/>
                <a:gd name="connsiteX61" fmla="*/ 74581 w 723900"/>
                <a:gd name="connsiteY61" fmla="*/ 306298 h 457200"/>
                <a:gd name="connsiteX62" fmla="*/ 81154 w 723900"/>
                <a:gd name="connsiteY62" fmla="*/ 304632 h 457200"/>
                <a:gd name="connsiteX63" fmla="*/ 81383 w 723900"/>
                <a:gd name="connsiteY63" fmla="*/ 300634 h 457200"/>
                <a:gd name="connsiteX64" fmla="*/ 84983 w 723900"/>
                <a:gd name="connsiteY64" fmla="*/ 295581 h 457200"/>
                <a:gd name="connsiteX65" fmla="*/ 88583 w 723900"/>
                <a:gd name="connsiteY65" fmla="*/ 293193 h 457200"/>
                <a:gd name="connsiteX66" fmla="*/ 92584 w 723900"/>
                <a:gd name="connsiteY66" fmla="*/ 294304 h 457200"/>
                <a:gd name="connsiteX67" fmla="*/ 96585 w 723900"/>
                <a:gd name="connsiteY67" fmla="*/ 292749 h 457200"/>
                <a:gd name="connsiteX68" fmla="*/ 98699 w 723900"/>
                <a:gd name="connsiteY68" fmla="*/ 290250 h 457200"/>
                <a:gd name="connsiteX69" fmla="*/ 97842 w 723900"/>
                <a:gd name="connsiteY69" fmla="*/ 285752 h 457200"/>
                <a:gd name="connsiteX70" fmla="*/ 101042 w 723900"/>
                <a:gd name="connsiteY70" fmla="*/ 284864 h 457200"/>
                <a:gd name="connsiteX71" fmla="*/ 101385 w 723900"/>
                <a:gd name="connsiteY71" fmla="*/ 281032 h 457200"/>
                <a:gd name="connsiteX72" fmla="*/ 108186 w 723900"/>
                <a:gd name="connsiteY72" fmla="*/ 279422 h 457200"/>
                <a:gd name="connsiteX73" fmla="*/ 114130 w 723900"/>
                <a:gd name="connsiteY73" fmla="*/ 279866 h 457200"/>
                <a:gd name="connsiteX74" fmla="*/ 115444 w 723900"/>
                <a:gd name="connsiteY74" fmla="*/ 273147 h 457200"/>
                <a:gd name="connsiteX75" fmla="*/ 118816 w 723900"/>
                <a:gd name="connsiteY75" fmla="*/ 263596 h 457200"/>
                <a:gd name="connsiteX76" fmla="*/ 114930 w 723900"/>
                <a:gd name="connsiteY76" fmla="*/ 264429 h 457200"/>
                <a:gd name="connsiteX77" fmla="*/ 108643 w 723900"/>
                <a:gd name="connsiteY77" fmla="*/ 271259 h 457200"/>
                <a:gd name="connsiteX78" fmla="*/ 100185 w 723900"/>
                <a:gd name="connsiteY78" fmla="*/ 273425 h 457200"/>
                <a:gd name="connsiteX79" fmla="*/ 96585 w 723900"/>
                <a:gd name="connsiteY79" fmla="*/ 276034 h 457200"/>
                <a:gd name="connsiteX80" fmla="*/ 92641 w 723900"/>
                <a:gd name="connsiteY80" fmla="*/ 274979 h 457200"/>
                <a:gd name="connsiteX81" fmla="*/ 89155 w 723900"/>
                <a:gd name="connsiteY81" fmla="*/ 277201 h 457200"/>
                <a:gd name="connsiteX82" fmla="*/ 88698 w 723900"/>
                <a:gd name="connsiteY82" fmla="*/ 279366 h 457200"/>
                <a:gd name="connsiteX83" fmla="*/ 81668 w 723900"/>
                <a:gd name="connsiteY83" fmla="*/ 280310 h 457200"/>
                <a:gd name="connsiteX84" fmla="*/ 76982 w 723900"/>
                <a:gd name="connsiteY84" fmla="*/ 285308 h 457200"/>
                <a:gd name="connsiteX85" fmla="*/ 70981 w 723900"/>
                <a:gd name="connsiteY85" fmla="*/ 285419 h 457200"/>
                <a:gd name="connsiteX86" fmla="*/ 64409 w 723900"/>
                <a:gd name="connsiteY86" fmla="*/ 289028 h 457200"/>
                <a:gd name="connsiteX87" fmla="*/ 63666 w 723900"/>
                <a:gd name="connsiteY87" fmla="*/ 288029 h 457200"/>
                <a:gd name="connsiteX88" fmla="*/ 62751 w 723900"/>
                <a:gd name="connsiteY88" fmla="*/ 288362 h 457200"/>
                <a:gd name="connsiteX89" fmla="*/ 62065 w 723900"/>
                <a:gd name="connsiteY89" fmla="*/ 290139 h 457200"/>
                <a:gd name="connsiteX90" fmla="*/ 59494 w 723900"/>
                <a:gd name="connsiteY90" fmla="*/ 291638 h 457200"/>
                <a:gd name="connsiteX91" fmla="*/ 54636 w 723900"/>
                <a:gd name="connsiteY91" fmla="*/ 298357 h 457200"/>
                <a:gd name="connsiteX92" fmla="*/ 50521 w 723900"/>
                <a:gd name="connsiteY92" fmla="*/ 301689 h 457200"/>
                <a:gd name="connsiteX93" fmla="*/ 47892 w 723900"/>
                <a:gd name="connsiteY93" fmla="*/ 299745 h 457200"/>
                <a:gd name="connsiteX94" fmla="*/ 50578 w 723900"/>
                <a:gd name="connsiteY94" fmla="*/ 288584 h 457200"/>
                <a:gd name="connsiteX95" fmla="*/ 49607 w 723900"/>
                <a:gd name="connsiteY95" fmla="*/ 283475 h 457200"/>
                <a:gd name="connsiteX96" fmla="*/ 50464 w 723900"/>
                <a:gd name="connsiteY96" fmla="*/ 279700 h 457200"/>
                <a:gd name="connsiteX97" fmla="*/ 58351 w 723900"/>
                <a:gd name="connsiteY97" fmla="*/ 275035 h 457200"/>
                <a:gd name="connsiteX98" fmla="*/ 58465 w 723900"/>
                <a:gd name="connsiteY98" fmla="*/ 271037 h 457200"/>
                <a:gd name="connsiteX99" fmla="*/ 61723 w 723900"/>
                <a:gd name="connsiteY99" fmla="*/ 262041 h 457200"/>
                <a:gd name="connsiteX100" fmla="*/ 61665 w 723900"/>
                <a:gd name="connsiteY100" fmla="*/ 259376 h 457200"/>
                <a:gd name="connsiteX101" fmla="*/ 60865 w 723900"/>
                <a:gd name="connsiteY101" fmla="*/ 247937 h 457200"/>
                <a:gd name="connsiteX102" fmla="*/ 60122 w 723900"/>
                <a:gd name="connsiteY102" fmla="*/ 246715 h 457200"/>
                <a:gd name="connsiteX103" fmla="*/ 60122 w 723900"/>
                <a:gd name="connsiteY103" fmla="*/ 246715 h 457200"/>
                <a:gd name="connsiteX104" fmla="*/ 59722 w 723900"/>
                <a:gd name="connsiteY104" fmla="*/ 244716 h 457200"/>
                <a:gd name="connsiteX105" fmla="*/ 55493 w 723900"/>
                <a:gd name="connsiteY105" fmla="*/ 242828 h 457200"/>
                <a:gd name="connsiteX106" fmla="*/ 56065 w 723900"/>
                <a:gd name="connsiteY106" fmla="*/ 239441 h 457200"/>
                <a:gd name="connsiteX107" fmla="*/ 50807 w 723900"/>
                <a:gd name="connsiteY107" fmla="*/ 240940 h 457200"/>
                <a:gd name="connsiteX108" fmla="*/ 51036 w 723900"/>
                <a:gd name="connsiteY108" fmla="*/ 237109 h 457200"/>
                <a:gd name="connsiteX109" fmla="*/ 48349 w 723900"/>
                <a:gd name="connsiteY109" fmla="*/ 230667 h 457200"/>
                <a:gd name="connsiteX110" fmla="*/ 44406 w 723900"/>
                <a:gd name="connsiteY110" fmla="*/ 228946 h 457200"/>
                <a:gd name="connsiteX111" fmla="*/ 46235 w 723900"/>
                <a:gd name="connsiteY111" fmla="*/ 224226 h 457200"/>
                <a:gd name="connsiteX112" fmla="*/ 43835 w 723900"/>
                <a:gd name="connsiteY112" fmla="*/ 223504 h 457200"/>
                <a:gd name="connsiteX113" fmla="*/ 42120 w 723900"/>
                <a:gd name="connsiteY113" fmla="*/ 219228 h 457200"/>
                <a:gd name="connsiteX114" fmla="*/ 47549 w 723900"/>
                <a:gd name="connsiteY114" fmla="*/ 213120 h 457200"/>
                <a:gd name="connsiteX115" fmla="*/ 49778 w 723900"/>
                <a:gd name="connsiteY115" fmla="*/ 204236 h 457200"/>
                <a:gd name="connsiteX116" fmla="*/ 50750 w 723900"/>
                <a:gd name="connsiteY116" fmla="*/ 204846 h 457200"/>
                <a:gd name="connsiteX117" fmla="*/ 55779 w 723900"/>
                <a:gd name="connsiteY117" fmla="*/ 197350 h 457200"/>
                <a:gd name="connsiteX118" fmla="*/ 58694 w 723900"/>
                <a:gd name="connsiteY118" fmla="*/ 195573 h 457200"/>
                <a:gd name="connsiteX119" fmla="*/ 61322 w 723900"/>
                <a:gd name="connsiteY119" fmla="*/ 188854 h 457200"/>
                <a:gd name="connsiteX120" fmla="*/ 65495 w 723900"/>
                <a:gd name="connsiteY120" fmla="*/ 188465 h 457200"/>
                <a:gd name="connsiteX121" fmla="*/ 80239 w 723900"/>
                <a:gd name="connsiteY121" fmla="*/ 183301 h 457200"/>
                <a:gd name="connsiteX122" fmla="*/ 82868 w 723900"/>
                <a:gd name="connsiteY122" fmla="*/ 174583 h 457200"/>
                <a:gd name="connsiteX123" fmla="*/ 87098 w 723900"/>
                <a:gd name="connsiteY123" fmla="*/ 172362 h 457200"/>
                <a:gd name="connsiteX124" fmla="*/ 90755 w 723900"/>
                <a:gd name="connsiteY124" fmla="*/ 164643 h 457200"/>
                <a:gd name="connsiteX125" fmla="*/ 88869 w 723900"/>
                <a:gd name="connsiteY125" fmla="*/ 161867 h 457200"/>
                <a:gd name="connsiteX126" fmla="*/ 96242 w 723900"/>
                <a:gd name="connsiteY126" fmla="*/ 153982 h 457200"/>
                <a:gd name="connsiteX127" fmla="*/ 99213 w 723900"/>
                <a:gd name="connsiteY127" fmla="*/ 147985 h 457200"/>
                <a:gd name="connsiteX128" fmla="*/ 98413 w 723900"/>
                <a:gd name="connsiteY128" fmla="*/ 143487 h 457200"/>
                <a:gd name="connsiteX129" fmla="*/ 101442 w 723900"/>
                <a:gd name="connsiteY129" fmla="*/ 140433 h 457200"/>
                <a:gd name="connsiteX130" fmla="*/ 101214 w 723900"/>
                <a:gd name="connsiteY130" fmla="*/ 136990 h 457200"/>
                <a:gd name="connsiteX131" fmla="*/ 106757 w 723900"/>
                <a:gd name="connsiteY131" fmla="*/ 133158 h 457200"/>
                <a:gd name="connsiteX132" fmla="*/ 107329 w 723900"/>
                <a:gd name="connsiteY132" fmla="*/ 121775 h 457200"/>
                <a:gd name="connsiteX133" fmla="*/ 111844 w 723900"/>
                <a:gd name="connsiteY133" fmla="*/ 119110 h 457200"/>
                <a:gd name="connsiteX134" fmla="*/ 117559 w 723900"/>
                <a:gd name="connsiteY134" fmla="*/ 117499 h 457200"/>
                <a:gd name="connsiteX135" fmla="*/ 119445 w 723900"/>
                <a:gd name="connsiteY135" fmla="*/ 118110 h 457200"/>
                <a:gd name="connsiteX136" fmla="*/ 125274 w 723900"/>
                <a:gd name="connsiteY136" fmla="*/ 116278 h 457200"/>
                <a:gd name="connsiteX137" fmla="*/ 127503 w 723900"/>
                <a:gd name="connsiteY137" fmla="*/ 118443 h 457200"/>
                <a:gd name="connsiteX138" fmla="*/ 131503 w 723900"/>
                <a:gd name="connsiteY138" fmla="*/ 118943 h 457200"/>
                <a:gd name="connsiteX139" fmla="*/ 136075 w 723900"/>
                <a:gd name="connsiteY139" fmla="*/ 113946 h 457200"/>
                <a:gd name="connsiteX140" fmla="*/ 130589 w 723900"/>
                <a:gd name="connsiteY140" fmla="*/ 111169 h 457200"/>
                <a:gd name="connsiteX141" fmla="*/ 132132 w 723900"/>
                <a:gd name="connsiteY141" fmla="*/ 108837 h 457200"/>
                <a:gd name="connsiteX142" fmla="*/ 130418 w 723900"/>
                <a:gd name="connsiteY142" fmla="*/ 105116 h 457200"/>
                <a:gd name="connsiteX143" fmla="*/ 131904 w 723900"/>
                <a:gd name="connsiteY143" fmla="*/ 103950 h 457200"/>
                <a:gd name="connsiteX144" fmla="*/ 131904 w 723900"/>
                <a:gd name="connsiteY144" fmla="*/ 103950 h 457200"/>
                <a:gd name="connsiteX145" fmla="*/ 135218 w 723900"/>
                <a:gd name="connsiteY145" fmla="*/ 106616 h 457200"/>
                <a:gd name="connsiteX146" fmla="*/ 136533 w 723900"/>
                <a:gd name="connsiteY146" fmla="*/ 104617 h 457200"/>
                <a:gd name="connsiteX147" fmla="*/ 135447 w 723900"/>
                <a:gd name="connsiteY147" fmla="*/ 99841 h 457200"/>
                <a:gd name="connsiteX148" fmla="*/ 136990 w 723900"/>
                <a:gd name="connsiteY148" fmla="*/ 96398 h 457200"/>
                <a:gd name="connsiteX149" fmla="*/ 140762 w 723900"/>
                <a:gd name="connsiteY149" fmla="*/ 93233 h 457200"/>
                <a:gd name="connsiteX150" fmla="*/ 143677 w 723900"/>
                <a:gd name="connsiteY150" fmla="*/ 95010 h 457200"/>
                <a:gd name="connsiteX151" fmla="*/ 144820 w 723900"/>
                <a:gd name="connsiteY151" fmla="*/ 100174 h 457200"/>
                <a:gd name="connsiteX152" fmla="*/ 144934 w 723900"/>
                <a:gd name="connsiteY152" fmla="*/ 100119 h 457200"/>
                <a:gd name="connsiteX153" fmla="*/ 144820 w 723900"/>
                <a:gd name="connsiteY153" fmla="*/ 100174 h 457200"/>
                <a:gd name="connsiteX154" fmla="*/ 144934 w 723900"/>
                <a:gd name="connsiteY154" fmla="*/ 100119 h 457200"/>
                <a:gd name="connsiteX155" fmla="*/ 149849 w 723900"/>
                <a:gd name="connsiteY155" fmla="*/ 105894 h 457200"/>
                <a:gd name="connsiteX156" fmla="*/ 151163 w 723900"/>
                <a:gd name="connsiteY156" fmla="*/ 102395 h 457200"/>
                <a:gd name="connsiteX157" fmla="*/ 154364 w 723900"/>
                <a:gd name="connsiteY157" fmla="*/ 100230 h 457200"/>
                <a:gd name="connsiteX158" fmla="*/ 162994 w 723900"/>
                <a:gd name="connsiteY158" fmla="*/ 89790 h 457200"/>
                <a:gd name="connsiteX159" fmla="*/ 165679 w 723900"/>
                <a:gd name="connsiteY159" fmla="*/ 88125 h 457200"/>
                <a:gd name="connsiteX160" fmla="*/ 171109 w 723900"/>
                <a:gd name="connsiteY160" fmla="*/ 80961 h 457200"/>
                <a:gd name="connsiteX161" fmla="*/ 172595 w 723900"/>
                <a:gd name="connsiteY161" fmla="*/ 75964 h 457200"/>
                <a:gd name="connsiteX162" fmla="*/ 176824 w 723900"/>
                <a:gd name="connsiteY162" fmla="*/ 74131 h 457200"/>
                <a:gd name="connsiteX163" fmla="*/ 179510 w 723900"/>
                <a:gd name="connsiteY163" fmla="*/ 71077 h 457200"/>
                <a:gd name="connsiteX164" fmla="*/ 179510 w 723900"/>
                <a:gd name="connsiteY164" fmla="*/ 68412 h 457200"/>
                <a:gd name="connsiteX165" fmla="*/ 184253 w 723900"/>
                <a:gd name="connsiteY165" fmla="*/ 61859 h 457200"/>
                <a:gd name="connsiteX166" fmla="*/ 187339 w 723900"/>
                <a:gd name="connsiteY166" fmla="*/ 63470 h 457200"/>
                <a:gd name="connsiteX167" fmla="*/ 194883 w 723900"/>
                <a:gd name="connsiteY167" fmla="*/ 62193 h 457200"/>
                <a:gd name="connsiteX168" fmla="*/ 204885 w 723900"/>
                <a:gd name="connsiteY168" fmla="*/ 63803 h 457200"/>
                <a:gd name="connsiteX169" fmla="*/ 209285 w 723900"/>
                <a:gd name="connsiteY169" fmla="*/ 61859 h 457200"/>
                <a:gd name="connsiteX170" fmla="*/ 216315 w 723900"/>
                <a:gd name="connsiteY170" fmla="*/ 62970 h 457200"/>
                <a:gd name="connsiteX171" fmla="*/ 219572 w 723900"/>
                <a:gd name="connsiteY171" fmla="*/ 61748 h 457200"/>
                <a:gd name="connsiteX172" fmla="*/ 227574 w 723900"/>
                <a:gd name="connsiteY172" fmla="*/ 62914 h 457200"/>
                <a:gd name="connsiteX173" fmla="*/ 232088 w 723900"/>
                <a:gd name="connsiteY173" fmla="*/ 60360 h 457200"/>
                <a:gd name="connsiteX174" fmla="*/ 239575 w 723900"/>
                <a:gd name="connsiteY174" fmla="*/ 62359 h 457200"/>
                <a:gd name="connsiteX175" fmla="*/ 243061 w 723900"/>
                <a:gd name="connsiteY175" fmla="*/ 61249 h 457200"/>
                <a:gd name="connsiteX176" fmla="*/ 247005 w 723900"/>
                <a:gd name="connsiteY176" fmla="*/ 54085 h 457200"/>
                <a:gd name="connsiteX177" fmla="*/ 249977 w 723900"/>
                <a:gd name="connsiteY177" fmla="*/ 50754 h 457200"/>
                <a:gd name="connsiteX178" fmla="*/ 251005 w 723900"/>
                <a:gd name="connsiteY178" fmla="*/ 45312 h 457200"/>
                <a:gd name="connsiteX179" fmla="*/ 254091 w 723900"/>
                <a:gd name="connsiteY179" fmla="*/ 38648 h 457200"/>
                <a:gd name="connsiteX180" fmla="*/ 254091 w 723900"/>
                <a:gd name="connsiteY180" fmla="*/ 38648 h 457200"/>
                <a:gd name="connsiteX181" fmla="*/ 256835 w 723900"/>
                <a:gd name="connsiteY181" fmla="*/ 35650 h 457200"/>
                <a:gd name="connsiteX182" fmla="*/ 267751 w 723900"/>
                <a:gd name="connsiteY182" fmla="*/ 35094 h 457200"/>
                <a:gd name="connsiteX183" fmla="*/ 271637 w 723900"/>
                <a:gd name="connsiteY183" fmla="*/ 29319 h 457200"/>
                <a:gd name="connsiteX184" fmla="*/ 273923 w 723900"/>
                <a:gd name="connsiteY184" fmla="*/ 28209 h 457200"/>
                <a:gd name="connsiteX185" fmla="*/ 273523 w 723900"/>
                <a:gd name="connsiteY185" fmla="*/ 25377 h 457200"/>
                <a:gd name="connsiteX186" fmla="*/ 275580 w 723900"/>
                <a:gd name="connsiteY186" fmla="*/ 22767 h 457200"/>
                <a:gd name="connsiteX187" fmla="*/ 277409 w 723900"/>
                <a:gd name="connsiteY187" fmla="*/ 17159 h 457200"/>
                <a:gd name="connsiteX188" fmla="*/ 281124 w 723900"/>
                <a:gd name="connsiteY188" fmla="*/ 13993 h 457200"/>
                <a:gd name="connsiteX189" fmla="*/ 285467 w 723900"/>
                <a:gd name="connsiteY189" fmla="*/ 8496 h 457200"/>
                <a:gd name="connsiteX190" fmla="*/ 285581 w 723900"/>
                <a:gd name="connsiteY190" fmla="*/ 11106 h 457200"/>
                <a:gd name="connsiteX191" fmla="*/ 296897 w 723900"/>
                <a:gd name="connsiteY191" fmla="*/ 20213 h 457200"/>
                <a:gd name="connsiteX192" fmla="*/ 299355 w 723900"/>
                <a:gd name="connsiteY192" fmla="*/ 18824 h 457200"/>
                <a:gd name="connsiteX193" fmla="*/ 305584 w 723900"/>
                <a:gd name="connsiteY193" fmla="*/ 19269 h 457200"/>
                <a:gd name="connsiteX194" fmla="*/ 311642 w 723900"/>
                <a:gd name="connsiteY194" fmla="*/ 22101 h 457200"/>
                <a:gd name="connsiteX195" fmla="*/ 315300 w 723900"/>
                <a:gd name="connsiteY195" fmla="*/ 26765 h 457200"/>
                <a:gd name="connsiteX196" fmla="*/ 325873 w 723900"/>
                <a:gd name="connsiteY196" fmla="*/ 29319 h 457200"/>
                <a:gd name="connsiteX197" fmla="*/ 332674 w 723900"/>
                <a:gd name="connsiteY197" fmla="*/ 29819 h 457200"/>
                <a:gd name="connsiteX198" fmla="*/ 335188 w 723900"/>
                <a:gd name="connsiteY198" fmla="*/ 31541 h 457200"/>
                <a:gd name="connsiteX199" fmla="*/ 336903 w 723900"/>
                <a:gd name="connsiteY199" fmla="*/ 29430 h 457200"/>
                <a:gd name="connsiteX200" fmla="*/ 341989 w 723900"/>
                <a:gd name="connsiteY200" fmla="*/ 30652 h 457200"/>
                <a:gd name="connsiteX201" fmla="*/ 343132 w 723900"/>
                <a:gd name="connsiteY201" fmla="*/ 33651 h 457200"/>
                <a:gd name="connsiteX202" fmla="*/ 344732 w 723900"/>
                <a:gd name="connsiteY202" fmla="*/ 36594 h 457200"/>
                <a:gd name="connsiteX203" fmla="*/ 346390 w 723900"/>
                <a:gd name="connsiteY203" fmla="*/ 37538 h 457200"/>
                <a:gd name="connsiteX204" fmla="*/ 350619 w 723900"/>
                <a:gd name="connsiteY204" fmla="*/ 34761 h 457200"/>
                <a:gd name="connsiteX205" fmla="*/ 351533 w 723900"/>
                <a:gd name="connsiteY205" fmla="*/ 28875 h 457200"/>
                <a:gd name="connsiteX206" fmla="*/ 353248 w 723900"/>
                <a:gd name="connsiteY206" fmla="*/ 27765 h 457200"/>
                <a:gd name="connsiteX207" fmla="*/ 360449 w 723900"/>
                <a:gd name="connsiteY207" fmla="*/ 26265 h 457200"/>
                <a:gd name="connsiteX208" fmla="*/ 370450 w 723900"/>
                <a:gd name="connsiteY208" fmla="*/ 25488 h 457200"/>
                <a:gd name="connsiteX209" fmla="*/ 379422 w 723900"/>
                <a:gd name="connsiteY209" fmla="*/ 27654 h 457200"/>
                <a:gd name="connsiteX210" fmla="*/ 385538 w 723900"/>
                <a:gd name="connsiteY210" fmla="*/ 32984 h 457200"/>
                <a:gd name="connsiteX211" fmla="*/ 388109 w 723900"/>
                <a:gd name="connsiteY211" fmla="*/ 44534 h 457200"/>
                <a:gd name="connsiteX212" fmla="*/ 398225 w 723900"/>
                <a:gd name="connsiteY212" fmla="*/ 53308 h 457200"/>
                <a:gd name="connsiteX213" fmla="*/ 399825 w 723900"/>
                <a:gd name="connsiteY213" fmla="*/ 61970 h 457200"/>
                <a:gd name="connsiteX214" fmla="*/ 402911 w 723900"/>
                <a:gd name="connsiteY214" fmla="*/ 65358 h 457200"/>
                <a:gd name="connsiteX215" fmla="*/ 407655 w 723900"/>
                <a:gd name="connsiteY215" fmla="*/ 63025 h 457200"/>
                <a:gd name="connsiteX216" fmla="*/ 410227 w 723900"/>
                <a:gd name="connsiteY216" fmla="*/ 58416 h 457200"/>
                <a:gd name="connsiteX217" fmla="*/ 415027 w 723900"/>
                <a:gd name="connsiteY217" fmla="*/ 59416 h 457200"/>
                <a:gd name="connsiteX218" fmla="*/ 416628 w 723900"/>
                <a:gd name="connsiteY218" fmla="*/ 66968 h 457200"/>
                <a:gd name="connsiteX219" fmla="*/ 413942 w 723900"/>
                <a:gd name="connsiteY219" fmla="*/ 80184 h 457200"/>
                <a:gd name="connsiteX220" fmla="*/ 412284 w 723900"/>
                <a:gd name="connsiteY220" fmla="*/ 83960 h 457200"/>
                <a:gd name="connsiteX221" fmla="*/ 409884 w 723900"/>
                <a:gd name="connsiteY221" fmla="*/ 84959 h 457200"/>
                <a:gd name="connsiteX222" fmla="*/ 402168 w 723900"/>
                <a:gd name="connsiteY222" fmla="*/ 84571 h 457200"/>
                <a:gd name="connsiteX223" fmla="*/ 390167 w 723900"/>
                <a:gd name="connsiteY223" fmla="*/ 86126 h 457200"/>
                <a:gd name="connsiteX224" fmla="*/ 386909 w 723900"/>
                <a:gd name="connsiteY224" fmla="*/ 88624 h 457200"/>
                <a:gd name="connsiteX225" fmla="*/ 382337 w 723900"/>
                <a:gd name="connsiteY225" fmla="*/ 99564 h 457200"/>
                <a:gd name="connsiteX226" fmla="*/ 382623 w 723900"/>
                <a:gd name="connsiteY226" fmla="*/ 103062 h 457200"/>
                <a:gd name="connsiteX227" fmla="*/ 388052 w 723900"/>
                <a:gd name="connsiteY227" fmla="*/ 123941 h 457200"/>
                <a:gd name="connsiteX228" fmla="*/ 391653 w 723900"/>
                <a:gd name="connsiteY228" fmla="*/ 125607 h 457200"/>
                <a:gd name="connsiteX229" fmla="*/ 392967 w 723900"/>
                <a:gd name="connsiteY229" fmla="*/ 131382 h 457200"/>
                <a:gd name="connsiteX230" fmla="*/ 395768 w 723900"/>
                <a:gd name="connsiteY230" fmla="*/ 133158 h 457200"/>
                <a:gd name="connsiteX231" fmla="*/ 396396 w 723900"/>
                <a:gd name="connsiteY231" fmla="*/ 131048 h 457200"/>
                <a:gd name="connsiteX232" fmla="*/ 399825 w 723900"/>
                <a:gd name="connsiteY232" fmla="*/ 131382 h 457200"/>
                <a:gd name="connsiteX233" fmla="*/ 400626 w 723900"/>
                <a:gd name="connsiteY233" fmla="*/ 134158 h 457200"/>
                <a:gd name="connsiteX234" fmla="*/ 406912 w 723900"/>
                <a:gd name="connsiteY234" fmla="*/ 128439 h 457200"/>
                <a:gd name="connsiteX235" fmla="*/ 405655 w 723900"/>
                <a:gd name="connsiteY235" fmla="*/ 130826 h 457200"/>
                <a:gd name="connsiteX236" fmla="*/ 407141 w 723900"/>
                <a:gd name="connsiteY236" fmla="*/ 135047 h 457200"/>
                <a:gd name="connsiteX237" fmla="*/ 415656 w 723900"/>
                <a:gd name="connsiteY237" fmla="*/ 138101 h 457200"/>
                <a:gd name="connsiteX238" fmla="*/ 415885 w 723900"/>
                <a:gd name="connsiteY238" fmla="*/ 144820 h 457200"/>
                <a:gd name="connsiteX239" fmla="*/ 418342 w 723900"/>
                <a:gd name="connsiteY239" fmla="*/ 147596 h 457200"/>
                <a:gd name="connsiteX240" fmla="*/ 421486 w 723900"/>
                <a:gd name="connsiteY240" fmla="*/ 146430 h 457200"/>
                <a:gd name="connsiteX241" fmla="*/ 427658 w 723900"/>
                <a:gd name="connsiteY241" fmla="*/ 146430 h 457200"/>
                <a:gd name="connsiteX242" fmla="*/ 433373 w 723900"/>
                <a:gd name="connsiteY242" fmla="*/ 145375 h 457200"/>
                <a:gd name="connsiteX243" fmla="*/ 441431 w 723900"/>
                <a:gd name="connsiteY243" fmla="*/ 146208 h 457200"/>
                <a:gd name="connsiteX244" fmla="*/ 450918 w 723900"/>
                <a:gd name="connsiteY244" fmla="*/ 142654 h 457200"/>
                <a:gd name="connsiteX245" fmla="*/ 451718 w 723900"/>
                <a:gd name="connsiteY245" fmla="*/ 144320 h 457200"/>
                <a:gd name="connsiteX246" fmla="*/ 456633 w 723900"/>
                <a:gd name="connsiteY246" fmla="*/ 145486 h 457200"/>
                <a:gd name="connsiteX247" fmla="*/ 462920 w 723900"/>
                <a:gd name="connsiteY247" fmla="*/ 138212 h 457200"/>
                <a:gd name="connsiteX248" fmla="*/ 464977 w 723900"/>
                <a:gd name="connsiteY248" fmla="*/ 134769 h 457200"/>
                <a:gd name="connsiteX249" fmla="*/ 468235 w 723900"/>
                <a:gd name="connsiteY249" fmla="*/ 133825 h 457200"/>
                <a:gd name="connsiteX250" fmla="*/ 470749 w 723900"/>
                <a:gd name="connsiteY250" fmla="*/ 130327 h 457200"/>
                <a:gd name="connsiteX251" fmla="*/ 469892 w 723900"/>
                <a:gd name="connsiteY251" fmla="*/ 124829 h 457200"/>
                <a:gd name="connsiteX252" fmla="*/ 465606 w 723900"/>
                <a:gd name="connsiteY252" fmla="*/ 120665 h 457200"/>
                <a:gd name="connsiteX253" fmla="*/ 466234 w 723900"/>
                <a:gd name="connsiteY253" fmla="*/ 117166 h 457200"/>
                <a:gd name="connsiteX254" fmla="*/ 473950 w 723900"/>
                <a:gd name="connsiteY254" fmla="*/ 116000 h 457200"/>
                <a:gd name="connsiteX255" fmla="*/ 476064 w 723900"/>
                <a:gd name="connsiteY255" fmla="*/ 112113 h 457200"/>
                <a:gd name="connsiteX256" fmla="*/ 481665 w 723900"/>
                <a:gd name="connsiteY256" fmla="*/ 109503 h 457200"/>
                <a:gd name="connsiteX257" fmla="*/ 486751 w 723900"/>
                <a:gd name="connsiteY257" fmla="*/ 108726 h 457200"/>
                <a:gd name="connsiteX258" fmla="*/ 488752 w 723900"/>
                <a:gd name="connsiteY258" fmla="*/ 106838 h 457200"/>
                <a:gd name="connsiteX259" fmla="*/ 494124 w 723900"/>
                <a:gd name="connsiteY259" fmla="*/ 104894 h 457200"/>
                <a:gd name="connsiteX260" fmla="*/ 501382 w 723900"/>
                <a:gd name="connsiteY260" fmla="*/ 98897 h 457200"/>
                <a:gd name="connsiteX261" fmla="*/ 503611 w 723900"/>
                <a:gd name="connsiteY261" fmla="*/ 96121 h 457200"/>
                <a:gd name="connsiteX262" fmla="*/ 500067 w 723900"/>
                <a:gd name="connsiteY262" fmla="*/ 92400 h 457200"/>
                <a:gd name="connsiteX263" fmla="*/ 500696 w 723900"/>
                <a:gd name="connsiteY263" fmla="*/ 88569 h 457200"/>
                <a:gd name="connsiteX264" fmla="*/ 506011 w 723900"/>
                <a:gd name="connsiteY264" fmla="*/ 86736 h 457200"/>
                <a:gd name="connsiteX265" fmla="*/ 505726 w 723900"/>
                <a:gd name="connsiteY265" fmla="*/ 84182 h 457200"/>
                <a:gd name="connsiteX266" fmla="*/ 501153 w 723900"/>
                <a:gd name="connsiteY266" fmla="*/ 82627 h 457200"/>
                <a:gd name="connsiteX267" fmla="*/ 501839 w 723900"/>
                <a:gd name="connsiteY267" fmla="*/ 80073 h 457200"/>
                <a:gd name="connsiteX268" fmla="*/ 514869 w 723900"/>
                <a:gd name="connsiteY268" fmla="*/ 79573 h 457200"/>
                <a:gd name="connsiteX269" fmla="*/ 522928 w 723900"/>
                <a:gd name="connsiteY269" fmla="*/ 72576 h 457200"/>
                <a:gd name="connsiteX270" fmla="*/ 528757 w 723900"/>
                <a:gd name="connsiteY270" fmla="*/ 73465 h 457200"/>
                <a:gd name="connsiteX271" fmla="*/ 535558 w 723900"/>
                <a:gd name="connsiteY271" fmla="*/ 71799 h 457200"/>
                <a:gd name="connsiteX272" fmla="*/ 539559 w 723900"/>
                <a:gd name="connsiteY272" fmla="*/ 68023 h 457200"/>
                <a:gd name="connsiteX273" fmla="*/ 541673 w 723900"/>
                <a:gd name="connsiteY273" fmla="*/ 68412 h 457200"/>
                <a:gd name="connsiteX274" fmla="*/ 548760 w 723900"/>
                <a:gd name="connsiteY274" fmla="*/ 63636 h 457200"/>
                <a:gd name="connsiteX275" fmla="*/ 558590 w 723900"/>
                <a:gd name="connsiteY275" fmla="*/ 64747 h 457200"/>
                <a:gd name="connsiteX276" fmla="*/ 559161 w 723900"/>
                <a:gd name="connsiteY276" fmla="*/ 64469 h 457200"/>
                <a:gd name="connsiteX277" fmla="*/ 561904 w 723900"/>
                <a:gd name="connsiteY277" fmla="*/ 63692 h 457200"/>
                <a:gd name="connsiteX278" fmla="*/ 568019 w 723900"/>
                <a:gd name="connsiteY278" fmla="*/ 65302 h 457200"/>
                <a:gd name="connsiteX279" fmla="*/ 568248 w 723900"/>
                <a:gd name="connsiteY279" fmla="*/ 69300 h 457200"/>
                <a:gd name="connsiteX280" fmla="*/ 572992 w 723900"/>
                <a:gd name="connsiteY280" fmla="*/ 72354 h 457200"/>
                <a:gd name="connsiteX281" fmla="*/ 576992 w 723900"/>
                <a:gd name="connsiteY281" fmla="*/ 77130 h 457200"/>
                <a:gd name="connsiteX282" fmla="*/ 586136 w 723900"/>
                <a:gd name="connsiteY282" fmla="*/ 76575 h 457200"/>
                <a:gd name="connsiteX283" fmla="*/ 588365 w 723900"/>
                <a:gd name="connsiteY283" fmla="*/ 79462 h 457200"/>
                <a:gd name="connsiteX284" fmla="*/ 586765 w 723900"/>
                <a:gd name="connsiteY284" fmla="*/ 83849 h 457200"/>
                <a:gd name="connsiteX285" fmla="*/ 588536 w 723900"/>
                <a:gd name="connsiteY285" fmla="*/ 85626 h 457200"/>
                <a:gd name="connsiteX286" fmla="*/ 587336 w 723900"/>
                <a:gd name="connsiteY286" fmla="*/ 87958 h 457200"/>
                <a:gd name="connsiteX287" fmla="*/ 589680 w 723900"/>
                <a:gd name="connsiteY287" fmla="*/ 91345 h 457200"/>
                <a:gd name="connsiteX288" fmla="*/ 593680 w 723900"/>
                <a:gd name="connsiteY288" fmla="*/ 93067 h 457200"/>
                <a:gd name="connsiteX289" fmla="*/ 601796 w 723900"/>
                <a:gd name="connsiteY289" fmla="*/ 93067 h 457200"/>
                <a:gd name="connsiteX290" fmla="*/ 606768 w 723900"/>
                <a:gd name="connsiteY290" fmla="*/ 91345 h 457200"/>
                <a:gd name="connsiteX291" fmla="*/ 605910 w 723900"/>
                <a:gd name="connsiteY291" fmla="*/ 86903 h 457200"/>
                <a:gd name="connsiteX292" fmla="*/ 609797 w 723900"/>
                <a:gd name="connsiteY292" fmla="*/ 88069 h 457200"/>
                <a:gd name="connsiteX293" fmla="*/ 613911 w 723900"/>
                <a:gd name="connsiteY293" fmla="*/ 91900 h 457200"/>
                <a:gd name="connsiteX294" fmla="*/ 610254 w 723900"/>
                <a:gd name="connsiteY294" fmla="*/ 92234 h 457200"/>
                <a:gd name="connsiteX295" fmla="*/ 610711 w 723900"/>
                <a:gd name="connsiteY295" fmla="*/ 96010 h 457200"/>
                <a:gd name="connsiteX296" fmla="*/ 616198 w 723900"/>
                <a:gd name="connsiteY296" fmla="*/ 100119 h 457200"/>
                <a:gd name="connsiteX297" fmla="*/ 617798 w 723900"/>
                <a:gd name="connsiteY297" fmla="*/ 105561 h 457200"/>
                <a:gd name="connsiteX298" fmla="*/ 626542 w 723900"/>
                <a:gd name="connsiteY298" fmla="*/ 109614 h 457200"/>
                <a:gd name="connsiteX299" fmla="*/ 626942 w 723900"/>
                <a:gd name="connsiteY299" fmla="*/ 107393 h 457200"/>
                <a:gd name="connsiteX300" fmla="*/ 632485 w 723900"/>
                <a:gd name="connsiteY300" fmla="*/ 103451 h 457200"/>
                <a:gd name="connsiteX301" fmla="*/ 635286 w 723900"/>
                <a:gd name="connsiteY301" fmla="*/ 105838 h 457200"/>
                <a:gd name="connsiteX302" fmla="*/ 645230 w 723900"/>
                <a:gd name="connsiteY302" fmla="*/ 106671 h 457200"/>
                <a:gd name="connsiteX303" fmla="*/ 659232 w 723900"/>
                <a:gd name="connsiteY303" fmla="*/ 105894 h 457200"/>
                <a:gd name="connsiteX304" fmla="*/ 666090 w 723900"/>
                <a:gd name="connsiteY304" fmla="*/ 103395 h 457200"/>
                <a:gd name="connsiteX305" fmla="*/ 667919 w 723900"/>
                <a:gd name="connsiteY305" fmla="*/ 99119 h 457200"/>
                <a:gd name="connsiteX306" fmla="*/ 673291 w 723900"/>
                <a:gd name="connsiteY306" fmla="*/ 98009 h 457200"/>
                <a:gd name="connsiteX307" fmla="*/ 674548 w 723900"/>
                <a:gd name="connsiteY307" fmla="*/ 96398 h 457200"/>
                <a:gd name="connsiteX308" fmla="*/ 680263 w 723900"/>
                <a:gd name="connsiteY308" fmla="*/ 96065 h 457200"/>
                <a:gd name="connsiteX309" fmla="*/ 681463 w 723900"/>
                <a:gd name="connsiteY309" fmla="*/ 100508 h 457200"/>
                <a:gd name="connsiteX310" fmla="*/ 678549 w 723900"/>
                <a:gd name="connsiteY310" fmla="*/ 102840 h 457200"/>
                <a:gd name="connsiteX311" fmla="*/ 681749 w 723900"/>
                <a:gd name="connsiteY311" fmla="*/ 109892 h 457200"/>
                <a:gd name="connsiteX312" fmla="*/ 684321 w 723900"/>
                <a:gd name="connsiteY312" fmla="*/ 107893 h 457200"/>
                <a:gd name="connsiteX313" fmla="*/ 689750 w 723900"/>
                <a:gd name="connsiteY313" fmla="*/ 106505 h 457200"/>
                <a:gd name="connsiteX314" fmla="*/ 692951 w 723900"/>
                <a:gd name="connsiteY314" fmla="*/ 109170 h 457200"/>
                <a:gd name="connsiteX315" fmla="*/ 692379 w 723900"/>
                <a:gd name="connsiteY315" fmla="*/ 110836 h 457200"/>
                <a:gd name="connsiteX316" fmla="*/ 697580 w 723900"/>
                <a:gd name="connsiteY316" fmla="*/ 112779 h 457200"/>
                <a:gd name="connsiteX317" fmla="*/ 704952 w 723900"/>
                <a:gd name="connsiteY317" fmla="*/ 112724 h 457200"/>
                <a:gd name="connsiteX318" fmla="*/ 711525 w 723900"/>
                <a:gd name="connsiteY318" fmla="*/ 110392 h 457200"/>
                <a:gd name="connsiteX319" fmla="*/ 712268 w 723900"/>
                <a:gd name="connsiteY319" fmla="*/ 112835 h 457200"/>
                <a:gd name="connsiteX320" fmla="*/ 717697 w 723900"/>
                <a:gd name="connsiteY320" fmla="*/ 113612 h 457200"/>
                <a:gd name="connsiteX321" fmla="*/ 725812 w 723900"/>
                <a:gd name="connsiteY321" fmla="*/ 111114 h 457200"/>
                <a:gd name="connsiteX322" fmla="*/ 729013 w 723900"/>
                <a:gd name="connsiteY322" fmla="*/ 112890 h 457200"/>
                <a:gd name="connsiteX323" fmla="*/ 731413 w 723900"/>
                <a:gd name="connsiteY323" fmla="*/ 112280 h 457200"/>
                <a:gd name="connsiteX324" fmla="*/ 732556 w 723900"/>
                <a:gd name="connsiteY324" fmla="*/ 115334 h 457200"/>
                <a:gd name="connsiteX325" fmla="*/ 730556 w 723900"/>
                <a:gd name="connsiteY325" fmla="*/ 117499 h 457200"/>
                <a:gd name="connsiteX326" fmla="*/ 726670 w 723900"/>
                <a:gd name="connsiteY326" fmla="*/ 115778 h 457200"/>
                <a:gd name="connsiteX327" fmla="*/ 722669 w 723900"/>
                <a:gd name="connsiteY327" fmla="*/ 118610 h 457200"/>
                <a:gd name="connsiteX328" fmla="*/ 723012 w 723900"/>
                <a:gd name="connsiteY328" fmla="*/ 121498 h 457200"/>
                <a:gd name="connsiteX329" fmla="*/ 719526 w 723900"/>
                <a:gd name="connsiteY329" fmla="*/ 126551 h 457200"/>
                <a:gd name="connsiteX330" fmla="*/ 718954 w 723900"/>
                <a:gd name="connsiteY330" fmla="*/ 130826 h 457200"/>
                <a:gd name="connsiteX331" fmla="*/ 721297 w 723900"/>
                <a:gd name="connsiteY331" fmla="*/ 130604 h 457200"/>
                <a:gd name="connsiteX332" fmla="*/ 724212 w 723900"/>
                <a:gd name="connsiteY332" fmla="*/ 138822 h 457200"/>
                <a:gd name="connsiteX333" fmla="*/ 719526 w 723900"/>
                <a:gd name="connsiteY333" fmla="*/ 140544 h 457200"/>
                <a:gd name="connsiteX334" fmla="*/ 720212 w 723900"/>
                <a:gd name="connsiteY334" fmla="*/ 143876 h 457200"/>
                <a:gd name="connsiteX335" fmla="*/ 715811 w 723900"/>
                <a:gd name="connsiteY335" fmla="*/ 143209 h 457200"/>
                <a:gd name="connsiteX336" fmla="*/ 711239 w 723900"/>
                <a:gd name="connsiteY336" fmla="*/ 146041 h 457200"/>
                <a:gd name="connsiteX337" fmla="*/ 710724 w 723900"/>
                <a:gd name="connsiteY337" fmla="*/ 154204 h 457200"/>
                <a:gd name="connsiteX338" fmla="*/ 709639 w 723900"/>
                <a:gd name="connsiteY338" fmla="*/ 156703 h 457200"/>
                <a:gd name="connsiteX339" fmla="*/ 712153 w 723900"/>
                <a:gd name="connsiteY339" fmla="*/ 157092 h 457200"/>
                <a:gd name="connsiteX340" fmla="*/ 719697 w 723900"/>
                <a:gd name="connsiteY340" fmla="*/ 154704 h 457200"/>
                <a:gd name="connsiteX341" fmla="*/ 720440 w 723900"/>
                <a:gd name="connsiteY341" fmla="*/ 156703 h 457200"/>
                <a:gd name="connsiteX342" fmla="*/ 716840 w 723900"/>
                <a:gd name="connsiteY342" fmla="*/ 160479 h 457200"/>
                <a:gd name="connsiteX343" fmla="*/ 718040 w 723900"/>
                <a:gd name="connsiteY343" fmla="*/ 164699 h 457200"/>
                <a:gd name="connsiteX344" fmla="*/ 715697 w 723900"/>
                <a:gd name="connsiteY344" fmla="*/ 172473 h 457200"/>
                <a:gd name="connsiteX345" fmla="*/ 711696 w 723900"/>
                <a:gd name="connsiteY345" fmla="*/ 174194 h 457200"/>
                <a:gd name="connsiteX346" fmla="*/ 711125 w 723900"/>
                <a:gd name="connsiteY346" fmla="*/ 171029 h 457200"/>
                <a:gd name="connsiteX347" fmla="*/ 706610 w 723900"/>
                <a:gd name="connsiteY347" fmla="*/ 170974 h 457200"/>
                <a:gd name="connsiteX348" fmla="*/ 708267 w 723900"/>
                <a:gd name="connsiteY348" fmla="*/ 174250 h 457200"/>
                <a:gd name="connsiteX349" fmla="*/ 708496 w 723900"/>
                <a:gd name="connsiteY349" fmla="*/ 175083 h 457200"/>
                <a:gd name="connsiteX350" fmla="*/ 704895 w 723900"/>
                <a:gd name="connsiteY350" fmla="*/ 177360 h 457200"/>
                <a:gd name="connsiteX351" fmla="*/ 701923 w 723900"/>
                <a:gd name="connsiteY351" fmla="*/ 176638 h 457200"/>
                <a:gd name="connsiteX352" fmla="*/ 701409 w 723900"/>
                <a:gd name="connsiteY352" fmla="*/ 179081 h 457200"/>
                <a:gd name="connsiteX353" fmla="*/ 698266 w 723900"/>
                <a:gd name="connsiteY353" fmla="*/ 180969 h 457200"/>
                <a:gd name="connsiteX354" fmla="*/ 692322 w 723900"/>
                <a:gd name="connsiteY354" fmla="*/ 180080 h 457200"/>
                <a:gd name="connsiteX355" fmla="*/ 691865 w 723900"/>
                <a:gd name="connsiteY355" fmla="*/ 179914 h 457200"/>
                <a:gd name="connsiteX356" fmla="*/ 686778 w 723900"/>
                <a:gd name="connsiteY356" fmla="*/ 178581 h 457200"/>
                <a:gd name="connsiteX357" fmla="*/ 682492 w 723900"/>
                <a:gd name="connsiteY357" fmla="*/ 179303 h 457200"/>
                <a:gd name="connsiteX358" fmla="*/ 683807 w 723900"/>
                <a:gd name="connsiteY358" fmla="*/ 176582 h 457200"/>
                <a:gd name="connsiteX359" fmla="*/ 682606 w 723900"/>
                <a:gd name="connsiteY359" fmla="*/ 173306 h 457200"/>
                <a:gd name="connsiteX360" fmla="*/ 677406 w 723900"/>
                <a:gd name="connsiteY360" fmla="*/ 173584 h 457200"/>
                <a:gd name="connsiteX361" fmla="*/ 679406 w 723900"/>
                <a:gd name="connsiteY361" fmla="*/ 168197 h 457200"/>
                <a:gd name="connsiteX362" fmla="*/ 677863 w 723900"/>
                <a:gd name="connsiteY362" fmla="*/ 167531 h 457200"/>
                <a:gd name="connsiteX363" fmla="*/ 677063 w 723900"/>
                <a:gd name="connsiteY363" fmla="*/ 167975 h 457200"/>
                <a:gd name="connsiteX364" fmla="*/ 674948 w 723900"/>
                <a:gd name="connsiteY364" fmla="*/ 171029 h 457200"/>
                <a:gd name="connsiteX365" fmla="*/ 671119 w 723900"/>
                <a:gd name="connsiteY365" fmla="*/ 172084 h 457200"/>
                <a:gd name="connsiteX366" fmla="*/ 670262 w 723900"/>
                <a:gd name="connsiteY366" fmla="*/ 175916 h 457200"/>
                <a:gd name="connsiteX367" fmla="*/ 667119 w 723900"/>
                <a:gd name="connsiteY367" fmla="*/ 165421 h 457200"/>
                <a:gd name="connsiteX368" fmla="*/ 663061 w 723900"/>
                <a:gd name="connsiteY368" fmla="*/ 168197 h 457200"/>
                <a:gd name="connsiteX369" fmla="*/ 659575 w 723900"/>
                <a:gd name="connsiteY369" fmla="*/ 168864 h 457200"/>
                <a:gd name="connsiteX370" fmla="*/ 644773 w 723900"/>
                <a:gd name="connsiteY370" fmla="*/ 175583 h 457200"/>
                <a:gd name="connsiteX371" fmla="*/ 644258 w 723900"/>
                <a:gd name="connsiteY371" fmla="*/ 178859 h 457200"/>
                <a:gd name="connsiteX372" fmla="*/ 640886 w 723900"/>
                <a:gd name="connsiteY372" fmla="*/ 181191 h 457200"/>
                <a:gd name="connsiteX373" fmla="*/ 636257 w 723900"/>
                <a:gd name="connsiteY373" fmla="*/ 182024 h 457200"/>
                <a:gd name="connsiteX374" fmla="*/ 632143 w 723900"/>
                <a:gd name="connsiteY374" fmla="*/ 184134 h 457200"/>
                <a:gd name="connsiteX375" fmla="*/ 633971 w 723900"/>
                <a:gd name="connsiteY375" fmla="*/ 193074 h 457200"/>
                <a:gd name="connsiteX376" fmla="*/ 625113 w 723900"/>
                <a:gd name="connsiteY376" fmla="*/ 188354 h 457200"/>
                <a:gd name="connsiteX377" fmla="*/ 626885 w 723900"/>
                <a:gd name="connsiteY377" fmla="*/ 191186 h 457200"/>
                <a:gd name="connsiteX378" fmla="*/ 622884 w 723900"/>
                <a:gd name="connsiteY378" fmla="*/ 191630 h 457200"/>
                <a:gd name="connsiteX379" fmla="*/ 618541 w 723900"/>
                <a:gd name="connsiteY379" fmla="*/ 185856 h 457200"/>
                <a:gd name="connsiteX380" fmla="*/ 624427 w 723900"/>
                <a:gd name="connsiteY380" fmla="*/ 183357 h 457200"/>
                <a:gd name="connsiteX381" fmla="*/ 625970 w 723900"/>
                <a:gd name="connsiteY381" fmla="*/ 180691 h 457200"/>
                <a:gd name="connsiteX382" fmla="*/ 620541 w 723900"/>
                <a:gd name="connsiteY382" fmla="*/ 183801 h 457200"/>
                <a:gd name="connsiteX383" fmla="*/ 619626 w 723900"/>
                <a:gd name="connsiteY383" fmla="*/ 184801 h 457200"/>
                <a:gd name="connsiteX384" fmla="*/ 615683 w 723900"/>
                <a:gd name="connsiteY384" fmla="*/ 189742 h 457200"/>
                <a:gd name="connsiteX385" fmla="*/ 610082 w 723900"/>
                <a:gd name="connsiteY385" fmla="*/ 191408 h 457200"/>
                <a:gd name="connsiteX386" fmla="*/ 610711 w 723900"/>
                <a:gd name="connsiteY386" fmla="*/ 195684 h 457200"/>
                <a:gd name="connsiteX387" fmla="*/ 606710 w 723900"/>
                <a:gd name="connsiteY387" fmla="*/ 194296 h 457200"/>
                <a:gd name="connsiteX388" fmla="*/ 602481 w 723900"/>
                <a:gd name="connsiteY388" fmla="*/ 195573 h 457200"/>
                <a:gd name="connsiteX389" fmla="*/ 601224 w 723900"/>
                <a:gd name="connsiteY389" fmla="*/ 195573 h 457200"/>
                <a:gd name="connsiteX390" fmla="*/ 596880 w 723900"/>
                <a:gd name="connsiteY390" fmla="*/ 199127 h 457200"/>
                <a:gd name="connsiteX391" fmla="*/ 588480 w 723900"/>
                <a:gd name="connsiteY391" fmla="*/ 201459 h 457200"/>
                <a:gd name="connsiteX392" fmla="*/ 580764 w 723900"/>
                <a:gd name="connsiteY392" fmla="*/ 206512 h 457200"/>
                <a:gd name="connsiteX393" fmla="*/ 576192 w 723900"/>
                <a:gd name="connsiteY393" fmla="*/ 210510 h 457200"/>
                <a:gd name="connsiteX394" fmla="*/ 569391 w 723900"/>
                <a:gd name="connsiteY394" fmla="*/ 210177 h 457200"/>
                <a:gd name="connsiteX395" fmla="*/ 566705 w 723900"/>
                <a:gd name="connsiteY395" fmla="*/ 206012 h 457200"/>
                <a:gd name="connsiteX396" fmla="*/ 562590 w 723900"/>
                <a:gd name="connsiteY396" fmla="*/ 204236 h 457200"/>
                <a:gd name="connsiteX397" fmla="*/ 559333 w 723900"/>
                <a:gd name="connsiteY397" fmla="*/ 205235 h 457200"/>
                <a:gd name="connsiteX398" fmla="*/ 562819 w 723900"/>
                <a:gd name="connsiteY398" fmla="*/ 207234 h 457200"/>
                <a:gd name="connsiteX399" fmla="*/ 565162 w 723900"/>
                <a:gd name="connsiteY399" fmla="*/ 211010 h 457200"/>
                <a:gd name="connsiteX400" fmla="*/ 570020 w 723900"/>
                <a:gd name="connsiteY400" fmla="*/ 211676 h 457200"/>
                <a:gd name="connsiteX401" fmla="*/ 571963 w 723900"/>
                <a:gd name="connsiteY401" fmla="*/ 213620 h 457200"/>
                <a:gd name="connsiteX402" fmla="*/ 569277 w 723900"/>
                <a:gd name="connsiteY402" fmla="*/ 218062 h 457200"/>
                <a:gd name="connsiteX403" fmla="*/ 570306 w 723900"/>
                <a:gd name="connsiteY403" fmla="*/ 222838 h 457200"/>
                <a:gd name="connsiteX404" fmla="*/ 567791 w 723900"/>
                <a:gd name="connsiteY404" fmla="*/ 224948 h 457200"/>
                <a:gd name="connsiteX405" fmla="*/ 565048 w 723900"/>
                <a:gd name="connsiteY405" fmla="*/ 224670 h 457200"/>
                <a:gd name="connsiteX406" fmla="*/ 565905 w 723900"/>
                <a:gd name="connsiteY406" fmla="*/ 228446 h 457200"/>
                <a:gd name="connsiteX407" fmla="*/ 565276 w 723900"/>
                <a:gd name="connsiteY407" fmla="*/ 229057 h 457200"/>
                <a:gd name="connsiteX408" fmla="*/ 561619 w 723900"/>
                <a:gd name="connsiteY408" fmla="*/ 234277 h 457200"/>
                <a:gd name="connsiteX409" fmla="*/ 559504 w 723900"/>
                <a:gd name="connsiteY409" fmla="*/ 230112 h 457200"/>
                <a:gd name="connsiteX410" fmla="*/ 560418 w 723900"/>
                <a:gd name="connsiteY410" fmla="*/ 227613 h 457200"/>
                <a:gd name="connsiteX411" fmla="*/ 558418 w 723900"/>
                <a:gd name="connsiteY411" fmla="*/ 223560 h 457200"/>
                <a:gd name="connsiteX412" fmla="*/ 557618 w 723900"/>
                <a:gd name="connsiteY412" fmla="*/ 222782 h 457200"/>
                <a:gd name="connsiteX413" fmla="*/ 551217 w 723900"/>
                <a:gd name="connsiteY413" fmla="*/ 223226 h 457200"/>
                <a:gd name="connsiteX414" fmla="*/ 545159 w 723900"/>
                <a:gd name="connsiteY414" fmla="*/ 231611 h 457200"/>
                <a:gd name="connsiteX415" fmla="*/ 549789 w 723900"/>
                <a:gd name="connsiteY415" fmla="*/ 238775 h 457200"/>
                <a:gd name="connsiteX416" fmla="*/ 542245 w 723900"/>
                <a:gd name="connsiteY416" fmla="*/ 238330 h 457200"/>
                <a:gd name="connsiteX417" fmla="*/ 541730 w 723900"/>
                <a:gd name="connsiteY417" fmla="*/ 244716 h 457200"/>
                <a:gd name="connsiteX418" fmla="*/ 544417 w 723900"/>
                <a:gd name="connsiteY418" fmla="*/ 244383 h 457200"/>
                <a:gd name="connsiteX419" fmla="*/ 543902 w 723900"/>
                <a:gd name="connsiteY419" fmla="*/ 249047 h 457200"/>
                <a:gd name="connsiteX420" fmla="*/ 545388 w 723900"/>
                <a:gd name="connsiteY420" fmla="*/ 253046 h 457200"/>
                <a:gd name="connsiteX421" fmla="*/ 545388 w 723900"/>
                <a:gd name="connsiteY421" fmla="*/ 258598 h 457200"/>
                <a:gd name="connsiteX422" fmla="*/ 546817 w 723900"/>
                <a:gd name="connsiteY422" fmla="*/ 261930 h 457200"/>
                <a:gd name="connsiteX423" fmla="*/ 543159 w 723900"/>
                <a:gd name="connsiteY423" fmla="*/ 261541 h 457200"/>
                <a:gd name="connsiteX424" fmla="*/ 540416 w 723900"/>
                <a:gd name="connsiteY424" fmla="*/ 263318 h 457200"/>
                <a:gd name="connsiteX425" fmla="*/ 537844 w 723900"/>
                <a:gd name="connsiteY425" fmla="*/ 262652 h 457200"/>
                <a:gd name="connsiteX426" fmla="*/ 535844 w 723900"/>
                <a:gd name="connsiteY426" fmla="*/ 264929 h 457200"/>
                <a:gd name="connsiteX427" fmla="*/ 531443 w 723900"/>
                <a:gd name="connsiteY427" fmla="*/ 264096 h 457200"/>
                <a:gd name="connsiteX428" fmla="*/ 531443 w 723900"/>
                <a:gd name="connsiteY428" fmla="*/ 265928 h 457200"/>
                <a:gd name="connsiteX429" fmla="*/ 524242 w 723900"/>
                <a:gd name="connsiteY429" fmla="*/ 266372 h 457200"/>
                <a:gd name="connsiteX430" fmla="*/ 520585 w 723900"/>
                <a:gd name="connsiteY430" fmla="*/ 269926 h 457200"/>
                <a:gd name="connsiteX431" fmla="*/ 512069 w 723900"/>
                <a:gd name="connsiteY431" fmla="*/ 270148 h 457200"/>
                <a:gd name="connsiteX432" fmla="*/ 507268 w 723900"/>
                <a:gd name="connsiteY432" fmla="*/ 271037 h 457200"/>
                <a:gd name="connsiteX433" fmla="*/ 513955 w 723900"/>
                <a:gd name="connsiteY433" fmla="*/ 256377 h 457200"/>
                <a:gd name="connsiteX434" fmla="*/ 514355 w 723900"/>
                <a:gd name="connsiteY434" fmla="*/ 253934 h 457200"/>
                <a:gd name="connsiteX435" fmla="*/ 510412 w 723900"/>
                <a:gd name="connsiteY435" fmla="*/ 249769 h 457200"/>
                <a:gd name="connsiteX436" fmla="*/ 508297 w 723900"/>
                <a:gd name="connsiteY436" fmla="*/ 250547 h 457200"/>
                <a:gd name="connsiteX437" fmla="*/ 509497 w 723900"/>
                <a:gd name="connsiteY437" fmla="*/ 255211 h 457200"/>
                <a:gd name="connsiteX438" fmla="*/ 505154 w 723900"/>
                <a:gd name="connsiteY438" fmla="*/ 255544 h 457200"/>
                <a:gd name="connsiteX439" fmla="*/ 504925 w 723900"/>
                <a:gd name="connsiteY439" fmla="*/ 253656 h 457200"/>
                <a:gd name="connsiteX440" fmla="*/ 501553 w 723900"/>
                <a:gd name="connsiteY440" fmla="*/ 254489 h 457200"/>
                <a:gd name="connsiteX441" fmla="*/ 501153 w 723900"/>
                <a:gd name="connsiteY441" fmla="*/ 252435 h 457200"/>
                <a:gd name="connsiteX442" fmla="*/ 497553 w 723900"/>
                <a:gd name="connsiteY442" fmla="*/ 253046 h 457200"/>
                <a:gd name="connsiteX443" fmla="*/ 493781 w 723900"/>
                <a:gd name="connsiteY443" fmla="*/ 256544 h 457200"/>
                <a:gd name="connsiteX444" fmla="*/ 493952 w 723900"/>
                <a:gd name="connsiteY444" fmla="*/ 259987 h 457200"/>
                <a:gd name="connsiteX445" fmla="*/ 490809 w 723900"/>
                <a:gd name="connsiteY445" fmla="*/ 261819 h 457200"/>
                <a:gd name="connsiteX446" fmla="*/ 491552 w 723900"/>
                <a:gd name="connsiteY446" fmla="*/ 264651 h 457200"/>
                <a:gd name="connsiteX447" fmla="*/ 494867 w 723900"/>
                <a:gd name="connsiteY447" fmla="*/ 265539 h 457200"/>
                <a:gd name="connsiteX448" fmla="*/ 497553 w 723900"/>
                <a:gd name="connsiteY448" fmla="*/ 268816 h 457200"/>
                <a:gd name="connsiteX449" fmla="*/ 502925 w 723900"/>
                <a:gd name="connsiteY449" fmla="*/ 269315 h 457200"/>
                <a:gd name="connsiteX450" fmla="*/ 502525 w 723900"/>
                <a:gd name="connsiteY450" fmla="*/ 272925 h 457200"/>
                <a:gd name="connsiteX451" fmla="*/ 499153 w 723900"/>
                <a:gd name="connsiteY451" fmla="*/ 276978 h 457200"/>
                <a:gd name="connsiteX452" fmla="*/ 504582 w 723900"/>
                <a:gd name="connsiteY452" fmla="*/ 273591 h 457200"/>
                <a:gd name="connsiteX453" fmla="*/ 503839 w 723900"/>
                <a:gd name="connsiteY453" fmla="*/ 277367 h 457200"/>
                <a:gd name="connsiteX454" fmla="*/ 507211 w 723900"/>
                <a:gd name="connsiteY454" fmla="*/ 275035 h 457200"/>
                <a:gd name="connsiteX455" fmla="*/ 507611 w 723900"/>
                <a:gd name="connsiteY455" fmla="*/ 274480 h 457200"/>
                <a:gd name="connsiteX456" fmla="*/ 510069 w 723900"/>
                <a:gd name="connsiteY456" fmla="*/ 276201 h 457200"/>
                <a:gd name="connsiteX457" fmla="*/ 509040 w 723900"/>
                <a:gd name="connsiteY457" fmla="*/ 279700 h 457200"/>
                <a:gd name="connsiteX458" fmla="*/ 505383 w 723900"/>
                <a:gd name="connsiteY458" fmla="*/ 280310 h 457200"/>
                <a:gd name="connsiteX459" fmla="*/ 500125 w 723900"/>
                <a:gd name="connsiteY459" fmla="*/ 285919 h 457200"/>
                <a:gd name="connsiteX460" fmla="*/ 499496 w 723900"/>
                <a:gd name="connsiteY460" fmla="*/ 288862 h 457200"/>
                <a:gd name="connsiteX461" fmla="*/ 496467 w 723900"/>
                <a:gd name="connsiteY461" fmla="*/ 289250 h 457200"/>
                <a:gd name="connsiteX462" fmla="*/ 500010 w 723900"/>
                <a:gd name="connsiteY462" fmla="*/ 282476 h 457200"/>
                <a:gd name="connsiteX463" fmla="*/ 494924 w 723900"/>
                <a:gd name="connsiteY463" fmla="*/ 287085 h 457200"/>
                <a:gd name="connsiteX464" fmla="*/ 492352 w 723900"/>
                <a:gd name="connsiteY464" fmla="*/ 287140 h 457200"/>
                <a:gd name="connsiteX465" fmla="*/ 491152 w 723900"/>
                <a:gd name="connsiteY465" fmla="*/ 289639 h 457200"/>
                <a:gd name="connsiteX466" fmla="*/ 486694 w 723900"/>
                <a:gd name="connsiteY466" fmla="*/ 290972 h 457200"/>
                <a:gd name="connsiteX467" fmla="*/ 483723 w 723900"/>
                <a:gd name="connsiteY467" fmla="*/ 297968 h 457200"/>
                <a:gd name="connsiteX468" fmla="*/ 485323 w 723900"/>
                <a:gd name="connsiteY468" fmla="*/ 300911 h 457200"/>
                <a:gd name="connsiteX469" fmla="*/ 482008 w 723900"/>
                <a:gd name="connsiteY469" fmla="*/ 309185 h 457200"/>
                <a:gd name="connsiteX470" fmla="*/ 476865 w 723900"/>
                <a:gd name="connsiteY470" fmla="*/ 303910 h 457200"/>
                <a:gd name="connsiteX471" fmla="*/ 473893 w 723900"/>
                <a:gd name="connsiteY471" fmla="*/ 303966 h 457200"/>
                <a:gd name="connsiteX472" fmla="*/ 473321 w 723900"/>
                <a:gd name="connsiteY472" fmla="*/ 306242 h 457200"/>
                <a:gd name="connsiteX473" fmla="*/ 476122 w 723900"/>
                <a:gd name="connsiteY473" fmla="*/ 307408 h 457200"/>
                <a:gd name="connsiteX474" fmla="*/ 472578 w 723900"/>
                <a:gd name="connsiteY474" fmla="*/ 315293 h 457200"/>
                <a:gd name="connsiteX475" fmla="*/ 473778 w 723900"/>
                <a:gd name="connsiteY475" fmla="*/ 317959 h 457200"/>
                <a:gd name="connsiteX476" fmla="*/ 468521 w 723900"/>
                <a:gd name="connsiteY476" fmla="*/ 321235 h 457200"/>
                <a:gd name="connsiteX477" fmla="*/ 464977 w 723900"/>
                <a:gd name="connsiteY477" fmla="*/ 319902 h 457200"/>
                <a:gd name="connsiteX478" fmla="*/ 464406 w 723900"/>
                <a:gd name="connsiteY478" fmla="*/ 316959 h 457200"/>
                <a:gd name="connsiteX479" fmla="*/ 461491 w 723900"/>
                <a:gd name="connsiteY479" fmla="*/ 320458 h 457200"/>
                <a:gd name="connsiteX480" fmla="*/ 460348 w 723900"/>
                <a:gd name="connsiteY480" fmla="*/ 323956 h 457200"/>
                <a:gd name="connsiteX481" fmla="*/ 459605 w 723900"/>
                <a:gd name="connsiteY481" fmla="*/ 324622 h 457200"/>
                <a:gd name="connsiteX482" fmla="*/ 457662 w 723900"/>
                <a:gd name="connsiteY482" fmla="*/ 320180 h 457200"/>
                <a:gd name="connsiteX483" fmla="*/ 454576 w 723900"/>
                <a:gd name="connsiteY483" fmla="*/ 320458 h 457200"/>
                <a:gd name="connsiteX484" fmla="*/ 449375 w 723900"/>
                <a:gd name="connsiteY484" fmla="*/ 323456 h 457200"/>
                <a:gd name="connsiteX485" fmla="*/ 449489 w 723900"/>
                <a:gd name="connsiteY485" fmla="*/ 326455 h 457200"/>
                <a:gd name="connsiteX486" fmla="*/ 445374 w 723900"/>
                <a:gd name="connsiteY486" fmla="*/ 338227 h 457200"/>
                <a:gd name="connsiteX487" fmla="*/ 441717 w 723900"/>
                <a:gd name="connsiteY487" fmla="*/ 344280 h 457200"/>
                <a:gd name="connsiteX488" fmla="*/ 442688 w 723900"/>
                <a:gd name="connsiteY488" fmla="*/ 348111 h 457200"/>
                <a:gd name="connsiteX489" fmla="*/ 438402 w 723900"/>
                <a:gd name="connsiteY489" fmla="*/ 350943 h 457200"/>
                <a:gd name="connsiteX490" fmla="*/ 437888 w 723900"/>
                <a:gd name="connsiteY490" fmla="*/ 356774 h 457200"/>
                <a:gd name="connsiteX491" fmla="*/ 433716 w 723900"/>
                <a:gd name="connsiteY491" fmla="*/ 354275 h 457200"/>
                <a:gd name="connsiteX492" fmla="*/ 429772 w 723900"/>
                <a:gd name="connsiteY492" fmla="*/ 358051 h 457200"/>
                <a:gd name="connsiteX493" fmla="*/ 426115 w 723900"/>
                <a:gd name="connsiteY493" fmla="*/ 364159 h 457200"/>
                <a:gd name="connsiteX494" fmla="*/ 424857 w 723900"/>
                <a:gd name="connsiteY494" fmla="*/ 374820 h 457200"/>
                <a:gd name="connsiteX495" fmla="*/ 427658 w 723900"/>
                <a:gd name="connsiteY495" fmla="*/ 376708 h 457200"/>
                <a:gd name="connsiteX496" fmla="*/ 422629 w 723900"/>
                <a:gd name="connsiteY496" fmla="*/ 381540 h 457200"/>
                <a:gd name="connsiteX497" fmla="*/ 420800 w 723900"/>
                <a:gd name="connsiteY497" fmla="*/ 381373 h 457200"/>
                <a:gd name="connsiteX498" fmla="*/ 416342 w 723900"/>
                <a:gd name="connsiteY498" fmla="*/ 381762 h 457200"/>
                <a:gd name="connsiteX499" fmla="*/ 414570 w 723900"/>
                <a:gd name="connsiteY499" fmla="*/ 377375 h 457200"/>
                <a:gd name="connsiteX500" fmla="*/ 411141 w 723900"/>
                <a:gd name="connsiteY500" fmla="*/ 376320 h 457200"/>
                <a:gd name="connsiteX501" fmla="*/ 408112 w 723900"/>
                <a:gd name="connsiteY501" fmla="*/ 378319 h 457200"/>
                <a:gd name="connsiteX502" fmla="*/ 400740 w 723900"/>
                <a:gd name="connsiteY502" fmla="*/ 379541 h 457200"/>
                <a:gd name="connsiteX503" fmla="*/ 398568 w 723900"/>
                <a:gd name="connsiteY503" fmla="*/ 384205 h 457200"/>
                <a:gd name="connsiteX504" fmla="*/ 390453 w 723900"/>
                <a:gd name="connsiteY504" fmla="*/ 384149 h 457200"/>
                <a:gd name="connsiteX505" fmla="*/ 382623 w 723900"/>
                <a:gd name="connsiteY505" fmla="*/ 385815 h 457200"/>
                <a:gd name="connsiteX506" fmla="*/ 381309 w 723900"/>
                <a:gd name="connsiteY506" fmla="*/ 384649 h 457200"/>
                <a:gd name="connsiteX507" fmla="*/ 375194 w 723900"/>
                <a:gd name="connsiteY507" fmla="*/ 387537 h 457200"/>
                <a:gd name="connsiteX508" fmla="*/ 375022 w 723900"/>
                <a:gd name="connsiteY508" fmla="*/ 396755 h 457200"/>
                <a:gd name="connsiteX509" fmla="*/ 369879 w 723900"/>
                <a:gd name="connsiteY509" fmla="*/ 404806 h 457200"/>
                <a:gd name="connsiteX510" fmla="*/ 369421 w 723900"/>
                <a:gd name="connsiteY510" fmla="*/ 408193 h 457200"/>
                <a:gd name="connsiteX511" fmla="*/ 366792 w 723900"/>
                <a:gd name="connsiteY511" fmla="*/ 413691 h 457200"/>
                <a:gd name="connsiteX512" fmla="*/ 363763 w 723900"/>
                <a:gd name="connsiteY512" fmla="*/ 413913 h 457200"/>
                <a:gd name="connsiteX513" fmla="*/ 361877 w 723900"/>
                <a:gd name="connsiteY513" fmla="*/ 419244 h 457200"/>
                <a:gd name="connsiteX514" fmla="*/ 366049 w 723900"/>
                <a:gd name="connsiteY514" fmla="*/ 419799 h 457200"/>
                <a:gd name="connsiteX515" fmla="*/ 367878 w 723900"/>
                <a:gd name="connsiteY515" fmla="*/ 421743 h 457200"/>
                <a:gd name="connsiteX516" fmla="*/ 363763 w 723900"/>
                <a:gd name="connsiteY516" fmla="*/ 425074 h 457200"/>
                <a:gd name="connsiteX517" fmla="*/ 359191 w 723900"/>
                <a:gd name="connsiteY517" fmla="*/ 426795 h 457200"/>
                <a:gd name="connsiteX518" fmla="*/ 356791 w 723900"/>
                <a:gd name="connsiteY518" fmla="*/ 425074 h 457200"/>
                <a:gd name="connsiteX519" fmla="*/ 351533 w 723900"/>
                <a:gd name="connsiteY519" fmla="*/ 425019 h 457200"/>
                <a:gd name="connsiteX520" fmla="*/ 350962 w 723900"/>
                <a:gd name="connsiteY520" fmla="*/ 422742 h 457200"/>
                <a:gd name="connsiteX521" fmla="*/ 345818 w 723900"/>
                <a:gd name="connsiteY521" fmla="*/ 423686 h 457200"/>
                <a:gd name="connsiteX522" fmla="*/ 337931 w 723900"/>
                <a:gd name="connsiteY522" fmla="*/ 429294 h 457200"/>
                <a:gd name="connsiteX523" fmla="*/ 339132 w 723900"/>
                <a:gd name="connsiteY523" fmla="*/ 433015 h 457200"/>
                <a:gd name="connsiteX524" fmla="*/ 335931 w 723900"/>
                <a:gd name="connsiteY524" fmla="*/ 432682 h 457200"/>
                <a:gd name="connsiteX525" fmla="*/ 334560 w 723900"/>
                <a:gd name="connsiteY525" fmla="*/ 436180 h 457200"/>
                <a:gd name="connsiteX526" fmla="*/ 335931 w 723900"/>
                <a:gd name="connsiteY526" fmla="*/ 446009 h 457200"/>
                <a:gd name="connsiteX527" fmla="*/ 333759 w 723900"/>
                <a:gd name="connsiteY527" fmla="*/ 449840 h 457200"/>
                <a:gd name="connsiteX528" fmla="*/ 332731 w 723900"/>
                <a:gd name="connsiteY528" fmla="*/ 455060 h 457200"/>
                <a:gd name="connsiteX529" fmla="*/ 330387 w 723900"/>
                <a:gd name="connsiteY529" fmla="*/ 456448 h 457200"/>
                <a:gd name="connsiteX530" fmla="*/ 322101 w 723900"/>
                <a:gd name="connsiteY530" fmla="*/ 455393 h 457200"/>
                <a:gd name="connsiteX531" fmla="*/ 320900 w 723900"/>
                <a:gd name="connsiteY531" fmla="*/ 457614 h 457200"/>
                <a:gd name="connsiteX532" fmla="*/ 315585 w 723900"/>
                <a:gd name="connsiteY532" fmla="*/ 457503 h 457200"/>
                <a:gd name="connsiteX533" fmla="*/ 315357 w 723900"/>
                <a:gd name="connsiteY533" fmla="*/ 460502 h 457200"/>
                <a:gd name="connsiteX534" fmla="*/ 311814 w 723900"/>
                <a:gd name="connsiteY534" fmla="*/ 460446 h 457200"/>
                <a:gd name="connsiteX535" fmla="*/ 311642 w 723900"/>
                <a:gd name="connsiteY535" fmla="*/ 452172 h 457200"/>
                <a:gd name="connsiteX536" fmla="*/ 307470 w 723900"/>
                <a:gd name="connsiteY536" fmla="*/ 448785 h 457200"/>
                <a:gd name="connsiteX537" fmla="*/ 310442 w 723900"/>
                <a:gd name="connsiteY537" fmla="*/ 446342 h 457200"/>
                <a:gd name="connsiteX538" fmla="*/ 312328 w 723900"/>
                <a:gd name="connsiteY538" fmla="*/ 441955 h 457200"/>
                <a:gd name="connsiteX539" fmla="*/ 302498 w 723900"/>
                <a:gd name="connsiteY539" fmla="*/ 439068 h 457200"/>
                <a:gd name="connsiteX540" fmla="*/ 305813 w 723900"/>
                <a:gd name="connsiteY540" fmla="*/ 434014 h 457200"/>
                <a:gd name="connsiteX541" fmla="*/ 302955 w 723900"/>
                <a:gd name="connsiteY541" fmla="*/ 429350 h 457200"/>
                <a:gd name="connsiteX542" fmla="*/ 300155 w 723900"/>
                <a:gd name="connsiteY542" fmla="*/ 429905 h 457200"/>
                <a:gd name="connsiteX543" fmla="*/ 290668 w 723900"/>
                <a:gd name="connsiteY543" fmla="*/ 426795 h 457200"/>
                <a:gd name="connsiteX544" fmla="*/ 286782 w 723900"/>
                <a:gd name="connsiteY544" fmla="*/ 427684 h 457200"/>
                <a:gd name="connsiteX545" fmla="*/ 286153 w 723900"/>
                <a:gd name="connsiteY545" fmla="*/ 430627 h 457200"/>
                <a:gd name="connsiteX546" fmla="*/ 276037 w 723900"/>
                <a:gd name="connsiteY546" fmla="*/ 429794 h 457200"/>
                <a:gd name="connsiteX547" fmla="*/ 275809 w 723900"/>
                <a:gd name="connsiteY547" fmla="*/ 437513 h 457200"/>
                <a:gd name="connsiteX548" fmla="*/ 276780 w 723900"/>
                <a:gd name="connsiteY548" fmla="*/ 444787 h 457200"/>
                <a:gd name="connsiteX549" fmla="*/ 265865 w 723900"/>
                <a:gd name="connsiteY549" fmla="*/ 441566 h 457200"/>
                <a:gd name="connsiteX550" fmla="*/ 263521 w 723900"/>
                <a:gd name="connsiteY550" fmla="*/ 446786 h 457200"/>
                <a:gd name="connsiteX551" fmla="*/ 258949 w 723900"/>
                <a:gd name="connsiteY551" fmla="*/ 447952 h 457200"/>
                <a:gd name="connsiteX552" fmla="*/ 257349 w 723900"/>
                <a:gd name="connsiteY552" fmla="*/ 451117 h 457200"/>
                <a:gd name="connsiteX553" fmla="*/ 252320 w 723900"/>
                <a:gd name="connsiteY553" fmla="*/ 450618 h 457200"/>
                <a:gd name="connsiteX554" fmla="*/ 245519 w 723900"/>
                <a:gd name="connsiteY554" fmla="*/ 448619 h 457200"/>
                <a:gd name="connsiteX555" fmla="*/ 239747 w 723900"/>
                <a:gd name="connsiteY555" fmla="*/ 441178 h 457200"/>
                <a:gd name="connsiteX556" fmla="*/ 239747 w 723900"/>
                <a:gd name="connsiteY556" fmla="*/ 439068 h 457200"/>
                <a:gd name="connsiteX557" fmla="*/ 236775 w 723900"/>
                <a:gd name="connsiteY557" fmla="*/ 437346 h 457200"/>
                <a:gd name="connsiteX558" fmla="*/ 232546 w 723900"/>
                <a:gd name="connsiteY558" fmla="*/ 438679 h 457200"/>
                <a:gd name="connsiteX559" fmla="*/ 232546 w 723900"/>
                <a:gd name="connsiteY559" fmla="*/ 438679 h 457200"/>
                <a:gd name="connsiteX560" fmla="*/ 232203 w 723900"/>
                <a:gd name="connsiteY560" fmla="*/ 439401 h 457200"/>
                <a:gd name="connsiteX561" fmla="*/ 232203 w 723900"/>
                <a:gd name="connsiteY561" fmla="*/ 439401 h 457200"/>
                <a:gd name="connsiteX562" fmla="*/ 231288 w 723900"/>
                <a:gd name="connsiteY562" fmla="*/ 439956 h 457200"/>
                <a:gd name="connsiteX563" fmla="*/ 231288 w 723900"/>
                <a:gd name="connsiteY563" fmla="*/ 439956 h 457200"/>
                <a:gd name="connsiteX564" fmla="*/ 227688 w 723900"/>
                <a:gd name="connsiteY564" fmla="*/ 440511 h 457200"/>
                <a:gd name="connsiteX565" fmla="*/ 230545 w 723900"/>
                <a:gd name="connsiteY565" fmla="*/ 442122 h 457200"/>
                <a:gd name="connsiteX566" fmla="*/ 227231 w 723900"/>
                <a:gd name="connsiteY566" fmla="*/ 443232 h 457200"/>
                <a:gd name="connsiteX567" fmla="*/ 227688 w 723900"/>
                <a:gd name="connsiteY567" fmla="*/ 446953 h 457200"/>
                <a:gd name="connsiteX568" fmla="*/ 225802 w 723900"/>
                <a:gd name="connsiteY568" fmla="*/ 448396 h 457200"/>
                <a:gd name="connsiteX569" fmla="*/ 225402 w 723900"/>
                <a:gd name="connsiteY569" fmla="*/ 452394 h 457200"/>
                <a:gd name="connsiteX570" fmla="*/ 217801 w 723900"/>
                <a:gd name="connsiteY570" fmla="*/ 454282 h 457200"/>
                <a:gd name="connsiteX571" fmla="*/ 215286 w 723900"/>
                <a:gd name="connsiteY571" fmla="*/ 443899 h 457200"/>
                <a:gd name="connsiteX572" fmla="*/ 216429 w 723900"/>
                <a:gd name="connsiteY572" fmla="*/ 440234 h 457200"/>
                <a:gd name="connsiteX573" fmla="*/ 212029 w 723900"/>
                <a:gd name="connsiteY573" fmla="*/ 430127 h 457200"/>
                <a:gd name="connsiteX574" fmla="*/ 209171 w 723900"/>
                <a:gd name="connsiteY574" fmla="*/ 431238 h 457200"/>
                <a:gd name="connsiteX575" fmla="*/ 208085 w 723900"/>
                <a:gd name="connsiteY575" fmla="*/ 427073 h 457200"/>
                <a:gd name="connsiteX576" fmla="*/ 208885 w 723900"/>
                <a:gd name="connsiteY576" fmla="*/ 422797 h 457200"/>
                <a:gd name="connsiteX577" fmla="*/ 204428 w 723900"/>
                <a:gd name="connsiteY577" fmla="*/ 417689 h 457200"/>
                <a:gd name="connsiteX578" fmla="*/ 199513 w 723900"/>
                <a:gd name="connsiteY578" fmla="*/ 416245 h 457200"/>
                <a:gd name="connsiteX579" fmla="*/ 197855 w 723900"/>
                <a:gd name="connsiteY579" fmla="*/ 411858 h 457200"/>
                <a:gd name="connsiteX580" fmla="*/ 200427 w 723900"/>
                <a:gd name="connsiteY580" fmla="*/ 411359 h 457200"/>
                <a:gd name="connsiteX581" fmla="*/ 199227 w 723900"/>
                <a:gd name="connsiteY581" fmla="*/ 408027 h 457200"/>
                <a:gd name="connsiteX582" fmla="*/ 195798 w 723900"/>
                <a:gd name="connsiteY582" fmla="*/ 408193 h 457200"/>
                <a:gd name="connsiteX583" fmla="*/ 195169 w 723900"/>
                <a:gd name="connsiteY583" fmla="*/ 402363 h 457200"/>
                <a:gd name="connsiteX584" fmla="*/ 189226 w 723900"/>
                <a:gd name="connsiteY584" fmla="*/ 398532 h 457200"/>
                <a:gd name="connsiteX585" fmla="*/ 185854 w 723900"/>
                <a:gd name="connsiteY585" fmla="*/ 398420 h 457200"/>
                <a:gd name="connsiteX586" fmla="*/ 185282 w 723900"/>
                <a:gd name="connsiteY586" fmla="*/ 394367 h 457200"/>
                <a:gd name="connsiteX587" fmla="*/ 182825 w 723900"/>
                <a:gd name="connsiteY587" fmla="*/ 393256 h 457200"/>
                <a:gd name="connsiteX588" fmla="*/ 182082 w 723900"/>
                <a:gd name="connsiteY588" fmla="*/ 399864 h 457200"/>
                <a:gd name="connsiteX589" fmla="*/ 172480 w 723900"/>
                <a:gd name="connsiteY589" fmla="*/ 397310 h 457200"/>
                <a:gd name="connsiteX590" fmla="*/ 167337 w 723900"/>
                <a:gd name="connsiteY590" fmla="*/ 397254 h 457200"/>
                <a:gd name="connsiteX591" fmla="*/ 166537 w 723900"/>
                <a:gd name="connsiteY591" fmla="*/ 399198 h 457200"/>
                <a:gd name="connsiteX592" fmla="*/ 161336 w 723900"/>
                <a:gd name="connsiteY592" fmla="*/ 400753 h 457200"/>
                <a:gd name="connsiteX593" fmla="*/ 150877 w 723900"/>
                <a:gd name="connsiteY593" fmla="*/ 402252 h 457200"/>
                <a:gd name="connsiteX594" fmla="*/ 147449 w 723900"/>
                <a:gd name="connsiteY594" fmla="*/ 407305 h 457200"/>
                <a:gd name="connsiteX595" fmla="*/ 146991 w 723900"/>
                <a:gd name="connsiteY595" fmla="*/ 418022 h 457200"/>
                <a:gd name="connsiteX596" fmla="*/ 143848 w 723900"/>
                <a:gd name="connsiteY596" fmla="*/ 418799 h 457200"/>
                <a:gd name="connsiteX597" fmla="*/ 143334 w 723900"/>
                <a:gd name="connsiteY597" fmla="*/ 422631 h 457200"/>
                <a:gd name="connsiteX598" fmla="*/ 145963 w 723900"/>
                <a:gd name="connsiteY598" fmla="*/ 423186 h 457200"/>
                <a:gd name="connsiteX599" fmla="*/ 548417 w 723900"/>
                <a:gd name="connsiteY599" fmla="*/ 50309 h 457200"/>
                <a:gd name="connsiteX600" fmla="*/ 551674 w 723900"/>
                <a:gd name="connsiteY600" fmla="*/ 53030 h 457200"/>
                <a:gd name="connsiteX601" fmla="*/ 551674 w 723900"/>
                <a:gd name="connsiteY601" fmla="*/ 56417 h 457200"/>
                <a:gd name="connsiteX602" fmla="*/ 547674 w 723900"/>
                <a:gd name="connsiteY602" fmla="*/ 53808 h 457200"/>
                <a:gd name="connsiteX603" fmla="*/ 544988 w 723900"/>
                <a:gd name="connsiteY603" fmla="*/ 45978 h 457200"/>
                <a:gd name="connsiteX604" fmla="*/ 547960 w 723900"/>
                <a:gd name="connsiteY604" fmla="*/ 45534 h 457200"/>
                <a:gd name="connsiteX605" fmla="*/ 548703 w 723900"/>
                <a:gd name="connsiteY605" fmla="*/ 48588 h 457200"/>
                <a:gd name="connsiteX606" fmla="*/ 572592 w 723900"/>
                <a:gd name="connsiteY606" fmla="*/ 228946 h 457200"/>
                <a:gd name="connsiteX607" fmla="*/ 568934 w 723900"/>
                <a:gd name="connsiteY607" fmla="*/ 228779 h 457200"/>
                <a:gd name="connsiteX608" fmla="*/ 571506 w 723900"/>
                <a:gd name="connsiteY608" fmla="*/ 227169 h 457200"/>
                <a:gd name="connsiteX609" fmla="*/ 550360 w 723900"/>
                <a:gd name="connsiteY609" fmla="*/ 26376 h 457200"/>
                <a:gd name="connsiteX610" fmla="*/ 549617 w 723900"/>
                <a:gd name="connsiteY610" fmla="*/ 20601 h 457200"/>
                <a:gd name="connsiteX611" fmla="*/ 553789 w 723900"/>
                <a:gd name="connsiteY611" fmla="*/ 25377 h 457200"/>
                <a:gd name="connsiteX612" fmla="*/ 565962 w 723900"/>
                <a:gd name="connsiteY612" fmla="*/ 3332 h 457200"/>
                <a:gd name="connsiteX613" fmla="*/ 563790 w 723900"/>
                <a:gd name="connsiteY613" fmla="*/ 1222 h 457200"/>
                <a:gd name="connsiteX614" fmla="*/ 565619 w 723900"/>
                <a:gd name="connsiteY614" fmla="*/ 0 h 457200"/>
                <a:gd name="connsiteX615" fmla="*/ 495495 w 723900"/>
                <a:gd name="connsiteY615" fmla="*/ 303355 h 457200"/>
                <a:gd name="connsiteX616" fmla="*/ 496696 w 723900"/>
                <a:gd name="connsiteY616" fmla="*/ 301022 h 457200"/>
                <a:gd name="connsiteX617" fmla="*/ 498639 w 723900"/>
                <a:gd name="connsiteY617" fmla="*/ 304299 h 457200"/>
                <a:gd name="connsiteX618" fmla="*/ 496467 w 723900"/>
                <a:gd name="connsiteY618" fmla="*/ 306187 h 457200"/>
                <a:gd name="connsiteX619" fmla="*/ 538873 w 723900"/>
                <a:gd name="connsiteY619" fmla="*/ 50476 h 457200"/>
                <a:gd name="connsiteX620" fmla="*/ 536587 w 723900"/>
                <a:gd name="connsiteY620" fmla="*/ 46589 h 457200"/>
                <a:gd name="connsiteX621" fmla="*/ 539330 w 723900"/>
                <a:gd name="connsiteY621" fmla="*/ 46311 h 457200"/>
                <a:gd name="connsiteX622" fmla="*/ 555161 w 723900"/>
                <a:gd name="connsiteY622" fmla="*/ 10551 h 457200"/>
                <a:gd name="connsiteX623" fmla="*/ 556475 w 723900"/>
                <a:gd name="connsiteY623" fmla="*/ 6553 h 457200"/>
                <a:gd name="connsiteX624" fmla="*/ 559447 w 723900"/>
                <a:gd name="connsiteY624" fmla="*/ 7996 h 457200"/>
                <a:gd name="connsiteX625" fmla="*/ 618941 w 723900"/>
                <a:gd name="connsiteY625" fmla="*/ 93733 h 457200"/>
                <a:gd name="connsiteX626" fmla="*/ 618883 w 723900"/>
                <a:gd name="connsiteY626" fmla="*/ 93622 h 457200"/>
                <a:gd name="connsiteX627" fmla="*/ 618941 w 723900"/>
                <a:gd name="connsiteY627" fmla="*/ 93566 h 457200"/>
                <a:gd name="connsiteX628" fmla="*/ 618941 w 723900"/>
                <a:gd name="connsiteY628" fmla="*/ 93677 h 457200"/>
                <a:gd name="connsiteX629" fmla="*/ 618598 w 723900"/>
                <a:gd name="connsiteY629" fmla="*/ 93566 h 457200"/>
                <a:gd name="connsiteX630" fmla="*/ 618769 w 723900"/>
                <a:gd name="connsiteY630" fmla="*/ 93566 h 457200"/>
                <a:gd name="connsiteX631" fmla="*/ 618769 w 723900"/>
                <a:gd name="connsiteY631" fmla="*/ 93622 h 457200"/>
                <a:gd name="connsiteX632" fmla="*/ 618769 w 723900"/>
                <a:gd name="connsiteY632" fmla="*/ 93566 h 457200"/>
                <a:gd name="connsiteX633" fmla="*/ 618827 w 723900"/>
                <a:gd name="connsiteY633" fmla="*/ 93566 h 457200"/>
                <a:gd name="connsiteX634" fmla="*/ 618883 w 723900"/>
                <a:gd name="connsiteY634" fmla="*/ 93566 h 457200"/>
                <a:gd name="connsiteX635" fmla="*/ 618883 w 723900"/>
                <a:gd name="connsiteY635" fmla="*/ 93622 h 457200"/>
                <a:gd name="connsiteX636" fmla="*/ 618769 w 723900"/>
                <a:gd name="connsiteY636" fmla="*/ 93677 h 457200"/>
                <a:gd name="connsiteX637" fmla="*/ 62751 w 723900"/>
                <a:gd name="connsiteY637" fmla="*/ 288362 h 457200"/>
                <a:gd name="connsiteX638" fmla="*/ 63666 w 723900"/>
                <a:gd name="connsiteY638" fmla="*/ 288029 h 457200"/>
                <a:gd name="connsiteX639" fmla="*/ 64409 w 723900"/>
                <a:gd name="connsiteY639" fmla="*/ 289028 h 457200"/>
                <a:gd name="connsiteX640" fmla="*/ 62065 w 723900"/>
                <a:gd name="connsiteY640" fmla="*/ 290139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</a:cxnLst>
              <a:rect l="l" t="t" r="r" b="b"/>
              <a:pathLst>
                <a:path w="723900" h="457200">
                  <a:moveTo>
                    <a:pt x="144305" y="431127"/>
                  </a:moveTo>
                  <a:lnTo>
                    <a:pt x="140591" y="433292"/>
                  </a:lnTo>
                  <a:lnTo>
                    <a:pt x="139733" y="435514"/>
                  </a:lnTo>
                  <a:lnTo>
                    <a:pt x="136133" y="434625"/>
                  </a:lnTo>
                  <a:lnTo>
                    <a:pt x="132589" y="441066"/>
                  </a:lnTo>
                  <a:lnTo>
                    <a:pt x="127846" y="438346"/>
                  </a:lnTo>
                  <a:lnTo>
                    <a:pt x="124131" y="440845"/>
                  </a:lnTo>
                  <a:lnTo>
                    <a:pt x="122074" y="440178"/>
                  </a:lnTo>
                  <a:lnTo>
                    <a:pt x="118988" y="434958"/>
                  </a:lnTo>
                  <a:lnTo>
                    <a:pt x="113044" y="436402"/>
                  </a:lnTo>
                  <a:lnTo>
                    <a:pt x="108758" y="433903"/>
                  </a:lnTo>
                  <a:lnTo>
                    <a:pt x="108129" y="436846"/>
                  </a:lnTo>
                  <a:lnTo>
                    <a:pt x="94584" y="439290"/>
                  </a:lnTo>
                  <a:lnTo>
                    <a:pt x="93556" y="440345"/>
                  </a:lnTo>
                  <a:lnTo>
                    <a:pt x="89898" y="437790"/>
                  </a:lnTo>
                  <a:lnTo>
                    <a:pt x="81497" y="436291"/>
                  </a:lnTo>
                  <a:lnTo>
                    <a:pt x="80411" y="440567"/>
                  </a:lnTo>
                  <a:lnTo>
                    <a:pt x="74581" y="438512"/>
                  </a:lnTo>
                  <a:lnTo>
                    <a:pt x="68123" y="439178"/>
                  </a:lnTo>
                  <a:lnTo>
                    <a:pt x="64637" y="437624"/>
                  </a:lnTo>
                  <a:lnTo>
                    <a:pt x="59608" y="431460"/>
                  </a:lnTo>
                  <a:lnTo>
                    <a:pt x="57036" y="421521"/>
                  </a:lnTo>
                  <a:lnTo>
                    <a:pt x="58465" y="419355"/>
                  </a:lnTo>
                  <a:lnTo>
                    <a:pt x="56408" y="412469"/>
                  </a:lnTo>
                  <a:lnTo>
                    <a:pt x="46235" y="406361"/>
                  </a:lnTo>
                  <a:lnTo>
                    <a:pt x="40577" y="407971"/>
                  </a:lnTo>
                  <a:lnTo>
                    <a:pt x="38977" y="404251"/>
                  </a:lnTo>
                  <a:lnTo>
                    <a:pt x="40177" y="401030"/>
                  </a:lnTo>
                  <a:lnTo>
                    <a:pt x="35833" y="400142"/>
                  </a:lnTo>
                  <a:lnTo>
                    <a:pt x="37148" y="394922"/>
                  </a:lnTo>
                  <a:lnTo>
                    <a:pt x="31376" y="395200"/>
                  </a:lnTo>
                  <a:lnTo>
                    <a:pt x="28690" y="389924"/>
                  </a:lnTo>
                  <a:lnTo>
                    <a:pt x="23775" y="390369"/>
                  </a:lnTo>
                  <a:lnTo>
                    <a:pt x="19488" y="393645"/>
                  </a:lnTo>
                  <a:lnTo>
                    <a:pt x="17545" y="391757"/>
                  </a:lnTo>
                  <a:lnTo>
                    <a:pt x="12230" y="391590"/>
                  </a:lnTo>
                  <a:lnTo>
                    <a:pt x="9716" y="393978"/>
                  </a:lnTo>
                  <a:lnTo>
                    <a:pt x="5715" y="390036"/>
                  </a:lnTo>
                  <a:lnTo>
                    <a:pt x="515" y="389036"/>
                  </a:lnTo>
                  <a:lnTo>
                    <a:pt x="3086" y="385704"/>
                  </a:lnTo>
                  <a:lnTo>
                    <a:pt x="0" y="384594"/>
                  </a:lnTo>
                  <a:lnTo>
                    <a:pt x="1543" y="381762"/>
                  </a:lnTo>
                  <a:lnTo>
                    <a:pt x="5944" y="379263"/>
                  </a:lnTo>
                  <a:lnTo>
                    <a:pt x="2115" y="373321"/>
                  </a:lnTo>
                  <a:lnTo>
                    <a:pt x="3943" y="369767"/>
                  </a:lnTo>
                  <a:lnTo>
                    <a:pt x="10516" y="367935"/>
                  </a:lnTo>
                  <a:lnTo>
                    <a:pt x="10230" y="362660"/>
                  </a:lnTo>
                  <a:lnTo>
                    <a:pt x="12859" y="360827"/>
                  </a:lnTo>
                  <a:lnTo>
                    <a:pt x="20803" y="347667"/>
                  </a:lnTo>
                  <a:lnTo>
                    <a:pt x="23660" y="347944"/>
                  </a:lnTo>
                  <a:lnTo>
                    <a:pt x="25318" y="343169"/>
                  </a:lnTo>
                  <a:lnTo>
                    <a:pt x="27718" y="345001"/>
                  </a:lnTo>
                  <a:lnTo>
                    <a:pt x="28518" y="342947"/>
                  </a:lnTo>
                  <a:lnTo>
                    <a:pt x="32804" y="342003"/>
                  </a:lnTo>
                  <a:lnTo>
                    <a:pt x="38805" y="342392"/>
                  </a:lnTo>
                  <a:lnTo>
                    <a:pt x="45320" y="335895"/>
                  </a:lnTo>
                  <a:lnTo>
                    <a:pt x="49835" y="334729"/>
                  </a:lnTo>
                  <a:lnTo>
                    <a:pt x="48807" y="327510"/>
                  </a:lnTo>
                  <a:lnTo>
                    <a:pt x="52350" y="325789"/>
                  </a:lnTo>
                  <a:lnTo>
                    <a:pt x="61894" y="309630"/>
                  </a:lnTo>
                  <a:lnTo>
                    <a:pt x="65838" y="306964"/>
                  </a:lnTo>
                  <a:lnTo>
                    <a:pt x="74581" y="306298"/>
                  </a:lnTo>
                  <a:lnTo>
                    <a:pt x="81154" y="304632"/>
                  </a:lnTo>
                  <a:lnTo>
                    <a:pt x="81383" y="300634"/>
                  </a:lnTo>
                  <a:lnTo>
                    <a:pt x="84983" y="295581"/>
                  </a:lnTo>
                  <a:lnTo>
                    <a:pt x="88583" y="293193"/>
                  </a:lnTo>
                  <a:lnTo>
                    <a:pt x="92584" y="294304"/>
                  </a:lnTo>
                  <a:lnTo>
                    <a:pt x="96585" y="292749"/>
                  </a:lnTo>
                  <a:lnTo>
                    <a:pt x="98699" y="290250"/>
                  </a:lnTo>
                  <a:lnTo>
                    <a:pt x="97842" y="285752"/>
                  </a:lnTo>
                  <a:lnTo>
                    <a:pt x="101042" y="284864"/>
                  </a:lnTo>
                  <a:lnTo>
                    <a:pt x="101385" y="281032"/>
                  </a:lnTo>
                  <a:lnTo>
                    <a:pt x="108186" y="279422"/>
                  </a:lnTo>
                  <a:lnTo>
                    <a:pt x="114130" y="279866"/>
                  </a:lnTo>
                  <a:lnTo>
                    <a:pt x="115444" y="273147"/>
                  </a:lnTo>
                  <a:lnTo>
                    <a:pt x="118816" y="263596"/>
                  </a:lnTo>
                  <a:lnTo>
                    <a:pt x="114930" y="264429"/>
                  </a:lnTo>
                  <a:lnTo>
                    <a:pt x="108643" y="271259"/>
                  </a:lnTo>
                  <a:lnTo>
                    <a:pt x="100185" y="273425"/>
                  </a:lnTo>
                  <a:lnTo>
                    <a:pt x="96585" y="276034"/>
                  </a:lnTo>
                  <a:lnTo>
                    <a:pt x="92641" y="274979"/>
                  </a:lnTo>
                  <a:lnTo>
                    <a:pt x="89155" y="277201"/>
                  </a:lnTo>
                  <a:lnTo>
                    <a:pt x="88698" y="279366"/>
                  </a:lnTo>
                  <a:lnTo>
                    <a:pt x="81668" y="280310"/>
                  </a:lnTo>
                  <a:lnTo>
                    <a:pt x="76982" y="285308"/>
                  </a:lnTo>
                  <a:lnTo>
                    <a:pt x="70981" y="285419"/>
                  </a:lnTo>
                  <a:lnTo>
                    <a:pt x="64409" y="289028"/>
                  </a:lnTo>
                  <a:lnTo>
                    <a:pt x="63666" y="288029"/>
                  </a:lnTo>
                  <a:lnTo>
                    <a:pt x="62751" y="288362"/>
                  </a:lnTo>
                  <a:lnTo>
                    <a:pt x="62065" y="290139"/>
                  </a:lnTo>
                  <a:lnTo>
                    <a:pt x="59494" y="291638"/>
                  </a:lnTo>
                  <a:lnTo>
                    <a:pt x="54636" y="298357"/>
                  </a:lnTo>
                  <a:lnTo>
                    <a:pt x="50521" y="301689"/>
                  </a:lnTo>
                  <a:lnTo>
                    <a:pt x="47892" y="299745"/>
                  </a:lnTo>
                  <a:lnTo>
                    <a:pt x="50578" y="288584"/>
                  </a:lnTo>
                  <a:lnTo>
                    <a:pt x="49607" y="283475"/>
                  </a:lnTo>
                  <a:lnTo>
                    <a:pt x="50464" y="279700"/>
                  </a:lnTo>
                  <a:lnTo>
                    <a:pt x="58351" y="275035"/>
                  </a:lnTo>
                  <a:lnTo>
                    <a:pt x="58465" y="271037"/>
                  </a:lnTo>
                  <a:lnTo>
                    <a:pt x="61723" y="262041"/>
                  </a:lnTo>
                  <a:lnTo>
                    <a:pt x="61665" y="259376"/>
                  </a:lnTo>
                  <a:lnTo>
                    <a:pt x="60865" y="247937"/>
                  </a:lnTo>
                  <a:lnTo>
                    <a:pt x="60122" y="246715"/>
                  </a:lnTo>
                  <a:lnTo>
                    <a:pt x="60122" y="246715"/>
                  </a:lnTo>
                  <a:lnTo>
                    <a:pt x="59722" y="244716"/>
                  </a:lnTo>
                  <a:lnTo>
                    <a:pt x="55493" y="242828"/>
                  </a:lnTo>
                  <a:lnTo>
                    <a:pt x="56065" y="239441"/>
                  </a:lnTo>
                  <a:lnTo>
                    <a:pt x="50807" y="240940"/>
                  </a:lnTo>
                  <a:lnTo>
                    <a:pt x="51036" y="237109"/>
                  </a:lnTo>
                  <a:lnTo>
                    <a:pt x="48349" y="230667"/>
                  </a:lnTo>
                  <a:lnTo>
                    <a:pt x="44406" y="228946"/>
                  </a:lnTo>
                  <a:lnTo>
                    <a:pt x="46235" y="224226"/>
                  </a:lnTo>
                  <a:lnTo>
                    <a:pt x="43835" y="223504"/>
                  </a:lnTo>
                  <a:lnTo>
                    <a:pt x="42120" y="219228"/>
                  </a:lnTo>
                  <a:lnTo>
                    <a:pt x="47549" y="213120"/>
                  </a:lnTo>
                  <a:lnTo>
                    <a:pt x="49778" y="204236"/>
                  </a:lnTo>
                  <a:lnTo>
                    <a:pt x="50750" y="204846"/>
                  </a:lnTo>
                  <a:lnTo>
                    <a:pt x="55779" y="197350"/>
                  </a:lnTo>
                  <a:lnTo>
                    <a:pt x="58694" y="195573"/>
                  </a:lnTo>
                  <a:lnTo>
                    <a:pt x="61322" y="188854"/>
                  </a:lnTo>
                  <a:lnTo>
                    <a:pt x="65495" y="188465"/>
                  </a:lnTo>
                  <a:lnTo>
                    <a:pt x="80239" y="183301"/>
                  </a:lnTo>
                  <a:lnTo>
                    <a:pt x="82868" y="174583"/>
                  </a:lnTo>
                  <a:lnTo>
                    <a:pt x="87098" y="172362"/>
                  </a:lnTo>
                  <a:lnTo>
                    <a:pt x="90755" y="164643"/>
                  </a:lnTo>
                  <a:lnTo>
                    <a:pt x="88869" y="161867"/>
                  </a:lnTo>
                  <a:lnTo>
                    <a:pt x="96242" y="153982"/>
                  </a:lnTo>
                  <a:lnTo>
                    <a:pt x="99213" y="147985"/>
                  </a:lnTo>
                  <a:lnTo>
                    <a:pt x="98413" y="143487"/>
                  </a:lnTo>
                  <a:lnTo>
                    <a:pt x="101442" y="140433"/>
                  </a:lnTo>
                  <a:lnTo>
                    <a:pt x="101214" y="136990"/>
                  </a:lnTo>
                  <a:lnTo>
                    <a:pt x="106757" y="133158"/>
                  </a:lnTo>
                  <a:lnTo>
                    <a:pt x="107329" y="121775"/>
                  </a:lnTo>
                  <a:lnTo>
                    <a:pt x="111844" y="119110"/>
                  </a:lnTo>
                  <a:lnTo>
                    <a:pt x="117559" y="117499"/>
                  </a:lnTo>
                  <a:lnTo>
                    <a:pt x="119445" y="118110"/>
                  </a:lnTo>
                  <a:lnTo>
                    <a:pt x="125274" y="116278"/>
                  </a:lnTo>
                  <a:lnTo>
                    <a:pt x="127503" y="118443"/>
                  </a:lnTo>
                  <a:lnTo>
                    <a:pt x="131503" y="118943"/>
                  </a:lnTo>
                  <a:lnTo>
                    <a:pt x="136075" y="113946"/>
                  </a:lnTo>
                  <a:lnTo>
                    <a:pt x="130589" y="111169"/>
                  </a:lnTo>
                  <a:lnTo>
                    <a:pt x="132132" y="108837"/>
                  </a:lnTo>
                  <a:lnTo>
                    <a:pt x="130418" y="105116"/>
                  </a:lnTo>
                  <a:lnTo>
                    <a:pt x="131904" y="103950"/>
                  </a:lnTo>
                  <a:lnTo>
                    <a:pt x="131904" y="103950"/>
                  </a:lnTo>
                  <a:lnTo>
                    <a:pt x="135218" y="106616"/>
                  </a:lnTo>
                  <a:lnTo>
                    <a:pt x="136533" y="104617"/>
                  </a:lnTo>
                  <a:lnTo>
                    <a:pt x="135447" y="99841"/>
                  </a:lnTo>
                  <a:lnTo>
                    <a:pt x="136990" y="96398"/>
                  </a:lnTo>
                  <a:lnTo>
                    <a:pt x="140762" y="93233"/>
                  </a:lnTo>
                  <a:lnTo>
                    <a:pt x="143677" y="95010"/>
                  </a:lnTo>
                  <a:lnTo>
                    <a:pt x="144820" y="100174"/>
                  </a:lnTo>
                  <a:lnTo>
                    <a:pt x="144934" y="100119"/>
                  </a:lnTo>
                  <a:lnTo>
                    <a:pt x="144820" y="100174"/>
                  </a:lnTo>
                  <a:lnTo>
                    <a:pt x="144934" y="100119"/>
                  </a:lnTo>
                  <a:lnTo>
                    <a:pt x="149849" y="105894"/>
                  </a:lnTo>
                  <a:lnTo>
                    <a:pt x="151163" y="102395"/>
                  </a:lnTo>
                  <a:lnTo>
                    <a:pt x="154364" y="100230"/>
                  </a:lnTo>
                  <a:lnTo>
                    <a:pt x="162994" y="89790"/>
                  </a:lnTo>
                  <a:lnTo>
                    <a:pt x="165679" y="88125"/>
                  </a:lnTo>
                  <a:lnTo>
                    <a:pt x="171109" y="80961"/>
                  </a:lnTo>
                  <a:lnTo>
                    <a:pt x="172595" y="75964"/>
                  </a:lnTo>
                  <a:lnTo>
                    <a:pt x="176824" y="74131"/>
                  </a:lnTo>
                  <a:lnTo>
                    <a:pt x="179510" y="71077"/>
                  </a:lnTo>
                  <a:lnTo>
                    <a:pt x="179510" y="68412"/>
                  </a:lnTo>
                  <a:lnTo>
                    <a:pt x="184253" y="61859"/>
                  </a:lnTo>
                  <a:lnTo>
                    <a:pt x="187339" y="63470"/>
                  </a:lnTo>
                  <a:lnTo>
                    <a:pt x="194883" y="62193"/>
                  </a:lnTo>
                  <a:lnTo>
                    <a:pt x="204885" y="63803"/>
                  </a:lnTo>
                  <a:lnTo>
                    <a:pt x="209285" y="61859"/>
                  </a:lnTo>
                  <a:lnTo>
                    <a:pt x="216315" y="62970"/>
                  </a:lnTo>
                  <a:lnTo>
                    <a:pt x="219572" y="61748"/>
                  </a:lnTo>
                  <a:lnTo>
                    <a:pt x="227574" y="62914"/>
                  </a:lnTo>
                  <a:lnTo>
                    <a:pt x="232088" y="60360"/>
                  </a:lnTo>
                  <a:lnTo>
                    <a:pt x="239575" y="62359"/>
                  </a:lnTo>
                  <a:lnTo>
                    <a:pt x="243061" y="61249"/>
                  </a:lnTo>
                  <a:lnTo>
                    <a:pt x="247005" y="54085"/>
                  </a:lnTo>
                  <a:lnTo>
                    <a:pt x="249977" y="50754"/>
                  </a:lnTo>
                  <a:lnTo>
                    <a:pt x="251005" y="45312"/>
                  </a:lnTo>
                  <a:lnTo>
                    <a:pt x="254091" y="38648"/>
                  </a:lnTo>
                  <a:lnTo>
                    <a:pt x="254091" y="38648"/>
                  </a:lnTo>
                  <a:lnTo>
                    <a:pt x="256835" y="35650"/>
                  </a:lnTo>
                  <a:lnTo>
                    <a:pt x="267751" y="35094"/>
                  </a:lnTo>
                  <a:lnTo>
                    <a:pt x="271637" y="29319"/>
                  </a:lnTo>
                  <a:lnTo>
                    <a:pt x="273923" y="28209"/>
                  </a:lnTo>
                  <a:lnTo>
                    <a:pt x="273523" y="25377"/>
                  </a:lnTo>
                  <a:lnTo>
                    <a:pt x="275580" y="22767"/>
                  </a:lnTo>
                  <a:lnTo>
                    <a:pt x="277409" y="17159"/>
                  </a:lnTo>
                  <a:lnTo>
                    <a:pt x="281124" y="13993"/>
                  </a:lnTo>
                  <a:lnTo>
                    <a:pt x="285467" y="8496"/>
                  </a:lnTo>
                  <a:lnTo>
                    <a:pt x="285581" y="11106"/>
                  </a:lnTo>
                  <a:lnTo>
                    <a:pt x="296897" y="20213"/>
                  </a:lnTo>
                  <a:lnTo>
                    <a:pt x="299355" y="18824"/>
                  </a:lnTo>
                  <a:lnTo>
                    <a:pt x="305584" y="19269"/>
                  </a:lnTo>
                  <a:lnTo>
                    <a:pt x="311642" y="22101"/>
                  </a:lnTo>
                  <a:lnTo>
                    <a:pt x="315300" y="26765"/>
                  </a:lnTo>
                  <a:lnTo>
                    <a:pt x="325873" y="29319"/>
                  </a:lnTo>
                  <a:lnTo>
                    <a:pt x="332674" y="29819"/>
                  </a:lnTo>
                  <a:lnTo>
                    <a:pt x="335188" y="31541"/>
                  </a:lnTo>
                  <a:lnTo>
                    <a:pt x="336903" y="29430"/>
                  </a:lnTo>
                  <a:lnTo>
                    <a:pt x="341989" y="30652"/>
                  </a:lnTo>
                  <a:lnTo>
                    <a:pt x="343132" y="33651"/>
                  </a:lnTo>
                  <a:lnTo>
                    <a:pt x="344732" y="36594"/>
                  </a:lnTo>
                  <a:lnTo>
                    <a:pt x="346390" y="37538"/>
                  </a:lnTo>
                  <a:lnTo>
                    <a:pt x="350619" y="34761"/>
                  </a:lnTo>
                  <a:lnTo>
                    <a:pt x="351533" y="28875"/>
                  </a:lnTo>
                  <a:lnTo>
                    <a:pt x="353248" y="27765"/>
                  </a:lnTo>
                  <a:lnTo>
                    <a:pt x="360449" y="26265"/>
                  </a:lnTo>
                  <a:lnTo>
                    <a:pt x="370450" y="25488"/>
                  </a:lnTo>
                  <a:lnTo>
                    <a:pt x="379422" y="27654"/>
                  </a:lnTo>
                  <a:lnTo>
                    <a:pt x="385538" y="32984"/>
                  </a:lnTo>
                  <a:lnTo>
                    <a:pt x="388109" y="44534"/>
                  </a:lnTo>
                  <a:lnTo>
                    <a:pt x="398225" y="53308"/>
                  </a:lnTo>
                  <a:lnTo>
                    <a:pt x="399825" y="61970"/>
                  </a:lnTo>
                  <a:lnTo>
                    <a:pt x="402911" y="65358"/>
                  </a:lnTo>
                  <a:lnTo>
                    <a:pt x="407655" y="63025"/>
                  </a:lnTo>
                  <a:lnTo>
                    <a:pt x="410227" y="58416"/>
                  </a:lnTo>
                  <a:lnTo>
                    <a:pt x="415027" y="59416"/>
                  </a:lnTo>
                  <a:lnTo>
                    <a:pt x="416628" y="66968"/>
                  </a:lnTo>
                  <a:lnTo>
                    <a:pt x="413942" y="80184"/>
                  </a:lnTo>
                  <a:lnTo>
                    <a:pt x="412284" y="83960"/>
                  </a:lnTo>
                  <a:lnTo>
                    <a:pt x="409884" y="84959"/>
                  </a:lnTo>
                  <a:lnTo>
                    <a:pt x="402168" y="84571"/>
                  </a:lnTo>
                  <a:lnTo>
                    <a:pt x="390167" y="86126"/>
                  </a:lnTo>
                  <a:lnTo>
                    <a:pt x="386909" y="88624"/>
                  </a:lnTo>
                  <a:lnTo>
                    <a:pt x="382337" y="99564"/>
                  </a:lnTo>
                  <a:lnTo>
                    <a:pt x="382623" y="103062"/>
                  </a:lnTo>
                  <a:lnTo>
                    <a:pt x="388052" y="123941"/>
                  </a:lnTo>
                  <a:lnTo>
                    <a:pt x="391653" y="125607"/>
                  </a:lnTo>
                  <a:lnTo>
                    <a:pt x="392967" y="131382"/>
                  </a:lnTo>
                  <a:lnTo>
                    <a:pt x="395768" y="133158"/>
                  </a:lnTo>
                  <a:lnTo>
                    <a:pt x="396396" y="131048"/>
                  </a:lnTo>
                  <a:lnTo>
                    <a:pt x="399825" y="131382"/>
                  </a:lnTo>
                  <a:lnTo>
                    <a:pt x="400626" y="134158"/>
                  </a:lnTo>
                  <a:lnTo>
                    <a:pt x="406912" y="128439"/>
                  </a:lnTo>
                  <a:lnTo>
                    <a:pt x="405655" y="130826"/>
                  </a:lnTo>
                  <a:lnTo>
                    <a:pt x="407141" y="135047"/>
                  </a:lnTo>
                  <a:lnTo>
                    <a:pt x="415656" y="138101"/>
                  </a:lnTo>
                  <a:lnTo>
                    <a:pt x="415885" y="144820"/>
                  </a:lnTo>
                  <a:lnTo>
                    <a:pt x="418342" y="147596"/>
                  </a:lnTo>
                  <a:lnTo>
                    <a:pt x="421486" y="146430"/>
                  </a:lnTo>
                  <a:lnTo>
                    <a:pt x="427658" y="146430"/>
                  </a:lnTo>
                  <a:lnTo>
                    <a:pt x="433373" y="145375"/>
                  </a:lnTo>
                  <a:lnTo>
                    <a:pt x="441431" y="146208"/>
                  </a:lnTo>
                  <a:lnTo>
                    <a:pt x="450918" y="142654"/>
                  </a:lnTo>
                  <a:lnTo>
                    <a:pt x="451718" y="144320"/>
                  </a:lnTo>
                  <a:lnTo>
                    <a:pt x="456633" y="145486"/>
                  </a:lnTo>
                  <a:lnTo>
                    <a:pt x="462920" y="138212"/>
                  </a:lnTo>
                  <a:lnTo>
                    <a:pt x="464977" y="134769"/>
                  </a:lnTo>
                  <a:lnTo>
                    <a:pt x="468235" y="133825"/>
                  </a:lnTo>
                  <a:lnTo>
                    <a:pt x="470749" y="130327"/>
                  </a:lnTo>
                  <a:lnTo>
                    <a:pt x="469892" y="124829"/>
                  </a:lnTo>
                  <a:lnTo>
                    <a:pt x="465606" y="120665"/>
                  </a:lnTo>
                  <a:lnTo>
                    <a:pt x="466234" y="117166"/>
                  </a:lnTo>
                  <a:lnTo>
                    <a:pt x="473950" y="116000"/>
                  </a:lnTo>
                  <a:lnTo>
                    <a:pt x="476064" y="112113"/>
                  </a:lnTo>
                  <a:lnTo>
                    <a:pt x="481665" y="109503"/>
                  </a:lnTo>
                  <a:lnTo>
                    <a:pt x="486751" y="108726"/>
                  </a:lnTo>
                  <a:lnTo>
                    <a:pt x="488752" y="106838"/>
                  </a:lnTo>
                  <a:lnTo>
                    <a:pt x="494124" y="104894"/>
                  </a:lnTo>
                  <a:lnTo>
                    <a:pt x="501382" y="98897"/>
                  </a:lnTo>
                  <a:lnTo>
                    <a:pt x="503611" y="96121"/>
                  </a:lnTo>
                  <a:lnTo>
                    <a:pt x="500067" y="92400"/>
                  </a:lnTo>
                  <a:lnTo>
                    <a:pt x="500696" y="88569"/>
                  </a:lnTo>
                  <a:lnTo>
                    <a:pt x="506011" y="86736"/>
                  </a:lnTo>
                  <a:lnTo>
                    <a:pt x="505726" y="84182"/>
                  </a:lnTo>
                  <a:lnTo>
                    <a:pt x="501153" y="82627"/>
                  </a:lnTo>
                  <a:lnTo>
                    <a:pt x="501839" y="80073"/>
                  </a:lnTo>
                  <a:lnTo>
                    <a:pt x="514869" y="79573"/>
                  </a:lnTo>
                  <a:lnTo>
                    <a:pt x="522928" y="72576"/>
                  </a:lnTo>
                  <a:lnTo>
                    <a:pt x="528757" y="73465"/>
                  </a:lnTo>
                  <a:lnTo>
                    <a:pt x="535558" y="71799"/>
                  </a:lnTo>
                  <a:lnTo>
                    <a:pt x="539559" y="68023"/>
                  </a:lnTo>
                  <a:lnTo>
                    <a:pt x="541673" y="68412"/>
                  </a:lnTo>
                  <a:lnTo>
                    <a:pt x="548760" y="63636"/>
                  </a:lnTo>
                  <a:lnTo>
                    <a:pt x="558590" y="64747"/>
                  </a:lnTo>
                  <a:lnTo>
                    <a:pt x="559161" y="64469"/>
                  </a:lnTo>
                  <a:lnTo>
                    <a:pt x="561904" y="63692"/>
                  </a:lnTo>
                  <a:lnTo>
                    <a:pt x="568019" y="65302"/>
                  </a:lnTo>
                  <a:lnTo>
                    <a:pt x="568248" y="69300"/>
                  </a:lnTo>
                  <a:lnTo>
                    <a:pt x="572992" y="72354"/>
                  </a:lnTo>
                  <a:lnTo>
                    <a:pt x="576992" y="77130"/>
                  </a:lnTo>
                  <a:lnTo>
                    <a:pt x="586136" y="76575"/>
                  </a:lnTo>
                  <a:lnTo>
                    <a:pt x="588365" y="79462"/>
                  </a:lnTo>
                  <a:lnTo>
                    <a:pt x="586765" y="83849"/>
                  </a:lnTo>
                  <a:lnTo>
                    <a:pt x="588536" y="85626"/>
                  </a:lnTo>
                  <a:lnTo>
                    <a:pt x="587336" y="87958"/>
                  </a:lnTo>
                  <a:lnTo>
                    <a:pt x="589680" y="91345"/>
                  </a:lnTo>
                  <a:lnTo>
                    <a:pt x="593680" y="93067"/>
                  </a:lnTo>
                  <a:lnTo>
                    <a:pt x="601796" y="93067"/>
                  </a:lnTo>
                  <a:lnTo>
                    <a:pt x="606768" y="91345"/>
                  </a:lnTo>
                  <a:lnTo>
                    <a:pt x="605910" y="86903"/>
                  </a:lnTo>
                  <a:lnTo>
                    <a:pt x="609797" y="88069"/>
                  </a:lnTo>
                  <a:lnTo>
                    <a:pt x="613911" y="91900"/>
                  </a:lnTo>
                  <a:lnTo>
                    <a:pt x="610254" y="92234"/>
                  </a:lnTo>
                  <a:lnTo>
                    <a:pt x="610711" y="96010"/>
                  </a:lnTo>
                  <a:lnTo>
                    <a:pt x="616198" y="100119"/>
                  </a:lnTo>
                  <a:lnTo>
                    <a:pt x="617798" y="105561"/>
                  </a:lnTo>
                  <a:lnTo>
                    <a:pt x="626542" y="109614"/>
                  </a:lnTo>
                  <a:lnTo>
                    <a:pt x="626942" y="107393"/>
                  </a:lnTo>
                  <a:lnTo>
                    <a:pt x="632485" y="103451"/>
                  </a:lnTo>
                  <a:lnTo>
                    <a:pt x="635286" y="105838"/>
                  </a:lnTo>
                  <a:lnTo>
                    <a:pt x="645230" y="106671"/>
                  </a:lnTo>
                  <a:lnTo>
                    <a:pt x="659232" y="105894"/>
                  </a:lnTo>
                  <a:lnTo>
                    <a:pt x="666090" y="103395"/>
                  </a:lnTo>
                  <a:lnTo>
                    <a:pt x="667919" y="99119"/>
                  </a:lnTo>
                  <a:lnTo>
                    <a:pt x="673291" y="98009"/>
                  </a:lnTo>
                  <a:lnTo>
                    <a:pt x="674548" y="96398"/>
                  </a:lnTo>
                  <a:lnTo>
                    <a:pt x="680263" y="96065"/>
                  </a:lnTo>
                  <a:lnTo>
                    <a:pt x="681463" y="100508"/>
                  </a:lnTo>
                  <a:lnTo>
                    <a:pt x="678549" y="102840"/>
                  </a:lnTo>
                  <a:lnTo>
                    <a:pt x="681749" y="109892"/>
                  </a:lnTo>
                  <a:lnTo>
                    <a:pt x="684321" y="107893"/>
                  </a:lnTo>
                  <a:lnTo>
                    <a:pt x="689750" y="106505"/>
                  </a:lnTo>
                  <a:lnTo>
                    <a:pt x="692951" y="109170"/>
                  </a:lnTo>
                  <a:lnTo>
                    <a:pt x="692379" y="110836"/>
                  </a:lnTo>
                  <a:lnTo>
                    <a:pt x="697580" y="112779"/>
                  </a:lnTo>
                  <a:lnTo>
                    <a:pt x="704952" y="112724"/>
                  </a:lnTo>
                  <a:lnTo>
                    <a:pt x="711525" y="110392"/>
                  </a:lnTo>
                  <a:lnTo>
                    <a:pt x="712268" y="112835"/>
                  </a:lnTo>
                  <a:lnTo>
                    <a:pt x="717697" y="113612"/>
                  </a:lnTo>
                  <a:lnTo>
                    <a:pt x="725812" y="111114"/>
                  </a:lnTo>
                  <a:lnTo>
                    <a:pt x="729013" y="112890"/>
                  </a:lnTo>
                  <a:lnTo>
                    <a:pt x="731413" y="112280"/>
                  </a:lnTo>
                  <a:lnTo>
                    <a:pt x="732556" y="115334"/>
                  </a:lnTo>
                  <a:lnTo>
                    <a:pt x="730556" y="117499"/>
                  </a:lnTo>
                  <a:lnTo>
                    <a:pt x="726670" y="115778"/>
                  </a:lnTo>
                  <a:lnTo>
                    <a:pt x="722669" y="118610"/>
                  </a:lnTo>
                  <a:lnTo>
                    <a:pt x="723012" y="121498"/>
                  </a:lnTo>
                  <a:lnTo>
                    <a:pt x="719526" y="126551"/>
                  </a:lnTo>
                  <a:lnTo>
                    <a:pt x="718954" y="130826"/>
                  </a:lnTo>
                  <a:lnTo>
                    <a:pt x="721297" y="130604"/>
                  </a:lnTo>
                  <a:lnTo>
                    <a:pt x="724212" y="138822"/>
                  </a:lnTo>
                  <a:lnTo>
                    <a:pt x="719526" y="140544"/>
                  </a:lnTo>
                  <a:lnTo>
                    <a:pt x="720212" y="143876"/>
                  </a:lnTo>
                  <a:lnTo>
                    <a:pt x="715811" y="143209"/>
                  </a:lnTo>
                  <a:lnTo>
                    <a:pt x="711239" y="146041"/>
                  </a:lnTo>
                  <a:lnTo>
                    <a:pt x="710724" y="154204"/>
                  </a:lnTo>
                  <a:lnTo>
                    <a:pt x="709639" y="156703"/>
                  </a:lnTo>
                  <a:lnTo>
                    <a:pt x="712153" y="157092"/>
                  </a:lnTo>
                  <a:lnTo>
                    <a:pt x="719697" y="154704"/>
                  </a:lnTo>
                  <a:lnTo>
                    <a:pt x="720440" y="156703"/>
                  </a:lnTo>
                  <a:lnTo>
                    <a:pt x="716840" y="160479"/>
                  </a:lnTo>
                  <a:lnTo>
                    <a:pt x="718040" y="164699"/>
                  </a:lnTo>
                  <a:lnTo>
                    <a:pt x="715697" y="172473"/>
                  </a:lnTo>
                  <a:lnTo>
                    <a:pt x="711696" y="174194"/>
                  </a:lnTo>
                  <a:lnTo>
                    <a:pt x="711125" y="171029"/>
                  </a:lnTo>
                  <a:lnTo>
                    <a:pt x="706610" y="170974"/>
                  </a:lnTo>
                  <a:lnTo>
                    <a:pt x="708267" y="174250"/>
                  </a:lnTo>
                  <a:lnTo>
                    <a:pt x="708496" y="175083"/>
                  </a:lnTo>
                  <a:lnTo>
                    <a:pt x="704895" y="177360"/>
                  </a:lnTo>
                  <a:lnTo>
                    <a:pt x="701923" y="176638"/>
                  </a:lnTo>
                  <a:lnTo>
                    <a:pt x="701409" y="179081"/>
                  </a:lnTo>
                  <a:lnTo>
                    <a:pt x="698266" y="180969"/>
                  </a:lnTo>
                  <a:lnTo>
                    <a:pt x="692322" y="180080"/>
                  </a:lnTo>
                  <a:lnTo>
                    <a:pt x="691865" y="179914"/>
                  </a:lnTo>
                  <a:lnTo>
                    <a:pt x="686778" y="178581"/>
                  </a:lnTo>
                  <a:lnTo>
                    <a:pt x="682492" y="179303"/>
                  </a:lnTo>
                  <a:lnTo>
                    <a:pt x="683807" y="176582"/>
                  </a:lnTo>
                  <a:lnTo>
                    <a:pt x="682606" y="173306"/>
                  </a:lnTo>
                  <a:lnTo>
                    <a:pt x="677406" y="173584"/>
                  </a:lnTo>
                  <a:lnTo>
                    <a:pt x="679406" y="168197"/>
                  </a:lnTo>
                  <a:lnTo>
                    <a:pt x="677863" y="167531"/>
                  </a:lnTo>
                  <a:lnTo>
                    <a:pt x="677063" y="167975"/>
                  </a:lnTo>
                  <a:lnTo>
                    <a:pt x="674948" y="171029"/>
                  </a:lnTo>
                  <a:lnTo>
                    <a:pt x="671119" y="172084"/>
                  </a:lnTo>
                  <a:lnTo>
                    <a:pt x="670262" y="175916"/>
                  </a:lnTo>
                  <a:lnTo>
                    <a:pt x="667119" y="165421"/>
                  </a:lnTo>
                  <a:lnTo>
                    <a:pt x="663061" y="168197"/>
                  </a:lnTo>
                  <a:lnTo>
                    <a:pt x="659575" y="168864"/>
                  </a:lnTo>
                  <a:lnTo>
                    <a:pt x="644773" y="175583"/>
                  </a:lnTo>
                  <a:lnTo>
                    <a:pt x="644258" y="178859"/>
                  </a:lnTo>
                  <a:lnTo>
                    <a:pt x="640886" y="181191"/>
                  </a:lnTo>
                  <a:lnTo>
                    <a:pt x="636257" y="182024"/>
                  </a:lnTo>
                  <a:lnTo>
                    <a:pt x="632143" y="184134"/>
                  </a:lnTo>
                  <a:lnTo>
                    <a:pt x="633971" y="193074"/>
                  </a:lnTo>
                  <a:lnTo>
                    <a:pt x="625113" y="188354"/>
                  </a:lnTo>
                  <a:lnTo>
                    <a:pt x="626885" y="191186"/>
                  </a:lnTo>
                  <a:lnTo>
                    <a:pt x="622884" y="191630"/>
                  </a:lnTo>
                  <a:lnTo>
                    <a:pt x="618541" y="185856"/>
                  </a:lnTo>
                  <a:lnTo>
                    <a:pt x="624427" y="183357"/>
                  </a:lnTo>
                  <a:lnTo>
                    <a:pt x="625970" y="180691"/>
                  </a:lnTo>
                  <a:lnTo>
                    <a:pt x="620541" y="183801"/>
                  </a:lnTo>
                  <a:lnTo>
                    <a:pt x="619626" y="184801"/>
                  </a:lnTo>
                  <a:lnTo>
                    <a:pt x="615683" y="189742"/>
                  </a:lnTo>
                  <a:lnTo>
                    <a:pt x="610082" y="191408"/>
                  </a:lnTo>
                  <a:lnTo>
                    <a:pt x="610711" y="195684"/>
                  </a:lnTo>
                  <a:lnTo>
                    <a:pt x="606710" y="194296"/>
                  </a:lnTo>
                  <a:lnTo>
                    <a:pt x="602481" y="195573"/>
                  </a:lnTo>
                  <a:lnTo>
                    <a:pt x="601224" y="195573"/>
                  </a:lnTo>
                  <a:lnTo>
                    <a:pt x="596880" y="199127"/>
                  </a:lnTo>
                  <a:lnTo>
                    <a:pt x="588480" y="201459"/>
                  </a:lnTo>
                  <a:lnTo>
                    <a:pt x="580764" y="206512"/>
                  </a:lnTo>
                  <a:lnTo>
                    <a:pt x="576192" y="210510"/>
                  </a:lnTo>
                  <a:lnTo>
                    <a:pt x="569391" y="210177"/>
                  </a:lnTo>
                  <a:lnTo>
                    <a:pt x="566705" y="206012"/>
                  </a:lnTo>
                  <a:lnTo>
                    <a:pt x="562590" y="204236"/>
                  </a:lnTo>
                  <a:lnTo>
                    <a:pt x="559333" y="205235"/>
                  </a:lnTo>
                  <a:lnTo>
                    <a:pt x="562819" y="207234"/>
                  </a:lnTo>
                  <a:lnTo>
                    <a:pt x="565162" y="211010"/>
                  </a:lnTo>
                  <a:lnTo>
                    <a:pt x="570020" y="211676"/>
                  </a:lnTo>
                  <a:lnTo>
                    <a:pt x="571963" y="213620"/>
                  </a:lnTo>
                  <a:lnTo>
                    <a:pt x="569277" y="218062"/>
                  </a:lnTo>
                  <a:lnTo>
                    <a:pt x="570306" y="222838"/>
                  </a:lnTo>
                  <a:lnTo>
                    <a:pt x="567791" y="224948"/>
                  </a:lnTo>
                  <a:lnTo>
                    <a:pt x="565048" y="224670"/>
                  </a:lnTo>
                  <a:lnTo>
                    <a:pt x="565905" y="228446"/>
                  </a:lnTo>
                  <a:lnTo>
                    <a:pt x="565276" y="229057"/>
                  </a:lnTo>
                  <a:lnTo>
                    <a:pt x="561619" y="234277"/>
                  </a:lnTo>
                  <a:lnTo>
                    <a:pt x="559504" y="230112"/>
                  </a:lnTo>
                  <a:lnTo>
                    <a:pt x="560418" y="227613"/>
                  </a:lnTo>
                  <a:lnTo>
                    <a:pt x="558418" y="223560"/>
                  </a:lnTo>
                  <a:lnTo>
                    <a:pt x="557618" y="222782"/>
                  </a:lnTo>
                  <a:lnTo>
                    <a:pt x="551217" y="223226"/>
                  </a:lnTo>
                  <a:lnTo>
                    <a:pt x="545159" y="231611"/>
                  </a:lnTo>
                  <a:lnTo>
                    <a:pt x="549789" y="238775"/>
                  </a:lnTo>
                  <a:lnTo>
                    <a:pt x="542245" y="238330"/>
                  </a:lnTo>
                  <a:lnTo>
                    <a:pt x="541730" y="244716"/>
                  </a:lnTo>
                  <a:lnTo>
                    <a:pt x="544417" y="244383"/>
                  </a:lnTo>
                  <a:lnTo>
                    <a:pt x="543902" y="249047"/>
                  </a:lnTo>
                  <a:lnTo>
                    <a:pt x="545388" y="253046"/>
                  </a:lnTo>
                  <a:lnTo>
                    <a:pt x="545388" y="258598"/>
                  </a:lnTo>
                  <a:lnTo>
                    <a:pt x="546817" y="261930"/>
                  </a:lnTo>
                  <a:lnTo>
                    <a:pt x="543159" y="261541"/>
                  </a:lnTo>
                  <a:lnTo>
                    <a:pt x="540416" y="263318"/>
                  </a:lnTo>
                  <a:lnTo>
                    <a:pt x="537844" y="262652"/>
                  </a:lnTo>
                  <a:lnTo>
                    <a:pt x="535844" y="264929"/>
                  </a:lnTo>
                  <a:lnTo>
                    <a:pt x="531443" y="264096"/>
                  </a:lnTo>
                  <a:lnTo>
                    <a:pt x="531443" y="265928"/>
                  </a:lnTo>
                  <a:lnTo>
                    <a:pt x="524242" y="266372"/>
                  </a:lnTo>
                  <a:lnTo>
                    <a:pt x="520585" y="269926"/>
                  </a:lnTo>
                  <a:lnTo>
                    <a:pt x="512069" y="270148"/>
                  </a:lnTo>
                  <a:lnTo>
                    <a:pt x="507268" y="271037"/>
                  </a:lnTo>
                  <a:lnTo>
                    <a:pt x="513955" y="256377"/>
                  </a:lnTo>
                  <a:lnTo>
                    <a:pt x="514355" y="253934"/>
                  </a:lnTo>
                  <a:lnTo>
                    <a:pt x="510412" y="249769"/>
                  </a:lnTo>
                  <a:lnTo>
                    <a:pt x="508297" y="250547"/>
                  </a:lnTo>
                  <a:lnTo>
                    <a:pt x="509497" y="255211"/>
                  </a:lnTo>
                  <a:lnTo>
                    <a:pt x="505154" y="255544"/>
                  </a:lnTo>
                  <a:lnTo>
                    <a:pt x="504925" y="253656"/>
                  </a:lnTo>
                  <a:lnTo>
                    <a:pt x="501553" y="254489"/>
                  </a:lnTo>
                  <a:lnTo>
                    <a:pt x="501153" y="252435"/>
                  </a:lnTo>
                  <a:lnTo>
                    <a:pt x="497553" y="253046"/>
                  </a:lnTo>
                  <a:lnTo>
                    <a:pt x="493781" y="256544"/>
                  </a:lnTo>
                  <a:lnTo>
                    <a:pt x="493952" y="259987"/>
                  </a:lnTo>
                  <a:lnTo>
                    <a:pt x="490809" y="261819"/>
                  </a:lnTo>
                  <a:lnTo>
                    <a:pt x="491552" y="264651"/>
                  </a:lnTo>
                  <a:lnTo>
                    <a:pt x="494867" y="265539"/>
                  </a:lnTo>
                  <a:lnTo>
                    <a:pt x="497553" y="268816"/>
                  </a:lnTo>
                  <a:lnTo>
                    <a:pt x="502925" y="269315"/>
                  </a:lnTo>
                  <a:lnTo>
                    <a:pt x="502525" y="272925"/>
                  </a:lnTo>
                  <a:lnTo>
                    <a:pt x="499153" y="276978"/>
                  </a:lnTo>
                  <a:lnTo>
                    <a:pt x="504582" y="273591"/>
                  </a:lnTo>
                  <a:lnTo>
                    <a:pt x="503839" y="277367"/>
                  </a:lnTo>
                  <a:lnTo>
                    <a:pt x="507211" y="275035"/>
                  </a:lnTo>
                  <a:lnTo>
                    <a:pt x="507611" y="274480"/>
                  </a:lnTo>
                  <a:lnTo>
                    <a:pt x="510069" y="276201"/>
                  </a:lnTo>
                  <a:lnTo>
                    <a:pt x="509040" y="279700"/>
                  </a:lnTo>
                  <a:lnTo>
                    <a:pt x="505383" y="280310"/>
                  </a:lnTo>
                  <a:lnTo>
                    <a:pt x="500125" y="285919"/>
                  </a:lnTo>
                  <a:lnTo>
                    <a:pt x="499496" y="288862"/>
                  </a:lnTo>
                  <a:lnTo>
                    <a:pt x="496467" y="289250"/>
                  </a:lnTo>
                  <a:lnTo>
                    <a:pt x="500010" y="282476"/>
                  </a:lnTo>
                  <a:lnTo>
                    <a:pt x="494924" y="287085"/>
                  </a:lnTo>
                  <a:lnTo>
                    <a:pt x="492352" y="287140"/>
                  </a:lnTo>
                  <a:lnTo>
                    <a:pt x="491152" y="289639"/>
                  </a:lnTo>
                  <a:lnTo>
                    <a:pt x="486694" y="290972"/>
                  </a:lnTo>
                  <a:lnTo>
                    <a:pt x="483723" y="297968"/>
                  </a:lnTo>
                  <a:lnTo>
                    <a:pt x="485323" y="300911"/>
                  </a:lnTo>
                  <a:lnTo>
                    <a:pt x="482008" y="309185"/>
                  </a:lnTo>
                  <a:lnTo>
                    <a:pt x="476865" y="303910"/>
                  </a:lnTo>
                  <a:lnTo>
                    <a:pt x="473893" y="303966"/>
                  </a:lnTo>
                  <a:lnTo>
                    <a:pt x="473321" y="306242"/>
                  </a:lnTo>
                  <a:lnTo>
                    <a:pt x="476122" y="307408"/>
                  </a:lnTo>
                  <a:lnTo>
                    <a:pt x="472578" y="315293"/>
                  </a:lnTo>
                  <a:lnTo>
                    <a:pt x="473778" y="317959"/>
                  </a:lnTo>
                  <a:lnTo>
                    <a:pt x="468521" y="321235"/>
                  </a:lnTo>
                  <a:lnTo>
                    <a:pt x="464977" y="319902"/>
                  </a:lnTo>
                  <a:lnTo>
                    <a:pt x="464406" y="316959"/>
                  </a:lnTo>
                  <a:lnTo>
                    <a:pt x="461491" y="320458"/>
                  </a:lnTo>
                  <a:lnTo>
                    <a:pt x="460348" y="323956"/>
                  </a:lnTo>
                  <a:lnTo>
                    <a:pt x="459605" y="324622"/>
                  </a:lnTo>
                  <a:lnTo>
                    <a:pt x="457662" y="320180"/>
                  </a:lnTo>
                  <a:lnTo>
                    <a:pt x="454576" y="320458"/>
                  </a:lnTo>
                  <a:lnTo>
                    <a:pt x="449375" y="323456"/>
                  </a:lnTo>
                  <a:lnTo>
                    <a:pt x="449489" y="326455"/>
                  </a:lnTo>
                  <a:lnTo>
                    <a:pt x="445374" y="338227"/>
                  </a:lnTo>
                  <a:lnTo>
                    <a:pt x="441717" y="344280"/>
                  </a:lnTo>
                  <a:lnTo>
                    <a:pt x="442688" y="348111"/>
                  </a:lnTo>
                  <a:lnTo>
                    <a:pt x="438402" y="350943"/>
                  </a:lnTo>
                  <a:lnTo>
                    <a:pt x="437888" y="356774"/>
                  </a:lnTo>
                  <a:lnTo>
                    <a:pt x="433716" y="354275"/>
                  </a:lnTo>
                  <a:lnTo>
                    <a:pt x="429772" y="358051"/>
                  </a:lnTo>
                  <a:lnTo>
                    <a:pt x="426115" y="364159"/>
                  </a:lnTo>
                  <a:lnTo>
                    <a:pt x="424857" y="374820"/>
                  </a:lnTo>
                  <a:lnTo>
                    <a:pt x="427658" y="376708"/>
                  </a:lnTo>
                  <a:lnTo>
                    <a:pt x="422629" y="381540"/>
                  </a:lnTo>
                  <a:lnTo>
                    <a:pt x="420800" y="381373"/>
                  </a:lnTo>
                  <a:lnTo>
                    <a:pt x="416342" y="381762"/>
                  </a:lnTo>
                  <a:lnTo>
                    <a:pt x="414570" y="377375"/>
                  </a:lnTo>
                  <a:lnTo>
                    <a:pt x="411141" y="376320"/>
                  </a:lnTo>
                  <a:lnTo>
                    <a:pt x="408112" y="378319"/>
                  </a:lnTo>
                  <a:lnTo>
                    <a:pt x="400740" y="379541"/>
                  </a:lnTo>
                  <a:lnTo>
                    <a:pt x="398568" y="384205"/>
                  </a:lnTo>
                  <a:lnTo>
                    <a:pt x="390453" y="384149"/>
                  </a:lnTo>
                  <a:lnTo>
                    <a:pt x="382623" y="385815"/>
                  </a:lnTo>
                  <a:lnTo>
                    <a:pt x="381309" y="384649"/>
                  </a:lnTo>
                  <a:lnTo>
                    <a:pt x="375194" y="387537"/>
                  </a:lnTo>
                  <a:lnTo>
                    <a:pt x="375022" y="396755"/>
                  </a:lnTo>
                  <a:lnTo>
                    <a:pt x="369879" y="404806"/>
                  </a:lnTo>
                  <a:lnTo>
                    <a:pt x="369421" y="408193"/>
                  </a:lnTo>
                  <a:lnTo>
                    <a:pt x="366792" y="413691"/>
                  </a:lnTo>
                  <a:lnTo>
                    <a:pt x="363763" y="413913"/>
                  </a:lnTo>
                  <a:lnTo>
                    <a:pt x="361877" y="419244"/>
                  </a:lnTo>
                  <a:lnTo>
                    <a:pt x="366049" y="419799"/>
                  </a:lnTo>
                  <a:lnTo>
                    <a:pt x="367878" y="421743"/>
                  </a:lnTo>
                  <a:lnTo>
                    <a:pt x="363763" y="425074"/>
                  </a:lnTo>
                  <a:lnTo>
                    <a:pt x="359191" y="426795"/>
                  </a:lnTo>
                  <a:lnTo>
                    <a:pt x="356791" y="425074"/>
                  </a:lnTo>
                  <a:lnTo>
                    <a:pt x="351533" y="425019"/>
                  </a:lnTo>
                  <a:lnTo>
                    <a:pt x="350962" y="422742"/>
                  </a:lnTo>
                  <a:lnTo>
                    <a:pt x="345818" y="423686"/>
                  </a:lnTo>
                  <a:lnTo>
                    <a:pt x="337931" y="429294"/>
                  </a:lnTo>
                  <a:lnTo>
                    <a:pt x="339132" y="433015"/>
                  </a:lnTo>
                  <a:lnTo>
                    <a:pt x="335931" y="432682"/>
                  </a:lnTo>
                  <a:lnTo>
                    <a:pt x="334560" y="436180"/>
                  </a:lnTo>
                  <a:lnTo>
                    <a:pt x="335931" y="446009"/>
                  </a:lnTo>
                  <a:lnTo>
                    <a:pt x="333759" y="449840"/>
                  </a:lnTo>
                  <a:lnTo>
                    <a:pt x="332731" y="455060"/>
                  </a:lnTo>
                  <a:lnTo>
                    <a:pt x="330387" y="456448"/>
                  </a:lnTo>
                  <a:lnTo>
                    <a:pt x="322101" y="455393"/>
                  </a:lnTo>
                  <a:lnTo>
                    <a:pt x="320900" y="457614"/>
                  </a:lnTo>
                  <a:lnTo>
                    <a:pt x="315585" y="457503"/>
                  </a:lnTo>
                  <a:lnTo>
                    <a:pt x="315357" y="460502"/>
                  </a:lnTo>
                  <a:lnTo>
                    <a:pt x="311814" y="460446"/>
                  </a:lnTo>
                  <a:lnTo>
                    <a:pt x="311642" y="452172"/>
                  </a:lnTo>
                  <a:lnTo>
                    <a:pt x="307470" y="448785"/>
                  </a:lnTo>
                  <a:lnTo>
                    <a:pt x="310442" y="446342"/>
                  </a:lnTo>
                  <a:lnTo>
                    <a:pt x="312328" y="441955"/>
                  </a:lnTo>
                  <a:lnTo>
                    <a:pt x="302498" y="439068"/>
                  </a:lnTo>
                  <a:lnTo>
                    <a:pt x="305813" y="434014"/>
                  </a:lnTo>
                  <a:lnTo>
                    <a:pt x="302955" y="429350"/>
                  </a:lnTo>
                  <a:lnTo>
                    <a:pt x="300155" y="429905"/>
                  </a:lnTo>
                  <a:lnTo>
                    <a:pt x="290668" y="426795"/>
                  </a:lnTo>
                  <a:lnTo>
                    <a:pt x="286782" y="427684"/>
                  </a:lnTo>
                  <a:lnTo>
                    <a:pt x="286153" y="430627"/>
                  </a:lnTo>
                  <a:lnTo>
                    <a:pt x="276037" y="429794"/>
                  </a:lnTo>
                  <a:lnTo>
                    <a:pt x="275809" y="437513"/>
                  </a:lnTo>
                  <a:lnTo>
                    <a:pt x="276780" y="444787"/>
                  </a:lnTo>
                  <a:lnTo>
                    <a:pt x="265865" y="441566"/>
                  </a:lnTo>
                  <a:lnTo>
                    <a:pt x="263521" y="446786"/>
                  </a:lnTo>
                  <a:lnTo>
                    <a:pt x="258949" y="447952"/>
                  </a:lnTo>
                  <a:lnTo>
                    <a:pt x="257349" y="451117"/>
                  </a:lnTo>
                  <a:lnTo>
                    <a:pt x="252320" y="450618"/>
                  </a:lnTo>
                  <a:lnTo>
                    <a:pt x="245519" y="448619"/>
                  </a:lnTo>
                  <a:lnTo>
                    <a:pt x="239747" y="441178"/>
                  </a:lnTo>
                  <a:lnTo>
                    <a:pt x="239747" y="439068"/>
                  </a:lnTo>
                  <a:lnTo>
                    <a:pt x="236775" y="437346"/>
                  </a:lnTo>
                  <a:lnTo>
                    <a:pt x="232546" y="438679"/>
                  </a:lnTo>
                  <a:lnTo>
                    <a:pt x="232546" y="438679"/>
                  </a:lnTo>
                  <a:lnTo>
                    <a:pt x="232203" y="439401"/>
                  </a:lnTo>
                  <a:lnTo>
                    <a:pt x="232203" y="439401"/>
                  </a:lnTo>
                  <a:lnTo>
                    <a:pt x="231288" y="439956"/>
                  </a:lnTo>
                  <a:lnTo>
                    <a:pt x="231288" y="439956"/>
                  </a:lnTo>
                  <a:lnTo>
                    <a:pt x="227688" y="440511"/>
                  </a:lnTo>
                  <a:lnTo>
                    <a:pt x="230545" y="442122"/>
                  </a:lnTo>
                  <a:lnTo>
                    <a:pt x="227231" y="443232"/>
                  </a:lnTo>
                  <a:lnTo>
                    <a:pt x="227688" y="446953"/>
                  </a:lnTo>
                  <a:lnTo>
                    <a:pt x="225802" y="448396"/>
                  </a:lnTo>
                  <a:lnTo>
                    <a:pt x="225402" y="452394"/>
                  </a:lnTo>
                  <a:lnTo>
                    <a:pt x="217801" y="454282"/>
                  </a:lnTo>
                  <a:lnTo>
                    <a:pt x="215286" y="443899"/>
                  </a:lnTo>
                  <a:lnTo>
                    <a:pt x="216429" y="440234"/>
                  </a:lnTo>
                  <a:lnTo>
                    <a:pt x="212029" y="430127"/>
                  </a:lnTo>
                  <a:lnTo>
                    <a:pt x="209171" y="431238"/>
                  </a:lnTo>
                  <a:lnTo>
                    <a:pt x="208085" y="427073"/>
                  </a:lnTo>
                  <a:lnTo>
                    <a:pt x="208885" y="422797"/>
                  </a:lnTo>
                  <a:lnTo>
                    <a:pt x="204428" y="417689"/>
                  </a:lnTo>
                  <a:lnTo>
                    <a:pt x="199513" y="416245"/>
                  </a:lnTo>
                  <a:lnTo>
                    <a:pt x="197855" y="411858"/>
                  </a:lnTo>
                  <a:lnTo>
                    <a:pt x="200427" y="411359"/>
                  </a:lnTo>
                  <a:lnTo>
                    <a:pt x="199227" y="408027"/>
                  </a:lnTo>
                  <a:lnTo>
                    <a:pt x="195798" y="408193"/>
                  </a:lnTo>
                  <a:lnTo>
                    <a:pt x="195169" y="402363"/>
                  </a:lnTo>
                  <a:lnTo>
                    <a:pt x="189226" y="398532"/>
                  </a:lnTo>
                  <a:lnTo>
                    <a:pt x="185854" y="398420"/>
                  </a:lnTo>
                  <a:lnTo>
                    <a:pt x="185282" y="394367"/>
                  </a:lnTo>
                  <a:lnTo>
                    <a:pt x="182825" y="393256"/>
                  </a:lnTo>
                  <a:lnTo>
                    <a:pt x="182082" y="399864"/>
                  </a:lnTo>
                  <a:lnTo>
                    <a:pt x="172480" y="397310"/>
                  </a:lnTo>
                  <a:lnTo>
                    <a:pt x="167337" y="397254"/>
                  </a:lnTo>
                  <a:lnTo>
                    <a:pt x="166537" y="399198"/>
                  </a:lnTo>
                  <a:lnTo>
                    <a:pt x="161336" y="400753"/>
                  </a:lnTo>
                  <a:lnTo>
                    <a:pt x="150877" y="402252"/>
                  </a:lnTo>
                  <a:lnTo>
                    <a:pt x="147449" y="407305"/>
                  </a:lnTo>
                  <a:lnTo>
                    <a:pt x="146991" y="418022"/>
                  </a:lnTo>
                  <a:lnTo>
                    <a:pt x="143848" y="418799"/>
                  </a:lnTo>
                  <a:lnTo>
                    <a:pt x="143334" y="422631"/>
                  </a:lnTo>
                  <a:lnTo>
                    <a:pt x="145963" y="423186"/>
                  </a:lnTo>
                  <a:close/>
                  <a:moveTo>
                    <a:pt x="548417" y="50309"/>
                  </a:moveTo>
                  <a:lnTo>
                    <a:pt x="551674" y="53030"/>
                  </a:lnTo>
                  <a:lnTo>
                    <a:pt x="551674" y="56417"/>
                  </a:lnTo>
                  <a:lnTo>
                    <a:pt x="547674" y="53808"/>
                  </a:lnTo>
                  <a:close/>
                  <a:moveTo>
                    <a:pt x="544988" y="45978"/>
                  </a:moveTo>
                  <a:lnTo>
                    <a:pt x="547960" y="45534"/>
                  </a:lnTo>
                  <a:lnTo>
                    <a:pt x="548703" y="48588"/>
                  </a:lnTo>
                  <a:close/>
                  <a:moveTo>
                    <a:pt x="572592" y="228946"/>
                  </a:moveTo>
                  <a:lnTo>
                    <a:pt x="568934" y="228779"/>
                  </a:lnTo>
                  <a:lnTo>
                    <a:pt x="571506" y="227169"/>
                  </a:lnTo>
                  <a:close/>
                  <a:moveTo>
                    <a:pt x="550360" y="26376"/>
                  </a:moveTo>
                  <a:lnTo>
                    <a:pt x="549617" y="20601"/>
                  </a:lnTo>
                  <a:lnTo>
                    <a:pt x="553789" y="25377"/>
                  </a:lnTo>
                  <a:close/>
                  <a:moveTo>
                    <a:pt x="565962" y="3332"/>
                  </a:moveTo>
                  <a:lnTo>
                    <a:pt x="563790" y="1222"/>
                  </a:lnTo>
                  <a:lnTo>
                    <a:pt x="565619" y="0"/>
                  </a:lnTo>
                  <a:close/>
                  <a:moveTo>
                    <a:pt x="495495" y="303355"/>
                  </a:moveTo>
                  <a:lnTo>
                    <a:pt x="496696" y="301022"/>
                  </a:lnTo>
                  <a:lnTo>
                    <a:pt x="498639" y="304299"/>
                  </a:lnTo>
                  <a:lnTo>
                    <a:pt x="496467" y="306187"/>
                  </a:lnTo>
                  <a:close/>
                  <a:moveTo>
                    <a:pt x="538873" y="50476"/>
                  </a:moveTo>
                  <a:lnTo>
                    <a:pt x="536587" y="46589"/>
                  </a:lnTo>
                  <a:lnTo>
                    <a:pt x="539330" y="46311"/>
                  </a:lnTo>
                  <a:close/>
                  <a:moveTo>
                    <a:pt x="555161" y="10551"/>
                  </a:moveTo>
                  <a:lnTo>
                    <a:pt x="556475" y="6553"/>
                  </a:lnTo>
                  <a:lnTo>
                    <a:pt x="559447" y="7996"/>
                  </a:lnTo>
                  <a:close/>
                  <a:moveTo>
                    <a:pt x="618941" y="93733"/>
                  </a:moveTo>
                  <a:lnTo>
                    <a:pt x="618883" y="93622"/>
                  </a:lnTo>
                  <a:lnTo>
                    <a:pt x="618941" y="93566"/>
                  </a:lnTo>
                  <a:lnTo>
                    <a:pt x="618941" y="93677"/>
                  </a:lnTo>
                  <a:close/>
                  <a:moveTo>
                    <a:pt x="618598" y="93566"/>
                  </a:moveTo>
                  <a:lnTo>
                    <a:pt x="618769" y="93566"/>
                  </a:lnTo>
                  <a:lnTo>
                    <a:pt x="618769" y="93622"/>
                  </a:lnTo>
                  <a:close/>
                  <a:moveTo>
                    <a:pt x="618769" y="93566"/>
                  </a:moveTo>
                  <a:lnTo>
                    <a:pt x="618827" y="93566"/>
                  </a:lnTo>
                  <a:lnTo>
                    <a:pt x="618883" y="93566"/>
                  </a:lnTo>
                  <a:lnTo>
                    <a:pt x="618883" y="93622"/>
                  </a:lnTo>
                  <a:lnTo>
                    <a:pt x="618769" y="93677"/>
                  </a:lnTo>
                  <a:close/>
                  <a:moveTo>
                    <a:pt x="62751" y="288362"/>
                  </a:moveTo>
                  <a:lnTo>
                    <a:pt x="63666" y="288029"/>
                  </a:lnTo>
                  <a:lnTo>
                    <a:pt x="64409" y="289028"/>
                  </a:lnTo>
                  <a:lnTo>
                    <a:pt x="62065" y="29013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1D99A0A-756D-B360-CE0F-7DEAD681AB53}"/>
                </a:ext>
              </a:extLst>
            </p:cNvPr>
            <p:cNvSpPr/>
            <p:nvPr/>
          </p:nvSpPr>
          <p:spPr>
            <a:xfrm>
              <a:off x="14079" y="6213"/>
              <a:ext cx="1097" cy="1043"/>
            </a:xfrm>
            <a:custGeom>
              <a:avLst/>
              <a:gdLst>
                <a:gd name="connsiteX0" fmla="*/ 218601 w 581025"/>
                <a:gd name="connsiteY0" fmla="*/ 450728 h 552450"/>
                <a:gd name="connsiteX1" fmla="*/ 211971 w 581025"/>
                <a:gd name="connsiteY1" fmla="*/ 449562 h 552450"/>
                <a:gd name="connsiteX2" fmla="*/ 208885 w 581025"/>
                <a:gd name="connsiteY2" fmla="*/ 447508 h 552450"/>
                <a:gd name="connsiteX3" fmla="*/ 206771 w 581025"/>
                <a:gd name="connsiteY3" fmla="*/ 448118 h 552450"/>
                <a:gd name="connsiteX4" fmla="*/ 202713 w 581025"/>
                <a:gd name="connsiteY4" fmla="*/ 445620 h 552450"/>
                <a:gd name="connsiteX5" fmla="*/ 201341 w 581025"/>
                <a:gd name="connsiteY5" fmla="*/ 448618 h 552450"/>
                <a:gd name="connsiteX6" fmla="*/ 196369 w 581025"/>
                <a:gd name="connsiteY6" fmla="*/ 448174 h 552450"/>
                <a:gd name="connsiteX7" fmla="*/ 193741 w 581025"/>
                <a:gd name="connsiteY7" fmla="*/ 452339 h 552450"/>
                <a:gd name="connsiteX8" fmla="*/ 188368 w 581025"/>
                <a:gd name="connsiteY8" fmla="*/ 449229 h 552450"/>
                <a:gd name="connsiteX9" fmla="*/ 185511 w 581025"/>
                <a:gd name="connsiteY9" fmla="*/ 449840 h 552450"/>
                <a:gd name="connsiteX10" fmla="*/ 182539 w 581025"/>
                <a:gd name="connsiteY10" fmla="*/ 454671 h 552450"/>
                <a:gd name="connsiteX11" fmla="*/ 171223 w 581025"/>
                <a:gd name="connsiteY11" fmla="*/ 446841 h 552450"/>
                <a:gd name="connsiteX12" fmla="*/ 168137 w 581025"/>
                <a:gd name="connsiteY12" fmla="*/ 447674 h 552450"/>
                <a:gd name="connsiteX13" fmla="*/ 166022 w 581025"/>
                <a:gd name="connsiteY13" fmla="*/ 444787 h 552450"/>
                <a:gd name="connsiteX14" fmla="*/ 166537 w 581025"/>
                <a:gd name="connsiteY14" fmla="*/ 448563 h 552450"/>
                <a:gd name="connsiteX15" fmla="*/ 159622 w 581025"/>
                <a:gd name="connsiteY15" fmla="*/ 443232 h 552450"/>
                <a:gd name="connsiteX16" fmla="*/ 158021 w 581025"/>
                <a:gd name="connsiteY16" fmla="*/ 437901 h 552450"/>
                <a:gd name="connsiteX17" fmla="*/ 153449 w 581025"/>
                <a:gd name="connsiteY17" fmla="*/ 440567 h 552450"/>
                <a:gd name="connsiteX18" fmla="*/ 149849 w 581025"/>
                <a:gd name="connsiteY18" fmla="*/ 438179 h 552450"/>
                <a:gd name="connsiteX19" fmla="*/ 147334 w 581025"/>
                <a:gd name="connsiteY19" fmla="*/ 433181 h 552450"/>
                <a:gd name="connsiteX20" fmla="*/ 141905 w 581025"/>
                <a:gd name="connsiteY20" fmla="*/ 434736 h 552450"/>
                <a:gd name="connsiteX21" fmla="*/ 138933 w 581025"/>
                <a:gd name="connsiteY21" fmla="*/ 431904 h 552450"/>
                <a:gd name="connsiteX22" fmla="*/ 134361 w 581025"/>
                <a:gd name="connsiteY22" fmla="*/ 431016 h 552450"/>
                <a:gd name="connsiteX23" fmla="*/ 125503 w 581025"/>
                <a:gd name="connsiteY23" fmla="*/ 423353 h 552450"/>
                <a:gd name="connsiteX24" fmla="*/ 119273 w 581025"/>
                <a:gd name="connsiteY24" fmla="*/ 423408 h 552450"/>
                <a:gd name="connsiteX25" fmla="*/ 118759 w 581025"/>
                <a:gd name="connsiteY25" fmla="*/ 420243 h 552450"/>
                <a:gd name="connsiteX26" fmla="*/ 112929 w 581025"/>
                <a:gd name="connsiteY26" fmla="*/ 424796 h 552450"/>
                <a:gd name="connsiteX27" fmla="*/ 108529 w 581025"/>
                <a:gd name="connsiteY27" fmla="*/ 420965 h 552450"/>
                <a:gd name="connsiteX28" fmla="*/ 106929 w 581025"/>
                <a:gd name="connsiteY28" fmla="*/ 415912 h 552450"/>
                <a:gd name="connsiteX29" fmla="*/ 101842 w 581025"/>
                <a:gd name="connsiteY29" fmla="*/ 410137 h 552450"/>
                <a:gd name="connsiteX30" fmla="*/ 103443 w 581025"/>
                <a:gd name="connsiteY30" fmla="*/ 406416 h 552450"/>
                <a:gd name="connsiteX31" fmla="*/ 97670 w 581025"/>
                <a:gd name="connsiteY31" fmla="*/ 406749 h 552450"/>
                <a:gd name="connsiteX32" fmla="*/ 94584 w 581025"/>
                <a:gd name="connsiteY32" fmla="*/ 398809 h 552450"/>
                <a:gd name="connsiteX33" fmla="*/ 86526 w 581025"/>
                <a:gd name="connsiteY33" fmla="*/ 395477 h 552450"/>
                <a:gd name="connsiteX34" fmla="*/ 84926 w 581025"/>
                <a:gd name="connsiteY34" fmla="*/ 390591 h 552450"/>
                <a:gd name="connsiteX35" fmla="*/ 82983 w 581025"/>
                <a:gd name="connsiteY35" fmla="*/ 392756 h 552450"/>
                <a:gd name="connsiteX36" fmla="*/ 81839 w 581025"/>
                <a:gd name="connsiteY36" fmla="*/ 387592 h 552450"/>
                <a:gd name="connsiteX37" fmla="*/ 84697 w 581025"/>
                <a:gd name="connsiteY37" fmla="*/ 383039 h 552450"/>
                <a:gd name="connsiteX38" fmla="*/ 83325 w 581025"/>
                <a:gd name="connsiteY38" fmla="*/ 379207 h 552450"/>
                <a:gd name="connsiteX39" fmla="*/ 79897 w 581025"/>
                <a:gd name="connsiteY39" fmla="*/ 375209 h 552450"/>
                <a:gd name="connsiteX40" fmla="*/ 73496 w 581025"/>
                <a:gd name="connsiteY40" fmla="*/ 375542 h 552450"/>
                <a:gd name="connsiteX41" fmla="*/ 77210 w 581025"/>
                <a:gd name="connsiteY41" fmla="*/ 371989 h 552450"/>
                <a:gd name="connsiteX42" fmla="*/ 75953 w 581025"/>
                <a:gd name="connsiteY42" fmla="*/ 367157 h 552450"/>
                <a:gd name="connsiteX43" fmla="*/ 72867 w 581025"/>
                <a:gd name="connsiteY43" fmla="*/ 366213 h 552450"/>
                <a:gd name="connsiteX44" fmla="*/ 71210 w 581025"/>
                <a:gd name="connsiteY44" fmla="*/ 362715 h 552450"/>
                <a:gd name="connsiteX45" fmla="*/ 67552 w 581025"/>
                <a:gd name="connsiteY45" fmla="*/ 359772 h 552450"/>
                <a:gd name="connsiteX46" fmla="*/ 63551 w 581025"/>
                <a:gd name="connsiteY46" fmla="*/ 361105 h 552450"/>
                <a:gd name="connsiteX47" fmla="*/ 63666 w 581025"/>
                <a:gd name="connsiteY47" fmla="*/ 357440 h 552450"/>
                <a:gd name="connsiteX48" fmla="*/ 57894 w 581025"/>
                <a:gd name="connsiteY48" fmla="*/ 351609 h 552450"/>
                <a:gd name="connsiteX49" fmla="*/ 61723 w 581025"/>
                <a:gd name="connsiteY49" fmla="*/ 343280 h 552450"/>
                <a:gd name="connsiteX50" fmla="*/ 61723 w 581025"/>
                <a:gd name="connsiteY50" fmla="*/ 338282 h 552450"/>
                <a:gd name="connsiteX51" fmla="*/ 58980 w 581025"/>
                <a:gd name="connsiteY51" fmla="*/ 331563 h 552450"/>
                <a:gd name="connsiteX52" fmla="*/ 61780 w 581025"/>
                <a:gd name="connsiteY52" fmla="*/ 328010 h 552450"/>
                <a:gd name="connsiteX53" fmla="*/ 61780 w 581025"/>
                <a:gd name="connsiteY53" fmla="*/ 326843 h 552450"/>
                <a:gd name="connsiteX54" fmla="*/ 59551 w 581025"/>
                <a:gd name="connsiteY54" fmla="*/ 320458 h 552450"/>
                <a:gd name="connsiteX55" fmla="*/ 59665 w 581025"/>
                <a:gd name="connsiteY55" fmla="*/ 315682 h 552450"/>
                <a:gd name="connsiteX56" fmla="*/ 56236 w 581025"/>
                <a:gd name="connsiteY56" fmla="*/ 312295 h 552450"/>
                <a:gd name="connsiteX57" fmla="*/ 48064 w 581025"/>
                <a:gd name="connsiteY57" fmla="*/ 309463 h 552450"/>
                <a:gd name="connsiteX58" fmla="*/ 42977 w 581025"/>
                <a:gd name="connsiteY58" fmla="*/ 303743 h 552450"/>
                <a:gd name="connsiteX59" fmla="*/ 43720 w 581025"/>
                <a:gd name="connsiteY59" fmla="*/ 300634 h 552450"/>
                <a:gd name="connsiteX60" fmla="*/ 42349 w 581025"/>
                <a:gd name="connsiteY60" fmla="*/ 296469 h 552450"/>
                <a:gd name="connsiteX61" fmla="*/ 39091 w 581025"/>
                <a:gd name="connsiteY61" fmla="*/ 291416 h 552450"/>
                <a:gd name="connsiteX62" fmla="*/ 35319 w 581025"/>
                <a:gd name="connsiteY62" fmla="*/ 291138 h 552450"/>
                <a:gd name="connsiteX63" fmla="*/ 32633 w 581025"/>
                <a:gd name="connsiteY63" fmla="*/ 287251 h 552450"/>
                <a:gd name="connsiteX64" fmla="*/ 28004 w 581025"/>
                <a:gd name="connsiteY64" fmla="*/ 285086 h 552450"/>
                <a:gd name="connsiteX65" fmla="*/ 23317 w 581025"/>
                <a:gd name="connsiteY65" fmla="*/ 285141 h 552450"/>
                <a:gd name="connsiteX66" fmla="*/ 21031 w 581025"/>
                <a:gd name="connsiteY66" fmla="*/ 281199 h 552450"/>
                <a:gd name="connsiteX67" fmla="*/ 24860 w 581025"/>
                <a:gd name="connsiteY67" fmla="*/ 278700 h 552450"/>
                <a:gd name="connsiteX68" fmla="*/ 24746 w 581025"/>
                <a:gd name="connsiteY68" fmla="*/ 276978 h 552450"/>
                <a:gd name="connsiteX69" fmla="*/ 28290 w 581025"/>
                <a:gd name="connsiteY69" fmla="*/ 275590 h 552450"/>
                <a:gd name="connsiteX70" fmla="*/ 28804 w 581025"/>
                <a:gd name="connsiteY70" fmla="*/ 272425 h 552450"/>
                <a:gd name="connsiteX71" fmla="*/ 24118 w 581025"/>
                <a:gd name="connsiteY71" fmla="*/ 264651 h 552450"/>
                <a:gd name="connsiteX72" fmla="*/ 21031 w 581025"/>
                <a:gd name="connsiteY72" fmla="*/ 266039 h 552450"/>
                <a:gd name="connsiteX73" fmla="*/ 21432 w 581025"/>
                <a:gd name="connsiteY73" fmla="*/ 257266 h 552450"/>
                <a:gd name="connsiteX74" fmla="*/ 23489 w 581025"/>
                <a:gd name="connsiteY74" fmla="*/ 255933 h 552450"/>
                <a:gd name="connsiteX75" fmla="*/ 26118 w 581025"/>
                <a:gd name="connsiteY75" fmla="*/ 250602 h 552450"/>
                <a:gd name="connsiteX76" fmla="*/ 24232 w 581025"/>
                <a:gd name="connsiteY76" fmla="*/ 248770 h 552450"/>
                <a:gd name="connsiteX77" fmla="*/ 18288 w 581025"/>
                <a:gd name="connsiteY77" fmla="*/ 246993 h 552450"/>
                <a:gd name="connsiteX78" fmla="*/ 17717 w 581025"/>
                <a:gd name="connsiteY78" fmla="*/ 244772 h 552450"/>
                <a:gd name="connsiteX79" fmla="*/ 13659 w 581025"/>
                <a:gd name="connsiteY79" fmla="*/ 244272 h 552450"/>
                <a:gd name="connsiteX80" fmla="*/ 7315 w 581025"/>
                <a:gd name="connsiteY80" fmla="*/ 241384 h 552450"/>
                <a:gd name="connsiteX81" fmla="*/ 6287 w 581025"/>
                <a:gd name="connsiteY81" fmla="*/ 236331 h 552450"/>
                <a:gd name="connsiteX82" fmla="*/ 8458 w 581025"/>
                <a:gd name="connsiteY82" fmla="*/ 235831 h 552450"/>
                <a:gd name="connsiteX83" fmla="*/ 13259 w 581025"/>
                <a:gd name="connsiteY83" fmla="*/ 230834 h 552450"/>
                <a:gd name="connsiteX84" fmla="*/ 10459 w 581025"/>
                <a:gd name="connsiteY84" fmla="*/ 224504 h 552450"/>
                <a:gd name="connsiteX85" fmla="*/ 3943 w 581025"/>
                <a:gd name="connsiteY85" fmla="*/ 220006 h 552450"/>
                <a:gd name="connsiteX86" fmla="*/ 3943 w 581025"/>
                <a:gd name="connsiteY86" fmla="*/ 220006 h 552450"/>
                <a:gd name="connsiteX87" fmla="*/ 0 w 581025"/>
                <a:gd name="connsiteY87" fmla="*/ 210621 h 552450"/>
                <a:gd name="connsiteX88" fmla="*/ 1086 w 581025"/>
                <a:gd name="connsiteY88" fmla="*/ 207512 h 552450"/>
                <a:gd name="connsiteX89" fmla="*/ 4058 w 581025"/>
                <a:gd name="connsiteY89" fmla="*/ 206012 h 552450"/>
                <a:gd name="connsiteX90" fmla="*/ 571 w 581025"/>
                <a:gd name="connsiteY90" fmla="*/ 205013 h 552450"/>
                <a:gd name="connsiteX91" fmla="*/ 1714 w 581025"/>
                <a:gd name="connsiteY91" fmla="*/ 201181 h 552450"/>
                <a:gd name="connsiteX92" fmla="*/ 5944 w 581025"/>
                <a:gd name="connsiteY92" fmla="*/ 202569 h 552450"/>
                <a:gd name="connsiteX93" fmla="*/ 11830 w 581025"/>
                <a:gd name="connsiteY93" fmla="*/ 200015 h 552450"/>
                <a:gd name="connsiteX94" fmla="*/ 16002 w 581025"/>
                <a:gd name="connsiteY94" fmla="*/ 203125 h 552450"/>
                <a:gd name="connsiteX95" fmla="*/ 23203 w 581025"/>
                <a:gd name="connsiteY95" fmla="*/ 200404 h 552450"/>
                <a:gd name="connsiteX96" fmla="*/ 32404 w 581025"/>
                <a:gd name="connsiteY96" fmla="*/ 200682 h 552450"/>
                <a:gd name="connsiteX97" fmla="*/ 36062 w 581025"/>
                <a:gd name="connsiteY97" fmla="*/ 195351 h 552450"/>
                <a:gd name="connsiteX98" fmla="*/ 40005 w 581025"/>
                <a:gd name="connsiteY98" fmla="*/ 195628 h 552450"/>
                <a:gd name="connsiteX99" fmla="*/ 43034 w 581025"/>
                <a:gd name="connsiteY99" fmla="*/ 199460 h 552450"/>
                <a:gd name="connsiteX100" fmla="*/ 48521 w 581025"/>
                <a:gd name="connsiteY100" fmla="*/ 196295 h 552450"/>
                <a:gd name="connsiteX101" fmla="*/ 50350 w 581025"/>
                <a:gd name="connsiteY101" fmla="*/ 193463 h 552450"/>
                <a:gd name="connsiteX102" fmla="*/ 51893 w 581025"/>
                <a:gd name="connsiteY102" fmla="*/ 186577 h 552450"/>
                <a:gd name="connsiteX103" fmla="*/ 57093 w 581025"/>
                <a:gd name="connsiteY103" fmla="*/ 189243 h 552450"/>
                <a:gd name="connsiteX104" fmla="*/ 62580 w 581025"/>
                <a:gd name="connsiteY104" fmla="*/ 185356 h 552450"/>
                <a:gd name="connsiteX105" fmla="*/ 70295 w 581025"/>
                <a:gd name="connsiteY105" fmla="*/ 183578 h 552450"/>
                <a:gd name="connsiteX106" fmla="*/ 73096 w 581025"/>
                <a:gd name="connsiteY106" fmla="*/ 177804 h 552450"/>
                <a:gd name="connsiteX107" fmla="*/ 80925 w 581025"/>
                <a:gd name="connsiteY107" fmla="*/ 179858 h 552450"/>
                <a:gd name="connsiteX108" fmla="*/ 82983 w 581025"/>
                <a:gd name="connsiteY108" fmla="*/ 176471 h 552450"/>
                <a:gd name="connsiteX109" fmla="*/ 86412 w 581025"/>
                <a:gd name="connsiteY109" fmla="*/ 177915 h 552450"/>
                <a:gd name="connsiteX110" fmla="*/ 91384 w 581025"/>
                <a:gd name="connsiteY110" fmla="*/ 175083 h 552450"/>
                <a:gd name="connsiteX111" fmla="*/ 95442 w 581025"/>
                <a:gd name="connsiteY111" fmla="*/ 176971 h 552450"/>
                <a:gd name="connsiteX112" fmla="*/ 100071 w 581025"/>
                <a:gd name="connsiteY112" fmla="*/ 174361 h 552450"/>
                <a:gd name="connsiteX113" fmla="*/ 105957 w 581025"/>
                <a:gd name="connsiteY113" fmla="*/ 175305 h 552450"/>
                <a:gd name="connsiteX114" fmla="*/ 109786 w 581025"/>
                <a:gd name="connsiteY114" fmla="*/ 172639 h 552450"/>
                <a:gd name="connsiteX115" fmla="*/ 112244 w 581025"/>
                <a:gd name="connsiteY115" fmla="*/ 173806 h 552450"/>
                <a:gd name="connsiteX116" fmla="*/ 114244 w 581025"/>
                <a:gd name="connsiteY116" fmla="*/ 169474 h 552450"/>
                <a:gd name="connsiteX117" fmla="*/ 116644 w 581025"/>
                <a:gd name="connsiteY117" fmla="*/ 167975 h 552450"/>
                <a:gd name="connsiteX118" fmla="*/ 119331 w 581025"/>
                <a:gd name="connsiteY118" fmla="*/ 162977 h 552450"/>
                <a:gd name="connsiteX119" fmla="*/ 122588 w 581025"/>
                <a:gd name="connsiteY119" fmla="*/ 161589 h 552450"/>
                <a:gd name="connsiteX120" fmla="*/ 120931 w 581025"/>
                <a:gd name="connsiteY120" fmla="*/ 157813 h 552450"/>
                <a:gd name="connsiteX121" fmla="*/ 128017 w 581025"/>
                <a:gd name="connsiteY121" fmla="*/ 155537 h 552450"/>
                <a:gd name="connsiteX122" fmla="*/ 134189 w 581025"/>
                <a:gd name="connsiteY122" fmla="*/ 152316 h 552450"/>
                <a:gd name="connsiteX123" fmla="*/ 134475 w 581025"/>
                <a:gd name="connsiteY123" fmla="*/ 148984 h 552450"/>
                <a:gd name="connsiteX124" fmla="*/ 145905 w 581025"/>
                <a:gd name="connsiteY124" fmla="*/ 146596 h 552450"/>
                <a:gd name="connsiteX125" fmla="*/ 150020 w 581025"/>
                <a:gd name="connsiteY125" fmla="*/ 148429 h 552450"/>
                <a:gd name="connsiteX126" fmla="*/ 153849 w 581025"/>
                <a:gd name="connsiteY126" fmla="*/ 148262 h 552450"/>
                <a:gd name="connsiteX127" fmla="*/ 155735 w 581025"/>
                <a:gd name="connsiteY127" fmla="*/ 150872 h 552450"/>
                <a:gd name="connsiteX128" fmla="*/ 157850 w 581025"/>
                <a:gd name="connsiteY128" fmla="*/ 149706 h 552450"/>
                <a:gd name="connsiteX129" fmla="*/ 157335 w 581025"/>
                <a:gd name="connsiteY129" fmla="*/ 144875 h 552450"/>
                <a:gd name="connsiteX130" fmla="*/ 158250 w 581025"/>
                <a:gd name="connsiteY130" fmla="*/ 138656 h 552450"/>
                <a:gd name="connsiteX131" fmla="*/ 155793 w 581025"/>
                <a:gd name="connsiteY131" fmla="*/ 134047 h 552450"/>
                <a:gd name="connsiteX132" fmla="*/ 159393 w 581025"/>
                <a:gd name="connsiteY132" fmla="*/ 131159 h 552450"/>
                <a:gd name="connsiteX133" fmla="*/ 157564 w 581025"/>
                <a:gd name="connsiteY133" fmla="*/ 124274 h 552450"/>
                <a:gd name="connsiteX134" fmla="*/ 164936 w 581025"/>
                <a:gd name="connsiteY134" fmla="*/ 125273 h 552450"/>
                <a:gd name="connsiteX135" fmla="*/ 172252 w 581025"/>
                <a:gd name="connsiteY135" fmla="*/ 127328 h 552450"/>
                <a:gd name="connsiteX136" fmla="*/ 174595 w 581025"/>
                <a:gd name="connsiteY136" fmla="*/ 129438 h 552450"/>
                <a:gd name="connsiteX137" fmla="*/ 180367 w 581025"/>
                <a:gd name="connsiteY137" fmla="*/ 127494 h 552450"/>
                <a:gd name="connsiteX138" fmla="*/ 178824 w 581025"/>
                <a:gd name="connsiteY138" fmla="*/ 131104 h 552450"/>
                <a:gd name="connsiteX139" fmla="*/ 186196 w 581025"/>
                <a:gd name="connsiteY139" fmla="*/ 131104 h 552450"/>
                <a:gd name="connsiteX140" fmla="*/ 188368 w 581025"/>
                <a:gd name="connsiteY140" fmla="*/ 128938 h 552450"/>
                <a:gd name="connsiteX141" fmla="*/ 199741 w 581025"/>
                <a:gd name="connsiteY141" fmla="*/ 131270 h 552450"/>
                <a:gd name="connsiteX142" fmla="*/ 211228 w 581025"/>
                <a:gd name="connsiteY142" fmla="*/ 130438 h 552450"/>
                <a:gd name="connsiteX143" fmla="*/ 210371 w 581025"/>
                <a:gd name="connsiteY143" fmla="*/ 126162 h 552450"/>
                <a:gd name="connsiteX144" fmla="*/ 218944 w 581025"/>
                <a:gd name="connsiteY144" fmla="*/ 132659 h 552450"/>
                <a:gd name="connsiteX145" fmla="*/ 223802 w 581025"/>
                <a:gd name="connsiteY145" fmla="*/ 132492 h 552450"/>
                <a:gd name="connsiteX146" fmla="*/ 228374 w 581025"/>
                <a:gd name="connsiteY146" fmla="*/ 126772 h 552450"/>
                <a:gd name="connsiteX147" fmla="*/ 234146 w 581025"/>
                <a:gd name="connsiteY147" fmla="*/ 128383 h 552450"/>
                <a:gd name="connsiteX148" fmla="*/ 238775 w 581025"/>
                <a:gd name="connsiteY148" fmla="*/ 126217 h 552450"/>
                <a:gd name="connsiteX149" fmla="*/ 238946 w 581025"/>
                <a:gd name="connsiteY149" fmla="*/ 123774 h 552450"/>
                <a:gd name="connsiteX150" fmla="*/ 244147 w 581025"/>
                <a:gd name="connsiteY150" fmla="*/ 122441 h 552450"/>
                <a:gd name="connsiteX151" fmla="*/ 243576 w 581025"/>
                <a:gd name="connsiteY151" fmla="*/ 117499 h 552450"/>
                <a:gd name="connsiteX152" fmla="*/ 244547 w 581025"/>
                <a:gd name="connsiteY152" fmla="*/ 114945 h 552450"/>
                <a:gd name="connsiteX153" fmla="*/ 251120 w 581025"/>
                <a:gd name="connsiteY153" fmla="*/ 115889 h 552450"/>
                <a:gd name="connsiteX154" fmla="*/ 256606 w 581025"/>
                <a:gd name="connsiteY154" fmla="*/ 118332 h 552450"/>
                <a:gd name="connsiteX155" fmla="*/ 258721 w 581025"/>
                <a:gd name="connsiteY155" fmla="*/ 116222 h 552450"/>
                <a:gd name="connsiteX156" fmla="*/ 260207 w 581025"/>
                <a:gd name="connsiteY156" fmla="*/ 109170 h 552450"/>
                <a:gd name="connsiteX157" fmla="*/ 262092 w 581025"/>
                <a:gd name="connsiteY157" fmla="*/ 109559 h 552450"/>
                <a:gd name="connsiteX158" fmla="*/ 262493 w 581025"/>
                <a:gd name="connsiteY158" fmla="*/ 105061 h 552450"/>
                <a:gd name="connsiteX159" fmla="*/ 267465 w 581025"/>
                <a:gd name="connsiteY159" fmla="*/ 105005 h 552450"/>
                <a:gd name="connsiteX160" fmla="*/ 273123 w 581025"/>
                <a:gd name="connsiteY160" fmla="*/ 107560 h 552450"/>
                <a:gd name="connsiteX161" fmla="*/ 273866 w 581025"/>
                <a:gd name="connsiteY161" fmla="*/ 101396 h 552450"/>
                <a:gd name="connsiteX162" fmla="*/ 277180 w 581025"/>
                <a:gd name="connsiteY162" fmla="*/ 102840 h 552450"/>
                <a:gd name="connsiteX163" fmla="*/ 281238 w 581025"/>
                <a:gd name="connsiteY163" fmla="*/ 98453 h 552450"/>
                <a:gd name="connsiteX164" fmla="*/ 285639 w 581025"/>
                <a:gd name="connsiteY164" fmla="*/ 98397 h 552450"/>
                <a:gd name="connsiteX165" fmla="*/ 291182 w 581025"/>
                <a:gd name="connsiteY165" fmla="*/ 95565 h 552450"/>
                <a:gd name="connsiteX166" fmla="*/ 292554 w 581025"/>
                <a:gd name="connsiteY166" fmla="*/ 90845 h 552450"/>
                <a:gd name="connsiteX167" fmla="*/ 296669 w 581025"/>
                <a:gd name="connsiteY167" fmla="*/ 85348 h 552450"/>
                <a:gd name="connsiteX168" fmla="*/ 295697 w 581025"/>
                <a:gd name="connsiteY168" fmla="*/ 81350 h 552450"/>
                <a:gd name="connsiteX169" fmla="*/ 298554 w 581025"/>
                <a:gd name="connsiteY169" fmla="*/ 84015 h 552450"/>
                <a:gd name="connsiteX170" fmla="*/ 302898 w 581025"/>
                <a:gd name="connsiteY170" fmla="*/ 84126 h 552450"/>
                <a:gd name="connsiteX171" fmla="*/ 302669 w 581025"/>
                <a:gd name="connsiteY171" fmla="*/ 79295 h 552450"/>
                <a:gd name="connsiteX172" fmla="*/ 299869 w 581025"/>
                <a:gd name="connsiteY172" fmla="*/ 77352 h 552450"/>
                <a:gd name="connsiteX173" fmla="*/ 299412 w 581025"/>
                <a:gd name="connsiteY173" fmla="*/ 72243 h 552450"/>
                <a:gd name="connsiteX174" fmla="*/ 301012 w 581025"/>
                <a:gd name="connsiteY174" fmla="*/ 65246 h 552450"/>
                <a:gd name="connsiteX175" fmla="*/ 298955 w 581025"/>
                <a:gd name="connsiteY175" fmla="*/ 62914 h 552450"/>
                <a:gd name="connsiteX176" fmla="*/ 306213 w 581025"/>
                <a:gd name="connsiteY176" fmla="*/ 60749 h 552450"/>
                <a:gd name="connsiteX177" fmla="*/ 304041 w 581025"/>
                <a:gd name="connsiteY177" fmla="*/ 56973 h 552450"/>
                <a:gd name="connsiteX178" fmla="*/ 305584 w 581025"/>
                <a:gd name="connsiteY178" fmla="*/ 49920 h 552450"/>
                <a:gd name="connsiteX179" fmla="*/ 305070 w 581025"/>
                <a:gd name="connsiteY179" fmla="*/ 42757 h 552450"/>
                <a:gd name="connsiteX180" fmla="*/ 307870 w 581025"/>
                <a:gd name="connsiteY180" fmla="*/ 43701 h 552450"/>
                <a:gd name="connsiteX181" fmla="*/ 309356 w 581025"/>
                <a:gd name="connsiteY181" fmla="*/ 38981 h 552450"/>
                <a:gd name="connsiteX182" fmla="*/ 306156 w 581025"/>
                <a:gd name="connsiteY182" fmla="*/ 38093 h 552450"/>
                <a:gd name="connsiteX183" fmla="*/ 308499 w 581025"/>
                <a:gd name="connsiteY183" fmla="*/ 35650 h 552450"/>
                <a:gd name="connsiteX184" fmla="*/ 307184 w 581025"/>
                <a:gd name="connsiteY184" fmla="*/ 28819 h 552450"/>
                <a:gd name="connsiteX185" fmla="*/ 305699 w 581025"/>
                <a:gd name="connsiteY185" fmla="*/ 27709 h 552450"/>
                <a:gd name="connsiteX186" fmla="*/ 311013 w 581025"/>
                <a:gd name="connsiteY186" fmla="*/ 27209 h 552450"/>
                <a:gd name="connsiteX187" fmla="*/ 310385 w 581025"/>
                <a:gd name="connsiteY187" fmla="*/ 24988 h 552450"/>
                <a:gd name="connsiteX188" fmla="*/ 305298 w 581025"/>
                <a:gd name="connsiteY188" fmla="*/ 22045 h 552450"/>
                <a:gd name="connsiteX189" fmla="*/ 309642 w 581025"/>
                <a:gd name="connsiteY189" fmla="*/ 21212 h 552450"/>
                <a:gd name="connsiteX190" fmla="*/ 308156 w 581025"/>
                <a:gd name="connsiteY190" fmla="*/ 17214 h 552450"/>
                <a:gd name="connsiteX191" fmla="*/ 311356 w 581025"/>
                <a:gd name="connsiteY191" fmla="*/ 11939 h 552450"/>
                <a:gd name="connsiteX192" fmla="*/ 310956 w 581025"/>
                <a:gd name="connsiteY192" fmla="*/ 7219 h 552450"/>
                <a:gd name="connsiteX193" fmla="*/ 313185 w 581025"/>
                <a:gd name="connsiteY193" fmla="*/ 4775 h 552450"/>
                <a:gd name="connsiteX194" fmla="*/ 312728 w 581025"/>
                <a:gd name="connsiteY194" fmla="*/ 333 h 552450"/>
                <a:gd name="connsiteX195" fmla="*/ 314957 w 581025"/>
                <a:gd name="connsiteY195" fmla="*/ 0 h 552450"/>
                <a:gd name="connsiteX196" fmla="*/ 320329 w 581025"/>
                <a:gd name="connsiteY196" fmla="*/ 3887 h 552450"/>
                <a:gd name="connsiteX197" fmla="*/ 324387 w 581025"/>
                <a:gd name="connsiteY197" fmla="*/ 4220 h 552450"/>
                <a:gd name="connsiteX198" fmla="*/ 323701 w 581025"/>
                <a:gd name="connsiteY198" fmla="*/ 2110 h 552450"/>
                <a:gd name="connsiteX199" fmla="*/ 326730 w 581025"/>
                <a:gd name="connsiteY199" fmla="*/ 1388 h 552450"/>
                <a:gd name="connsiteX200" fmla="*/ 329416 w 581025"/>
                <a:gd name="connsiteY200" fmla="*/ 5886 h 552450"/>
                <a:gd name="connsiteX201" fmla="*/ 334217 w 581025"/>
                <a:gd name="connsiteY201" fmla="*/ 1388 h 552450"/>
                <a:gd name="connsiteX202" fmla="*/ 335988 w 581025"/>
                <a:gd name="connsiteY202" fmla="*/ 5553 h 552450"/>
                <a:gd name="connsiteX203" fmla="*/ 337931 w 581025"/>
                <a:gd name="connsiteY203" fmla="*/ 3665 h 552450"/>
                <a:gd name="connsiteX204" fmla="*/ 342904 w 581025"/>
                <a:gd name="connsiteY204" fmla="*/ 4220 h 552450"/>
                <a:gd name="connsiteX205" fmla="*/ 341703 w 581025"/>
                <a:gd name="connsiteY205" fmla="*/ 7219 h 552450"/>
                <a:gd name="connsiteX206" fmla="*/ 345132 w 581025"/>
                <a:gd name="connsiteY206" fmla="*/ 11106 h 552450"/>
                <a:gd name="connsiteX207" fmla="*/ 349647 w 581025"/>
                <a:gd name="connsiteY207" fmla="*/ 9884 h 552450"/>
                <a:gd name="connsiteX208" fmla="*/ 353991 w 581025"/>
                <a:gd name="connsiteY208" fmla="*/ 11661 h 552450"/>
                <a:gd name="connsiteX209" fmla="*/ 353476 w 581025"/>
                <a:gd name="connsiteY209" fmla="*/ 13827 h 552450"/>
                <a:gd name="connsiteX210" fmla="*/ 353476 w 581025"/>
                <a:gd name="connsiteY210" fmla="*/ 13827 h 552450"/>
                <a:gd name="connsiteX211" fmla="*/ 356505 w 581025"/>
                <a:gd name="connsiteY211" fmla="*/ 13882 h 552450"/>
                <a:gd name="connsiteX212" fmla="*/ 357191 w 581025"/>
                <a:gd name="connsiteY212" fmla="*/ 10717 h 552450"/>
                <a:gd name="connsiteX213" fmla="*/ 360049 w 581025"/>
                <a:gd name="connsiteY213" fmla="*/ 13216 h 552450"/>
                <a:gd name="connsiteX214" fmla="*/ 361592 w 581025"/>
                <a:gd name="connsiteY214" fmla="*/ 11772 h 552450"/>
                <a:gd name="connsiteX215" fmla="*/ 365421 w 581025"/>
                <a:gd name="connsiteY215" fmla="*/ 13827 h 552450"/>
                <a:gd name="connsiteX216" fmla="*/ 369707 w 581025"/>
                <a:gd name="connsiteY216" fmla="*/ 12716 h 552450"/>
                <a:gd name="connsiteX217" fmla="*/ 370736 w 581025"/>
                <a:gd name="connsiteY217" fmla="*/ 15604 h 552450"/>
                <a:gd name="connsiteX218" fmla="*/ 375536 w 581025"/>
                <a:gd name="connsiteY218" fmla="*/ 16270 h 552450"/>
                <a:gd name="connsiteX219" fmla="*/ 376394 w 581025"/>
                <a:gd name="connsiteY219" fmla="*/ 18436 h 552450"/>
                <a:gd name="connsiteX220" fmla="*/ 380908 w 581025"/>
                <a:gd name="connsiteY220" fmla="*/ 19379 h 552450"/>
                <a:gd name="connsiteX221" fmla="*/ 382223 w 581025"/>
                <a:gd name="connsiteY221" fmla="*/ 21656 h 552450"/>
                <a:gd name="connsiteX222" fmla="*/ 387138 w 581025"/>
                <a:gd name="connsiteY222" fmla="*/ 22378 h 552450"/>
                <a:gd name="connsiteX223" fmla="*/ 392110 w 581025"/>
                <a:gd name="connsiteY223" fmla="*/ 25876 h 552450"/>
                <a:gd name="connsiteX224" fmla="*/ 392282 w 581025"/>
                <a:gd name="connsiteY224" fmla="*/ 28486 h 552450"/>
                <a:gd name="connsiteX225" fmla="*/ 397082 w 581025"/>
                <a:gd name="connsiteY225" fmla="*/ 26321 h 552450"/>
                <a:gd name="connsiteX226" fmla="*/ 404512 w 581025"/>
                <a:gd name="connsiteY226" fmla="*/ 25988 h 552450"/>
                <a:gd name="connsiteX227" fmla="*/ 405826 w 581025"/>
                <a:gd name="connsiteY227" fmla="*/ 24211 h 552450"/>
                <a:gd name="connsiteX228" fmla="*/ 409255 w 581025"/>
                <a:gd name="connsiteY228" fmla="*/ 27764 h 552450"/>
                <a:gd name="connsiteX229" fmla="*/ 417256 w 581025"/>
                <a:gd name="connsiteY229" fmla="*/ 27431 h 552450"/>
                <a:gd name="connsiteX230" fmla="*/ 417313 w 581025"/>
                <a:gd name="connsiteY230" fmla="*/ 25488 h 552450"/>
                <a:gd name="connsiteX231" fmla="*/ 422343 w 581025"/>
                <a:gd name="connsiteY231" fmla="*/ 25932 h 552450"/>
                <a:gd name="connsiteX232" fmla="*/ 423657 w 581025"/>
                <a:gd name="connsiteY232" fmla="*/ 31818 h 552450"/>
                <a:gd name="connsiteX233" fmla="*/ 422514 w 581025"/>
                <a:gd name="connsiteY233" fmla="*/ 36094 h 552450"/>
                <a:gd name="connsiteX234" fmla="*/ 430287 w 581025"/>
                <a:gd name="connsiteY234" fmla="*/ 34095 h 552450"/>
                <a:gd name="connsiteX235" fmla="*/ 434744 w 581025"/>
                <a:gd name="connsiteY235" fmla="*/ 29153 h 552450"/>
                <a:gd name="connsiteX236" fmla="*/ 434973 w 581025"/>
                <a:gd name="connsiteY236" fmla="*/ 23489 h 552450"/>
                <a:gd name="connsiteX237" fmla="*/ 436287 w 581025"/>
                <a:gd name="connsiteY237" fmla="*/ 21601 h 552450"/>
                <a:gd name="connsiteX238" fmla="*/ 440174 w 581025"/>
                <a:gd name="connsiteY238" fmla="*/ 22322 h 552450"/>
                <a:gd name="connsiteX239" fmla="*/ 442060 w 581025"/>
                <a:gd name="connsiteY239" fmla="*/ 17991 h 552450"/>
                <a:gd name="connsiteX240" fmla="*/ 447546 w 581025"/>
                <a:gd name="connsiteY240" fmla="*/ 19879 h 552450"/>
                <a:gd name="connsiteX241" fmla="*/ 449146 w 581025"/>
                <a:gd name="connsiteY241" fmla="*/ 17936 h 552450"/>
                <a:gd name="connsiteX242" fmla="*/ 449146 w 581025"/>
                <a:gd name="connsiteY242" fmla="*/ 17936 h 552450"/>
                <a:gd name="connsiteX243" fmla="*/ 449261 w 581025"/>
                <a:gd name="connsiteY243" fmla="*/ 18047 h 552450"/>
                <a:gd name="connsiteX244" fmla="*/ 449261 w 581025"/>
                <a:gd name="connsiteY244" fmla="*/ 18047 h 552450"/>
                <a:gd name="connsiteX245" fmla="*/ 449261 w 581025"/>
                <a:gd name="connsiteY245" fmla="*/ 18102 h 552450"/>
                <a:gd name="connsiteX246" fmla="*/ 449261 w 581025"/>
                <a:gd name="connsiteY246" fmla="*/ 18102 h 552450"/>
                <a:gd name="connsiteX247" fmla="*/ 452918 w 581025"/>
                <a:gd name="connsiteY247" fmla="*/ 20101 h 552450"/>
                <a:gd name="connsiteX248" fmla="*/ 456347 w 581025"/>
                <a:gd name="connsiteY248" fmla="*/ 26265 h 552450"/>
                <a:gd name="connsiteX249" fmla="*/ 458519 w 581025"/>
                <a:gd name="connsiteY249" fmla="*/ 27431 h 552450"/>
                <a:gd name="connsiteX250" fmla="*/ 459491 w 581025"/>
                <a:gd name="connsiteY250" fmla="*/ 31929 h 552450"/>
                <a:gd name="connsiteX251" fmla="*/ 464406 w 581025"/>
                <a:gd name="connsiteY251" fmla="*/ 30707 h 552450"/>
                <a:gd name="connsiteX252" fmla="*/ 465434 w 581025"/>
                <a:gd name="connsiteY252" fmla="*/ 27376 h 552450"/>
                <a:gd name="connsiteX253" fmla="*/ 472292 w 581025"/>
                <a:gd name="connsiteY253" fmla="*/ 24599 h 552450"/>
                <a:gd name="connsiteX254" fmla="*/ 473607 w 581025"/>
                <a:gd name="connsiteY254" fmla="*/ 22545 h 552450"/>
                <a:gd name="connsiteX255" fmla="*/ 475321 w 581025"/>
                <a:gd name="connsiteY255" fmla="*/ 24988 h 552450"/>
                <a:gd name="connsiteX256" fmla="*/ 475379 w 581025"/>
                <a:gd name="connsiteY256" fmla="*/ 27653 h 552450"/>
                <a:gd name="connsiteX257" fmla="*/ 472121 w 581025"/>
                <a:gd name="connsiteY257" fmla="*/ 36649 h 552450"/>
                <a:gd name="connsiteX258" fmla="*/ 472007 w 581025"/>
                <a:gd name="connsiteY258" fmla="*/ 40647 h 552450"/>
                <a:gd name="connsiteX259" fmla="*/ 464120 w 581025"/>
                <a:gd name="connsiteY259" fmla="*/ 45312 h 552450"/>
                <a:gd name="connsiteX260" fmla="*/ 463262 w 581025"/>
                <a:gd name="connsiteY260" fmla="*/ 49088 h 552450"/>
                <a:gd name="connsiteX261" fmla="*/ 464234 w 581025"/>
                <a:gd name="connsiteY261" fmla="*/ 54196 h 552450"/>
                <a:gd name="connsiteX262" fmla="*/ 461548 w 581025"/>
                <a:gd name="connsiteY262" fmla="*/ 65357 h 552450"/>
                <a:gd name="connsiteX263" fmla="*/ 464177 w 581025"/>
                <a:gd name="connsiteY263" fmla="*/ 67301 h 552450"/>
                <a:gd name="connsiteX264" fmla="*/ 468292 w 581025"/>
                <a:gd name="connsiteY264" fmla="*/ 63969 h 552450"/>
                <a:gd name="connsiteX265" fmla="*/ 473150 w 581025"/>
                <a:gd name="connsiteY265" fmla="*/ 57250 h 552450"/>
                <a:gd name="connsiteX266" fmla="*/ 475721 w 581025"/>
                <a:gd name="connsiteY266" fmla="*/ 55751 h 552450"/>
                <a:gd name="connsiteX267" fmla="*/ 478064 w 581025"/>
                <a:gd name="connsiteY267" fmla="*/ 54640 h 552450"/>
                <a:gd name="connsiteX268" fmla="*/ 484637 w 581025"/>
                <a:gd name="connsiteY268" fmla="*/ 51031 h 552450"/>
                <a:gd name="connsiteX269" fmla="*/ 490638 w 581025"/>
                <a:gd name="connsiteY269" fmla="*/ 50920 h 552450"/>
                <a:gd name="connsiteX270" fmla="*/ 495324 w 581025"/>
                <a:gd name="connsiteY270" fmla="*/ 45922 h 552450"/>
                <a:gd name="connsiteX271" fmla="*/ 502354 w 581025"/>
                <a:gd name="connsiteY271" fmla="*/ 44978 h 552450"/>
                <a:gd name="connsiteX272" fmla="*/ 502811 w 581025"/>
                <a:gd name="connsiteY272" fmla="*/ 42813 h 552450"/>
                <a:gd name="connsiteX273" fmla="*/ 506297 w 581025"/>
                <a:gd name="connsiteY273" fmla="*/ 40592 h 552450"/>
                <a:gd name="connsiteX274" fmla="*/ 510240 w 581025"/>
                <a:gd name="connsiteY274" fmla="*/ 41647 h 552450"/>
                <a:gd name="connsiteX275" fmla="*/ 513841 w 581025"/>
                <a:gd name="connsiteY275" fmla="*/ 39037 h 552450"/>
                <a:gd name="connsiteX276" fmla="*/ 522299 w 581025"/>
                <a:gd name="connsiteY276" fmla="*/ 36871 h 552450"/>
                <a:gd name="connsiteX277" fmla="*/ 528586 w 581025"/>
                <a:gd name="connsiteY277" fmla="*/ 30041 h 552450"/>
                <a:gd name="connsiteX278" fmla="*/ 532472 w 581025"/>
                <a:gd name="connsiteY278" fmla="*/ 29208 h 552450"/>
                <a:gd name="connsiteX279" fmla="*/ 529100 w 581025"/>
                <a:gd name="connsiteY279" fmla="*/ 38759 h 552450"/>
                <a:gd name="connsiteX280" fmla="*/ 527786 w 581025"/>
                <a:gd name="connsiteY280" fmla="*/ 45478 h 552450"/>
                <a:gd name="connsiteX281" fmla="*/ 521842 w 581025"/>
                <a:gd name="connsiteY281" fmla="*/ 45034 h 552450"/>
                <a:gd name="connsiteX282" fmla="*/ 515041 w 581025"/>
                <a:gd name="connsiteY282" fmla="*/ 46644 h 552450"/>
                <a:gd name="connsiteX283" fmla="*/ 514698 w 581025"/>
                <a:gd name="connsiteY283" fmla="*/ 50476 h 552450"/>
                <a:gd name="connsiteX284" fmla="*/ 511498 w 581025"/>
                <a:gd name="connsiteY284" fmla="*/ 51364 h 552450"/>
                <a:gd name="connsiteX285" fmla="*/ 512355 w 581025"/>
                <a:gd name="connsiteY285" fmla="*/ 55862 h 552450"/>
                <a:gd name="connsiteX286" fmla="*/ 510240 w 581025"/>
                <a:gd name="connsiteY286" fmla="*/ 58361 h 552450"/>
                <a:gd name="connsiteX287" fmla="*/ 506240 w 581025"/>
                <a:gd name="connsiteY287" fmla="*/ 59916 h 552450"/>
                <a:gd name="connsiteX288" fmla="*/ 502239 w 581025"/>
                <a:gd name="connsiteY288" fmla="*/ 58805 h 552450"/>
                <a:gd name="connsiteX289" fmla="*/ 498639 w 581025"/>
                <a:gd name="connsiteY289" fmla="*/ 61193 h 552450"/>
                <a:gd name="connsiteX290" fmla="*/ 495038 w 581025"/>
                <a:gd name="connsiteY290" fmla="*/ 66246 h 552450"/>
                <a:gd name="connsiteX291" fmla="*/ 494810 w 581025"/>
                <a:gd name="connsiteY291" fmla="*/ 70244 h 552450"/>
                <a:gd name="connsiteX292" fmla="*/ 488237 w 581025"/>
                <a:gd name="connsiteY292" fmla="*/ 71910 h 552450"/>
                <a:gd name="connsiteX293" fmla="*/ 479493 w 581025"/>
                <a:gd name="connsiteY293" fmla="*/ 72576 h 552450"/>
                <a:gd name="connsiteX294" fmla="*/ 475550 w 581025"/>
                <a:gd name="connsiteY294" fmla="*/ 75242 h 552450"/>
                <a:gd name="connsiteX295" fmla="*/ 466006 w 581025"/>
                <a:gd name="connsiteY295" fmla="*/ 91401 h 552450"/>
                <a:gd name="connsiteX296" fmla="*/ 462462 w 581025"/>
                <a:gd name="connsiteY296" fmla="*/ 93122 h 552450"/>
                <a:gd name="connsiteX297" fmla="*/ 463491 w 581025"/>
                <a:gd name="connsiteY297" fmla="*/ 100341 h 552450"/>
                <a:gd name="connsiteX298" fmla="*/ 458976 w 581025"/>
                <a:gd name="connsiteY298" fmla="*/ 101507 h 552450"/>
                <a:gd name="connsiteX299" fmla="*/ 452461 w 581025"/>
                <a:gd name="connsiteY299" fmla="*/ 108004 h 552450"/>
                <a:gd name="connsiteX300" fmla="*/ 446460 w 581025"/>
                <a:gd name="connsiteY300" fmla="*/ 107615 h 552450"/>
                <a:gd name="connsiteX301" fmla="*/ 442174 w 581025"/>
                <a:gd name="connsiteY301" fmla="*/ 108559 h 552450"/>
                <a:gd name="connsiteX302" fmla="*/ 441374 w 581025"/>
                <a:gd name="connsiteY302" fmla="*/ 110613 h 552450"/>
                <a:gd name="connsiteX303" fmla="*/ 438974 w 581025"/>
                <a:gd name="connsiteY303" fmla="*/ 108781 h 552450"/>
                <a:gd name="connsiteX304" fmla="*/ 437316 w 581025"/>
                <a:gd name="connsiteY304" fmla="*/ 113557 h 552450"/>
                <a:gd name="connsiteX305" fmla="*/ 434459 w 581025"/>
                <a:gd name="connsiteY305" fmla="*/ 113279 h 552450"/>
                <a:gd name="connsiteX306" fmla="*/ 426515 w 581025"/>
                <a:gd name="connsiteY306" fmla="*/ 126439 h 552450"/>
                <a:gd name="connsiteX307" fmla="*/ 423886 w 581025"/>
                <a:gd name="connsiteY307" fmla="*/ 128272 h 552450"/>
                <a:gd name="connsiteX308" fmla="*/ 424172 w 581025"/>
                <a:gd name="connsiteY308" fmla="*/ 133547 h 552450"/>
                <a:gd name="connsiteX309" fmla="*/ 417599 w 581025"/>
                <a:gd name="connsiteY309" fmla="*/ 135379 h 552450"/>
                <a:gd name="connsiteX310" fmla="*/ 415771 w 581025"/>
                <a:gd name="connsiteY310" fmla="*/ 138933 h 552450"/>
                <a:gd name="connsiteX311" fmla="*/ 419599 w 581025"/>
                <a:gd name="connsiteY311" fmla="*/ 144875 h 552450"/>
                <a:gd name="connsiteX312" fmla="*/ 415199 w 581025"/>
                <a:gd name="connsiteY312" fmla="*/ 147374 h 552450"/>
                <a:gd name="connsiteX313" fmla="*/ 413656 w 581025"/>
                <a:gd name="connsiteY313" fmla="*/ 150206 h 552450"/>
                <a:gd name="connsiteX314" fmla="*/ 416742 w 581025"/>
                <a:gd name="connsiteY314" fmla="*/ 151316 h 552450"/>
                <a:gd name="connsiteX315" fmla="*/ 414170 w 581025"/>
                <a:gd name="connsiteY315" fmla="*/ 154648 h 552450"/>
                <a:gd name="connsiteX316" fmla="*/ 419371 w 581025"/>
                <a:gd name="connsiteY316" fmla="*/ 155648 h 552450"/>
                <a:gd name="connsiteX317" fmla="*/ 423372 w 581025"/>
                <a:gd name="connsiteY317" fmla="*/ 159590 h 552450"/>
                <a:gd name="connsiteX318" fmla="*/ 425886 w 581025"/>
                <a:gd name="connsiteY318" fmla="*/ 157202 h 552450"/>
                <a:gd name="connsiteX319" fmla="*/ 431201 w 581025"/>
                <a:gd name="connsiteY319" fmla="*/ 157369 h 552450"/>
                <a:gd name="connsiteX320" fmla="*/ 433144 w 581025"/>
                <a:gd name="connsiteY320" fmla="*/ 159257 h 552450"/>
                <a:gd name="connsiteX321" fmla="*/ 437431 w 581025"/>
                <a:gd name="connsiteY321" fmla="*/ 155981 h 552450"/>
                <a:gd name="connsiteX322" fmla="*/ 442345 w 581025"/>
                <a:gd name="connsiteY322" fmla="*/ 155537 h 552450"/>
                <a:gd name="connsiteX323" fmla="*/ 445032 w 581025"/>
                <a:gd name="connsiteY323" fmla="*/ 160812 h 552450"/>
                <a:gd name="connsiteX324" fmla="*/ 450804 w 581025"/>
                <a:gd name="connsiteY324" fmla="*/ 160534 h 552450"/>
                <a:gd name="connsiteX325" fmla="*/ 449489 w 581025"/>
                <a:gd name="connsiteY325" fmla="*/ 165754 h 552450"/>
                <a:gd name="connsiteX326" fmla="*/ 453833 w 581025"/>
                <a:gd name="connsiteY326" fmla="*/ 166642 h 552450"/>
                <a:gd name="connsiteX327" fmla="*/ 452633 w 581025"/>
                <a:gd name="connsiteY327" fmla="*/ 169863 h 552450"/>
                <a:gd name="connsiteX328" fmla="*/ 454233 w 581025"/>
                <a:gd name="connsiteY328" fmla="*/ 173583 h 552450"/>
                <a:gd name="connsiteX329" fmla="*/ 459891 w 581025"/>
                <a:gd name="connsiteY329" fmla="*/ 171973 h 552450"/>
                <a:gd name="connsiteX330" fmla="*/ 470063 w 581025"/>
                <a:gd name="connsiteY330" fmla="*/ 178081 h 552450"/>
                <a:gd name="connsiteX331" fmla="*/ 472121 w 581025"/>
                <a:gd name="connsiteY331" fmla="*/ 184967 h 552450"/>
                <a:gd name="connsiteX332" fmla="*/ 470692 w 581025"/>
                <a:gd name="connsiteY332" fmla="*/ 187133 h 552450"/>
                <a:gd name="connsiteX333" fmla="*/ 473264 w 581025"/>
                <a:gd name="connsiteY333" fmla="*/ 197072 h 552450"/>
                <a:gd name="connsiteX334" fmla="*/ 478293 w 581025"/>
                <a:gd name="connsiteY334" fmla="*/ 203236 h 552450"/>
                <a:gd name="connsiteX335" fmla="*/ 481779 w 581025"/>
                <a:gd name="connsiteY335" fmla="*/ 204791 h 552450"/>
                <a:gd name="connsiteX336" fmla="*/ 488237 w 581025"/>
                <a:gd name="connsiteY336" fmla="*/ 204124 h 552450"/>
                <a:gd name="connsiteX337" fmla="*/ 494067 w 581025"/>
                <a:gd name="connsiteY337" fmla="*/ 206179 h 552450"/>
                <a:gd name="connsiteX338" fmla="*/ 495153 w 581025"/>
                <a:gd name="connsiteY338" fmla="*/ 201903 h 552450"/>
                <a:gd name="connsiteX339" fmla="*/ 503554 w 581025"/>
                <a:gd name="connsiteY339" fmla="*/ 203403 h 552450"/>
                <a:gd name="connsiteX340" fmla="*/ 507211 w 581025"/>
                <a:gd name="connsiteY340" fmla="*/ 205957 h 552450"/>
                <a:gd name="connsiteX341" fmla="*/ 508240 w 581025"/>
                <a:gd name="connsiteY341" fmla="*/ 204902 h 552450"/>
                <a:gd name="connsiteX342" fmla="*/ 521785 w 581025"/>
                <a:gd name="connsiteY342" fmla="*/ 202458 h 552450"/>
                <a:gd name="connsiteX343" fmla="*/ 522413 w 581025"/>
                <a:gd name="connsiteY343" fmla="*/ 199515 h 552450"/>
                <a:gd name="connsiteX344" fmla="*/ 526700 w 581025"/>
                <a:gd name="connsiteY344" fmla="*/ 202014 h 552450"/>
                <a:gd name="connsiteX345" fmla="*/ 532643 w 581025"/>
                <a:gd name="connsiteY345" fmla="*/ 200570 h 552450"/>
                <a:gd name="connsiteX346" fmla="*/ 535730 w 581025"/>
                <a:gd name="connsiteY346" fmla="*/ 205790 h 552450"/>
                <a:gd name="connsiteX347" fmla="*/ 537787 w 581025"/>
                <a:gd name="connsiteY347" fmla="*/ 206457 h 552450"/>
                <a:gd name="connsiteX348" fmla="*/ 541502 w 581025"/>
                <a:gd name="connsiteY348" fmla="*/ 203958 h 552450"/>
                <a:gd name="connsiteX349" fmla="*/ 540987 w 581025"/>
                <a:gd name="connsiteY349" fmla="*/ 208511 h 552450"/>
                <a:gd name="connsiteX350" fmla="*/ 542188 w 581025"/>
                <a:gd name="connsiteY350" fmla="*/ 211565 h 552450"/>
                <a:gd name="connsiteX351" fmla="*/ 539787 w 581025"/>
                <a:gd name="connsiteY351" fmla="*/ 212953 h 552450"/>
                <a:gd name="connsiteX352" fmla="*/ 538301 w 581025"/>
                <a:gd name="connsiteY352" fmla="*/ 217062 h 552450"/>
                <a:gd name="connsiteX353" fmla="*/ 539844 w 581025"/>
                <a:gd name="connsiteY353" fmla="*/ 220339 h 552450"/>
                <a:gd name="connsiteX354" fmla="*/ 543273 w 581025"/>
                <a:gd name="connsiteY354" fmla="*/ 223393 h 552450"/>
                <a:gd name="connsiteX355" fmla="*/ 543045 w 581025"/>
                <a:gd name="connsiteY355" fmla="*/ 225781 h 552450"/>
                <a:gd name="connsiteX356" fmla="*/ 546988 w 581025"/>
                <a:gd name="connsiteY356" fmla="*/ 226392 h 552450"/>
                <a:gd name="connsiteX357" fmla="*/ 551217 w 581025"/>
                <a:gd name="connsiteY357" fmla="*/ 230279 h 552450"/>
                <a:gd name="connsiteX358" fmla="*/ 556418 w 581025"/>
                <a:gd name="connsiteY358" fmla="*/ 232777 h 552450"/>
                <a:gd name="connsiteX359" fmla="*/ 557790 w 581025"/>
                <a:gd name="connsiteY359" fmla="*/ 238830 h 552450"/>
                <a:gd name="connsiteX360" fmla="*/ 561219 w 581025"/>
                <a:gd name="connsiteY360" fmla="*/ 237941 h 552450"/>
                <a:gd name="connsiteX361" fmla="*/ 561219 w 581025"/>
                <a:gd name="connsiteY361" fmla="*/ 237941 h 552450"/>
                <a:gd name="connsiteX362" fmla="*/ 565619 w 581025"/>
                <a:gd name="connsiteY362" fmla="*/ 238497 h 552450"/>
                <a:gd name="connsiteX363" fmla="*/ 571163 w 581025"/>
                <a:gd name="connsiteY363" fmla="*/ 235443 h 552450"/>
                <a:gd name="connsiteX364" fmla="*/ 575392 w 581025"/>
                <a:gd name="connsiteY364" fmla="*/ 236609 h 552450"/>
                <a:gd name="connsiteX365" fmla="*/ 577278 w 581025"/>
                <a:gd name="connsiteY365" fmla="*/ 238775 h 552450"/>
                <a:gd name="connsiteX366" fmla="*/ 573849 w 581025"/>
                <a:gd name="connsiteY366" fmla="*/ 241551 h 552450"/>
                <a:gd name="connsiteX367" fmla="*/ 573620 w 581025"/>
                <a:gd name="connsiteY367" fmla="*/ 245827 h 552450"/>
                <a:gd name="connsiteX368" fmla="*/ 575735 w 581025"/>
                <a:gd name="connsiteY368" fmla="*/ 249658 h 552450"/>
                <a:gd name="connsiteX369" fmla="*/ 572992 w 581025"/>
                <a:gd name="connsiteY369" fmla="*/ 251713 h 552450"/>
                <a:gd name="connsiteX370" fmla="*/ 572249 w 581025"/>
                <a:gd name="connsiteY370" fmla="*/ 254878 h 552450"/>
                <a:gd name="connsiteX371" fmla="*/ 576706 w 581025"/>
                <a:gd name="connsiteY371" fmla="*/ 260930 h 552450"/>
                <a:gd name="connsiteX372" fmla="*/ 576706 w 581025"/>
                <a:gd name="connsiteY372" fmla="*/ 260930 h 552450"/>
                <a:gd name="connsiteX373" fmla="*/ 578878 w 581025"/>
                <a:gd name="connsiteY373" fmla="*/ 267039 h 552450"/>
                <a:gd name="connsiteX374" fmla="*/ 578878 w 581025"/>
                <a:gd name="connsiteY374" fmla="*/ 267039 h 552450"/>
                <a:gd name="connsiteX375" fmla="*/ 582764 w 581025"/>
                <a:gd name="connsiteY375" fmla="*/ 271092 h 552450"/>
                <a:gd name="connsiteX376" fmla="*/ 582936 w 581025"/>
                <a:gd name="connsiteY376" fmla="*/ 280199 h 552450"/>
                <a:gd name="connsiteX377" fmla="*/ 581793 w 581025"/>
                <a:gd name="connsiteY377" fmla="*/ 281199 h 552450"/>
                <a:gd name="connsiteX378" fmla="*/ 575849 w 581025"/>
                <a:gd name="connsiteY378" fmla="*/ 278922 h 552450"/>
                <a:gd name="connsiteX379" fmla="*/ 575049 w 581025"/>
                <a:gd name="connsiteY379" fmla="*/ 281920 h 552450"/>
                <a:gd name="connsiteX380" fmla="*/ 568362 w 581025"/>
                <a:gd name="connsiteY380" fmla="*/ 283198 h 552450"/>
                <a:gd name="connsiteX381" fmla="*/ 563848 w 581025"/>
                <a:gd name="connsiteY381" fmla="*/ 285807 h 552450"/>
                <a:gd name="connsiteX382" fmla="*/ 563790 w 581025"/>
                <a:gd name="connsiteY382" fmla="*/ 290861 h 552450"/>
                <a:gd name="connsiteX383" fmla="*/ 561104 w 581025"/>
                <a:gd name="connsiteY383" fmla="*/ 290361 h 552450"/>
                <a:gd name="connsiteX384" fmla="*/ 559790 w 581025"/>
                <a:gd name="connsiteY384" fmla="*/ 292915 h 552450"/>
                <a:gd name="connsiteX385" fmla="*/ 552646 w 581025"/>
                <a:gd name="connsiteY385" fmla="*/ 294192 h 552450"/>
                <a:gd name="connsiteX386" fmla="*/ 547674 w 581025"/>
                <a:gd name="connsiteY386" fmla="*/ 298801 h 552450"/>
                <a:gd name="connsiteX387" fmla="*/ 544588 w 581025"/>
                <a:gd name="connsiteY387" fmla="*/ 298246 h 552450"/>
                <a:gd name="connsiteX388" fmla="*/ 537672 w 581025"/>
                <a:gd name="connsiteY388" fmla="*/ 301078 h 552450"/>
                <a:gd name="connsiteX389" fmla="*/ 535558 w 581025"/>
                <a:gd name="connsiteY389" fmla="*/ 296413 h 552450"/>
                <a:gd name="connsiteX390" fmla="*/ 532529 w 581025"/>
                <a:gd name="connsiteY390" fmla="*/ 292915 h 552450"/>
                <a:gd name="connsiteX391" fmla="*/ 530129 w 581025"/>
                <a:gd name="connsiteY391" fmla="*/ 293082 h 552450"/>
                <a:gd name="connsiteX392" fmla="*/ 528414 w 581025"/>
                <a:gd name="connsiteY392" fmla="*/ 290472 h 552450"/>
                <a:gd name="connsiteX393" fmla="*/ 528757 w 581025"/>
                <a:gd name="connsiteY393" fmla="*/ 284197 h 552450"/>
                <a:gd name="connsiteX394" fmla="*/ 521613 w 581025"/>
                <a:gd name="connsiteY394" fmla="*/ 277922 h 552450"/>
                <a:gd name="connsiteX395" fmla="*/ 523271 w 581025"/>
                <a:gd name="connsiteY395" fmla="*/ 272536 h 552450"/>
                <a:gd name="connsiteX396" fmla="*/ 519327 w 581025"/>
                <a:gd name="connsiteY396" fmla="*/ 267761 h 552450"/>
                <a:gd name="connsiteX397" fmla="*/ 514355 w 581025"/>
                <a:gd name="connsiteY397" fmla="*/ 267538 h 552450"/>
                <a:gd name="connsiteX398" fmla="*/ 511783 w 581025"/>
                <a:gd name="connsiteY398" fmla="*/ 265428 h 552450"/>
                <a:gd name="connsiteX399" fmla="*/ 511841 w 581025"/>
                <a:gd name="connsiteY399" fmla="*/ 268316 h 552450"/>
                <a:gd name="connsiteX400" fmla="*/ 509326 w 581025"/>
                <a:gd name="connsiteY400" fmla="*/ 268094 h 552450"/>
                <a:gd name="connsiteX401" fmla="*/ 508983 w 581025"/>
                <a:gd name="connsiteY401" fmla="*/ 265428 h 552450"/>
                <a:gd name="connsiteX402" fmla="*/ 505554 w 581025"/>
                <a:gd name="connsiteY402" fmla="*/ 261652 h 552450"/>
                <a:gd name="connsiteX403" fmla="*/ 501782 w 581025"/>
                <a:gd name="connsiteY403" fmla="*/ 261708 h 552450"/>
                <a:gd name="connsiteX404" fmla="*/ 498753 w 581025"/>
                <a:gd name="connsiteY404" fmla="*/ 260042 h 552450"/>
                <a:gd name="connsiteX405" fmla="*/ 495953 w 581025"/>
                <a:gd name="connsiteY405" fmla="*/ 261930 h 552450"/>
                <a:gd name="connsiteX406" fmla="*/ 491552 w 581025"/>
                <a:gd name="connsiteY406" fmla="*/ 261763 h 552450"/>
                <a:gd name="connsiteX407" fmla="*/ 490066 w 581025"/>
                <a:gd name="connsiteY407" fmla="*/ 265040 h 552450"/>
                <a:gd name="connsiteX408" fmla="*/ 486809 w 581025"/>
                <a:gd name="connsiteY408" fmla="*/ 265262 h 552450"/>
                <a:gd name="connsiteX409" fmla="*/ 484180 w 581025"/>
                <a:gd name="connsiteY409" fmla="*/ 271536 h 552450"/>
                <a:gd name="connsiteX410" fmla="*/ 484065 w 581025"/>
                <a:gd name="connsiteY410" fmla="*/ 274202 h 552450"/>
                <a:gd name="connsiteX411" fmla="*/ 481265 w 581025"/>
                <a:gd name="connsiteY411" fmla="*/ 282642 h 552450"/>
                <a:gd name="connsiteX412" fmla="*/ 489095 w 581025"/>
                <a:gd name="connsiteY412" fmla="*/ 283198 h 552450"/>
                <a:gd name="connsiteX413" fmla="*/ 487437 w 581025"/>
                <a:gd name="connsiteY413" fmla="*/ 293693 h 552450"/>
                <a:gd name="connsiteX414" fmla="*/ 483951 w 581025"/>
                <a:gd name="connsiteY414" fmla="*/ 292360 h 552450"/>
                <a:gd name="connsiteX415" fmla="*/ 482694 w 581025"/>
                <a:gd name="connsiteY415" fmla="*/ 294026 h 552450"/>
                <a:gd name="connsiteX416" fmla="*/ 486294 w 581025"/>
                <a:gd name="connsiteY416" fmla="*/ 300078 h 552450"/>
                <a:gd name="connsiteX417" fmla="*/ 486237 w 581025"/>
                <a:gd name="connsiteY417" fmla="*/ 306742 h 552450"/>
                <a:gd name="connsiteX418" fmla="*/ 489838 w 581025"/>
                <a:gd name="connsiteY418" fmla="*/ 314960 h 552450"/>
                <a:gd name="connsiteX419" fmla="*/ 482865 w 581025"/>
                <a:gd name="connsiteY419" fmla="*/ 315960 h 552450"/>
                <a:gd name="connsiteX420" fmla="*/ 477893 w 581025"/>
                <a:gd name="connsiteY420" fmla="*/ 318514 h 552450"/>
                <a:gd name="connsiteX421" fmla="*/ 473493 w 581025"/>
                <a:gd name="connsiteY421" fmla="*/ 316959 h 552450"/>
                <a:gd name="connsiteX422" fmla="*/ 469663 w 581025"/>
                <a:gd name="connsiteY422" fmla="*/ 318070 h 552450"/>
                <a:gd name="connsiteX423" fmla="*/ 467092 w 581025"/>
                <a:gd name="connsiteY423" fmla="*/ 323734 h 552450"/>
                <a:gd name="connsiteX424" fmla="*/ 464463 w 581025"/>
                <a:gd name="connsiteY424" fmla="*/ 321846 h 552450"/>
                <a:gd name="connsiteX425" fmla="*/ 462519 w 581025"/>
                <a:gd name="connsiteY425" fmla="*/ 324123 h 552450"/>
                <a:gd name="connsiteX426" fmla="*/ 462519 w 581025"/>
                <a:gd name="connsiteY426" fmla="*/ 330009 h 552450"/>
                <a:gd name="connsiteX427" fmla="*/ 460577 w 581025"/>
                <a:gd name="connsiteY427" fmla="*/ 329176 h 552450"/>
                <a:gd name="connsiteX428" fmla="*/ 459719 w 581025"/>
                <a:gd name="connsiteY428" fmla="*/ 332063 h 552450"/>
                <a:gd name="connsiteX429" fmla="*/ 460977 w 581025"/>
                <a:gd name="connsiteY429" fmla="*/ 335173 h 552450"/>
                <a:gd name="connsiteX430" fmla="*/ 459548 w 581025"/>
                <a:gd name="connsiteY430" fmla="*/ 338116 h 552450"/>
                <a:gd name="connsiteX431" fmla="*/ 462177 w 581025"/>
                <a:gd name="connsiteY431" fmla="*/ 338782 h 552450"/>
                <a:gd name="connsiteX432" fmla="*/ 464348 w 581025"/>
                <a:gd name="connsiteY432" fmla="*/ 342669 h 552450"/>
                <a:gd name="connsiteX433" fmla="*/ 464005 w 581025"/>
                <a:gd name="connsiteY433" fmla="*/ 346834 h 552450"/>
                <a:gd name="connsiteX434" fmla="*/ 461548 w 581025"/>
                <a:gd name="connsiteY434" fmla="*/ 346889 h 552450"/>
                <a:gd name="connsiteX435" fmla="*/ 462005 w 581025"/>
                <a:gd name="connsiteY435" fmla="*/ 350999 h 552450"/>
                <a:gd name="connsiteX436" fmla="*/ 458348 w 581025"/>
                <a:gd name="connsiteY436" fmla="*/ 357273 h 552450"/>
                <a:gd name="connsiteX437" fmla="*/ 458633 w 581025"/>
                <a:gd name="connsiteY437" fmla="*/ 363326 h 552450"/>
                <a:gd name="connsiteX438" fmla="*/ 457319 w 581025"/>
                <a:gd name="connsiteY438" fmla="*/ 365325 h 552450"/>
                <a:gd name="connsiteX439" fmla="*/ 453204 w 581025"/>
                <a:gd name="connsiteY439" fmla="*/ 364881 h 552450"/>
                <a:gd name="connsiteX440" fmla="*/ 448518 w 581025"/>
                <a:gd name="connsiteY440" fmla="*/ 366546 h 552450"/>
                <a:gd name="connsiteX441" fmla="*/ 446060 w 581025"/>
                <a:gd name="connsiteY441" fmla="*/ 370101 h 552450"/>
                <a:gd name="connsiteX442" fmla="*/ 434287 w 581025"/>
                <a:gd name="connsiteY442" fmla="*/ 370323 h 552450"/>
                <a:gd name="connsiteX443" fmla="*/ 429601 w 581025"/>
                <a:gd name="connsiteY443" fmla="*/ 368601 h 552450"/>
                <a:gd name="connsiteX444" fmla="*/ 427315 w 581025"/>
                <a:gd name="connsiteY444" fmla="*/ 363604 h 552450"/>
                <a:gd name="connsiteX445" fmla="*/ 424229 w 581025"/>
                <a:gd name="connsiteY445" fmla="*/ 362882 h 552450"/>
                <a:gd name="connsiteX446" fmla="*/ 421428 w 581025"/>
                <a:gd name="connsiteY446" fmla="*/ 365547 h 552450"/>
                <a:gd name="connsiteX447" fmla="*/ 420914 w 581025"/>
                <a:gd name="connsiteY447" fmla="*/ 370323 h 552450"/>
                <a:gd name="connsiteX448" fmla="*/ 422400 w 581025"/>
                <a:gd name="connsiteY448" fmla="*/ 370711 h 552450"/>
                <a:gd name="connsiteX449" fmla="*/ 423543 w 581025"/>
                <a:gd name="connsiteY449" fmla="*/ 378041 h 552450"/>
                <a:gd name="connsiteX450" fmla="*/ 420400 w 581025"/>
                <a:gd name="connsiteY450" fmla="*/ 377652 h 552450"/>
                <a:gd name="connsiteX451" fmla="*/ 419599 w 581025"/>
                <a:gd name="connsiteY451" fmla="*/ 380984 h 552450"/>
                <a:gd name="connsiteX452" fmla="*/ 422686 w 581025"/>
                <a:gd name="connsiteY452" fmla="*/ 383094 h 552450"/>
                <a:gd name="connsiteX453" fmla="*/ 425200 w 581025"/>
                <a:gd name="connsiteY453" fmla="*/ 387092 h 552450"/>
                <a:gd name="connsiteX454" fmla="*/ 431315 w 581025"/>
                <a:gd name="connsiteY454" fmla="*/ 386537 h 552450"/>
                <a:gd name="connsiteX455" fmla="*/ 433716 w 581025"/>
                <a:gd name="connsiteY455" fmla="*/ 387370 h 552450"/>
                <a:gd name="connsiteX456" fmla="*/ 433201 w 581025"/>
                <a:gd name="connsiteY456" fmla="*/ 390202 h 552450"/>
                <a:gd name="connsiteX457" fmla="*/ 443374 w 581025"/>
                <a:gd name="connsiteY457" fmla="*/ 391202 h 552450"/>
                <a:gd name="connsiteX458" fmla="*/ 444917 w 581025"/>
                <a:gd name="connsiteY458" fmla="*/ 394866 h 552450"/>
                <a:gd name="connsiteX459" fmla="*/ 448746 w 581025"/>
                <a:gd name="connsiteY459" fmla="*/ 395810 h 552450"/>
                <a:gd name="connsiteX460" fmla="*/ 448060 w 581025"/>
                <a:gd name="connsiteY460" fmla="*/ 400641 h 552450"/>
                <a:gd name="connsiteX461" fmla="*/ 450061 w 581025"/>
                <a:gd name="connsiteY461" fmla="*/ 403584 h 552450"/>
                <a:gd name="connsiteX462" fmla="*/ 448060 w 581025"/>
                <a:gd name="connsiteY462" fmla="*/ 405250 h 552450"/>
                <a:gd name="connsiteX463" fmla="*/ 447089 w 581025"/>
                <a:gd name="connsiteY463" fmla="*/ 410137 h 552450"/>
                <a:gd name="connsiteX464" fmla="*/ 447432 w 581025"/>
                <a:gd name="connsiteY464" fmla="*/ 416689 h 552450"/>
                <a:gd name="connsiteX465" fmla="*/ 449089 w 581025"/>
                <a:gd name="connsiteY465" fmla="*/ 424963 h 552450"/>
                <a:gd name="connsiteX466" fmla="*/ 453033 w 581025"/>
                <a:gd name="connsiteY466" fmla="*/ 424796 h 552450"/>
                <a:gd name="connsiteX467" fmla="*/ 455261 w 581025"/>
                <a:gd name="connsiteY467" fmla="*/ 426462 h 552450"/>
                <a:gd name="connsiteX468" fmla="*/ 458805 w 581025"/>
                <a:gd name="connsiteY468" fmla="*/ 425907 h 552450"/>
                <a:gd name="connsiteX469" fmla="*/ 458748 w 581025"/>
                <a:gd name="connsiteY469" fmla="*/ 429239 h 552450"/>
                <a:gd name="connsiteX470" fmla="*/ 468635 w 581025"/>
                <a:gd name="connsiteY470" fmla="*/ 426795 h 552450"/>
                <a:gd name="connsiteX471" fmla="*/ 468406 w 581025"/>
                <a:gd name="connsiteY471" fmla="*/ 429683 h 552450"/>
                <a:gd name="connsiteX472" fmla="*/ 476636 w 581025"/>
                <a:gd name="connsiteY472" fmla="*/ 435902 h 552450"/>
                <a:gd name="connsiteX473" fmla="*/ 477664 w 581025"/>
                <a:gd name="connsiteY473" fmla="*/ 438512 h 552450"/>
                <a:gd name="connsiteX474" fmla="*/ 477722 w 581025"/>
                <a:gd name="connsiteY474" fmla="*/ 438734 h 552450"/>
                <a:gd name="connsiteX475" fmla="*/ 478979 w 581025"/>
                <a:gd name="connsiteY475" fmla="*/ 441455 h 552450"/>
                <a:gd name="connsiteX476" fmla="*/ 483437 w 581025"/>
                <a:gd name="connsiteY476" fmla="*/ 443954 h 552450"/>
                <a:gd name="connsiteX477" fmla="*/ 486523 w 581025"/>
                <a:gd name="connsiteY477" fmla="*/ 443232 h 552450"/>
                <a:gd name="connsiteX478" fmla="*/ 488580 w 581025"/>
                <a:gd name="connsiteY478" fmla="*/ 445509 h 552450"/>
                <a:gd name="connsiteX479" fmla="*/ 491495 w 581025"/>
                <a:gd name="connsiteY479" fmla="*/ 442899 h 552450"/>
                <a:gd name="connsiteX480" fmla="*/ 492409 w 581025"/>
                <a:gd name="connsiteY480" fmla="*/ 445009 h 552450"/>
                <a:gd name="connsiteX481" fmla="*/ 495838 w 581025"/>
                <a:gd name="connsiteY481" fmla="*/ 435624 h 552450"/>
                <a:gd name="connsiteX482" fmla="*/ 499324 w 581025"/>
                <a:gd name="connsiteY482" fmla="*/ 437679 h 552450"/>
                <a:gd name="connsiteX483" fmla="*/ 502068 w 581025"/>
                <a:gd name="connsiteY483" fmla="*/ 434514 h 552450"/>
                <a:gd name="connsiteX484" fmla="*/ 503668 w 581025"/>
                <a:gd name="connsiteY484" fmla="*/ 438512 h 552450"/>
                <a:gd name="connsiteX485" fmla="*/ 510355 w 581025"/>
                <a:gd name="connsiteY485" fmla="*/ 430960 h 552450"/>
                <a:gd name="connsiteX486" fmla="*/ 513155 w 581025"/>
                <a:gd name="connsiteY486" fmla="*/ 426685 h 552450"/>
                <a:gd name="connsiteX487" fmla="*/ 514927 w 581025"/>
                <a:gd name="connsiteY487" fmla="*/ 427684 h 552450"/>
                <a:gd name="connsiteX488" fmla="*/ 511726 w 581025"/>
                <a:gd name="connsiteY488" fmla="*/ 430405 h 552450"/>
                <a:gd name="connsiteX489" fmla="*/ 508926 w 581025"/>
                <a:gd name="connsiteY489" fmla="*/ 434903 h 552450"/>
                <a:gd name="connsiteX490" fmla="*/ 512412 w 581025"/>
                <a:gd name="connsiteY490" fmla="*/ 436402 h 552450"/>
                <a:gd name="connsiteX491" fmla="*/ 510755 w 581025"/>
                <a:gd name="connsiteY491" fmla="*/ 439623 h 552450"/>
                <a:gd name="connsiteX492" fmla="*/ 513898 w 581025"/>
                <a:gd name="connsiteY492" fmla="*/ 447064 h 552450"/>
                <a:gd name="connsiteX493" fmla="*/ 515155 w 581025"/>
                <a:gd name="connsiteY493" fmla="*/ 464999 h 552450"/>
                <a:gd name="connsiteX494" fmla="*/ 517841 w 581025"/>
                <a:gd name="connsiteY494" fmla="*/ 471718 h 552450"/>
                <a:gd name="connsiteX495" fmla="*/ 516012 w 581025"/>
                <a:gd name="connsiteY495" fmla="*/ 484490 h 552450"/>
                <a:gd name="connsiteX496" fmla="*/ 516641 w 581025"/>
                <a:gd name="connsiteY496" fmla="*/ 489599 h 552450"/>
                <a:gd name="connsiteX497" fmla="*/ 514812 w 581025"/>
                <a:gd name="connsiteY497" fmla="*/ 496151 h 552450"/>
                <a:gd name="connsiteX498" fmla="*/ 515841 w 581025"/>
                <a:gd name="connsiteY498" fmla="*/ 498650 h 552450"/>
                <a:gd name="connsiteX499" fmla="*/ 513498 w 581025"/>
                <a:gd name="connsiteY499" fmla="*/ 504702 h 552450"/>
                <a:gd name="connsiteX500" fmla="*/ 513384 w 581025"/>
                <a:gd name="connsiteY500" fmla="*/ 508256 h 552450"/>
                <a:gd name="connsiteX501" fmla="*/ 515327 w 581025"/>
                <a:gd name="connsiteY501" fmla="*/ 510200 h 552450"/>
                <a:gd name="connsiteX502" fmla="*/ 512698 w 581025"/>
                <a:gd name="connsiteY502" fmla="*/ 514365 h 552450"/>
                <a:gd name="connsiteX503" fmla="*/ 509497 w 581025"/>
                <a:gd name="connsiteY503" fmla="*/ 513254 h 552450"/>
                <a:gd name="connsiteX504" fmla="*/ 505440 w 581025"/>
                <a:gd name="connsiteY504" fmla="*/ 515031 h 552450"/>
                <a:gd name="connsiteX505" fmla="*/ 505440 w 581025"/>
                <a:gd name="connsiteY505" fmla="*/ 515031 h 552450"/>
                <a:gd name="connsiteX506" fmla="*/ 501668 w 581025"/>
                <a:gd name="connsiteY506" fmla="*/ 513143 h 552450"/>
                <a:gd name="connsiteX507" fmla="*/ 498296 w 581025"/>
                <a:gd name="connsiteY507" fmla="*/ 515364 h 552450"/>
                <a:gd name="connsiteX508" fmla="*/ 493209 w 581025"/>
                <a:gd name="connsiteY508" fmla="*/ 514143 h 552450"/>
                <a:gd name="connsiteX509" fmla="*/ 481837 w 581025"/>
                <a:gd name="connsiteY509" fmla="*/ 523194 h 552450"/>
                <a:gd name="connsiteX510" fmla="*/ 480008 w 581025"/>
                <a:gd name="connsiteY510" fmla="*/ 522861 h 552450"/>
                <a:gd name="connsiteX511" fmla="*/ 476407 w 581025"/>
                <a:gd name="connsiteY511" fmla="*/ 525637 h 552450"/>
                <a:gd name="connsiteX512" fmla="*/ 474693 w 581025"/>
                <a:gd name="connsiteY512" fmla="*/ 528913 h 552450"/>
                <a:gd name="connsiteX513" fmla="*/ 475493 w 581025"/>
                <a:gd name="connsiteY513" fmla="*/ 532634 h 552450"/>
                <a:gd name="connsiteX514" fmla="*/ 471264 w 581025"/>
                <a:gd name="connsiteY514" fmla="*/ 534855 h 552450"/>
                <a:gd name="connsiteX515" fmla="*/ 469035 w 581025"/>
                <a:gd name="connsiteY515" fmla="*/ 541685 h 552450"/>
                <a:gd name="connsiteX516" fmla="*/ 464920 w 581025"/>
                <a:gd name="connsiteY516" fmla="*/ 544961 h 552450"/>
                <a:gd name="connsiteX517" fmla="*/ 466634 w 581025"/>
                <a:gd name="connsiteY517" fmla="*/ 549903 h 552450"/>
                <a:gd name="connsiteX518" fmla="*/ 465148 w 581025"/>
                <a:gd name="connsiteY518" fmla="*/ 554734 h 552450"/>
                <a:gd name="connsiteX519" fmla="*/ 461891 w 581025"/>
                <a:gd name="connsiteY519" fmla="*/ 554901 h 552450"/>
                <a:gd name="connsiteX520" fmla="*/ 458405 w 581025"/>
                <a:gd name="connsiteY520" fmla="*/ 557122 h 552450"/>
                <a:gd name="connsiteX521" fmla="*/ 453719 w 581025"/>
                <a:gd name="connsiteY521" fmla="*/ 556233 h 552450"/>
                <a:gd name="connsiteX522" fmla="*/ 453890 w 581025"/>
                <a:gd name="connsiteY522" fmla="*/ 553013 h 552450"/>
                <a:gd name="connsiteX523" fmla="*/ 450061 w 581025"/>
                <a:gd name="connsiteY523" fmla="*/ 550792 h 552450"/>
                <a:gd name="connsiteX524" fmla="*/ 450689 w 581025"/>
                <a:gd name="connsiteY524" fmla="*/ 542851 h 552450"/>
                <a:gd name="connsiteX525" fmla="*/ 452347 w 581025"/>
                <a:gd name="connsiteY525" fmla="*/ 538464 h 552450"/>
                <a:gd name="connsiteX526" fmla="*/ 450175 w 581025"/>
                <a:gd name="connsiteY526" fmla="*/ 538464 h 552450"/>
                <a:gd name="connsiteX527" fmla="*/ 445717 w 581025"/>
                <a:gd name="connsiteY527" fmla="*/ 533078 h 552450"/>
                <a:gd name="connsiteX528" fmla="*/ 442060 w 581025"/>
                <a:gd name="connsiteY528" fmla="*/ 533689 h 552450"/>
                <a:gd name="connsiteX529" fmla="*/ 440345 w 581025"/>
                <a:gd name="connsiteY529" fmla="*/ 537132 h 552450"/>
                <a:gd name="connsiteX530" fmla="*/ 441088 w 581025"/>
                <a:gd name="connsiteY530" fmla="*/ 541185 h 552450"/>
                <a:gd name="connsiteX531" fmla="*/ 439374 w 581025"/>
                <a:gd name="connsiteY531" fmla="*/ 543573 h 552450"/>
                <a:gd name="connsiteX532" fmla="*/ 432573 w 581025"/>
                <a:gd name="connsiteY532" fmla="*/ 541463 h 552450"/>
                <a:gd name="connsiteX533" fmla="*/ 430001 w 581025"/>
                <a:gd name="connsiteY533" fmla="*/ 547626 h 552450"/>
                <a:gd name="connsiteX534" fmla="*/ 426972 w 581025"/>
                <a:gd name="connsiteY534" fmla="*/ 545072 h 552450"/>
                <a:gd name="connsiteX535" fmla="*/ 419714 w 581025"/>
                <a:gd name="connsiteY535" fmla="*/ 547849 h 552450"/>
                <a:gd name="connsiteX536" fmla="*/ 418399 w 581025"/>
                <a:gd name="connsiteY536" fmla="*/ 546738 h 552450"/>
                <a:gd name="connsiteX537" fmla="*/ 414685 w 581025"/>
                <a:gd name="connsiteY537" fmla="*/ 548959 h 552450"/>
                <a:gd name="connsiteX538" fmla="*/ 410913 w 581025"/>
                <a:gd name="connsiteY538" fmla="*/ 546627 h 552450"/>
                <a:gd name="connsiteX539" fmla="*/ 409941 w 581025"/>
                <a:gd name="connsiteY539" fmla="*/ 542240 h 552450"/>
                <a:gd name="connsiteX540" fmla="*/ 402283 w 581025"/>
                <a:gd name="connsiteY540" fmla="*/ 541685 h 552450"/>
                <a:gd name="connsiteX541" fmla="*/ 397196 w 581025"/>
                <a:gd name="connsiteY541" fmla="*/ 535521 h 552450"/>
                <a:gd name="connsiteX542" fmla="*/ 394911 w 581025"/>
                <a:gd name="connsiteY542" fmla="*/ 535188 h 552450"/>
                <a:gd name="connsiteX543" fmla="*/ 390796 w 581025"/>
                <a:gd name="connsiteY543" fmla="*/ 538631 h 552450"/>
                <a:gd name="connsiteX544" fmla="*/ 389710 w 581025"/>
                <a:gd name="connsiteY544" fmla="*/ 537853 h 552450"/>
                <a:gd name="connsiteX545" fmla="*/ 388510 w 581025"/>
                <a:gd name="connsiteY545" fmla="*/ 531023 h 552450"/>
                <a:gd name="connsiteX546" fmla="*/ 390681 w 581025"/>
                <a:gd name="connsiteY546" fmla="*/ 526970 h 552450"/>
                <a:gd name="connsiteX547" fmla="*/ 392053 w 581025"/>
                <a:gd name="connsiteY547" fmla="*/ 515920 h 552450"/>
                <a:gd name="connsiteX548" fmla="*/ 388681 w 581025"/>
                <a:gd name="connsiteY548" fmla="*/ 515420 h 552450"/>
                <a:gd name="connsiteX549" fmla="*/ 386909 w 581025"/>
                <a:gd name="connsiteY549" fmla="*/ 518030 h 552450"/>
                <a:gd name="connsiteX550" fmla="*/ 378851 w 581025"/>
                <a:gd name="connsiteY550" fmla="*/ 519640 h 552450"/>
                <a:gd name="connsiteX551" fmla="*/ 375079 w 581025"/>
                <a:gd name="connsiteY551" fmla="*/ 517585 h 552450"/>
                <a:gd name="connsiteX552" fmla="*/ 370164 w 581025"/>
                <a:gd name="connsiteY552" fmla="*/ 516641 h 552450"/>
                <a:gd name="connsiteX553" fmla="*/ 364849 w 581025"/>
                <a:gd name="connsiteY553" fmla="*/ 516974 h 552450"/>
                <a:gd name="connsiteX554" fmla="*/ 359534 w 581025"/>
                <a:gd name="connsiteY554" fmla="*/ 508145 h 552450"/>
                <a:gd name="connsiteX555" fmla="*/ 355477 w 581025"/>
                <a:gd name="connsiteY555" fmla="*/ 506091 h 552450"/>
                <a:gd name="connsiteX556" fmla="*/ 350105 w 581025"/>
                <a:gd name="connsiteY556" fmla="*/ 507090 h 552450"/>
                <a:gd name="connsiteX557" fmla="*/ 348962 w 581025"/>
                <a:gd name="connsiteY557" fmla="*/ 510755 h 552450"/>
                <a:gd name="connsiteX558" fmla="*/ 345704 w 581025"/>
                <a:gd name="connsiteY558" fmla="*/ 513754 h 552450"/>
                <a:gd name="connsiteX559" fmla="*/ 339303 w 581025"/>
                <a:gd name="connsiteY559" fmla="*/ 514975 h 552450"/>
                <a:gd name="connsiteX560" fmla="*/ 336617 w 581025"/>
                <a:gd name="connsiteY560" fmla="*/ 517252 h 552450"/>
                <a:gd name="connsiteX561" fmla="*/ 333245 w 581025"/>
                <a:gd name="connsiteY561" fmla="*/ 512477 h 552450"/>
                <a:gd name="connsiteX562" fmla="*/ 333759 w 581025"/>
                <a:gd name="connsiteY562" fmla="*/ 506035 h 552450"/>
                <a:gd name="connsiteX563" fmla="*/ 329759 w 581025"/>
                <a:gd name="connsiteY563" fmla="*/ 503370 h 552450"/>
                <a:gd name="connsiteX564" fmla="*/ 327816 w 581025"/>
                <a:gd name="connsiteY564" fmla="*/ 506646 h 552450"/>
                <a:gd name="connsiteX565" fmla="*/ 324158 w 581025"/>
                <a:gd name="connsiteY565" fmla="*/ 507090 h 552450"/>
                <a:gd name="connsiteX566" fmla="*/ 321986 w 581025"/>
                <a:gd name="connsiteY566" fmla="*/ 503148 h 552450"/>
                <a:gd name="connsiteX567" fmla="*/ 322101 w 581025"/>
                <a:gd name="connsiteY567" fmla="*/ 498817 h 552450"/>
                <a:gd name="connsiteX568" fmla="*/ 319643 w 581025"/>
                <a:gd name="connsiteY568" fmla="*/ 497650 h 552450"/>
                <a:gd name="connsiteX569" fmla="*/ 320729 w 581025"/>
                <a:gd name="connsiteY569" fmla="*/ 493819 h 552450"/>
                <a:gd name="connsiteX570" fmla="*/ 315185 w 581025"/>
                <a:gd name="connsiteY570" fmla="*/ 491042 h 552450"/>
                <a:gd name="connsiteX571" fmla="*/ 318329 w 581025"/>
                <a:gd name="connsiteY571" fmla="*/ 485989 h 552450"/>
                <a:gd name="connsiteX572" fmla="*/ 312499 w 581025"/>
                <a:gd name="connsiteY572" fmla="*/ 480825 h 552450"/>
                <a:gd name="connsiteX573" fmla="*/ 311928 w 581025"/>
                <a:gd name="connsiteY573" fmla="*/ 476327 h 552450"/>
                <a:gd name="connsiteX574" fmla="*/ 314500 w 581025"/>
                <a:gd name="connsiteY574" fmla="*/ 477216 h 552450"/>
                <a:gd name="connsiteX575" fmla="*/ 317471 w 581025"/>
                <a:gd name="connsiteY575" fmla="*/ 469719 h 552450"/>
                <a:gd name="connsiteX576" fmla="*/ 314728 w 581025"/>
                <a:gd name="connsiteY576" fmla="*/ 466277 h 552450"/>
                <a:gd name="connsiteX577" fmla="*/ 313414 w 581025"/>
                <a:gd name="connsiteY577" fmla="*/ 461890 h 552450"/>
                <a:gd name="connsiteX578" fmla="*/ 314385 w 581025"/>
                <a:gd name="connsiteY578" fmla="*/ 460057 h 552450"/>
                <a:gd name="connsiteX579" fmla="*/ 315243 w 581025"/>
                <a:gd name="connsiteY579" fmla="*/ 459613 h 552450"/>
                <a:gd name="connsiteX580" fmla="*/ 316157 w 581025"/>
                <a:gd name="connsiteY580" fmla="*/ 458780 h 552450"/>
                <a:gd name="connsiteX581" fmla="*/ 316214 w 581025"/>
                <a:gd name="connsiteY581" fmla="*/ 456892 h 552450"/>
                <a:gd name="connsiteX582" fmla="*/ 314842 w 581025"/>
                <a:gd name="connsiteY582" fmla="*/ 453949 h 552450"/>
                <a:gd name="connsiteX583" fmla="*/ 316100 w 581025"/>
                <a:gd name="connsiteY583" fmla="*/ 449340 h 552450"/>
                <a:gd name="connsiteX584" fmla="*/ 313128 w 581025"/>
                <a:gd name="connsiteY584" fmla="*/ 444898 h 552450"/>
                <a:gd name="connsiteX585" fmla="*/ 309870 w 581025"/>
                <a:gd name="connsiteY585" fmla="*/ 443787 h 552450"/>
                <a:gd name="connsiteX586" fmla="*/ 305241 w 581025"/>
                <a:gd name="connsiteY586" fmla="*/ 444676 h 552450"/>
                <a:gd name="connsiteX587" fmla="*/ 302841 w 581025"/>
                <a:gd name="connsiteY587" fmla="*/ 450340 h 552450"/>
                <a:gd name="connsiteX588" fmla="*/ 292382 w 581025"/>
                <a:gd name="connsiteY588" fmla="*/ 455226 h 552450"/>
                <a:gd name="connsiteX589" fmla="*/ 284667 w 581025"/>
                <a:gd name="connsiteY589" fmla="*/ 460279 h 552450"/>
                <a:gd name="connsiteX590" fmla="*/ 279809 w 581025"/>
                <a:gd name="connsiteY590" fmla="*/ 457225 h 552450"/>
                <a:gd name="connsiteX591" fmla="*/ 277695 w 581025"/>
                <a:gd name="connsiteY591" fmla="*/ 457614 h 552450"/>
                <a:gd name="connsiteX592" fmla="*/ 274380 w 581025"/>
                <a:gd name="connsiteY592" fmla="*/ 454060 h 552450"/>
                <a:gd name="connsiteX593" fmla="*/ 275866 w 581025"/>
                <a:gd name="connsiteY593" fmla="*/ 453061 h 552450"/>
                <a:gd name="connsiteX594" fmla="*/ 266836 w 581025"/>
                <a:gd name="connsiteY594" fmla="*/ 445287 h 552450"/>
                <a:gd name="connsiteX595" fmla="*/ 264550 w 581025"/>
                <a:gd name="connsiteY595" fmla="*/ 442566 h 552450"/>
                <a:gd name="connsiteX596" fmla="*/ 259635 w 581025"/>
                <a:gd name="connsiteY596" fmla="*/ 444898 h 552450"/>
                <a:gd name="connsiteX597" fmla="*/ 259349 w 581025"/>
                <a:gd name="connsiteY597" fmla="*/ 448174 h 552450"/>
                <a:gd name="connsiteX598" fmla="*/ 255920 w 581025"/>
                <a:gd name="connsiteY598" fmla="*/ 448729 h 552450"/>
                <a:gd name="connsiteX599" fmla="*/ 254892 w 581025"/>
                <a:gd name="connsiteY599" fmla="*/ 446230 h 552450"/>
                <a:gd name="connsiteX600" fmla="*/ 252206 w 581025"/>
                <a:gd name="connsiteY600" fmla="*/ 446675 h 552450"/>
                <a:gd name="connsiteX601" fmla="*/ 247290 w 581025"/>
                <a:gd name="connsiteY601" fmla="*/ 443288 h 552450"/>
                <a:gd name="connsiteX602" fmla="*/ 244947 w 581025"/>
                <a:gd name="connsiteY602" fmla="*/ 444231 h 552450"/>
                <a:gd name="connsiteX603" fmla="*/ 244147 w 581025"/>
                <a:gd name="connsiteY603" fmla="*/ 448452 h 552450"/>
                <a:gd name="connsiteX604" fmla="*/ 236718 w 581025"/>
                <a:gd name="connsiteY604" fmla="*/ 447064 h 552450"/>
                <a:gd name="connsiteX605" fmla="*/ 234546 w 581025"/>
                <a:gd name="connsiteY605" fmla="*/ 448618 h 552450"/>
                <a:gd name="connsiteX606" fmla="*/ 231974 w 581025"/>
                <a:gd name="connsiteY606" fmla="*/ 446508 h 552450"/>
                <a:gd name="connsiteX607" fmla="*/ 224144 w 581025"/>
                <a:gd name="connsiteY607" fmla="*/ 450617 h 552450"/>
                <a:gd name="connsiteX608" fmla="*/ 220373 w 581025"/>
                <a:gd name="connsiteY608" fmla="*/ 450895 h 552450"/>
                <a:gd name="connsiteX609" fmla="*/ 316157 w 581025"/>
                <a:gd name="connsiteY609" fmla="*/ 458780 h 552450"/>
                <a:gd name="connsiteX610" fmla="*/ 315243 w 581025"/>
                <a:gd name="connsiteY610" fmla="*/ 459613 h 552450"/>
                <a:gd name="connsiteX611" fmla="*/ 314385 w 581025"/>
                <a:gd name="connsiteY611" fmla="*/ 460057 h 552450"/>
                <a:gd name="connsiteX612" fmla="*/ 316214 w 581025"/>
                <a:gd name="connsiteY612" fmla="*/ 456892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</a:cxnLst>
              <a:rect l="l" t="t" r="r" b="b"/>
              <a:pathLst>
                <a:path w="581025" h="552450">
                  <a:moveTo>
                    <a:pt x="218601" y="450728"/>
                  </a:moveTo>
                  <a:lnTo>
                    <a:pt x="211971" y="449562"/>
                  </a:lnTo>
                  <a:lnTo>
                    <a:pt x="208885" y="447508"/>
                  </a:lnTo>
                  <a:lnTo>
                    <a:pt x="206771" y="448118"/>
                  </a:lnTo>
                  <a:lnTo>
                    <a:pt x="202713" y="445620"/>
                  </a:lnTo>
                  <a:lnTo>
                    <a:pt x="201341" y="448618"/>
                  </a:lnTo>
                  <a:lnTo>
                    <a:pt x="196369" y="448174"/>
                  </a:lnTo>
                  <a:lnTo>
                    <a:pt x="193741" y="452339"/>
                  </a:lnTo>
                  <a:lnTo>
                    <a:pt x="188368" y="449229"/>
                  </a:lnTo>
                  <a:lnTo>
                    <a:pt x="185511" y="449840"/>
                  </a:lnTo>
                  <a:lnTo>
                    <a:pt x="182539" y="454671"/>
                  </a:lnTo>
                  <a:lnTo>
                    <a:pt x="171223" y="446841"/>
                  </a:lnTo>
                  <a:lnTo>
                    <a:pt x="168137" y="447674"/>
                  </a:lnTo>
                  <a:lnTo>
                    <a:pt x="166022" y="444787"/>
                  </a:lnTo>
                  <a:lnTo>
                    <a:pt x="166537" y="448563"/>
                  </a:lnTo>
                  <a:lnTo>
                    <a:pt x="159622" y="443232"/>
                  </a:lnTo>
                  <a:lnTo>
                    <a:pt x="158021" y="437901"/>
                  </a:lnTo>
                  <a:lnTo>
                    <a:pt x="153449" y="440567"/>
                  </a:lnTo>
                  <a:lnTo>
                    <a:pt x="149849" y="438179"/>
                  </a:lnTo>
                  <a:lnTo>
                    <a:pt x="147334" y="433181"/>
                  </a:lnTo>
                  <a:lnTo>
                    <a:pt x="141905" y="434736"/>
                  </a:lnTo>
                  <a:lnTo>
                    <a:pt x="138933" y="431904"/>
                  </a:lnTo>
                  <a:lnTo>
                    <a:pt x="134361" y="431016"/>
                  </a:lnTo>
                  <a:lnTo>
                    <a:pt x="125503" y="423353"/>
                  </a:lnTo>
                  <a:lnTo>
                    <a:pt x="119273" y="423408"/>
                  </a:lnTo>
                  <a:lnTo>
                    <a:pt x="118759" y="420243"/>
                  </a:lnTo>
                  <a:lnTo>
                    <a:pt x="112929" y="424796"/>
                  </a:lnTo>
                  <a:lnTo>
                    <a:pt x="108529" y="420965"/>
                  </a:lnTo>
                  <a:lnTo>
                    <a:pt x="106929" y="415912"/>
                  </a:lnTo>
                  <a:lnTo>
                    <a:pt x="101842" y="410137"/>
                  </a:lnTo>
                  <a:lnTo>
                    <a:pt x="103443" y="406416"/>
                  </a:lnTo>
                  <a:lnTo>
                    <a:pt x="97670" y="406749"/>
                  </a:lnTo>
                  <a:lnTo>
                    <a:pt x="94584" y="398809"/>
                  </a:lnTo>
                  <a:lnTo>
                    <a:pt x="86526" y="395477"/>
                  </a:lnTo>
                  <a:lnTo>
                    <a:pt x="84926" y="390591"/>
                  </a:lnTo>
                  <a:lnTo>
                    <a:pt x="82983" y="392756"/>
                  </a:lnTo>
                  <a:lnTo>
                    <a:pt x="81839" y="387592"/>
                  </a:lnTo>
                  <a:lnTo>
                    <a:pt x="84697" y="383039"/>
                  </a:lnTo>
                  <a:lnTo>
                    <a:pt x="83325" y="379207"/>
                  </a:lnTo>
                  <a:lnTo>
                    <a:pt x="79897" y="375209"/>
                  </a:lnTo>
                  <a:lnTo>
                    <a:pt x="73496" y="375542"/>
                  </a:lnTo>
                  <a:lnTo>
                    <a:pt x="77210" y="371989"/>
                  </a:lnTo>
                  <a:lnTo>
                    <a:pt x="75953" y="367157"/>
                  </a:lnTo>
                  <a:lnTo>
                    <a:pt x="72867" y="366213"/>
                  </a:lnTo>
                  <a:lnTo>
                    <a:pt x="71210" y="362715"/>
                  </a:lnTo>
                  <a:lnTo>
                    <a:pt x="67552" y="359772"/>
                  </a:lnTo>
                  <a:lnTo>
                    <a:pt x="63551" y="361105"/>
                  </a:lnTo>
                  <a:lnTo>
                    <a:pt x="63666" y="357440"/>
                  </a:lnTo>
                  <a:lnTo>
                    <a:pt x="57894" y="351609"/>
                  </a:lnTo>
                  <a:lnTo>
                    <a:pt x="61723" y="343280"/>
                  </a:lnTo>
                  <a:lnTo>
                    <a:pt x="61723" y="338282"/>
                  </a:lnTo>
                  <a:lnTo>
                    <a:pt x="58980" y="331563"/>
                  </a:lnTo>
                  <a:lnTo>
                    <a:pt x="61780" y="328010"/>
                  </a:lnTo>
                  <a:lnTo>
                    <a:pt x="61780" y="326843"/>
                  </a:lnTo>
                  <a:lnTo>
                    <a:pt x="59551" y="320458"/>
                  </a:lnTo>
                  <a:lnTo>
                    <a:pt x="59665" y="315682"/>
                  </a:lnTo>
                  <a:lnTo>
                    <a:pt x="56236" y="312295"/>
                  </a:lnTo>
                  <a:lnTo>
                    <a:pt x="48064" y="309463"/>
                  </a:lnTo>
                  <a:lnTo>
                    <a:pt x="42977" y="303743"/>
                  </a:lnTo>
                  <a:lnTo>
                    <a:pt x="43720" y="300634"/>
                  </a:lnTo>
                  <a:lnTo>
                    <a:pt x="42349" y="296469"/>
                  </a:lnTo>
                  <a:lnTo>
                    <a:pt x="39091" y="291416"/>
                  </a:lnTo>
                  <a:lnTo>
                    <a:pt x="35319" y="291138"/>
                  </a:lnTo>
                  <a:lnTo>
                    <a:pt x="32633" y="287251"/>
                  </a:lnTo>
                  <a:lnTo>
                    <a:pt x="28004" y="285086"/>
                  </a:lnTo>
                  <a:lnTo>
                    <a:pt x="23317" y="285141"/>
                  </a:lnTo>
                  <a:lnTo>
                    <a:pt x="21031" y="281199"/>
                  </a:lnTo>
                  <a:lnTo>
                    <a:pt x="24860" y="278700"/>
                  </a:lnTo>
                  <a:lnTo>
                    <a:pt x="24746" y="276978"/>
                  </a:lnTo>
                  <a:lnTo>
                    <a:pt x="28290" y="275590"/>
                  </a:lnTo>
                  <a:lnTo>
                    <a:pt x="28804" y="272425"/>
                  </a:lnTo>
                  <a:lnTo>
                    <a:pt x="24118" y="264651"/>
                  </a:lnTo>
                  <a:lnTo>
                    <a:pt x="21031" y="266039"/>
                  </a:lnTo>
                  <a:lnTo>
                    <a:pt x="21432" y="257266"/>
                  </a:lnTo>
                  <a:lnTo>
                    <a:pt x="23489" y="255933"/>
                  </a:lnTo>
                  <a:lnTo>
                    <a:pt x="26118" y="250602"/>
                  </a:lnTo>
                  <a:lnTo>
                    <a:pt x="24232" y="248770"/>
                  </a:lnTo>
                  <a:lnTo>
                    <a:pt x="18288" y="246993"/>
                  </a:lnTo>
                  <a:lnTo>
                    <a:pt x="17717" y="244772"/>
                  </a:lnTo>
                  <a:lnTo>
                    <a:pt x="13659" y="244272"/>
                  </a:lnTo>
                  <a:lnTo>
                    <a:pt x="7315" y="241384"/>
                  </a:lnTo>
                  <a:lnTo>
                    <a:pt x="6287" y="236331"/>
                  </a:lnTo>
                  <a:lnTo>
                    <a:pt x="8458" y="235831"/>
                  </a:lnTo>
                  <a:lnTo>
                    <a:pt x="13259" y="230834"/>
                  </a:lnTo>
                  <a:lnTo>
                    <a:pt x="10459" y="224504"/>
                  </a:lnTo>
                  <a:lnTo>
                    <a:pt x="3943" y="220006"/>
                  </a:lnTo>
                  <a:lnTo>
                    <a:pt x="3943" y="220006"/>
                  </a:lnTo>
                  <a:lnTo>
                    <a:pt x="0" y="210621"/>
                  </a:lnTo>
                  <a:lnTo>
                    <a:pt x="1086" y="207512"/>
                  </a:lnTo>
                  <a:lnTo>
                    <a:pt x="4058" y="206012"/>
                  </a:lnTo>
                  <a:lnTo>
                    <a:pt x="571" y="205013"/>
                  </a:lnTo>
                  <a:lnTo>
                    <a:pt x="1714" y="201181"/>
                  </a:lnTo>
                  <a:lnTo>
                    <a:pt x="5944" y="202569"/>
                  </a:lnTo>
                  <a:lnTo>
                    <a:pt x="11830" y="200015"/>
                  </a:lnTo>
                  <a:lnTo>
                    <a:pt x="16002" y="203125"/>
                  </a:lnTo>
                  <a:lnTo>
                    <a:pt x="23203" y="200404"/>
                  </a:lnTo>
                  <a:lnTo>
                    <a:pt x="32404" y="200682"/>
                  </a:lnTo>
                  <a:lnTo>
                    <a:pt x="36062" y="195351"/>
                  </a:lnTo>
                  <a:lnTo>
                    <a:pt x="40005" y="195628"/>
                  </a:lnTo>
                  <a:lnTo>
                    <a:pt x="43034" y="199460"/>
                  </a:lnTo>
                  <a:lnTo>
                    <a:pt x="48521" y="196295"/>
                  </a:lnTo>
                  <a:lnTo>
                    <a:pt x="50350" y="193463"/>
                  </a:lnTo>
                  <a:lnTo>
                    <a:pt x="51893" y="186577"/>
                  </a:lnTo>
                  <a:lnTo>
                    <a:pt x="57093" y="189243"/>
                  </a:lnTo>
                  <a:lnTo>
                    <a:pt x="62580" y="185356"/>
                  </a:lnTo>
                  <a:lnTo>
                    <a:pt x="70295" y="183578"/>
                  </a:lnTo>
                  <a:lnTo>
                    <a:pt x="73096" y="177804"/>
                  </a:lnTo>
                  <a:lnTo>
                    <a:pt x="80925" y="179858"/>
                  </a:lnTo>
                  <a:lnTo>
                    <a:pt x="82983" y="176471"/>
                  </a:lnTo>
                  <a:lnTo>
                    <a:pt x="86412" y="177915"/>
                  </a:lnTo>
                  <a:lnTo>
                    <a:pt x="91384" y="175083"/>
                  </a:lnTo>
                  <a:lnTo>
                    <a:pt x="95442" y="176971"/>
                  </a:lnTo>
                  <a:lnTo>
                    <a:pt x="100071" y="174361"/>
                  </a:lnTo>
                  <a:lnTo>
                    <a:pt x="105957" y="175305"/>
                  </a:lnTo>
                  <a:lnTo>
                    <a:pt x="109786" y="172639"/>
                  </a:lnTo>
                  <a:lnTo>
                    <a:pt x="112244" y="173806"/>
                  </a:lnTo>
                  <a:lnTo>
                    <a:pt x="114244" y="169474"/>
                  </a:lnTo>
                  <a:lnTo>
                    <a:pt x="116644" y="167975"/>
                  </a:lnTo>
                  <a:lnTo>
                    <a:pt x="119331" y="162977"/>
                  </a:lnTo>
                  <a:lnTo>
                    <a:pt x="122588" y="161589"/>
                  </a:lnTo>
                  <a:lnTo>
                    <a:pt x="120931" y="157813"/>
                  </a:lnTo>
                  <a:lnTo>
                    <a:pt x="128017" y="155537"/>
                  </a:lnTo>
                  <a:lnTo>
                    <a:pt x="134189" y="152316"/>
                  </a:lnTo>
                  <a:lnTo>
                    <a:pt x="134475" y="148984"/>
                  </a:lnTo>
                  <a:lnTo>
                    <a:pt x="145905" y="146596"/>
                  </a:lnTo>
                  <a:lnTo>
                    <a:pt x="150020" y="148429"/>
                  </a:lnTo>
                  <a:lnTo>
                    <a:pt x="153849" y="148262"/>
                  </a:lnTo>
                  <a:lnTo>
                    <a:pt x="155735" y="150872"/>
                  </a:lnTo>
                  <a:lnTo>
                    <a:pt x="157850" y="149706"/>
                  </a:lnTo>
                  <a:lnTo>
                    <a:pt x="157335" y="144875"/>
                  </a:lnTo>
                  <a:lnTo>
                    <a:pt x="158250" y="138656"/>
                  </a:lnTo>
                  <a:lnTo>
                    <a:pt x="155793" y="134047"/>
                  </a:lnTo>
                  <a:lnTo>
                    <a:pt x="159393" y="131159"/>
                  </a:lnTo>
                  <a:lnTo>
                    <a:pt x="157564" y="124274"/>
                  </a:lnTo>
                  <a:lnTo>
                    <a:pt x="164936" y="125273"/>
                  </a:lnTo>
                  <a:lnTo>
                    <a:pt x="172252" y="127328"/>
                  </a:lnTo>
                  <a:lnTo>
                    <a:pt x="174595" y="129438"/>
                  </a:lnTo>
                  <a:lnTo>
                    <a:pt x="180367" y="127494"/>
                  </a:lnTo>
                  <a:lnTo>
                    <a:pt x="178824" y="131104"/>
                  </a:lnTo>
                  <a:lnTo>
                    <a:pt x="186196" y="131104"/>
                  </a:lnTo>
                  <a:lnTo>
                    <a:pt x="188368" y="128938"/>
                  </a:lnTo>
                  <a:lnTo>
                    <a:pt x="199741" y="131270"/>
                  </a:lnTo>
                  <a:lnTo>
                    <a:pt x="211228" y="130438"/>
                  </a:lnTo>
                  <a:lnTo>
                    <a:pt x="210371" y="126162"/>
                  </a:lnTo>
                  <a:lnTo>
                    <a:pt x="218944" y="132659"/>
                  </a:lnTo>
                  <a:lnTo>
                    <a:pt x="223802" y="132492"/>
                  </a:lnTo>
                  <a:lnTo>
                    <a:pt x="228374" y="126772"/>
                  </a:lnTo>
                  <a:lnTo>
                    <a:pt x="234146" y="128383"/>
                  </a:lnTo>
                  <a:lnTo>
                    <a:pt x="238775" y="126217"/>
                  </a:lnTo>
                  <a:lnTo>
                    <a:pt x="238946" y="123774"/>
                  </a:lnTo>
                  <a:lnTo>
                    <a:pt x="244147" y="122441"/>
                  </a:lnTo>
                  <a:lnTo>
                    <a:pt x="243576" y="117499"/>
                  </a:lnTo>
                  <a:lnTo>
                    <a:pt x="244547" y="114945"/>
                  </a:lnTo>
                  <a:lnTo>
                    <a:pt x="251120" y="115889"/>
                  </a:lnTo>
                  <a:lnTo>
                    <a:pt x="256606" y="118332"/>
                  </a:lnTo>
                  <a:lnTo>
                    <a:pt x="258721" y="116222"/>
                  </a:lnTo>
                  <a:lnTo>
                    <a:pt x="260207" y="109170"/>
                  </a:lnTo>
                  <a:lnTo>
                    <a:pt x="262092" y="109559"/>
                  </a:lnTo>
                  <a:lnTo>
                    <a:pt x="262493" y="105061"/>
                  </a:lnTo>
                  <a:lnTo>
                    <a:pt x="267465" y="105005"/>
                  </a:lnTo>
                  <a:lnTo>
                    <a:pt x="273123" y="107560"/>
                  </a:lnTo>
                  <a:lnTo>
                    <a:pt x="273866" y="101396"/>
                  </a:lnTo>
                  <a:lnTo>
                    <a:pt x="277180" y="102840"/>
                  </a:lnTo>
                  <a:lnTo>
                    <a:pt x="281238" y="98453"/>
                  </a:lnTo>
                  <a:lnTo>
                    <a:pt x="285639" y="98397"/>
                  </a:lnTo>
                  <a:lnTo>
                    <a:pt x="291182" y="95565"/>
                  </a:lnTo>
                  <a:lnTo>
                    <a:pt x="292554" y="90845"/>
                  </a:lnTo>
                  <a:lnTo>
                    <a:pt x="296669" y="85348"/>
                  </a:lnTo>
                  <a:lnTo>
                    <a:pt x="295697" y="81350"/>
                  </a:lnTo>
                  <a:lnTo>
                    <a:pt x="298554" y="84015"/>
                  </a:lnTo>
                  <a:lnTo>
                    <a:pt x="302898" y="84126"/>
                  </a:lnTo>
                  <a:lnTo>
                    <a:pt x="302669" y="79295"/>
                  </a:lnTo>
                  <a:lnTo>
                    <a:pt x="299869" y="77352"/>
                  </a:lnTo>
                  <a:lnTo>
                    <a:pt x="299412" y="72243"/>
                  </a:lnTo>
                  <a:lnTo>
                    <a:pt x="301012" y="65246"/>
                  </a:lnTo>
                  <a:lnTo>
                    <a:pt x="298955" y="62914"/>
                  </a:lnTo>
                  <a:lnTo>
                    <a:pt x="306213" y="60749"/>
                  </a:lnTo>
                  <a:lnTo>
                    <a:pt x="304041" y="56973"/>
                  </a:lnTo>
                  <a:lnTo>
                    <a:pt x="305584" y="49920"/>
                  </a:lnTo>
                  <a:lnTo>
                    <a:pt x="305070" y="42757"/>
                  </a:lnTo>
                  <a:lnTo>
                    <a:pt x="307870" y="43701"/>
                  </a:lnTo>
                  <a:lnTo>
                    <a:pt x="309356" y="38981"/>
                  </a:lnTo>
                  <a:lnTo>
                    <a:pt x="306156" y="38093"/>
                  </a:lnTo>
                  <a:lnTo>
                    <a:pt x="308499" y="35650"/>
                  </a:lnTo>
                  <a:lnTo>
                    <a:pt x="307184" y="28819"/>
                  </a:lnTo>
                  <a:lnTo>
                    <a:pt x="305699" y="27709"/>
                  </a:lnTo>
                  <a:lnTo>
                    <a:pt x="311013" y="27209"/>
                  </a:lnTo>
                  <a:lnTo>
                    <a:pt x="310385" y="24988"/>
                  </a:lnTo>
                  <a:lnTo>
                    <a:pt x="305298" y="22045"/>
                  </a:lnTo>
                  <a:lnTo>
                    <a:pt x="309642" y="21212"/>
                  </a:lnTo>
                  <a:lnTo>
                    <a:pt x="308156" y="17214"/>
                  </a:lnTo>
                  <a:lnTo>
                    <a:pt x="311356" y="11939"/>
                  </a:lnTo>
                  <a:lnTo>
                    <a:pt x="310956" y="7219"/>
                  </a:lnTo>
                  <a:lnTo>
                    <a:pt x="313185" y="4775"/>
                  </a:lnTo>
                  <a:lnTo>
                    <a:pt x="312728" y="333"/>
                  </a:lnTo>
                  <a:lnTo>
                    <a:pt x="314957" y="0"/>
                  </a:lnTo>
                  <a:lnTo>
                    <a:pt x="320329" y="3887"/>
                  </a:lnTo>
                  <a:lnTo>
                    <a:pt x="324387" y="4220"/>
                  </a:lnTo>
                  <a:lnTo>
                    <a:pt x="323701" y="2110"/>
                  </a:lnTo>
                  <a:lnTo>
                    <a:pt x="326730" y="1388"/>
                  </a:lnTo>
                  <a:lnTo>
                    <a:pt x="329416" y="5886"/>
                  </a:lnTo>
                  <a:lnTo>
                    <a:pt x="334217" y="1388"/>
                  </a:lnTo>
                  <a:lnTo>
                    <a:pt x="335988" y="5553"/>
                  </a:lnTo>
                  <a:lnTo>
                    <a:pt x="337931" y="3665"/>
                  </a:lnTo>
                  <a:lnTo>
                    <a:pt x="342904" y="4220"/>
                  </a:lnTo>
                  <a:lnTo>
                    <a:pt x="341703" y="7219"/>
                  </a:lnTo>
                  <a:lnTo>
                    <a:pt x="345132" y="11106"/>
                  </a:lnTo>
                  <a:lnTo>
                    <a:pt x="349647" y="9884"/>
                  </a:lnTo>
                  <a:lnTo>
                    <a:pt x="353991" y="11661"/>
                  </a:lnTo>
                  <a:lnTo>
                    <a:pt x="353476" y="13827"/>
                  </a:lnTo>
                  <a:lnTo>
                    <a:pt x="353476" y="13827"/>
                  </a:lnTo>
                  <a:lnTo>
                    <a:pt x="356505" y="13882"/>
                  </a:lnTo>
                  <a:lnTo>
                    <a:pt x="357191" y="10717"/>
                  </a:lnTo>
                  <a:lnTo>
                    <a:pt x="360049" y="13216"/>
                  </a:lnTo>
                  <a:lnTo>
                    <a:pt x="361592" y="11772"/>
                  </a:lnTo>
                  <a:lnTo>
                    <a:pt x="365421" y="13827"/>
                  </a:lnTo>
                  <a:lnTo>
                    <a:pt x="369707" y="12716"/>
                  </a:lnTo>
                  <a:lnTo>
                    <a:pt x="370736" y="15604"/>
                  </a:lnTo>
                  <a:lnTo>
                    <a:pt x="375536" y="16270"/>
                  </a:lnTo>
                  <a:lnTo>
                    <a:pt x="376394" y="18436"/>
                  </a:lnTo>
                  <a:lnTo>
                    <a:pt x="380908" y="19379"/>
                  </a:lnTo>
                  <a:lnTo>
                    <a:pt x="382223" y="21656"/>
                  </a:lnTo>
                  <a:lnTo>
                    <a:pt x="387138" y="22378"/>
                  </a:lnTo>
                  <a:lnTo>
                    <a:pt x="392110" y="25876"/>
                  </a:lnTo>
                  <a:lnTo>
                    <a:pt x="392282" y="28486"/>
                  </a:lnTo>
                  <a:lnTo>
                    <a:pt x="397082" y="26321"/>
                  </a:lnTo>
                  <a:lnTo>
                    <a:pt x="404512" y="25988"/>
                  </a:lnTo>
                  <a:lnTo>
                    <a:pt x="405826" y="24211"/>
                  </a:lnTo>
                  <a:lnTo>
                    <a:pt x="409255" y="27764"/>
                  </a:lnTo>
                  <a:lnTo>
                    <a:pt x="417256" y="27431"/>
                  </a:lnTo>
                  <a:lnTo>
                    <a:pt x="417313" y="25488"/>
                  </a:lnTo>
                  <a:lnTo>
                    <a:pt x="422343" y="25932"/>
                  </a:lnTo>
                  <a:lnTo>
                    <a:pt x="423657" y="31818"/>
                  </a:lnTo>
                  <a:lnTo>
                    <a:pt x="422514" y="36094"/>
                  </a:lnTo>
                  <a:lnTo>
                    <a:pt x="430287" y="34095"/>
                  </a:lnTo>
                  <a:lnTo>
                    <a:pt x="434744" y="29153"/>
                  </a:lnTo>
                  <a:lnTo>
                    <a:pt x="434973" y="23489"/>
                  </a:lnTo>
                  <a:lnTo>
                    <a:pt x="436287" y="21601"/>
                  </a:lnTo>
                  <a:lnTo>
                    <a:pt x="440174" y="22322"/>
                  </a:lnTo>
                  <a:lnTo>
                    <a:pt x="442060" y="17991"/>
                  </a:lnTo>
                  <a:lnTo>
                    <a:pt x="447546" y="19879"/>
                  </a:lnTo>
                  <a:lnTo>
                    <a:pt x="449146" y="17936"/>
                  </a:lnTo>
                  <a:lnTo>
                    <a:pt x="449146" y="17936"/>
                  </a:lnTo>
                  <a:lnTo>
                    <a:pt x="449261" y="18047"/>
                  </a:lnTo>
                  <a:lnTo>
                    <a:pt x="449261" y="18047"/>
                  </a:lnTo>
                  <a:lnTo>
                    <a:pt x="449261" y="18102"/>
                  </a:lnTo>
                  <a:lnTo>
                    <a:pt x="449261" y="18102"/>
                  </a:lnTo>
                  <a:lnTo>
                    <a:pt x="452918" y="20101"/>
                  </a:lnTo>
                  <a:lnTo>
                    <a:pt x="456347" y="26265"/>
                  </a:lnTo>
                  <a:lnTo>
                    <a:pt x="458519" y="27431"/>
                  </a:lnTo>
                  <a:lnTo>
                    <a:pt x="459491" y="31929"/>
                  </a:lnTo>
                  <a:lnTo>
                    <a:pt x="464406" y="30707"/>
                  </a:lnTo>
                  <a:lnTo>
                    <a:pt x="465434" y="27376"/>
                  </a:lnTo>
                  <a:lnTo>
                    <a:pt x="472292" y="24599"/>
                  </a:lnTo>
                  <a:lnTo>
                    <a:pt x="473607" y="22545"/>
                  </a:lnTo>
                  <a:lnTo>
                    <a:pt x="475321" y="24988"/>
                  </a:lnTo>
                  <a:lnTo>
                    <a:pt x="475379" y="27653"/>
                  </a:lnTo>
                  <a:lnTo>
                    <a:pt x="472121" y="36649"/>
                  </a:lnTo>
                  <a:lnTo>
                    <a:pt x="472007" y="40647"/>
                  </a:lnTo>
                  <a:lnTo>
                    <a:pt x="464120" y="45312"/>
                  </a:lnTo>
                  <a:lnTo>
                    <a:pt x="463262" y="49088"/>
                  </a:lnTo>
                  <a:lnTo>
                    <a:pt x="464234" y="54196"/>
                  </a:lnTo>
                  <a:lnTo>
                    <a:pt x="461548" y="65357"/>
                  </a:lnTo>
                  <a:lnTo>
                    <a:pt x="464177" y="67301"/>
                  </a:lnTo>
                  <a:lnTo>
                    <a:pt x="468292" y="63969"/>
                  </a:lnTo>
                  <a:lnTo>
                    <a:pt x="473150" y="57250"/>
                  </a:lnTo>
                  <a:lnTo>
                    <a:pt x="475721" y="55751"/>
                  </a:lnTo>
                  <a:lnTo>
                    <a:pt x="478064" y="54640"/>
                  </a:lnTo>
                  <a:lnTo>
                    <a:pt x="484637" y="51031"/>
                  </a:lnTo>
                  <a:lnTo>
                    <a:pt x="490638" y="50920"/>
                  </a:lnTo>
                  <a:lnTo>
                    <a:pt x="495324" y="45922"/>
                  </a:lnTo>
                  <a:lnTo>
                    <a:pt x="502354" y="44978"/>
                  </a:lnTo>
                  <a:lnTo>
                    <a:pt x="502811" y="42813"/>
                  </a:lnTo>
                  <a:lnTo>
                    <a:pt x="506297" y="40592"/>
                  </a:lnTo>
                  <a:lnTo>
                    <a:pt x="510240" y="41647"/>
                  </a:lnTo>
                  <a:lnTo>
                    <a:pt x="513841" y="39037"/>
                  </a:lnTo>
                  <a:lnTo>
                    <a:pt x="522299" y="36871"/>
                  </a:lnTo>
                  <a:lnTo>
                    <a:pt x="528586" y="30041"/>
                  </a:lnTo>
                  <a:lnTo>
                    <a:pt x="532472" y="29208"/>
                  </a:lnTo>
                  <a:lnTo>
                    <a:pt x="529100" y="38759"/>
                  </a:lnTo>
                  <a:lnTo>
                    <a:pt x="527786" y="45478"/>
                  </a:lnTo>
                  <a:lnTo>
                    <a:pt x="521842" y="45034"/>
                  </a:lnTo>
                  <a:lnTo>
                    <a:pt x="515041" y="46644"/>
                  </a:lnTo>
                  <a:lnTo>
                    <a:pt x="514698" y="50476"/>
                  </a:lnTo>
                  <a:lnTo>
                    <a:pt x="511498" y="51364"/>
                  </a:lnTo>
                  <a:lnTo>
                    <a:pt x="512355" y="55862"/>
                  </a:lnTo>
                  <a:lnTo>
                    <a:pt x="510240" y="58361"/>
                  </a:lnTo>
                  <a:lnTo>
                    <a:pt x="506240" y="59916"/>
                  </a:lnTo>
                  <a:lnTo>
                    <a:pt x="502239" y="58805"/>
                  </a:lnTo>
                  <a:lnTo>
                    <a:pt x="498639" y="61193"/>
                  </a:lnTo>
                  <a:lnTo>
                    <a:pt x="495038" y="66246"/>
                  </a:lnTo>
                  <a:lnTo>
                    <a:pt x="494810" y="70244"/>
                  </a:lnTo>
                  <a:lnTo>
                    <a:pt x="488237" y="71910"/>
                  </a:lnTo>
                  <a:lnTo>
                    <a:pt x="479493" y="72576"/>
                  </a:lnTo>
                  <a:lnTo>
                    <a:pt x="475550" y="75242"/>
                  </a:lnTo>
                  <a:lnTo>
                    <a:pt x="466006" y="91401"/>
                  </a:lnTo>
                  <a:lnTo>
                    <a:pt x="462462" y="93122"/>
                  </a:lnTo>
                  <a:lnTo>
                    <a:pt x="463491" y="100341"/>
                  </a:lnTo>
                  <a:lnTo>
                    <a:pt x="458976" y="101507"/>
                  </a:lnTo>
                  <a:lnTo>
                    <a:pt x="452461" y="108004"/>
                  </a:lnTo>
                  <a:lnTo>
                    <a:pt x="446460" y="107615"/>
                  </a:lnTo>
                  <a:lnTo>
                    <a:pt x="442174" y="108559"/>
                  </a:lnTo>
                  <a:lnTo>
                    <a:pt x="441374" y="110613"/>
                  </a:lnTo>
                  <a:lnTo>
                    <a:pt x="438974" y="108781"/>
                  </a:lnTo>
                  <a:lnTo>
                    <a:pt x="437316" y="113557"/>
                  </a:lnTo>
                  <a:lnTo>
                    <a:pt x="434459" y="113279"/>
                  </a:lnTo>
                  <a:lnTo>
                    <a:pt x="426515" y="126439"/>
                  </a:lnTo>
                  <a:lnTo>
                    <a:pt x="423886" y="128272"/>
                  </a:lnTo>
                  <a:lnTo>
                    <a:pt x="424172" y="133547"/>
                  </a:lnTo>
                  <a:lnTo>
                    <a:pt x="417599" y="135379"/>
                  </a:lnTo>
                  <a:lnTo>
                    <a:pt x="415771" y="138933"/>
                  </a:lnTo>
                  <a:lnTo>
                    <a:pt x="419599" y="144875"/>
                  </a:lnTo>
                  <a:lnTo>
                    <a:pt x="415199" y="147374"/>
                  </a:lnTo>
                  <a:lnTo>
                    <a:pt x="413656" y="150206"/>
                  </a:lnTo>
                  <a:lnTo>
                    <a:pt x="416742" y="151316"/>
                  </a:lnTo>
                  <a:lnTo>
                    <a:pt x="414170" y="154648"/>
                  </a:lnTo>
                  <a:lnTo>
                    <a:pt x="419371" y="155648"/>
                  </a:lnTo>
                  <a:lnTo>
                    <a:pt x="423372" y="159590"/>
                  </a:lnTo>
                  <a:lnTo>
                    <a:pt x="425886" y="157202"/>
                  </a:lnTo>
                  <a:lnTo>
                    <a:pt x="431201" y="157369"/>
                  </a:lnTo>
                  <a:lnTo>
                    <a:pt x="433144" y="159257"/>
                  </a:lnTo>
                  <a:lnTo>
                    <a:pt x="437431" y="155981"/>
                  </a:lnTo>
                  <a:lnTo>
                    <a:pt x="442345" y="155537"/>
                  </a:lnTo>
                  <a:lnTo>
                    <a:pt x="445032" y="160812"/>
                  </a:lnTo>
                  <a:lnTo>
                    <a:pt x="450804" y="160534"/>
                  </a:lnTo>
                  <a:lnTo>
                    <a:pt x="449489" y="165754"/>
                  </a:lnTo>
                  <a:lnTo>
                    <a:pt x="453833" y="166642"/>
                  </a:lnTo>
                  <a:lnTo>
                    <a:pt x="452633" y="169863"/>
                  </a:lnTo>
                  <a:lnTo>
                    <a:pt x="454233" y="173583"/>
                  </a:lnTo>
                  <a:lnTo>
                    <a:pt x="459891" y="171973"/>
                  </a:lnTo>
                  <a:lnTo>
                    <a:pt x="470063" y="178081"/>
                  </a:lnTo>
                  <a:lnTo>
                    <a:pt x="472121" y="184967"/>
                  </a:lnTo>
                  <a:lnTo>
                    <a:pt x="470692" y="187133"/>
                  </a:lnTo>
                  <a:lnTo>
                    <a:pt x="473264" y="197072"/>
                  </a:lnTo>
                  <a:lnTo>
                    <a:pt x="478293" y="203236"/>
                  </a:lnTo>
                  <a:lnTo>
                    <a:pt x="481779" y="204791"/>
                  </a:lnTo>
                  <a:lnTo>
                    <a:pt x="488237" y="204124"/>
                  </a:lnTo>
                  <a:lnTo>
                    <a:pt x="494067" y="206179"/>
                  </a:lnTo>
                  <a:lnTo>
                    <a:pt x="495153" y="201903"/>
                  </a:lnTo>
                  <a:lnTo>
                    <a:pt x="503554" y="203403"/>
                  </a:lnTo>
                  <a:lnTo>
                    <a:pt x="507211" y="205957"/>
                  </a:lnTo>
                  <a:lnTo>
                    <a:pt x="508240" y="204902"/>
                  </a:lnTo>
                  <a:lnTo>
                    <a:pt x="521785" y="202458"/>
                  </a:lnTo>
                  <a:lnTo>
                    <a:pt x="522413" y="199515"/>
                  </a:lnTo>
                  <a:lnTo>
                    <a:pt x="526700" y="202014"/>
                  </a:lnTo>
                  <a:lnTo>
                    <a:pt x="532643" y="200570"/>
                  </a:lnTo>
                  <a:lnTo>
                    <a:pt x="535730" y="205790"/>
                  </a:lnTo>
                  <a:lnTo>
                    <a:pt x="537787" y="206457"/>
                  </a:lnTo>
                  <a:lnTo>
                    <a:pt x="541502" y="203958"/>
                  </a:lnTo>
                  <a:lnTo>
                    <a:pt x="540987" y="208511"/>
                  </a:lnTo>
                  <a:lnTo>
                    <a:pt x="542188" y="211565"/>
                  </a:lnTo>
                  <a:lnTo>
                    <a:pt x="539787" y="212953"/>
                  </a:lnTo>
                  <a:lnTo>
                    <a:pt x="538301" y="217062"/>
                  </a:lnTo>
                  <a:lnTo>
                    <a:pt x="539844" y="220339"/>
                  </a:lnTo>
                  <a:lnTo>
                    <a:pt x="543273" y="223393"/>
                  </a:lnTo>
                  <a:lnTo>
                    <a:pt x="543045" y="225781"/>
                  </a:lnTo>
                  <a:lnTo>
                    <a:pt x="546988" y="226392"/>
                  </a:lnTo>
                  <a:lnTo>
                    <a:pt x="551217" y="230279"/>
                  </a:lnTo>
                  <a:lnTo>
                    <a:pt x="556418" y="232777"/>
                  </a:lnTo>
                  <a:lnTo>
                    <a:pt x="557790" y="238830"/>
                  </a:lnTo>
                  <a:lnTo>
                    <a:pt x="561219" y="237941"/>
                  </a:lnTo>
                  <a:lnTo>
                    <a:pt x="561219" y="237941"/>
                  </a:lnTo>
                  <a:lnTo>
                    <a:pt x="565619" y="238497"/>
                  </a:lnTo>
                  <a:lnTo>
                    <a:pt x="571163" y="235443"/>
                  </a:lnTo>
                  <a:lnTo>
                    <a:pt x="575392" y="236609"/>
                  </a:lnTo>
                  <a:lnTo>
                    <a:pt x="577278" y="238775"/>
                  </a:lnTo>
                  <a:lnTo>
                    <a:pt x="573849" y="241551"/>
                  </a:lnTo>
                  <a:lnTo>
                    <a:pt x="573620" y="245827"/>
                  </a:lnTo>
                  <a:lnTo>
                    <a:pt x="575735" y="249658"/>
                  </a:lnTo>
                  <a:lnTo>
                    <a:pt x="572992" y="251713"/>
                  </a:lnTo>
                  <a:lnTo>
                    <a:pt x="572249" y="254878"/>
                  </a:lnTo>
                  <a:lnTo>
                    <a:pt x="576706" y="260930"/>
                  </a:lnTo>
                  <a:lnTo>
                    <a:pt x="576706" y="260930"/>
                  </a:lnTo>
                  <a:lnTo>
                    <a:pt x="578878" y="267039"/>
                  </a:lnTo>
                  <a:lnTo>
                    <a:pt x="578878" y="267039"/>
                  </a:lnTo>
                  <a:lnTo>
                    <a:pt x="582764" y="271092"/>
                  </a:lnTo>
                  <a:lnTo>
                    <a:pt x="582936" y="280199"/>
                  </a:lnTo>
                  <a:lnTo>
                    <a:pt x="581793" y="281199"/>
                  </a:lnTo>
                  <a:lnTo>
                    <a:pt x="575849" y="278922"/>
                  </a:lnTo>
                  <a:lnTo>
                    <a:pt x="575049" y="281920"/>
                  </a:lnTo>
                  <a:lnTo>
                    <a:pt x="568362" y="283198"/>
                  </a:lnTo>
                  <a:lnTo>
                    <a:pt x="563848" y="285807"/>
                  </a:lnTo>
                  <a:lnTo>
                    <a:pt x="563790" y="290861"/>
                  </a:lnTo>
                  <a:lnTo>
                    <a:pt x="561104" y="290361"/>
                  </a:lnTo>
                  <a:lnTo>
                    <a:pt x="559790" y="292915"/>
                  </a:lnTo>
                  <a:lnTo>
                    <a:pt x="552646" y="294192"/>
                  </a:lnTo>
                  <a:lnTo>
                    <a:pt x="547674" y="298801"/>
                  </a:lnTo>
                  <a:lnTo>
                    <a:pt x="544588" y="298246"/>
                  </a:lnTo>
                  <a:lnTo>
                    <a:pt x="537672" y="301078"/>
                  </a:lnTo>
                  <a:lnTo>
                    <a:pt x="535558" y="296413"/>
                  </a:lnTo>
                  <a:lnTo>
                    <a:pt x="532529" y="292915"/>
                  </a:lnTo>
                  <a:lnTo>
                    <a:pt x="530129" y="293082"/>
                  </a:lnTo>
                  <a:lnTo>
                    <a:pt x="528414" y="290472"/>
                  </a:lnTo>
                  <a:lnTo>
                    <a:pt x="528757" y="284197"/>
                  </a:lnTo>
                  <a:lnTo>
                    <a:pt x="521613" y="277922"/>
                  </a:lnTo>
                  <a:lnTo>
                    <a:pt x="523271" y="272536"/>
                  </a:lnTo>
                  <a:lnTo>
                    <a:pt x="519327" y="267761"/>
                  </a:lnTo>
                  <a:lnTo>
                    <a:pt x="514355" y="267538"/>
                  </a:lnTo>
                  <a:lnTo>
                    <a:pt x="511783" y="265428"/>
                  </a:lnTo>
                  <a:lnTo>
                    <a:pt x="511841" y="268316"/>
                  </a:lnTo>
                  <a:lnTo>
                    <a:pt x="509326" y="268094"/>
                  </a:lnTo>
                  <a:lnTo>
                    <a:pt x="508983" y="265428"/>
                  </a:lnTo>
                  <a:lnTo>
                    <a:pt x="505554" y="261652"/>
                  </a:lnTo>
                  <a:lnTo>
                    <a:pt x="501782" y="261708"/>
                  </a:lnTo>
                  <a:lnTo>
                    <a:pt x="498753" y="260042"/>
                  </a:lnTo>
                  <a:lnTo>
                    <a:pt x="495953" y="261930"/>
                  </a:lnTo>
                  <a:lnTo>
                    <a:pt x="491552" y="261763"/>
                  </a:lnTo>
                  <a:lnTo>
                    <a:pt x="490066" y="265040"/>
                  </a:lnTo>
                  <a:lnTo>
                    <a:pt x="486809" y="265262"/>
                  </a:lnTo>
                  <a:lnTo>
                    <a:pt x="484180" y="271536"/>
                  </a:lnTo>
                  <a:lnTo>
                    <a:pt x="484065" y="274202"/>
                  </a:lnTo>
                  <a:lnTo>
                    <a:pt x="481265" y="282642"/>
                  </a:lnTo>
                  <a:lnTo>
                    <a:pt x="489095" y="283198"/>
                  </a:lnTo>
                  <a:lnTo>
                    <a:pt x="487437" y="293693"/>
                  </a:lnTo>
                  <a:lnTo>
                    <a:pt x="483951" y="292360"/>
                  </a:lnTo>
                  <a:lnTo>
                    <a:pt x="482694" y="294026"/>
                  </a:lnTo>
                  <a:lnTo>
                    <a:pt x="486294" y="300078"/>
                  </a:lnTo>
                  <a:lnTo>
                    <a:pt x="486237" y="306742"/>
                  </a:lnTo>
                  <a:lnTo>
                    <a:pt x="489838" y="314960"/>
                  </a:lnTo>
                  <a:lnTo>
                    <a:pt x="482865" y="315960"/>
                  </a:lnTo>
                  <a:lnTo>
                    <a:pt x="477893" y="318514"/>
                  </a:lnTo>
                  <a:lnTo>
                    <a:pt x="473493" y="316959"/>
                  </a:lnTo>
                  <a:lnTo>
                    <a:pt x="469663" y="318070"/>
                  </a:lnTo>
                  <a:lnTo>
                    <a:pt x="467092" y="323734"/>
                  </a:lnTo>
                  <a:lnTo>
                    <a:pt x="464463" y="321846"/>
                  </a:lnTo>
                  <a:lnTo>
                    <a:pt x="462519" y="324123"/>
                  </a:lnTo>
                  <a:lnTo>
                    <a:pt x="462519" y="330009"/>
                  </a:lnTo>
                  <a:lnTo>
                    <a:pt x="460577" y="329176"/>
                  </a:lnTo>
                  <a:lnTo>
                    <a:pt x="459719" y="332063"/>
                  </a:lnTo>
                  <a:lnTo>
                    <a:pt x="460977" y="335173"/>
                  </a:lnTo>
                  <a:lnTo>
                    <a:pt x="459548" y="338116"/>
                  </a:lnTo>
                  <a:lnTo>
                    <a:pt x="462177" y="338782"/>
                  </a:lnTo>
                  <a:lnTo>
                    <a:pt x="464348" y="342669"/>
                  </a:lnTo>
                  <a:lnTo>
                    <a:pt x="464005" y="346834"/>
                  </a:lnTo>
                  <a:lnTo>
                    <a:pt x="461548" y="346889"/>
                  </a:lnTo>
                  <a:lnTo>
                    <a:pt x="462005" y="350999"/>
                  </a:lnTo>
                  <a:lnTo>
                    <a:pt x="458348" y="357273"/>
                  </a:lnTo>
                  <a:lnTo>
                    <a:pt x="458633" y="363326"/>
                  </a:lnTo>
                  <a:lnTo>
                    <a:pt x="457319" y="365325"/>
                  </a:lnTo>
                  <a:lnTo>
                    <a:pt x="453204" y="364881"/>
                  </a:lnTo>
                  <a:lnTo>
                    <a:pt x="448518" y="366546"/>
                  </a:lnTo>
                  <a:lnTo>
                    <a:pt x="446060" y="370101"/>
                  </a:lnTo>
                  <a:lnTo>
                    <a:pt x="434287" y="370323"/>
                  </a:lnTo>
                  <a:lnTo>
                    <a:pt x="429601" y="368601"/>
                  </a:lnTo>
                  <a:lnTo>
                    <a:pt x="427315" y="363604"/>
                  </a:lnTo>
                  <a:lnTo>
                    <a:pt x="424229" y="362882"/>
                  </a:lnTo>
                  <a:lnTo>
                    <a:pt x="421428" y="365547"/>
                  </a:lnTo>
                  <a:lnTo>
                    <a:pt x="420914" y="370323"/>
                  </a:lnTo>
                  <a:lnTo>
                    <a:pt x="422400" y="370711"/>
                  </a:lnTo>
                  <a:lnTo>
                    <a:pt x="423543" y="378041"/>
                  </a:lnTo>
                  <a:lnTo>
                    <a:pt x="420400" y="377652"/>
                  </a:lnTo>
                  <a:lnTo>
                    <a:pt x="419599" y="380984"/>
                  </a:lnTo>
                  <a:lnTo>
                    <a:pt x="422686" y="383094"/>
                  </a:lnTo>
                  <a:lnTo>
                    <a:pt x="425200" y="387092"/>
                  </a:lnTo>
                  <a:lnTo>
                    <a:pt x="431315" y="386537"/>
                  </a:lnTo>
                  <a:lnTo>
                    <a:pt x="433716" y="387370"/>
                  </a:lnTo>
                  <a:lnTo>
                    <a:pt x="433201" y="390202"/>
                  </a:lnTo>
                  <a:lnTo>
                    <a:pt x="443374" y="391202"/>
                  </a:lnTo>
                  <a:lnTo>
                    <a:pt x="444917" y="394866"/>
                  </a:lnTo>
                  <a:lnTo>
                    <a:pt x="448746" y="395810"/>
                  </a:lnTo>
                  <a:lnTo>
                    <a:pt x="448060" y="400641"/>
                  </a:lnTo>
                  <a:lnTo>
                    <a:pt x="450061" y="403584"/>
                  </a:lnTo>
                  <a:lnTo>
                    <a:pt x="448060" y="405250"/>
                  </a:lnTo>
                  <a:lnTo>
                    <a:pt x="447089" y="410137"/>
                  </a:lnTo>
                  <a:lnTo>
                    <a:pt x="447432" y="416689"/>
                  </a:lnTo>
                  <a:lnTo>
                    <a:pt x="449089" y="424963"/>
                  </a:lnTo>
                  <a:lnTo>
                    <a:pt x="453033" y="424796"/>
                  </a:lnTo>
                  <a:lnTo>
                    <a:pt x="455261" y="426462"/>
                  </a:lnTo>
                  <a:lnTo>
                    <a:pt x="458805" y="425907"/>
                  </a:lnTo>
                  <a:lnTo>
                    <a:pt x="458748" y="429239"/>
                  </a:lnTo>
                  <a:lnTo>
                    <a:pt x="468635" y="426795"/>
                  </a:lnTo>
                  <a:lnTo>
                    <a:pt x="468406" y="429683"/>
                  </a:lnTo>
                  <a:lnTo>
                    <a:pt x="476636" y="435902"/>
                  </a:lnTo>
                  <a:lnTo>
                    <a:pt x="477664" y="438512"/>
                  </a:lnTo>
                  <a:lnTo>
                    <a:pt x="477722" y="438734"/>
                  </a:lnTo>
                  <a:lnTo>
                    <a:pt x="478979" y="441455"/>
                  </a:lnTo>
                  <a:lnTo>
                    <a:pt x="483437" y="443954"/>
                  </a:lnTo>
                  <a:lnTo>
                    <a:pt x="486523" y="443232"/>
                  </a:lnTo>
                  <a:lnTo>
                    <a:pt x="488580" y="445509"/>
                  </a:lnTo>
                  <a:lnTo>
                    <a:pt x="491495" y="442899"/>
                  </a:lnTo>
                  <a:lnTo>
                    <a:pt x="492409" y="445009"/>
                  </a:lnTo>
                  <a:lnTo>
                    <a:pt x="495838" y="435624"/>
                  </a:lnTo>
                  <a:lnTo>
                    <a:pt x="499324" y="437679"/>
                  </a:lnTo>
                  <a:lnTo>
                    <a:pt x="502068" y="434514"/>
                  </a:lnTo>
                  <a:lnTo>
                    <a:pt x="503668" y="438512"/>
                  </a:lnTo>
                  <a:lnTo>
                    <a:pt x="510355" y="430960"/>
                  </a:lnTo>
                  <a:lnTo>
                    <a:pt x="513155" y="426685"/>
                  </a:lnTo>
                  <a:lnTo>
                    <a:pt x="514927" y="427684"/>
                  </a:lnTo>
                  <a:lnTo>
                    <a:pt x="511726" y="430405"/>
                  </a:lnTo>
                  <a:lnTo>
                    <a:pt x="508926" y="434903"/>
                  </a:lnTo>
                  <a:lnTo>
                    <a:pt x="512412" y="436402"/>
                  </a:lnTo>
                  <a:lnTo>
                    <a:pt x="510755" y="439623"/>
                  </a:lnTo>
                  <a:lnTo>
                    <a:pt x="513898" y="447064"/>
                  </a:lnTo>
                  <a:lnTo>
                    <a:pt x="515155" y="464999"/>
                  </a:lnTo>
                  <a:lnTo>
                    <a:pt x="517841" y="471718"/>
                  </a:lnTo>
                  <a:lnTo>
                    <a:pt x="516012" y="484490"/>
                  </a:lnTo>
                  <a:lnTo>
                    <a:pt x="516641" y="489599"/>
                  </a:lnTo>
                  <a:lnTo>
                    <a:pt x="514812" y="496151"/>
                  </a:lnTo>
                  <a:lnTo>
                    <a:pt x="515841" y="498650"/>
                  </a:lnTo>
                  <a:lnTo>
                    <a:pt x="513498" y="504702"/>
                  </a:lnTo>
                  <a:lnTo>
                    <a:pt x="513384" y="508256"/>
                  </a:lnTo>
                  <a:lnTo>
                    <a:pt x="515327" y="510200"/>
                  </a:lnTo>
                  <a:lnTo>
                    <a:pt x="512698" y="514365"/>
                  </a:lnTo>
                  <a:lnTo>
                    <a:pt x="509497" y="513254"/>
                  </a:lnTo>
                  <a:lnTo>
                    <a:pt x="505440" y="515031"/>
                  </a:lnTo>
                  <a:lnTo>
                    <a:pt x="505440" y="515031"/>
                  </a:lnTo>
                  <a:lnTo>
                    <a:pt x="501668" y="513143"/>
                  </a:lnTo>
                  <a:lnTo>
                    <a:pt x="498296" y="515364"/>
                  </a:lnTo>
                  <a:lnTo>
                    <a:pt x="493209" y="514143"/>
                  </a:lnTo>
                  <a:lnTo>
                    <a:pt x="481837" y="523194"/>
                  </a:lnTo>
                  <a:lnTo>
                    <a:pt x="480008" y="522861"/>
                  </a:lnTo>
                  <a:lnTo>
                    <a:pt x="476407" y="525637"/>
                  </a:lnTo>
                  <a:lnTo>
                    <a:pt x="474693" y="528913"/>
                  </a:lnTo>
                  <a:lnTo>
                    <a:pt x="475493" y="532634"/>
                  </a:lnTo>
                  <a:lnTo>
                    <a:pt x="471264" y="534855"/>
                  </a:lnTo>
                  <a:lnTo>
                    <a:pt x="469035" y="541685"/>
                  </a:lnTo>
                  <a:lnTo>
                    <a:pt x="464920" y="544961"/>
                  </a:lnTo>
                  <a:lnTo>
                    <a:pt x="466634" y="549903"/>
                  </a:lnTo>
                  <a:lnTo>
                    <a:pt x="465148" y="554734"/>
                  </a:lnTo>
                  <a:lnTo>
                    <a:pt x="461891" y="554901"/>
                  </a:lnTo>
                  <a:lnTo>
                    <a:pt x="458405" y="557122"/>
                  </a:lnTo>
                  <a:lnTo>
                    <a:pt x="453719" y="556233"/>
                  </a:lnTo>
                  <a:lnTo>
                    <a:pt x="453890" y="553013"/>
                  </a:lnTo>
                  <a:lnTo>
                    <a:pt x="450061" y="550792"/>
                  </a:lnTo>
                  <a:lnTo>
                    <a:pt x="450689" y="542851"/>
                  </a:lnTo>
                  <a:lnTo>
                    <a:pt x="452347" y="538464"/>
                  </a:lnTo>
                  <a:lnTo>
                    <a:pt x="450175" y="538464"/>
                  </a:lnTo>
                  <a:lnTo>
                    <a:pt x="445717" y="533078"/>
                  </a:lnTo>
                  <a:lnTo>
                    <a:pt x="442060" y="533689"/>
                  </a:lnTo>
                  <a:lnTo>
                    <a:pt x="440345" y="537132"/>
                  </a:lnTo>
                  <a:lnTo>
                    <a:pt x="441088" y="541185"/>
                  </a:lnTo>
                  <a:lnTo>
                    <a:pt x="439374" y="543573"/>
                  </a:lnTo>
                  <a:lnTo>
                    <a:pt x="432573" y="541463"/>
                  </a:lnTo>
                  <a:lnTo>
                    <a:pt x="430001" y="547626"/>
                  </a:lnTo>
                  <a:lnTo>
                    <a:pt x="426972" y="545072"/>
                  </a:lnTo>
                  <a:lnTo>
                    <a:pt x="419714" y="547849"/>
                  </a:lnTo>
                  <a:lnTo>
                    <a:pt x="418399" y="546738"/>
                  </a:lnTo>
                  <a:lnTo>
                    <a:pt x="414685" y="548959"/>
                  </a:lnTo>
                  <a:lnTo>
                    <a:pt x="410913" y="546627"/>
                  </a:lnTo>
                  <a:lnTo>
                    <a:pt x="409941" y="542240"/>
                  </a:lnTo>
                  <a:lnTo>
                    <a:pt x="402283" y="541685"/>
                  </a:lnTo>
                  <a:lnTo>
                    <a:pt x="397196" y="535521"/>
                  </a:lnTo>
                  <a:lnTo>
                    <a:pt x="394911" y="535188"/>
                  </a:lnTo>
                  <a:lnTo>
                    <a:pt x="390796" y="538631"/>
                  </a:lnTo>
                  <a:lnTo>
                    <a:pt x="389710" y="537853"/>
                  </a:lnTo>
                  <a:lnTo>
                    <a:pt x="388510" y="531023"/>
                  </a:lnTo>
                  <a:lnTo>
                    <a:pt x="390681" y="526970"/>
                  </a:lnTo>
                  <a:lnTo>
                    <a:pt x="392053" y="515920"/>
                  </a:lnTo>
                  <a:lnTo>
                    <a:pt x="388681" y="515420"/>
                  </a:lnTo>
                  <a:lnTo>
                    <a:pt x="386909" y="518030"/>
                  </a:lnTo>
                  <a:lnTo>
                    <a:pt x="378851" y="519640"/>
                  </a:lnTo>
                  <a:lnTo>
                    <a:pt x="375079" y="517585"/>
                  </a:lnTo>
                  <a:lnTo>
                    <a:pt x="370164" y="516641"/>
                  </a:lnTo>
                  <a:lnTo>
                    <a:pt x="364849" y="516974"/>
                  </a:lnTo>
                  <a:lnTo>
                    <a:pt x="359534" y="508145"/>
                  </a:lnTo>
                  <a:lnTo>
                    <a:pt x="355477" y="506091"/>
                  </a:lnTo>
                  <a:lnTo>
                    <a:pt x="350105" y="507090"/>
                  </a:lnTo>
                  <a:lnTo>
                    <a:pt x="348962" y="510755"/>
                  </a:lnTo>
                  <a:lnTo>
                    <a:pt x="345704" y="513754"/>
                  </a:lnTo>
                  <a:lnTo>
                    <a:pt x="339303" y="514975"/>
                  </a:lnTo>
                  <a:lnTo>
                    <a:pt x="336617" y="517252"/>
                  </a:lnTo>
                  <a:lnTo>
                    <a:pt x="333245" y="512477"/>
                  </a:lnTo>
                  <a:lnTo>
                    <a:pt x="333759" y="506035"/>
                  </a:lnTo>
                  <a:lnTo>
                    <a:pt x="329759" y="503370"/>
                  </a:lnTo>
                  <a:lnTo>
                    <a:pt x="327816" y="506646"/>
                  </a:lnTo>
                  <a:lnTo>
                    <a:pt x="324158" y="507090"/>
                  </a:lnTo>
                  <a:lnTo>
                    <a:pt x="321986" y="503148"/>
                  </a:lnTo>
                  <a:lnTo>
                    <a:pt x="322101" y="498817"/>
                  </a:lnTo>
                  <a:lnTo>
                    <a:pt x="319643" y="497650"/>
                  </a:lnTo>
                  <a:lnTo>
                    <a:pt x="320729" y="493819"/>
                  </a:lnTo>
                  <a:lnTo>
                    <a:pt x="315185" y="491042"/>
                  </a:lnTo>
                  <a:lnTo>
                    <a:pt x="318329" y="485989"/>
                  </a:lnTo>
                  <a:lnTo>
                    <a:pt x="312499" y="480825"/>
                  </a:lnTo>
                  <a:lnTo>
                    <a:pt x="311928" y="476327"/>
                  </a:lnTo>
                  <a:lnTo>
                    <a:pt x="314500" y="477216"/>
                  </a:lnTo>
                  <a:lnTo>
                    <a:pt x="317471" y="469719"/>
                  </a:lnTo>
                  <a:lnTo>
                    <a:pt x="314728" y="466277"/>
                  </a:lnTo>
                  <a:lnTo>
                    <a:pt x="313414" y="461890"/>
                  </a:lnTo>
                  <a:lnTo>
                    <a:pt x="314385" y="460057"/>
                  </a:lnTo>
                  <a:lnTo>
                    <a:pt x="315243" y="459613"/>
                  </a:lnTo>
                  <a:lnTo>
                    <a:pt x="316157" y="458780"/>
                  </a:lnTo>
                  <a:lnTo>
                    <a:pt x="316214" y="456892"/>
                  </a:lnTo>
                  <a:lnTo>
                    <a:pt x="314842" y="453949"/>
                  </a:lnTo>
                  <a:lnTo>
                    <a:pt x="316100" y="449340"/>
                  </a:lnTo>
                  <a:lnTo>
                    <a:pt x="313128" y="444898"/>
                  </a:lnTo>
                  <a:lnTo>
                    <a:pt x="309870" y="443787"/>
                  </a:lnTo>
                  <a:lnTo>
                    <a:pt x="305241" y="444676"/>
                  </a:lnTo>
                  <a:lnTo>
                    <a:pt x="302841" y="450340"/>
                  </a:lnTo>
                  <a:lnTo>
                    <a:pt x="292382" y="455226"/>
                  </a:lnTo>
                  <a:lnTo>
                    <a:pt x="284667" y="460279"/>
                  </a:lnTo>
                  <a:lnTo>
                    <a:pt x="279809" y="457225"/>
                  </a:lnTo>
                  <a:lnTo>
                    <a:pt x="277695" y="457614"/>
                  </a:lnTo>
                  <a:lnTo>
                    <a:pt x="274380" y="454060"/>
                  </a:lnTo>
                  <a:lnTo>
                    <a:pt x="275866" y="453061"/>
                  </a:lnTo>
                  <a:lnTo>
                    <a:pt x="266836" y="445287"/>
                  </a:lnTo>
                  <a:lnTo>
                    <a:pt x="264550" y="442566"/>
                  </a:lnTo>
                  <a:lnTo>
                    <a:pt x="259635" y="444898"/>
                  </a:lnTo>
                  <a:lnTo>
                    <a:pt x="259349" y="448174"/>
                  </a:lnTo>
                  <a:lnTo>
                    <a:pt x="255920" y="448729"/>
                  </a:lnTo>
                  <a:lnTo>
                    <a:pt x="254892" y="446230"/>
                  </a:lnTo>
                  <a:lnTo>
                    <a:pt x="252206" y="446675"/>
                  </a:lnTo>
                  <a:lnTo>
                    <a:pt x="247290" y="443288"/>
                  </a:lnTo>
                  <a:lnTo>
                    <a:pt x="244947" y="444231"/>
                  </a:lnTo>
                  <a:lnTo>
                    <a:pt x="244147" y="448452"/>
                  </a:lnTo>
                  <a:lnTo>
                    <a:pt x="236718" y="447064"/>
                  </a:lnTo>
                  <a:lnTo>
                    <a:pt x="234546" y="448618"/>
                  </a:lnTo>
                  <a:lnTo>
                    <a:pt x="231974" y="446508"/>
                  </a:lnTo>
                  <a:lnTo>
                    <a:pt x="224144" y="450617"/>
                  </a:lnTo>
                  <a:lnTo>
                    <a:pt x="220373" y="450895"/>
                  </a:lnTo>
                  <a:close/>
                  <a:moveTo>
                    <a:pt x="316157" y="458780"/>
                  </a:moveTo>
                  <a:lnTo>
                    <a:pt x="315243" y="459613"/>
                  </a:lnTo>
                  <a:lnTo>
                    <a:pt x="314385" y="460057"/>
                  </a:lnTo>
                  <a:lnTo>
                    <a:pt x="316214" y="45689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0433549-A2B3-0E2E-CDE1-41D92BEAA559}"/>
                </a:ext>
              </a:extLst>
            </p:cNvPr>
            <p:cNvSpPr/>
            <p:nvPr/>
          </p:nvSpPr>
          <p:spPr>
            <a:xfrm>
              <a:off x="13730" y="6873"/>
              <a:ext cx="1349" cy="863"/>
            </a:xfrm>
            <a:custGeom>
              <a:avLst/>
              <a:gdLst>
                <a:gd name="connsiteX0" fmla="*/ 248148 w 714375"/>
                <a:gd name="connsiteY0" fmla="*/ 11716 h 457200"/>
                <a:gd name="connsiteX1" fmla="*/ 252148 w 714375"/>
                <a:gd name="connsiteY1" fmla="*/ 10384 h 457200"/>
                <a:gd name="connsiteX2" fmla="*/ 255806 w 714375"/>
                <a:gd name="connsiteY2" fmla="*/ 13327 h 457200"/>
                <a:gd name="connsiteX3" fmla="*/ 257463 w 714375"/>
                <a:gd name="connsiteY3" fmla="*/ 16825 h 457200"/>
                <a:gd name="connsiteX4" fmla="*/ 260550 w 714375"/>
                <a:gd name="connsiteY4" fmla="*/ 17769 h 457200"/>
                <a:gd name="connsiteX5" fmla="*/ 261807 w 714375"/>
                <a:gd name="connsiteY5" fmla="*/ 22600 h 457200"/>
                <a:gd name="connsiteX6" fmla="*/ 258092 w 714375"/>
                <a:gd name="connsiteY6" fmla="*/ 26154 h 457200"/>
                <a:gd name="connsiteX7" fmla="*/ 264493 w 714375"/>
                <a:gd name="connsiteY7" fmla="*/ 25821 h 457200"/>
                <a:gd name="connsiteX8" fmla="*/ 267922 w 714375"/>
                <a:gd name="connsiteY8" fmla="*/ 29819 h 457200"/>
                <a:gd name="connsiteX9" fmla="*/ 269293 w 714375"/>
                <a:gd name="connsiteY9" fmla="*/ 33651 h 457200"/>
                <a:gd name="connsiteX10" fmla="*/ 266436 w 714375"/>
                <a:gd name="connsiteY10" fmla="*/ 38204 h 457200"/>
                <a:gd name="connsiteX11" fmla="*/ 267579 w 714375"/>
                <a:gd name="connsiteY11" fmla="*/ 43368 h 457200"/>
                <a:gd name="connsiteX12" fmla="*/ 269522 w 714375"/>
                <a:gd name="connsiteY12" fmla="*/ 41202 h 457200"/>
                <a:gd name="connsiteX13" fmla="*/ 271122 w 714375"/>
                <a:gd name="connsiteY13" fmla="*/ 46089 h 457200"/>
                <a:gd name="connsiteX14" fmla="*/ 279181 w 714375"/>
                <a:gd name="connsiteY14" fmla="*/ 49421 h 457200"/>
                <a:gd name="connsiteX15" fmla="*/ 282267 w 714375"/>
                <a:gd name="connsiteY15" fmla="*/ 57361 h 457200"/>
                <a:gd name="connsiteX16" fmla="*/ 288039 w 714375"/>
                <a:gd name="connsiteY16" fmla="*/ 57028 h 457200"/>
                <a:gd name="connsiteX17" fmla="*/ 286439 w 714375"/>
                <a:gd name="connsiteY17" fmla="*/ 60749 h 457200"/>
                <a:gd name="connsiteX18" fmla="*/ 291525 w 714375"/>
                <a:gd name="connsiteY18" fmla="*/ 66524 h 457200"/>
                <a:gd name="connsiteX19" fmla="*/ 293125 w 714375"/>
                <a:gd name="connsiteY19" fmla="*/ 71577 h 457200"/>
                <a:gd name="connsiteX20" fmla="*/ 297526 w 714375"/>
                <a:gd name="connsiteY20" fmla="*/ 75408 h 457200"/>
                <a:gd name="connsiteX21" fmla="*/ 303355 w 714375"/>
                <a:gd name="connsiteY21" fmla="*/ 70855 h 457200"/>
                <a:gd name="connsiteX22" fmla="*/ 303870 w 714375"/>
                <a:gd name="connsiteY22" fmla="*/ 74020 h 457200"/>
                <a:gd name="connsiteX23" fmla="*/ 310099 w 714375"/>
                <a:gd name="connsiteY23" fmla="*/ 73964 h 457200"/>
                <a:gd name="connsiteX24" fmla="*/ 318957 w 714375"/>
                <a:gd name="connsiteY24" fmla="*/ 81628 h 457200"/>
                <a:gd name="connsiteX25" fmla="*/ 323529 w 714375"/>
                <a:gd name="connsiteY25" fmla="*/ 82516 h 457200"/>
                <a:gd name="connsiteX26" fmla="*/ 326501 w 714375"/>
                <a:gd name="connsiteY26" fmla="*/ 85348 h 457200"/>
                <a:gd name="connsiteX27" fmla="*/ 331931 w 714375"/>
                <a:gd name="connsiteY27" fmla="*/ 83793 h 457200"/>
                <a:gd name="connsiteX28" fmla="*/ 334445 w 714375"/>
                <a:gd name="connsiteY28" fmla="*/ 88791 h 457200"/>
                <a:gd name="connsiteX29" fmla="*/ 338046 w 714375"/>
                <a:gd name="connsiteY29" fmla="*/ 91178 h 457200"/>
                <a:gd name="connsiteX30" fmla="*/ 342617 w 714375"/>
                <a:gd name="connsiteY30" fmla="*/ 88513 h 457200"/>
                <a:gd name="connsiteX31" fmla="*/ 344218 w 714375"/>
                <a:gd name="connsiteY31" fmla="*/ 93844 h 457200"/>
                <a:gd name="connsiteX32" fmla="*/ 351133 w 714375"/>
                <a:gd name="connsiteY32" fmla="*/ 99175 h 457200"/>
                <a:gd name="connsiteX33" fmla="*/ 350619 w 714375"/>
                <a:gd name="connsiteY33" fmla="*/ 95399 h 457200"/>
                <a:gd name="connsiteX34" fmla="*/ 352733 w 714375"/>
                <a:gd name="connsiteY34" fmla="*/ 98286 h 457200"/>
                <a:gd name="connsiteX35" fmla="*/ 355819 w 714375"/>
                <a:gd name="connsiteY35" fmla="*/ 97453 h 457200"/>
                <a:gd name="connsiteX36" fmla="*/ 367135 w 714375"/>
                <a:gd name="connsiteY36" fmla="*/ 105283 h 457200"/>
                <a:gd name="connsiteX37" fmla="*/ 370107 w 714375"/>
                <a:gd name="connsiteY37" fmla="*/ 100452 h 457200"/>
                <a:gd name="connsiteX38" fmla="*/ 372964 w 714375"/>
                <a:gd name="connsiteY38" fmla="*/ 99841 h 457200"/>
                <a:gd name="connsiteX39" fmla="*/ 378337 w 714375"/>
                <a:gd name="connsiteY39" fmla="*/ 102951 h 457200"/>
                <a:gd name="connsiteX40" fmla="*/ 380966 w 714375"/>
                <a:gd name="connsiteY40" fmla="*/ 98786 h 457200"/>
                <a:gd name="connsiteX41" fmla="*/ 385938 w 714375"/>
                <a:gd name="connsiteY41" fmla="*/ 99230 h 457200"/>
                <a:gd name="connsiteX42" fmla="*/ 387310 w 714375"/>
                <a:gd name="connsiteY42" fmla="*/ 96232 h 457200"/>
                <a:gd name="connsiteX43" fmla="*/ 391367 w 714375"/>
                <a:gd name="connsiteY43" fmla="*/ 98730 h 457200"/>
                <a:gd name="connsiteX44" fmla="*/ 393482 w 714375"/>
                <a:gd name="connsiteY44" fmla="*/ 98120 h 457200"/>
                <a:gd name="connsiteX45" fmla="*/ 396568 w 714375"/>
                <a:gd name="connsiteY45" fmla="*/ 100174 h 457200"/>
                <a:gd name="connsiteX46" fmla="*/ 403197 w 714375"/>
                <a:gd name="connsiteY46" fmla="*/ 101340 h 457200"/>
                <a:gd name="connsiteX47" fmla="*/ 403883 w 714375"/>
                <a:gd name="connsiteY47" fmla="*/ 101229 h 457200"/>
                <a:gd name="connsiteX48" fmla="*/ 404797 w 714375"/>
                <a:gd name="connsiteY48" fmla="*/ 101451 h 457200"/>
                <a:gd name="connsiteX49" fmla="*/ 404969 w 714375"/>
                <a:gd name="connsiteY49" fmla="*/ 101507 h 457200"/>
                <a:gd name="connsiteX50" fmla="*/ 408741 w 714375"/>
                <a:gd name="connsiteY50" fmla="*/ 101229 h 457200"/>
                <a:gd name="connsiteX51" fmla="*/ 416571 w 714375"/>
                <a:gd name="connsiteY51" fmla="*/ 97120 h 457200"/>
                <a:gd name="connsiteX52" fmla="*/ 419142 w 714375"/>
                <a:gd name="connsiteY52" fmla="*/ 99230 h 457200"/>
                <a:gd name="connsiteX53" fmla="*/ 421314 w 714375"/>
                <a:gd name="connsiteY53" fmla="*/ 97675 h 457200"/>
                <a:gd name="connsiteX54" fmla="*/ 428744 w 714375"/>
                <a:gd name="connsiteY54" fmla="*/ 99064 h 457200"/>
                <a:gd name="connsiteX55" fmla="*/ 429544 w 714375"/>
                <a:gd name="connsiteY55" fmla="*/ 94843 h 457200"/>
                <a:gd name="connsiteX56" fmla="*/ 431887 w 714375"/>
                <a:gd name="connsiteY56" fmla="*/ 93900 h 457200"/>
                <a:gd name="connsiteX57" fmla="*/ 436802 w 714375"/>
                <a:gd name="connsiteY57" fmla="*/ 97287 h 457200"/>
                <a:gd name="connsiteX58" fmla="*/ 439488 w 714375"/>
                <a:gd name="connsiteY58" fmla="*/ 96842 h 457200"/>
                <a:gd name="connsiteX59" fmla="*/ 440517 w 714375"/>
                <a:gd name="connsiteY59" fmla="*/ 99341 h 457200"/>
                <a:gd name="connsiteX60" fmla="*/ 443946 w 714375"/>
                <a:gd name="connsiteY60" fmla="*/ 98786 h 457200"/>
                <a:gd name="connsiteX61" fmla="*/ 444231 w 714375"/>
                <a:gd name="connsiteY61" fmla="*/ 95510 h 457200"/>
                <a:gd name="connsiteX62" fmla="*/ 449146 w 714375"/>
                <a:gd name="connsiteY62" fmla="*/ 93177 h 457200"/>
                <a:gd name="connsiteX63" fmla="*/ 451432 w 714375"/>
                <a:gd name="connsiteY63" fmla="*/ 95899 h 457200"/>
                <a:gd name="connsiteX64" fmla="*/ 460462 w 714375"/>
                <a:gd name="connsiteY64" fmla="*/ 103672 h 457200"/>
                <a:gd name="connsiteX65" fmla="*/ 458976 w 714375"/>
                <a:gd name="connsiteY65" fmla="*/ 104672 h 457200"/>
                <a:gd name="connsiteX66" fmla="*/ 462291 w 714375"/>
                <a:gd name="connsiteY66" fmla="*/ 108226 h 457200"/>
                <a:gd name="connsiteX67" fmla="*/ 464405 w 714375"/>
                <a:gd name="connsiteY67" fmla="*/ 107837 h 457200"/>
                <a:gd name="connsiteX68" fmla="*/ 469263 w 714375"/>
                <a:gd name="connsiteY68" fmla="*/ 110891 h 457200"/>
                <a:gd name="connsiteX69" fmla="*/ 476979 w 714375"/>
                <a:gd name="connsiteY69" fmla="*/ 105838 h 457200"/>
                <a:gd name="connsiteX70" fmla="*/ 487437 w 714375"/>
                <a:gd name="connsiteY70" fmla="*/ 100952 h 457200"/>
                <a:gd name="connsiteX71" fmla="*/ 489838 w 714375"/>
                <a:gd name="connsiteY71" fmla="*/ 95288 h 457200"/>
                <a:gd name="connsiteX72" fmla="*/ 494467 w 714375"/>
                <a:gd name="connsiteY72" fmla="*/ 94399 h 457200"/>
                <a:gd name="connsiteX73" fmla="*/ 497724 w 714375"/>
                <a:gd name="connsiteY73" fmla="*/ 95510 h 457200"/>
                <a:gd name="connsiteX74" fmla="*/ 500696 w 714375"/>
                <a:gd name="connsiteY74" fmla="*/ 99952 h 457200"/>
                <a:gd name="connsiteX75" fmla="*/ 499439 w 714375"/>
                <a:gd name="connsiteY75" fmla="*/ 104561 h 457200"/>
                <a:gd name="connsiteX76" fmla="*/ 500810 w 714375"/>
                <a:gd name="connsiteY76" fmla="*/ 107504 h 457200"/>
                <a:gd name="connsiteX77" fmla="*/ 498981 w 714375"/>
                <a:gd name="connsiteY77" fmla="*/ 110669 h 457200"/>
                <a:gd name="connsiteX78" fmla="*/ 498010 w 714375"/>
                <a:gd name="connsiteY78" fmla="*/ 112502 h 457200"/>
                <a:gd name="connsiteX79" fmla="*/ 499324 w 714375"/>
                <a:gd name="connsiteY79" fmla="*/ 116889 h 457200"/>
                <a:gd name="connsiteX80" fmla="*/ 502068 w 714375"/>
                <a:gd name="connsiteY80" fmla="*/ 120331 h 457200"/>
                <a:gd name="connsiteX81" fmla="*/ 499096 w 714375"/>
                <a:gd name="connsiteY81" fmla="*/ 127828 h 457200"/>
                <a:gd name="connsiteX82" fmla="*/ 496524 w 714375"/>
                <a:gd name="connsiteY82" fmla="*/ 126939 h 457200"/>
                <a:gd name="connsiteX83" fmla="*/ 497096 w 714375"/>
                <a:gd name="connsiteY83" fmla="*/ 131437 h 457200"/>
                <a:gd name="connsiteX84" fmla="*/ 502925 w 714375"/>
                <a:gd name="connsiteY84" fmla="*/ 136601 h 457200"/>
                <a:gd name="connsiteX85" fmla="*/ 499782 w 714375"/>
                <a:gd name="connsiteY85" fmla="*/ 141654 h 457200"/>
                <a:gd name="connsiteX86" fmla="*/ 505325 w 714375"/>
                <a:gd name="connsiteY86" fmla="*/ 144431 h 457200"/>
                <a:gd name="connsiteX87" fmla="*/ 504240 w 714375"/>
                <a:gd name="connsiteY87" fmla="*/ 148262 h 457200"/>
                <a:gd name="connsiteX88" fmla="*/ 506697 w 714375"/>
                <a:gd name="connsiteY88" fmla="*/ 149428 h 457200"/>
                <a:gd name="connsiteX89" fmla="*/ 506582 w 714375"/>
                <a:gd name="connsiteY89" fmla="*/ 153760 h 457200"/>
                <a:gd name="connsiteX90" fmla="*/ 508754 w 714375"/>
                <a:gd name="connsiteY90" fmla="*/ 157702 h 457200"/>
                <a:gd name="connsiteX91" fmla="*/ 512412 w 714375"/>
                <a:gd name="connsiteY91" fmla="*/ 157258 h 457200"/>
                <a:gd name="connsiteX92" fmla="*/ 514355 w 714375"/>
                <a:gd name="connsiteY92" fmla="*/ 153982 h 457200"/>
                <a:gd name="connsiteX93" fmla="*/ 518356 w 714375"/>
                <a:gd name="connsiteY93" fmla="*/ 156647 h 457200"/>
                <a:gd name="connsiteX94" fmla="*/ 517841 w 714375"/>
                <a:gd name="connsiteY94" fmla="*/ 163089 h 457200"/>
                <a:gd name="connsiteX95" fmla="*/ 521213 w 714375"/>
                <a:gd name="connsiteY95" fmla="*/ 167864 h 457200"/>
                <a:gd name="connsiteX96" fmla="*/ 523899 w 714375"/>
                <a:gd name="connsiteY96" fmla="*/ 165587 h 457200"/>
                <a:gd name="connsiteX97" fmla="*/ 530300 w 714375"/>
                <a:gd name="connsiteY97" fmla="*/ 164366 h 457200"/>
                <a:gd name="connsiteX98" fmla="*/ 533558 w 714375"/>
                <a:gd name="connsiteY98" fmla="*/ 161367 h 457200"/>
                <a:gd name="connsiteX99" fmla="*/ 534701 w 714375"/>
                <a:gd name="connsiteY99" fmla="*/ 157702 h 457200"/>
                <a:gd name="connsiteX100" fmla="*/ 540073 w 714375"/>
                <a:gd name="connsiteY100" fmla="*/ 156703 h 457200"/>
                <a:gd name="connsiteX101" fmla="*/ 544130 w 714375"/>
                <a:gd name="connsiteY101" fmla="*/ 158757 h 457200"/>
                <a:gd name="connsiteX102" fmla="*/ 549446 w 714375"/>
                <a:gd name="connsiteY102" fmla="*/ 167586 h 457200"/>
                <a:gd name="connsiteX103" fmla="*/ 554761 w 714375"/>
                <a:gd name="connsiteY103" fmla="*/ 167253 h 457200"/>
                <a:gd name="connsiteX104" fmla="*/ 559675 w 714375"/>
                <a:gd name="connsiteY104" fmla="*/ 168197 h 457200"/>
                <a:gd name="connsiteX105" fmla="*/ 563447 w 714375"/>
                <a:gd name="connsiteY105" fmla="*/ 170252 h 457200"/>
                <a:gd name="connsiteX106" fmla="*/ 571506 w 714375"/>
                <a:gd name="connsiteY106" fmla="*/ 168641 h 457200"/>
                <a:gd name="connsiteX107" fmla="*/ 573278 w 714375"/>
                <a:gd name="connsiteY107" fmla="*/ 166031 h 457200"/>
                <a:gd name="connsiteX108" fmla="*/ 576649 w 714375"/>
                <a:gd name="connsiteY108" fmla="*/ 166531 h 457200"/>
                <a:gd name="connsiteX109" fmla="*/ 575278 w 714375"/>
                <a:gd name="connsiteY109" fmla="*/ 177582 h 457200"/>
                <a:gd name="connsiteX110" fmla="*/ 573106 w 714375"/>
                <a:gd name="connsiteY110" fmla="*/ 181635 h 457200"/>
                <a:gd name="connsiteX111" fmla="*/ 574306 w 714375"/>
                <a:gd name="connsiteY111" fmla="*/ 188465 h 457200"/>
                <a:gd name="connsiteX112" fmla="*/ 575392 w 714375"/>
                <a:gd name="connsiteY112" fmla="*/ 189243 h 457200"/>
                <a:gd name="connsiteX113" fmla="*/ 579507 w 714375"/>
                <a:gd name="connsiteY113" fmla="*/ 185800 h 457200"/>
                <a:gd name="connsiteX114" fmla="*/ 581793 w 714375"/>
                <a:gd name="connsiteY114" fmla="*/ 186133 h 457200"/>
                <a:gd name="connsiteX115" fmla="*/ 586879 w 714375"/>
                <a:gd name="connsiteY115" fmla="*/ 192297 h 457200"/>
                <a:gd name="connsiteX116" fmla="*/ 594537 w 714375"/>
                <a:gd name="connsiteY116" fmla="*/ 192852 h 457200"/>
                <a:gd name="connsiteX117" fmla="*/ 595509 w 714375"/>
                <a:gd name="connsiteY117" fmla="*/ 197239 h 457200"/>
                <a:gd name="connsiteX118" fmla="*/ 599281 w 714375"/>
                <a:gd name="connsiteY118" fmla="*/ 199571 h 457200"/>
                <a:gd name="connsiteX119" fmla="*/ 602996 w 714375"/>
                <a:gd name="connsiteY119" fmla="*/ 197350 h 457200"/>
                <a:gd name="connsiteX120" fmla="*/ 604310 w 714375"/>
                <a:gd name="connsiteY120" fmla="*/ 198461 h 457200"/>
                <a:gd name="connsiteX121" fmla="*/ 611568 w 714375"/>
                <a:gd name="connsiteY121" fmla="*/ 195684 h 457200"/>
                <a:gd name="connsiteX122" fmla="*/ 614597 w 714375"/>
                <a:gd name="connsiteY122" fmla="*/ 198238 h 457200"/>
                <a:gd name="connsiteX123" fmla="*/ 617169 w 714375"/>
                <a:gd name="connsiteY123" fmla="*/ 192075 h 457200"/>
                <a:gd name="connsiteX124" fmla="*/ 623970 w 714375"/>
                <a:gd name="connsiteY124" fmla="*/ 194185 h 457200"/>
                <a:gd name="connsiteX125" fmla="*/ 625685 w 714375"/>
                <a:gd name="connsiteY125" fmla="*/ 191797 h 457200"/>
                <a:gd name="connsiteX126" fmla="*/ 624942 w 714375"/>
                <a:gd name="connsiteY126" fmla="*/ 187743 h 457200"/>
                <a:gd name="connsiteX127" fmla="*/ 626656 w 714375"/>
                <a:gd name="connsiteY127" fmla="*/ 184301 h 457200"/>
                <a:gd name="connsiteX128" fmla="*/ 630314 w 714375"/>
                <a:gd name="connsiteY128" fmla="*/ 183690 h 457200"/>
                <a:gd name="connsiteX129" fmla="*/ 634771 w 714375"/>
                <a:gd name="connsiteY129" fmla="*/ 189076 h 457200"/>
                <a:gd name="connsiteX130" fmla="*/ 636943 w 714375"/>
                <a:gd name="connsiteY130" fmla="*/ 189076 h 457200"/>
                <a:gd name="connsiteX131" fmla="*/ 635286 w 714375"/>
                <a:gd name="connsiteY131" fmla="*/ 193463 h 457200"/>
                <a:gd name="connsiteX132" fmla="*/ 634657 w 714375"/>
                <a:gd name="connsiteY132" fmla="*/ 201403 h 457200"/>
                <a:gd name="connsiteX133" fmla="*/ 638486 w 714375"/>
                <a:gd name="connsiteY133" fmla="*/ 203624 h 457200"/>
                <a:gd name="connsiteX134" fmla="*/ 638315 w 714375"/>
                <a:gd name="connsiteY134" fmla="*/ 206845 h 457200"/>
                <a:gd name="connsiteX135" fmla="*/ 643001 w 714375"/>
                <a:gd name="connsiteY135" fmla="*/ 207734 h 457200"/>
                <a:gd name="connsiteX136" fmla="*/ 646487 w 714375"/>
                <a:gd name="connsiteY136" fmla="*/ 205513 h 457200"/>
                <a:gd name="connsiteX137" fmla="*/ 649745 w 714375"/>
                <a:gd name="connsiteY137" fmla="*/ 205346 h 457200"/>
                <a:gd name="connsiteX138" fmla="*/ 651517 w 714375"/>
                <a:gd name="connsiteY138" fmla="*/ 207067 h 457200"/>
                <a:gd name="connsiteX139" fmla="*/ 649573 w 714375"/>
                <a:gd name="connsiteY139" fmla="*/ 211510 h 457200"/>
                <a:gd name="connsiteX140" fmla="*/ 652831 w 714375"/>
                <a:gd name="connsiteY140" fmla="*/ 212731 h 457200"/>
                <a:gd name="connsiteX141" fmla="*/ 656203 w 714375"/>
                <a:gd name="connsiteY141" fmla="*/ 212009 h 457200"/>
                <a:gd name="connsiteX142" fmla="*/ 658946 w 714375"/>
                <a:gd name="connsiteY142" fmla="*/ 220616 h 457200"/>
                <a:gd name="connsiteX143" fmla="*/ 662147 w 714375"/>
                <a:gd name="connsiteY143" fmla="*/ 220339 h 457200"/>
                <a:gd name="connsiteX144" fmla="*/ 665118 w 714375"/>
                <a:gd name="connsiteY144" fmla="*/ 224226 h 457200"/>
                <a:gd name="connsiteX145" fmla="*/ 665175 w 714375"/>
                <a:gd name="connsiteY145" fmla="*/ 228279 h 457200"/>
                <a:gd name="connsiteX146" fmla="*/ 669405 w 714375"/>
                <a:gd name="connsiteY146" fmla="*/ 233777 h 457200"/>
                <a:gd name="connsiteX147" fmla="*/ 671062 w 714375"/>
                <a:gd name="connsiteY147" fmla="*/ 230556 h 457200"/>
                <a:gd name="connsiteX148" fmla="*/ 675863 w 714375"/>
                <a:gd name="connsiteY148" fmla="*/ 226502 h 457200"/>
                <a:gd name="connsiteX149" fmla="*/ 680092 w 714375"/>
                <a:gd name="connsiteY149" fmla="*/ 227558 h 457200"/>
                <a:gd name="connsiteX150" fmla="*/ 687293 w 714375"/>
                <a:gd name="connsiteY150" fmla="*/ 237220 h 457200"/>
                <a:gd name="connsiteX151" fmla="*/ 689064 w 714375"/>
                <a:gd name="connsiteY151" fmla="*/ 235498 h 457200"/>
                <a:gd name="connsiteX152" fmla="*/ 692779 w 714375"/>
                <a:gd name="connsiteY152" fmla="*/ 235609 h 457200"/>
                <a:gd name="connsiteX153" fmla="*/ 695522 w 714375"/>
                <a:gd name="connsiteY153" fmla="*/ 233388 h 457200"/>
                <a:gd name="connsiteX154" fmla="*/ 697408 w 714375"/>
                <a:gd name="connsiteY154" fmla="*/ 237553 h 457200"/>
                <a:gd name="connsiteX155" fmla="*/ 702266 w 714375"/>
                <a:gd name="connsiteY155" fmla="*/ 241606 h 457200"/>
                <a:gd name="connsiteX156" fmla="*/ 702152 w 714375"/>
                <a:gd name="connsiteY156" fmla="*/ 244272 h 457200"/>
                <a:gd name="connsiteX157" fmla="*/ 708438 w 714375"/>
                <a:gd name="connsiteY157" fmla="*/ 245604 h 457200"/>
                <a:gd name="connsiteX158" fmla="*/ 709238 w 714375"/>
                <a:gd name="connsiteY158" fmla="*/ 248103 h 457200"/>
                <a:gd name="connsiteX159" fmla="*/ 713296 w 714375"/>
                <a:gd name="connsiteY159" fmla="*/ 247992 h 457200"/>
                <a:gd name="connsiteX160" fmla="*/ 714497 w 714375"/>
                <a:gd name="connsiteY160" fmla="*/ 254045 h 457200"/>
                <a:gd name="connsiteX161" fmla="*/ 711525 w 714375"/>
                <a:gd name="connsiteY161" fmla="*/ 253934 h 457200"/>
                <a:gd name="connsiteX162" fmla="*/ 705638 w 714375"/>
                <a:gd name="connsiteY162" fmla="*/ 256766 h 457200"/>
                <a:gd name="connsiteX163" fmla="*/ 701580 w 714375"/>
                <a:gd name="connsiteY163" fmla="*/ 261319 h 457200"/>
                <a:gd name="connsiteX164" fmla="*/ 695351 w 714375"/>
                <a:gd name="connsiteY164" fmla="*/ 264040 h 457200"/>
                <a:gd name="connsiteX165" fmla="*/ 693808 w 714375"/>
                <a:gd name="connsiteY165" fmla="*/ 267927 h 457200"/>
                <a:gd name="connsiteX166" fmla="*/ 695179 w 714375"/>
                <a:gd name="connsiteY166" fmla="*/ 269315 h 457200"/>
                <a:gd name="connsiteX167" fmla="*/ 694036 w 714375"/>
                <a:gd name="connsiteY167" fmla="*/ 275646 h 457200"/>
                <a:gd name="connsiteX168" fmla="*/ 687693 w 714375"/>
                <a:gd name="connsiteY168" fmla="*/ 276201 h 457200"/>
                <a:gd name="connsiteX169" fmla="*/ 685807 w 714375"/>
                <a:gd name="connsiteY169" fmla="*/ 283364 h 457200"/>
                <a:gd name="connsiteX170" fmla="*/ 690550 w 714375"/>
                <a:gd name="connsiteY170" fmla="*/ 288584 h 457200"/>
                <a:gd name="connsiteX171" fmla="*/ 691065 w 714375"/>
                <a:gd name="connsiteY171" fmla="*/ 292804 h 457200"/>
                <a:gd name="connsiteX172" fmla="*/ 693808 w 714375"/>
                <a:gd name="connsiteY172" fmla="*/ 292360 h 457200"/>
                <a:gd name="connsiteX173" fmla="*/ 696380 w 714375"/>
                <a:gd name="connsiteY173" fmla="*/ 294470 h 457200"/>
                <a:gd name="connsiteX174" fmla="*/ 697408 w 714375"/>
                <a:gd name="connsiteY174" fmla="*/ 298746 h 457200"/>
                <a:gd name="connsiteX175" fmla="*/ 699523 w 714375"/>
                <a:gd name="connsiteY175" fmla="*/ 301300 h 457200"/>
                <a:gd name="connsiteX176" fmla="*/ 698094 w 714375"/>
                <a:gd name="connsiteY176" fmla="*/ 308463 h 457200"/>
                <a:gd name="connsiteX177" fmla="*/ 700552 w 714375"/>
                <a:gd name="connsiteY177" fmla="*/ 312350 h 457200"/>
                <a:gd name="connsiteX178" fmla="*/ 697180 w 714375"/>
                <a:gd name="connsiteY178" fmla="*/ 316293 h 457200"/>
                <a:gd name="connsiteX179" fmla="*/ 699980 w 714375"/>
                <a:gd name="connsiteY179" fmla="*/ 320791 h 457200"/>
                <a:gd name="connsiteX180" fmla="*/ 698837 w 714375"/>
                <a:gd name="connsiteY180" fmla="*/ 323401 h 457200"/>
                <a:gd name="connsiteX181" fmla="*/ 706495 w 714375"/>
                <a:gd name="connsiteY181" fmla="*/ 325844 h 457200"/>
                <a:gd name="connsiteX182" fmla="*/ 707638 w 714375"/>
                <a:gd name="connsiteY182" fmla="*/ 329953 h 457200"/>
                <a:gd name="connsiteX183" fmla="*/ 713925 w 714375"/>
                <a:gd name="connsiteY183" fmla="*/ 335117 h 457200"/>
                <a:gd name="connsiteX184" fmla="*/ 713011 w 714375"/>
                <a:gd name="connsiteY184" fmla="*/ 337672 h 457200"/>
                <a:gd name="connsiteX185" fmla="*/ 716039 w 714375"/>
                <a:gd name="connsiteY185" fmla="*/ 345223 h 457200"/>
                <a:gd name="connsiteX186" fmla="*/ 715125 w 714375"/>
                <a:gd name="connsiteY186" fmla="*/ 350388 h 457200"/>
                <a:gd name="connsiteX187" fmla="*/ 716325 w 714375"/>
                <a:gd name="connsiteY187" fmla="*/ 353164 h 457200"/>
                <a:gd name="connsiteX188" fmla="*/ 714668 w 714375"/>
                <a:gd name="connsiteY188" fmla="*/ 360272 h 457200"/>
                <a:gd name="connsiteX189" fmla="*/ 719754 w 714375"/>
                <a:gd name="connsiteY189" fmla="*/ 367990 h 457200"/>
                <a:gd name="connsiteX190" fmla="*/ 720383 w 714375"/>
                <a:gd name="connsiteY190" fmla="*/ 376375 h 457200"/>
                <a:gd name="connsiteX191" fmla="*/ 715925 w 714375"/>
                <a:gd name="connsiteY191" fmla="*/ 378985 h 457200"/>
                <a:gd name="connsiteX192" fmla="*/ 712439 w 714375"/>
                <a:gd name="connsiteY192" fmla="*/ 382539 h 457200"/>
                <a:gd name="connsiteX193" fmla="*/ 704667 w 714375"/>
                <a:gd name="connsiteY193" fmla="*/ 386537 h 457200"/>
                <a:gd name="connsiteX194" fmla="*/ 699466 w 714375"/>
                <a:gd name="connsiteY194" fmla="*/ 386592 h 457200"/>
                <a:gd name="connsiteX195" fmla="*/ 692722 w 714375"/>
                <a:gd name="connsiteY195" fmla="*/ 383983 h 457200"/>
                <a:gd name="connsiteX196" fmla="*/ 685807 w 714375"/>
                <a:gd name="connsiteY196" fmla="*/ 379207 h 457200"/>
                <a:gd name="connsiteX197" fmla="*/ 680606 w 714375"/>
                <a:gd name="connsiteY197" fmla="*/ 374432 h 457200"/>
                <a:gd name="connsiteX198" fmla="*/ 677006 w 714375"/>
                <a:gd name="connsiteY198" fmla="*/ 373099 h 457200"/>
                <a:gd name="connsiteX199" fmla="*/ 671805 w 714375"/>
                <a:gd name="connsiteY199" fmla="*/ 374043 h 457200"/>
                <a:gd name="connsiteX200" fmla="*/ 662547 w 714375"/>
                <a:gd name="connsiteY200" fmla="*/ 374154 h 457200"/>
                <a:gd name="connsiteX201" fmla="*/ 659518 w 714375"/>
                <a:gd name="connsiteY201" fmla="*/ 377264 h 457200"/>
                <a:gd name="connsiteX202" fmla="*/ 658717 w 714375"/>
                <a:gd name="connsiteY202" fmla="*/ 384927 h 457200"/>
                <a:gd name="connsiteX203" fmla="*/ 653345 w 714375"/>
                <a:gd name="connsiteY203" fmla="*/ 390369 h 457200"/>
                <a:gd name="connsiteX204" fmla="*/ 648030 w 714375"/>
                <a:gd name="connsiteY204" fmla="*/ 394533 h 457200"/>
                <a:gd name="connsiteX205" fmla="*/ 643344 w 714375"/>
                <a:gd name="connsiteY205" fmla="*/ 395866 h 457200"/>
                <a:gd name="connsiteX206" fmla="*/ 641572 w 714375"/>
                <a:gd name="connsiteY206" fmla="*/ 397865 h 457200"/>
                <a:gd name="connsiteX207" fmla="*/ 638315 w 714375"/>
                <a:gd name="connsiteY207" fmla="*/ 393423 h 457200"/>
                <a:gd name="connsiteX208" fmla="*/ 631457 w 714375"/>
                <a:gd name="connsiteY208" fmla="*/ 393978 h 457200"/>
                <a:gd name="connsiteX209" fmla="*/ 625570 w 714375"/>
                <a:gd name="connsiteY209" fmla="*/ 390757 h 457200"/>
                <a:gd name="connsiteX210" fmla="*/ 625970 w 714375"/>
                <a:gd name="connsiteY210" fmla="*/ 393867 h 457200"/>
                <a:gd name="connsiteX211" fmla="*/ 628370 w 714375"/>
                <a:gd name="connsiteY211" fmla="*/ 394922 h 457200"/>
                <a:gd name="connsiteX212" fmla="*/ 626199 w 714375"/>
                <a:gd name="connsiteY212" fmla="*/ 400086 h 457200"/>
                <a:gd name="connsiteX213" fmla="*/ 629628 w 714375"/>
                <a:gd name="connsiteY213" fmla="*/ 401474 h 457200"/>
                <a:gd name="connsiteX214" fmla="*/ 629342 w 714375"/>
                <a:gd name="connsiteY214" fmla="*/ 409415 h 457200"/>
                <a:gd name="connsiteX215" fmla="*/ 623056 w 714375"/>
                <a:gd name="connsiteY215" fmla="*/ 407749 h 457200"/>
                <a:gd name="connsiteX216" fmla="*/ 623170 w 714375"/>
                <a:gd name="connsiteY216" fmla="*/ 404084 h 457200"/>
                <a:gd name="connsiteX217" fmla="*/ 618140 w 714375"/>
                <a:gd name="connsiteY217" fmla="*/ 405528 h 457200"/>
                <a:gd name="connsiteX218" fmla="*/ 615112 w 714375"/>
                <a:gd name="connsiteY218" fmla="*/ 402807 h 457200"/>
                <a:gd name="connsiteX219" fmla="*/ 610197 w 714375"/>
                <a:gd name="connsiteY219" fmla="*/ 405917 h 457200"/>
                <a:gd name="connsiteX220" fmla="*/ 611968 w 714375"/>
                <a:gd name="connsiteY220" fmla="*/ 408138 h 457200"/>
                <a:gd name="connsiteX221" fmla="*/ 609511 w 714375"/>
                <a:gd name="connsiteY221" fmla="*/ 411136 h 457200"/>
                <a:gd name="connsiteX222" fmla="*/ 605853 w 714375"/>
                <a:gd name="connsiteY222" fmla="*/ 409859 h 457200"/>
                <a:gd name="connsiteX223" fmla="*/ 602081 w 714375"/>
                <a:gd name="connsiteY223" fmla="*/ 413024 h 457200"/>
                <a:gd name="connsiteX224" fmla="*/ 604710 w 714375"/>
                <a:gd name="connsiteY224" fmla="*/ 417300 h 457200"/>
                <a:gd name="connsiteX225" fmla="*/ 607453 w 714375"/>
                <a:gd name="connsiteY225" fmla="*/ 415357 h 457200"/>
                <a:gd name="connsiteX226" fmla="*/ 606253 w 714375"/>
                <a:gd name="connsiteY226" fmla="*/ 413358 h 457200"/>
                <a:gd name="connsiteX227" fmla="*/ 609111 w 714375"/>
                <a:gd name="connsiteY227" fmla="*/ 411914 h 457200"/>
                <a:gd name="connsiteX228" fmla="*/ 610140 w 714375"/>
                <a:gd name="connsiteY228" fmla="*/ 414190 h 457200"/>
                <a:gd name="connsiteX229" fmla="*/ 608654 w 714375"/>
                <a:gd name="connsiteY229" fmla="*/ 418744 h 457200"/>
                <a:gd name="connsiteX230" fmla="*/ 605339 w 714375"/>
                <a:gd name="connsiteY230" fmla="*/ 421409 h 457200"/>
                <a:gd name="connsiteX231" fmla="*/ 602653 w 714375"/>
                <a:gd name="connsiteY231" fmla="*/ 420687 h 457200"/>
                <a:gd name="connsiteX232" fmla="*/ 597623 w 714375"/>
                <a:gd name="connsiteY232" fmla="*/ 422909 h 457200"/>
                <a:gd name="connsiteX233" fmla="*/ 595052 w 714375"/>
                <a:gd name="connsiteY233" fmla="*/ 422631 h 457200"/>
                <a:gd name="connsiteX234" fmla="*/ 592766 w 714375"/>
                <a:gd name="connsiteY234" fmla="*/ 425074 h 457200"/>
                <a:gd name="connsiteX235" fmla="*/ 590994 w 714375"/>
                <a:gd name="connsiteY235" fmla="*/ 422575 h 457200"/>
                <a:gd name="connsiteX236" fmla="*/ 584707 w 714375"/>
                <a:gd name="connsiteY236" fmla="*/ 421576 h 457200"/>
                <a:gd name="connsiteX237" fmla="*/ 579964 w 714375"/>
                <a:gd name="connsiteY237" fmla="*/ 423297 h 457200"/>
                <a:gd name="connsiteX238" fmla="*/ 576992 w 714375"/>
                <a:gd name="connsiteY238" fmla="*/ 426185 h 457200"/>
                <a:gd name="connsiteX239" fmla="*/ 570477 w 714375"/>
                <a:gd name="connsiteY239" fmla="*/ 429072 h 457200"/>
                <a:gd name="connsiteX240" fmla="*/ 565505 w 714375"/>
                <a:gd name="connsiteY240" fmla="*/ 429239 h 457200"/>
                <a:gd name="connsiteX241" fmla="*/ 563105 w 714375"/>
                <a:gd name="connsiteY241" fmla="*/ 427351 h 457200"/>
                <a:gd name="connsiteX242" fmla="*/ 557161 w 714375"/>
                <a:gd name="connsiteY242" fmla="*/ 429350 h 457200"/>
                <a:gd name="connsiteX243" fmla="*/ 553960 w 714375"/>
                <a:gd name="connsiteY243" fmla="*/ 428850 h 457200"/>
                <a:gd name="connsiteX244" fmla="*/ 550760 w 714375"/>
                <a:gd name="connsiteY244" fmla="*/ 424852 h 457200"/>
                <a:gd name="connsiteX245" fmla="*/ 546302 w 714375"/>
                <a:gd name="connsiteY245" fmla="*/ 427129 h 457200"/>
                <a:gd name="connsiteX246" fmla="*/ 545674 w 714375"/>
                <a:gd name="connsiteY246" fmla="*/ 438734 h 457200"/>
                <a:gd name="connsiteX247" fmla="*/ 538015 w 714375"/>
                <a:gd name="connsiteY247" fmla="*/ 440622 h 457200"/>
                <a:gd name="connsiteX248" fmla="*/ 528129 w 714375"/>
                <a:gd name="connsiteY248" fmla="*/ 441899 h 457200"/>
                <a:gd name="connsiteX249" fmla="*/ 525499 w 714375"/>
                <a:gd name="connsiteY249" fmla="*/ 447508 h 457200"/>
                <a:gd name="connsiteX250" fmla="*/ 521099 w 714375"/>
                <a:gd name="connsiteY250" fmla="*/ 450284 h 457200"/>
                <a:gd name="connsiteX251" fmla="*/ 517841 w 714375"/>
                <a:gd name="connsiteY251" fmla="*/ 453838 h 457200"/>
                <a:gd name="connsiteX252" fmla="*/ 516870 w 714375"/>
                <a:gd name="connsiteY252" fmla="*/ 458669 h 457200"/>
                <a:gd name="connsiteX253" fmla="*/ 512812 w 714375"/>
                <a:gd name="connsiteY253" fmla="*/ 460557 h 457200"/>
                <a:gd name="connsiteX254" fmla="*/ 510812 w 714375"/>
                <a:gd name="connsiteY254" fmla="*/ 459613 h 457200"/>
                <a:gd name="connsiteX255" fmla="*/ 511326 w 714375"/>
                <a:gd name="connsiteY255" fmla="*/ 456726 h 457200"/>
                <a:gd name="connsiteX256" fmla="*/ 508583 w 714375"/>
                <a:gd name="connsiteY256" fmla="*/ 457447 h 457200"/>
                <a:gd name="connsiteX257" fmla="*/ 505211 w 714375"/>
                <a:gd name="connsiteY257" fmla="*/ 452506 h 457200"/>
                <a:gd name="connsiteX258" fmla="*/ 501439 w 714375"/>
                <a:gd name="connsiteY258" fmla="*/ 453560 h 457200"/>
                <a:gd name="connsiteX259" fmla="*/ 499039 w 714375"/>
                <a:gd name="connsiteY259" fmla="*/ 457225 h 457200"/>
                <a:gd name="connsiteX260" fmla="*/ 496524 w 714375"/>
                <a:gd name="connsiteY260" fmla="*/ 452561 h 457200"/>
                <a:gd name="connsiteX261" fmla="*/ 494067 w 714375"/>
                <a:gd name="connsiteY261" fmla="*/ 455448 h 457200"/>
                <a:gd name="connsiteX262" fmla="*/ 493552 w 714375"/>
                <a:gd name="connsiteY262" fmla="*/ 451506 h 457200"/>
                <a:gd name="connsiteX263" fmla="*/ 490981 w 714375"/>
                <a:gd name="connsiteY263" fmla="*/ 445675 h 457200"/>
                <a:gd name="connsiteX264" fmla="*/ 493667 w 714375"/>
                <a:gd name="connsiteY264" fmla="*/ 442788 h 457200"/>
                <a:gd name="connsiteX265" fmla="*/ 493781 w 714375"/>
                <a:gd name="connsiteY265" fmla="*/ 439623 h 457200"/>
                <a:gd name="connsiteX266" fmla="*/ 489952 w 714375"/>
                <a:gd name="connsiteY266" fmla="*/ 439678 h 457200"/>
                <a:gd name="connsiteX267" fmla="*/ 486066 w 714375"/>
                <a:gd name="connsiteY267" fmla="*/ 436957 h 457200"/>
                <a:gd name="connsiteX268" fmla="*/ 488123 w 714375"/>
                <a:gd name="connsiteY268" fmla="*/ 430072 h 457200"/>
                <a:gd name="connsiteX269" fmla="*/ 490809 w 714375"/>
                <a:gd name="connsiteY269" fmla="*/ 428239 h 457200"/>
                <a:gd name="connsiteX270" fmla="*/ 492066 w 714375"/>
                <a:gd name="connsiteY270" fmla="*/ 422409 h 457200"/>
                <a:gd name="connsiteX271" fmla="*/ 497324 w 714375"/>
                <a:gd name="connsiteY271" fmla="*/ 421798 h 457200"/>
                <a:gd name="connsiteX272" fmla="*/ 499553 w 714375"/>
                <a:gd name="connsiteY272" fmla="*/ 416189 h 457200"/>
                <a:gd name="connsiteX273" fmla="*/ 492352 w 714375"/>
                <a:gd name="connsiteY273" fmla="*/ 409026 h 457200"/>
                <a:gd name="connsiteX274" fmla="*/ 488009 w 714375"/>
                <a:gd name="connsiteY274" fmla="*/ 408027 h 457200"/>
                <a:gd name="connsiteX275" fmla="*/ 495381 w 714375"/>
                <a:gd name="connsiteY275" fmla="*/ 404584 h 457200"/>
                <a:gd name="connsiteX276" fmla="*/ 498010 w 714375"/>
                <a:gd name="connsiteY276" fmla="*/ 402030 h 457200"/>
                <a:gd name="connsiteX277" fmla="*/ 494810 w 714375"/>
                <a:gd name="connsiteY277" fmla="*/ 396144 h 457200"/>
                <a:gd name="connsiteX278" fmla="*/ 492638 w 714375"/>
                <a:gd name="connsiteY278" fmla="*/ 395199 h 457200"/>
                <a:gd name="connsiteX279" fmla="*/ 491038 w 714375"/>
                <a:gd name="connsiteY279" fmla="*/ 390813 h 457200"/>
                <a:gd name="connsiteX280" fmla="*/ 485723 w 714375"/>
                <a:gd name="connsiteY280" fmla="*/ 392701 h 457200"/>
                <a:gd name="connsiteX281" fmla="*/ 480236 w 714375"/>
                <a:gd name="connsiteY281" fmla="*/ 391757 h 457200"/>
                <a:gd name="connsiteX282" fmla="*/ 479608 w 714375"/>
                <a:gd name="connsiteY282" fmla="*/ 389202 h 457200"/>
                <a:gd name="connsiteX283" fmla="*/ 481322 w 714375"/>
                <a:gd name="connsiteY283" fmla="*/ 386259 h 457200"/>
                <a:gd name="connsiteX284" fmla="*/ 480579 w 714375"/>
                <a:gd name="connsiteY284" fmla="*/ 381873 h 457200"/>
                <a:gd name="connsiteX285" fmla="*/ 482865 w 714375"/>
                <a:gd name="connsiteY285" fmla="*/ 377486 h 457200"/>
                <a:gd name="connsiteX286" fmla="*/ 482522 w 714375"/>
                <a:gd name="connsiteY286" fmla="*/ 373210 h 457200"/>
                <a:gd name="connsiteX287" fmla="*/ 464520 w 714375"/>
                <a:gd name="connsiteY287" fmla="*/ 388814 h 457200"/>
                <a:gd name="connsiteX288" fmla="*/ 455204 w 714375"/>
                <a:gd name="connsiteY288" fmla="*/ 400364 h 457200"/>
                <a:gd name="connsiteX289" fmla="*/ 450118 w 714375"/>
                <a:gd name="connsiteY289" fmla="*/ 405805 h 457200"/>
                <a:gd name="connsiteX290" fmla="*/ 446346 w 714375"/>
                <a:gd name="connsiteY290" fmla="*/ 412025 h 457200"/>
                <a:gd name="connsiteX291" fmla="*/ 442974 w 714375"/>
                <a:gd name="connsiteY291" fmla="*/ 415912 h 457200"/>
                <a:gd name="connsiteX292" fmla="*/ 438745 w 714375"/>
                <a:gd name="connsiteY292" fmla="*/ 414801 h 457200"/>
                <a:gd name="connsiteX293" fmla="*/ 436745 w 714375"/>
                <a:gd name="connsiteY293" fmla="*/ 417078 h 457200"/>
                <a:gd name="connsiteX294" fmla="*/ 434802 w 714375"/>
                <a:gd name="connsiteY294" fmla="*/ 408082 h 457200"/>
                <a:gd name="connsiteX295" fmla="*/ 432687 w 714375"/>
                <a:gd name="connsiteY295" fmla="*/ 407971 h 457200"/>
                <a:gd name="connsiteX296" fmla="*/ 424857 w 714375"/>
                <a:gd name="connsiteY296" fmla="*/ 413358 h 457200"/>
                <a:gd name="connsiteX297" fmla="*/ 421314 w 714375"/>
                <a:gd name="connsiteY297" fmla="*/ 399087 h 457200"/>
                <a:gd name="connsiteX298" fmla="*/ 421657 w 714375"/>
                <a:gd name="connsiteY298" fmla="*/ 397587 h 457200"/>
                <a:gd name="connsiteX299" fmla="*/ 429944 w 714375"/>
                <a:gd name="connsiteY299" fmla="*/ 389813 h 457200"/>
                <a:gd name="connsiteX300" fmla="*/ 431887 w 714375"/>
                <a:gd name="connsiteY300" fmla="*/ 381373 h 457200"/>
                <a:gd name="connsiteX301" fmla="*/ 427143 w 714375"/>
                <a:gd name="connsiteY301" fmla="*/ 385649 h 457200"/>
                <a:gd name="connsiteX302" fmla="*/ 424343 w 714375"/>
                <a:gd name="connsiteY302" fmla="*/ 390979 h 457200"/>
                <a:gd name="connsiteX303" fmla="*/ 422686 w 714375"/>
                <a:gd name="connsiteY303" fmla="*/ 389980 h 457200"/>
                <a:gd name="connsiteX304" fmla="*/ 422400 w 714375"/>
                <a:gd name="connsiteY304" fmla="*/ 382039 h 457200"/>
                <a:gd name="connsiteX305" fmla="*/ 422914 w 714375"/>
                <a:gd name="connsiteY305" fmla="*/ 381262 h 457200"/>
                <a:gd name="connsiteX306" fmla="*/ 420400 w 714375"/>
                <a:gd name="connsiteY306" fmla="*/ 379374 h 457200"/>
                <a:gd name="connsiteX307" fmla="*/ 419657 w 714375"/>
                <a:gd name="connsiteY307" fmla="*/ 380207 h 457200"/>
                <a:gd name="connsiteX308" fmla="*/ 416628 w 714375"/>
                <a:gd name="connsiteY308" fmla="*/ 380262 h 457200"/>
                <a:gd name="connsiteX309" fmla="*/ 410341 w 714375"/>
                <a:gd name="connsiteY309" fmla="*/ 385315 h 457200"/>
                <a:gd name="connsiteX310" fmla="*/ 409884 w 714375"/>
                <a:gd name="connsiteY310" fmla="*/ 391146 h 457200"/>
                <a:gd name="connsiteX311" fmla="*/ 404740 w 714375"/>
                <a:gd name="connsiteY311" fmla="*/ 394977 h 457200"/>
                <a:gd name="connsiteX312" fmla="*/ 402969 w 714375"/>
                <a:gd name="connsiteY312" fmla="*/ 394644 h 457200"/>
                <a:gd name="connsiteX313" fmla="*/ 401083 w 714375"/>
                <a:gd name="connsiteY313" fmla="*/ 399642 h 457200"/>
                <a:gd name="connsiteX314" fmla="*/ 397082 w 714375"/>
                <a:gd name="connsiteY314" fmla="*/ 400641 h 457200"/>
                <a:gd name="connsiteX315" fmla="*/ 396111 w 714375"/>
                <a:gd name="connsiteY315" fmla="*/ 398975 h 457200"/>
                <a:gd name="connsiteX316" fmla="*/ 389767 w 714375"/>
                <a:gd name="connsiteY316" fmla="*/ 397254 h 457200"/>
                <a:gd name="connsiteX317" fmla="*/ 386967 w 714375"/>
                <a:gd name="connsiteY317" fmla="*/ 399697 h 457200"/>
                <a:gd name="connsiteX318" fmla="*/ 383023 w 714375"/>
                <a:gd name="connsiteY318" fmla="*/ 396699 h 457200"/>
                <a:gd name="connsiteX319" fmla="*/ 377479 w 714375"/>
                <a:gd name="connsiteY319" fmla="*/ 396199 h 457200"/>
                <a:gd name="connsiteX320" fmla="*/ 376108 w 714375"/>
                <a:gd name="connsiteY320" fmla="*/ 399975 h 457200"/>
                <a:gd name="connsiteX321" fmla="*/ 370907 w 714375"/>
                <a:gd name="connsiteY321" fmla="*/ 406083 h 457200"/>
                <a:gd name="connsiteX322" fmla="*/ 367592 w 714375"/>
                <a:gd name="connsiteY322" fmla="*/ 405694 h 457200"/>
                <a:gd name="connsiteX323" fmla="*/ 363706 w 714375"/>
                <a:gd name="connsiteY323" fmla="*/ 408638 h 457200"/>
                <a:gd name="connsiteX324" fmla="*/ 362792 w 714375"/>
                <a:gd name="connsiteY324" fmla="*/ 406583 h 457200"/>
                <a:gd name="connsiteX325" fmla="*/ 364849 w 714375"/>
                <a:gd name="connsiteY325" fmla="*/ 401363 h 457200"/>
                <a:gd name="connsiteX326" fmla="*/ 358391 w 714375"/>
                <a:gd name="connsiteY326" fmla="*/ 398087 h 457200"/>
                <a:gd name="connsiteX327" fmla="*/ 359363 w 714375"/>
                <a:gd name="connsiteY327" fmla="*/ 393478 h 457200"/>
                <a:gd name="connsiteX328" fmla="*/ 355477 w 714375"/>
                <a:gd name="connsiteY328" fmla="*/ 396199 h 457200"/>
                <a:gd name="connsiteX329" fmla="*/ 353248 w 714375"/>
                <a:gd name="connsiteY329" fmla="*/ 393756 h 457200"/>
                <a:gd name="connsiteX330" fmla="*/ 347018 w 714375"/>
                <a:gd name="connsiteY330" fmla="*/ 393478 h 457200"/>
                <a:gd name="connsiteX331" fmla="*/ 345018 w 714375"/>
                <a:gd name="connsiteY331" fmla="*/ 390702 h 457200"/>
                <a:gd name="connsiteX332" fmla="*/ 342789 w 714375"/>
                <a:gd name="connsiteY332" fmla="*/ 391146 h 457200"/>
                <a:gd name="connsiteX333" fmla="*/ 343761 w 714375"/>
                <a:gd name="connsiteY333" fmla="*/ 384482 h 457200"/>
                <a:gd name="connsiteX334" fmla="*/ 337474 w 714375"/>
                <a:gd name="connsiteY334" fmla="*/ 380762 h 457200"/>
                <a:gd name="connsiteX335" fmla="*/ 332502 w 714375"/>
                <a:gd name="connsiteY335" fmla="*/ 378818 h 457200"/>
                <a:gd name="connsiteX336" fmla="*/ 333531 w 714375"/>
                <a:gd name="connsiteY336" fmla="*/ 374987 h 457200"/>
                <a:gd name="connsiteX337" fmla="*/ 329816 w 714375"/>
                <a:gd name="connsiteY337" fmla="*/ 374543 h 457200"/>
                <a:gd name="connsiteX338" fmla="*/ 327359 w 714375"/>
                <a:gd name="connsiteY338" fmla="*/ 372488 h 457200"/>
                <a:gd name="connsiteX339" fmla="*/ 327359 w 714375"/>
                <a:gd name="connsiteY339" fmla="*/ 372488 h 457200"/>
                <a:gd name="connsiteX340" fmla="*/ 323815 w 714375"/>
                <a:gd name="connsiteY340" fmla="*/ 372377 h 457200"/>
                <a:gd name="connsiteX341" fmla="*/ 319129 w 714375"/>
                <a:gd name="connsiteY341" fmla="*/ 367657 h 457200"/>
                <a:gd name="connsiteX342" fmla="*/ 314214 w 714375"/>
                <a:gd name="connsiteY342" fmla="*/ 365603 h 457200"/>
                <a:gd name="connsiteX343" fmla="*/ 311071 w 714375"/>
                <a:gd name="connsiteY343" fmla="*/ 366769 h 457200"/>
                <a:gd name="connsiteX344" fmla="*/ 311071 w 714375"/>
                <a:gd name="connsiteY344" fmla="*/ 366769 h 457200"/>
                <a:gd name="connsiteX345" fmla="*/ 309356 w 714375"/>
                <a:gd name="connsiteY345" fmla="*/ 368823 h 457200"/>
                <a:gd name="connsiteX346" fmla="*/ 305984 w 714375"/>
                <a:gd name="connsiteY346" fmla="*/ 368990 h 457200"/>
                <a:gd name="connsiteX347" fmla="*/ 305984 w 714375"/>
                <a:gd name="connsiteY347" fmla="*/ 368990 h 457200"/>
                <a:gd name="connsiteX348" fmla="*/ 295297 w 714375"/>
                <a:gd name="connsiteY348" fmla="*/ 368379 h 457200"/>
                <a:gd name="connsiteX349" fmla="*/ 292839 w 714375"/>
                <a:gd name="connsiteY349" fmla="*/ 364992 h 457200"/>
                <a:gd name="connsiteX350" fmla="*/ 288039 w 714375"/>
                <a:gd name="connsiteY350" fmla="*/ 365769 h 457200"/>
                <a:gd name="connsiteX351" fmla="*/ 284438 w 714375"/>
                <a:gd name="connsiteY351" fmla="*/ 364548 h 457200"/>
                <a:gd name="connsiteX352" fmla="*/ 280495 w 714375"/>
                <a:gd name="connsiteY352" fmla="*/ 366380 h 457200"/>
                <a:gd name="connsiteX353" fmla="*/ 279409 w 714375"/>
                <a:gd name="connsiteY353" fmla="*/ 362382 h 457200"/>
                <a:gd name="connsiteX354" fmla="*/ 275694 w 714375"/>
                <a:gd name="connsiteY354" fmla="*/ 362993 h 457200"/>
                <a:gd name="connsiteX355" fmla="*/ 274666 w 714375"/>
                <a:gd name="connsiteY355" fmla="*/ 360216 h 457200"/>
                <a:gd name="connsiteX356" fmla="*/ 268665 w 714375"/>
                <a:gd name="connsiteY356" fmla="*/ 355829 h 457200"/>
                <a:gd name="connsiteX357" fmla="*/ 266379 w 714375"/>
                <a:gd name="connsiteY357" fmla="*/ 352720 h 457200"/>
                <a:gd name="connsiteX358" fmla="*/ 246833 w 714375"/>
                <a:gd name="connsiteY358" fmla="*/ 351831 h 457200"/>
                <a:gd name="connsiteX359" fmla="*/ 237404 w 714375"/>
                <a:gd name="connsiteY359" fmla="*/ 350277 h 457200"/>
                <a:gd name="connsiteX360" fmla="*/ 236889 w 714375"/>
                <a:gd name="connsiteY360" fmla="*/ 345112 h 457200"/>
                <a:gd name="connsiteX361" fmla="*/ 230088 w 714375"/>
                <a:gd name="connsiteY361" fmla="*/ 343502 h 457200"/>
                <a:gd name="connsiteX362" fmla="*/ 220430 w 714375"/>
                <a:gd name="connsiteY362" fmla="*/ 344946 h 457200"/>
                <a:gd name="connsiteX363" fmla="*/ 221287 w 714375"/>
                <a:gd name="connsiteY363" fmla="*/ 351221 h 457200"/>
                <a:gd name="connsiteX364" fmla="*/ 217229 w 714375"/>
                <a:gd name="connsiteY364" fmla="*/ 353497 h 457200"/>
                <a:gd name="connsiteX365" fmla="*/ 211514 w 714375"/>
                <a:gd name="connsiteY365" fmla="*/ 348722 h 457200"/>
                <a:gd name="connsiteX366" fmla="*/ 206885 w 714375"/>
                <a:gd name="connsiteY366" fmla="*/ 351221 h 457200"/>
                <a:gd name="connsiteX367" fmla="*/ 200427 w 714375"/>
                <a:gd name="connsiteY367" fmla="*/ 350499 h 457200"/>
                <a:gd name="connsiteX368" fmla="*/ 197284 w 714375"/>
                <a:gd name="connsiteY368" fmla="*/ 351109 h 457200"/>
                <a:gd name="connsiteX369" fmla="*/ 196712 w 714375"/>
                <a:gd name="connsiteY369" fmla="*/ 354941 h 457200"/>
                <a:gd name="connsiteX370" fmla="*/ 202827 w 714375"/>
                <a:gd name="connsiteY370" fmla="*/ 358328 h 457200"/>
                <a:gd name="connsiteX371" fmla="*/ 199113 w 714375"/>
                <a:gd name="connsiteY371" fmla="*/ 361216 h 457200"/>
                <a:gd name="connsiteX372" fmla="*/ 197398 w 714375"/>
                <a:gd name="connsiteY372" fmla="*/ 366435 h 457200"/>
                <a:gd name="connsiteX373" fmla="*/ 201113 w 714375"/>
                <a:gd name="connsiteY373" fmla="*/ 368212 h 457200"/>
                <a:gd name="connsiteX374" fmla="*/ 202141 w 714375"/>
                <a:gd name="connsiteY374" fmla="*/ 373321 h 457200"/>
                <a:gd name="connsiteX375" fmla="*/ 206828 w 714375"/>
                <a:gd name="connsiteY375" fmla="*/ 374210 h 457200"/>
                <a:gd name="connsiteX376" fmla="*/ 210771 w 714375"/>
                <a:gd name="connsiteY376" fmla="*/ 381040 h 457200"/>
                <a:gd name="connsiteX377" fmla="*/ 203342 w 714375"/>
                <a:gd name="connsiteY377" fmla="*/ 387814 h 457200"/>
                <a:gd name="connsiteX378" fmla="*/ 198198 w 714375"/>
                <a:gd name="connsiteY378" fmla="*/ 389980 h 457200"/>
                <a:gd name="connsiteX379" fmla="*/ 194483 w 714375"/>
                <a:gd name="connsiteY379" fmla="*/ 387759 h 457200"/>
                <a:gd name="connsiteX380" fmla="*/ 192597 w 714375"/>
                <a:gd name="connsiteY380" fmla="*/ 392923 h 457200"/>
                <a:gd name="connsiteX381" fmla="*/ 185682 w 714375"/>
                <a:gd name="connsiteY381" fmla="*/ 396255 h 457200"/>
                <a:gd name="connsiteX382" fmla="*/ 182596 w 714375"/>
                <a:gd name="connsiteY382" fmla="*/ 392534 h 457200"/>
                <a:gd name="connsiteX383" fmla="*/ 179167 w 714375"/>
                <a:gd name="connsiteY383" fmla="*/ 393256 h 457200"/>
                <a:gd name="connsiteX384" fmla="*/ 178024 w 714375"/>
                <a:gd name="connsiteY384" fmla="*/ 389536 h 457200"/>
                <a:gd name="connsiteX385" fmla="*/ 171509 w 714375"/>
                <a:gd name="connsiteY385" fmla="*/ 384149 h 457200"/>
                <a:gd name="connsiteX386" fmla="*/ 166022 w 714375"/>
                <a:gd name="connsiteY386" fmla="*/ 383427 h 457200"/>
                <a:gd name="connsiteX387" fmla="*/ 161679 w 714375"/>
                <a:gd name="connsiteY387" fmla="*/ 379540 h 457200"/>
                <a:gd name="connsiteX388" fmla="*/ 153335 w 714375"/>
                <a:gd name="connsiteY388" fmla="*/ 381706 h 457200"/>
                <a:gd name="connsiteX389" fmla="*/ 145677 w 714375"/>
                <a:gd name="connsiteY389" fmla="*/ 381206 h 457200"/>
                <a:gd name="connsiteX390" fmla="*/ 142591 w 714375"/>
                <a:gd name="connsiteY390" fmla="*/ 382317 h 457200"/>
                <a:gd name="connsiteX391" fmla="*/ 139047 w 714375"/>
                <a:gd name="connsiteY391" fmla="*/ 381151 h 457200"/>
                <a:gd name="connsiteX392" fmla="*/ 130646 w 714375"/>
                <a:gd name="connsiteY392" fmla="*/ 382983 h 457200"/>
                <a:gd name="connsiteX393" fmla="*/ 128417 w 714375"/>
                <a:gd name="connsiteY393" fmla="*/ 385593 h 457200"/>
                <a:gd name="connsiteX394" fmla="*/ 128874 w 714375"/>
                <a:gd name="connsiteY394" fmla="*/ 390313 h 457200"/>
                <a:gd name="connsiteX395" fmla="*/ 124645 w 714375"/>
                <a:gd name="connsiteY395" fmla="*/ 391979 h 457200"/>
                <a:gd name="connsiteX396" fmla="*/ 123388 w 714375"/>
                <a:gd name="connsiteY396" fmla="*/ 395977 h 457200"/>
                <a:gd name="connsiteX397" fmla="*/ 124931 w 714375"/>
                <a:gd name="connsiteY397" fmla="*/ 398198 h 457200"/>
                <a:gd name="connsiteX398" fmla="*/ 120016 w 714375"/>
                <a:gd name="connsiteY398" fmla="*/ 399864 h 457200"/>
                <a:gd name="connsiteX399" fmla="*/ 118816 w 714375"/>
                <a:gd name="connsiteY399" fmla="*/ 397087 h 457200"/>
                <a:gd name="connsiteX400" fmla="*/ 112015 w 714375"/>
                <a:gd name="connsiteY400" fmla="*/ 396643 h 457200"/>
                <a:gd name="connsiteX401" fmla="*/ 110186 w 714375"/>
                <a:gd name="connsiteY401" fmla="*/ 399087 h 457200"/>
                <a:gd name="connsiteX402" fmla="*/ 106243 w 714375"/>
                <a:gd name="connsiteY402" fmla="*/ 397032 h 457200"/>
                <a:gd name="connsiteX403" fmla="*/ 103671 w 714375"/>
                <a:gd name="connsiteY403" fmla="*/ 404806 h 457200"/>
                <a:gd name="connsiteX404" fmla="*/ 101671 w 714375"/>
                <a:gd name="connsiteY404" fmla="*/ 404084 h 457200"/>
                <a:gd name="connsiteX405" fmla="*/ 100871 w 714375"/>
                <a:gd name="connsiteY405" fmla="*/ 409082 h 457200"/>
                <a:gd name="connsiteX406" fmla="*/ 98585 w 714375"/>
                <a:gd name="connsiteY406" fmla="*/ 407194 h 457200"/>
                <a:gd name="connsiteX407" fmla="*/ 98813 w 714375"/>
                <a:gd name="connsiteY407" fmla="*/ 411692 h 457200"/>
                <a:gd name="connsiteX408" fmla="*/ 96927 w 714375"/>
                <a:gd name="connsiteY408" fmla="*/ 410748 h 457200"/>
                <a:gd name="connsiteX409" fmla="*/ 97156 w 714375"/>
                <a:gd name="connsiteY409" fmla="*/ 415468 h 457200"/>
                <a:gd name="connsiteX410" fmla="*/ 92527 w 714375"/>
                <a:gd name="connsiteY410" fmla="*/ 419688 h 457200"/>
                <a:gd name="connsiteX411" fmla="*/ 94641 w 714375"/>
                <a:gd name="connsiteY411" fmla="*/ 424130 h 457200"/>
                <a:gd name="connsiteX412" fmla="*/ 90241 w 714375"/>
                <a:gd name="connsiteY412" fmla="*/ 424408 h 457200"/>
                <a:gd name="connsiteX413" fmla="*/ 91041 w 714375"/>
                <a:gd name="connsiteY413" fmla="*/ 433404 h 457200"/>
                <a:gd name="connsiteX414" fmla="*/ 87326 w 714375"/>
                <a:gd name="connsiteY414" fmla="*/ 436957 h 457200"/>
                <a:gd name="connsiteX415" fmla="*/ 82240 w 714375"/>
                <a:gd name="connsiteY415" fmla="*/ 440012 h 457200"/>
                <a:gd name="connsiteX416" fmla="*/ 83897 w 714375"/>
                <a:gd name="connsiteY416" fmla="*/ 442177 h 457200"/>
                <a:gd name="connsiteX417" fmla="*/ 82582 w 714375"/>
                <a:gd name="connsiteY417" fmla="*/ 446564 h 457200"/>
                <a:gd name="connsiteX418" fmla="*/ 83783 w 714375"/>
                <a:gd name="connsiteY418" fmla="*/ 450729 h 457200"/>
                <a:gd name="connsiteX419" fmla="*/ 79896 w 714375"/>
                <a:gd name="connsiteY419" fmla="*/ 451006 h 457200"/>
                <a:gd name="connsiteX420" fmla="*/ 78353 w 714375"/>
                <a:gd name="connsiteY420" fmla="*/ 448230 h 457200"/>
                <a:gd name="connsiteX421" fmla="*/ 73439 w 714375"/>
                <a:gd name="connsiteY421" fmla="*/ 444454 h 457200"/>
                <a:gd name="connsiteX422" fmla="*/ 71267 w 714375"/>
                <a:gd name="connsiteY422" fmla="*/ 445731 h 457200"/>
                <a:gd name="connsiteX423" fmla="*/ 68581 w 714375"/>
                <a:gd name="connsiteY423" fmla="*/ 440678 h 457200"/>
                <a:gd name="connsiteX424" fmla="*/ 71495 w 714375"/>
                <a:gd name="connsiteY424" fmla="*/ 434958 h 457200"/>
                <a:gd name="connsiteX425" fmla="*/ 68238 w 714375"/>
                <a:gd name="connsiteY425" fmla="*/ 433015 h 457200"/>
                <a:gd name="connsiteX426" fmla="*/ 68752 w 714375"/>
                <a:gd name="connsiteY426" fmla="*/ 425296 h 457200"/>
                <a:gd name="connsiteX427" fmla="*/ 63951 w 714375"/>
                <a:gd name="connsiteY427" fmla="*/ 420798 h 457200"/>
                <a:gd name="connsiteX428" fmla="*/ 61551 w 714375"/>
                <a:gd name="connsiteY428" fmla="*/ 425352 h 457200"/>
                <a:gd name="connsiteX429" fmla="*/ 58294 w 714375"/>
                <a:gd name="connsiteY429" fmla="*/ 425019 h 457200"/>
                <a:gd name="connsiteX430" fmla="*/ 56808 w 714375"/>
                <a:gd name="connsiteY430" fmla="*/ 428295 h 457200"/>
                <a:gd name="connsiteX431" fmla="*/ 50864 w 714375"/>
                <a:gd name="connsiteY431" fmla="*/ 429017 h 457200"/>
                <a:gd name="connsiteX432" fmla="*/ 52235 w 714375"/>
                <a:gd name="connsiteY432" fmla="*/ 421187 h 457200"/>
                <a:gd name="connsiteX433" fmla="*/ 51607 w 714375"/>
                <a:gd name="connsiteY433" fmla="*/ 417356 h 457200"/>
                <a:gd name="connsiteX434" fmla="*/ 47606 w 714375"/>
                <a:gd name="connsiteY434" fmla="*/ 416800 h 457200"/>
                <a:gd name="connsiteX435" fmla="*/ 45949 w 714375"/>
                <a:gd name="connsiteY435" fmla="*/ 413635 h 457200"/>
                <a:gd name="connsiteX436" fmla="*/ 48006 w 714375"/>
                <a:gd name="connsiteY436" fmla="*/ 410248 h 457200"/>
                <a:gd name="connsiteX437" fmla="*/ 47035 w 714375"/>
                <a:gd name="connsiteY437" fmla="*/ 406305 h 457200"/>
                <a:gd name="connsiteX438" fmla="*/ 50293 w 714375"/>
                <a:gd name="connsiteY438" fmla="*/ 402529 h 457200"/>
                <a:gd name="connsiteX439" fmla="*/ 49149 w 714375"/>
                <a:gd name="connsiteY439" fmla="*/ 399309 h 457200"/>
                <a:gd name="connsiteX440" fmla="*/ 46292 w 714375"/>
                <a:gd name="connsiteY440" fmla="*/ 400197 h 457200"/>
                <a:gd name="connsiteX441" fmla="*/ 47949 w 714375"/>
                <a:gd name="connsiteY441" fmla="*/ 396754 h 457200"/>
                <a:gd name="connsiteX442" fmla="*/ 43892 w 714375"/>
                <a:gd name="connsiteY442" fmla="*/ 393589 h 457200"/>
                <a:gd name="connsiteX443" fmla="*/ 38062 w 714375"/>
                <a:gd name="connsiteY443" fmla="*/ 396033 h 457200"/>
                <a:gd name="connsiteX444" fmla="*/ 39548 w 714375"/>
                <a:gd name="connsiteY444" fmla="*/ 393423 h 457200"/>
                <a:gd name="connsiteX445" fmla="*/ 38519 w 714375"/>
                <a:gd name="connsiteY445" fmla="*/ 390036 h 457200"/>
                <a:gd name="connsiteX446" fmla="*/ 35376 w 714375"/>
                <a:gd name="connsiteY446" fmla="*/ 394589 h 457200"/>
                <a:gd name="connsiteX447" fmla="*/ 29661 w 714375"/>
                <a:gd name="connsiteY447" fmla="*/ 390257 h 457200"/>
                <a:gd name="connsiteX448" fmla="*/ 28347 w 714375"/>
                <a:gd name="connsiteY448" fmla="*/ 383872 h 457200"/>
                <a:gd name="connsiteX449" fmla="*/ 28690 w 714375"/>
                <a:gd name="connsiteY449" fmla="*/ 378430 h 457200"/>
                <a:gd name="connsiteX450" fmla="*/ 26689 w 714375"/>
                <a:gd name="connsiteY450" fmla="*/ 372599 h 457200"/>
                <a:gd name="connsiteX451" fmla="*/ 21317 w 714375"/>
                <a:gd name="connsiteY451" fmla="*/ 371655 h 457200"/>
                <a:gd name="connsiteX452" fmla="*/ 17145 w 714375"/>
                <a:gd name="connsiteY452" fmla="*/ 376486 h 457200"/>
                <a:gd name="connsiteX453" fmla="*/ 14288 w 714375"/>
                <a:gd name="connsiteY453" fmla="*/ 381595 h 457200"/>
                <a:gd name="connsiteX454" fmla="*/ 16459 w 714375"/>
                <a:gd name="connsiteY454" fmla="*/ 383872 h 457200"/>
                <a:gd name="connsiteX455" fmla="*/ 12402 w 714375"/>
                <a:gd name="connsiteY455" fmla="*/ 386093 h 457200"/>
                <a:gd name="connsiteX456" fmla="*/ 12345 w 714375"/>
                <a:gd name="connsiteY456" fmla="*/ 388314 h 457200"/>
                <a:gd name="connsiteX457" fmla="*/ 8287 w 714375"/>
                <a:gd name="connsiteY457" fmla="*/ 384760 h 457200"/>
                <a:gd name="connsiteX458" fmla="*/ 6115 w 714375"/>
                <a:gd name="connsiteY458" fmla="*/ 384760 h 457200"/>
                <a:gd name="connsiteX459" fmla="*/ 6629 w 714375"/>
                <a:gd name="connsiteY459" fmla="*/ 380762 h 457200"/>
                <a:gd name="connsiteX460" fmla="*/ 4743 w 714375"/>
                <a:gd name="connsiteY460" fmla="*/ 381373 h 457200"/>
                <a:gd name="connsiteX461" fmla="*/ 4915 w 714375"/>
                <a:gd name="connsiteY461" fmla="*/ 376764 h 457200"/>
                <a:gd name="connsiteX462" fmla="*/ 0 w 714375"/>
                <a:gd name="connsiteY462" fmla="*/ 374043 h 457200"/>
                <a:gd name="connsiteX463" fmla="*/ 5772 w 714375"/>
                <a:gd name="connsiteY463" fmla="*/ 369878 h 457200"/>
                <a:gd name="connsiteX464" fmla="*/ 8973 w 714375"/>
                <a:gd name="connsiteY464" fmla="*/ 371600 h 457200"/>
                <a:gd name="connsiteX465" fmla="*/ 13430 w 714375"/>
                <a:gd name="connsiteY465" fmla="*/ 369323 h 457200"/>
                <a:gd name="connsiteX466" fmla="*/ 13602 w 714375"/>
                <a:gd name="connsiteY466" fmla="*/ 363548 h 457200"/>
                <a:gd name="connsiteX467" fmla="*/ 15316 w 714375"/>
                <a:gd name="connsiteY467" fmla="*/ 358828 h 457200"/>
                <a:gd name="connsiteX468" fmla="*/ 14916 w 714375"/>
                <a:gd name="connsiteY468" fmla="*/ 351498 h 457200"/>
                <a:gd name="connsiteX469" fmla="*/ 13202 w 714375"/>
                <a:gd name="connsiteY469" fmla="*/ 350887 h 457200"/>
                <a:gd name="connsiteX470" fmla="*/ 16231 w 714375"/>
                <a:gd name="connsiteY470" fmla="*/ 345890 h 457200"/>
                <a:gd name="connsiteX471" fmla="*/ 18231 w 714375"/>
                <a:gd name="connsiteY471" fmla="*/ 340170 h 457200"/>
                <a:gd name="connsiteX472" fmla="*/ 16745 w 714375"/>
                <a:gd name="connsiteY472" fmla="*/ 339504 h 457200"/>
                <a:gd name="connsiteX473" fmla="*/ 19546 w 714375"/>
                <a:gd name="connsiteY473" fmla="*/ 329620 h 457200"/>
                <a:gd name="connsiteX474" fmla="*/ 16116 w 714375"/>
                <a:gd name="connsiteY474" fmla="*/ 328120 h 457200"/>
                <a:gd name="connsiteX475" fmla="*/ 14173 w 714375"/>
                <a:gd name="connsiteY475" fmla="*/ 323845 h 457200"/>
                <a:gd name="connsiteX476" fmla="*/ 12059 w 714375"/>
                <a:gd name="connsiteY476" fmla="*/ 323290 h 457200"/>
                <a:gd name="connsiteX477" fmla="*/ 8287 w 714375"/>
                <a:gd name="connsiteY477" fmla="*/ 318458 h 457200"/>
                <a:gd name="connsiteX478" fmla="*/ 5544 w 714375"/>
                <a:gd name="connsiteY478" fmla="*/ 319014 h 457200"/>
                <a:gd name="connsiteX479" fmla="*/ 2857 w 714375"/>
                <a:gd name="connsiteY479" fmla="*/ 316626 h 457200"/>
                <a:gd name="connsiteX480" fmla="*/ 5486 w 714375"/>
                <a:gd name="connsiteY480" fmla="*/ 312350 h 457200"/>
                <a:gd name="connsiteX481" fmla="*/ 3715 w 714375"/>
                <a:gd name="connsiteY481" fmla="*/ 309962 h 457200"/>
                <a:gd name="connsiteX482" fmla="*/ 5144 w 714375"/>
                <a:gd name="connsiteY482" fmla="*/ 304188 h 457200"/>
                <a:gd name="connsiteX483" fmla="*/ 9430 w 714375"/>
                <a:gd name="connsiteY483" fmla="*/ 304743 h 457200"/>
                <a:gd name="connsiteX484" fmla="*/ 13145 w 714375"/>
                <a:gd name="connsiteY484" fmla="*/ 303188 h 457200"/>
                <a:gd name="connsiteX485" fmla="*/ 17145 w 714375"/>
                <a:gd name="connsiteY485" fmla="*/ 304687 h 457200"/>
                <a:gd name="connsiteX486" fmla="*/ 18231 w 714375"/>
                <a:gd name="connsiteY486" fmla="*/ 306742 h 457200"/>
                <a:gd name="connsiteX487" fmla="*/ 25832 w 714375"/>
                <a:gd name="connsiteY487" fmla="*/ 299134 h 457200"/>
                <a:gd name="connsiteX488" fmla="*/ 25203 w 714375"/>
                <a:gd name="connsiteY488" fmla="*/ 294859 h 457200"/>
                <a:gd name="connsiteX489" fmla="*/ 29433 w 714375"/>
                <a:gd name="connsiteY489" fmla="*/ 293915 h 457200"/>
                <a:gd name="connsiteX490" fmla="*/ 30404 w 714375"/>
                <a:gd name="connsiteY490" fmla="*/ 298524 h 457200"/>
                <a:gd name="connsiteX491" fmla="*/ 34576 w 714375"/>
                <a:gd name="connsiteY491" fmla="*/ 303910 h 457200"/>
                <a:gd name="connsiteX492" fmla="*/ 38805 w 714375"/>
                <a:gd name="connsiteY492" fmla="*/ 301911 h 457200"/>
                <a:gd name="connsiteX493" fmla="*/ 40577 w 714375"/>
                <a:gd name="connsiteY493" fmla="*/ 304299 h 457200"/>
                <a:gd name="connsiteX494" fmla="*/ 43377 w 714375"/>
                <a:gd name="connsiteY494" fmla="*/ 303021 h 457200"/>
                <a:gd name="connsiteX495" fmla="*/ 48464 w 714375"/>
                <a:gd name="connsiteY495" fmla="*/ 296303 h 457200"/>
                <a:gd name="connsiteX496" fmla="*/ 55722 w 714375"/>
                <a:gd name="connsiteY496" fmla="*/ 289584 h 457200"/>
                <a:gd name="connsiteX497" fmla="*/ 58922 w 714375"/>
                <a:gd name="connsiteY497" fmla="*/ 289695 h 457200"/>
                <a:gd name="connsiteX498" fmla="*/ 62294 w 714375"/>
                <a:gd name="connsiteY498" fmla="*/ 286585 h 457200"/>
                <a:gd name="connsiteX499" fmla="*/ 64923 w 714375"/>
                <a:gd name="connsiteY499" fmla="*/ 288251 h 457200"/>
                <a:gd name="connsiteX500" fmla="*/ 68695 w 714375"/>
                <a:gd name="connsiteY500" fmla="*/ 287584 h 457200"/>
                <a:gd name="connsiteX501" fmla="*/ 68181 w 714375"/>
                <a:gd name="connsiteY501" fmla="*/ 291416 h 457200"/>
                <a:gd name="connsiteX502" fmla="*/ 66923 w 714375"/>
                <a:gd name="connsiteY502" fmla="*/ 294859 h 457200"/>
                <a:gd name="connsiteX503" fmla="*/ 67952 w 714375"/>
                <a:gd name="connsiteY503" fmla="*/ 296247 h 457200"/>
                <a:gd name="connsiteX504" fmla="*/ 71667 w 714375"/>
                <a:gd name="connsiteY504" fmla="*/ 301078 h 457200"/>
                <a:gd name="connsiteX505" fmla="*/ 76124 w 714375"/>
                <a:gd name="connsiteY505" fmla="*/ 298413 h 457200"/>
                <a:gd name="connsiteX506" fmla="*/ 76124 w 714375"/>
                <a:gd name="connsiteY506" fmla="*/ 298413 h 457200"/>
                <a:gd name="connsiteX507" fmla="*/ 81097 w 714375"/>
                <a:gd name="connsiteY507" fmla="*/ 294637 h 457200"/>
                <a:gd name="connsiteX508" fmla="*/ 86126 w 714375"/>
                <a:gd name="connsiteY508" fmla="*/ 289306 h 457200"/>
                <a:gd name="connsiteX509" fmla="*/ 87498 w 714375"/>
                <a:gd name="connsiteY509" fmla="*/ 292582 h 457200"/>
                <a:gd name="connsiteX510" fmla="*/ 91841 w 714375"/>
                <a:gd name="connsiteY510" fmla="*/ 297857 h 457200"/>
                <a:gd name="connsiteX511" fmla="*/ 89612 w 714375"/>
                <a:gd name="connsiteY511" fmla="*/ 301022 h 457200"/>
                <a:gd name="connsiteX512" fmla="*/ 91269 w 714375"/>
                <a:gd name="connsiteY512" fmla="*/ 304743 h 457200"/>
                <a:gd name="connsiteX513" fmla="*/ 97156 w 714375"/>
                <a:gd name="connsiteY513" fmla="*/ 296913 h 457200"/>
                <a:gd name="connsiteX514" fmla="*/ 98756 w 714375"/>
                <a:gd name="connsiteY514" fmla="*/ 293026 h 457200"/>
                <a:gd name="connsiteX515" fmla="*/ 108015 w 714375"/>
                <a:gd name="connsiteY515" fmla="*/ 285585 h 457200"/>
                <a:gd name="connsiteX516" fmla="*/ 108758 w 714375"/>
                <a:gd name="connsiteY516" fmla="*/ 288306 h 457200"/>
                <a:gd name="connsiteX517" fmla="*/ 111615 w 714375"/>
                <a:gd name="connsiteY517" fmla="*/ 287529 h 457200"/>
                <a:gd name="connsiteX518" fmla="*/ 113158 w 714375"/>
                <a:gd name="connsiteY518" fmla="*/ 282476 h 457200"/>
                <a:gd name="connsiteX519" fmla="*/ 116359 w 714375"/>
                <a:gd name="connsiteY519" fmla="*/ 281476 h 457200"/>
                <a:gd name="connsiteX520" fmla="*/ 119673 w 714375"/>
                <a:gd name="connsiteY520" fmla="*/ 277589 h 457200"/>
                <a:gd name="connsiteX521" fmla="*/ 119273 w 714375"/>
                <a:gd name="connsiteY521" fmla="*/ 275257 h 457200"/>
                <a:gd name="connsiteX522" fmla="*/ 123445 w 714375"/>
                <a:gd name="connsiteY522" fmla="*/ 272758 h 457200"/>
                <a:gd name="connsiteX523" fmla="*/ 130760 w 714375"/>
                <a:gd name="connsiteY523" fmla="*/ 265762 h 457200"/>
                <a:gd name="connsiteX524" fmla="*/ 135218 w 714375"/>
                <a:gd name="connsiteY524" fmla="*/ 264040 h 457200"/>
                <a:gd name="connsiteX525" fmla="*/ 141333 w 714375"/>
                <a:gd name="connsiteY525" fmla="*/ 260209 h 457200"/>
                <a:gd name="connsiteX526" fmla="*/ 145905 w 714375"/>
                <a:gd name="connsiteY526" fmla="*/ 262485 h 457200"/>
                <a:gd name="connsiteX527" fmla="*/ 151906 w 714375"/>
                <a:gd name="connsiteY527" fmla="*/ 261985 h 457200"/>
                <a:gd name="connsiteX528" fmla="*/ 152935 w 714375"/>
                <a:gd name="connsiteY528" fmla="*/ 267816 h 457200"/>
                <a:gd name="connsiteX529" fmla="*/ 155621 w 714375"/>
                <a:gd name="connsiteY529" fmla="*/ 270926 h 457200"/>
                <a:gd name="connsiteX530" fmla="*/ 158764 w 714375"/>
                <a:gd name="connsiteY530" fmla="*/ 271037 h 457200"/>
                <a:gd name="connsiteX531" fmla="*/ 165222 w 714375"/>
                <a:gd name="connsiteY531" fmla="*/ 258932 h 457200"/>
                <a:gd name="connsiteX532" fmla="*/ 165394 w 714375"/>
                <a:gd name="connsiteY532" fmla="*/ 254378 h 457200"/>
                <a:gd name="connsiteX533" fmla="*/ 167165 w 714375"/>
                <a:gd name="connsiteY533" fmla="*/ 251657 h 457200"/>
                <a:gd name="connsiteX534" fmla="*/ 164193 w 714375"/>
                <a:gd name="connsiteY534" fmla="*/ 250769 h 457200"/>
                <a:gd name="connsiteX535" fmla="*/ 164137 w 714375"/>
                <a:gd name="connsiteY535" fmla="*/ 246049 h 457200"/>
                <a:gd name="connsiteX536" fmla="*/ 162308 w 714375"/>
                <a:gd name="connsiteY536" fmla="*/ 245882 h 457200"/>
                <a:gd name="connsiteX537" fmla="*/ 162251 w 714375"/>
                <a:gd name="connsiteY537" fmla="*/ 239774 h 457200"/>
                <a:gd name="connsiteX538" fmla="*/ 164765 w 714375"/>
                <a:gd name="connsiteY538" fmla="*/ 236720 h 457200"/>
                <a:gd name="connsiteX539" fmla="*/ 167851 w 714375"/>
                <a:gd name="connsiteY539" fmla="*/ 236165 h 457200"/>
                <a:gd name="connsiteX540" fmla="*/ 169680 w 714375"/>
                <a:gd name="connsiteY540" fmla="*/ 232167 h 457200"/>
                <a:gd name="connsiteX541" fmla="*/ 167851 w 714375"/>
                <a:gd name="connsiteY541" fmla="*/ 229890 h 457200"/>
                <a:gd name="connsiteX542" fmla="*/ 165565 w 714375"/>
                <a:gd name="connsiteY542" fmla="*/ 219062 h 457200"/>
                <a:gd name="connsiteX543" fmla="*/ 166137 w 714375"/>
                <a:gd name="connsiteY543" fmla="*/ 215286 h 457200"/>
                <a:gd name="connsiteX544" fmla="*/ 162136 w 714375"/>
                <a:gd name="connsiteY544" fmla="*/ 204902 h 457200"/>
                <a:gd name="connsiteX545" fmla="*/ 156135 w 714375"/>
                <a:gd name="connsiteY545" fmla="*/ 204791 h 457200"/>
                <a:gd name="connsiteX546" fmla="*/ 154535 w 714375"/>
                <a:gd name="connsiteY546" fmla="*/ 201959 h 457200"/>
                <a:gd name="connsiteX547" fmla="*/ 149963 w 714375"/>
                <a:gd name="connsiteY547" fmla="*/ 197850 h 457200"/>
                <a:gd name="connsiteX548" fmla="*/ 146020 w 714375"/>
                <a:gd name="connsiteY548" fmla="*/ 198294 h 457200"/>
                <a:gd name="connsiteX549" fmla="*/ 148306 w 714375"/>
                <a:gd name="connsiteY549" fmla="*/ 194129 h 457200"/>
                <a:gd name="connsiteX550" fmla="*/ 141333 w 714375"/>
                <a:gd name="connsiteY550" fmla="*/ 193018 h 457200"/>
                <a:gd name="connsiteX551" fmla="*/ 136075 w 714375"/>
                <a:gd name="connsiteY551" fmla="*/ 189076 h 457200"/>
                <a:gd name="connsiteX552" fmla="*/ 125846 w 714375"/>
                <a:gd name="connsiteY552" fmla="*/ 189854 h 457200"/>
                <a:gd name="connsiteX553" fmla="*/ 127503 w 714375"/>
                <a:gd name="connsiteY553" fmla="*/ 184412 h 457200"/>
                <a:gd name="connsiteX554" fmla="*/ 129275 w 714375"/>
                <a:gd name="connsiteY554" fmla="*/ 183912 h 457200"/>
                <a:gd name="connsiteX555" fmla="*/ 126760 w 714375"/>
                <a:gd name="connsiteY555" fmla="*/ 181080 h 457200"/>
                <a:gd name="connsiteX556" fmla="*/ 126189 w 714375"/>
                <a:gd name="connsiteY556" fmla="*/ 173250 h 457200"/>
                <a:gd name="connsiteX557" fmla="*/ 121731 w 714375"/>
                <a:gd name="connsiteY557" fmla="*/ 171140 h 457200"/>
                <a:gd name="connsiteX558" fmla="*/ 116073 w 714375"/>
                <a:gd name="connsiteY558" fmla="*/ 172029 h 457200"/>
                <a:gd name="connsiteX559" fmla="*/ 112701 w 714375"/>
                <a:gd name="connsiteY559" fmla="*/ 170418 h 457200"/>
                <a:gd name="connsiteX560" fmla="*/ 113272 w 714375"/>
                <a:gd name="connsiteY560" fmla="*/ 163588 h 457200"/>
                <a:gd name="connsiteX561" fmla="*/ 117159 w 714375"/>
                <a:gd name="connsiteY561" fmla="*/ 161922 h 457200"/>
                <a:gd name="connsiteX562" fmla="*/ 117159 w 714375"/>
                <a:gd name="connsiteY562" fmla="*/ 159701 h 457200"/>
                <a:gd name="connsiteX563" fmla="*/ 114358 w 714375"/>
                <a:gd name="connsiteY563" fmla="*/ 153038 h 457200"/>
                <a:gd name="connsiteX564" fmla="*/ 112587 w 714375"/>
                <a:gd name="connsiteY564" fmla="*/ 151427 h 457200"/>
                <a:gd name="connsiteX565" fmla="*/ 115901 w 714375"/>
                <a:gd name="connsiteY565" fmla="*/ 148373 h 457200"/>
                <a:gd name="connsiteX566" fmla="*/ 116930 w 714375"/>
                <a:gd name="connsiteY566" fmla="*/ 144653 h 457200"/>
                <a:gd name="connsiteX567" fmla="*/ 113158 w 714375"/>
                <a:gd name="connsiteY567" fmla="*/ 139155 h 457200"/>
                <a:gd name="connsiteX568" fmla="*/ 113158 w 714375"/>
                <a:gd name="connsiteY568" fmla="*/ 135324 h 457200"/>
                <a:gd name="connsiteX569" fmla="*/ 116016 w 714375"/>
                <a:gd name="connsiteY569" fmla="*/ 128883 h 457200"/>
                <a:gd name="connsiteX570" fmla="*/ 112815 w 714375"/>
                <a:gd name="connsiteY570" fmla="*/ 122886 h 457200"/>
                <a:gd name="connsiteX571" fmla="*/ 114415 w 714375"/>
                <a:gd name="connsiteY571" fmla="*/ 118721 h 457200"/>
                <a:gd name="connsiteX572" fmla="*/ 113329 w 714375"/>
                <a:gd name="connsiteY572" fmla="*/ 116500 h 457200"/>
                <a:gd name="connsiteX573" fmla="*/ 109386 w 714375"/>
                <a:gd name="connsiteY573" fmla="*/ 115889 h 457200"/>
                <a:gd name="connsiteX574" fmla="*/ 107386 w 714375"/>
                <a:gd name="connsiteY574" fmla="*/ 110947 h 457200"/>
                <a:gd name="connsiteX575" fmla="*/ 104300 w 714375"/>
                <a:gd name="connsiteY575" fmla="*/ 107615 h 457200"/>
                <a:gd name="connsiteX576" fmla="*/ 105957 w 714375"/>
                <a:gd name="connsiteY576" fmla="*/ 103006 h 457200"/>
                <a:gd name="connsiteX577" fmla="*/ 104985 w 714375"/>
                <a:gd name="connsiteY577" fmla="*/ 97898 h 457200"/>
                <a:gd name="connsiteX578" fmla="*/ 107500 w 714375"/>
                <a:gd name="connsiteY578" fmla="*/ 96065 h 457200"/>
                <a:gd name="connsiteX579" fmla="*/ 107214 w 714375"/>
                <a:gd name="connsiteY579" fmla="*/ 93011 h 457200"/>
                <a:gd name="connsiteX580" fmla="*/ 111729 w 714375"/>
                <a:gd name="connsiteY580" fmla="*/ 84959 h 457200"/>
                <a:gd name="connsiteX581" fmla="*/ 117444 w 714375"/>
                <a:gd name="connsiteY581" fmla="*/ 81183 h 457200"/>
                <a:gd name="connsiteX582" fmla="*/ 115844 w 714375"/>
                <a:gd name="connsiteY582" fmla="*/ 78240 h 457200"/>
                <a:gd name="connsiteX583" fmla="*/ 116930 w 714375"/>
                <a:gd name="connsiteY583" fmla="*/ 74686 h 457200"/>
                <a:gd name="connsiteX584" fmla="*/ 125788 w 714375"/>
                <a:gd name="connsiteY584" fmla="*/ 73743 h 457200"/>
                <a:gd name="connsiteX585" fmla="*/ 127560 w 714375"/>
                <a:gd name="connsiteY585" fmla="*/ 75242 h 457200"/>
                <a:gd name="connsiteX586" fmla="*/ 134132 w 714375"/>
                <a:gd name="connsiteY586" fmla="*/ 77185 h 457200"/>
                <a:gd name="connsiteX587" fmla="*/ 142819 w 714375"/>
                <a:gd name="connsiteY587" fmla="*/ 75464 h 457200"/>
                <a:gd name="connsiteX588" fmla="*/ 148420 w 714375"/>
                <a:gd name="connsiteY588" fmla="*/ 77130 h 457200"/>
                <a:gd name="connsiteX589" fmla="*/ 152763 w 714375"/>
                <a:gd name="connsiteY589" fmla="*/ 80517 h 457200"/>
                <a:gd name="connsiteX590" fmla="*/ 158936 w 714375"/>
                <a:gd name="connsiteY590" fmla="*/ 76796 h 457200"/>
                <a:gd name="connsiteX591" fmla="*/ 159507 w 714375"/>
                <a:gd name="connsiteY591" fmla="*/ 72798 h 457200"/>
                <a:gd name="connsiteX592" fmla="*/ 162651 w 714375"/>
                <a:gd name="connsiteY592" fmla="*/ 72854 h 457200"/>
                <a:gd name="connsiteX593" fmla="*/ 165394 w 714375"/>
                <a:gd name="connsiteY593" fmla="*/ 75408 h 457200"/>
                <a:gd name="connsiteX594" fmla="*/ 170252 w 714375"/>
                <a:gd name="connsiteY594" fmla="*/ 71022 h 457200"/>
                <a:gd name="connsiteX595" fmla="*/ 165679 w 714375"/>
                <a:gd name="connsiteY595" fmla="*/ 65524 h 457200"/>
                <a:gd name="connsiteX596" fmla="*/ 165908 w 714375"/>
                <a:gd name="connsiteY596" fmla="*/ 56251 h 457200"/>
                <a:gd name="connsiteX597" fmla="*/ 162936 w 714375"/>
                <a:gd name="connsiteY597" fmla="*/ 55085 h 457200"/>
                <a:gd name="connsiteX598" fmla="*/ 164308 w 714375"/>
                <a:gd name="connsiteY598" fmla="*/ 52308 h 457200"/>
                <a:gd name="connsiteX599" fmla="*/ 160879 w 714375"/>
                <a:gd name="connsiteY599" fmla="*/ 49032 h 457200"/>
                <a:gd name="connsiteX600" fmla="*/ 155907 w 714375"/>
                <a:gd name="connsiteY600" fmla="*/ 46922 h 457200"/>
                <a:gd name="connsiteX601" fmla="*/ 150077 w 714375"/>
                <a:gd name="connsiteY601" fmla="*/ 43090 h 457200"/>
                <a:gd name="connsiteX602" fmla="*/ 144362 w 714375"/>
                <a:gd name="connsiteY602" fmla="*/ 42979 h 457200"/>
                <a:gd name="connsiteX603" fmla="*/ 142533 w 714375"/>
                <a:gd name="connsiteY603" fmla="*/ 41147 h 457200"/>
                <a:gd name="connsiteX604" fmla="*/ 137847 w 714375"/>
                <a:gd name="connsiteY604" fmla="*/ 40425 h 457200"/>
                <a:gd name="connsiteX605" fmla="*/ 136990 w 714375"/>
                <a:gd name="connsiteY605" fmla="*/ 42313 h 457200"/>
                <a:gd name="connsiteX606" fmla="*/ 131618 w 714375"/>
                <a:gd name="connsiteY606" fmla="*/ 43535 h 457200"/>
                <a:gd name="connsiteX607" fmla="*/ 129275 w 714375"/>
                <a:gd name="connsiteY607" fmla="*/ 40536 h 457200"/>
                <a:gd name="connsiteX608" fmla="*/ 131218 w 714375"/>
                <a:gd name="connsiteY608" fmla="*/ 31929 h 457200"/>
                <a:gd name="connsiteX609" fmla="*/ 132075 w 714375"/>
                <a:gd name="connsiteY609" fmla="*/ 23100 h 457200"/>
                <a:gd name="connsiteX610" fmla="*/ 123674 w 714375"/>
                <a:gd name="connsiteY610" fmla="*/ 19269 h 457200"/>
                <a:gd name="connsiteX611" fmla="*/ 122188 w 714375"/>
                <a:gd name="connsiteY611" fmla="*/ 17603 h 457200"/>
                <a:gd name="connsiteX612" fmla="*/ 111786 w 714375"/>
                <a:gd name="connsiteY612" fmla="*/ 18324 h 457200"/>
                <a:gd name="connsiteX613" fmla="*/ 106814 w 714375"/>
                <a:gd name="connsiteY613" fmla="*/ 15159 h 457200"/>
                <a:gd name="connsiteX614" fmla="*/ 101785 w 714375"/>
                <a:gd name="connsiteY614" fmla="*/ 14993 h 457200"/>
                <a:gd name="connsiteX615" fmla="*/ 99042 w 714375"/>
                <a:gd name="connsiteY615" fmla="*/ 13660 h 457200"/>
                <a:gd name="connsiteX616" fmla="*/ 104585 w 714375"/>
                <a:gd name="connsiteY616" fmla="*/ 7552 h 457200"/>
                <a:gd name="connsiteX617" fmla="*/ 106071 w 714375"/>
                <a:gd name="connsiteY617" fmla="*/ 4165 h 457200"/>
                <a:gd name="connsiteX618" fmla="*/ 114644 w 714375"/>
                <a:gd name="connsiteY618" fmla="*/ 4387 h 457200"/>
                <a:gd name="connsiteX619" fmla="*/ 115844 w 714375"/>
                <a:gd name="connsiteY619" fmla="*/ 0 h 457200"/>
                <a:gd name="connsiteX620" fmla="*/ 118645 w 714375"/>
                <a:gd name="connsiteY620" fmla="*/ 2665 h 457200"/>
                <a:gd name="connsiteX621" fmla="*/ 122645 w 714375"/>
                <a:gd name="connsiteY621" fmla="*/ 2332 h 457200"/>
                <a:gd name="connsiteX622" fmla="*/ 126303 w 714375"/>
                <a:gd name="connsiteY622" fmla="*/ 4887 h 457200"/>
                <a:gd name="connsiteX623" fmla="*/ 133790 w 714375"/>
                <a:gd name="connsiteY623" fmla="*/ 4331 h 457200"/>
                <a:gd name="connsiteX624" fmla="*/ 137390 w 714375"/>
                <a:gd name="connsiteY624" fmla="*/ 3054 h 457200"/>
                <a:gd name="connsiteX625" fmla="*/ 143391 w 714375"/>
                <a:gd name="connsiteY625" fmla="*/ 5053 h 457200"/>
                <a:gd name="connsiteX626" fmla="*/ 148648 w 714375"/>
                <a:gd name="connsiteY626" fmla="*/ 7941 h 457200"/>
                <a:gd name="connsiteX627" fmla="*/ 151049 w 714375"/>
                <a:gd name="connsiteY627" fmla="*/ 6997 h 457200"/>
                <a:gd name="connsiteX628" fmla="*/ 154021 w 714375"/>
                <a:gd name="connsiteY628" fmla="*/ 9273 h 457200"/>
                <a:gd name="connsiteX629" fmla="*/ 166422 w 714375"/>
                <a:gd name="connsiteY629" fmla="*/ 7330 h 457200"/>
                <a:gd name="connsiteX630" fmla="*/ 171394 w 714375"/>
                <a:gd name="connsiteY630" fmla="*/ 12438 h 457200"/>
                <a:gd name="connsiteX631" fmla="*/ 177624 w 714375"/>
                <a:gd name="connsiteY631" fmla="*/ 11550 h 457200"/>
                <a:gd name="connsiteX632" fmla="*/ 182482 w 714375"/>
                <a:gd name="connsiteY632" fmla="*/ 12772 h 457200"/>
                <a:gd name="connsiteX633" fmla="*/ 185682 w 714375"/>
                <a:gd name="connsiteY633" fmla="*/ 9884 h 457200"/>
                <a:gd name="connsiteX634" fmla="*/ 188082 w 714375"/>
                <a:gd name="connsiteY634" fmla="*/ 10939 h 457200"/>
                <a:gd name="connsiteX635" fmla="*/ 188082 w 714375"/>
                <a:gd name="connsiteY635" fmla="*/ 10939 h 457200"/>
                <a:gd name="connsiteX636" fmla="*/ 194826 w 714375"/>
                <a:gd name="connsiteY636" fmla="*/ 11550 h 457200"/>
                <a:gd name="connsiteX637" fmla="*/ 201341 w 714375"/>
                <a:gd name="connsiteY637" fmla="*/ 2221 h 457200"/>
                <a:gd name="connsiteX638" fmla="*/ 204713 w 714375"/>
                <a:gd name="connsiteY638" fmla="*/ 2776 h 457200"/>
                <a:gd name="connsiteX639" fmla="*/ 206256 w 714375"/>
                <a:gd name="connsiteY639" fmla="*/ 11883 h 457200"/>
                <a:gd name="connsiteX640" fmla="*/ 208999 w 714375"/>
                <a:gd name="connsiteY640" fmla="*/ 14604 h 457200"/>
                <a:gd name="connsiteX641" fmla="*/ 211514 w 714375"/>
                <a:gd name="connsiteY641" fmla="*/ 13105 h 457200"/>
                <a:gd name="connsiteX642" fmla="*/ 216315 w 714375"/>
                <a:gd name="connsiteY642" fmla="*/ 19768 h 457200"/>
                <a:gd name="connsiteX643" fmla="*/ 221001 w 714375"/>
                <a:gd name="connsiteY643" fmla="*/ 13882 h 457200"/>
                <a:gd name="connsiteX644" fmla="*/ 227631 w 714375"/>
                <a:gd name="connsiteY644" fmla="*/ 12994 h 457200"/>
                <a:gd name="connsiteX645" fmla="*/ 228031 w 714375"/>
                <a:gd name="connsiteY645" fmla="*/ 8218 h 457200"/>
                <a:gd name="connsiteX646" fmla="*/ 231403 w 714375"/>
                <a:gd name="connsiteY646" fmla="*/ 6830 h 457200"/>
                <a:gd name="connsiteX647" fmla="*/ 236661 w 714375"/>
                <a:gd name="connsiteY647" fmla="*/ 7941 h 457200"/>
                <a:gd name="connsiteX648" fmla="*/ 240261 w 714375"/>
                <a:gd name="connsiteY648" fmla="*/ 2388 h 457200"/>
                <a:gd name="connsiteX649" fmla="*/ 242490 w 714375"/>
                <a:gd name="connsiteY649" fmla="*/ 2221 h 457200"/>
                <a:gd name="connsiteX650" fmla="*/ 248262 w 714375"/>
                <a:gd name="connsiteY650" fmla="*/ 8052 h 457200"/>
                <a:gd name="connsiteX651" fmla="*/ 247233 w 714375"/>
                <a:gd name="connsiteY651" fmla="*/ 9717 h 457200"/>
                <a:gd name="connsiteX652" fmla="*/ 247062 w 714375"/>
                <a:gd name="connsiteY652" fmla="*/ 10828 h 457200"/>
                <a:gd name="connsiteX653" fmla="*/ 68181 w 714375"/>
                <a:gd name="connsiteY653" fmla="*/ 295747 h 457200"/>
                <a:gd name="connsiteX654" fmla="*/ 67495 w 714375"/>
                <a:gd name="connsiteY654" fmla="*/ 294803 h 457200"/>
                <a:gd name="connsiteX655" fmla="*/ 67723 w 714375"/>
                <a:gd name="connsiteY655" fmla="*/ 294803 h 457200"/>
                <a:gd name="connsiteX656" fmla="*/ 248262 w 714375"/>
                <a:gd name="connsiteY656" fmla="*/ 8052 h 457200"/>
                <a:gd name="connsiteX657" fmla="*/ 248148 w 714375"/>
                <a:gd name="connsiteY657" fmla="*/ 11716 h 457200"/>
                <a:gd name="connsiteX658" fmla="*/ 247062 w 714375"/>
                <a:gd name="connsiteY658" fmla="*/ 10828 h 457200"/>
                <a:gd name="connsiteX659" fmla="*/ 247233 w 714375"/>
                <a:gd name="connsiteY659" fmla="*/ 9717 h 457200"/>
                <a:gd name="connsiteX660" fmla="*/ 403197 w 714375"/>
                <a:gd name="connsiteY660" fmla="*/ 101340 h 457200"/>
                <a:gd name="connsiteX661" fmla="*/ 403883 w 714375"/>
                <a:gd name="connsiteY661" fmla="*/ 101229 h 457200"/>
                <a:gd name="connsiteX662" fmla="*/ 404797 w 714375"/>
                <a:gd name="connsiteY662" fmla="*/ 101451 h 457200"/>
                <a:gd name="connsiteX663" fmla="*/ 404969 w 714375"/>
                <a:gd name="connsiteY663" fmla="*/ 101507 h 457200"/>
                <a:gd name="connsiteX664" fmla="*/ 420400 w 714375"/>
                <a:gd name="connsiteY664" fmla="*/ 379374 h 457200"/>
                <a:gd name="connsiteX665" fmla="*/ 422914 w 714375"/>
                <a:gd name="connsiteY665" fmla="*/ 381262 h 457200"/>
                <a:gd name="connsiteX666" fmla="*/ 422400 w 714375"/>
                <a:gd name="connsiteY666" fmla="*/ 382039 h 457200"/>
                <a:gd name="connsiteX667" fmla="*/ 419657 w 714375"/>
                <a:gd name="connsiteY667" fmla="*/ 38020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</a:cxnLst>
              <a:rect l="l" t="t" r="r" b="b"/>
              <a:pathLst>
                <a:path w="714375" h="457200">
                  <a:moveTo>
                    <a:pt x="248148" y="11716"/>
                  </a:moveTo>
                  <a:lnTo>
                    <a:pt x="252148" y="10384"/>
                  </a:lnTo>
                  <a:lnTo>
                    <a:pt x="255806" y="13327"/>
                  </a:lnTo>
                  <a:lnTo>
                    <a:pt x="257463" y="16825"/>
                  </a:lnTo>
                  <a:lnTo>
                    <a:pt x="260550" y="17769"/>
                  </a:lnTo>
                  <a:lnTo>
                    <a:pt x="261807" y="22600"/>
                  </a:lnTo>
                  <a:lnTo>
                    <a:pt x="258092" y="26154"/>
                  </a:lnTo>
                  <a:lnTo>
                    <a:pt x="264493" y="25821"/>
                  </a:lnTo>
                  <a:lnTo>
                    <a:pt x="267922" y="29819"/>
                  </a:lnTo>
                  <a:lnTo>
                    <a:pt x="269293" y="33651"/>
                  </a:lnTo>
                  <a:lnTo>
                    <a:pt x="266436" y="38204"/>
                  </a:lnTo>
                  <a:lnTo>
                    <a:pt x="267579" y="43368"/>
                  </a:lnTo>
                  <a:lnTo>
                    <a:pt x="269522" y="41202"/>
                  </a:lnTo>
                  <a:lnTo>
                    <a:pt x="271122" y="46089"/>
                  </a:lnTo>
                  <a:lnTo>
                    <a:pt x="279181" y="49421"/>
                  </a:lnTo>
                  <a:lnTo>
                    <a:pt x="282267" y="57361"/>
                  </a:lnTo>
                  <a:lnTo>
                    <a:pt x="288039" y="57028"/>
                  </a:lnTo>
                  <a:lnTo>
                    <a:pt x="286439" y="60749"/>
                  </a:lnTo>
                  <a:lnTo>
                    <a:pt x="291525" y="66524"/>
                  </a:lnTo>
                  <a:lnTo>
                    <a:pt x="293125" y="71577"/>
                  </a:lnTo>
                  <a:lnTo>
                    <a:pt x="297526" y="75408"/>
                  </a:lnTo>
                  <a:lnTo>
                    <a:pt x="303355" y="70855"/>
                  </a:lnTo>
                  <a:lnTo>
                    <a:pt x="303870" y="74020"/>
                  </a:lnTo>
                  <a:lnTo>
                    <a:pt x="310099" y="73964"/>
                  </a:lnTo>
                  <a:lnTo>
                    <a:pt x="318957" y="81628"/>
                  </a:lnTo>
                  <a:lnTo>
                    <a:pt x="323529" y="82516"/>
                  </a:lnTo>
                  <a:lnTo>
                    <a:pt x="326501" y="85348"/>
                  </a:lnTo>
                  <a:lnTo>
                    <a:pt x="331931" y="83793"/>
                  </a:lnTo>
                  <a:lnTo>
                    <a:pt x="334445" y="88791"/>
                  </a:lnTo>
                  <a:lnTo>
                    <a:pt x="338046" y="91178"/>
                  </a:lnTo>
                  <a:lnTo>
                    <a:pt x="342617" y="88513"/>
                  </a:lnTo>
                  <a:lnTo>
                    <a:pt x="344218" y="93844"/>
                  </a:lnTo>
                  <a:lnTo>
                    <a:pt x="351133" y="99175"/>
                  </a:lnTo>
                  <a:lnTo>
                    <a:pt x="350619" y="95399"/>
                  </a:lnTo>
                  <a:lnTo>
                    <a:pt x="352733" y="98286"/>
                  </a:lnTo>
                  <a:lnTo>
                    <a:pt x="355819" y="97453"/>
                  </a:lnTo>
                  <a:lnTo>
                    <a:pt x="367135" y="105283"/>
                  </a:lnTo>
                  <a:lnTo>
                    <a:pt x="370107" y="100452"/>
                  </a:lnTo>
                  <a:lnTo>
                    <a:pt x="372964" y="99841"/>
                  </a:lnTo>
                  <a:lnTo>
                    <a:pt x="378337" y="102951"/>
                  </a:lnTo>
                  <a:lnTo>
                    <a:pt x="380966" y="98786"/>
                  </a:lnTo>
                  <a:lnTo>
                    <a:pt x="385938" y="99230"/>
                  </a:lnTo>
                  <a:lnTo>
                    <a:pt x="387310" y="96232"/>
                  </a:lnTo>
                  <a:lnTo>
                    <a:pt x="391367" y="98730"/>
                  </a:lnTo>
                  <a:lnTo>
                    <a:pt x="393482" y="98120"/>
                  </a:lnTo>
                  <a:lnTo>
                    <a:pt x="396568" y="100174"/>
                  </a:lnTo>
                  <a:lnTo>
                    <a:pt x="403197" y="101340"/>
                  </a:lnTo>
                  <a:lnTo>
                    <a:pt x="403883" y="101229"/>
                  </a:lnTo>
                  <a:lnTo>
                    <a:pt x="404797" y="101451"/>
                  </a:lnTo>
                  <a:lnTo>
                    <a:pt x="404969" y="101507"/>
                  </a:lnTo>
                  <a:lnTo>
                    <a:pt x="408741" y="101229"/>
                  </a:lnTo>
                  <a:lnTo>
                    <a:pt x="416571" y="97120"/>
                  </a:lnTo>
                  <a:lnTo>
                    <a:pt x="419142" y="99230"/>
                  </a:lnTo>
                  <a:lnTo>
                    <a:pt x="421314" y="97675"/>
                  </a:lnTo>
                  <a:lnTo>
                    <a:pt x="428744" y="99064"/>
                  </a:lnTo>
                  <a:lnTo>
                    <a:pt x="429544" y="94843"/>
                  </a:lnTo>
                  <a:lnTo>
                    <a:pt x="431887" y="93900"/>
                  </a:lnTo>
                  <a:lnTo>
                    <a:pt x="436802" y="97287"/>
                  </a:lnTo>
                  <a:lnTo>
                    <a:pt x="439488" y="96842"/>
                  </a:lnTo>
                  <a:lnTo>
                    <a:pt x="440517" y="99341"/>
                  </a:lnTo>
                  <a:lnTo>
                    <a:pt x="443946" y="98786"/>
                  </a:lnTo>
                  <a:lnTo>
                    <a:pt x="444231" y="95510"/>
                  </a:lnTo>
                  <a:lnTo>
                    <a:pt x="449146" y="93177"/>
                  </a:lnTo>
                  <a:lnTo>
                    <a:pt x="451432" y="95899"/>
                  </a:lnTo>
                  <a:lnTo>
                    <a:pt x="460462" y="103672"/>
                  </a:lnTo>
                  <a:lnTo>
                    <a:pt x="458976" y="104672"/>
                  </a:lnTo>
                  <a:lnTo>
                    <a:pt x="462291" y="108226"/>
                  </a:lnTo>
                  <a:lnTo>
                    <a:pt x="464405" y="107837"/>
                  </a:lnTo>
                  <a:lnTo>
                    <a:pt x="469263" y="110891"/>
                  </a:lnTo>
                  <a:lnTo>
                    <a:pt x="476979" y="105838"/>
                  </a:lnTo>
                  <a:lnTo>
                    <a:pt x="487437" y="100952"/>
                  </a:lnTo>
                  <a:lnTo>
                    <a:pt x="489838" y="95288"/>
                  </a:lnTo>
                  <a:lnTo>
                    <a:pt x="494467" y="94399"/>
                  </a:lnTo>
                  <a:lnTo>
                    <a:pt x="497724" y="95510"/>
                  </a:lnTo>
                  <a:lnTo>
                    <a:pt x="500696" y="99952"/>
                  </a:lnTo>
                  <a:lnTo>
                    <a:pt x="499439" y="104561"/>
                  </a:lnTo>
                  <a:lnTo>
                    <a:pt x="500810" y="107504"/>
                  </a:lnTo>
                  <a:lnTo>
                    <a:pt x="498981" y="110669"/>
                  </a:lnTo>
                  <a:lnTo>
                    <a:pt x="498010" y="112502"/>
                  </a:lnTo>
                  <a:lnTo>
                    <a:pt x="499324" y="116889"/>
                  </a:lnTo>
                  <a:lnTo>
                    <a:pt x="502068" y="120331"/>
                  </a:lnTo>
                  <a:lnTo>
                    <a:pt x="499096" y="127828"/>
                  </a:lnTo>
                  <a:lnTo>
                    <a:pt x="496524" y="126939"/>
                  </a:lnTo>
                  <a:lnTo>
                    <a:pt x="497096" y="131437"/>
                  </a:lnTo>
                  <a:lnTo>
                    <a:pt x="502925" y="136601"/>
                  </a:lnTo>
                  <a:lnTo>
                    <a:pt x="499782" y="141654"/>
                  </a:lnTo>
                  <a:lnTo>
                    <a:pt x="505325" y="144431"/>
                  </a:lnTo>
                  <a:lnTo>
                    <a:pt x="504240" y="148262"/>
                  </a:lnTo>
                  <a:lnTo>
                    <a:pt x="506697" y="149428"/>
                  </a:lnTo>
                  <a:lnTo>
                    <a:pt x="506582" y="153760"/>
                  </a:lnTo>
                  <a:lnTo>
                    <a:pt x="508754" y="157702"/>
                  </a:lnTo>
                  <a:lnTo>
                    <a:pt x="512412" y="157258"/>
                  </a:lnTo>
                  <a:lnTo>
                    <a:pt x="514355" y="153982"/>
                  </a:lnTo>
                  <a:lnTo>
                    <a:pt x="518356" y="156647"/>
                  </a:lnTo>
                  <a:lnTo>
                    <a:pt x="517841" y="163089"/>
                  </a:lnTo>
                  <a:lnTo>
                    <a:pt x="521213" y="167864"/>
                  </a:lnTo>
                  <a:lnTo>
                    <a:pt x="523899" y="165587"/>
                  </a:lnTo>
                  <a:lnTo>
                    <a:pt x="530300" y="164366"/>
                  </a:lnTo>
                  <a:lnTo>
                    <a:pt x="533558" y="161367"/>
                  </a:lnTo>
                  <a:lnTo>
                    <a:pt x="534701" y="157702"/>
                  </a:lnTo>
                  <a:lnTo>
                    <a:pt x="540073" y="156703"/>
                  </a:lnTo>
                  <a:lnTo>
                    <a:pt x="544130" y="158757"/>
                  </a:lnTo>
                  <a:lnTo>
                    <a:pt x="549446" y="167586"/>
                  </a:lnTo>
                  <a:lnTo>
                    <a:pt x="554761" y="167253"/>
                  </a:lnTo>
                  <a:lnTo>
                    <a:pt x="559675" y="168197"/>
                  </a:lnTo>
                  <a:lnTo>
                    <a:pt x="563447" y="170252"/>
                  </a:lnTo>
                  <a:lnTo>
                    <a:pt x="571506" y="168641"/>
                  </a:lnTo>
                  <a:lnTo>
                    <a:pt x="573278" y="166031"/>
                  </a:lnTo>
                  <a:lnTo>
                    <a:pt x="576649" y="166531"/>
                  </a:lnTo>
                  <a:lnTo>
                    <a:pt x="575278" y="177582"/>
                  </a:lnTo>
                  <a:lnTo>
                    <a:pt x="573106" y="181635"/>
                  </a:lnTo>
                  <a:lnTo>
                    <a:pt x="574306" y="188465"/>
                  </a:lnTo>
                  <a:lnTo>
                    <a:pt x="575392" y="189243"/>
                  </a:lnTo>
                  <a:lnTo>
                    <a:pt x="579507" y="185800"/>
                  </a:lnTo>
                  <a:lnTo>
                    <a:pt x="581793" y="186133"/>
                  </a:lnTo>
                  <a:lnTo>
                    <a:pt x="586879" y="192297"/>
                  </a:lnTo>
                  <a:lnTo>
                    <a:pt x="594537" y="192852"/>
                  </a:lnTo>
                  <a:lnTo>
                    <a:pt x="595509" y="197239"/>
                  </a:lnTo>
                  <a:lnTo>
                    <a:pt x="599281" y="199571"/>
                  </a:lnTo>
                  <a:lnTo>
                    <a:pt x="602996" y="197350"/>
                  </a:lnTo>
                  <a:lnTo>
                    <a:pt x="604310" y="198461"/>
                  </a:lnTo>
                  <a:lnTo>
                    <a:pt x="611568" y="195684"/>
                  </a:lnTo>
                  <a:lnTo>
                    <a:pt x="614597" y="198238"/>
                  </a:lnTo>
                  <a:lnTo>
                    <a:pt x="617169" y="192075"/>
                  </a:lnTo>
                  <a:lnTo>
                    <a:pt x="623970" y="194185"/>
                  </a:lnTo>
                  <a:lnTo>
                    <a:pt x="625685" y="191797"/>
                  </a:lnTo>
                  <a:lnTo>
                    <a:pt x="624942" y="187743"/>
                  </a:lnTo>
                  <a:lnTo>
                    <a:pt x="626656" y="184301"/>
                  </a:lnTo>
                  <a:lnTo>
                    <a:pt x="630314" y="183690"/>
                  </a:lnTo>
                  <a:lnTo>
                    <a:pt x="634771" y="189076"/>
                  </a:lnTo>
                  <a:lnTo>
                    <a:pt x="636943" y="189076"/>
                  </a:lnTo>
                  <a:lnTo>
                    <a:pt x="635286" y="193463"/>
                  </a:lnTo>
                  <a:lnTo>
                    <a:pt x="634657" y="201403"/>
                  </a:lnTo>
                  <a:lnTo>
                    <a:pt x="638486" y="203624"/>
                  </a:lnTo>
                  <a:lnTo>
                    <a:pt x="638315" y="206845"/>
                  </a:lnTo>
                  <a:lnTo>
                    <a:pt x="643001" y="207734"/>
                  </a:lnTo>
                  <a:lnTo>
                    <a:pt x="646487" y="205513"/>
                  </a:lnTo>
                  <a:lnTo>
                    <a:pt x="649745" y="205346"/>
                  </a:lnTo>
                  <a:lnTo>
                    <a:pt x="651517" y="207067"/>
                  </a:lnTo>
                  <a:lnTo>
                    <a:pt x="649573" y="211510"/>
                  </a:lnTo>
                  <a:lnTo>
                    <a:pt x="652831" y="212731"/>
                  </a:lnTo>
                  <a:lnTo>
                    <a:pt x="656203" y="212009"/>
                  </a:lnTo>
                  <a:lnTo>
                    <a:pt x="658946" y="220616"/>
                  </a:lnTo>
                  <a:lnTo>
                    <a:pt x="662147" y="220339"/>
                  </a:lnTo>
                  <a:lnTo>
                    <a:pt x="665118" y="224226"/>
                  </a:lnTo>
                  <a:lnTo>
                    <a:pt x="665175" y="228279"/>
                  </a:lnTo>
                  <a:lnTo>
                    <a:pt x="669405" y="233777"/>
                  </a:lnTo>
                  <a:lnTo>
                    <a:pt x="671062" y="230556"/>
                  </a:lnTo>
                  <a:lnTo>
                    <a:pt x="675863" y="226502"/>
                  </a:lnTo>
                  <a:lnTo>
                    <a:pt x="680092" y="227558"/>
                  </a:lnTo>
                  <a:lnTo>
                    <a:pt x="687293" y="237220"/>
                  </a:lnTo>
                  <a:lnTo>
                    <a:pt x="689064" y="235498"/>
                  </a:lnTo>
                  <a:lnTo>
                    <a:pt x="692779" y="235609"/>
                  </a:lnTo>
                  <a:lnTo>
                    <a:pt x="695522" y="233388"/>
                  </a:lnTo>
                  <a:lnTo>
                    <a:pt x="697408" y="237553"/>
                  </a:lnTo>
                  <a:lnTo>
                    <a:pt x="702266" y="241606"/>
                  </a:lnTo>
                  <a:lnTo>
                    <a:pt x="702152" y="244272"/>
                  </a:lnTo>
                  <a:lnTo>
                    <a:pt x="708438" y="245604"/>
                  </a:lnTo>
                  <a:lnTo>
                    <a:pt x="709238" y="248103"/>
                  </a:lnTo>
                  <a:lnTo>
                    <a:pt x="713296" y="247992"/>
                  </a:lnTo>
                  <a:lnTo>
                    <a:pt x="714497" y="254045"/>
                  </a:lnTo>
                  <a:lnTo>
                    <a:pt x="711525" y="253934"/>
                  </a:lnTo>
                  <a:lnTo>
                    <a:pt x="705638" y="256766"/>
                  </a:lnTo>
                  <a:lnTo>
                    <a:pt x="701580" y="261319"/>
                  </a:lnTo>
                  <a:lnTo>
                    <a:pt x="695351" y="264040"/>
                  </a:lnTo>
                  <a:lnTo>
                    <a:pt x="693808" y="267927"/>
                  </a:lnTo>
                  <a:lnTo>
                    <a:pt x="695179" y="269315"/>
                  </a:lnTo>
                  <a:lnTo>
                    <a:pt x="694036" y="275646"/>
                  </a:lnTo>
                  <a:lnTo>
                    <a:pt x="687693" y="276201"/>
                  </a:lnTo>
                  <a:lnTo>
                    <a:pt x="685807" y="283364"/>
                  </a:lnTo>
                  <a:lnTo>
                    <a:pt x="690550" y="288584"/>
                  </a:lnTo>
                  <a:lnTo>
                    <a:pt x="691065" y="292804"/>
                  </a:lnTo>
                  <a:lnTo>
                    <a:pt x="693808" y="292360"/>
                  </a:lnTo>
                  <a:lnTo>
                    <a:pt x="696380" y="294470"/>
                  </a:lnTo>
                  <a:lnTo>
                    <a:pt x="697408" y="298746"/>
                  </a:lnTo>
                  <a:lnTo>
                    <a:pt x="699523" y="301300"/>
                  </a:lnTo>
                  <a:lnTo>
                    <a:pt x="698094" y="308463"/>
                  </a:lnTo>
                  <a:lnTo>
                    <a:pt x="700552" y="312350"/>
                  </a:lnTo>
                  <a:lnTo>
                    <a:pt x="697180" y="316293"/>
                  </a:lnTo>
                  <a:lnTo>
                    <a:pt x="699980" y="320791"/>
                  </a:lnTo>
                  <a:lnTo>
                    <a:pt x="698837" y="323401"/>
                  </a:lnTo>
                  <a:lnTo>
                    <a:pt x="706495" y="325844"/>
                  </a:lnTo>
                  <a:lnTo>
                    <a:pt x="707638" y="329953"/>
                  </a:lnTo>
                  <a:lnTo>
                    <a:pt x="713925" y="335117"/>
                  </a:lnTo>
                  <a:lnTo>
                    <a:pt x="713011" y="337672"/>
                  </a:lnTo>
                  <a:lnTo>
                    <a:pt x="716039" y="345223"/>
                  </a:lnTo>
                  <a:lnTo>
                    <a:pt x="715125" y="350388"/>
                  </a:lnTo>
                  <a:lnTo>
                    <a:pt x="716325" y="353164"/>
                  </a:lnTo>
                  <a:lnTo>
                    <a:pt x="714668" y="360272"/>
                  </a:lnTo>
                  <a:lnTo>
                    <a:pt x="719754" y="367990"/>
                  </a:lnTo>
                  <a:lnTo>
                    <a:pt x="720383" y="376375"/>
                  </a:lnTo>
                  <a:lnTo>
                    <a:pt x="715925" y="378985"/>
                  </a:lnTo>
                  <a:lnTo>
                    <a:pt x="712439" y="382539"/>
                  </a:lnTo>
                  <a:lnTo>
                    <a:pt x="704667" y="386537"/>
                  </a:lnTo>
                  <a:lnTo>
                    <a:pt x="699466" y="386592"/>
                  </a:lnTo>
                  <a:lnTo>
                    <a:pt x="692722" y="383983"/>
                  </a:lnTo>
                  <a:lnTo>
                    <a:pt x="685807" y="379207"/>
                  </a:lnTo>
                  <a:lnTo>
                    <a:pt x="680606" y="374432"/>
                  </a:lnTo>
                  <a:lnTo>
                    <a:pt x="677006" y="373099"/>
                  </a:lnTo>
                  <a:lnTo>
                    <a:pt x="671805" y="374043"/>
                  </a:lnTo>
                  <a:lnTo>
                    <a:pt x="662547" y="374154"/>
                  </a:lnTo>
                  <a:lnTo>
                    <a:pt x="659518" y="377264"/>
                  </a:lnTo>
                  <a:lnTo>
                    <a:pt x="658717" y="384927"/>
                  </a:lnTo>
                  <a:lnTo>
                    <a:pt x="653345" y="390369"/>
                  </a:lnTo>
                  <a:lnTo>
                    <a:pt x="648030" y="394533"/>
                  </a:lnTo>
                  <a:lnTo>
                    <a:pt x="643344" y="395866"/>
                  </a:lnTo>
                  <a:lnTo>
                    <a:pt x="641572" y="397865"/>
                  </a:lnTo>
                  <a:lnTo>
                    <a:pt x="638315" y="393423"/>
                  </a:lnTo>
                  <a:lnTo>
                    <a:pt x="631457" y="393978"/>
                  </a:lnTo>
                  <a:lnTo>
                    <a:pt x="625570" y="390757"/>
                  </a:lnTo>
                  <a:lnTo>
                    <a:pt x="625970" y="393867"/>
                  </a:lnTo>
                  <a:lnTo>
                    <a:pt x="628370" y="394922"/>
                  </a:lnTo>
                  <a:lnTo>
                    <a:pt x="626199" y="400086"/>
                  </a:lnTo>
                  <a:lnTo>
                    <a:pt x="629628" y="401474"/>
                  </a:lnTo>
                  <a:lnTo>
                    <a:pt x="629342" y="409415"/>
                  </a:lnTo>
                  <a:lnTo>
                    <a:pt x="623056" y="407749"/>
                  </a:lnTo>
                  <a:lnTo>
                    <a:pt x="623170" y="404084"/>
                  </a:lnTo>
                  <a:lnTo>
                    <a:pt x="618140" y="405528"/>
                  </a:lnTo>
                  <a:lnTo>
                    <a:pt x="615112" y="402807"/>
                  </a:lnTo>
                  <a:lnTo>
                    <a:pt x="610197" y="405917"/>
                  </a:lnTo>
                  <a:lnTo>
                    <a:pt x="611968" y="408138"/>
                  </a:lnTo>
                  <a:lnTo>
                    <a:pt x="609511" y="411136"/>
                  </a:lnTo>
                  <a:lnTo>
                    <a:pt x="605853" y="409859"/>
                  </a:lnTo>
                  <a:lnTo>
                    <a:pt x="602081" y="413024"/>
                  </a:lnTo>
                  <a:lnTo>
                    <a:pt x="604710" y="417300"/>
                  </a:lnTo>
                  <a:lnTo>
                    <a:pt x="607453" y="415357"/>
                  </a:lnTo>
                  <a:lnTo>
                    <a:pt x="606253" y="413358"/>
                  </a:lnTo>
                  <a:lnTo>
                    <a:pt x="609111" y="411914"/>
                  </a:lnTo>
                  <a:lnTo>
                    <a:pt x="610140" y="414190"/>
                  </a:lnTo>
                  <a:lnTo>
                    <a:pt x="608654" y="418744"/>
                  </a:lnTo>
                  <a:lnTo>
                    <a:pt x="605339" y="421409"/>
                  </a:lnTo>
                  <a:lnTo>
                    <a:pt x="602653" y="420687"/>
                  </a:lnTo>
                  <a:lnTo>
                    <a:pt x="597623" y="422909"/>
                  </a:lnTo>
                  <a:lnTo>
                    <a:pt x="595052" y="422631"/>
                  </a:lnTo>
                  <a:lnTo>
                    <a:pt x="592766" y="425074"/>
                  </a:lnTo>
                  <a:lnTo>
                    <a:pt x="590994" y="422575"/>
                  </a:lnTo>
                  <a:lnTo>
                    <a:pt x="584707" y="421576"/>
                  </a:lnTo>
                  <a:lnTo>
                    <a:pt x="579964" y="423297"/>
                  </a:lnTo>
                  <a:lnTo>
                    <a:pt x="576992" y="426185"/>
                  </a:lnTo>
                  <a:lnTo>
                    <a:pt x="570477" y="429072"/>
                  </a:lnTo>
                  <a:lnTo>
                    <a:pt x="565505" y="429239"/>
                  </a:lnTo>
                  <a:lnTo>
                    <a:pt x="563105" y="427351"/>
                  </a:lnTo>
                  <a:lnTo>
                    <a:pt x="557161" y="429350"/>
                  </a:lnTo>
                  <a:lnTo>
                    <a:pt x="553960" y="428850"/>
                  </a:lnTo>
                  <a:lnTo>
                    <a:pt x="550760" y="424852"/>
                  </a:lnTo>
                  <a:lnTo>
                    <a:pt x="546302" y="427129"/>
                  </a:lnTo>
                  <a:lnTo>
                    <a:pt x="545674" y="438734"/>
                  </a:lnTo>
                  <a:lnTo>
                    <a:pt x="538015" y="440622"/>
                  </a:lnTo>
                  <a:lnTo>
                    <a:pt x="528129" y="441899"/>
                  </a:lnTo>
                  <a:lnTo>
                    <a:pt x="525499" y="447508"/>
                  </a:lnTo>
                  <a:lnTo>
                    <a:pt x="521099" y="450284"/>
                  </a:lnTo>
                  <a:lnTo>
                    <a:pt x="517841" y="453838"/>
                  </a:lnTo>
                  <a:lnTo>
                    <a:pt x="516870" y="458669"/>
                  </a:lnTo>
                  <a:lnTo>
                    <a:pt x="512812" y="460557"/>
                  </a:lnTo>
                  <a:lnTo>
                    <a:pt x="510812" y="459613"/>
                  </a:lnTo>
                  <a:lnTo>
                    <a:pt x="511326" y="456726"/>
                  </a:lnTo>
                  <a:lnTo>
                    <a:pt x="508583" y="457447"/>
                  </a:lnTo>
                  <a:lnTo>
                    <a:pt x="505211" y="452506"/>
                  </a:lnTo>
                  <a:lnTo>
                    <a:pt x="501439" y="453560"/>
                  </a:lnTo>
                  <a:lnTo>
                    <a:pt x="499039" y="457225"/>
                  </a:lnTo>
                  <a:lnTo>
                    <a:pt x="496524" y="452561"/>
                  </a:lnTo>
                  <a:lnTo>
                    <a:pt x="494067" y="455448"/>
                  </a:lnTo>
                  <a:lnTo>
                    <a:pt x="493552" y="451506"/>
                  </a:lnTo>
                  <a:lnTo>
                    <a:pt x="490981" y="445675"/>
                  </a:lnTo>
                  <a:lnTo>
                    <a:pt x="493667" y="442788"/>
                  </a:lnTo>
                  <a:lnTo>
                    <a:pt x="493781" y="439623"/>
                  </a:lnTo>
                  <a:lnTo>
                    <a:pt x="489952" y="439678"/>
                  </a:lnTo>
                  <a:lnTo>
                    <a:pt x="486066" y="436957"/>
                  </a:lnTo>
                  <a:lnTo>
                    <a:pt x="488123" y="430072"/>
                  </a:lnTo>
                  <a:lnTo>
                    <a:pt x="490809" y="428239"/>
                  </a:lnTo>
                  <a:lnTo>
                    <a:pt x="492066" y="422409"/>
                  </a:lnTo>
                  <a:lnTo>
                    <a:pt x="497324" y="421798"/>
                  </a:lnTo>
                  <a:lnTo>
                    <a:pt x="499553" y="416189"/>
                  </a:lnTo>
                  <a:lnTo>
                    <a:pt x="492352" y="409026"/>
                  </a:lnTo>
                  <a:lnTo>
                    <a:pt x="488009" y="408027"/>
                  </a:lnTo>
                  <a:lnTo>
                    <a:pt x="495381" y="404584"/>
                  </a:lnTo>
                  <a:lnTo>
                    <a:pt x="498010" y="402030"/>
                  </a:lnTo>
                  <a:lnTo>
                    <a:pt x="494810" y="396144"/>
                  </a:lnTo>
                  <a:lnTo>
                    <a:pt x="492638" y="395199"/>
                  </a:lnTo>
                  <a:lnTo>
                    <a:pt x="491038" y="390813"/>
                  </a:lnTo>
                  <a:lnTo>
                    <a:pt x="485723" y="392701"/>
                  </a:lnTo>
                  <a:lnTo>
                    <a:pt x="480236" y="391757"/>
                  </a:lnTo>
                  <a:lnTo>
                    <a:pt x="479608" y="389202"/>
                  </a:lnTo>
                  <a:lnTo>
                    <a:pt x="481322" y="386259"/>
                  </a:lnTo>
                  <a:lnTo>
                    <a:pt x="480579" y="381873"/>
                  </a:lnTo>
                  <a:lnTo>
                    <a:pt x="482865" y="377486"/>
                  </a:lnTo>
                  <a:lnTo>
                    <a:pt x="482522" y="373210"/>
                  </a:lnTo>
                  <a:lnTo>
                    <a:pt x="464520" y="388814"/>
                  </a:lnTo>
                  <a:lnTo>
                    <a:pt x="455204" y="400364"/>
                  </a:lnTo>
                  <a:lnTo>
                    <a:pt x="450118" y="405805"/>
                  </a:lnTo>
                  <a:lnTo>
                    <a:pt x="446346" y="412025"/>
                  </a:lnTo>
                  <a:lnTo>
                    <a:pt x="442974" y="415912"/>
                  </a:lnTo>
                  <a:lnTo>
                    <a:pt x="438745" y="414801"/>
                  </a:lnTo>
                  <a:lnTo>
                    <a:pt x="436745" y="417078"/>
                  </a:lnTo>
                  <a:lnTo>
                    <a:pt x="434802" y="408082"/>
                  </a:lnTo>
                  <a:lnTo>
                    <a:pt x="432687" y="407971"/>
                  </a:lnTo>
                  <a:lnTo>
                    <a:pt x="424857" y="413358"/>
                  </a:lnTo>
                  <a:lnTo>
                    <a:pt x="421314" y="399087"/>
                  </a:lnTo>
                  <a:lnTo>
                    <a:pt x="421657" y="397587"/>
                  </a:lnTo>
                  <a:lnTo>
                    <a:pt x="429944" y="389813"/>
                  </a:lnTo>
                  <a:lnTo>
                    <a:pt x="431887" y="381373"/>
                  </a:lnTo>
                  <a:lnTo>
                    <a:pt x="427143" y="385649"/>
                  </a:lnTo>
                  <a:lnTo>
                    <a:pt x="424343" y="390979"/>
                  </a:lnTo>
                  <a:lnTo>
                    <a:pt x="422686" y="389980"/>
                  </a:lnTo>
                  <a:lnTo>
                    <a:pt x="422400" y="382039"/>
                  </a:lnTo>
                  <a:lnTo>
                    <a:pt x="422914" y="381262"/>
                  </a:lnTo>
                  <a:lnTo>
                    <a:pt x="420400" y="379374"/>
                  </a:lnTo>
                  <a:lnTo>
                    <a:pt x="419657" y="380207"/>
                  </a:lnTo>
                  <a:lnTo>
                    <a:pt x="416628" y="380262"/>
                  </a:lnTo>
                  <a:lnTo>
                    <a:pt x="410341" y="385315"/>
                  </a:lnTo>
                  <a:lnTo>
                    <a:pt x="409884" y="391146"/>
                  </a:lnTo>
                  <a:lnTo>
                    <a:pt x="404740" y="394977"/>
                  </a:lnTo>
                  <a:lnTo>
                    <a:pt x="402969" y="394644"/>
                  </a:lnTo>
                  <a:lnTo>
                    <a:pt x="401083" y="399642"/>
                  </a:lnTo>
                  <a:lnTo>
                    <a:pt x="397082" y="400641"/>
                  </a:lnTo>
                  <a:lnTo>
                    <a:pt x="396111" y="398975"/>
                  </a:lnTo>
                  <a:lnTo>
                    <a:pt x="389767" y="397254"/>
                  </a:lnTo>
                  <a:lnTo>
                    <a:pt x="386967" y="399697"/>
                  </a:lnTo>
                  <a:lnTo>
                    <a:pt x="383023" y="396699"/>
                  </a:lnTo>
                  <a:lnTo>
                    <a:pt x="377479" y="396199"/>
                  </a:lnTo>
                  <a:lnTo>
                    <a:pt x="376108" y="399975"/>
                  </a:lnTo>
                  <a:lnTo>
                    <a:pt x="370907" y="406083"/>
                  </a:lnTo>
                  <a:lnTo>
                    <a:pt x="367592" y="405694"/>
                  </a:lnTo>
                  <a:lnTo>
                    <a:pt x="363706" y="408638"/>
                  </a:lnTo>
                  <a:lnTo>
                    <a:pt x="362792" y="406583"/>
                  </a:lnTo>
                  <a:lnTo>
                    <a:pt x="364849" y="401363"/>
                  </a:lnTo>
                  <a:lnTo>
                    <a:pt x="358391" y="398087"/>
                  </a:lnTo>
                  <a:lnTo>
                    <a:pt x="359363" y="393478"/>
                  </a:lnTo>
                  <a:lnTo>
                    <a:pt x="355477" y="396199"/>
                  </a:lnTo>
                  <a:lnTo>
                    <a:pt x="353248" y="393756"/>
                  </a:lnTo>
                  <a:lnTo>
                    <a:pt x="347018" y="393478"/>
                  </a:lnTo>
                  <a:lnTo>
                    <a:pt x="345018" y="390702"/>
                  </a:lnTo>
                  <a:lnTo>
                    <a:pt x="342789" y="391146"/>
                  </a:lnTo>
                  <a:lnTo>
                    <a:pt x="343761" y="384482"/>
                  </a:lnTo>
                  <a:lnTo>
                    <a:pt x="337474" y="380762"/>
                  </a:lnTo>
                  <a:lnTo>
                    <a:pt x="332502" y="378818"/>
                  </a:lnTo>
                  <a:lnTo>
                    <a:pt x="333531" y="374987"/>
                  </a:lnTo>
                  <a:lnTo>
                    <a:pt x="329816" y="374543"/>
                  </a:lnTo>
                  <a:lnTo>
                    <a:pt x="327359" y="372488"/>
                  </a:lnTo>
                  <a:lnTo>
                    <a:pt x="327359" y="372488"/>
                  </a:lnTo>
                  <a:lnTo>
                    <a:pt x="323815" y="372377"/>
                  </a:lnTo>
                  <a:lnTo>
                    <a:pt x="319129" y="367657"/>
                  </a:lnTo>
                  <a:lnTo>
                    <a:pt x="314214" y="365603"/>
                  </a:lnTo>
                  <a:lnTo>
                    <a:pt x="311071" y="366769"/>
                  </a:lnTo>
                  <a:lnTo>
                    <a:pt x="311071" y="366769"/>
                  </a:lnTo>
                  <a:lnTo>
                    <a:pt x="309356" y="368823"/>
                  </a:lnTo>
                  <a:lnTo>
                    <a:pt x="305984" y="368990"/>
                  </a:lnTo>
                  <a:lnTo>
                    <a:pt x="305984" y="368990"/>
                  </a:lnTo>
                  <a:lnTo>
                    <a:pt x="295297" y="368379"/>
                  </a:lnTo>
                  <a:lnTo>
                    <a:pt x="292839" y="364992"/>
                  </a:lnTo>
                  <a:lnTo>
                    <a:pt x="288039" y="365769"/>
                  </a:lnTo>
                  <a:lnTo>
                    <a:pt x="284438" y="364548"/>
                  </a:lnTo>
                  <a:lnTo>
                    <a:pt x="280495" y="366380"/>
                  </a:lnTo>
                  <a:lnTo>
                    <a:pt x="279409" y="362382"/>
                  </a:lnTo>
                  <a:lnTo>
                    <a:pt x="275694" y="362993"/>
                  </a:lnTo>
                  <a:lnTo>
                    <a:pt x="274666" y="360216"/>
                  </a:lnTo>
                  <a:lnTo>
                    <a:pt x="268665" y="355829"/>
                  </a:lnTo>
                  <a:lnTo>
                    <a:pt x="266379" y="352720"/>
                  </a:lnTo>
                  <a:lnTo>
                    <a:pt x="246833" y="351831"/>
                  </a:lnTo>
                  <a:lnTo>
                    <a:pt x="237404" y="350277"/>
                  </a:lnTo>
                  <a:lnTo>
                    <a:pt x="236889" y="345112"/>
                  </a:lnTo>
                  <a:lnTo>
                    <a:pt x="230088" y="343502"/>
                  </a:lnTo>
                  <a:lnTo>
                    <a:pt x="220430" y="344946"/>
                  </a:lnTo>
                  <a:lnTo>
                    <a:pt x="221287" y="351221"/>
                  </a:lnTo>
                  <a:lnTo>
                    <a:pt x="217229" y="353497"/>
                  </a:lnTo>
                  <a:lnTo>
                    <a:pt x="211514" y="348722"/>
                  </a:lnTo>
                  <a:lnTo>
                    <a:pt x="206885" y="351221"/>
                  </a:lnTo>
                  <a:lnTo>
                    <a:pt x="200427" y="350499"/>
                  </a:lnTo>
                  <a:lnTo>
                    <a:pt x="197284" y="351109"/>
                  </a:lnTo>
                  <a:lnTo>
                    <a:pt x="196712" y="354941"/>
                  </a:lnTo>
                  <a:lnTo>
                    <a:pt x="202827" y="358328"/>
                  </a:lnTo>
                  <a:lnTo>
                    <a:pt x="199113" y="361216"/>
                  </a:lnTo>
                  <a:lnTo>
                    <a:pt x="197398" y="366435"/>
                  </a:lnTo>
                  <a:lnTo>
                    <a:pt x="201113" y="368212"/>
                  </a:lnTo>
                  <a:lnTo>
                    <a:pt x="202141" y="373321"/>
                  </a:lnTo>
                  <a:lnTo>
                    <a:pt x="206828" y="374210"/>
                  </a:lnTo>
                  <a:lnTo>
                    <a:pt x="210771" y="381040"/>
                  </a:lnTo>
                  <a:lnTo>
                    <a:pt x="203342" y="387814"/>
                  </a:lnTo>
                  <a:lnTo>
                    <a:pt x="198198" y="389980"/>
                  </a:lnTo>
                  <a:lnTo>
                    <a:pt x="194483" y="387759"/>
                  </a:lnTo>
                  <a:lnTo>
                    <a:pt x="192597" y="392923"/>
                  </a:lnTo>
                  <a:lnTo>
                    <a:pt x="185682" y="396255"/>
                  </a:lnTo>
                  <a:lnTo>
                    <a:pt x="182596" y="392534"/>
                  </a:lnTo>
                  <a:lnTo>
                    <a:pt x="179167" y="393256"/>
                  </a:lnTo>
                  <a:lnTo>
                    <a:pt x="178024" y="389536"/>
                  </a:lnTo>
                  <a:lnTo>
                    <a:pt x="171509" y="384149"/>
                  </a:lnTo>
                  <a:lnTo>
                    <a:pt x="166022" y="383427"/>
                  </a:lnTo>
                  <a:lnTo>
                    <a:pt x="161679" y="379540"/>
                  </a:lnTo>
                  <a:lnTo>
                    <a:pt x="153335" y="381706"/>
                  </a:lnTo>
                  <a:lnTo>
                    <a:pt x="145677" y="381206"/>
                  </a:lnTo>
                  <a:lnTo>
                    <a:pt x="142591" y="382317"/>
                  </a:lnTo>
                  <a:lnTo>
                    <a:pt x="139047" y="381151"/>
                  </a:lnTo>
                  <a:lnTo>
                    <a:pt x="130646" y="382983"/>
                  </a:lnTo>
                  <a:lnTo>
                    <a:pt x="128417" y="385593"/>
                  </a:lnTo>
                  <a:lnTo>
                    <a:pt x="128874" y="390313"/>
                  </a:lnTo>
                  <a:lnTo>
                    <a:pt x="124645" y="391979"/>
                  </a:lnTo>
                  <a:lnTo>
                    <a:pt x="123388" y="395977"/>
                  </a:lnTo>
                  <a:lnTo>
                    <a:pt x="124931" y="398198"/>
                  </a:lnTo>
                  <a:lnTo>
                    <a:pt x="120016" y="399864"/>
                  </a:lnTo>
                  <a:lnTo>
                    <a:pt x="118816" y="397087"/>
                  </a:lnTo>
                  <a:lnTo>
                    <a:pt x="112015" y="396643"/>
                  </a:lnTo>
                  <a:lnTo>
                    <a:pt x="110186" y="399087"/>
                  </a:lnTo>
                  <a:lnTo>
                    <a:pt x="106243" y="397032"/>
                  </a:lnTo>
                  <a:lnTo>
                    <a:pt x="103671" y="404806"/>
                  </a:lnTo>
                  <a:lnTo>
                    <a:pt x="101671" y="404084"/>
                  </a:lnTo>
                  <a:lnTo>
                    <a:pt x="100871" y="409082"/>
                  </a:lnTo>
                  <a:lnTo>
                    <a:pt x="98585" y="407194"/>
                  </a:lnTo>
                  <a:lnTo>
                    <a:pt x="98813" y="411692"/>
                  </a:lnTo>
                  <a:lnTo>
                    <a:pt x="96927" y="410748"/>
                  </a:lnTo>
                  <a:lnTo>
                    <a:pt x="97156" y="415468"/>
                  </a:lnTo>
                  <a:lnTo>
                    <a:pt x="92527" y="419688"/>
                  </a:lnTo>
                  <a:lnTo>
                    <a:pt x="94641" y="424130"/>
                  </a:lnTo>
                  <a:lnTo>
                    <a:pt x="90241" y="424408"/>
                  </a:lnTo>
                  <a:lnTo>
                    <a:pt x="91041" y="433404"/>
                  </a:lnTo>
                  <a:lnTo>
                    <a:pt x="87326" y="436957"/>
                  </a:lnTo>
                  <a:lnTo>
                    <a:pt x="82240" y="440012"/>
                  </a:lnTo>
                  <a:lnTo>
                    <a:pt x="83897" y="442177"/>
                  </a:lnTo>
                  <a:lnTo>
                    <a:pt x="82582" y="446564"/>
                  </a:lnTo>
                  <a:lnTo>
                    <a:pt x="83783" y="450729"/>
                  </a:lnTo>
                  <a:lnTo>
                    <a:pt x="79896" y="451006"/>
                  </a:lnTo>
                  <a:lnTo>
                    <a:pt x="78353" y="448230"/>
                  </a:lnTo>
                  <a:lnTo>
                    <a:pt x="73439" y="444454"/>
                  </a:lnTo>
                  <a:lnTo>
                    <a:pt x="71267" y="445731"/>
                  </a:lnTo>
                  <a:lnTo>
                    <a:pt x="68581" y="440678"/>
                  </a:lnTo>
                  <a:lnTo>
                    <a:pt x="71495" y="434958"/>
                  </a:lnTo>
                  <a:lnTo>
                    <a:pt x="68238" y="433015"/>
                  </a:lnTo>
                  <a:lnTo>
                    <a:pt x="68752" y="425296"/>
                  </a:lnTo>
                  <a:lnTo>
                    <a:pt x="63951" y="420798"/>
                  </a:lnTo>
                  <a:lnTo>
                    <a:pt x="61551" y="425352"/>
                  </a:lnTo>
                  <a:lnTo>
                    <a:pt x="58294" y="425019"/>
                  </a:lnTo>
                  <a:lnTo>
                    <a:pt x="56808" y="428295"/>
                  </a:lnTo>
                  <a:lnTo>
                    <a:pt x="50864" y="429017"/>
                  </a:lnTo>
                  <a:lnTo>
                    <a:pt x="52235" y="421187"/>
                  </a:lnTo>
                  <a:lnTo>
                    <a:pt x="51607" y="417356"/>
                  </a:lnTo>
                  <a:lnTo>
                    <a:pt x="47606" y="416800"/>
                  </a:lnTo>
                  <a:lnTo>
                    <a:pt x="45949" y="413635"/>
                  </a:lnTo>
                  <a:lnTo>
                    <a:pt x="48006" y="410248"/>
                  </a:lnTo>
                  <a:lnTo>
                    <a:pt x="47035" y="406305"/>
                  </a:lnTo>
                  <a:lnTo>
                    <a:pt x="50293" y="402529"/>
                  </a:lnTo>
                  <a:lnTo>
                    <a:pt x="49149" y="399309"/>
                  </a:lnTo>
                  <a:lnTo>
                    <a:pt x="46292" y="400197"/>
                  </a:lnTo>
                  <a:lnTo>
                    <a:pt x="47949" y="396754"/>
                  </a:lnTo>
                  <a:lnTo>
                    <a:pt x="43892" y="393589"/>
                  </a:lnTo>
                  <a:lnTo>
                    <a:pt x="38062" y="396033"/>
                  </a:lnTo>
                  <a:lnTo>
                    <a:pt x="39548" y="393423"/>
                  </a:lnTo>
                  <a:lnTo>
                    <a:pt x="38519" y="390036"/>
                  </a:lnTo>
                  <a:lnTo>
                    <a:pt x="35376" y="394589"/>
                  </a:lnTo>
                  <a:lnTo>
                    <a:pt x="29661" y="390257"/>
                  </a:lnTo>
                  <a:lnTo>
                    <a:pt x="28347" y="383872"/>
                  </a:lnTo>
                  <a:lnTo>
                    <a:pt x="28690" y="378430"/>
                  </a:lnTo>
                  <a:lnTo>
                    <a:pt x="26689" y="372599"/>
                  </a:lnTo>
                  <a:lnTo>
                    <a:pt x="21317" y="371655"/>
                  </a:lnTo>
                  <a:lnTo>
                    <a:pt x="17145" y="376486"/>
                  </a:lnTo>
                  <a:lnTo>
                    <a:pt x="14288" y="381595"/>
                  </a:lnTo>
                  <a:lnTo>
                    <a:pt x="16459" y="383872"/>
                  </a:lnTo>
                  <a:lnTo>
                    <a:pt x="12402" y="386093"/>
                  </a:lnTo>
                  <a:lnTo>
                    <a:pt x="12345" y="388314"/>
                  </a:lnTo>
                  <a:lnTo>
                    <a:pt x="8287" y="384760"/>
                  </a:lnTo>
                  <a:lnTo>
                    <a:pt x="6115" y="384760"/>
                  </a:lnTo>
                  <a:lnTo>
                    <a:pt x="6629" y="380762"/>
                  </a:lnTo>
                  <a:lnTo>
                    <a:pt x="4743" y="381373"/>
                  </a:lnTo>
                  <a:lnTo>
                    <a:pt x="4915" y="376764"/>
                  </a:lnTo>
                  <a:lnTo>
                    <a:pt x="0" y="374043"/>
                  </a:lnTo>
                  <a:lnTo>
                    <a:pt x="5772" y="369878"/>
                  </a:lnTo>
                  <a:lnTo>
                    <a:pt x="8973" y="371600"/>
                  </a:lnTo>
                  <a:lnTo>
                    <a:pt x="13430" y="369323"/>
                  </a:lnTo>
                  <a:lnTo>
                    <a:pt x="13602" y="363548"/>
                  </a:lnTo>
                  <a:lnTo>
                    <a:pt x="15316" y="358828"/>
                  </a:lnTo>
                  <a:lnTo>
                    <a:pt x="14916" y="351498"/>
                  </a:lnTo>
                  <a:lnTo>
                    <a:pt x="13202" y="350887"/>
                  </a:lnTo>
                  <a:lnTo>
                    <a:pt x="16231" y="345890"/>
                  </a:lnTo>
                  <a:lnTo>
                    <a:pt x="18231" y="340170"/>
                  </a:lnTo>
                  <a:lnTo>
                    <a:pt x="16745" y="339504"/>
                  </a:lnTo>
                  <a:lnTo>
                    <a:pt x="19546" y="329620"/>
                  </a:lnTo>
                  <a:lnTo>
                    <a:pt x="16116" y="328120"/>
                  </a:lnTo>
                  <a:lnTo>
                    <a:pt x="14173" y="323845"/>
                  </a:lnTo>
                  <a:lnTo>
                    <a:pt x="12059" y="323290"/>
                  </a:lnTo>
                  <a:lnTo>
                    <a:pt x="8287" y="318458"/>
                  </a:lnTo>
                  <a:lnTo>
                    <a:pt x="5544" y="319014"/>
                  </a:lnTo>
                  <a:lnTo>
                    <a:pt x="2857" y="316626"/>
                  </a:lnTo>
                  <a:lnTo>
                    <a:pt x="5486" y="312350"/>
                  </a:lnTo>
                  <a:lnTo>
                    <a:pt x="3715" y="309962"/>
                  </a:lnTo>
                  <a:lnTo>
                    <a:pt x="5144" y="304188"/>
                  </a:lnTo>
                  <a:lnTo>
                    <a:pt x="9430" y="304743"/>
                  </a:lnTo>
                  <a:lnTo>
                    <a:pt x="13145" y="303188"/>
                  </a:lnTo>
                  <a:lnTo>
                    <a:pt x="17145" y="304687"/>
                  </a:lnTo>
                  <a:lnTo>
                    <a:pt x="18231" y="306742"/>
                  </a:lnTo>
                  <a:lnTo>
                    <a:pt x="25832" y="299134"/>
                  </a:lnTo>
                  <a:lnTo>
                    <a:pt x="25203" y="294859"/>
                  </a:lnTo>
                  <a:lnTo>
                    <a:pt x="29433" y="293915"/>
                  </a:lnTo>
                  <a:lnTo>
                    <a:pt x="30404" y="298524"/>
                  </a:lnTo>
                  <a:lnTo>
                    <a:pt x="34576" y="303910"/>
                  </a:lnTo>
                  <a:lnTo>
                    <a:pt x="38805" y="301911"/>
                  </a:lnTo>
                  <a:lnTo>
                    <a:pt x="40577" y="304299"/>
                  </a:lnTo>
                  <a:lnTo>
                    <a:pt x="43377" y="303021"/>
                  </a:lnTo>
                  <a:lnTo>
                    <a:pt x="48464" y="296303"/>
                  </a:lnTo>
                  <a:lnTo>
                    <a:pt x="55722" y="289584"/>
                  </a:lnTo>
                  <a:lnTo>
                    <a:pt x="58922" y="289695"/>
                  </a:lnTo>
                  <a:lnTo>
                    <a:pt x="62294" y="286585"/>
                  </a:lnTo>
                  <a:lnTo>
                    <a:pt x="64923" y="288251"/>
                  </a:lnTo>
                  <a:lnTo>
                    <a:pt x="68695" y="287584"/>
                  </a:lnTo>
                  <a:lnTo>
                    <a:pt x="68181" y="291416"/>
                  </a:lnTo>
                  <a:lnTo>
                    <a:pt x="66923" y="294859"/>
                  </a:lnTo>
                  <a:lnTo>
                    <a:pt x="67952" y="296247"/>
                  </a:lnTo>
                  <a:lnTo>
                    <a:pt x="71667" y="301078"/>
                  </a:lnTo>
                  <a:lnTo>
                    <a:pt x="76124" y="298413"/>
                  </a:lnTo>
                  <a:lnTo>
                    <a:pt x="76124" y="298413"/>
                  </a:lnTo>
                  <a:lnTo>
                    <a:pt x="81097" y="294637"/>
                  </a:lnTo>
                  <a:lnTo>
                    <a:pt x="86126" y="289306"/>
                  </a:lnTo>
                  <a:lnTo>
                    <a:pt x="87498" y="292582"/>
                  </a:lnTo>
                  <a:lnTo>
                    <a:pt x="91841" y="297857"/>
                  </a:lnTo>
                  <a:lnTo>
                    <a:pt x="89612" y="301022"/>
                  </a:lnTo>
                  <a:lnTo>
                    <a:pt x="91269" y="304743"/>
                  </a:lnTo>
                  <a:lnTo>
                    <a:pt x="97156" y="296913"/>
                  </a:lnTo>
                  <a:lnTo>
                    <a:pt x="98756" y="293026"/>
                  </a:lnTo>
                  <a:lnTo>
                    <a:pt x="108015" y="285585"/>
                  </a:lnTo>
                  <a:lnTo>
                    <a:pt x="108758" y="288306"/>
                  </a:lnTo>
                  <a:lnTo>
                    <a:pt x="111615" y="287529"/>
                  </a:lnTo>
                  <a:lnTo>
                    <a:pt x="113158" y="282476"/>
                  </a:lnTo>
                  <a:lnTo>
                    <a:pt x="116359" y="281476"/>
                  </a:lnTo>
                  <a:lnTo>
                    <a:pt x="119673" y="277589"/>
                  </a:lnTo>
                  <a:lnTo>
                    <a:pt x="119273" y="275257"/>
                  </a:lnTo>
                  <a:lnTo>
                    <a:pt x="123445" y="272758"/>
                  </a:lnTo>
                  <a:lnTo>
                    <a:pt x="130760" y="265762"/>
                  </a:lnTo>
                  <a:lnTo>
                    <a:pt x="135218" y="264040"/>
                  </a:lnTo>
                  <a:lnTo>
                    <a:pt x="141333" y="260209"/>
                  </a:lnTo>
                  <a:lnTo>
                    <a:pt x="145905" y="262485"/>
                  </a:lnTo>
                  <a:lnTo>
                    <a:pt x="151906" y="261985"/>
                  </a:lnTo>
                  <a:lnTo>
                    <a:pt x="152935" y="267816"/>
                  </a:lnTo>
                  <a:lnTo>
                    <a:pt x="155621" y="270926"/>
                  </a:lnTo>
                  <a:lnTo>
                    <a:pt x="158764" y="271037"/>
                  </a:lnTo>
                  <a:lnTo>
                    <a:pt x="165222" y="258932"/>
                  </a:lnTo>
                  <a:lnTo>
                    <a:pt x="165394" y="254378"/>
                  </a:lnTo>
                  <a:lnTo>
                    <a:pt x="167165" y="251657"/>
                  </a:lnTo>
                  <a:lnTo>
                    <a:pt x="164193" y="250769"/>
                  </a:lnTo>
                  <a:lnTo>
                    <a:pt x="164137" y="246049"/>
                  </a:lnTo>
                  <a:lnTo>
                    <a:pt x="162308" y="245882"/>
                  </a:lnTo>
                  <a:lnTo>
                    <a:pt x="162251" y="239774"/>
                  </a:lnTo>
                  <a:lnTo>
                    <a:pt x="164765" y="236720"/>
                  </a:lnTo>
                  <a:lnTo>
                    <a:pt x="167851" y="236165"/>
                  </a:lnTo>
                  <a:lnTo>
                    <a:pt x="169680" y="232167"/>
                  </a:lnTo>
                  <a:lnTo>
                    <a:pt x="167851" y="229890"/>
                  </a:lnTo>
                  <a:lnTo>
                    <a:pt x="165565" y="219062"/>
                  </a:lnTo>
                  <a:lnTo>
                    <a:pt x="166137" y="215286"/>
                  </a:lnTo>
                  <a:lnTo>
                    <a:pt x="162136" y="204902"/>
                  </a:lnTo>
                  <a:lnTo>
                    <a:pt x="156135" y="204791"/>
                  </a:lnTo>
                  <a:lnTo>
                    <a:pt x="154535" y="201959"/>
                  </a:lnTo>
                  <a:lnTo>
                    <a:pt x="149963" y="197850"/>
                  </a:lnTo>
                  <a:lnTo>
                    <a:pt x="146020" y="198294"/>
                  </a:lnTo>
                  <a:lnTo>
                    <a:pt x="148306" y="194129"/>
                  </a:lnTo>
                  <a:lnTo>
                    <a:pt x="141333" y="193018"/>
                  </a:lnTo>
                  <a:lnTo>
                    <a:pt x="136075" y="189076"/>
                  </a:lnTo>
                  <a:lnTo>
                    <a:pt x="125846" y="189854"/>
                  </a:lnTo>
                  <a:lnTo>
                    <a:pt x="127503" y="184412"/>
                  </a:lnTo>
                  <a:lnTo>
                    <a:pt x="129275" y="183912"/>
                  </a:lnTo>
                  <a:lnTo>
                    <a:pt x="126760" y="181080"/>
                  </a:lnTo>
                  <a:lnTo>
                    <a:pt x="126189" y="173250"/>
                  </a:lnTo>
                  <a:lnTo>
                    <a:pt x="121731" y="171140"/>
                  </a:lnTo>
                  <a:lnTo>
                    <a:pt x="116073" y="172029"/>
                  </a:lnTo>
                  <a:lnTo>
                    <a:pt x="112701" y="170418"/>
                  </a:lnTo>
                  <a:lnTo>
                    <a:pt x="113272" y="163588"/>
                  </a:lnTo>
                  <a:lnTo>
                    <a:pt x="117159" y="161922"/>
                  </a:lnTo>
                  <a:lnTo>
                    <a:pt x="117159" y="159701"/>
                  </a:lnTo>
                  <a:lnTo>
                    <a:pt x="114358" y="153038"/>
                  </a:lnTo>
                  <a:lnTo>
                    <a:pt x="112587" y="151427"/>
                  </a:lnTo>
                  <a:lnTo>
                    <a:pt x="115901" y="148373"/>
                  </a:lnTo>
                  <a:lnTo>
                    <a:pt x="116930" y="144653"/>
                  </a:lnTo>
                  <a:lnTo>
                    <a:pt x="113158" y="139155"/>
                  </a:lnTo>
                  <a:lnTo>
                    <a:pt x="113158" y="135324"/>
                  </a:lnTo>
                  <a:lnTo>
                    <a:pt x="116016" y="128883"/>
                  </a:lnTo>
                  <a:lnTo>
                    <a:pt x="112815" y="122886"/>
                  </a:lnTo>
                  <a:lnTo>
                    <a:pt x="114415" y="118721"/>
                  </a:lnTo>
                  <a:lnTo>
                    <a:pt x="113329" y="116500"/>
                  </a:lnTo>
                  <a:lnTo>
                    <a:pt x="109386" y="115889"/>
                  </a:lnTo>
                  <a:lnTo>
                    <a:pt x="107386" y="110947"/>
                  </a:lnTo>
                  <a:lnTo>
                    <a:pt x="104300" y="107615"/>
                  </a:lnTo>
                  <a:lnTo>
                    <a:pt x="105957" y="103006"/>
                  </a:lnTo>
                  <a:lnTo>
                    <a:pt x="104985" y="97898"/>
                  </a:lnTo>
                  <a:lnTo>
                    <a:pt x="107500" y="96065"/>
                  </a:lnTo>
                  <a:lnTo>
                    <a:pt x="107214" y="93011"/>
                  </a:lnTo>
                  <a:lnTo>
                    <a:pt x="111729" y="84959"/>
                  </a:lnTo>
                  <a:lnTo>
                    <a:pt x="117444" y="81183"/>
                  </a:lnTo>
                  <a:lnTo>
                    <a:pt x="115844" y="78240"/>
                  </a:lnTo>
                  <a:lnTo>
                    <a:pt x="116930" y="74686"/>
                  </a:lnTo>
                  <a:lnTo>
                    <a:pt x="125788" y="73743"/>
                  </a:lnTo>
                  <a:lnTo>
                    <a:pt x="127560" y="75242"/>
                  </a:lnTo>
                  <a:lnTo>
                    <a:pt x="134132" y="77185"/>
                  </a:lnTo>
                  <a:lnTo>
                    <a:pt x="142819" y="75464"/>
                  </a:lnTo>
                  <a:lnTo>
                    <a:pt x="148420" y="77130"/>
                  </a:lnTo>
                  <a:lnTo>
                    <a:pt x="152763" y="80517"/>
                  </a:lnTo>
                  <a:lnTo>
                    <a:pt x="158936" y="76796"/>
                  </a:lnTo>
                  <a:lnTo>
                    <a:pt x="159507" y="72798"/>
                  </a:lnTo>
                  <a:lnTo>
                    <a:pt x="162651" y="72854"/>
                  </a:lnTo>
                  <a:lnTo>
                    <a:pt x="165394" y="75408"/>
                  </a:lnTo>
                  <a:lnTo>
                    <a:pt x="170252" y="71022"/>
                  </a:lnTo>
                  <a:lnTo>
                    <a:pt x="165679" y="65524"/>
                  </a:lnTo>
                  <a:lnTo>
                    <a:pt x="165908" y="56251"/>
                  </a:lnTo>
                  <a:lnTo>
                    <a:pt x="162936" y="55085"/>
                  </a:lnTo>
                  <a:lnTo>
                    <a:pt x="164308" y="52308"/>
                  </a:lnTo>
                  <a:lnTo>
                    <a:pt x="160879" y="49032"/>
                  </a:lnTo>
                  <a:lnTo>
                    <a:pt x="155907" y="46922"/>
                  </a:lnTo>
                  <a:lnTo>
                    <a:pt x="150077" y="43090"/>
                  </a:lnTo>
                  <a:lnTo>
                    <a:pt x="144362" y="42979"/>
                  </a:lnTo>
                  <a:lnTo>
                    <a:pt x="142533" y="41147"/>
                  </a:lnTo>
                  <a:lnTo>
                    <a:pt x="137847" y="40425"/>
                  </a:lnTo>
                  <a:lnTo>
                    <a:pt x="136990" y="42313"/>
                  </a:lnTo>
                  <a:lnTo>
                    <a:pt x="131618" y="43535"/>
                  </a:lnTo>
                  <a:lnTo>
                    <a:pt x="129275" y="40536"/>
                  </a:lnTo>
                  <a:lnTo>
                    <a:pt x="131218" y="31929"/>
                  </a:lnTo>
                  <a:lnTo>
                    <a:pt x="132075" y="23100"/>
                  </a:lnTo>
                  <a:lnTo>
                    <a:pt x="123674" y="19269"/>
                  </a:lnTo>
                  <a:lnTo>
                    <a:pt x="122188" y="17603"/>
                  </a:lnTo>
                  <a:lnTo>
                    <a:pt x="111786" y="18324"/>
                  </a:lnTo>
                  <a:lnTo>
                    <a:pt x="106814" y="15159"/>
                  </a:lnTo>
                  <a:lnTo>
                    <a:pt x="101785" y="14993"/>
                  </a:lnTo>
                  <a:lnTo>
                    <a:pt x="99042" y="13660"/>
                  </a:lnTo>
                  <a:lnTo>
                    <a:pt x="104585" y="7552"/>
                  </a:lnTo>
                  <a:lnTo>
                    <a:pt x="106071" y="4165"/>
                  </a:lnTo>
                  <a:lnTo>
                    <a:pt x="114644" y="4387"/>
                  </a:lnTo>
                  <a:lnTo>
                    <a:pt x="115844" y="0"/>
                  </a:lnTo>
                  <a:lnTo>
                    <a:pt x="118645" y="2665"/>
                  </a:lnTo>
                  <a:lnTo>
                    <a:pt x="122645" y="2332"/>
                  </a:lnTo>
                  <a:lnTo>
                    <a:pt x="126303" y="4887"/>
                  </a:lnTo>
                  <a:lnTo>
                    <a:pt x="133790" y="4331"/>
                  </a:lnTo>
                  <a:lnTo>
                    <a:pt x="137390" y="3054"/>
                  </a:lnTo>
                  <a:lnTo>
                    <a:pt x="143391" y="5053"/>
                  </a:lnTo>
                  <a:lnTo>
                    <a:pt x="148648" y="7941"/>
                  </a:lnTo>
                  <a:lnTo>
                    <a:pt x="151049" y="6997"/>
                  </a:lnTo>
                  <a:lnTo>
                    <a:pt x="154021" y="9273"/>
                  </a:lnTo>
                  <a:lnTo>
                    <a:pt x="166422" y="7330"/>
                  </a:lnTo>
                  <a:lnTo>
                    <a:pt x="171394" y="12438"/>
                  </a:lnTo>
                  <a:lnTo>
                    <a:pt x="177624" y="11550"/>
                  </a:lnTo>
                  <a:lnTo>
                    <a:pt x="182482" y="12772"/>
                  </a:lnTo>
                  <a:lnTo>
                    <a:pt x="185682" y="9884"/>
                  </a:lnTo>
                  <a:lnTo>
                    <a:pt x="188082" y="10939"/>
                  </a:lnTo>
                  <a:lnTo>
                    <a:pt x="188082" y="10939"/>
                  </a:lnTo>
                  <a:lnTo>
                    <a:pt x="194826" y="11550"/>
                  </a:lnTo>
                  <a:lnTo>
                    <a:pt x="201341" y="2221"/>
                  </a:lnTo>
                  <a:lnTo>
                    <a:pt x="204713" y="2776"/>
                  </a:lnTo>
                  <a:lnTo>
                    <a:pt x="206256" y="11883"/>
                  </a:lnTo>
                  <a:lnTo>
                    <a:pt x="208999" y="14604"/>
                  </a:lnTo>
                  <a:lnTo>
                    <a:pt x="211514" y="13105"/>
                  </a:lnTo>
                  <a:lnTo>
                    <a:pt x="216315" y="19768"/>
                  </a:lnTo>
                  <a:lnTo>
                    <a:pt x="221001" y="13882"/>
                  </a:lnTo>
                  <a:lnTo>
                    <a:pt x="227631" y="12994"/>
                  </a:lnTo>
                  <a:lnTo>
                    <a:pt x="228031" y="8218"/>
                  </a:lnTo>
                  <a:lnTo>
                    <a:pt x="231403" y="6830"/>
                  </a:lnTo>
                  <a:lnTo>
                    <a:pt x="236661" y="7941"/>
                  </a:lnTo>
                  <a:lnTo>
                    <a:pt x="240261" y="2388"/>
                  </a:lnTo>
                  <a:lnTo>
                    <a:pt x="242490" y="2221"/>
                  </a:lnTo>
                  <a:lnTo>
                    <a:pt x="248262" y="8052"/>
                  </a:lnTo>
                  <a:lnTo>
                    <a:pt x="247233" y="9717"/>
                  </a:lnTo>
                  <a:lnTo>
                    <a:pt x="247062" y="10828"/>
                  </a:lnTo>
                  <a:close/>
                  <a:moveTo>
                    <a:pt x="68181" y="295747"/>
                  </a:moveTo>
                  <a:lnTo>
                    <a:pt x="67495" y="294803"/>
                  </a:lnTo>
                  <a:lnTo>
                    <a:pt x="67723" y="294803"/>
                  </a:lnTo>
                  <a:close/>
                  <a:moveTo>
                    <a:pt x="248262" y="8052"/>
                  </a:moveTo>
                  <a:lnTo>
                    <a:pt x="248148" y="11716"/>
                  </a:lnTo>
                  <a:lnTo>
                    <a:pt x="247062" y="10828"/>
                  </a:lnTo>
                  <a:lnTo>
                    <a:pt x="247233" y="9717"/>
                  </a:lnTo>
                  <a:close/>
                  <a:moveTo>
                    <a:pt x="403197" y="101340"/>
                  </a:moveTo>
                  <a:lnTo>
                    <a:pt x="403883" y="101229"/>
                  </a:lnTo>
                  <a:lnTo>
                    <a:pt x="404797" y="101451"/>
                  </a:lnTo>
                  <a:lnTo>
                    <a:pt x="404969" y="101507"/>
                  </a:lnTo>
                  <a:close/>
                  <a:moveTo>
                    <a:pt x="420400" y="379374"/>
                  </a:moveTo>
                  <a:lnTo>
                    <a:pt x="422914" y="381262"/>
                  </a:lnTo>
                  <a:lnTo>
                    <a:pt x="422400" y="382039"/>
                  </a:lnTo>
                  <a:lnTo>
                    <a:pt x="419657" y="38020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1ECAD55-4D37-E0B5-C500-FA20A8C8C3E4}"/>
                </a:ext>
              </a:extLst>
            </p:cNvPr>
            <p:cNvSpPr/>
            <p:nvPr/>
          </p:nvSpPr>
          <p:spPr>
            <a:xfrm>
              <a:off x="13804" y="7522"/>
              <a:ext cx="953" cy="1079"/>
            </a:xfrm>
            <a:custGeom>
              <a:avLst/>
              <a:gdLst>
                <a:gd name="connsiteX0" fmla="*/ 300040 w 504825"/>
                <a:gd name="connsiteY0" fmla="*/ 563397 h 571500"/>
                <a:gd name="connsiteX1" fmla="*/ 293240 w 504825"/>
                <a:gd name="connsiteY1" fmla="*/ 560398 h 571500"/>
                <a:gd name="connsiteX2" fmla="*/ 291240 w 504825"/>
                <a:gd name="connsiteY2" fmla="*/ 561786 h 571500"/>
                <a:gd name="connsiteX3" fmla="*/ 286210 w 504825"/>
                <a:gd name="connsiteY3" fmla="*/ 561731 h 571500"/>
                <a:gd name="connsiteX4" fmla="*/ 285581 w 504825"/>
                <a:gd name="connsiteY4" fmla="*/ 560176 h 571500"/>
                <a:gd name="connsiteX5" fmla="*/ 280552 w 504825"/>
                <a:gd name="connsiteY5" fmla="*/ 560343 h 571500"/>
                <a:gd name="connsiteX6" fmla="*/ 277695 w 504825"/>
                <a:gd name="connsiteY6" fmla="*/ 558732 h 571500"/>
                <a:gd name="connsiteX7" fmla="*/ 270722 w 504825"/>
                <a:gd name="connsiteY7" fmla="*/ 558455 h 571500"/>
                <a:gd name="connsiteX8" fmla="*/ 266836 w 504825"/>
                <a:gd name="connsiteY8" fmla="*/ 561287 h 571500"/>
                <a:gd name="connsiteX9" fmla="*/ 264150 w 504825"/>
                <a:gd name="connsiteY9" fmla="*/ 565951 h 571500"/>
                <a:gd name="connsiteX10" fmla="*/ 264550 w 504825"/>
                <a:gd name="connsiteY10" fmla="*/ 569061 h 571500"/>
                <a:gd name="connsiteX11" fmla="*/ 259635 w 504825"/>
                <a:gd name="connsiteY11" fmla="*/ 568450 h 571500"/>
                <a:gd name="connsiteX12" fmla="*/ 257921 w 504825"/>
                <a:gd name="connsiteY12" fmla="*/ 573170 h 571500"/>
                <a:gd name="connsiteX13" fmla="*/ 253863 w 504825"/>
                <a:gd name="connsiteY13" fmla="*/ 573892 h 571500"/>
                <a:gd name="connsiteX14" fmla="*/ 251291 w 504825"/>
                <a:gd name="connsiteY14" fmla="*/ 570782 h 571500"/>
                <a:gd name="connsiteX15" fmla="*/ 246890 w 504825"/>
                <a:gd name="connsiteY15" fmla="*/ 571004 h 571500"/>
                <a:gd name="connsiteX16" fmla="*/ 245005 w 504825"/>
                <a:gd name="connsiteY16" fmla="*/ 568783 h 571500"/>
                <a:gd name="connsiteX17" fmla="*/ 247805 w 504825"/>
                <a:gd name="connsiteY17" fmla="*/ 564563 h 571500"/>
                <a:gd name="connsiteX18" fmla="*/ 249462 w 504825"/>
                <a:gd name="connsiteY18" fmla="*/ 557566 h 571500"/>
                <a:gd name="connsiteX19" fmla="*/ 246662 w 504825"/>
                <a:gd name="connsiteY19" fmla="*/ 551458 h 571500"/>
                <a:gd name="connsiteX20" fmla="*/ 246490 w 504825"/>
                <a:gd name="connsiteY20" fmla="*/ 547793 h 571500"/>
                <a:gd name="connsiteX21" fmla="*/ 248605 w 504825"/>
                <a:gd name="connsiteY21" fmla="*/ 544128 h 571500"/>
                <a:gd name="connsiteX22" fmla="*/ 245348 w 504825"/>
                <a:gd name="connsiteY22" fmla="*/ 541796 h 571500"/>
                <a:gd name="connsiteX23" fmla="*/ 245176 w 504825"/>
                <a:gd name="connsiteY23" fmla="*/ 538909 h 571500"/>
                <a:gd name="connsiteX24" fmla="*/ 247691 w 504825"/>
                <a:gd name="connsiteY24" fmla="*/ 537576 h 571500"/>
                <a:gd name="connsiteX25" fmla="*/ 248376 w 504825"/>
                <a:gd name="connsiteY25" fmla="*/ 534577 h 571500"/>
                <a:gd name="connsiteX26" fmla="*/ 243633 w 504825"/>
                <a:gd name="connsiteY26" fmla="*/ 531967 h 571500"/>
                <a:gd name="connsiteX27" fmla="*/ 245405 w 504825"/>
                <a:gd name="connsiteY27" fmla="*/ 527247 h 571500"/>
                <a:gd name="connsiteX28" fmla="*/ 239804 w 504825"/>
                <a:gd name="connsiteY28" fmla="*/ 523694 h 571500"/>
                <a:gd name="connsiteX29" fmla="*/ 239118 w 504825"/>
                <a:gd name="connsiteY29" fmla="*/ 525693 h 571500"/>
                <a:gd name="connsiteX30" fmla="*/ 234832 w 504825"/>
                <a:gd name="connsiteY30" fmla="*/ 526081 h 571500"/>
                <a:gd name="connsiteX31" fmla="*/ 230488 w 504825"/>
                <a:gd name="connsiteY31" fmla="*/ 521362 h 571500"/>
                <a:gd name="connsiteX32" fmla="*/ 225573 w 504825"/>
                <a:gd name="connsiteY32" fmla="*/ 525915 h 571500"/>
                <a:gd name="connsiteX33" fmla="*/ 223630 w 504825"/>
                <a:gd name="connsiteY33" fmla="*/ 529191 h 571500"/>
                <a:gd name="connsiteX34" fmla="*/ 217972 w 504825"/>
                <a:gd name="connsiteY34" fmla="*/ 532523 h 571500"/>
                <a:gd name="connsiteX35" fmla="*/ 214429 w 504825"/>
                <a:gd name="connsiteY35" fmla="*/ 533245 h 571500"/>
                <a:gd name="connsiteX36" fmla="*/ 214315 w 504825"/>
                <a:gd name="connsiteY36" fmla="*/ 542407 h 571500"/>
                <a:gd name="connsiteX37" fmla="*/ 205856 w 504825"/>
                <a:gd name="connsiteY37" fmla="*/ 544906 h 571500"/>
                <a:gd name="connsiteX38" fmla="*/ 202084 w 504825"/>
                <a:gd name="connsiteY38" fmla="*/ 539353 h 571500"/>
                <a:gd name="connsiteX39" fmla="*/ 200484 w 504825"/>
                <a:gd name="connsiteY39" fmla="*/ 532356 h 571500"/>
                <a:gd name="connsiteX40" fmla="*/ 203513 w 504825"/>
                <a:gd name="connsiteY40" fmla="*/ 526414 h 571500"/>
                <a:gd name="connsiteX41" fmla="*/ 204885 w 504825"/>
                <a:gd name="connsiteY41" fmla="*/ 520306 h 571500"/>
                <a:gd name="connsiteX42" fmla="*/ 215458 w 504825"/>
                <a:gd name="connsiteY42" fmla="*/ 514587 h 571500"/>
                <a:gd name="connsiteX43" fmla="*/ 214601 w 504825"/>
                <a:gd name="connsiteY43" fmla="*/ 507590 h 571500"/>
                <a:gd name="connsiteX44" fmla="*/ 217858 w 504825"/>
                <a:gd name="connsiteY44" fmla="*/ 505702 h 571500"/>
                <a:gd name="connsiteX45" fmla="*/ 222144 w 504825"/>
                <a:gd name="connsiteY45" fmla="*/ 499205 h 571500"/>
                <a:gd name="connsiteX46" fmla="*/ 224545 w 504825"/>
                <a:gd name="connsiteY46" fmla="*/ 499594 h 571500"/>
                <a:gd name="connsiteX47" fmla="*/ 230889 w 504825"/>
                <a:gd name="connsiteY47" fmla="*/ 493430 h 571500"/>
                <a:gd name="connsiteX48" fmla="*/ 235460 w 504825"/>
                <a:gd name="connsiteY48" fmla="*/ 483324 h 571500"/>
                <a:gd name="connsiteX49" fmla="*/ 235118 w 504825"/>
                <a:gd name="connsiteY49" fmla="*/ 478937 h 571500"/>
                <a:gd name="connsiteX50" fmla="*/ 236832 w 504825"/>
                <a:gd name="connsiteY50" fmla="*/ 474995 h 571500"/>
                <a:gd name="connsiteX51" fmla="*/ 233746 w 504825"/>
                <a:gd name="connsiteY51" fmla="*/ 470608 h 571500"/>
                <a:gd name="connsiteX52" fmla="*/ 233632 w 504825"/>
                <a:gd name="connsiteY52" fmla="*/ 462889 h 571500"/>
                <a:gd name="connsiteX53" fmla="*/ 242090 w 504825"/>
                <a:gd name="connsiteY53" fmla="*/ 460391 h 571500"/>
                <a:gd name="connsiteX54" fmla="*/ 246033 w 504825"/>
                <a:gd name="connsiteY54" fmla="*/ 457559 h 571500"/>
                <a:gd name="connsiteX55" fmla="*/ 245176 w 504825"/>
                <a:gd name="connsiteY55" fmla="*/ 449896 h 571500"/>
                <a:gd name="connsiteX56" fmla="*/ 250091 w 504825"/>
                <a:gd name="connsiteY56" fmla="*/ 448563 h 571500"/>
                <a:gd name="connsiteX57" fmla="*/ 247691 w 504825"/>
                <a:gd name="connsiteY57" fmla="*/ 445898 h 571500"/>
                <a:gd name="connsiteX58" fmla="*/ 240547 w 504825"/>
                <a:gd name="connsiteY58" fmla="*/ 446231 h 571500"/>
                <a:gd name="connsiteX59" fmla="*/ 239918 w 504825"/>
                <a:gd name="connsiteY59" fmla="*/ 443732 h 571500"/>
                <a:gd name="connsiteX60" fmla="*/ 237118 w 504825"/>
                <a:gd name="connsiteY60" fmla="*/ 443676 h 571500"/>
                <a:gd name="connsiteX61" fmla="*/ 232546 w 504825"/>
                <a:gd name="connsiteY61" fmla="*/ 447008 h 571500"/>
                <a:gd name="connsiteX62" fmla="*/ 232088 w 504825"/>
                <a:gd name="connsiteY62" fmla="*/ 449063 h 571500"/>
                <a:gd name="connsiteX63" fmla="*/ 228317 w 504825"/>
                <a:gd name="connsiteY63" fmla="*/ 448008 h 571500"/>
                <a:gd name="connsiteX64" fmla="*/ 226373 w 504825"/>
                <a:gd name="connsiteY64" fmla="*/ 442677 h 571500"/>
                <a:gd name="connsiteX65" fmla="*/ 222602 w 504825"/>
                <a:gd name="connsiteY65" fmla="*/ 438845 h 571500"/>
                <a:gd name="connsiteX66" fmla="*/ 226831 w 504825"/>
                <a:gd name="connsiteY66" fmla="*/ 429072 h 571500"/>
                <a:gd name="connsiteX67" fmla="*/ 229803 w 504825"/>
                <a:gd name="connsiteY67" fmla="*/ 427962 h 571500"/>
                <a:gd name="connsiteX68" fmla="*/ 227688 w 504825"/>
                <a:gd name="connsiteY68" fmla="*/ 425963 h 571500"/>
                <a:gd name="connsiteX69" fmla="*/ 229688 w 504825"/>
                <a:gd name="connsiteY69" fmla="*/ 424130 h 571500"/>
                <a:gd name="connsiteX70" fmla="*/ 228945 w 504825"/>
                <a:gd name="connsiteY70" fmla="*/ 418355 h 571500"/>
                <a:gd name="connsiteX71" fmla="*/ 230488 w 504825"/>
                <a:gd name="connsiteY71" fmla="*/ 415079 h 571500"/>
                <a:gd name="connsiteX72" fmla="*/ 230203 w 504825"/>
                <a:gd name="connsiteY72" fmla="*/ 411581 h 571500"/>
                <a:gd name="connsiteX73" fmla="*/ 232203 w 504825"/>
                <a:gd name="connsiteY73" fmla="*/ 411081 h 571500"/>
                <a:gd name="connsiteX74" fmla="*/ 230774 w 504825"/>
                <a:gd name="connsiteY74" fmla="*/ 405917 h 571500"/>
                <a:gd name="connsiteX75" fmla="*/ 226145 w 504825"/>
                <a:gd name="connsiteY75" fmla="*/ 407027 h 571500"/>
                <a:gd name="connsiteX76" fmla="*/ 223973 w 504825"/>
                <a:gd name="connsiteY76" fmla="*/ 405472 h 571500"/>
                <a:gd name="connsiteX77" fmla="*/ 224373 w 504825"/>
                <a:gd name="connsiteY77" fmla="*/ 402585 h 571500"/>
                <a:gd name="connsiteX78" fmla="*/ 213400 w 504825"/>
                <a:gd name="connsiteY78" fmla="*/ 402196 h 571500"/>
                <a:gd name="connsiteX79" fmla="*/ 205742 w 504825"/>
                <a:gd name="connsiteY79" fmla="*/ 399198 h 571500"/>
                <a:gd name="connsiteX80" fmla="*/ 205799 w 504825"/>
                <a:gd name="connsiteY80" fmla="*/ 396921 h 571500"/>
                <a:gd name="connsiteX81" fmla="*/ 202599 w 504825"/>
                <a:gd name="connsiteY81" fmla="*/ 394145 h 571500"/>
                <a:gd name="connsiteX82" fmla="*/ 199856 w 504825"/>
                <a:gd name="connsiteY82" fmla="*/ 395422 h 571500"/>
                <a:gd name="connsiteX83" fmla="*/ 199799 w 504825"/>
                <a:gd name="connsiteY83" fmla="*/ 400253 h 571500"/>
                <a:gd name="connsiteX84" fmla="*/ 198141 w 504825"/>
                <a:gd name="connsiteY84" fmla="*/ 400919 h 571500"/>
                <a:gd name="connsiteX85" fmla="*/ 199398 w 504825"/>
                <a:gd name="connsiteY85" fmla="*/ 404417 h 571500"/>
                <a:gd name="connsiteX86" fmla="*/ 189797 w 504825"/>
                <a:gd name="connsiteY86" fmla="*/ 407583 h 571500"/>
                <a:gd name="connsiteX87" fmla="*/ 182653 w 504825"/>
                <a:gd name="connsiteY87" fmla="*/ 408360 h 571500"/>
                <a:gd name="connsiteX88" fmla="*/ 180424 w 504825"/>
                <a:gd name="connsiteY88" fmla="*/ 406028 h 571500"/>
                <a:gd name="connsiteX89" fmla="*/ 181053 w 504825"/>
                <a:gd name="connsiteY89" fmla="*/ 401585 h 571500"/>
                <a:gd name="connsiteX90" fmla="*/ 179110 w 504825"/>
                <a:gd name="connsiteY90" fmla="*/ 403640 h 571500"/>
                <a:gd name="connsiteX91" fmla="*/ 174709 w 504825"/>
                <a:gd name="connsiteY91" fmla="*/ 401252 h 571500"/>
                <a:gd name="connsiteX92" fmla="*/ 171909 w 504825"/>
                <a:gd name="connsiteY92" fmla="*/ 402141 h 571500"/>
                <a:gd name="connsiteX93" fmla="*/ 168994 w 504825"/>
                <a:gd name="connsiteY93" fmla="*/ 399531 h 571500"/>
                <a:gd name="connsiteX94" fmla="*/ 166422 w 504825"/>
                <a:gd name="connsiteY94" fmla="*/ 403362 h 571500"/>
                <a:gd name="connsiteX95" fmla="*/ 163508 w 504825"/>
                <a:gd name="connsiteY95" fmla="*/ 404751 h 571500"/>
                <a:gd name="connsiteX96" fmla="*/ 162936 w 504825"/>
                <a:gd name="connsiteY96" fmla="*/ 409915 h 571500"/>
                <a:gd name="connsiteX97" fmla="*/ 158136 w 504825"/>
                <a:gd name="connsiteY97" fmla="*/ 416856 h 571500"/>
                <a:gd name="connsiteX98" fmla="*/ 156536 w 504825"/>
                <a:gd name="connsiteY98" fmla="*/ 415468 h 571500"/>
                <a:gd name="connsiteX99" fmla="*/ 152821 w 504825"/>
                <a:gd name="connsiteY99" fmla="*/ 418133 h 571500"/>
                <a:gd name="connsiteX100" fmla="*/ 146820 w 504825"/>
                <a:gd name="connsiteY100" fmla="*/ 424852 h 571500"/>
                <a:gd name="connsiteX101" fmla="*/ 142419 w 504825"/>
                <a:gd name="connsiteY101" fmla="*/ 436569 h 571500"/>
                <a:gd name="connsiteX102" fmla="*/ 136075 w 504825"/>
                <a:gd name="connsiteY102" fmla="*/ 438013 h 571500"/>
                <a:gd name="connsiteX103" fmla="*/ 135390 w 504825"/>
                <a:gd name="connsiteY103" fmla="*/ 432904 h 571500"/>
                <a:gd name="connsiteX104" fmla="*/ 129046 w 504825"/>
                <a:gd name="connsiteY104" fmla="*/ 427795 h 571500"/>
                <a:gd name="connsiteX105" fmla="*/ 127846 w 504825"/>
                <a:gd name="connsiteY105" fmla="*/ 431071 h 571500"/>
                <a:gd name="connsiteX106" fmla="*/ 121559 w 504825"/>
                <a:gd name="connsiteY106" fmla="*/ 431960 h 571500"/>
                <a:gd name="connsiteX107" fmla="*/ 118245 w 504825"/>
                <a:gd name="connsiteY107" fmla="*/ 428850 h 571500"/>
                <a:gd name="connsiteX108" fmla="*/ 121559 w 504825"/>
                <a:gd name="connsiteY108" fmla="*/ 420354 h 571500"/>
                <a:gd name="connsiteX109" fmla="*/ 121388 w 504825"/>
                <a:gd name="connsiteY109" fmla="*/ 416578 h 571500"/>
                <a:gd name="connsiteX110" fmla="*/ 114987 w 504825"/>
                <a:gd name="connsiteY110" fmla="*/ 416856 h 571500"/>
                <a:gd name="connsiteX111" fmla="*/ 109443 w 504825"/>
                <a:gd name="connsiteY111" fmla="*/ 413857 h 571500"/>
                <a:gd name="connsiteX112" fmla="*/ 103328 w 504825"/>
                <a:gd name="connsiteY112" fmla="*/ 420021 h 571500"/>
                <a:gd name="connsiteX113" fmla="*/ 102814 w 504825"/>
                <a:gd name="connsiteY113" fmla="*/ 424186 h 571500"/>
                <a:gd name="connsiteX114" fmla="*/ 99613 w 504825"/>
                <a:gd name="connsiteY114" fmla="*/ 431182 h 571500"/>
                <a:gd name="connsiteX115" fmla="*/ 94984 w 504825"/>
                <a:gd name="connsiteY115" fmla="*/ 429794 h 571500"/>
                <a:gd name="connsiteX116" fmla="*/ 92012 w 504825"/>
                <a:gd name="connsiteY116" fmla="*/ 434348 h 571500"/>
                <a:gd name="connsiteX117" fmla="*/ 94241 w 504825"/>
                <a:gd name="connsiteY117" fmla="*/ 436735 h 571500"/>
                <a:gd name="connsiteX118" fmla="*/ 96070 w 504825"/>
                <a:gd name="connsiteY118" fmla="*/ 443177 h 571500"/>
                <a:gd name="connsiteX119" fmla="*/ 94699 w 504825"/>
                <a:gd name="connsiteY119" fmla="*/ 446675 h 571500"/>
                <a:gd name="connsiteX120" fmla="*/ 91727 w 504825"/>
                <a:gd name="connsiteY120" fmla="*/ 447841 h 571500"/>
                <a:gd name="connsiteX121" fmla="*/ 90698 w 504825"/>
                <a:gd name="connsiteY121" fmla="*/ 445342 h 571500"/>
                <a:gd name="connsiteX122" fmla="*/ 82983 w 504825"/>
                <a:gd name="connsiteY122" fmla="*/ 446397 h 571500"/>
                <a:gd name="connsiteX123" fmla="*/ 82468 w 504825"/>
                <a:gd name="connsiteY123" fmla="*/ 442122 h 571500"/>
                <a:gd name="connsiteX124" fmla="*/ 83783 w 504825"/>
                <a:gd name="connsiteY124" fmla="*/ 438235 h 571500"/>
                <a:gd name="connsiteX125" fmla="*/ 85383 w 504825"/>
                <a:gd name="connsiteY125" fmla="*/ 438734 h 571500"/>
                <a:gd name="connsiteX126" fmla="*/ 87155 w 504825"/>
                <a:gd name="connsiteY126" fmla="*/ 435069 h 571500"/>
                <a:gd name="connsiteX127" fmla="*/ 79668 w 504825"/>
                <a:gd name="connsiteY127" fmla="*/ 432293 h 571500"/>
                <a:gd name="connsiteX128" fmla="*/ 78354 w 504825"/>
                <a:gd name="connsiteY128" fmla="*/ 429128 h 571500"/>
                <a:gd name="connsiteX129" fmla="*/ 74010 w 504825"/>
                <a:gd name="connsiteY129" fmla="*/ 432015 h 571500"/>
                <a:gd name="connsiteX130" fmla="*/ 71381 w 504825"/>
                <a:gd name="connsiteY130" fmla="*/ 431849 h 571500"/>
                <a:gd name="connsiteX131" fmla="*/ 67038 w 504825"/>
                <a:gd name="connsiteY131" fmla="*/ 434237 h 571500"/>
                <a:gd name="connsiteX132" fmla="*/ 64180 w 504825"/>
                <a:gd name="connsiteY132" fmla="*/ 430960 h 571500"/>
                <a:gd name="connsiteX133" fmla="*/ 61437 w 504825"/>
                <a:gd name="connsiteY133" fmla="*/ 428295 h 571500"/>
                <a:gd name="connsiteX134" fmla="*/ 61151 w 504825"/>
                <a:gd name="connsiteY134" fmla="*/ 423520 h 571500"/>
                <a:gd name="connsiteX135" fmla="*/ 66066 w 504825"/>
                <a:gd name="connsiteY135" fmla="*/ 424075 h 571500"/>
                <a:gd name="connsiteX136" fmla="*/ 67095 w 504825"/>
                <a:gd name="connsiteY136" fmla="*/ 420798 h 571500"/>
                <a:gd name="connsiteX137" fmla="*/ 63609 w 504825"/>
                <a:gd name="connsiteY137" fmla="*/ 418744 h 571500"/>
                <a:gd name="connsiteX138" fmla="*/ 60179 w 504825"/>
                <a:gd name="connsiteY138" fmla="*/ 409360 h 571500"/>
                <a:gd name="connsiteX139" fmla="*/ 62751 w 504825"/>
                <a:gd name="connsiteY139" fmla="*/ 401585 h 571500"/>
                <a:gd name="connsiteX140" fmla="*/ 60465 w 504825"/>
                <a:gd name="connsiteY140" fmla="*/ 404084 h 571500"/>
                <a:gd name="connsiteX141" fmla="*/ 53722 w 504825"/>
                <a:gd name="connsiteY141" fmla="*/ 405362 h 571500"/>
                <a:gd name="connsiteX142" fmla="*/ 52007 w 504825"/>
                <a:gd name="connsiteY142" fmla="*/ 406750 h 571500"/>
                <a:gd name="connsiteX143" fmla="*/ 49607 w 504825"/>
                <a:gd name="connsiteY143" fmla="*/ 404029 h 571500"/>
                <a:gd name="connsiteX144" fmla="*/ 45949 w 504825"/>
                <a:gd name="connsiteY144" fmla="*/ 403473 h 571500"/>
                <a:gd name="connsiteX145" fmla="*/ 44578 w 504825"/>
                <a:gd name="connsiteY145" fmla="*/ 400142 h 571500"/>
                <a:gd name="connsiteX146" fmla="*/ 46863 w 504825"/>
                <a:gd name="connsiteY146" fmla="*/ 397809 h 571500"/>
                <a:gd name="connsiteX147" fmla="*/ 49092 w 504825"/>
                <a:gd name="connsiteY147" fmla="*/ 390757 h 571500"/>
                <a:gd name="connsiteX148" fmla="*/ 54750 w 504825"/>
                <a:gd name="connsiteY148" fmla="*/ 387037 h 571500"/>
                <a:gd name="connsiteX149" fmla="*/ 53036 w 504825"/>
                <a:gd name="connsiteY149" fmla="*/ 385204 h 571500"/>
                <a:gd name="connsiteX150" fmla="*/ 55207 w 504825"/>
                <a:gd name="connsiteY150" fmla="*/ 382983 h 571500"/>
                <a:gd name="connsiteX151" fmla="*/ 54807 w 504825"/>
                <a:gd name="connsiteY151" fmla="*/ 380373 h 571500"/>
                <a:gd name="connsiteX152" fmla="*/ 57208 w 504825"/>
                <a:gd name="connsiteY152" fmla="*/ 378874 h 571500"/>
                <a:gd name="connsiteX153" fmla="*/ 55665 w 504825"/>
                <a:gd name="connsiteY153" fmla="*/ 372044 h 571500"/>
                <a:gd name="connsiteX154" fmla="*/ 52350 w 504825"/>
                <a:gd name="connsiteY154" fmla="*/ 365825 h 571500"/>
                <a:gd name="connsiteX155" fmla="*/ 50407 w 504825"/>
                <a:gd name="connsiteY155" fmla="*/ 367158 h 571500"/>
                <a:gd name="connsiteX156" fmla="*/ 47835 w 504825"/>
                <a:gd name="connsiteY156" fmla="*/ 365603 h 571500"/>
                <a:gd name="connsiteX157" fmla="*/ 45720 w 504825"/>
                <a:gd name="connsiteY157" fmla="*/ 361716 h 571500"/>
                <a:gd name="connsiteX158" fmla="*/ 52350 w 504825"/>
                <a:gd name="connsiteY158" fmla="*/ 362271 h 571500"/>
                <a:gd name="connsiteX159" fmla="*/ 57208 w 504825"/>
                <a:gd name="connsiteY159" fmla="*/ 359494 h 571500"/>
                <a:gd name="connsiteX160" fmla="*/ 60980 w 504825"/>
                <a:gd name="connsiteY160" fmla="*/ 355330 h 571500"/>
                <a:gd name="connsiteX161" fmla="*/ 64580 w 504825"/>
                <a:gd name="connsiteY161" fmla="*/ 355330 h 571500"/>
                <a:gd name="connsiteX162" fmla="*/ 67838 w 504825"/>
                <a:gd name="connsiteY162" fmla="*/ 356440 h 571500"/>
                <a:gd name="connsiteX163" fmla="*/ 68466 w 504825"/>
                <a:gd name="connsiteY163" fmla="*/ 356996 h 571500"/>
                <a:gd name="connsiteX164" fmla="*/ 72124 w 504825"/>
                <a:gd name="connsiteY164" fmla="*/ 358828 h 571500"/>
                <a:gd name="connsiteX165" fmla="*/ 74810 w 504825"/>
                <a:gd name="connsiteY165" fmla="*/ 355718 h 571500"/>
                <a:gd name="connsiteX166" fmla="*/ 70867 w 504825"/>
                <a:gd name="connsiteY166" fmla="*/ 357884 h 571500"/>
                <a:gd name="connsiteX167" fmla="*/ 68466 w 504825"/>
                <a:gd name="connsiteY167" fmla="*/ 356996 h 571500"/>
                <a:gd name="connsiteX168" fmla="*/ 67895 w 504825"/>
                <a:gd name="connsiteY168" fmla="*/ 356440 h 571500"/>
                <a:gd name="connsiteX169" fmla="*/ 65552 w 504825"/>
                <a:gd name="connsiteY169" fmla="*/ 349555 h 571500"/>
                <a:gd name="connsiteX170" fmla="*/ 67038 w 504825"/>
                <a:gd name="connsiteY170" fmla="*/ 347001 h 571500"/>
                <a:gd name="connsiteX171" fmla="*/ 66695 w 504825"/>
                <a:gd name="connsiteY171" fmla="*/ 343058 h 571500"/>
                <a:gd name="connsiteX172" fmla="*/ 64580 w 504825"/>
                <a:gd name="connsiteY172" fmla="*/ 341225 h 571500"/>
                <a:gd name="connsiteX173" fmla="*/ 61437 w 504825"/>
                <a:gd name="connsiteY173" fmla="*/ 344724 h 571500"/>
                <a:gd name="connsiteX174" fmla="*/ 59894 w 504825"/>
                <a:gd name="connsiteY174" fmla="*/ 341559 h 571500"/>
                <a:gd name="connsiteX175" fmla="*/ 70924 w 504825"/>
                <a:gd name="connsiteY175" fmla="*/ 335895 h 571500"/>
                <a:gd name="connsiteX176" fmla="*/ 67666 w 504825"/>
                <a:gd name="connsiteY176" fmla="*/ 324234 h 571500"/>
                <a:gd name="connsiteX177" fmla="*/ 65609 w 504825"/>
                <a:gd name="connsiteY177" fmla="*/ 322068 h 571500"/>
                <a:gd name="connsiteX178" fmla="*/ 64580 w 504825"/>
                <a:gd name="connsiteY178" fmla="*/ 324733 h 571500"/>
                <a:gd name="connsiteX179" fmla="*/ 61608 w 504825"/>
                <a:gd name="connsiteY179" fmla="*/ 323123 h 571500"/>
                <a:gd name="connsiteX180" fmla="*/ 63266 w 504825"/>
                <a:gd name="connsiteY180" fmla="*/ 316293 h 571500"/>
                <a:gd name="connsiteX181" fmla="*/ 60351 w 504825"/>
                <a:gd name="connsiteY181" fmla="*/ 318070 h 571500"/>
                <a:gd name="connsiteX182" fmla="*/ 57951 w 504825"/>
                <a:gd name="connsiteY182" fmla="*/ 314294 h 571500"/>
                <a:gd name="connsiteX183" fmla="*/ 52693 w 504825"/>
                <a:gd name="connsiteY183" fmla="*/ 314405 h 571500"/>
                <a:gd name="connsiteX184" fmla="*/ 50521 w 504825"/>
                <a:gd name="connsiteY184" fmla="*/ 315849 h 571500"/>
                <a:gd name="connsiteX185" fmla="*/ 43949 w 504825"/>
                <a:gd name="connsiteY185" fmla="*/ 316626 h 571500"/>
                <a:gd name="connsiteX186" fmla="*/ 41606 w 504825"/>
                <a:gd name="connsiteY186" fmla="*/ 314794 h 571500"/>
                <a:gd name="connsiteX187" fmla="*/ 39548 w 504825"/>
                <a:gd name="connsiteY187" fmla="*/ 318403 h 571500"/>
                <a:gd name="connsiteX188" fmla="*/ 34805 w 504825"/>
                <a:gd name="connsiteY188" fmla="*/ 323401 h 571500"/>
                <a:gd name="connsiteX189" fmla="*/ 28804 w 504825"/>
                <a:gd name="connsiteY189" fmla="*/ 323179 h 571500"/>
                <a:gd name="connsiteX190" fmla="*/ 31376 w 504825"/>
                <a:gd name="connsiteY190" fmla="*/ 317570 h 571500"/>
                <a:gd name="connsiteX191" fmla="*/ 22460 w 504825"/>
                <a:gd name="connsiteY191" fmla="*/ 319514 h 571500"/>
                <a:gd name="connsiteX192" fmla="*/ 20117 w 504825"/>
                <a:gd name="connsiteY192" fmla="*/ 322013 h 571500"/>
                <a:gd name="connsiteX193" fmla="*/ 13888 w 504825"/>
                <a:gd name="connsiteY193" fmla="*/ 325677 h 571500"/>
                <a:gd name="connsiteX194" fmla="*/ 14116 w 504825"/>
                <a:gd name="connsiteY194" fmla="*/ 328565 h 571500"/>
                <a:gd name="connsiteX195" fmla="*/ 14116 w 504825"/>
                <a:gd name="connsiteY195" fmla="*/ 328565 h 571500"/>
                <a:gd name="connsiteX196" fmla="*/ 8058 w 504825"/>
                <a:gd name="connsiteY196" fmla="*/ 328676 h 571500"/>
                <a:gd name="connsiteX197" fmla="*/ 0 w 504825"/>
                <a:gd name="connsiteY197" fmla="*/ 321568 h 571500"/>
                <a:gd name="connsiteX198" fmla="*/ 8172 w 504825"/>
                <a:gd name="connsiteY198" fmla="*/ 319292 h 571500"/>
                <a:gd name="connsiteX199" fmla="*/ 12630 w 504825"/>
                <a:gd name="connsiteY199" fmla="*/ 313628 h 571500"/>
                <a:gd name="connsiteX200" fmla="*/ 10859 w 504825"/>
                <a:gd name="connsiteY200" fmla="*/ 309019 h 571500"/>
                <a:gd name="connsiteX201" fmla="*/ 16002 w 504825"/>
                <a:gd name="connsiteY201" fmla="*/ 305798 h 571500"/>
                <a:gd name="connsiteX202" fmla="*/ 17888 w 504825"/>
                <a:gd name="connsiteY202" fmla="*/ 302411 h 571500"/>
                <a:gd name="connsiteX203" fmla="*/ 24403 w 504825"/>
                <a:gd name="connsiteY203" fmla="*/ 299745 h 571500"/>
                <a:gd name="connsiteX204" fmla="*/ 23546 w 504825"/>
                <a:gd name="connsiteY204" fmla="*/ 295803 h 571500"/>
                <a:gd name="connsiteX205" fmla="*/ 29033 w 504825"/>
                <a:gd name="connsiteY205" fmla="*/ 295247 h 571500"/>
                <a:gd name="connsiteX206" fmla="*/ 32633 w 504825"/>
                <a:gd name="connsiteY206" fmla="*/ 286696 h 571500"/>
                <a:gd name="connsiteX207" fmla="*/ 32576 w 504825"/>
                <a:gd name="connsiteY207" fmla="*/ 283586 h 571500"/>
                <a:gd name="connsiteX208" fmla="*/ 34919 w 504825"/>
                <a:gd name="connsiteY208" fmla="*/ 286752 h 571500"/>
                <a:gd name="connsiteX209" fmla="*/ 38177 w 504825"/>
                <a:gd name="connsiteY209" fmla="*/ 283364 h 571500"/>
                <a:gd name="connsiteX210" fmla="*/ 42177 w 504825"/>
                <a:gd name="connsiteY210" fmla="*/ 286752 h 571500"/>
                <a:gd name="connsiteX211" fmla="*/ 47264 w 504825"/>
                <a:gd name="connsiteY211" fmla="*/ 286141 h 571500"/>
                <a:gd name="connsiteX212" fmla="*/ 47549 w 504825"/>
                <a:gd name="connsiteY212" fmla="*/ 280699 h 571500"/>
                <a:gd name="connsiteX213" fmla="*/ 56979 w 504825"/>
                <a:gd name="connsiteY213" fmla="*/ 272869 h 571500"/>
                <a:gd name="connsiteX214" fmla="*/ 62237 w 504825"/>
                <a:gd name="connsiteY214" fmla="*/ 271092 h 571500"/>
                <a:gd name="connsiteX215" fmla="*/ 61265 w 504825"/>
                <a:gd name="connsiteY215" fmla="*/ 269149 h 571500"/>
                <a:gd name="connsiteX216" fmla="*/ 63037 w 504825"/>
                <a:gd name="connsiteY216" fmla="*/ 264707 h 571500"/>
                <a:gd name="connsiteX217" fmla="*/ 61780 w 504825"/>
                <a:gd name="connsiteY217" fmla="*/ 259987 h 571500"/>
                <a:gd name="connsiteX218" fmla="*/ 63094 w 504825"/>
                <a:gd name="connsiteY218" fmla="*/ 259320 h 571500"/>
                <a:gd name="connsiteX219" fmla="*/ 57837 w 504825"/>
                <a:gd name="connsiteY219" fmla="*/ 254600 h 571500"/>
                <a:gd name="connsiteX220" fmla="*/ 53436 w 504825"/>
                <a:gd name="connsiteY220" fmla="*/ 254934 h 571500"/>
                <a:gd name="connsiteX221" fmla="*/ 54464 w 504825"/>
                <a:gd name="connsiteY221" fmla="*/ 253379 h 571500"/>
                <a:gd name="connsiteX222" fmla="*/ 50293 w 504825"/>
                <a:gd name="connsiteY222" fmla="*/ 248548 h 571500"/>
                <a:gd name="connsiteX223" fmla="*/ 51607 w 504825"/>
                <a:gd name="connsiteY223" fmla="*/ 242717 h 571500"/>
                <a:gd name="connsiteX224" fmla="*/ 49264 w 504825"/>
                <a:gd name="connsiteY224" fmla="*/ 239607 h 571500"/>
                <a:gd name="connsiteX225" fmla="*/ 47435 w 504825"/>
                <a:gd name="connsiteY225" fmla="*/ 230334 h 571500"/>
                <a:gd name="connsiteX226" fmla="*/ 49092 w 504825"/>
                <a:gd name="connsiteY226" fmla="*/ 226947 h 571500"/>
                <a:gd name="connsiteX227" fmla="*/ 53036 w 504825"/>
                <a:gd name="connsiteY227" fmla="*/ 224948 h 571500"/>
                <a:gd name="connsiteX228" fmla="*/ 54579 w 504825"/>
                <a:gd name="connsiteY228" fmla="*/ 222116 h 571500"/>
                <a:gd name="connsiteX229" fmla="*/ 50578 w 504825"/>
                <a:gd name="connsiteY229" fmla="*/ 219117 h 571500"/>
                <a:gd name="connsiteX230" fmla="*/ 47092 w 504825"/>
                <a:gd name="connsiteY230" fmla="*/ 221949 h 571500"/>
                <a:gd name="connsiteX231" fmla="*/ 48578 w 504825"/>
                <a:gd name="connsiteY231" fmla="*/ 214842 h 571500"/>
                <a:gd name="connsiteX232" fmla="*/ 50807 w 504825"/>
                <a:gd name="connsiteY232" fmla="*/ 210844 h 571500"/>
                <a:gd name="connsiteX233" fmla="*/ 50978 w 504825"/>
                <a:gd name="connsiteY233" fmla="*/ 205735 h 571500"/>
                <a:gd name="connsiteX234" fmla="*/ 53550 w 504825"/>
                <a:gd name="connsiteY234" fmla="*/ 198960 h 571500"/>
                <a:gd name="connsiteX235" fmla="*/ 55436 w 504825"/>
                <a:gd name="connsiteY235" fmla="*/ 197517 h 571500"/>
                <a:gd name="connsiteX236" fmla="*/ 50521 w 504825"/>
                <a:gd name="connsiteY236" fmla="*/ 194851 h 571500"/>
                <a:gd name="connsiteX237" fmla="*/ 48921 w 504825"/>
                <a:gd name="connsiteY237" fmla="*/ 196517 h 571500"/>
                <a:gd name="connsiteX238" fmla="*/ 44977 w 504825"/>
                <a:gd name="connsiteY238" fmla="*/ 192797 h 571500"/>
                <a:gd name="connsiteX239" fmla="*/ 44349 w 504825"/>
                <a:gd name="connsiteY239" fmla="*/ 190187 h 571500"/>
                <a:gd name="connsiteX240" fmla="*/ 46235 w 504825"/>
                <a:gd name="connsiteY240" fmla="*/ 186411 h 571500"/>
                <a:gd name="connsiteX241" fmla="*/ 43949 w 504825"/>
                <a:gd name="connsiteY241" fmla="*/ 184412 h 571500"/>
                <a:gd name="connsiteX242" fmla="*/ 43606 w 504825"/>
                <a:gd name="connsiteY242" fmla="*/ 176804 h 571500"/>
                <a:gd name="connsiteX243" fmla="*/ 44863 w 504825"/>
                <a:gd name="connsiteY243" fmla="*/ 173639 h 571500"/>
                <a:gd name="connsiteX244" fmla="*/ 44806 w 504825"/>
                <a:gd name="connsiteY244" fmla="*/ 169030 h 571500"/>
                <a:gd name="connsiteX245" fmla="*/ 49092 w 504825"/>
                <a:gd name="connsiteY245" fmla="*/ 164643 h 571500"/>
                <a:gd name="connsiteX246" fmla="*/ 47892 w 504825"/>
                <a:gd name="connsiteY246" fmla="*/ 160312 h 571500"/>
                <a:gd name="connsiteX247" fmla="*/ 42806 w 504825"/>
                <a:gd name="connsiteY247" fmla="*/ 161811 h 571500"/>
                <a:gd name="connsiteX248" fmla="*/ 41263 w 504825"/>
                <a:gd name="connsiteY248" fmla="*/ 160423 h 571500"/>
                <a:gd name="connsiteX249" fmla="*/ 38119 w 504825"/>
                <a:gd name="connsiteY249" fmla="*/ 162755 h 571500"/>
                <a:gd name="connsiteX250" fmla="*/ 37319 w 504825"/>
                <a:gd name="connsiteY250" fmla="*/ 158702 h 571500"/>
                <a:gd name="connsiteX251" fmla="*/ 44578 w 504825"/>
                <a:gd name="connsiteY251" fmla="*/ 154926 h 571500"/>
                <a:gd name="connsiteX252" fmla="*/ 42863 w 504825"/>
                <a:gd name="connsiteY252" fmla="*/ 152816 h 571500"/>
                <a:gd name="connsiteX253" fmla="*/ 46749 w 504825"/>
                <a:gd name="connsiteY253" fmla="*/ 149595 h 571500"/>
                <a:gd name="connsiteX254" fmla="*/ 47149 w 504825"/>
                <a:gd name="connsiteY254" fmla="*/ 146930 h 571500"/>
                <a:gd name="connsiteX255" fmla="*/ 41777 w 504825"/>
                <a:gd name="connsiteY255" fmla="*/ 143820 h 571500"/>
                <a:gd name="connsiteX256" fmla="*/ 42292 w 504825"/>
                <a:gd name="connsiteY256" fmla="*/ 141210 h 571500"/>
                <a:gd name="connsiteX257" fmla="*/ 41263 w 504825"/>
                <a:gd name="connsiteY257" fmla="*/ 132659 h 571500"/>
                <a:gd name="connsiteX258" fmla="*/ 43663 w 504825"/>
                <a:gd name="connsiteY258" fmla="*/ 125218 h 571500"/>
                <a:gd name="connsiteX259" fmla="*/ 46578 w 504825"/>
                <a:gd name="connsiteY259" fmla="*/ 121498 h 571500"/>
                <a:gd name="connsiteX260" fmla="*/ 46749 w 504825"/>
                <a:gd name="connsiteY260" fmla="*/ 118554 h 571500"/>
                <a:gd name="connsiteX261" fmla="*/ 49092 w 504825"/>
                <a:gd name="connsiteY261" fmla="*/ 115667 h 571500"/>
                <a:gd name="connsiteX262" fmla="*/ 48407 w 504825"/>
                <a:gd name="connsiteY262" fmla="*/ 113113 h 571500"/>
                <a:gd name="connsiteX263" fmla="*/ 41720 w 504825"/>
                <a:gd name="connsiteY263" fmla="*/ 111003 h 571500"/>
                <a:gd name="connsiteX264" fmla="*/ 40977 w 504825"/>
                <a:gd name="connsiteY264" fmla="*/ 107504 h 571500"/>
                <a:gd name="connsiteX265" fmla="*/ 44863 w 504825"/>
                <a:gd name="connsiteY265" fmla="*/ 107227 h 571500"/>
                <a:gd name="connsiteX266" fmla="*/ 43663 w 504825"/>
                <a:gd name="connsiteY266" fmla="*/ 103062 h 571500"/>
                <a:gd name="connsiteX267" fmla="*/ 44977 w 504825"/>
                <a:gd name="connsiteY267" fmla="*/ 98675 h 571500"/>
                <a:gd name="connsiteX268" fmla="*/ 43320 w 504825"/>
                <a:gd name="connsiteY268" fmla="*/ 96510 h 571500"/>
                <a:gd name="connsiteX269" fmla="*/ 48407 w 504825"/>
                <a:gd name="connsiteY269" fmla="*/ 93455 h 571500"/>
                <a:gd name="connsiteX270" fmla="*/ 52122 w 504825"/>
                <a:gd name="connsiteY270" fmla="*/ 89901 h 571500"/>
                <a:gd name="connsiteX271" fmla="*/ 51321 w 504825"/>
                <a:gd name="connsiteY271" fmla="*/ 80906 h 571500"/>
                <a:gd name="connsiteX272" fmla="*/ 55722 w 504825"/>
                <a:gd name="connsiteY272" fmla="*/ 80628 h 571500"/>
                <a:gd name="connsiteX273" fmla="*/ 53607 w 504825"/>
                <a:gd name="connsiteY273" fmla="*/ 76186 h 571500"/>
                <a:gd name="connsiteX274" fmla="*/ 58237 w 504825"/>
                <a:gd name="connsiteY274" fmla="*/ 71966 h 571500"/>
                <a:gd name="connsiteX275" fmla="*/ 58008 w 504825"/>
                <a:gd name="connsiteY275" fmla="*/ 67246 h 571500"/>
                <a:gd name="connsiteX276" fmla="*/ 59894 w 504825"/>
                <a:gd name="connsiteY276" fmla="*/ 68190 h 571500"/>
                <a:gd name="connsiteX277" fmla="*/ 59665 w 504825"/>
                <a:gd name="connsiteY277" fmla="*/ 63692 h 571500"/>
                <a:gd name="connsiteX278" fmla="*/ 61951 w 504825"/>
                <a:gd name="connsiteY278" fmla="*/ 65580 h 571500"/>
                <a:gd name="connsiteX279" fmla="*/ 62751 w 504825"/>
                <a:gd name="connsiteY279" fmla="*/ 60582 h 571500"/>
                <a:gd name="connsiteX280" fmla="*/ 64752 w 504825"/>
                <a:gd name="connsiteY280" fmla="*/ 61304 h 571500"/>
                <a:gd name="connsiteX281" fmla="*/ 67324 w 504825"/>
                <a:gd name="connsiteY281" fmla="*/ 53530 h 571500"/>
                <a:gd name="connsiteX282" fmla="*/ 71267 w 504825"/>
                <a:gd name="connsiteY282" fmla="*/ 55585 h 571500"/>
                <a:gd name="connsiteX283" fmla="*/ 73096 w 504825"/>
                <a:gd name="connsiteY283" fmla="*/ 53141 h 571500"/>
                <a:gd name="connsiteX284" fmla="*/ 79897 w 504825"/>
                <a:gd name="connsiteY284" fmla="*/ 53585 h 571500"/>
                <a:gd name="connsiteX285" fmla="*/ 81097 w 504825"/>
                <a:gd name="connsiteY285" fmla="*/ 56362 h 571500"/>
                <a:gd name="connsiteX286" fmla="*/ 86012 w 504825"/>
                <a:gd name="connsiteY286" fmla="*/ 54696 h 571500"/>
                <a:gd name="connsiteX287" fmla="*/ 84469 w 504825"/>
                <a:gd name="connsiteY287" fmla="*/ 52475 h 571500"/>
                <a:gd name="connsiteX288" fmla="*/ 85726 w 504825"/>
                <a:gd name="connsiteY288" fmla="*/ 48477 h 571500"/>
                <a:gd name="connsiteX289" fmla="*/ 89955 w 504825"/>
                <a:gd name="connsiteY289" fmla="*/ 46811 h 571500"/>
                <a:gd name="connsiteX290" fmla="*/ 89498 w 504825"/>
                <a:gd name="connsiteY290" fmla="*/ 42091 h 571500"/>
                <a:gd name="connsiteX291" fmla="*/ 91727 w 504825"/>
                <a:gd name="connsiteY291" fmla="*/ 39481 h 571500"/>
                <a:gd name="connsiteX292" fmla="*/ 100128 w 504825"/>
                <a:gd name="connsiteY292" fmla="*/ 37649 h 571500"/>
                <a:gd name="connsiteX293" fmla="*/ 103671 w 504825"/>
                <a:gd name="connsiteY293" fmla="*/ 38815 h 571500"/>
                <a:gd name="connsiteX294" fmla="*/ 106757 w 504825"/>
                <a:gd name="connsiteY294" fmla="*/ 37704 h 571500"/>
                <a:gd name="connsiteX295" fmla="*/ 114415 w 504825"/>
                <a:gd name="connsiteY295" fmla="*/ 38204 h 571500"/>
                <a:gd name="connsiteX296" fmla="*/ 122760 w 504825"/>
                <a:gd name="connsiteY296" fmla="*/ 36038 h 571500"/>
                <a:gd name="connsiteX297" fmla="*/ 127103 w 504825"/>
                <a:gd name="connsiteY297" fmla="*/ 39925 h 571500"/>
                <a:gd name="connsiteX298" fmla="*/ 132589 w 504825"/>
                <a:gd name="connsiteY298" fmla="*/ 40647 h 571500"/>
                <a:gd name="connsiteX299" fmla="*/ 139105 w 504825"/>
                <a:gd name="connsiteY299" fmla="*/ 46034 h 571500"/>
                <a:gd name="connsiteX300" fmla="*/ 140248 w 504825"/>
                <a:gd name="connsiteY300" fmla="*/ 49754 h 571500"/>
                <a:gd name="connsiteX301" fmla="*/ 143677 w 504825"/>
                <a:gd name="connsiteY301" fmla="*/ 49032 h 571500"/>
                <a:gd name="connsiteX302" fmla="*/ 146763 w 504825"/>
                <a:gd name="connsiteY302" fmla="*/ 52753 h 571500"/>
                <a:gd name="connsiteX303" fmla="*/ 153678 w 504825"/>
                <a:gd name="connsiteY303" fmla="*/ 49421 h 571500"/>
                <a:gd name="connsiteX304" fmla="*/ 155564 w 504825"/>
                <a:gd name="connsiteY304" fmla="*/ 44257 h 571500"/>
                <a:gd name="connsiteX305" fmla="*/ 159279 w 504825"/>
                <a:gd name="connsiteY305" fmla="*/ 46478 h 571500"/>
                <a:gd name="connsiteX306" fmla="*/ 164422 w 504825"/>
                <a:gd name="connsiteY306" fmla="*/ 44312 h 571500"/>
                <a:gd name="connsiteX307" fmla="*/ 171852 w 504825"/>
                <a:gd name="connsiteY307" fmla="*/ 37538 h 571500"/>
                <a:gd name="connsiteX308" fmla="*/ 167908 w 504825"/>
                <a:gd name="connsiteY308" fmla="*/ 30708 h 571500"/>
                <a:gd name="connsiteX309" fmla="*/ 163222 w 504825"/>
                <a:gd name="connsiteY309" fmla="*/ 29819 h 571500"/>
                <a:gd name="connsiteX310" fmla="*/ 162193 w 504825"/>
                <a:gd name="connsiteY310" fmla="*/ 24710 h 571500"/>
                <a:gd name="connsiteX311" fmla="*/ 158479 w 504825"/>
                <a:gd name="connsiteY311" fmla="*/ 22933 h 571500"/>
                <a:gd name="connsiteX312" fmla="*/ 160193 w 504825"/>
                <a:gd name="connsiteY312" fmla="*/ 17714 h 571500"/>
                <a:gd name="connsiteX313" fmla="*/ 163908 w 504825"/>
                <a:gd name="connsiteY313" fmla="*/ 14826 h 571500"/>
                <a:gd name="connsiteX314" fmla="*/ 157793 w 504825"/>
                <a:gd name="connsiteY314" fmla="*/ 11439 h 571500"/>
                <a:gd name="connsiteX315" fmla="*/ 158364 w 504825"/>
                <a:gd name="connsiteY315" fmla="*/ 7607 h 571500"/>
                <a:gd name="connsiteX316" fmla="*/ 161508 w 504825"/>
                <a:gd name="connsiteY316" fmla="*/ 6997 h 571500"/>
                <a:gd name="connsiteX317" fmla="*/ 167966 w 504825"/>
                <a:gd name="connsiteY317" fmla="*/ 7719 h 571500"/>
                <a:gd name="connsiteX318" fmla="*/ 172595 w 504825"/>
                <a:gd name="connsiteY318" fmla="*/ 5220 h 571500"/>
                <a:gd name="connsiteX319" fmla="*/ 178310 w 504825"/>
                <a:gd name="connsiteY319" fmla="*/ 9995 h 571500"/>
                <a:gd name="connsiteX320" fmla="*/ 182367 w 504825"/>
                <a:gd name="connsiteY320" fmla="*/ 7719 h 571500"/>
                <a:gd name="connsiteX321" fmla="*/ 181510 w 504825"/>
                <a:gd name="connsiteY321" fmla="*/ 1444 h 571500"/>
                <a:gd name="connsiteX322" fmla="*/ 191169 w 504825"/>
                <a:gd name="connsiteY322" fmla="*/ 0 h 571500"/>
                <a:gd name="connsiteX323" fmla="*/ 197970 w 504825"/>
                <a:gd name="connsiteY323" fmla="*/ 1610 h 571500"/>
                <a:gd name="connsiteX324" fmla="*/ 198484 w 504825"/>
                <a:gd name="connsiteY324" fmla="*/ 6775 h 571500"/>
                <a:gd name="connsiteX325" fmla="*/ 207914 w 504825"/>
                <a:gd name="connsiteY325" fmla="*/ 8329 h 571500"/>
                <a:gd name="connsiteX326" fmla="*/ 227459 w 504825"/>
                <a:gd name="connsiteY326" fmla="*/ 9218 h 571500"/>
                <a:gd name="connsiteX327" fmla="*/ 229745 w 504825"/>
                <a:gd name="connsiteY327" fmla="*/ 12327 h 571500"/>
                <a:gd name="connsiteX328" fmla="*/ 235746 w 504825"/>
                <a:gd name="connsiteY328" fmla="*/ 16714 h 571500"/>
                <a:gd name="connsiteX329" fmla="*/ 236775 w 504825"/>
                <a:gd name="connsiteY329" fmla="*/ 19491 h 571500"/>
                <a:gd name="connsiteX330" fmla="*/ 240490 w 504825"/>
                <a:gd name="connsiteY330" fmla="*/ 18880 h 571500"/>
                <a:gd name="connsiteX331" fmla="*/ 241575 w 504825"/>
                <a:gd name="connsiteY331" fmla="*/ 22878 h 571500"/>
                <a:gd name="connsiteX332" fmla="*/ 245519 w 504825"/>
                <a:gd name="connsiteY332" fmla="*/ 21046 h 571500"/>
                <a:gd name="connsiteX333" fmla="*/ 249119 w 504825"/>
                <a:gd name="connsiteY333" fmla="*/ 22267 h 571500"/>
                <a:gd name="connsiteX334" fmla="*/ 253920 w 504825"/>
                <a:gd name="connsiteY334" fmla="*/ 21490 h 571500"/>
                <a:gd name="connsiteX335" fmla="*/ 256378 w 504825"/>
                <a:gd name="connsiteY335" fmla="*/ 24877 h 571500"/>
                <a:gd name="connsiteX336" fmla="*/ 267065 w 504825"/>
                <a:gd name="connsiteY336" fmla="*/ 25488 h 571500"/>
                <a:gd name="connsiteX337" fmla="*/ 267065 w 504825"/>
                <a:gd name="connsiteY337" fmla="*/ 25488 h 571500"/>
                <a:gd name="connsiteX338" fmla="*/ 270437 w 504825"/>
                <a:gd name="connsiteY338" fmla="*/ 25321 h 571500"/>
                <a:gd name="connsiteX339" fmla="*/ 272151 w 504825"/>
                <a:gd name="connsiteY339" fmla="*/ 23267 h 571500"/>
                <a:gd name="connsiteX340" fmla="*/ 272151 w 504825"/>
                <a:gd name="connsiteY340" fmla="*/ 23267 h 571500"/>
                <a:gd name="connsiteX341" fmla="*/ 275295 w 504825"/>
                <a:gd name="connsiteY341" fmla="*/ 22101 h 571500"/>
                <a:gd name="connsiteX342" fmla="*/ 280209 w 504825"/>
                <a:gd name="connsiteY342" fmla="*/ 24155 h 571500"/>
                <a:gd name="connsiteX343" fmla="*/ 284896 w 504825"/>
                <a:gd name="connsiteY343" fmla="*/ 28875 h 571500"/>
                <a:gd name="connsiteX344" fmla="*/ 288439 w 504825"/>
                <a:gd name="connsiteY344" fmla="*/ 28986 h 571500"/>
                <a:gd name="connsiteX345" fmla="*/ 288439 w 504825"/>
                <a:gd name="connsiteY345" fmla="*/ 28986 h 571500"/>
                <a:gd name="connsiteX346" fmla="*/ 290897 w 504825"/>
                <a:gd name="connsiteY346" fmla="*/ 31041 h 571500"/>
                <a:gd name="connsiteX347" fmla="*/ 294611 w 504825"/>
                <a:gd name="connsiteY347" fmla="*/ 31485 h 571500"/>
                <a:gd name="connsiteX348" fmla="*/ 293583 w 504825"/>
                <a:gd name="connsiteY348" fmla="*/ 35316 h 571500"/>
                <a:gd name="connsiteX349" fmla="*/ 298555 w 504825"/>
                <a:gd name="connsiteY349" fmla="*/ 37260 h 571500"/>
                <a:gd name="connsiteX350" fmla="*/ 304841 w 504825"/>
                <a:gd name="connsiteY350" fmla="*/ 40980 h 571500"/>
                <a:gd name="connsiteX351" fmla="*/ 303870 w 504825"/>
                <a:gd name="connsiteY351" fmla="*/ 47644 h 571500"/>
                <a:gd name="connsiteX352" fmla="*/ 306098 w 504825"/>
                <a:gd name="connsiteY352" fmla="*/ 47200 h 571500"/>
                <a:gd name="connsiteX353" fmla="*/ 308099 w 504825"/>
                <a:gd name="connsiteY353" fmla="*/ 49976 h 571500"/>
                <a:gd name="connsiteX354" fmla="*/ 314328 w 504825"/>
                <a:gd name="connsiteY354" fmla="*/ 50254 h 571500"/>
                <a:gd name="connsiteX355" fmla="*/ 316557 w 504825"/>
                <a:gd name="connsiteY355" fmla="*/ 52697 h 571500"/>
                <a:gd name="connsiteX356" fmla="*/ 320443 w 504825"/>
                <a:gd name="connsiteY356" fmla="*/ 49976 h 571500"/>
                <a:gd name="connsiteX357" fmla="*/ 319472 w 504825"/>
                <a:gd name="connsiteY357" fmla="*/ 54585 h 571500"/>
                <a:gd name="connsiteX358" fmla="*/ 325930 w 504825"/>
                <a:gd name="connsiteY358" fmla="*/ 57861 h 571500"/>
                <a:gd name="connsiteX359" fmla="*/ 323872 w 504825"/>
                <a:gd name="connsiteY359" fmla="*/ 63081 h 571500"/>
                <a:gd name="connsiteX360" fmla="*/ 324787 w 504825"/>
                <a:gd name="connsiteY360" fmla="*/ 65136 h 571500"/>
                <a:gd name="connsiteX361" fmla="*/ 328673 w 504825"/>
                <a:gd name="connsiteY361" fmla="*/ 62192 h 571500"/>
                <a:gd name="connsiteX362" fmla="*/ 331988 w 504825"/>
                <a:gd name="connsiteY362" fmla="*/ 62581 h 571500"/>
                <a:gd name="connsiteX363" fmla="*/ 337188 w 504825"/>
                <a:gd name="connsiteY363" fmla="*/ 56473 h 571500"/>
                <a:gd name="connsiteX364" fmla="*/ 338560 w 504825"/>
                <a:gd name="connsiteY364" fmla="*/ 52697 h 571500"/>
                <a:gd name="connsiteX365" fmla="*/ 344104 w 504825"/>
                <a:gd name="connsiteY365" fmla="*/ 53197 h 571500"/>
                <a:gd name="connsiteX366" fmla="*/ 348047 w 504825"/>
                <a:gd name="connsiteY366" fmla="*/ 56195 h 571500"/>
                <a:gd name="connsiteX367" fmla="*/ 350847 w 504825"/>
                <a:gd name="connsiteY367" fmla="*/ 53752 h 571500"/>
                <a:gd name="connsiteX368" fmla="*/ 357191 w 504825"/>
                <a:gd name="connsiteY368" fmla="*/ 55473 h 571500"/>
                <a:gd name="connsiteX369" fmla="*/ 358163 w 504825"/>
                <a:gd name="connsiteY369" fmla="*/ 57139 h 571500"/>
                <a:gd name="connsiteX370" fmla="*/ 362163 w 504825"/>
                <a:gd name="connsiteY370" fmla="*/ 56140 h 571500"/>
                <a:gd name="connsiteX371" fmla="*/ 364049 w 504825"/>
                <a:gd name="connsiteY371" fmla="*/ 51142 h 571500"/>
                <a:gd name="connsiteX372" fmla="*/ 365821 w 504825"/>
                <a:gd name="connsiteY372" fmla="*/ 51475 h 571500"/>
                <a:gd name="connsiteX373" fmla="*/ 370964 w 504825"/>
                <a:gd name="connsiteY373" fmla="*/ 47644 h 571500"/>
                <a:gd name="connsiteX374" fmla="*/ 371422 w 504825"/>
                <a:gd name="connsiteY374" fmla="*/ 41813 h 571500"/>
                <a:gd name="connsiteX375" fmla="*/ 377708 w 504825"/>
                <a:gd name="connsiteY375" fmla="*/ 36760 h 571500"/>
                <a:gd name="connsiteX376" fmla="*/ 380737 w 504825"/>
                <a:gd name="connsiteY376" fmla="*/ 36705 h 571500"/>
                <a:gd name="connsiteX377" fmla="*/ 383480 w 504825"/>
                <a:gd name="connsiteY377" fmla="*/ 38537 h 571500"/>
                <a:gd name="connsiteX378" fmla="*/ 383766 w 504825"/>
                <a:gd name="connsiteY378" fmla="*/ 46478 h 571500"/>
                <a:gd name="connsiteX379" fmla="*/ 385424 w 504825"/>
                <a:gd name="connsiteY379" fmla="*/ 47477 h 571500"/>
                <a:gd name="connsiteX380" fmla="*/ 388224 w 504825"/>
                <a:gd name="connsiteY380" fmla="*/ 42147 h 571500"/>
                <a:gd name="connsiteX381" fmla="*/ 392967 w 504825"/>
                <a:gd name="connsiteY381" fmla="*/ 37871 h 571500"/>
                <a:gd name="connsiteX382" fmla="*/ 391024 w 504825"/>
                <a:gd name="connsiteY382" fmla="*/ 46311 h 571500"/>
                <a:gd name="connsiteX383" fmla="*/ 382737 w 504825"/>
                <a:gd name="connsiteY383" fmla="*/ 54085 h 571500"/>
                <a:gd name="connsiteX384" fmla="*/ 382395 w 504825"/>
                <a:gd name="connsiteY384" fmla="*/ 55585 h 571500"/>
                <a:gd name="connsiteX385" fmla="*/ 385938 w 504825"/>
                <a:gd name="connsiteY385" fmla="*/ 69856 h 571500"/>
                <a:gd name="connsiteX386" fmla="*/ 393768 w 504825"/>
                <a:gd name="connsiteY386" fmla="*/ 64469 h 571500"/>
                <a:gd name="connsiteX387" fmla="*/ 395882 w 504825"/>
                <a:gd name="connsiteY387" fmla="*/ 64580 h 571500"/>
                <a:gd name="connsiteX388" fmla="*/ 397825 w 504825"/>
                <a:gd name="connsiteY388" fmla="*/ 73576 h 571500"/>
                <a:gd name="connsiteX389" fmla="*/ 399825 w 504825"/>
                <a:gd name="connsiteY389" fmla="*/ 71299 h 571500"/>
                <a:gd name="connsiteX390" fmla="*/ 404055 w 504825"/>
                <a:gd name="connsiteY390" fmla="*/ 72410 h 571500"/>
                <a:gd name="connsiteX391" fmla="*/ 407427 w 504825"/>
                <a:gd name="connsiteY391" fmla="*/ 68523 h 571500"/>
                <a:gd name="connsiteX392" fmla="*/ 411198 w 504825"/>
                <a:gd name="connsiteY392" fmla="*/ 62303 h 571500"/>
                <a:gd name="connsiteX393" fmla="*/ 416285 w 504825"/>
                <a:gd name="connsiteY393" fmla="*/ 56862 h 571500"/>
                <a:gd name="connsiteX394" fmla="*/ 425600 w 504825"/>
                <a:gd name="connsiteY394" fmla="*/ 45312 h 571500"/>
                <a:gd name="connsiteX395" fmla="*/ 443603 w 504825"/>
                <a:gd name="connsiteY395" fmla="*/ 29708 h 571500"/>
                <a:gd name="connsiteX396" fmla="*/ 443946 w 504825"/>
                <a:gd name="connsiteY396" fmla="*/ 33984 h 571500"/>
                <a:gd name="connsiteX397" fmla="*/ 441660 w 504825"/>
                <a:gd name="connsiteY397" fmla="*/ 38371 h 571500"/>
                <a:gd name="connsiteX398" fmla="*/ 442403 w 504825"/>
                <a:gd name="connsiteY398" fmla="*/ 42757 h 571500"/>
                <a:gd name="connsiteX399" fmla="*/ 440688 w 504825"/>
                <a:gd name="connsiteY399" fmla="*/ 45700 h 571500"/>
                <a:gd name="connsiteX400" fmla="*/ 441317 w 504825"/>
                <a:gd name="connsiteY400" fmla="*/ 48255 h 571500"/>
                <a:gd name="connsiteX401" fmla="*/ 446803 w 504825"/>
                <a:gd name="connsiteY401" fmla="*/ 49199 h 571500"/>
                <a:gd name="connsiteX402" fmla="*/ 452118 w 504825"/>
                <a:gd name="connsiteY402" fmla="*/ 47311 h 571500"/>
                <a:gd name="connsiteX403" fmla="*/ 453719 w 504825"/>
                <a:gd name="connsiteY403" fmla="*/ 51697 h 571500"/>
                <a:gd name="connsiteX404" fmla="*/ 455890 w 504825"/>
                <a:gd name="connsiteY404" fmla="*/ 52642 h 571500"/>
                <a:gd name="connsiteX405" fmla="*/ 459091 w 504825"/>
                <a:gd name="connsiteY405" fmla="*/ 58528 h 571500"/>
                <a:gd name="connsiteX406" fmla="*/ 456462 w 504825"/>
                <a:gd name="connsiteY406" fmla="*/ 61082 h 571500"/>
                <a:gd name="connsiteX407" fmla="*/ 449089 w 504825"/>
                <a:gd name="connsiteY407" fmla="*/ 64525 h 571500"/>
                <a:gd name="connsiteX408" fmla="*/ 453433 w 504825"/>
                <a:gd name="connsiteY408" fmla="*/ 65524 h 571500"/>
                <a:gd name="connsiteX409" fmla="*/ 460634 w 504825"/>
                <a:gd name="connsiteY409" fmla="*/ 72687 h 571500"/>
                <a:gd name="connsiteX410" fmla="*/ 458405 w 504825"/>
                <a:gd name="connsiteY410" fmla="*/ 78296 h 571500"/>
                <a:gd name="connsiteX411" fmla="*/ 453147 w 504825"/>
                <a:gd name="connsiteY411" fmla="*/ 78907 h 571500"/>
                <a:gd name="connsiteX412" fmla="*/ 451890 w 504825"/>
                <a:gd name="connsiteY412" fmla="*/ 84737 h 571500"/>
                <a:gd name="connsiteX413" fmla="*/ 449204 w 504825"/>
                <a:gd name="connsiteY413" fmla="*/ 86570 h 571500"/>
                <a:gd name="connsiteX414" fmla="*/ 447146 w 504825"/>
                <a:gd name="connsiteY414" fmla="*/ 93455 h 571500"/>
                <a:gd name="connsiteX415" fmla="*/ 451032 w 504825"/>
                <a:gd name="connsiteY415" fmla="*/ 96176 h 571500"/>
                <a:gd name="connsiteX416" fmla="*/ 454861 w 504825"/>
                <a:gd name="connsiteY416" fmla="*/ 96121 h 571500"/>
                <a:gd name="connsiteX417" fmla="*/ 454747 w 504825"/>
                <a:gd name="connsiteY417" fmla="*/ 99286 h 571500"/>
                <a:gd name="connsiteX418" fmla="*/ 452061 w 504825"/>
                <a:gd name="connsiteY418" fmla="*/ 102173 h 571500"/>
                <a:gd name="connsiteX419" fmla="*/ 454633 w 504825"/>
                <a:gd name="connsiteY419" fmla="*/ 108004 h 571500"/>
                <a:gd name="connsiteX420" fmla="*/ 455147 w 504825"/>
                <a:gd name="connsiteY420" fmla="*/ 111946 h 571500"/>
                <a:gd name="connsiteX421" fmla="*/ 457605 w 504825"/>
                <a:gd name="connsiteY421" fmla="*/ 109059 h 571500"/>
                <a:gd name="connsiteX422" fmla="*/ 460119 w 504825"/>
                <a:gd name="connsiteY422" fmla="*/ 113723 h 571500"/>
                <a:gd name="connsiteX423" fmla="*/ 462520 w 504825"/>
                <a:gd name="connsiteY423" fmla="*/ 110058 h 571500"/>
                <a:gd name="connsiteX424" fmla="*/ 466292 w 504825"/>
                <a:gd name="connsiteY424" fmla="*/ 109004 h 571500"/>
                <a:gd name="connsiteX425" fmla="*/ 469663 w 504825"/>
                <a:gd name="connsiteY425" fmla="*/ 113945 h 571500"/>
                <a:gd name="connsiteX426" fmla="*/ 472407 w 504825"/>
                <a:gd name="connsiteY426" fmla="*/ 113224 h 571500"/>
                <a:gd name="connsiteX427" fmla="*/ 471892 w 504825"/>
                <a:gd name="connsiteY427" fmla="*/ 116111 h 571500"/>
                <a:gd name="connsiteX428" fmla="*/ 473893 w 504825"/>
                <a:gd name="connsiteY428" fmla="*/ 117055 h 571500"/>
                <a:gd name="connsiteX429" fmla="*/ 477950 w 504825"/>
                <a:gd name="connsiteY429" fmla="*/ 115167 h 571500"/>
                <a:gd name="connsiteX430" fmla="*/ 479779 w 504825"/>
                <a:gd name="connsiteY430" fmla="*/ 120220 h 571500"/>
                <a:gd name="connsiteX431" fmla="*/ 479208 w 504825"/>
                <a:gd name="connsiteY431" fmla="*/ 122441 h 571500"/>
                <a:gd name="connsiteX432" fmla="*/ 480922 w 504825"/>
                <a:gd name="connsiteY432" fmla="*/ 126773 h 571500"/>
                <a:gd name="connsiteX433" fmla="*/ 484180 w 504825"/>
                <a:gd name="connsiteY433" fmla="*/ 124885 h 571500"/>
                <a:gd name="connsiteX434" fmla="*/ 483837 w 504825"/>
                <a:gd name="connsiteY434" fmla="*/ 128883 h 571500"/>
                <a:gd name="connsiteX435" fmla="*/ 485951 w 504825"/>
                <a:gd name="connsiteY435" fmla="*/ 131715 h 571500"/>
                <a:gd name="connsiteX436" fmla="*/ 488923 w 504825"/>
                <a:gd name="connsiteY436" fmla="*/ 130493 h 571500"/>
                <a:gd name="connsiteX437" fmla="*/ 488580 w 504825"/>
                <a:gd name="connsiteY437" fmla="*/ 133714 h 571500"/>
                <a:gd name="connsiteX438" fmla="*/ 490466 w 504825"/>
                <a:gd name="connsiteY438" fmla="*/ 137712 h 571500"/>
                <a:gd name="connsiteX439" fmla="*/ 494924 w 504825"/>
                <a:gd name="connsiteY439" fmla="*/ 136768 h 571500"/>
                <a:gd name="connsiteX440" fmla="*/ 497610 w 504825"/>
                <a:gd name="connsiteY440" fmla="*/ 138267 h 571500"/>
                <a:gd name="connsiteX441" fmla="*/ 496124 w 504825"/>
                <a:gd name="connsiteY441" fmla="*/ 143487 h 571500"/>
                <a:gd name="connsiteX442" fmla="*/ 497953 w 504825"/>
                <a:gd name="connsiteY442" fmla="*/ 145430 h 571500"/>
                <a:gd name="connsiteX443" fmla="*/ 494695 w 504825"/>
                <a:gd name="connsiteY443" fmla="*/ 160034 h 571500"/>
                <a:gd name="connsiteX444" fmla="*/ 495610 w 504825"/>
                <a:gd name="connsiteY444" fmla="*/ 161756 h 571500"/>
                <a:gd name="connsiteX445" fmla="*/ 491324 w 504825"/>
                <a:gd name="connsiteY445" fmla="*/ 166920 h 571500"/>
                <a:gd name="connsiteX446" fmla="*/ 496181 w 504825"/>
                <a:gd name="connsiteY446" fmla="*/ 169530 h 571500"/>
                <a:gd name="connsiteX447" fmla="*/ 497667 w 504825"/>
                <a:gd name="connsiteY447" fmla="*/ 172306 h 571500"/>
                <a:gd name="connsiteX448" fmla="*/ 503611 w 504825"/>
                <a:gd name="connsiteY448" fmla="*/ 174694 h 571500"/>
                <a:gd name="connsiteX449" fmla="*/ 503497 w 504825"/>
                <a:gd name="connsiteY449" fmla="*/ 176638 h 571500"/>
                <a:gd name="connsiteX450" fmla="*/ 499325 w 504825"/>
                <a:gd name="connsiteY450" fmla="*/ 180192 h 571500"/>
                <a:gd name="connsiteX451" fmla="*/ 503268 w 504825"/>
                <a:gd name="connsiteY451" fmla="*/ 183301 h 571500"/>
                <a:gd name="connsiteX452" fmla="*/ 506754 w 504825"/>
                <a:gd name="connsiteY452" fmla="*/ 184079 h 571500"/>
                <a:gd name="connsiteX453" fmla="*/ 506811 w 504825"/>
                <a:gd name="connsiteY453" fmla="*/ 192130 h 571500"/>
                <a:gd name="connsiteX454" fmla="*/ 501725 w 504825"/>
                <a:gd name="connsiteY454" fmla="*/ 195129 h 571500"/>
                <a:gd name="connsiteX455" fmla="*/ 500239 w 504825"/>
                <a:gd name="connsiteY455" fmla="*/ 199460 h 571500"/>
                <a:gd name="connsiteX456" fmla="*/ 496696 w 504825"/>
                <a:gd name="connsiteY456" fmla="*/ 199793 h 571500"/>
                <a:gd name="connsiteX457" fmla="*/ 493495 w 504825"/>
                <a:gd name="connsiteY457" fmla="*/ 204180 h 571500"/>
                <a:gd name="connsiteX458" fmla="*/ 493324 w 504825"/>
                <a:gd name="connsiteY458" fmla="*/ 206512 h 571500"/>
                <a:gd name="connsiteX459" fmla="*/ 489723 w 504825"/>
                <a:gd name="connsiteY459" fmla="*/ 207678 h 571500"/>
                <a:gd name="connsiteX460" fmla="*/ 484466 w 504825"/>
                <a:gd name="connsiteY460" fmla="*/ 207345 h 571500"/>
                <a:gd name="connsiteX461" fmla="*/ 482637 w 504825"/>
                <a:gd name="connsiteY461" fmla="*/ 208789 h 571500"/>
                <a:gd name="connsiteX462" fmla="*/ 485666 w 504825"/>
                <a:gd name="connsiteY462" fmla="*/ 217285 h 571500"/>
                <a:gd name="connsiteX463" fmla="*/ 487723 w 504825"/>
                <a:gd name="connsiteY463" fmla="*/ 219728 h 571500"/>
                <a:gd name="connsiteX464" fmla="*/ 485723 w 504825"/>
                <a:gd name="connsiteY464" fmla="*/ 222449 h 571500"/>
                <a:gd name="connsiteX465" fmla="*/ 480579 w 504825"/>
                <a:gd name="connsiteY465" fmla="*/ 221394 h 571500"/>
                <a:gd name="connsiteX466" fmla="*/ 480236 w 504825"/>
                <a:gd name="connsiteY466" fmla="*/ 223893 h 571500"/>
                <a:gd name="connsiteX467" fmla="*/ 477436 w 504825"/>
                <a:gd name="connsiteY467" fmla="*/ 223782 h 571500"/>
                <a:gd name="connsiteX468" fmla="*/ 475379 w 504825"/>
                <a:gd name="connsiteY468" fmla="*/ 226669 h 571500"/>
                <a:gd name="connsiteX469" fmla="*/ 470749 w 504825"/>
                <a:gd name="connsiteY469" fmla="*/ 225226 h 571500"/>
                <a:gd name="connsiteX470" fmla="*/ 468978 w 504825"/>
                <a:gd name="connsiteY470" fmla="*/ 228724 h 571500"/>
                <a:gd name="connsiteX471" fmla="*/ 466920 w 504825"/>
                <a:gd name="connsiteY471" fmla="*/ 227613 h 571500"/>
                <a:gd name="connsiteX472" fmla="*/ 460348 w 504825"/>
                <a:gd name="connsiteY472" fmla="*/ 232722 h 571500"/>
                <a:gd name="connsiteX473" fmla="*/ 458119 w 504825"/>
                <a:gd name="connsiteY473" fmla="*/ 238886 h 571500"/>
                <a:gd name="connsiteX474" fmla="*/ 460748 w 504825"/>
                <a:gd name="connsiteY474" fmla="*/ 240440 h 571500"/>
                <a:gd name="connsiteX475" fmla="*/ 461377 w 504825"/>
                <a:gd name="connsiteY475" fmla="*/ 246826 h 571500"/>
                <a:gd name="connsiteX476" fmla="*/ 455433 w 504825"/>
                <a:gd name="connsiteY476" fmla="*/ 252935 h 571500"/>
                <a:gd name="connsiteX477" fmla="*/ 455204 w 504825"/>
                <a:gd name="connsiteY477" fmla="*/ 255156 h 571500"/>
                <a:gd name="connsiteX478" fmla="*/ 451090 w 504825"/>
                <a:gd name="connsiteY478" fmla="*/ 261042 h 571500"/>
                <a:gd name="connsiteX479" fmla="*/ 446918 w 504825"/>
                <a:gd name="connsiteY479" fmla="*/ 265040 h 571500"/>
                <a:gd name="connsiteX480" fmla="*/ 447032 w 504825"/>
                <a:gd name="connsiteY480" fmla="*/ 269260 h 571500"/>
                <a:gd name="connsiteX481" fmla="*/ 444289 w 504825"/>
                <a:gd name="connsiteY481" fmla="*/ 273425 h 571500"/>
                <a:gd name="connsiteX482" fmla="*/ 444689 w 504825"/>
                <a:gd name="connsiteY482" fmla="*/ 275590 h 571500"/>
                <a:gd name="connsiteX483" fmla="*/ 448746 w 504825"/>
                <a:gd name="connsiteY483" fmla="*/ 278200 h 571500"/>
                <a:gd name="connsiteX484" fmla="*/ 445432 w 504825"/>
                <a:gd name="connsiteY484" fmla="*/ 281532 h 571500"/>
                <a:gd name="connsiteX485" fmla="*/ 446003 w 504825"/>
                <a:gd name="connsiteY485" fmla="*/ 285641 h 571500"/>
                <a:gd name="connsiteX486" fmla="*/ 449204 w 504825"/>
                <a:gd name="connsiteY486" fmla="*/ 288084 h 571500"/>
                <a:gd name="connsiteX487" fmla="*/ 446746 w 504825"/>
                <a:gd name="connsiteY487" fmla="*/ 289750 h 571500"/>
                <a:gd name="connsiteX488" fmla="*/ 447775 w 504825"/>
                <a:gd name="connsiteY488" fmla="*/ 294304 h 571500"/>
                <a:gd name="connsiteX489" fmla="*/ 451604 w 504825"/>
                <a:gd name="connsiteY489" fmla="*/ 294137 h 571500"/>
                <a:gd name="connsiteX490" fmla="*/ 455490 w 504825"/>
                <a:gd name="connsiteY490" fmla="*/ 295747 h 571500"/>
                <a:gd name="connsiteX491" fmla="*/ 458119 w 504825"/>
                <a:gd name="connsiteY491" fmla="*/ 293804 h 571500"/>
                <a:gd name="connsiteX492" fmla="*/ 471549 w 504825"/>
                <a:gd name="connsiteY492" fmla="*/ 290195 h 571500"/>
                <a:gd name="connsiteX493" fmla="*/ 471549 w 504825"/>
                <a:gd name="connsiteY493" fmla="*/ 294193 h 571500"/>
                <a:gd name="connsiteX494" fmla="*/ 469835 w 504825"/>
                <a:gd name="connsiteY494" fmla="*/ 298524 h 571500"/>
                <a:gd name="connsiteX495" fmla="*/ 471549 w 504825"/>
                <a:gd name="connsiteY495" fmla="*/ 300134 h 571500"/>
                <a:gd name="connsiteX496" fmla="*/ 469149 w 504825"/>
                <a:gd name="connsiteY496" fmla="*/ 307186 h 571500"/>
                <a:gd name="connsiteX497" fmla="*/ 462862 w 504825"/>
                <a:gd name="connsiteY497" fmla="*/ 316071 h 571500"/>
                <a:gd name="connsiteX498" fmla="*/ 462177 w 504825"/>
                <a:gd name="connsiteY498" fmla="*/ 320291 h 571500"/>
                <a:gd name="connsiteX499" fmla="*/ 465091 w 504825"/>
                <a:gd name="connsiteY499" fmla="*/ 320014 h 571500"/>
                <a:gd name="connsiteX500" fmla="*/ 467035 w 504825"/>
                <a:gd name="connsiteY500" fmla="*/ 326566 h 571500"/>
                <a:gd name="connsiteX501" fmla="*/ 470635 w 504825"/>
                <a:gd name="connsiteY501" fmla="*/ 328454 h 571500"/>
                <a:gd name="connsiteX502" fmla="*/ 473378 w 504825"/>
                <a:gd name="connsiteY502" fmla="*/ 334007 h 571500"/>
                <a:gd name="connsiteX503" fmla="*/ 476579 w 504825"/>
                <a:gd name="connsiteY503" fmla="*/ 335673 h 571500"/>
                <a:gd name="connsiteX504" fmla="*/ 473150 w 504825"/>
                <a:gd name="connsiteY504" fmla="*/ 341225 h 571500"/>
                <a:gd name="connsiteX505" fmla="*/ 471949 w 504825"/>
                <a:gd name="connsiteY505" fmla="*/ 345002 h 571500"/>
                <a:gd name="connsiteX506" fmla="*/ 468120 w 504825"/>
                <a:gd name="connsiteY506" fmla="*/ 350499 h 571500"/>
                <a:gd name="connsiteX507" fmla="*/ 469778 w 504825"/>
                <a:gd name="connsiteY507" fmla="*/ 354330 h 571500"/>
                <a:gd name="connsiteX508" fmla="*/ 470406 w 504825"/>
                <a:gd name="connsiteY508" fmla="*/ 365270 h 571500"/>
                <a:gd name="connsiteX509" fmla="*/ 475264 w 504825"/>
                <a:gd name="connsiteY509" fmla="*/ 370489 h 571500"/>
                <a:gd name="connsiteX510" fmla="*/ 483037 w 504825"/>
                <a:gd name="connsiteY510" fmla="*/ 370323 h 571500"/>
                <a:gd name="connsiteX511" fmla="*/ 485151 w 504825"/>
                <a:gd name="connsiteY511" fmla="*/ 373266 h 571500"/>
                <a:gd name="connsiteX512" fmla="*/ 493438 w 504825"/>
                <a:gd name="connsiteY512" fmla="*/ 375098 h 571500"/>
                <a:gd name="connsiteX513" fmla="*/ 490066 w 504825"/>
                <a:gd name="connsiteY513" fmla="*/ 384372 h 571500"/>
                <a:gd name="connsiteX514" fmla="*/ 493552 w 504825"/>
                <a:gd name="connsiteY514" fmla="*/ 384094 h 571500"/>
                <a:gd name="connsiteX515" fmla="*/ 491723 w 504825"/>
                <a:gd name="connsiteY515" fmla="*/ 386870 h 571500"/>
                <a:gd name="connsiteX516" fmla="*/ 491266 w 504825"/>
                <a:gd name="connsiteY516" fmla="*/ 392035 h 571500"/>
                <a:gd name="connsiteX517" fmla="*/ 489152 w 504825"/>
                <a:gd name="connsiteY517" fmla="*/ 392035 h 571500"/>
                <a:gd name="connsiteX518" fmla="*/ 486180 w 504825"/>
                <a:gd name="connsiteY518" fmla="*/ 395089 h 571500"/>
                <a:gd name="connsiteX519" fmla="*/ 487780 w 504825"/>
                <a:gd name="connsiteY519" fmla="*/ 399142 h 571500"/>
                <a:gd name="connsiteX520" fmla="*/ 485323 w 504825"/>
                <a:gd name="connsiteY520" fmla="*/ 404195 h 571500"/>
                <a:gd name="connsiteX521" fmla="*/ 486066 w 504825"/>
                <a:gd name="connsiteY521" fmla="*/ 406528 h 571500"/>
                <a:gd name="connsiteX522" fmla="*/ 481379 w 504825"/>
                <a:gd name="connsiteY522" fmla="*/ 409471 h 571500"/>
                <a:gd name="connsiteX523" fmla="*/ 480808 w 504825"/>
                <a:gd name="connsiteY523" fmla="*/ 412747 h 571500"/>
                <a:gd name="connsiteX524" fmla="*/ 478636 w 504825"/>
                <a:gd name="connsiteY524" fmla="*/ 414135 h 571500"/>
                <a:gd name="connsiteX525" fmla="*/ 479893 w 504825"/>
                <a:gd name="connsiteY525" fmla="*/ 418466 h 571500"/>
                <a:gd name="connsiteX526" fmla="*/ 484580 w 504825"/>
                <a:gd name="connsiteY526" fmla="*/ 415024 h 571500"/>
                <a:gd name="connsiteX527" fmla="*/ 491552 w 504825"/>
                <a:gd name="connsiteY527" fmla="*/ 416634 h 571500"/>
                <a:gd name="connsiteX528" fmla="*/ 492867 w 504825"/>
                <a:gd name="connsiteY528" fmla="*/ 414635 h 571500"/>
                <a:gd name="connsiteX529" fmla="*/ 500182 w 504825"/>
                <a:gd name="connsiteY529" fmla="*/ 411858 h 571500"/>
                <a:gd name="connsiteX530" fmla="*/ 503439 w 504825"/>
                <a:gd name="connsiteY530" fmla="*/ 413025 h 571500"/>
                <a:gd name="connsiteX531" fmla="*/ 505383 w 504825"/>
                <a:gd name="connsiteY531" fmla="*/ 418300 h 571500"/>
                <a:gd name="connsiteX532" fmla="*/ 500868 w 504825"/>
                <a:gd name="connsiteY532" fmla="*/ 421520 h 571500"/>
                <a:gd name="connsiteX533" fmla="*/ 493152 w 504825"/>
                <a:gd name="connsiteY533" fmla="*/ 423964 h 571500"/>
                <a:gd name="connsiteX534" fmla="*/ 494581 w 504825"/>
                <a:gd name="connsiteY534" fmla="*/ 425185 h 571500"/>
                <a:gd name="connsiteX535" fmla="*/ 491495 w 504825"/>
                <a:gd name="connsiteY535" fmla="*/ 427184 h 571500"/>
                <a:gd name="connsiteX536" fmla="*/ 487437 w 504825"/>
                <a:gd name="connsiteY536" fmla="*/ 426129 h 571500"/>
                <a:gd name="connsiteX537" fmla="*/ 484123 w 504825"/>
                <a:gd name="connsiteY537" fmla="*/ 432404 h 571500"/>
                <a:gd name="connsiteX538" fmla="*/ 485951 w 504825"/>
                <a:gd name="connsiteY538" fmla="*/ 435958 h 571500"/>
                <a:gd name="connsiteX539" fmla="*/ 485951 w 504825"/>
                <a:gd name="connsiteY539" fmla="*/ 445065 h 571500"/>
                <a:gd name="connsiteX540" fmla="*/ 480694 w 504825"/>
                <a:gd name="connsiteY540" fmla="*/ 450951 h 571500"/>
                <a:gd name="connsiteX541" fmla="*/ 479779 w 504825"/>
                <a:gd name="connsiteY541" fmla="*/ 457003 h 571500"/>
                <a:gd name="connsiteX542" fmla="*/ 475950 w 504825"/>
                <a:gd name="connsiteY542" fmla="*/ 460724 h 571500"/>
                <a:gd name="connsiteX543" fmla="*/ 475321 w 504825"/>
                <a:gd name="connsiteY543" fmla="*/ 464833 h 571500"/>
                <a:gd name="connsiteX544" fmla="*/ 479379 w 504825"/>
                <a:gd name="connsiteY544" fmla="*/ 474051 h 571500"/>
                <a:gd name="connsiteX545" fmla="*/ 481779 w 504825"/>
                <a:gd name="connsiteY545" fmla="*/ 475328 h 571500"/>
                <a:gd name="connsiteX546" fmla="*/ 482065 w 504825"/>
                <a:gd name="connsiteY546" fmla="*/ 482547 h 571500"/>
                <a:gd name="connsiteX547" fmla="*/ 479893 w 504825"/>
                <a:gd name="connsiteY547" fmla="*/ 482658 h 571500"/>
                <a:gd name="connsiteX548" fmla="*/ 478236 w 504825"/>
                <a:gd name="connsiteY548" fmla="*/ 491542 h 571500"/>
                <a:gd name="connsiteX549" fmla="*/ 472864 w 504825"/>
                <a:gd name="connsiteY549" fmla="*/ 492042 h 571500"/>
                <a:gd name="connsiteX550" fmla="*/ 471949 w 504825"/>
                <a:gd name="connsiteY550" fmla="*/ 497817 h 571500"/>
                <a:gd name="connsiteX551" fmla="*/ 468463 w 504825"/>
                <a:gd name="connsiteY551" fmla="*/ 499594 h 571500"/>
                <a:gd name="connsiteX552" fmla="*/ 466177 w 504825"/>
                <a:gd name="connsiteY552" fmla="*/ 503148 h 571500"/>
                <a:gd name="connsiteX553" fmla="*/ 461491 w 504825"/>
                <a:gd name="connsiteY553" fmla="*/ 502648 h 571500"/>
                <a:gd name="connsiteX554" fmla="*/ 460462 w 504825"/>
                <a:gd name="connsiteY554" fmla="*/ 499650 h 571500"/>
                <a:gd name="connsiteX555" fmla="*/ 454290 w 504825"/>
                <a:gd name="connsiteY555" fmla="*/ 500760 h 571500"/>
                <a:gd name="connsiteX556" fmla="*/ 453661 w 504825"/>
                <a:gd name="connsiteY556" fmla="*/ 502537 h 571500"/>
                <a:gd name="connsiteX557" fmla="*/ 447317 w 504825"/>
                <a:gd name="connsiteY557" fmla="*/ 503259 h 571500"/>
                <a:gd name="connsiteX558" fmla="*/ 444803 w 504825"/>
                <a:gd name="connsiteY558" fmla="*/ 505425 h 571500"/>
                <a:gd name="connsiteX559" fmla="*/ 444289 w 504825"/>
                <a:gd name="connsiteY559" fmla="*/ 501537 h 571500"/>
                <a:gd name="connsiteX560" fmla="*/ 440288 w 504825"/>
                <a:gd name="connsiteY560" fmla="*/ 499039 h 571500"/>
                <a:gd name="connsiteX561" fmla="*/ 435087 w 504825"/>
                <a:gd name="connsiteY561" fmla="*/ 498373 h 571500"/>
                <a:gd name="connsiteX562" fmla="*/ 432287 w 504825"/>
                <a:gd name="connsiteY562" fmla="*/ 499983 h 571500"/>
                <a:gd name="connsiteX563" fmla="*/ 428344 w 504825"/>
                <a:gd name="connsiteY563" fmla="*/ 495651 h 571500"/>
                <a:gd name="connsiteX564" fmla="*/ 425200 w 504825"/>
                <a:gd name="connsiteY564" fmla="*/ 495540 h 571500"/>
                <a:gd name="connsiteX565" fmla="*/ 422286 w 504825"/>
                <a:gd name="connsiteY565" fmla="*/ 490820 h 571500"/>
                <a:gd name="connsiteX566" fmla="*/ 419714 w 504825"/>
                <a:gd name="connsiteY566" fmla="*/ 491431 h 571500"/>
                <a:gd name="connsiteX567" fmla="*/ 419428 w 504825"/>
                <a:gd name="connsiteY567" fmla="*/ 486545 h 571500"/>
                <a:gd name="connsiteX568" fmla="*/ 413656 w 504825"/>
                <a:gd name="connsiteY568" fmla="*/ 484102 h 571500"/>
                <a:gd name="connsiteX569" fmla="*/ 411541 w 504825"/>
                <a:gd name="connsiteY569" fmla="*/ 484546 h 571500"/>
                <a:gd name="connsiteX570" fmla="*/ 406969 w 504825"/>
                <a:gd name="connsiteY570" fmla="*/ 488488 h 571500"/>
                <a:gd name="connsiteX571" fmla="*/ 401540 w 504825"/>
                <a:gd name="connsiteY571" fmla="*/ 491154 h 571500"/>
                <a:gd name="connsiteX572" fmla="*/ 402740 w 504825"/>
                <a:gd name="connsiteY572" fmla="*/ 494319 h 571500"/>
                <a:gd name="connsiteX573" fmla="*/ 399540 w 504825"/>
                <a:gd name="connsiteY573" fmla="*/ 494541 h 571500"/>
                <a:gd name="connsiteX574" fmla="*/ 397825 w 504825"/>
                <a:gd name="connsiteY574" fmla="*/ 497650 h 571500"/>
                <a:gd name="connsiteX575" fmla="*/ 391767 w 504825"/>
                <a:gd name="connsiteY575" fmla="*/ 500705 h 571500"/>
                <a:gd name="connsiteX576" fmla="*/ 387767 w 504825"/>
                <a:gd name="connsiteY576" fmla="*/ 500927 h 571500"/>
                <a:gd name="connsiteX577" fmla="*/ 384509 w 504825"/>
                <a:gd name="connsiteY577" fmla="*/ 503426 h 571500"/>
                <a:gd name="connsiteX578" fmla="*/ 383538 w 504825"/>
                <a:gd name="connsiteY578" fmla="*/ 506424 h 571500"/>
                <a:gd name="connsiteX579" fmla="*/ 380452 w 504825"/>
                <a:gd name="connsiteY579" fmla="*/ 501982 h 571500"/>
                <a:gd name="connsiteX580" fmla="*/ 377080 w 504825"/>
                <a:gd name="connsiteY580" fmla="*/ 502204 h 571500"/>
                <a:gd name="connsiteX581" fmla="*/ 378223 w 504825"/>
                <a:gd name="connsiteY581" fmla="*/ 511255 h 571500"/>
                <a:gd name="connsiteX582" fmla="*/ 381080 w 504825"/>
                <a:gd name="connsiteY582" fmla="*/ 512421 h 571500"/>
                <a:gd name="connsiteX583" fmla="*/ 386681 w 504825"/>
                <a:gd name="connsiteY583" fmla="*/ 510755 h 571500"/>
                <a:gd name="connsiteX584" fmla="*/ 389881 w 504825"/>
                <a:gd name="connsiteY584" fmla="*/ 511477 h 571500"/>
                <a:gd name="connsiteX585" fmla="*/ 393768 w 504825"/>
                <a:gd name="connsiteY585" fmla="*/ 516530 h 571500"/>
                <a:gd name="connsiteX586" fmla="*/ 388167 w 504825"/>
                <a:gd name="connsiteY586" fmla="*/ 519585 h 571500"/>
                <a:gd name="connsiteX587" fmla="*/ 387595 w 504825"/>
                <a:gd name="connsiteY587" fmla="*/ 522305 h 571500"/>
                <a:gd name="connsiteX588" fmla="*/ 390967 w 504825"/>
                <a:gd name="connsiteY588" fmla="*/ 527692 h 571500"/>
                <a:gd name="connsiteX589" fmla="*/ 388624 w 504825"/>
                <a:gd name="connsiteY589" fmla="*/ 533356 h 571500"/>
                <a:gd name="connsiteX590" fmla="*/ 391481 w 504825"/>
                <a:gd name="connsiteY590" fmla="*/ 539131 h 571500"/>
                <a:gd name="connsiteX591" fmla="*/ 390053 w 504825"/>
                <a:gd name="connsiteY591" fmla="*/ 544295 h 571500"/>
                <a:gd name="connsiteX592" fmla="*/ 385138 w 504825"/>
                <a:gd name="connsiteY592" fmla="*/ 545461 h 571500"/>
                <a:gd name="connsiteX593" fmla="*/ 381709 w 504825"/>
                <a:gd name="connsiteY593" fmla="*/ 544850 h 571500"/>
                <a:gd name="connsiteX594" fmla="*/ 378851 w 504825"/>
                <a:gd name="connsiteY594" fmla="*/ 547404 h 571500"/>
                <a:gd name="connsiteX595" fmla="*/ 370222 w 504825"/>
                <a:gd name="connsiteY595" fmla="*/ 547404 h 571500"/>
                <a:gd name="connsiteX596" fmla="*/ 369993 w 504825"/>
                <a:gd name="connsiteY596" fmla="*/ 542185 h 571500"/>
                <a:gd name="connsiteX597" fmla="*/ 366735 w 504825"/>
                <a:gd name="connsiteY597" fmla="*/ 540963 h 571500"/>
                <a:gd name="connsiteX598" fmla="*/ 366621 w 504825"/>
                <a:gd name="connsiteY598" fmla="*/ 536965 h 571500"/>
                <a:gd name="connsiteX599" fmla="*/ 364106 w 504825"/>
                <a:gd name="connsiteY599" fmla="*/ 534189 h 571500"/>
                <a:gd name="connsiteX600" fmla="*/ 363878 w 504825"/>
                <a:gd name="connsiteY600" fmla="*/ 528303 h 571500"/>
                <a:gd name="connsiteX601" fmla="*/ 359020 w 504825"/>
                <a:gd name="connsiteY601" fmla="*/ 523249 h 571500"/>
                <a:gd name="connsiteX602" fmla="*/ 356048 w 504825"/>
                <a:gd name="connsiteY602" fmla="*/ 522416 h 571500"/>
                <a:gd name="connsiteX603" fmla="*/ 349990 w 504825"/>
                <a:gd name="connsiteY603" fmla="*/ 524082 h 571500"/>
                <a:gd name="connsiteX604" fmla="*/ 340275 w 504825"/>
                <a:gd name="connsiteY604" fmla="*/ 521250 h 571500"/>
                <a:gd name="connsiteX605" fmla="*/ 338903 w 504825"/>
                <a:gd name="connsiteY605" fmla="*/ 517808 h 571500"/>
                <a:gd name="connsiteX606" fmla="*/ 336274 w 504825"/>
                <a:gd name="connsiteY606" fmla="*/ 522250 h 571500"/>
                <a:gd name="connsiteX607" fmla="*/ 331645 w 504825"/>
                <a:gd name="connsiteY607" fmla="*/ 517197 h 571500"/>
                <a:gd name="connsiteX608" fmla="*/ 327073 w 504825"/>
                <a:gd name="connsiteY608" fmla="*/ 518863 h 571500"/>
                <a:gd name="connsiteX609" fmla="*/ 325873 w 504825"/>
                <a:gd name="connsiteY609" fmla="*/ 520750 h 571500"/>
                <a:gd name="connsiteX610" fmla="*/ 321529 w 504825"/>
                <a:gd name="connsiteY610" fmla="*/ 520528 h 571500"/>
                <a:gd name="connsiteX611" fmla="*/ 320672 w 504825"/>
                <a:gd name="connsiteY611" fmla="*/ 517863 h 571500"/>
                <a:gd name="connsiteX612" fmla="*/ 315128 w 504825"/>
                <a:gd name="connsiteY612" fmla="*/ 518141 h 571500"/>
                <a:gd name="connsiteX613" fmla="*/ 314214 w 504825"/>
                <a:gd name="connsiteY613" fmla="*/ 525915 h 571500"/>
                <a:gd name="connsiteX614" fmla="*/ 311871 w 504825"/>
                <a:gd name="connsiteY614" fmla="*/ 531134 h 571500"/>
                <a:gd name="connsiteX615" fmla="*/ 312214 w 504825"/>
                <a:gd name="connsiteY615" fmla="*/ 534133 h 571500"/>
                <a:gd name="connsiteX616" fmla="*/ 309070 w 504825"/>
                <a:gd name="connsiteY616" fmla="*/ 537909 h 571500"/>
                <a:gd name="connsiteX617" fmla="*/ 308899 w 504825"/>
                <a:gd name="connsiteY617" fmla="*/ 540574 h 571500"/>
                <a:gd name="connsiteX618" fmla="*/ 314042 w 504825"/>
                <a:gd name="connsiteY618" fmla="*/ 544239 h 571500"/>
                <a:gd name="connsiteX619" fmla="*/ 313299 w 504825"/>
                <a:gd name="connsiteY619" fmla="*/ 551180 h 571500"/>
                <a:gd name="connsiteX620" fmla="*/ 311642 w 504825"/>
                <a:gd name="connsiteY620" fmla="*/ 553513 h 571500"/>
                <a:gd name="connsiteX621" fmla="*/ 309299 w 504825"/>
                <a:gd name="connsiteY621" fmla="*/ 553069 h 571500"/>
                <a:gd name="connsiteX622" fmla="*/ 300898 w 504825"/>
                <a:gd name="connsiteY622" fmla="*/ 560232 h 571500"/>
                <a:gd name="connsiteX623" fmla="*/ 68466 w 504825"/>
                <a:gd name="connsiteY623" fmla="*/ 356996 h 571500"/>
                <a:gd name="connsiteX624" fmla="*/ 67838 w 504825"/>
                <a:gd name="connsiteY624" fmla="*/ 356440 h 571500"/>
                <a:gd name="connsiteX625" fmla="*/ 67895 w 504825"/>
                <a:gd name="connsiteY625" fmla="*/ 35644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</a:cxnLst>
              <a:rect l="l" t="t" r="r" b="b"/>
              <a:pathLst>
                <a:path w="504825" h="571500">
                  <a:moveTo>
                    <a:pt x="300040" y="563397"/>
                  </a:moveTo>
                  <a:lnTo>
                    <a:pt x="293240" y="560398"/>
                  </a:lnTo>
                  <a:lnTo>
                    <a:pt x="291240" y="561786"/>
                  </a:lnTo>
                  <a:lnTo>
                    <a:pt x="286210" y="561731"/>
                  </a:lnTo>
                  <a:lnTo>
                    <a:pt x="285581" y="560176"/>
                  </a:lnTo>
                  <a:lnTo>
                    <a:pt x="280552" y="560343"/>
                  </a:lnTo>
                  <a:lnTo>
                    <a:pt x="277695" y="558732"/>
                  </a:lnTo>
                  <a:lnTo>
                    <a:pt x="270722" y="558455"/>
                  </a:lnTo>
                  <a:lnTo>
                    <a:pt x="266836" y="561287"/>
                  </a:lnTo>
                  <a:lnTo>
                    <a:pt x="264150" y="565951"/>
                  </a:lnTo>
                  <a:lnTo>
                    <a:pt x="264550" y="569061"/>
                  </a:lnTo>
                  <a:lnTo>
                    <a:pt x="259635" y="568450"/>
                  </a:lnTo>
                  <a:lnTo>
                    <a:pt x="257921" y="573170"/>
                  </a:lnTo>
                  <a:lnTo>
                    <a:pt x="253863" y="573892"/>
                  </a:lnTo>
                  <a:lnTo>
                    <a:pt x="251291" y="570782"/>
                  </a:lnTo>
                  <a:lnTo>
                    <a:pt x="246890" y="571004"/>
                  </a:lnTo>
                  <a:lnTo>
                    <a:pt x="245005" y="568783"/>
                  </a:lnTo>
                  <a:lnTo>
                    <a:pt x="247805" y="564563"/>
                  </a:lnTo>
                  <a:lnTo>
                    <a:pt x="249462" y="557566"/>
                  </a:lnTo>
                  <a:lnTo>
                    <a:pt x="246662" y="551458"/>
                  </a:lnTo>
                  <a:lnTo>
                    <a:pt x="246490" y="547793"/>
                  </a:lnTo>
                  <a:lnTo>
                    <a:pt x="248605" y="544128"/>
                  </a:lnTo>
                  <a:lnTo>
                    <a:pt x="245348" y="541796"/>
                  </a:lnTo>
                  <a:lnTo>
                    <a:pt x="245176" y="538909"/>
                  </a:lnTo>
                  <a:lnTo>
                    <a:pt x="247691" y="537576"/>
                  </a:lnTo>
                  <a:lnTo>
                    <a:pt x="248376" y="534577"/>
                  </a:lnTo>
                  <a:lnTo>
                    <a:pt x="243633" y="531967"/>
                  </a:lnTo>
                  <a:lnTo>
                    <a:pt x="245405" y="527247"/>
                  </a:lnTo>
                  <a:lnTo>
                    <a:pt x="239804" y="523694"/>
                  </a:lnTo>
                  <a:lnTo>
                    <a:pt x="239118" y="525693"/>
                  </a:lnTo>
                  <a:lnTo>
                    <a:pt x="234832" y="526081"/>
                  </a:lnTo>
                  <a:lnTo>
                    <a:pt x="230488" y="521362"/>
                  </a:lnTo>
                  <a:lnTo>
                    <a:pt x="225573" y="525915"/>
                  </a:lnTo>
                  <a:lnTo>
                    <a:pt x="223630" y="529191"/>
                  </a:lnTo>
                  <a:lnTo>
                    <a:pt x="217972" y="532523"/>
                  </a:lnTo>
                  <a:lnTo>
                    <a:pt x="214429" y="533245"/>
                  </a:lnTo>
                  <a:lnTo>
                    <a:pt x="214315" y="542407"/>
                  </a:lnTo>
                  <a:lnTo>
                    <a:pt x="205856" y="544906"/>
                  </a:lnTo>
                  <a:lnTo>
                    <a:pt x="202084" y="539353"/>
                  </a:lnTo>
                  <a:lnTo>
                    <a:pt x="200484" y="532356"/>
                  </a:lnTo>
                  <a:lnTo>
                    <a:pt x="203513" y="526414"/>
                  </a:lnTo>
                  <a:lnTo>
                    <a:pt x="204885" y="520306"/>
                  </a:lnTo>
                  <a:lnTo>
                    <a:pt x="215458" y="514587"/>
                  </a:lnTo>
                  <a:lnTo>
                    <a:pt x="214601" y="507590"/>
                  </a:lnTo>
                  <a:lnTo>
                    <a:pt x="217858" y="505702"/>
                  </a:lnTo>
                  <a:lnTo>
                    <a:pt x="222144" y="499205"/>
                  </a:lnTo>
                  <a:lnTo>
                    <a:pt x="224545" y="499594"/>
                  </a:lnTo>
                  <a:lnTo>
                    <a:pt x="230889" y="493430"/>
                  </a:lnTo>
                  <a:lnTo>
                    <a:pt x="235460" y="483324"/>
                  </a:lnTo>
                  <a:lnTo>
                    <a:pt x="235118" y="478937"/>
                  </a:lnTo>
                  <a:lnTo>
                    <a:pt x="236832" y="474995"/>
                  </a:lnTo>
                  <a:lnTo>
                    <a:pt x="233746" y="470608"/>
                  </a:lnTo>
                  <a:lnTo>
                    <a:pt x="233632" y="462889"/>
                  </a:lnTo>
                  <a:lnTo>
                    <a:pt x="242090" y="460391"/>
                  </a:lnTo>
                  <a:lnTo>
                    <a:pt x="246033" y="457559"/>
                  </a:lnTo>
                  <a:lnTo>
                    <a:pt x="245176" y="449896"/>
                  </a:lnTo>
                  <a:lnTo>
                    <a:pt x="250091" y="448563"/>
                  </a:lnTo>
                  <a:lnTo>
                    <a:pt x="247691" y="445898"/>
                  </a:lnTo>
                  <a:lnTo>
                    <a:pt x="240547" y="446231"/>
                  </a:lnTo>
                  <a:lnTo>
                    <a:pt x="239918" y="443732"/>
                  </a:lnTo>
                  <a:lnTo>
                    <a:pt x="237118" y="443676"/>
                  </a:lnTo>
                  <a:lnTo>
                    <a:pt x="232546" y="447008"/>
                  </a:lnTo>
                  <a:lnTo>
                    <a:pt x="232088" y="449063"/>
                  </a:lnTo>
                  <a:lnTo>
                    <a:pt x="228317" y="448008"/>
                  </a:lnTo>
                  <a:lnTo>
                    <a:pt x="226373" y="442677"/>
                  </a:lnTo>
                  <a:lnTo>
                    <a:pt x="222602" y="438845"/>
                  </a:lnTo>
                  <a:lnTo>
                    <a:pt x="226831" y="429072"/>
                  </a:lnTo>
                  <a:lnTo>
                    <a:pt x="229803" y="427962"/>
                  </a:lnTo>
                  <a:lnTo>
                    <a:pt x="227688" y="425963"/>
                  </a:lnTo>
                  <a:lnTo>
                    <a:pt x="229688" y="424130"/>
                  </a:lnTo>
                  <a:lnTo>
                    <a:pt x="228945" y="418355"/>
                  </a:lnTo>
                  <a:lnTo>
                    <a:pt x="230488" y="415079"/>
                  </a:lnTo>
                  <a:lnTo>
                    <a:pt x="230203" y="411581"/>
                  </a:lnTo>
                  <a:lnTo>
                    <a:pt x="232203" y="411081"/>
                  </a:lnTo>
                  <a:lnTo>
                    <a:pt x="230774" y="405917"/>
                  </a:lnTo>
                  <a:lnTo>
                    <a:pt x="226145" y="407027"/>
                  </a:lnTo>
                  <a:lnTo>
                    <a:pt x="223973" y="405472"/>
                  </a:lnTo>
                  <a:lnTo>
                    <a:pt x="224373" y="402585"/>
                  </a:lnTo>
                  <a:lnTo>
                    <a:pt x="213400" y="402196"/>
                  </a:lnTo>
                  <a:lnTo>
                    <a:pt x="205742" y="399198"/>
                  </a:lnTo>
                  <a:lnTo>
                    <a:pt x="205799" y="396921"/>
                  </a:lnTo>
                  <a:lnTo>
                    <a:pt x="202599" y="394145"/>
                  </a:lnTo>
                  <a:lnTo>
                    <a:pt x="199856" y="395422"/>
                  </a:lnTo>
                  <a:lnTo>
                    <a:pt x="199799" y="400253"/>
                  </a:lnTo>
                  <a:lnTo>
                    <a:pt x="198141" y="400919"/>
                  </a:lnTo>
                  <a:lnTo>
                    <a:pt x="199398" y="404417"/>
                  </a:lnTo>
                  <a:lnTo>
                    <a:pt x="189797" y="407583"/>
                  </a:lnTo>
                  <a:lnTo>
                    <a:pt x="182653" y="408360"/>
                  </a:lnTo>
                  <a:lnTo>
                    <a:pt x="180424" y="406028"/>
                  </a:lnTo>
                  <a:lnTo>
                    <a:pt x="181053" y="401585"/>
                  </a:lnTo>
                  <a:lnTo>
                    <a:pt x="179110" y="403640"/>
                  </a:lnTo>
                  <a:lnTo>
                    <a:pt x="174709" y="401252"/>
                  </a:lnTo>
                  <a:lnTo>
                    <a:pt x="171909" y="402141"/>
                  </a:lnTo>
                  <a:lnTo>
                    <a:pt x="168994" y="399531"/>
                  </a:lnTo>
                  <a:lnTo>
                    <a:pt x="166422" y="403362"/>
                  </a:lnTo>
                  <a:lnTo>
                    <a:pt x="163508" y="404751"/>
                  </a:lnTo>
                  <a:lnTo>
                    <a:pt x="162936" y="409915"/>
                  </a:lnTo>
                  <a:lnTo>
                    <a:pt x="158136" y="416856"/>
                  </a:lnTo>
                  <a:lnTo>
                    <a:pt x="156536" y="415468"/>
                  </a:lnTo>
                  <a:lnTo>
                    <a:pt x="152821" y="418133"/>
                  </a:lnTo>
                  <a:lnTo>
                    <a:pt x="146820" y="424852"/>
                  </a:lnTo>
                  <a:lnTo>
                    <a:pt x="142419" y="436569"/>
                  </a:lnTo>
                  <a:lnTo>
                    <a:pt x="136075" y="438013"/>
                  </a:lnTo>
                  <a:lnTo>
                    <a:pt x="135390" y="432904"/>
                  </a:lnTo>
                  <a:lnTo>
                    <a:pt x="129046" y="427795"/>
                  </a:lnTo>
                  <a:lnTo>
                    <a:pt x="127846" y="431071"/>
                  </a:lnTo>
                  <a:lnTo>
                    <a:pt x="121559" y="431960"/>
                  </a:lnTo>
                  <a:lnTo>
                    <a:pt x="118245" y="428850"/>
                  </a:lnTo>
                  <a:lnTo>
                    <a:pt x="121559" y="420354"/>
                  </a:lnTo>
                  <a:lnTo>
                    <a:pt x="121388" y="416578"/>
                  </a:lnTo>
                  <a:lnTo>
                    <a:pt x="114987" y="416856"/>
                  </a:lnTo>
                  <a:lnTo>
                    <a:pt x="109443" y="413857"/>
                  </a:lnTo>
                  <a:lnTo>
                    <a:pt x="103328" y="420021"/>
                  </a:lnTo>
                  <a:lnTo>
                    <a:pt x="102814" y="424186"/>
                  </a:lnTo>
                  <a:lnTo>
                    <a:pt x="99613" y="431182"/>
                  </a:lnTo>
                  <a:lnTo>
                    <a:pt x="94984" y="429794"/>
                  </a:lnTo>
                  <a:lnTo>
                    <a:pt x="92012" y="434348"/>
                  </a:lnTo>
                  <a:lnTo>
                    <a:pt x="94241" y="436735"/>
                  </a:lnTo>
                  <a:lnTo>
                    <a:pt x="96070" y="443177"/>
                  </a:lnTo>
                  <a:lnTo>
                    <a:pt x="94699" y="446675"/>
                  </a:lnTo>
                  <a:lnTo>
                    <a:pt x="91727" y="447841"/>
                  </a:lnTo>
                  <a:lnTo>
                    <a:pt x="90698" y="445342"/>
                  </a:lnTo>
                  <a:lnTo>
                    <a:pt x="82983" y="446397"/>
                  </a:lnTo>
                  <a:lnTo>
                    <a:pt x="82468" y="442122"/>
                  </a:lnTo>
                  <a:lnTo>
                    <a:pt x="83783" y="438235"/>
                  </a:lnTo>
                  <a:lnTo>
                    <a:pt x="85383" y="438734"/>
                  </a:lnTo>
                  <a:lnTo>
                    <a:pt x="87155" y="435069"/>
                  </a:lnTo>
                  <a:lnTo>
                    <a:pt x="79668" y="432293"/>
                  </a:lnTo>
                  <a:lnTo>
                    <a:pt x="78354" y="429128"/>
                  </a:lnTo>
                  <a:lnTo>
                    <a:pt x="74010" y="432015"/>
                  </a:lnTo>
                  <a:lnTo>
                    <a:pt x="71381" y="431849"/>
                  </a:lnTo>
                  <a:lnTo>
                    <a:pt x="67038" y="434237"/>
                  </a:lnTo>
                  <a:lnTo>
                    <a:pt x="64180" y="430960"/>
                  </a:lnTo>
                  <a:lnTo>
                    <a:pt x="61437" y="428295"/>
                  </a:lnTo>
                  <a:lnTo>
                    <a:pt x="61151" y="423520"/>
                  </a:lnTo>
                  <a:lnTo>
                    <a:pt x="66066" y="424075"/>
                  </a:lnTo>
                  <a:lnTo>
                    <a:pt x="67095" y="420798"/>
                  </a:lnTo>
                  <a:lnTo>
                    <a:pt x="63609" y="418744"/>
                  </a:lnTo>
                  <a:lnTo>
                    <a:pt x="60179" y="409360"/>
                  </a:lnTo>
                  <a:lnTo>
                    <a:pt x="62751" y="401585"/>
                  </a:lnTo>
                  <a:lnTo>
                    <a:pt x="60465" y="404084"/>
                  </a:lnTo>
                  <a:lnTo>
                    <a:pt x="53722" y="405362"/>
                  </a:lnTo>
                  <a:lnTo>
                    <a:pt x="52007" y="406750"/>
                  </a:lnTo>
                  <a:lnTo>
                    <a:pt x="49607" y="404029"/>
                  </a:lnTo>
                  <a:lnTo>
                    <a:pt x="45949" y="403473"/>
                  </a:lnTo>
                  <a:lnTo>
                    <a:pt x="44578" y="400142"/>
                  </a:lnTo>
                  <a:lnTo>
                    <a:pt x="46863" y="397809"/>
                  </a:lnTo>
                  <a:lnTo>
                    <a:pt x="49092" y="390757"/>
                  </a:lnTo>
                  <a:lnTo>
                    <a:pt x="54750" y="387037"/>
                  </a:lnTo>
                  <a:lnTo>
                    <a:pt x="53036" y="385204"/>
                  </a:lnTo>
                  <a:lnTo>
                    <a:pt x="55207" y="382983"/>
                  </a:lnTo>
                  <a:lnTo>
                    <a:pt x="54807" y="380373"/>
                  </a:lnTo>
                  <a:lnTo>
                    <a:pt x="57208" y="378874"/>
                  </a:lnTo>
                  <a:lnTo>
                    <a:pt x="55665" y="372044"/>
                  </a:lnTo>
                  <a:lnTo>
                    <a:pt x="52350" y="365825"/>
                  </a:lnTo>
                  <a:lnTo>
                    <a:pt x="50407" y="367158"/>
                  </a:lnTo>
                  <a:lnTo>
                    <a:pt x="47835" y="365603"/>
                  </a:lnTo>
                  <a:lnTo>
                    <a:pt x="45720" y="361716"/>
                  </a:lnTo>
                  <a:lnTo>
                    <a:pt x="52350" y="362271"/>
                  </a:lnTo>
                  <a:lnTo>
                    <a:pt x="57208" y="359494"/>
                  </a:lnTo>
                  <a:lnTo>
                    <a:pt x="60980" y="355330"/>
                  </a:lnTo>
                  <a:lnTo>
                    <a:pt x="64580" y="355330"/>
                  </a:lnTo>
                  <a:lnTo>
                    <a:pt x="67838" y="356440"/>
                  </a:lnTo>
                  <a:lnTo>
                    <a:pt x="68466" y="356996"/>
                  </a:lnTo>
                  <a:lnTo>
                    <a:pt x="72124" y="358828"/>
                  </a:lnTo>
                  <a:lnTo>
                    <a:pt x="74810" y="355718"/>
                  </a:lnTo>
                  <a:lnTo>
                    <a:pt x="70867" y="357884"/>
                  </a:lnTo>
                  <a:lnTo>
                    <a:pt x="68466" y="356996"/>
                  </a:lnTo>
                  <a:lnTo>
                    <a:pt x="67895" y="356440"/>
                  </a:lnTo>
                  <a:lnTo>
                    <a:pt x="65552" y="349555"/>
                  </a:lnTo>
                  <a:lnTo>
                    <a:pt x="67038" y="347001"/>
                  </a:lnTo>
                  <a:lnTo>
                    <a:pt x="66695" y="343058"/>
                  </a:lnTo>
                  <a:lnTo>
                    <a:pt x="64580" y="341225"/>
                  </a:lnTo>
                  <a:lnTo>
                    <a:pt x="61437" y="344724"/>
                  </a:lnTo>
                  <a:lnTo>
                    <a:pt x="59894" y="341559"/>
                  </a:lnTo>
                  <a:lnTo>
                    <a:pt x="70924" y="335895"/>
                  </a:lnTo>
                  <a:lnTo>
                    <a:pt x="67666" y="324234"/>
                  </a:lnTo>
                  <a:lnTo>
                    <a:pt x="65609" y="322068"/>
                  </a:lnTo>
                  <a:lnTo>
                    <a:pt x="64580" y="324733"/>
                  </a:lnTo>
                  <a:lnTo>
                    <a:pt x="61608" y="323123"/>
                  </a:lnTo>
                  <a:lnTo>
                    <a:pt x="63266" y="316293"/>
                  </a:lnTo>
                  <a:lnTo>
                    <a:pt x="60351" y="318070"/>
                  </a:lnTo>
                  <a:lnTo>
                    <a:pt x="57951" y="314294"/>
                  </a:lnTo>
                  <a:lnTo>
                    <a:pt x="52693" y="314405"/>
                  </a:lnTo>
                  <a:lnTo>
                    <a:pt x="50521" y="315849"/>
                  </a:lnTo>
                  <a:lnTo>
                    <a:pt x="43949" y="316626"/>
                  </a:lnTo>
                  <a:lnTo>
                    <a:pt x="41606" y="314794"/>
                  </a:lnTo>
                  <a:lnTo>
                    <a:pt x="39548" y="318403"/>
                  </a:lnTo>
                  <a:lnTo>
                    <a:pt x="34805" y="323401"/>
                  </a:lnTo>
                  <a:lnTo>
                    <a:pt x="28804" y="323179"/>
                  </a:lnTo>
                  <a:lnTo>
                    <a:pt x="31376" y="317570"/>
                  </a:lnTo>
                  <a:lnTo>
                    <a:pt x="22460" y="319514"/>
                  </a:lnTo>
                  <a:lnTo>
                    <a:pt x="20117" y="322013"/>
                  </a:lnTo>
                  <a:lnTo>
                    <a:pt x="13888" y="325677"/>
                  </a:lnTo>
                  <a:lnTo>
                    <a:pt x="14116" y="328565"/>
                  </a:lnTo>
                  <a:lnTo>
                    <a:pt x="14116" y="328565"/>
                  </a:lnTo>
                  <a:lnTo>
                    <a:pt x="8058" y="328676"/>
                  </a:lnTo>
                  <a:lnTo>
                    <a:pt x="0" y="321568"/>
                  </a:lnTo>
                  <a:lnTo>
                    <a:pt x="8172" y="319292"/>
                  </a:lnTo>
                  <a:lnTo>
                    <a:pt x="12630" y="313628"/>
                  </a:lnTo>
                  <a:lnTo>
                    <a:pt x="10859" y="309019"/>
                  </a:lnTo>
                  <a:lnTo>
                    <a:pt x="16002" y="305798"/>
                  </a:lnTo>
                  <a:lnTo>
                    <a:pt x="17888" y="302411"/>
                  </a:lnTo>
                  <a:lnTo>
                    <a:pt x="24403" y="299745"/>
                  </a:lnTo>
                  <a:lnTo>
                    <a:pt x="23546" y="295803"/>
                  </a:lnTo>
                  <a:lnTo>
                    <a:pt x="29033" y="295247"/>
                  </a:lnTo>
                  <a:lnTo>
                    <a:pt x="32633" y="286696"/>
                  </a:lnTo>
                  <a:lnTo>
                    <a:pt x="32576" y="283586"/>
                  </a:lnTo>
                  <a:lnTo>
                    <a:pt x="34919" y="286752"/>
                  </a:lnTo>
                  <a:lnTo>
                    <a:pt x="38177" y="283364"/>
                  </a:lnTo>
                  <a:lnTo>
                    <a:pt x="42177" y="286752"/>
                  </a:lnTo>
                  <a:lnTo>
                    <a:pt x="47264" y="286141"/>
                  </a:lnTo>
                  <a:lnTo>
                    <a:pt x="47549" y="280699"/>
                  </a:lnTo>
                  <a:lnTo>
                    <a:pt x="56979" y="272869"/>
                  </a:lnTo>
                  <a:lnTo>
                    <a:pt x="62237" y="271092"/>
                  </a:lnTo>
                  <a:lnTo>
                    <a:pt x="61265" y="269149"/>
                  </a:lnTo>
                  <a:lnTo>
                    <a:pt x="63037" y="264707"/>
                  </a:lnTo>
                  <a:lnTo>
                    <a:pt x="61780" y="259987"/>
                  </a:lnTo>
                  <a:lnTo>
                    <a:pt x="63094" y="259320"/>
                  </a:lnTo>
                  <a:lnTo>
                    <a:pt x="57837" y="254600"/>
                  </a:lnTo>
                  <a:lnTo>
                    <a:pt x="53436" y="254934"/>
                  </a:lnTo>
                  <a:lnTo>
                    <a:pt x="54464" y="253379"/>
                  </a:lnTo>
                  <a:lnTo>
                    <a:pt x="50293" y="248548"/>
                  </a:lnTo>
                  <a:lnTo>
                    <a:pt x="51607" y="242717"/>
                  </a:lnTo>
                  <a:lnTo>
                    <a:pt x="49264" y="239607"/>
                  </a:lnTo>
                  <a:lnTo>
                    <a:pt x="47435" y="230334"/>
                  </a:lnTo>
                  <a:lnTo>
                    <a:pt x="49092" y="226947"/>
                  </a:lnTo>
                  <a:lnTo>
                    <a:pt x="53036" y="224948"/>
                  </a:lnTo>
                  <a:lnTo>
                    <a:pt x="54579" y="222116"/>
                  </a:lnTo>
                  <a:lnTo>
                    <a:pt x="50578" y="219117"/>
                  </a:lnTo>
                  <a:lnTo>
                    <a:pt x="47092" y="221949"/>
                  </a:lnTo>
                  <a:lnTo>
                    <a:pt x="48578" y="214842"/>
                  </a:lnTo>
                  <a:lnTo>
                    <a:pt x="50807" y="210844"/>
                  </a:lnTo>
                  <a:lnTo>
                    <a:pt x="50978" y="205735"/>
                  </a:lnTo>
                  <a:lnTo>
                    <a:pt x="53550" y="198960"/>
                  </a:lnTo>
                  <a:lnTo>
                    <a:pt x="55436" y="197517"/>
                  </a:lnTo>
                  <a:lnTo>
                    <a:pt x="50521" y="194851"/>
                  </a:lnTo>
                  <a:lnTo>
                    <a:pt x="48921" y="196517"/>
                  </a:lnTo>
                  <a:lnTo>
                    <a:pt x="44977" y="192797"/>
                  </a:lnTo>
                  <a:lnTo>
                    <a:pt x="44349" y="190187"/>
                  </a:lnTo>
                  <a:lnTo>
                    <a:pt x="46235" y="186411"/>
                  </a:lnTo>
                  <a:lnTo>
                    <a:pt x="43949" y="184412"/>
                  </a:lnTo>
                  <a:lnTo>
                    <a:pt x="43606" y="176804"/>
                  </a:lnTo>
                  <a:lnTo>
                    <a:pt x="44863" y="173639"/>
                  </a:lnTo>
                  <a:lnTo>
                    <a:pt x="44806" y="169030"/>
                  </a:lnTo>
                  <a:lnTo>
                    <a:pt x="49092" y="164643"/>
                  </a:lnTo>
                  <a:lnTo>
                    <a:pt x="47892" y="160312"/>
                  </a:lnTo>
                  <a:lnTo>
                    <a:pt x="42806" y="161811"/>
                  </a:lnTo>
                  <a:lnTo>
                    <a:pt x="41263" y="160423"/>
                  </a:lnTo>
                  <a:lnTo>
                    <a:pt x="38119" y="162755"/>
                  </a:lnTo>
                  <a:lnTo>
                    <a:pt x="37319" y="158702"/>
                  </a:lnTo>
                  <a:lnTo>
                    <a:pt x="44578" y="154926"/>
                  </a:lnTo>
                  <a:lnTo>
                    <a:pt x="42863" y="152816"/>
                  </a:lnTo>
                  <a:lnTo>
                    <a:pt x="46749" y="149595"/>
                  </a:lnTo>
                  <a:lnTo>
                    <a:pt x="47149" y="146930"/>
                  </a:lnTo>
                  <a:lnTo>
                    <a:pt x="41777" y="143820"/>
                  </a:lnTo>
                  <a:lnTo>
                    <a:pt x="42292" y="141210"/>
                  </a:lnTo>
                  <a:lnTo>
                    <a:pt x="41263" y="132659"/>
                  </a:lnTo>
                  <a:lnTo>
                    <a:pt x="43663" y="125218"/>
                  </a:lnTo>
                  <a:lnTo>
                    <a:pt x="46578" y="121498"/>
                  </a:lnTo>
                  <a:lnTo>
                    <a:pt x="46749" y="118554"/>
                  </a:lnTo>
                  <a:lnTo>
                    <a:pt x="49092" y="115667"/>
                  </a:lnTo>
                  <a:lnTo>
                    <a:pt x="48407" y="113113"/>
                  </a:lnTo>
                  <a:lnTo>
                    <a:pt x="41720" y="111003"/>
                  </a:lnTo>
                  <a:lnTo>
                    <a:pt x="40977" y="107504"/>
                  </a:lnTo>
                  <a:lnTo>
                    <a:pt x="44863" y="107227"/>
                  </a:lnTo>
                  <a:lnTo>
                    <a:pt x="43663" y="103062"/>
                  </a:lnTo>
                  <a:lnTo>
                    <a:pt x="44977" y="98675"/>
                  </a:lnTo>
                  <a:lnTo>
                    <a:pt x="43320" y="96510"/>
                  </a:lnTo>
                  <a:lnTo>
                    <a:pt x="48407" y="93455"/>
                  </a:lnTo>
                  <a:lnTo>
                    <a:pt x="52122" y="89901"/>
                  </a:lnTo>
                  <a:lnTo>
                    <a:pt x="51321" y="80906"/>
                  </a:lnTo>
                  <a:lnTo>
                    <a:pt x="55722" y="80628"/>
                  </a:lnTo>
                  <a:lnTo>
                    <a:pt x="53607" y="76186"/>
                  </a:lnTo>
                  <a:lnTo>
                    <a:pt x="58237" y="71966"/>
                  </a:lnTo>
                  <a:lnTo>
                    <a:pt x="58008" y="67246"/>
                  </a:lnTo>
                  <a:lnTo>
                    <a:pt x="59894" y="68190"/>
                  </a:lnTo>
                  <a:lnTo>
                    <a:pt x="59665" y="63692"/>
                  </a:lnTo>
                  <a:lnTo>
                    <a:pt x="61951" y="65580"/>
                  </a:lnTo>
                  <a:lnTo>
                    <a:pt x="62751" y="60582"/>
                  </a:lnTo>
                  <a:lnTo>
                    <a:pt x="64752" y="61304"/>
                  </a:lnTo>
                  <a:lnTo>
                    <a:pt x="67324" y="53530"/>
                  </a:lnTo>
                  <a:lnTo>
                    <a:pt x="71267" y="55585"/>
                  </a:lnTo>
                  <a:lnTo>
                    <a:pt x="73096" y="53141"/>
                  </a:lnTo>
                  <a:lnTo>
                    <a:pt x="79897" y="53585"/>
                  </a:lnTo>
                  <a:lnTo>
                    <a:pt x="81097" y="56362"/>
                  </a:lnTo>
                  <a:lnTo>
                    <a:pt x="86012" y="54696"/>
                  </a:lnTo>
                  <a:lnTo>
                    <a:pt x="84469" y="52475"/>
                  </a:lnTo>
                  <a:lnTo>
                    <a:pt x="85726" y="48477"/>
                  </a:lnTo>
                  <a:lnTo>
                    <a:pt x="89955" y="46811"/>
                  </a:lnTo>
                  <a:lnTo>
                    <a:pt x="89498" y="42091"/>
                  </a:lnTo>
                  <a:lnTo>
                    <a:pt x="91727" y="39481"/>
                  </a:lnTo>
                  <a:lnTo>
                    <a:pt x="100128" y="37649"/>
                  </a:lnTo>
                  <a:lnTo>
                    <a:pt x="103671" y="38815"/>
                  </a:lnTo>
                  <a:lnTo>
                    <a:pt x="106757" y="37704"/>
                  </a:lnTo>
                  <a:lnTo>
                    <a:pt x="114415" y="38204"/>
                  </a:lnTo>
                  <a:lnTo>
                    <a:pt x="122760" y="36038"/>
                  </a:lnTo>
                  <a:lnTo>
                    <a:pt x="127103" y="39925"/>
                  </a:lnTo>
                  <a:lnTo>
                    <a:pt x="132589" y="40647"/>
                  </a:lnTo>
                  <a:lnTo>
                    <a:pt x="139105" y="46034"/>
                  </a:lnTo>
                  <a:lnTo>
                    <a:pt x="140248" y="49754"/>
                  </a:lnTo>
                  <a:lnTo>
                    <a:pt x="143677" y="49032"/>
                  </a:lnTo>
                  <a:lnTo>
                    <a:pt x="146763" y="52753"/>
                  </a:lnTo>
                  <a:lnTo>
                    <a:pt x="153678" y="49421"/>
                  </a:lnTo>
                  <a:lnTo>
                    <a:pt x="155564" y="44257"/>
                  </a:lnTo>
                  <a:lnTo>
                    <a:pt x="159279" y="46478"/>
                  </a:lnTo>
                  <a:lnTo>
                    <a:pt x="164422" y="44312"/>
                  </a:lnTo>
                  <a:lnTo>
                    <a:pt x="171852" y="37538"/>
                  </a:lnTo>
                  <a:lnTo>
                    <a:pt x="167908" y="30708"/>
                  </a:lnTo>
                  <a:lnTo>
                    <a:pt x="163222" y="29819"/>
                  </a:lnTo>
                  <a:lnTo>
                    <a:pt x="162193" y="24710"/>
                  </a:lnTo>
                  <a:lnTo>
                    <a:pt x="158479" y="22933"/>
                  </a:lnTo>
                  <a:lnTo>
                    <a:pt x="160193" y="17714"/>
                  </a:lnTo>
                  <a:lnTo>
                    <a:pt x="163908" y="14826"/>
                  </a:lnTo>
                  <a:lnTo>
                    <a:pt x="157793" y="11439"/>
                  </a:lnTo>
                  <a:lnTo>
                    <a:pt x="158364" y="7607"/>
                  </a:lnTo>
                  <a:lnTo>
                    <a:pt x="161508" y="6997"/>
                  </a:lnTo>
                  <a:lnTo>
                    <a:pt x="167966" y="7719"/>
                  </a:lnTo>
                  <a:lnTo>
                    <a:pt x="172595" y="5220"/>
                  </a:lnTo>
                  <a:lnTo>
                    <a:pt x="178310" y="9995"/>
                  </a:lnTo>
                  <a:lnTo>
                    <a:pt x="182367" y="7719"/>
                  </a:lnTo>
                  <a:lnTo>
                    <a:pt x="181510" y="1444"/>
                  </a:lnTo>
                  <a:lnTo>
                    <a:pt x="191169" y="0"/>
                  </a:lnTo>
                  <a:lnTo>
                    <a:pt x="197970" y="1610"/>
                  </a:lnTo>
                  <a:lnTo>
                    <a:pt x="198484" y="6775"/>
                  </a:lnTo>
                  <a:lnTo>
                    <a:pt x="207914" y="8329"/>
                  </a:lnTo>
                  <a:lnTo>
                    <a:pt x="227459" y="9218"/>
                  </a:lnTo>
                  <a:lnTo>
                    <a:pt x="229745" y="12327"/>
                  </a:lnTo>
                  <a:lnTo>
                    <a:pt x="235746" y="16714"/>
                  </a:lnTo>
                  <a:lnTo>
                    <a:pt x="236775" y="19491"/>
                  </a:lnTo>
                  <a:lnTo>
                    <a:pt x="240490" y="18880"/>
                  </a:lnTo>
                  <a:lnTo>
                    <a:pt x="241575" y="22878"/>
                  </a:lnTo>
                  <a:lnTo>
                    <a:pt x="245519" y="21046"/>
                  </a:lnTo>
                  <a:lnTo>
                    <a:pt x="249119" y="22267"/>
                  </a:lnTo>
                  <a:lnTo>
                    <a:pt x="253920" y="21490"/>
                  </a:lnTo>
                  <a:lnTo>
                    <a:pt x="256378" y="24877"/>
                  </a:lnTo>
                  <a:lnTo>
                    <a:pt x="267065" y="25488"/>
                  </a:lnTo>
                  <a:lnTo>
                    <a:pt x="267065" y="25488"/>
                  </a:lnTo>
                  <a:lnTo>
                    <a:pt x="270437" y="25321"/>
                  </a:lnTo>
                  <a:lnTo>
                    <a:pt x="272151" y="23267"/>
                  </a:lnTo>
                  <a:lnTo>
                    <a:pt x="272151" y="23267"/>
                  </a:lnTo>
                  <a:lnTo>
                    <a:pt x="275295" y="22101"/>
                  </a:lnTo>
                  <a:lnTo>
                    <a:pt x="280209" y="24155"/>
                  </a:lnTo>
                  <a:lnTo>
                    <a:pt x="284896" y="28875"/>
                  </a:lnTo>
                  <a:lnTo>
                    <a:pt x="288439" y="28986"/>
                  </a:lnTo>
                  <a:lnTo>
                    <a:pt x="288439" y="28986"/>
                  </a:lnTo>
                  <a:lnTo>
                    <a:pt x="290897" y="31041"/>
                  </a:lnTo>
                  <a:lnTo>
                    <a:pt x="294611" y="31485"/>
                  </a:lnTo>
                  <a:lnTo>
                    <a:pt x="293583" y="35316"/>
                  </a:lnTo>
                  <a:lnTo>
                    <a:pt x="298555" y="37260"/>
                  </a:lnTo>
                  <a:lnTo>
                    <a:pt x="304841" y="40980"/>
                  </a:lnTo>
                  <a:lnTo>
                    <a:pt x="303870" y="47644"/>
                  </a:lnTo>
                  <a:lnTo>
                    <a:pt x="306098" y="47200"/>
                  </a:lnTo>
                  <a:lnTo>
                    <a:pt x="308099" y="49976"/>
                  </a:lnTo>
                  <a:lnTo>
                    <a:pt x="314328" y="50254"/>
                  </a:lnTo>
                  <a:lnTo>
                    <a:pt x="316557" y="52697"/>
                  </a:lnTo>
                  <a:lnTo>
                    <a:pt x="320443" y="49976"/>
                  </a:lnTo>
                  <a:lnTo>
                    <a:pt x="319472" y="54585"/>
                  </a:lnTo>
                  <a:lnTo>
                    <a:pt x="325930" y="57861"/>
                  </a:lnTo>
                  <a:lnTo>
                    <a:pt x="323872" y="63081"/>
                  </a:lnTo>
                  <a:lnTo>
                    <a:pt x="324787" y="65136"/>
                  </a:lnTo>
                  <a:lnTo>
                    <a:pt x="328673" y="62192"/>
                  </a:lnTo>
                  <a:lnTo>
                    <a:pt x="331988" y="62581"/>
                  </a:lnTo>
                  <a:lnTo>
                    <a:pt x="337188" y="56473"/>
                  </a:lnTo>
                  <a:lnTo>
                    <a:pt x="338560" y="52697"/>
                  </a:lnTo>
                  <a:lnTo>
                    <a:pt x="344104" y="53197"/>
                  </a:lnTo>
                  <a:lnTo>
                    <a:pt x="348047" y="56195"/>
                  </a:lnTo>
                  <a:lnTo>
                    <a:pt x="350847" y="53752"/>
                  </a:lnTo>
                  <a:lnTo>
                    <a:pt x="357191" y="55473"/>
                  </a:lnTo>
                  <a:lnTo>
                    <a:pt x="358163" y="57139"/>
                  </a:lnTo>
                  <a:lnTo>
                    <a:pt x="362163" y="56140"/>
                  </a:lnTo>
                  <a:lnTo>
                    <a:pt x="364049" y="51142"/>
                  </a:lnTo>
                  <a:lnTo>
                    <a:pt x="365821" y="51475"/>
                  </a:lnTo>
                  <a:lnTo>
                    <a:pt x="370964" y="47644"/>
                  </a:lnTo>
                  <a:lnTo>
                    <a:pt x="371422" y="41813"/>
                  </a:lnTo>
                  <a:lnTo>
                    <a:pt x="377708" y="36760"/>
                  </a:lnTo>
                  <a:lnTo>
                    <a:pt x="380737" y="36705"/>
                  </a:lnTo>
                  <a:lnTo>
                    <a:pt x="383480" y="38537"/>
                  </a:lnTo>
                  <a:lnTo>
                    <a:pt x="383766" y="46478"/>
                  </a:lnTo>
                  <a:lnTo>
                    <a:pt x="385424" y="47477"/>
                  </a:lnTo>
                  <a:lnTo>
                    <a:pt x="388224" y="42147"/>
                  </a:lnTo>
                  <a:lnTo>
                    <a:pt x="392967" y="37871"/>
                  </a:lnTo>
                  <a:lnTo>
                    <a:pt x="391024" y="46311"/>
                  </a:lnTo>
                  <a:lnTo>
                    <a:pt x="382737" y="54085"/>
                  </a:lnTo>
                  <a:lnTo>
                    <a:pt x="382395" y="55585"/>
                  </a:lnTo>
                  <a:lnTo>
                    <a:pt x="385938" y="69856"/>
                  </a:lnTo>
                  <a:lnTo>
                    <a:pt x="393768" y="64469"/>
                  </a:lnTo>
                  <a:lnTo>
                    <a:pt x="395882" y="64580"/>
                  </a:lnTo>
                  <a:lnTo>
                    <a:pt x="397825" y="73576"/>
                  </a:lnTo>
                  <a:lnTo>
                    <a:pt x="399825" y="71299"/>
                  </a:lnTo>
                  <a:lnTo>
                    <a:pt x="404055" y="72410"/>
                  </a:lnTo>
                  <a:lnTo>
                    <a:pt x="407427" y="68523"/>
                  </a:lnTo>
                  <a:lnTo>
                    <a:pt x="411198" y="62303"/>
                  </a:lnTo>
                  <a:lnTo>
                    <a:pt x="416285" y="56862"/>
                  </a:lnTo>
                  <a:lnTo>
                    <a:pt x="425600" y="45312"/>
                  </a:lnTo>
                  <a:lnTo>
                    <a:pt x="443603" y="29708"/>
                  </a:lnTo>
                  <a:lnTo>
                    <a:pt x="443946" y="33984"/>
                  </a:lnTo>
                  <a:lnTo>
                    <a:pt x="441660" y="38371"/>
                  </a:lnTo>
                  <a:lnTo>
                    <a:pt x="442403" y="42757"/>
                  </a:lnTo>
                  <a:lnTo>
                    <a:pt x="440688" y="45700"/>
                  </a:lnTo>
                  <a:lnTo>
                    <a:pt x="441317" y="48255"/>
                  </a:lnTo>
                  <a:lnTo>
                    <a:pt x="446803" y="49199"/>
                  </a:lnTo>
                  <a:lnTo>
                    <a:pt x="452118" y="47311"/>
                  </a:lnTo>
                  <a:lnTo>
                    <a:pt x="453719" y="51697"/>
                  </a:lnTo>
                  <a:lnTo>
                    <a:pt x="455890" y="52642"/>
                  </a:lnTo>
                  <a:lnTo>
                    <a:pt x="459091" y="58528"/>
                  </a:lnTo>
                  <a:lnTo>
                    <a:pt x="456462" y="61082"/>
                  </a:lnTo>
                  <a:lnTo>
                    <a:pt x="449089" y="64525"/>
                  </a:lnTo>
                  <a:lnTo>
                    <a:pt x="453433" y="65524"/>
                  </a:lnTo>
                  <a:lnTo>
                    <a:pt x="460634" y="72687"/>
                  </a:lnTo>
                  <a:lnTo>
                    <a:pt x="458405" y="78296"/>
                  </a:lnTo>
                  <a:lnTo>
                    <a:pt x="453147" y="78907"/>
                  </a:lnTo>
                  <a:lnTo>
                    <a:pt x="451890" y="84737"/>
                  </a:lnTo>
                  <a:lnTo>
                    <a:pt x="449204" y="86570"/>
                  </a:lnTo>
                  <a:lnTo>
                    <a:pt x="447146" y="93455"/>
                  </a:lnTo>
                  <a:lnTo>
                    <a:pt x="451032" y="96176"/>
                  </a:lnTo>
                  <a:lnTo>
                    <a:pt x="454861" y="96121"/>
                  </a:lnTo>
                  <a:lnTo>
                    <a:pt x="454747" y="99286"/>
                  </a:lnTo>
                  <a:lnTo>
                    <a:pt x="452061" y="102173"/>
                  </a:lnTo>
                  <a:lnTo>
                    <a:pt x="454633" y="108004"/>
                  </a:lnTo>
                  <a:lnTo>
                    <a:pt x="455147" y="111946"/>
                  </a:lnTo>
                  <a:lnTo>
                    <a:pt x="457605" y="109059"/>
                  </a:lnTo>
                  <a:lnTo>
                    <a:pt x="460119" y="113723"/>
                  </a:lnTo>
                  <a:lnTo>
                    <a:pt x="462520" y="110058"/>
                  </a:lnTo>
                  <a:lnTo>
                    <a:pt x="466292" y="109004"/>
                  </a:lnTo>
                  <a:lnTo>
                    <a:pt x="469663" y="113945"/>
                  </a:lnTo>
                  <a:lnTo>
                    <a:pt x="472407" y="113224"/>
                  </a:lnTo>
                  <a:lnTo>
                    <a:pt x="471892" y="116111"/>
                  </a:lnTo>
                  <a:lnTo>
                    <a:pt x="473893" y="117055"/>
                  </a:lnTo>
                  <a:lnTo>
                    <a:pt x="477950" y="115167"/>
                  </a:lnTo>
                  <a:lnTo>
                    <a:pt x="479779" y="120220"/>
                  </a:lnTo>
                  <a:lnTo>
                    <a:pt x="479208" y="122441"/>
                  </a:lnTo>
                  <a:lnTo>
                    <a:pt x="480922" y="126773"/>
                  </a:lnTo>
                  <a:lnTo>
                    <a:pt x="484180" y="124885"/>
                  </a:lnTo>
                  <a:lnTo>
                    <a:pt x="483837" y="128883"/>
                  </a:lnTo>
                  <a:lnTo>
                    <a:pt x="485951" y="131715"/>
                  </a:lnTo>
                  <a:lnTo>
                    <a:pt x="488923" y="130493"/>
                  </a:lnTo>
                  <a:lnTo>
                    <a:pt x="488580" y="133714"/>
                  </a:lnTo>
                  <a:lnTo>
                    <a:pt x="490466" y="137712"/>
                  </a:lnTo>
                  <a:lnTo>
                    <a:pt x="494924" y="136768"/>
                  </a:lnTo>
                  <a:lnTo>
                    <a:pt x="497610" y="138267"/>
                  </a:lnTo>
                  <a:lnTo>
                    <a:pt x="496124" y="143487"/>
                  </a:lnTo>
                  <a:lnTo>
                    <a:pt x="497953" y="145430"/>
                  </a:lnTo>
                  <a:lnTo>
                    <a:pt x="494695" y="160034"/>
                  </a:lnTo>
                  <a:lnTo>
                    <a:pt x="495610" y="161756"/>
                  </a:lnTo>
                  <a:lnTo>
                    <a:pt x="491324" y="166920"/>
                  </a:lnTo>
                  <a:lnTo>
                    <a:pt x="496181" y="169530"/>
                  </a:lnTo>
                  <a:lnTo>
                    <a:pt x="497667" y="172306"/>
                  </a:lnTo>
                  <a:lnTo>
                    <a:pt x="503611" y="174694"/>
                  </a:lnTo>
                  <a:lnTo>
                    <a:pt x="503497" y="176638"/>
                  </a:lnTo>
                  <a:lnTo>
                    <a:pt x="499325" y="180192"/>
                  </a:lnTo>
                  <a:lnTo>
                    <a:pt x="503268" y="183301"/>
                  </a:lnTo>
                  <a:lnTo>
                    <a:pt x="506754" y="184079"/>
                  </a:lnTo>
                  <a:lnTo>
                    <a:pt x="506811" y="192130"/>
                  </a:lnTo>
                  <a:lnTo>
                    <a:pt x="501725" y="195129"/>
                  </a:lnTo>
                  <a:lnTo>
                    <a:pt x="500239" y="199460"/>
                  </a:lnTo>
                  <a:lnTo>
                    <a:pt x="496696" y="199793"/>
                  </a:lnTo>
                  <a:lnTo>
                    <a:pt x="493495" y="204180"/>
                  </a:lnTo>
                  <a:lnTo>
                    <a:pt x="493324" y="206512"/>
                  </a:lnTo>
                  <a:lnTo>
                    <a:pt x="489723" y="207678"/>
                  </a:lnTo>
                  <a:lnTo>
                    <a:pt x="484466" y="207345"/>
                  </a:lnTo>
                  <a:lnTo>
                    <a:pt x="482637" y="208789"/>
                  </a:lnTo>
                  <a:lnTo>
                    <a:pt x="485666" y="217285"/>
                  </a:lnTo>
                  <a:lnTo>
                    <a:pt x="487723" y="219728"/>
                  </a:lnTo>
                  <a:lnTo>
                    <a:pt x="485723" y="222449"/>
                  </a:lnTo>
                  <a:lnTo>
                    <a:pt x="480579" y="221394"/>
                  </a:lnTo>
                  <a:lnTo>
                    <a:pt x="480236" y="223893"/>
                  </a:lnTo>
                  <a:lnTo>
                    <a:pt x="477436" y="223782"/>
                  </a:lnTo>
                  <a:lnTo>
                    <a:pt x="475379" y="226669"/>
                  </a:lnTo>
                  <a:lnTo>
                    <a:pt x="470749" y="225226"/>
                  </a:lnTo>
                  <a:lnTo>
                    <a:pt x="468978" y="228724"/>
                  </a:lnTo>
                  <a:lnTo>
                    <a:pt x="466920" y="227613"/>
                  </a:lnTo>
                  <a:lnTo>
                    <a:pt x="460348" y="232722"/>
                  </a:lnTo>
                  <a:lnTo>
                    <a:pt x="458119" y="238886"/>
                  </a:lnTo>
                  <a:lnTo>
                    <a:pt x="460748" y="240440"/>
                  </a:lnTo>
                  <a:lnTo>
                    <a:pt x="461377" y="246826"/>
                  </a:lnTo>
                  <a:lnTo>
                    <a:pt x="455433" y="252935"/>
                  </a:lnTo>
                  <a:lnTo>
                    <a:pt x="455204" y="255156"/>
                  </a:lnTo>
                  <a:lnTo>
                    <a:pt x="451090" y="261042"/>
                  </a:lnTo>
                  <a:lnTo>
                    <a:pt x="446918" y="265040"/>
                  </a:lnTo>
                  <a:lnTo>
                    <a:pt x="447032" y="269260"/>
                  </a:lnTo>
                  <a:lnTo>
                    <a:pt x="444289" y="273425"/>
                  </a:lnTo>
                  <a:lnTo>
                    <a:pt x="444689" y="275590"/>
                  </a:lnTo>
                  <a:lnTo>
                    <a:pt x="448746" y="278200"/>
                  </a:lnTo>
                  <a:lnTo>
                    <a:pt x="445432" y="281532"/>
                  </a:lnTo>
                  <a:lnTo>
                    <a:pt x="446003" y="285641"/>
                  </a:lnTo>
                  <a:lnTo>
                    <a:pt x="449204" y="288084"/>
                  </a:lnTo>
                  <a:lnTo>
                    <a:pt x="446746" y="289750"/>
                  </a:lnTo>
                  <a:lnTo>
                    <a:pt x="447775" y="294304"/>
                  </a:lnTo>
                  <a:lnTo>
                    <a:pt x="451604" y="294137"/>
                  </a:lnTo>
                  <a:lnTo>
                    <a:pt x="455490" y="295747"/>
                  </a:lnTo>
                  <a:lnTo>
                    <a:pt x="458119" y="293804"/>
                  </a:lnTo>
                  <a:lnTo>
                    <a:pt x="471549" y="290195"/>
                  </a:lnTo>
                  <a:lnTo>
                    <a:pt x="471549" y="294193"/>
                  </a:lnTo>
                  <a:lnTo>
                    <a:pt x="469835" y="298524"/>
                  </a:lnTo>
                  <a:lnTo>
                    <a:pt x="471549" y="300134"/>
                  </a:lnTo>
                  <a:lnTo>
                    <a:pt x="469149" y="307186"/>
                  </a:lnTo>
                  <a:lnTo>
                    <a:pt x="462862" y="316071"/>
                  </a:lnTo>
                  <a:lnTo>
                    <a:pt x="462177" y="320291"/>
                  </a:lnTo>
                  <a:lnTo>
                    <a:pt x="465091" y="320014"/>
                  </a:lnTo>
                  <a:lnTo>
                    <a:pt x="467035" y="326566"/>
                  </a:lnTo>
                  <a:lnTo>
                    <a:pt x="470635" y="328454"/>
                  </a:lnTo>
                  <a:lnTo>
                    <a:pt x="473378" y="334007"/>
                  </a:lnTo>
                  <a:lnTo>
                    <a:pt x="476579" y="335673"/>
                  </a:lnTo>
                  <a:lnTo>
                    <a:pt x="473150" y="341225"/>
                  </a:lnTo>
                  <a:lnTo>
                    <a:pt x="471949" y="345002"/>
                  </a:lnTo>
                  <a:lnTo>
                    <a:pt x="468120" y="350499"/>
                  </a:lnTo>
                  <a:lnTo>
                    <a:pt x="469778" y="354330"/>
                  </a:lnTo>
                  <a:lnTo>
                    <a:pt x="470406" y="365270"/>
                  </a:lnTo>
                  <a:lnTo>
                    <a:pt x="475264" y="370489"/>
                  </a:lnTo>
                  <a:lnTo>
                    <a:pt x="483037" y="370323"/>
                  </a:lnTo>
                  <a:lnTo>
                    <a:pt x="485151" y="373266"/>
                  </a:lnTo>
                  <a:lnTo>
                    <a:pt x="493438" y="375098"/>
                  </a:lnTo>
                  <a:lnTo>
                    <a:pt x="490066" y="384372"/>
                  </a:lnTo>
                  <a:lnTo>
                    <a:pt x="493552" y="384094"/>
                  </a:lnTo>
                  <a:lnTo>
                    <a:pt x="491723" y="386870"/>
                  </a:lnTo>
                  <a:lnTo>
                    <a:pt x="491266" y="392035"/>
                  </a:lnTo>
                  <a:lnTo>
                    <a:pt x="489152" y="392035"/>
                  </a:lnTo>
                  <a:lnTo>
                    <a:pt x="486180" y="395089"/>
                  </a:lnTo>
                  <a:lnTo>
                    <a:pt x="487780" y="399142"/>
                  </a:lnTo>
                  <a:lnTo>
                    <a:pt x="485323" y="404195"/>
                  </a:lnTo>
                  <a:lnTo>
                    <a:pt x="486066" y="406528"/>
                  </a:lnTo>
                  <a:lnTo>
                    <a:pt x="481379" y="409471"/>
                  </a:lnTo>
                  <a:lnTo>
                    <a:pt x="480808" y="412747"/>
                  </a:lnTo>
                  <a:lnTo>
                    <a:pt x="478636" y="414135"/>
                  </a:lnTo>
                  <a:lnTo>
                    <a:pt x="479893" y="418466"/>
                  </a:lnTo>
                  <a:lnTo>
                    <a:pt x="484580" y="415024"/>
                  </a:lnTo>
                  <a:lnTo>
                    <a:pt x="491552" y="416634"/>
                  </a:lnTo>
                  <a:lnTo>
                    <a:pt x="492867" y="414635"/>
                  </a:lnTo>
                  <a:lnTo>
                    <a:pt x="500182" y="411858"/>
                  </a:lnTo>
                  <a:lnTo>
                    <a:pt x="503439" y="413025"/>
                  </a:lnTo>
                  <a:lnTo>
                    <a:pt x="505383" y="418300"/>
                  </a:lnTo>
                  <a:lnTo>
                    <a:pt x="500868" y="421520"/>
                  </a:lnTo>
                  <a:lnTo>
                    <a:pt x="493152" y="423964"/>
                  </a:lnTo>
                  <a:lnTo>
                    <a:pt x="494581" y="425185"/>
                  </a:lnTo>
                  <a:lnTo>
                    <a:pt x="491495" y="427184"/>
                  </a:lnTo>
                  <a:lnTo>
                    <a:pt x="487437" y="426129"/>
                  </a:lnTo>
                  <a:lnTo>
                    <a:pt x="484123" y="432404"/>
                  </a:lnTo>
                  <a:lnTo>
                    <a:pt x="485951" y="435958"/>
                  </a:lnTo>
                  <a:lnTo>
                    <a:pt x="485951" y="445065"/>
                  </a:lnTo>
                  <a:lnTo>
                    <a:pt x="480694" y="450951"/>
                  </a:lnTo>
                  <a:lnTo>
                    <a:pt x="479779" y="457003"/>
                  </a:lnTo>
                  <a:lnTo>
                    <a:pt x="475950" y="460724"/>
                  </a:lnTo>
                  <a:lnTo>
                    <a:pt x="475321" y="464833"/>
                  </a:lnTo>
                  <a:lnTo>
                    <a:pt x="479379" y="474051"/>
                  </a:lnTo>
                  <a:lnTo>
                    <a:pt x="481779" y="475328"/>
                  </a:lnTo>
                  <a:lnTo>
                    <a:pt x="482065" y="482547"/>
                  </a:lnTo>
                  <a:lnTo>
                    <a:pt x="479893" y="482658"/>
                  </a:lnTo>
                  <a:lnTo>
                    <a:pt x="478236" y="491542"/>
                  </a:lnTo>
                  <a:lnTo>
                    <a:pt x="472864" y="492042"/>
                  </a:lnTo>
                  <a:lnTo>
                    <a:pt x="471949" y="497817"/>
                  </a:lnTo>
                  <a:lnTo>
                    <a:pt x="468463" y="499594"/>
                  </a:lnTo>
                  <a:lnTo>
                    <a:pt x="466177" y="503148"/>
                  </a:lnTo>
                  <a:lnTo>
                    <a:pt x="461491" y="502648"/>
                  </a:lnTo>
                  <a:lnTo>
                    <a:pt x="460462" y="499650"/>
                  </a:lnTo>
                  <a:lnTo>
                    <a:pt x="454290" y="500760"/>
                  </a:lnTo>
                  <a:lnTo>
                    <a:pt x="453661" y="502537"/>
                  </a:lnTo>
                  <a:lnTo>
                    <a:pt x="447317" y="503259"/>
                  </a:lnTo>
                  <a:lnTo>
                    <a:pt x="444803" y="505425"/>
                  </a:lnTo>
                  <a:lnTo>
                    <a:pt x="444289" y="501537"/>
                  </a:lnTo>
                  <a:lnTo>
                    <a:pt x="440288" y="499039"/>
                  </a:lnTo>
                  <a:lnTo>
                    <a:pt x="435087" y="498373"/>
                  </a:lnTo>
                  <a:lnTo>
                    <a:pt x="432287" y="499983"/>
                  </a:lnTo>
                  <a:lnTo>
                    <a:pt x="428344" y="495651"/>
                  </a:lnTo>
                  <a:lnTo>
                    <a:pt x="425200" y="495540"/>
                  </a:lnTo>
                  <a:lnTo>
                    <a:pt x="422286" y="490820"/>
                  </a:lnTo>
                  <a:lnTo>
                    <a:pt x="419714" y="491431"/>
                  </a:lnTo>
                  <a:lnTo>
                    <a:pt x="419428" y="486545"/>
                  </a:lnTo>
                  <a:lnTo>
                    <a:pt x="413656" y="484102"/>
                  </a:lnTo>
                  <a:lnTo>
                    <a:pt x="411541" y="484546"/>
                  </a:lnTo>
                  <a:lnTo>
                    <a:pt x="406969" y="488488"/>
                  </a:lnTo>
                  <a:lnTo>
                    <a:pt x="401540" y="491154"/>
                  </a:lnTo>
                  <a:lnTo>
                    <a:pt x="402740" y="494319"/>
                  </a:lnTo>
                  <a:lnTo>
                    <a:pt x="399540" y="494541"/>
                  </a:lnTo>
                  <a:lnTo>
                    <a:pt x="397825" y="497650"/>
                  </a:lnTo>
                  <a:lnTo>
                    <a:pt x="391767" y="500705"/>
                  </a:lnTo>
                  <a:lnTo>
                    <a:pt x="387767" y="500927"/>
                  </a:lnTo>
                  <a:lnTo>
                    <a:pt x="384509" y="503426"/>
                  </a:lnTo>
                  <a:lnTo>
                    <a:pt x="383538" y="506424"/>
                  </a:lnTo>
                  <a:lnTo>
                    <a:pt x="380452" y="501982"/>
                  </a:lnTo>
                  <a:lnTo>
                    <a:pt x="377080" y="502204"/>
                  </a:lnTo>
                  <a:lnTo>
                    <a:pt x="378223" y="511255"/>
                  </a:lnTo>
                  <a:lnTo>
                    <a:pt x="381080" y="512421"/>
                  </a:lnTo>
                  <a:lnTo>
                    <a:pt x="386681" y="510755"/>
                  </a:lnTo>
                  <a:lnTo>
                    <a:pt x="389881" y="511477"/>
                  </a:lnTo>
                  <a:lnTo>
                    <a:pt x="393768" y="516530"/>
                  </a:lnTo>
                  <a:lnTo>
                    <a:pt x="388167" y="519585"/>
                  </a:lnTo>
                  <a:lnTo>
                    <a:pt x="387595" y="522305"/>
                  </a:lnTo>
                  <a:lnTo>
                    <a:pt x="390967" y="527692"/>
                  </a:lnTo>
                  <a:lnTo>
                    <a:pt x="388624" y="533356"/>
                  </a:lnTo>
                  <a:lnTo>
                    <a:pt x="391481" y="539131"/>
                  </a:lnTo>
                  <a:lnTo>
                    <a:pt x="390053" y="544295"/>
                  </a:lnTo>
                  <a:lnTo>
                    <a:pt x="385138" y="545461"/>
                  </a:lnTo>
                  <a:lnTo>
                    <a:pt x="381709" y="544850"/>
                  </a:lnTo>
                  <a:lnTo>
                    <a:pt x="378851" y="547404"/>
                  </a:lnTo>
                  <a:lnTo>
                    <a:pt x="370222" y="547404"/>
                  </a:lnTo>
                  <a:lnTo>
                    <a:pt x="369993" y="542185"/>
                  </a:lnTo>
                  <a:lnTo>
                    <a:pt x="366735" y="540963"/>
                  </a:lnTo>
                  <a:lnTo>
                    <a:pt x="366621" y="536965"/>
                  </a:lnTo>
                  <a:lnTo>
                    <a:pt x="364106" y="534189"/>
                  </a:lnTo>
                  <a:lnTo>
                    <a:pt x="363878" y="528303"/>
                  </a:lnTo>
                  <a:lnTo>
                    <a:pt x="359020" y="523249"/>
                  </a:lnTo>
                  <a:lnTo>
                    <a:pt x="356048" y="522416"/>
                  </a:lnTo>
                  <a:lnTo>
                    <a:pt x="349990" y="524082"/>
                  </a:lnTo>
                  <a:lnTo>
                    <a:pt x="340275" y="521250"/>
                  </a:lnTo>
                  <a:lnTo>
                    <a:pt x="338903" y="517808"/>
                  </a:lnTo>
                  <a:lnTo>
                    <a:pt x="336274" y="522250"/>
                  </a:lnTo>
                  <a:lnTo>
                    <a:pt x="331645" y="517197"/>
                  </a:lnTo>
                  <a:lnTo>
                    <a:pt x="327073" y="518863"/>
                  </a:lnTo>
                  <a:lnTo>
                    <a:pt x="325873" y="520750"/>
                  </a:lnTo>
                  <a:lnTo>
                    <a:pt x="321529" y="520528"/>
                  </a:lnTo>
                  <a:lnTo>
                    <a:pt x="320672" y="517863"/>
                  </a:lnTo>
                  <a:lnTo>
                    <a:pt x="315128" y="518141"/>
                  </a:lnTo>
                  <a:lnTo>
                    <a:pt x="314214" y="525915"/>
                  </a:lnTo>
                  <a:lnTo>
                    <a:pt x="311871" y="531134"/>
                  </a:lnTo>
                  <a:lnTo>
                    <a:pt x="312214" y="534133"/>
                  </a:lnTo>
                  <a:lnTo>
                    <a:pt x="309070" y="537909"/>
                  </a:lnTo>
                  <a:lnTo>
                    <a:pt x="308899" y="540574"/>
                  </a:lnTo>
                  <a:lnTo>
                    <a:pt x="314042" y="544239"/>
                  </a:lnTo>
                  <a:lnTo>
                    <a:pt x="313299" y="551180"/>
                  </a:lnTo>
                  <a:lnTo>
                    <a:pt x="311642" y="553513"/>
                  </a:lnTo>
                  <a:lnTo>
                    <a:pt x="309299" y="553069"/>
                  </a:lnTo>
                  <a:lnTo>
                    <a:pt x="300898" y="560232"/>
                  </a:lnTo>
                  <a:close/>
                  <a:moveTo>
                    <a:pt x="68466" y="356996"/>
                  </a:moveTo>
                  <a:lnTo>
                    <a:pt x="67838" y="356440"/>
                  </a:lnTo>
                  <a:lnTo>
                    <a:pt x="67895" y="35644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C87C2446-3905-F57F-BB30-5D6F9E846498}"/>
                </a:ext>
              </a:extLst>
            </p:cNvPr>
            <p:cNvSpPr/>
            <p:nvPr/>
          </p:nvSpPr>
          <p:spPr>
            <a:xfrm>
              <a:off x="13955" y="8436"/>
              <a:ext cx="1313" cy="1007"/>
            </a:xfrm>
            <a:custGeom>
              <a:avLst/>
              <a:gdLst>
                <a:gd name="connsiteX0" fmla="*/ 362163 w 695325"/>
                <a:gd name="connsiteY0" fmla="*/ 335062 h 533400"/>
                <a:gd name="connsiteX1" fmla="*/ 360277 w 695325"/>
                <a:gd name="connsiteY1" fmla="*/ 335339 h 533400"/>
                <a:gd name="connsiteX2" fmla="*/ 359934 w 695325"/>
                <a:gd name="connsiteY2" fmla="*/ 338893 h 533400"/>
                <a:gd name="connsiteX3" fmla="*/ 361763 w 695325"/>
                <a:gd name="connsiteY3" fmla="*/ 342058 h 533400"/>
                <a:gd name="connsiteX4" fmla="*/ 361763 w 695325"/>
                <a:gd name="connsiteY4" fmla="*/ 345557 h 533400"/>
                <a:gd name="connsiteX5" fmla="*/ 362963 w 695325"/>
                <a:gd name="connsiteY5" fmla="*/ 348777 h 533400"/>
                <a:gd name="connsiteX6" fmla="*/ 359305 w 695325"/>
                <a:gd name="connsiteY6" fmla="*/ 348944 h 533400"/>
                <a:gd name="connsiteX7" fmla="*/ 352962 w 695325"/>
                <a:gd name="connsiteY7" fmla="*/ 351942 h 533400"/>
                <a:gd name="connsiteX8" fmla="*/ 351362 w 695325"/>
                <a:gd name="connsiteY8" fmla="*/ 355385 h 533400"/>
                <a:gd name="connsiteX9" fmla="*/ 340960 w 695325"/>
                <a:gd name="connsiteY9" fmla="*/ 360161 h 533400"/>
                <a:gd name="connsiteX10" fmla="*/ 339989 w 695325"/>
                <a:gd name="connsiteY10" fmla="*/ 365380 h 533400"/>
                <a:gd name="connsiteX11" fmla="*/ 335074 w 695325"/>
                <a:gd name="connsiteY11" fmla="*/ 369157 h 533400"/>
                <a:gd name="connsiteX12" fmla="*/ 332159 w 695325"/>
                <a:gd name="connsiteY12" fmla="*/ 367546 h 533400"/>
                <a:gd name="connsiteX13" fmla="*/ 324387 w 695325"/>
                <a:gd name="connsiteY13" fmla="*/ 358328 h 533400"/>
                <a:gd name="connsiteX14" fmla="*/ 323586 w 695325"/>
                <a:gd name="connsiteY14" fmla="*/ 355108 h 533400"/>
                <a:gd name="connsiteX15" fmla="*/ 318843 w 695325"/>
                <a:gd name="connsiteY15" fmla="*/ 349777 h 533400"/>
                <a:gd name="connsiteX16" fmla="*/ 318386 w 695325"/>
                <a:gd name="connsiteY16" fmla="*/ 343669 h 533400"/>
                <a:gd name="connsiteX17" fmla="*/ 314557 w 695325"/>
                <a:gd name="connsiteY17" fmla="*/ 347445 h 533400"/>
                <a:gd name="connsiteX18" fmla="*/ 313299 w 695325"/>
                <a:gd name="connsiteY18" fmla="*/ 351720 h 533400"/>
                <a:gd name="connsiteX19" fmla="*/ 315300 w 695325"/>
                <a:gd name="connsiteY19" fmla="*/ 355108 h 533400"/>
                <a:gd name="connsiteX20" fmla="*/ 314728 w 695325"/>
                <a:gd name="connsiteY20" fmla="*/ 360661 h 533400"/>
                <a:gd name="connsiteX21" fmla="*/ 309356 w 695325"/>
                <a:gd name="connsiteY21" fmla="*/ 369379 h 533400"/>
                <a:gd name="connsiteX22" fmla="*/ 303812 w 695325"/>
                <a:gd name="connsiteY22" fmla="*/ 372433 h 533400"/>
                <a:gd name="connsiteX23" fmla="*/ 300440 w 695325"/>
                <a:gd name="connsiteY23" fmla="*/ 371877 h 533400"/>
                <a:gd name="connsiteX24" fmla="*/ 295583 w 695325"/>
                <a:gd name="connsiteY24" fmla="*/ 364270 h 533400"/>
                <a:gd name="connsiteX25" fmla="*/ 291068 w 695325"/>
                <a:gd name="connsiteY25" fmla="*/ 364214 h 533400"/>
                <a:gd name="connsiteX26" fmla="*/ 281181 w 695325"/>
                <a:gd name="connsiteY26" fmla="*/ 375265 h 533400"/>
                <a:gd name="connsiteX27" fmla="*/ 277580 w 695325"/>
                <a:gd name="connsiteY27" fmla="*/ 380484 h 533400"/>
                <a:gd name="connsiteX28" fmla="*/ 267236 w 695325"/>
                <a:gd name="connsiteY28" fmla="*/ 380929 h 533400"/>
                <a:gd name="connsiteX29" fmla="*/ 263693 w 695325"/>
                <a:gd name="connsiteY29" fmla="*/ 377763 h 533400"/>
                <a:gd name="connsiteX30" fmla="*/ 258892 w 695325"/>
                <a:gd name="connsiteY30" fmla="*/ 375986 h 533400"/>
                <a:gd name="connsiteX31" fmla="*/ 257178 w 695325"/>
                <a:gd name="connsiteY31" fmla="*/ 377319 h 533400"/>
                <a:gd name="connsiteX32" fmla="*/ 256092 w 695325"/>
                <a:gd name="connsiteY32" fmla="*/ 382816 h 533400"/>
                <a:gd name="connsiteX33" fmla="*/ 250319 w 695325"/>
                <a:gd name="connsiteY33" fmla="*/ 385593 h 533400"/>
                <a:gd name="connsiteX34" fmla="*/ 239689 w 695325"/>
                <a:gd name="connsiteY34" fmla="*/ 386093 h 533400"/>
                <a:gd name="connsiteX35" fmla="*/ 239461 w 695325"/>
                <a:gd name="connsiteY35" fmla="*/ 383594 h 533400"/>
                <a:gd name="connsiteX36" fmla="*/ 235803 w 695325"/>
                <a:gd name="connsiteY36" fmla="*/ 382650 h 533400"/>
                <a:gd name="connsiteX37" fmla="*/ 235403 w 695325"/>
                <a:gd name="connsiteY37" fmla="*/ 377375 h 533400"/>
                <a:gd name="connsiteX38" fmla="*/ 230202 w 695325"/>
                <a:gd name="connsiteY38" fmla="*/ 376930 h 533400"/>
                <a:gd name="connsiteX39" fmla="*/ 220887 w 695325"/>
                <a:gd name="connsiteY39" fmla="*/ 380151 h 533400"/>
                <a:gd name="connsiteX40" fmla="*/ 213457 w 695325"/>
                <a:gd name="connsiteY40" fmla="*/ 385260 h 533400"/>
                <a:gd name="connsiteX41" fmla="*/ 213286 w 695325"/>
                <a:gd name="connsiteY41" fmla="*/ 389536 h 533400"/>
                <a:gd name="connsiteX42" fmla="*/ 217343 w 695325"/>
                <a:gd name="connsiteY42" fmla="*/ 390590 h 533400"/>
                <a:gd name="connsiteX43" fmla="*/ 220030 w 695325"/>
                <a:gd name="connsiteY43" fmla="*/ 392923 h 533400"/>
                <a:gd name="connsiteX44" fmla="*/ 215000 w 695325"/>
                <a:gd name="connsiteY44" fmla="*/ 395977 h 533400"/>
                <a:gd name="connsiteX45" fmla="*/ 212143 w 695325"/>
                <a:gd name="connsiteY45" fmla="*/ 395588 h 533400"/>
                <a:gd name="connsiteX46" fmla="*/ 207114 w 695325"/>
                <a:gd name="connsiteY46" fmla="*/ 398420 h 533400"/>
                <a:gd name="connsiteX47" fmla="*/ 199913 w 695325"/>
                <a:gd name="connsiteY47" fmla="*/ 400752 h 533400"/>
                <a:gd name="connsiteX48" fmla="*/ 201970 w 695325"/>
                <a:gd name="connsiteY48" fmla="*/ 398420 h 533400"/>
                <a:gd name="connsiteX49" fmla="*/ 198484 w 695325"/>
                <a:gd name="connsiteY49" fmla="*/ 395144 h 533400"/>
                <a:gd name="connsiteX50" fmla="*/ 193112 w 695325"/>
                <a:gd name="connsiteY50" fmla="*/ 395310 h 533400"/>
                <a:gd name="connsiteX51" fmla="*/ 189111 w 695325"/>
                <a:gd name="connsiteY51" fmla="*/ 397254 h 533400"/>
                <a:gd name="connsiteX52" fmla="*/ 187625 w 695325"/>
                <a:gd name="connsiteY52" fmla="*/ 403307 h 533400"/>
                <a:gd name="connsiteX53" fmla="*/ 185111 w 695325"/>
                <a:gd name="connsiteY53" fmla="*/ 405028 h 533400"/>
                <a:gd name="connsiteX54" fmla="*/ 181339 w 695325"/>
                <a:gd name="connsiteY54" fmla="*/ 403251 h 533400"/>
                <a:gd name="connsiteX55" fmla="*/ 176767 w 695325"/>
                <a:gd name="connsiteY55" fmla="*/ 405750 h 533400"/>
                <a:gd name="connsiteX56" fmla="*/ 173166 w 695325"/>
                <a:gd name="connsiteY56" fmla="*/ 404528 h 533400"/>
                <a:gd name="connsiteX57" fmla="*/ 170652 w 695325"/>
                <a:gd name="connsiteY57" fmla="*/ 406139 h 533400"/>
                <a:gd name="connsiteX58" fmla="*/ 165965 w 695325"/>
                <a:gd name="connsiteY58" fmla="*/ 404862 h 533400"/>
                <a:gd name="connsiteX59" fmla="*/ 160250 w 695325"/>
                <a:gd name="connsiteY59" fmla="*/ 406694 h 533400"/>
                <a:gd name="connsiteX60" fmla="*/ 157507 w 695325"/>
                <a:gd name="connsiteY60" fmla="*/ 409803 h 533400"/>
                <a:gd name="connsiteX61" fmla="*/ 151277 w 695325"/>
                <a:gd name="connsiteY61" fmla="*/ 414357 h 533400"/>
                <a:gd name="connsiteX62" fmla="*/ 148648 w 695325"/>
                <a:gd name="connsiteY62" fmla="*/ 414746 h 533400"/>
                <a:gd name="connsiteX63" fmla="*/ 147963 w 695325"/>
                <a:gd name="connsiteY63" fmla="*/ 411136 h 533400"/>
                <a:gd name="connsiteX64" fmla="*/ 150363 w 695325"/>
                <a:gd name="connsiteY64" fmla="*/ 411914 h 533400"/>
                <a:gd name="connsiteX65" fmla="*/ 150992 w 695325"/>
                <a:gd name="connsiteY65" fmla="*/ 407693 h 533400"/>
                <a:gd name="connsiteX66" fmla="*/ 140648 w 695325"/>
                <a:gd name="connsiteY66" fmla="*/ 410414 h 533400"/>
                <a:gd name="connsiteX67" fmla="*/ 134361 w 695325"/>
                <a:gd name="connsiteY67" fmla="*/ 410692 h 533400"/>
                <a:gd name="connsiteX68" fmla="*/ 127960 w 695325"/>
                <a:gd name="connsiteY68" fmla="*/ 412358 h 533400"/>
                <a:gd name="connsiteX69" fmla="*/ 118187 w 695325"/>
                <a:gd name="connsiteY69" fmla="*/ 418633 h 533400"/>
                <a:gd name="connsiteX70" fmla="*/ 114415 w 695325"/>
                <a:gd name="connsiteY70" fmla="*/ 419466 h 533400"/>
                <a:gd name="connsiteX71" fmla="*/ 105843 w 695325"/>
                <a:gd name="connsiteY71" fmla="*/ 418744 h 533400"/>
                <a:gd name="connsiteX72" fmla="*/ 103271 w 695325"/>
                <a:gd name="connsiteY72" fmla="*/ 419743 h 533400"/>
                <a:gd name="connsiteX73" fmla="*/ 98127 w 695325"/>
                <a:gd name="connsiteY73" fmla="*/ 424963 h 533400"/>
                <a:gd name="connsiteX74" fmla="*/ 93155 w 695325"/>
                <a:gd name="connsiteY74" fmla="*/ 432182 h 533400"/>
                <a:gd name="connsiteX75" fmla="*/ 90069 w 695325"/>
                <a:gd name="connsiteY75" fmla="*/ 434569 h 533400"/>
                <a:gd name="connsiteX76" fmla="*/ 81554 w 695325"/>
                <a:gd name="connsiteY76" fmla="*/ 435736 h 533400"/>
                <a:gd name="connsiteX77" fmla="*/ 78468 w 695325"/>
                <a:gd name="connsiteY77" fmla="*/ 434403 h 533400"/>
                <a:gd name="connsiteX78" fmla="*/ 73839 w 695325"/>
                <a:gd name="connsiteY78" fmla="*/ 437513 h 533400"/>
                <a:gd name="connsiteX79" fmla="*/ 71152 w 695325"/>
                <a:gd name="connsiteY79" fmla="*/ 437068 h 533400"/>
                <a:gd name="connsiteX80" fmla="*/ 68238 w 695325"/>
                <a:gd name="connsiteY80" fmla="*/ 443621 h 533400"/>
                <a:gd name="connsiteX81" fmla="*/ 59494 w 695325"/>
                <a:gd name="connsiteY81" fmla="*/ 446730 h 533400"/>
                <a:gd name="connsiteX82" fmla="*/ 55150 w 695325"/>
                <a:gd name="connsiteY82" fmla="*/ 451561 h 533400"/>
                <a:gd name="connsiteX83" fmla="*/ 54407 w 695325"/>
                <a:gd name="connsiteY83" fmla="*/ 454449 h 533400"/>
                <a:gd name="connsiteX84" fmla="*/ 51321 w 695325"/>
                <a:gd name="connsiteY84" fmla="*/ 451006 h 533400"/>
                <a:gd name="connsiteX85" fmla="*/ 50978 w 695325"/>
                <a:gd name="connsiteY85" fmla="*/ 455726 h 533400"/>
                <a:gd name="connsiteX86" fmla="*/ 48749 w 695325"/>
                <a:gd name="connsiteY86" fmla="*/ 457836 h 533400"/>
                <a:gd name="connsiteX87" fmla="*/ 49035 w 695325"/>
                <a:gd name="connsiteY87" fmla="*/ 466776 h 533400"/>
                <a:gd name="connsiteX88" fmla="*/ 51436 w 695325"/>
                <a:gd name="connsiteY88" fmla="*/ 469941 h 533400"/>
                <a:gd name="connsiteX89" fmla="*/ 56922 w 695325"/>
                <a:gd name="connsiteY89" fmla="*/ 471940 h 533400"/>
                <a:gd name="connsiteX90" fmla="*/ 62351 w 695325"/>
                <a:gd name="connsiteY90" fmla="*/ 471163 h 533400"/>
                <a:gd name="connsiteX91" fmla="*/ 64523 w 695325"/>
                <a:gd name="connsiteY91" fmla="*/ 471774 h 533400"/>
                <a:gd name="connsiteX92" fmla="*/ 68466 w 695325"/>
                <a:gd name="connsiteY92" fmla="*/ 474273 h 533400"/>
                <a:gd name="connsiteX93" fmla="*/ 69781 w 695325"/>
                <a:gd name="connsiteY93" fmla="*/ 482657 h 533400"/>
                <a:gd name="connsiteX94" fmla="*/ 68352 w 695325"/>
                <a:gd name="connsiteY94" fmla="*/ 487544 h 533400"/>
                <a:gd name="connsiteX95" fmla="*/ 70124 w 695325"/>
                <a:gd name="connsiteY95" fmla="*/ 488710 h 533400"/>
                <a:gd name="connsiteX96" fmla="*/ 75210 w 695325"/>
                <a:gd name="connsiteY96" fmla="*/ 487766 h 533400"/>
                <a:gd name="connsiteX97" fmla="*/ 77153 w 695325"/>
                <a:gd name="connsiteY97" fmla="*/ 491764 h 533400"/>
                <a:gd name="connsiteX98" fmla="*/ 78353 w 695325"/>
                <a:gd name="connsiteY98" fmla="*/ 498483 h 533400"/>
                <a:gd name="connsiteX99" fmla="*/ 83040 w 695325"/>
                <a:gd name="connsiteY99" fmla="*/ 508368 h 533400"/>
                <a:gd name="connsiteX100" fmla="*/ 82182 w 695325"/>
                <a:gd name="connsiteY100" fmla="*/ 513532 h 533400"/>
                <a:gd name="connsiteX101" fmla="*/ 77553 w 695325"/>
                <a:gd name="connsiteY101" fmla="*/ 518140 h 533400"/>
                <a:gd name="connsiteX102" fmla="*/ 73953 w 695325"/>
                <a:gd name="connsiteY102" fmla="*/ 524360 h 533400"/>
                <a:gd name="connsiteX103" fmla="*/ 71438 w 695325"/>
                <a:gd name="connsiteY103" fmla="*/ 526303 h 533400"/>
                <a:gd name="connsiteX104" fmla="*/ 67609 w 695325"/>
                <a:gd name="connsiteY104" fmla="*/ 526137 h 533400"/>
                <a:gd name="connsiteX105" fmla="*/ 64351 w 695325"/>
                <a:gd name="connsiteY105" fmla="*/ 529524 h 533400"/>
                <a:gd name="connsiteX106" fmla="*/ 59494 w 695325"/>
                <a:gd name="connsiteY106" fmla="*/ 530468 h 533400"/>
                <a:gd name="connsiteX107" fmla="*/ 52407 w 695325"/>
                <a:gd name="connsiteY107" fmla="*/ 530246 h 533400"/>
                <a:gd name="connsiteX108" fmla="*/ 47606 w 695325"/>
                <a:gd name="connsiteY108" fmla="*/ 533411 h 533400"/>
                <a:gd name="connsiteX109" fmla="*/ 42920 w 695325"/>
                <a:gd name="connsiteY109" fmla="*/ 533411 h 533400"/>
                <a:gd name="connsiteX110" fmla="*/ 39605 w 695325"/>
                <a:gd name="connsiteY110" fmla="*/ 529524 h 533400"/>
                <a:gd name="connsiteX111" fmla="*/ 31375 w 695325"/>
                <a:gd name="connsiteY111" fmla="*/ 529968 h 533400"/>
                <a:gd name="connsiteX112" fmla="*/ 25375 w 695325"/>
                <a:gd name="connsiteY112" fmla="*/ 534188 h 533400"/>
                <a:gd name="connsiteX113" fmla="*/ 23546 w 695325"/>
                <a:gd name="connsiteY113" fmla="*/ 531690 h 533400"/>
                <a:gd name="connsiteX114" fmla="*/ 24175 w 695325"/>
                <a:gd name="connsiteY114" fmla="*/ 523804 h 533400"/>
                <a:gd name="connsiteX115" fmla="*/ 19088 w 695325"/>
                <a:gd name="connsiteY115" fmla="*/ 517863 h 533400"/>
                <a:gd name="connsiteX116" fmla="*/ 19431 w 695325"/>
                <a:gd name="connsiteY116" fmla="*/ 515364 h 533400"/>
                <a:gd name="connsiteX117" fmla="*/ 22288 w 695325"/>
                <a:gd name="connsiteY117" fmla="*/ 512810 h 533400"/>
                <a:gd name="connsiteX118" fmla="*/ 21603 w 695325"/>
                <a:gd name="connsiteY118" fmla="*/ 508090 h 533400"/>
                <a:gd name="connsiteX119" fmla="*/ 17088 w 695325"/>
                <a:gd name="connsiteY119" fmla="*/ 506702 h 533400"/>
                <a:gd name="connsiteX120" fmla="*/ 14516 w 695325"/>
                <a:gd name="connsiteY120" fmla="*/ 501537 h 533400"/>
                <a:gd name="connsiteX121" fmla="*/ 14687 w 695325"/>
                <a:gd name="connsiteY121" fmla="*/ 498261 h 533400"/>
                <a:gd name="connsiteX122" fmla="*/ 12802 w 695325"/>
                <a:gd name="connsiteY122" fmla="*/ 494208 h 533400"/>
                <a:gd name="connsiteX123" fmla="*/ 8287 w 695325"/>
                <a:gd name="connsiteY123" fmla="*/ 493652 h 533400"/>
                <a:gd name="connsiteX124" fmla="*/ 6915 w 695325"/>
                <a:gd name="connsiteY124" fmla="*/ 483879 h 533400"/>
                <a:gd name="connsiteX125" fmla="*/ 5201 w 695325"/>
                <a:gd name="connsiteY125" fmla="*/ 478437 h 533400"/>
                <a:gd name="connsiteX126" fmla="*/ 857 w 695325"/>
                <a:gd name="connsiteY126" fmla="*/ 469719 h 533400"/>
                <a:gd name="connsiteX127" fmla="*/ 0 w 695325"/>
                <a:gd name="connsiteY127" fmla="*/ 463056 h 533400"/>
                <a:gd name="connsiteX128" fmla="*/ 1714 w 695325"/>
                <a:gd name="connsiteY128" fmla="*/ 449285 h 533400"/>
                <a:gd name="connsiteX129" fmla="*/ 1772 w 695325"/>
                <a:gd name="connsiteY129" fmla="*/ 442455 h 533400"/>
                <a:gd name="connsiteX130" fmla="*/ 10058 w 695325"/>
                <a:gd name="connsiteY130" fmla="*/ 433515 h 533400"/>
                <a:gd name="connsiteX131" fmla="*/ 9487 w 695325"/>
                <a:gd name="connsiteY131" fmla="*/ 421520 h 533400"/>
                <a:gd name="connsiteX132" fmla="*/ 10687 w 695325"/>
                <a:gd name="connsiteY132" fmla="*/ 420243 h 533400"/>
                <a:gd name="connsiteX133" fmla="*/ 19774 w 695325"/>
                <a:gd name="connsiteY133" fmla="*/ 419632 h 533400"/>
                <a:gd name="connsiteX134" fmla="*/ 23089 w 695325"/>
                <a:gd name="connsiteY134" fmla="*/ 413246 h 533400"/>
                <a:gd name="connsiteX135" fmla="*/ 22174 w 695325"/>
                <a:gd name="connsiteY135" fmla="*/ 412025 h 533400"/>
                <a:gd name="connsiteX136" fmla="*/ 15202 w 695325"/>
                <a:gd name="connsiteY136" fmla="*/ 411747 h 533400"/>
                <a:gd name="connsiteX137" fmla="*/ 12059 w 695325"/>
                <a:gd name="connsiteY137" fmla="*/ 410581 h 533400"/>
                <a:gd name="connsiteX138" fmla="*/ 12344 w 695325"/>
                <a:gd name="connsiteY138" fmla="*/ 407194 h 533400"/>
                <a:gd name="connsiteX139" fmla="*/ 9201 w 695325"/>
                <a:gd name="connsiteY139" fmla="*/ 400641 h 533400"/>
                <a:gd name="connsiteX140" fmla="*/ 8115 w 695325"/>
                <a:gd name="connsiteY140" fmla="*/ 394644 h 533400"/>
                <a:gd name="connsiteX141" fmla="*/ 11373 w 695325"/>
                <a:gd name="connsiteY141" fmla="*/ 389258 h 533400"/>
                <a:gd name="connsiteX142" fmla="*/ 12116 w 695325"/>
                <a:gd name="connsiteY142" fmla="*/ 392534 h 533400"/>
                <a:gd name="connsiteX143" fmla="*/ 17088 w 695325"/>
                <a:gd name="connsiteY143" fmla="*/ 392645 h 533400"/>
                <a:gd name="connsiteX144" fmla="*/ 21603 w 695325"/>
                <a:gd name="connsiteY144" fmla="*/ 391090 h 533400"/>
                <a:gd name="connsiteX145" fmla="*/ 21603 w 695325"/>
                <a:gd name="connsiteY145" fmla="*/ 391090 h 533400"/>
                <a:gd name="connsiteX146" fmla="*/ 24175 w 695325"/>
                <a:gd name="connsiteY146" fmla="*/ 389425 h 533400"/>
                <a:gd name="connsiteX147" fmla="*/ 26403 w 695325"/>
                <a:gd name="connsiteY147" fmla="*/ 379374 h 533400"/>
                <a:gd name="connsiteX148" fmla="*/ 26861 w 695325"/>
                <a:gd name="connsiteY148" fmla="*/ 371877 h 533400"/>
                <a:gd name="connsiteX149" fmla="*/ 31947 w 695325"/>
                <a:gd name="connsiteY149" fmla="*/ 368157 h 533400"/>
                <a:gd name="connsiteX150" fmla="*/ 36690 w 695325"/>
                <a:gd name="connsiteY150" fmla="*/ 370600 h 533400"/>
                <a:gd name="connsiteX151" fmla="*/ 41377 w 695325"/>
                <a:gd name="connsiteY151" fmla="*/ 369323 h 533400"/>
                <a:gd name="connsiteX152" fmla="*/ 43892 w 695325"/>
                <a:gd name="connsiteY152" fmla="*/ 366047 h 533400"/>
                <a:gd name="connsiteX153" fmla="*/ 50178 w 695325"/>
                <a:gd name="connsiteY153" fmla="*/ 366324 h 533400"/>
                <a:gd name="connsiteX154" fmla="*/ 51664 w 695325"/>
                <a:gd name="connsiteY154" fmla="*/ 367713 h 533400"/>
                <a:gd name="connsiteX155" fmla="*/ 51664 w 695325"/>
                <a:gd name="connsiteY155" fmla="*/ 367713 h 533400"/>
                <a:gd name="connsiteX156" fmla="*/ 52750 w 695325"/>
                <a:gd name="connsiteY156" fmla="*/ 368101 h 533400"/>
                <a:gd name="connsiteX157" fmla="*/ 52750 w 695325"/>
                <a:gd name="connsiteY157" fmla="*/ 368101 h 533400"/>
                <a:gd name="connsiteX158" fmla="*/ 58294 w 695325"/>
                <a:gd name="connsiteY158" fmla="*/ 367102 h 533400"/>
                <a:gd name="connsiteX159" fmla="*/ 58922 w 695325"/>
                <a:gd name="connsiteY159" fmla="*/ 364548 h 533400"/>
                <a:gd name="connsiteX160" fmla="*/ 63266 w 695325"/>
                <a:gd name="connsiteY160" fmla="*/ 367546 h 533400"/>
                <a:gd name="connsiteX161" fmla="*/ 68295 w 695325"/>
                <a:gd name="connsiteY161" fmla="*/ 366935 h 533400"/>
                <a:gd name="connsiteX162" fmla="*/ 67095 w 695325"/>
                <a:gd name="connsiteY162" fmla="*/ 362326 h 533400"/>
                <a:gd name="connsiteX163" fmla="*/ 67095 w 695325"/>
                <a:gd name="connsiteY163" fmla="*/ 362326 h 533400"/>
                <a:gd name="connsiteX164" fmla="*/ 66752 w 695325"/>
                <a:gd name="connsiteY164" fmla="*/ 359550 h 533400"/>
                <a:gd name="connsiteX165" fmla="*/ 66752 w 695325"/>
                <a:gd name="connsiteY165" fmla="*/ 359550 h 533400"/>
                <a:gd name="connsiteX166" fmla="*/ 64694 w 695325"/>
                <a:gd name="connsiteY166" fmla="*/ 358717 h 533400"/>
                <a:gd name="connsiteX167" fmla="*/ 65323 w 695325"/>
                <a:gd name="connsiteY167" fmla="*/ 354719 h 533400"/>
                <a:gd name="connsiteX168" fmla="*/ 64580 w 695325"/>
                <a:gd name="connsiteY168" fmla="*/ 346556 h 533400"/>
                <a:gd name="connsiteX169" fmla="*/ 65780 w 695325"/>
                <a:gd name="connsiteY169" fmla="*/ 343724 h 533400"/>
                <a:gd name="connsiteX170" fmla="*/ 62237 w 695325"/>
                <a:gd name="connsiteY170" fmla="*/ 341059 h 533400"/>
                <a:gd name="connsiteX171" fmla="*/ 64294 w 695325"/>
                <a:gd name="connsiteY171" fmla="*/ 336727 h 533400"/>
                <a:gd name="connsiteX172" fmla="*/ 67037 w 695325"/>
                <a:gd name="connsiteY172" fmla="*/ 339837 h 533400"/>
                <a:gd name="connsiteX173" fmla="*/ 70409 w 695325"/>
                <a:gd name="connsiteY173" fmla="*/ 335450 h 533400"/>
                <a:gd name="connsiteX174" fmla="*/ 74353 w 695325"/>
                <a:gd name="connsiteY174" fmla="*/ 337338 h 533400"/>
                <a:gd name="connsiteX175" fmla="*/ 78868 w 695325"/>
                <a:gd name="connsiteY175" fmla="*/ 342003 h 533400"/>
                <a:gd name="connsiteX176" fmla="*/ 83725 w 695325"/>
                <a:gd name="connsiteY176" fmla="*/ 336672 h 533400"/>
                <a:gd name="connsiteX177" fmla="*/ 87898 w 695325"/>
                <a:gd name="connsiteY177" fmla="*/ 337949 h 533400"/>
                <a:gd name="connsiteX178" fmla="*/ 87497 w 695325"/>
                <a:gd name="connsiteY178" fmla="*/ 340004 h 533400"/>
                <a:gd name="connsiteX179" fmla="*/ 90355 w 695325"/>
                <a:gd name="connsiteY179" fmla="*/ 341392 h 533400"/>
                <a:gd name="connsiteX180" fmla="*/ 94927 w 695325"/>
                <a:gd name="connsiteY180" fmla="*/ 339004 h 533400"/>
                <a:gd name="connsiteX181" fmla="*/ 91955 w 695325"/>
                <a:gd name="connsiteY181" fmla="*/ 334229 h 533400"/>
                <a:gd name="connsiteX182" fmla="*/ 95784 w 695325"/>
                <a:gd name="connsiteY182" fmla="*/ 331286 h 533400"/>
                <a:gd name="connsiteX183" fmla="*/ 99270 w 695325"/>
                <a:gd name="connsiteY183" fmla="*/ 326677 h 533400"/>
                <a:gd name="connsiteX184" fmla="*/ 102414 w 695325"/>
                <a:gd name="connsiteY184" fmla="*/ 328787 h 533400"/>
                <a:gd name="connsiteX185" fmla="*/ 104985 w 695325"/>
                <a:gd name="connsiteY185" fmla="*/ 328009 h 533400"/>
                <a:gd name="connsiteX186" fmla="*/ 101499 w 695325"/>
                <a:gd name="connsiteY186" fmla="*/ 323290 h 533400"/>
                <a:gd name="connsiteX187" fmla="*/ 100756 w 695325"/>
                <a:gd name="connsiteY187" fmla="*/ 320069 h 533400"/>
                <a:gd name="connsiteX188" fmla="*/ 97956 w 695325"/>
                <a:gd name="connsiteY188" fmla="*/ 319291 h 533400"/>
                <a:gd name="connsiteX189" fmla="*/ 98070 w 695325"/>
                <a:gd name="connsiteY189" fmla="*/ 312128 h 533400"/>
                <a:gd name="connsiteX190" fmla="*/ 95842 w 695325"/>
                <a:gd name="connsiteY190" fmla="*/ 308408 h 533400"/>
                <a:gd name="connsiteX191" fmla="*/ 100756 w 695325"/>
                <a:gd name="connsiteY191" fmla="*/ 309796 h 533400"/>
                <a:gd name="connsiteX192" fmla="*/ 100642 w 695325"/>
                <a:gd name="connsiteY192" fmla="*/ 306298 h 533400"/>
                <a:gd name="connsiteX193" fmla="*/ 102757 w 695325"/>
                <a:gd name="connsiteY193" fmla="*/ 304354 h 533400"/>
                <a:gd name="connsiteX194" fmla="*/ 101499 w 695325"/>
                <a:gd name="connsiteY194" fmla="*/ 300467 h 533400"/>
                <a:gd name="connsiteX195" fmla="*/ 104186 w 695325"/>
                <a:gd name="connsiteY195" fmla="*/ 297635 h 533400"/>
                <a:gd name="connsiteX196" fmla="*/ 107329 w 695325"/>
                <a:gd name="connsiteY196" fmla="*/ 298524 h 533400"/>
                <a:gd name="connsiteX197" fmla="*/ 115273 w 695325"/>
                <a:gd name="connsiteY197" fmla="*/ 296969 h 533400"/>
                <a:gd name="connsiteX198" fmla="*/ 115101 w 695325"/>
                <a:gd name="connsiteY198" fmla="*/ 294803 h 533400"/>
                <a:gd name="connsiteX199" fmla="*/ 120130 w 695325"/>
                <a:gd name="connsiteY199" fmla="*/ 295081 h 533400"/>
                <a:gd name="connsiteX200" fmla="*/ 120930 w 695325"/>
                <a:gd name="connsiteY200" fmla="*/ 292471 h 533400"/>
                <a:gd name="connsiteX201" fmla="*/ 124474 w 695325"/>
                <a:gd name="connsiteY201" fmla="*/ 292971 h 533400"/>
                <a:gd name="connsiteX202" fmla="*/ 129903 w 695325"/>
                <a:gd name="connsiteY202" fmla="*/ 291249 h 533400"/>
                <a:gd name="connsiteX203" fmla="*/ 133046 w 695325"/>
                <a:gd name="connsiteY203" fmla="*/ 286529 h 533400"/>
                <a:gd name="connsiteX204" fmla="*/ 130132 w 695325"/>
                <a:gd name="connsiteY204" fmla="*/ 283087 h 533400"/>
                <a:gd name="connsiteX205" fmla="*/ 135732 w 695325"/>
                <a:gd name="connsiteY205" fmla="*/ 281587 h 533400"/>
                <a:gd name="connsiteX206" fmla="*/ 141962 w 695325"/>
                <a:gd name="connsiteY206" fmla="*/ 282476 h 533400"/>
                <a:gd name="connsiteX207" fmla="*/ 144991 w 695325"/>
                <a:gd name="connsiteY207" fmla="*/ 281254 h 533400"/>
                <a:gd name="connsiteX208" fmla="*/ 158021 w 695325"/>
                <a:gd name="connsiteY208" fmla="*/ 267039 h 533400"/>
                <a:gd name="connsiteX209" fmla="*/ 159507 w 695325"/>
                <a:gd name="connsiteY209" fmla="*/ 262097 h 533400"/>
                <a:gd name="connsiteX210" fmla="*/ 158421 w 695325"/>
                <a:gd name="connsiteY210" fmla="*/ 259154 h 533400"/>
                <a:gd name="connsiteX211" fmla="*/ 162193 w 695325"/>
                <a:gd name="connsiteY211" fmla="*/ 256766 h 533400"/>
                <a:gd name="connsiteX212" fmla="*/ 160879 w 695325"/>
                <a:gd name="connsiteY212" fmla="*/ 255322 h 533400"/>
                <a:gd name="connsiteX213" fmla="*/ 164994 w 695325"/>
                <a:gd name="connsiteY213" fmla="*/ 252213 h 533400"/>
                <a:gd name="connsiteX214" fmla="*/ 164936 w 695325"/>
                <a:gd name="connsiteY214" fmla="*/ 248492 h 533400"/>
                <a:gd name="connsiteX215" fmla="*/ 162079 w 695325"/>
                <a:gd name="connsiteY215" fmla="*/ 249214 h 533400"/>
                <a:gd name="connsiteX216" fmla="*/ 159793 w 695325"/>
                <a:gd name="connsiteY216" fmla="*/ 247603 h 533400"/>
                <a:gd name="connsiteX217" fmla="*/ 158707 w 695325"/>
                <a:gd name="connsiteY217" fmla="*/ 241273 h 533400"/>
                <a:gd name="connsiteX218" fmla="*/ 160422 w 695325"/>
                <a:gd name="connsiteY218" fmla="*/ 238996 h 533400"/>
                <a:gd name="connsiteX219" fmla="*/ 160822 w 695325"/>
                <a:gd name="connsiteY219" fmla="*/ 234665 h 533400"/>
                <a:gd name="connsiteX220" fmla="*/ 158593 w 695325"/>
                <a:gd name="connsiteY220" fmla="*/ 231667 h 533400"/>
                <a:gd name="connsiteX221" fmla="*/ 157507 w 695325"/>
                <a:gd name="connsiteY221" fmla="*/ 227169 h 533400"/>
                <a:gd name="connsiteX222" fmla="*/ 159679 w 695325"/>
                <a:gd name="connsiteY222" fmla="*/ 225170 h 533400"/>
                <a:gd name="connsiteX223" fmla="*/ 158478 w 695325"/>
                <a:gd name="connsiteY223" fmla="*/ 221505 h 533400"/>
                <a:gd name="connsiteX224" fmla="*/ 160879 w 695325"/>
                <a:gd name="connsiteY224" fmla="*/ 217951 h 533400"/>
                <a:gd name="connsiteX225" fmla="*/ 160307 w 695325"/>
                <a:gd name="connsiteY225" fmla="*/ 215563 h 533400"/>
                <a:gd name="connsiteX226" fmla="*/ 161850 w 695325"/>
                <a:gd name="connsiteY226" fmla="*/ 208511 h 533400"/>
                <a:gd name="connsiteX227" fmla="*/ 164536 w 695325"/>
                <a:gd name="connsiteY227" fmla="*/ 208789 h 533400"/>
                <a:gd name="connsiteX228" fmla="*/ 169280 w 695325"/>
                <a:gd name="connsiteY228" fmla="*/ 202070 h 533400"/>
                <a:gd name="connsiteX229" fmla="*/ 169966 w 695325"/>
                <a:gd name="connsiteY229" fmla="*/ 192574 h 533400"/>
                <a:gd name="connsiteX230" fmla="*/ 176309 w 695325"/>
                <a:gd name="connsiteY230" fmla="*/ 191130 h 533400"/>
                <a:gd name="connsiteX231" fmla="*/ 181853 w 695325"/>
                <a:gd name="connsiteY231" fmla="*/ 191297 h 533400"/>
                <a:gd name="connsiteX232" fmla="*/ 181796 w 695325"/>
                <a:gd name="connsiteY232" fmla="*/ 189298 h 533400"/>
                <a:gd name="connsiteX233" fmla="*/ 186596 w 695325"/>
                <a:gd name="connsiteY233" fmla="*/ 183246 h 533400"/>
                <a:gd name="connsiteX234" fmla="*/ 182425 w 695325"/>
                <a:gd name="connsiteY234" fmla="*/ 182523 h 533400"/>
                <a:gd name="connsiteX235" fmla="*/ 182996 w 695325"/>
                <a:gd name="connsiteY235" fmla="*/ 176138 h 533400"/>
                <a:gd name="connsiteX236" fmla="*/ 185511 w 695325"/>
                <a:gd name="connsiteY236" fmla="*/ 171640 h 533400"/>
                <a:gd name="connsiteX237" fmla="*/ 188140 w 695325"/>
                <a:gd name="connsiteY237" fmla="*/ 172695 h 533400"/>
                <a:gd name="connsiteX238" fmla="*/ 188140 w 695325"/>
                <a:gd name="connsiteY238" fmla="*/ 172695 h 533400"/>
                <a:gd name="connsiteX239" fmla="*/ 191797 w 695325"/>
                <a:gd name="connsiteY239" fmla="*/ 172639 h 533400"/>
                <a:gd name="connsiteX240" fmla="*/ 199970 w 695325"/>
                <a:gd name="connsiteY240" fmla="*/ 174305 h 533400"/>
                <a:gd name="connsiteX241" fmla="*/ 201284 w 695325"/>
                <a:gd name="connsiteY241" fmla="*/ 171695 h 533400"/>
                <a:gd name="connsiteX242" fmla="*/ 200141 w 695325"/>
                <a:gd name="connsiteY242" fmla="*/ 166142 h 533400"/>
                <a:gd name="connsiteX243" fmla="*/ 203227 w 695325"/>
                <a:gd name="connsiteY243" fmla="*/ 164421 h 533400"/>
                <a:gd name="connsiteX244" fmla="*/ 204027 w 695325"/>
                <a:gd name="connsiteY244" fmla="*/ 160034 h 533400"/>
                <a:gd name="connsiteX245" fmla="*/ 209342 w 695325"/>
                <a:gd name="connsiteY245" fmla="*/ 160423 h 533400"/>
                <a:gd name="connsiteX246" fmla="*/ 212029 w 695325"/>
                <a:gd name="connsiteY246" fmla="*/ 155925 h 533400"/>
                <a:gd name="connsiteX247" fmla="*/ 210257 w 695325"/>
                <a:gd name="connsiteY247" fmla="*/ 153482 h 533400"/>
                <a:gd name="connsiteX248" fmla="*/ 206256 w 695325"/>
                <a:gd name="connsiteY248" fmla="*/ 143542 h 533400"/>
                <a:gd name="connsiteX249" fmla="*/ 206999 w 695325"/>
                <a:gd name="connsiteY249" fmla="*/ 138045 h 533400"/>
                <a:gd name="connsiteX250" fmla="*/ 205570 w 695325"/>
                <a:gd name="connsiteY250" fmla="*/ 136768 h 533400"/>
                <a:gd name="connsiteX251" fmla="*/ 206142 w 695325"/>
                <a:gd name="connsiteY251" fmla="*/ 131604 h 533400"/>
                <a:gd name="connsiteX252" fmla="*/ 209457 w 695325"/>
                <a:gd name="connsiteY252" fmla="*/ 132159 h 533400"/>
                <a:gd name="connsiteX253" fmla="*/ 213686 w 695325"/>
                <a:gd name="connsiteY253" fmla="*/ 127883 h 533400"/>
                <a:gd name="connsiteX254" fmla="*/ 216258 w 695325"/>
                <a:gd name="connsiteY254" fmla="*/ 128605 h 533400"/>
                <a:gd name="connsiteX255" fmla="*/ 216658 w 695325"/>
                <a:gd name="connsiteY255" fmla="*/ 126273 h 533400"/>
                <a:gd name="connsiteX256" fmla="*/ 219972 w 695325"/>
                <a:gd name="connsiteY256" fmla="*/ 124718 h 533400"/>
                <a:gd name="connsiteX257" fmla="*/ 223058 w 695325"/>
                <a:gd name="connsiteY257" fmla="*/ 120164 h 533400"/>
                <a:gd name="connsiteX258" fmla="*/ 222887 w 695325"/>
                <a:gd name="connsiteY258" fmla="*/ 115334 h 533400"/>
                <a:gd name="connsiteX259" fmla="*/ 219858 w 695325"/>
                <a:gd name="connsiteY259" fmla="*/ 110058 h 533400"/>
                <a:gd name="connsiteX260" fmla="*/ 216143 w 695325"/>
                <a:gd name="connsiteY260" fmla="*/ 107115 h 533400"/>
                <a:gd name="connsiteX261" fmla="*/ 218429 w 695325"/>
                <a:gd name="connsiteY261" fmla="*/ 103506 h 533400"/>
                <a:gd name="connsiteX262" fmla="*/ 218201 w 695325"/>
                <a:gd name="connsiteY262" fmla="*/ 100285 h 533400"/>
                <a:gd name="connsiteX263" fmla="*/ 214943 w 695325"/>
                <a:gd name="connsiteY263" fmla="*/ 95787 h 533400"/>
                <a:gd name="connsiteX264" fmla="*/ 211686 w 695325"/>
                <a:gd name="connsiteY264" fmla="*/ 94066 h 533400"/>
                <a:gd name="connsiteX265" fmla="*/ 210828 w 695325"/>
                <a:gd name="connsiteY265" fmla="*/ 90623 h 533400"/>
                <a:gd name="connsiteX266" fmla="*/ 213229 w 695325"/>
                <a:gd name="connsiteY266" fmla="*/ 88791 h 533400"/>
                <a:gd name="connsiteX267" fmla="*/ 211914 w 695325"/>
                <a:gd name="connsiteY267" fmla="*/ 84793 h 533400"/>
                <a:gd name="connsiteX268" fmla="*/ 213972 w 695325"/>
                <a:gd name="connsiteY268" fmla="*/ 81239 h 533400"/>
                <a:gd name="connsiteX269" fmla="*/ 219801 w 695325"/>
                <a:gd name="connsiteY269" fmla="*/ 79295 h 533400"/>
                <a:gd name="connsiteX270" fmla="*/ 220658 w 695325"/>
                <a:gd name="connsiteY270" fmla="*/ 76130 h 533400"/>
                <a:gd name="connsiteX271" fmla="*/ 229059 w 695325"/>
                <a:gd name="connsiteY271" fmla="*/ 68967 h 533400"/>
                <a:gd name="connsiteX272" fmla="*/ 231402 w 695325"/>
                <a:gd name="connsiteY272" fmla="*/ 69411 h 533400"/>
                <a:gd name="connsiteX273" fmla="*/ 233060 w 695325"/>
                <a:gd name="connsiteY273" fmla="*/ 67079 h 533400"/>
                <a:gd name="connsiteX274" fmla="*/ 233803 w 695325"/>
                <a:gd name="connsiteY274" fmla="*/ 60138 h 533400"/>
                <a:gd name="connsiteX275" fmla="*/ 228659 w 695325"/>
                <a:gd name="connsiteY275" fmla="*/ 56473 h 533400"/>
                <a:gd name="connsiteX276" fmla="*/ 228831 w 695325"/>
                <a:gd name="connsiteY276" fmla="*/ 53807 h 533400"/>
                <a:gd name="connsiteX277" fmla="*/ 231974 w 695325"/>
                <a:gd name="connsiteY277" fmla="*/ 50032 h 533400"/>
                <a:gd name="connsiteX278" fmla="*/ 231631 w 695325"/>
                <a:gd name="connsiteY278" fmla="*/ 47033 h 533400"/>
                <a:gd name="connsiteX279" fmla="*/ 233974 w 695325"/>
                <a:gd name="connsiteY279" fmla="*/ 41813 h 533400"/>
                <a:gd name="connsiteX280" fmla="*/ 234889 w 695325"/>
                <a:gd name="connsiteY280" fmla="*/ 34039 h 533400"/>
                <a:gd name="connsiteX281" fmla="*/ 240432 w 695325"/>
                <a:gd name="connsiteY281" fmla="*/ 33762 h 533400"/>
                <a:gd name="connsiteX282" fmla="*/ 241290 w 695325"/>
                <a:gd name="connsiteY282" fmla="*/ 36427 h 533400"/>
                <a:gd name="connsiteX283" fmla="*/ 245633 w 695325"/>
                <a:gd name="connsiteY283" fmla="*/ 36649 h 533400"/>
                <a:gd name="connsiteX284" fmla="*/ 246833 w 695325"/>
                <a:gd name="connsiteY284" fmla="*/ 34761 h 533400"/>
                <a:gd name="connsiteX285" fmla="*/ 251405 w 695325"/>
                <a:gd name="connsiteY285" fmla="*/ 33095 h 533400"/>
                <a:gd name="connsiteX286" fmla="*/ 256034 w 695325"/>
                <a:gd name="connsiteY286" fmla="*/ 38148 h 533400"/>
                <a:gd name="connsiteX287" fmla="*/ 258663 w 695325"/>
                <a:gd name="connsiteY287" fmla="*/ 33706 h 533400"/>
                <a:gd name="connsiteX288" fmla="*/ 260035 w 695325"/>
                <a:gd name="connsiteY288" fmla="*/ 37149 h 533400"/>
                <a:gd name="connsiteX289" fmla="*/ 269751 w 695325"/>
                <a:gd name="connsiteY289" fmla="*/ 39981 h 533400"/>
                <a:gd name="connsiteX290" fmla="*/ 275808 w 695325"/>
                <a:gd name="connsiteY290" fmla="*/ 38315 h 533400"/>
                <a:gd name="connsiteX291" fmla="*/ 278780 w 695325"/>
                <a:gd name="connsiteY291" fmla="*/ 39148 h 533400"/>
                <a:gd name="connsiteX292" fmla="*/ 283638 w 695325"/>
                <a:gd name="connsiteY292" fmla="*/ 44201 h 533400"/>
                <a:gd name="connsiteX293" fmla="*/ 283867 w 695325"/>
                <a:gd name="connsiteY293" fmla="*/ 50087 h 533400"/>
                <a:gd name="connsiteX294" fmla="*/ 286381 w 695325"/>
                <a:gd name="connsiteY294" fmla="*/ 52863 h 533400"/>
                <a:gd name="connsiteX295" fmla="*/ 286496 w 695325"/>
                <a:gd name="connsiteY295" fmla="*/ 56862 h 533400"/>
                <a:gd name="connsiteX296" fmla="*/ 289753 w 695325"/>
                <a:gd name="connsiteY296" fmla="*/ 58083 h 533400"/>
                <a:gd name="connsiteX297" fmla="*/ 289982 w 695325"/>
                <a:gd name="connsiteY297" fmla="*/ 63303 h 533400"/>
                <a:gd name="connsiteX298" fmla="*/ 298612 w 695325"/>
                <a:gd name="connsiteY298" fmla="*/ 63303 h 533400"/>
                <a:gd name="connsiteX299" fmla="*/ 301469 w 695325"/>
                <a:gd name="connsiteY299" fmla="*/ 60749 h 533400"/>
                <a:gd name="connsiteX300" fmla="*/ 304898 w 695325"/>
                <a:gd name="connsiteY300" fmla="*/ 61359 h 533400"/>
                <a:gd name="connsiteX301" fmla="*/ 309813 w 695325"/>
                <a:gd name="connsiteY301" fmla="*/ 60193 h 533400"/>
                <a:gd name="connsiteX302" fmla="*/ 311242 w 695325"/>
                <a:gd name="connsiteY302" fmla="*/ 55029 h 533400"/>
                <a:gd name="connsiteX303" fmla="*/ 308384 w 695325"/>
                <a:gd name="connsiteY303" fmla="*/ 49254 h 533400"/>
                <a:gd name="connsiteX304" fmla="*/ 310728 w 695325"/>
                <a:gd name="connsiteY304" fmla="*/ 43590 h 533400"/>
                <a:gd name="connsiteX305" fmla="*/ 307356 w 695325"/>
                <a:gd name="connsiteY305" fmla="*/ 38204 h 533400"/>
                <a:gd name="connsiteX306" fmla="*/ 307927 w 695325"/>
                <a:gd name="connsiteY306" fmla="*/ 35483 h 533400"/>
                <a:gd name="connsiteX307" fmla="*/ 313528 w 695325"/>
                <a:gd name="connsiteY307" fmla="*/ 32429 h 533400"/>
                <a:gd name="connsiteX308" fmla="*/ 309642 w 695325"/>
                <a:gd name="connsiteY308" fmla="*/ 27376 h 533400"/>
                <a:gd name="connsiteX309" fmla="*/ 306441 w 695325"/>
                <a:gd name="connsiteY309" fmla="*/ 26654 h 533400"/>
                <a:gd name="connsiteX310" fmla="*/ 300840 w 695325"/>
                <a:gd name="connsiteY310" fmla="*/ 28320 h 533400"/>
                <a:gd name="connsiteX311" fmla="*/ 297983 w 695325"/>
                <a:gd name="connsiteY311" fmla="*/ 27154 h 533400"/>
                <a:gd name="connsiteX312" fmla="*/ 296840 w 695325"/>
                <a:gd name="connsiteY312" fmla="*/ 18102 h 533400"/>
                <a:gd name="connsiteX313" fmla="*/ 300212 w 695325"/>
                <a:gd name="connsiteY313" fmla="*/ 17880 h 533400"/>
                <a:gd name="connsiteX314" fmla="*/ 303298 w 695325"/>
                <a:gd name="connsiteY314" fmla="*/ 22322 h 533400"/>
                <a:gd name="connsiteX315" fmla="*/ 304270 w 695325"/>
                <a:gd name="connsiteY315" fmla="*/ 19324 h 533400"/>
                <a:gd name="connsiteX316" fmla="*/ 307527 w 695325"/>
                <a:gd name="connsiteY316" fmla="*/ 16825 h 533400"/>
                <a:gd name="connsiteX317" fmla="*/ 311528 w 695325"/>
                <a:gd name="connsiteY317" fmla="*/ 16603 h 533400"/>
                <a:gd name="connsiteX318" fmla="*/ 317586 w 695325"/>
                <a:gd name="connsiteY318" fmla="*/ 13549 h 533400"/>
                <a:gd name="connsiteX319" fmla="*/ 319300 w 695325"/>
                <a:gd name="connsiteY319" fmla="*/ 10439 h 533400"/>
                <a:gd name="connsiteX320" fmla="*/ 322501 w 695325"/>
                <a:gd name="connsiteY320" fmla="*/ 10217 h 533400"/>
                <a:gd name="connsiteX321" fmla="*/ 321300 w 695325"/>
                <a:gd name="connsiteY321" fmla="*/ 7052 h 533400"/>
                <a:gd name="connsiteX322" fmla="*/ 326730 w 695325"/>
                <a:gd name="connsiteY322" fmla="*/ 4387 h 533400"/>
                <a:gd name="connsiteX323" fmla="*/ 331302 w 695325"/>
                <a:gd name="connsiteY323" fmla="*/ 444 h 533400"/>
                <a:gd name="connsiteX324" fmla="*/ 333416 w 695325"/>
                <a:gd name="connsiteY324" fmla="*/ 0 h 533400"/>
                <a:gd name="connsiteX325" fmla="*/ 339189 w 695325"/>
                <a:gd name="connsiteY325" fmla="*/ 2443 h 533400"/>
                <a:gd name="connsiteX326" fmla="*/ 339474 w 695325"/>
                <a:gd name="connsiteY326" fmla="*/ 7330 h 533400"/>
                <a:gd name="connsiteX327" fmla="*/ 342046 w 695325"/>
                <a:gd name="connsiteY327" fmla="*/ 6719 h 533400"/>
                <a:gd name="connsiteX328" fmla="*/ 344961 w 695325"/>
                <a:gd name="connsiteY328" fmla="*/ 11439 h 533400"/>
                <a:gd name="connsiteX329" fmla="*/ 348104 w 695325"/>
                <a:gd name="connsiteY329" fmla="*/ 11550 h 533400"/>
                <a:gd name="connsiteX330" fmla="*/ 352047 w 695325"/>
                <a:gd name="connsiteY330" fmla="*/ 15881 h 533400"/>
                <a:gd name="connsiteX331" fmla="*/ 354848 w 695325"/>
                <a:gd name="connsiteY331" fmla="*/ 14271 h 533400"/>
                <a:gd name="connsiteX332" fmla="*/ 360048 w 695325"/>
                <a:gd name="connsiteY332" fmla="*/ 14937 h 533400"/>
                <a:gd name="connsiteX333" fmla="*/ 364049 w 695325"/>
                <a:gd name="connsiteY333" fmla="*/ 17436 h 533400"/>
                <a:gd name="connsiteX334" fmla="*/ 364564 w 695325"/>
                <a:gd name="connsiteY334" fmla="*/ 21323 h 533400"/>
                <a:gd name="connsiteX335" fmla="*/ 367078 w 695325"/>
                <a:gd name="connsiteY335" fmla="*/ 19157 h 533400"/>
                <a:gd name="connsiteX336" fmla="*/ 373422 w 695325"/>
                <a:gd name="connsiteY336" fmla="*/ 18436 h 533400"/>
                <a:gd name="connsiteX337" fmla="*/ 374050 w 695325"/>
                <a:gd name="connsiteY337" fmla="*/ 16659 h 533400"/>
                <a:gd name="connsiteX338" fmla="*/ 380223 w 695325"/>
                <a:gd name="connsiteY338" fmla="*/ 15548 h 533400"/>
                <a:gd name="connsiteX339" fmla="*/ 381251 w 695325"/>
                <a:gd name="connsiteY339" fmla="*/ 18547 h 533400"/>
                <a:gd name="connsiteX340" fmla="*/ 385938 w 695325"/>
                <a:gd name="connsiteY340" fmla="*/ 19046 h 533400"/>
                <a:gd name="connsiteX341" fmla="*/ 388224 w 695325"/>
                <a:gd name="connsiteY341" fmla="*/ 15493 h 533400"/>
                <a:gd name="connsiteX342" fmla="*/ 391710 w 695325"/>
                <a:gd name="connsiteY342" fmla="*/ 13715 h 533400"/>
                <a:gd name="connsiteX343" fmla="*/ 392624 w 695325"/>
                <a:gd name="connsiteY343" fmla="*/ 7941 h 533400"/>
                <a:gd name="connsiteX344" fmla="*/ 397996 w 695325"/>
                <a:gd name="connsiteY344" fmla="*/ 7441 h 533400"/>
                <a:gd name="connsiteX345" fmla="*/ 403426 w 695325"/>
                <a:gd name="connsiteY345" fmla="*/ 7330 h 533400"/>
                <a:gd name="connsiteX346" fmla="*/ 401540 w 695325"/>
                <a:gd name="connsiteY346" fmla="*/ 10162 h 533400"/>
                <a:gd name="connsiteX347" fmla="*/ 407769 w 695325"/>
                <a:gd name="connsiteY347" fmla="*/ 15381 h 533400"/>
                <a:gd name="connsiteX348" fmla="*/ 405826 w 695325"/>
                <a:gd name="connsiteY348" fmla="*/ 19102 h 533400"/>
                <a:gd name="connsiteX349" fmla="*/ 404740 w 695325"/>
                <a:gd name="connsiteY349" fmla="*/ 24655 h 533400"/>
                <a:gd name="connsiteX350" fmla="*/ 406798 w 695325"/>
                <a:gd name="connsiteY350" fmla="*/ 27043 h 533400"/>
                <a:gd name="connsiteX351" fmla="*/ 408284 w 695325"/>
                <a:gd name="connsiteY351" fmla="*/ 24266 h 533400"/>
                <a:gd name="connsiteX352" fmla="*/ 410855 w 695325"/>
                <a:gd name="connsiteY352" fmla="*/ 24488 h 533400"/>
                <a:gd name="connsiteX353" fmla="*/ 413827 w 695325"/>
                <a:gd name="connsiteY353" fmla="*/ 21767 h 533400"/>
                <a:gd name="connsiteX354" fmla="*/ 420742 w 695325"/>
                <a:gd name="connsiteY354" fmla="*/ 20268 h 533400"/>
                <a:gd name="connsiteX355" fmla="*/ 422114 w 695325"/>
                <a:gd name="connsiteY355" fmla="*/ 22045 h 533400"/>
                <a:gd name="connsiteX356" fmla="*/ 427258 w 695325"/>
                <a:gd name="connsiteY356" fmla="*/ 22822 h 533400"/>
                <a:gd name="connsiteX357" fmla="*/ 430515 w 695325"/>
                <a:gd name="connsiteY357" fmla="*/ 21989 h 533400"/>
                <a:gd name="connsiteX358" fmla="*/ 432344 w 695325"/>
                <a:gd name="connsiteY358" fmla="*/ 18047 h 533400"/>
                <a:gd name="connsiteX359" fmla="*/ 438631 w 695325"/>
                <a:gd name="connsiteY359" fmla="*/ 20212 h 533400"/>
                <a:gd name="connsiteX360" fmla="*/ 443031 w 695325"/>
                <a:gd name="connsiteY360" fmla="*/ 17491 h 533400"/>
                <a:gd name="connsiteX361" fmla="*/ 443831 w 695325"/>
                <a:gd name="connsiteY361" fmla="*/ 14160 h 533400"/>
                <a:gd name="connsiteX362" fmla="*/ 447432 w 695325"/>
                <a:gd name="connsiteY362" fmla="*/ 14660 h 533400"/>
                <a:gd name="connsiteX363" fmla="*/ 453318 w 695325"/>
                <a:gd name="connsiteY363" fmla="*/ 9995 h 533400"/>
                <a:gd name="connsiteX364" fmla="*/ 458748 w 695325"/>
                <a:gd name="connsiteY364" fmla="*/ 13160 h 533400"/>
                <a:gd name="connsiteX365" fmla="*/ 462176 w 695325"/>
                <a:gd name="connsiteY365" fmla="*/ 19491 h 533400"/>
                <a:gd name="connsiteX366" fmla="*/ 469377 w 695325"/>
                <a:gd name="connsiteY366" fmla="*/ 20379 h 533400"/>
                <a:gd name="connsiteX367" fmla="*/ 472064 w 695325"/>
                <a:gd name="connsiteY367" fmla="*/ 24599 h 533400"/>
                <a:gd name="connsiteX368" fmla="*/ 471321 w 695325"/>
                <a:gd name="connsiteY368" fmla="*/ 29597 h 533400"/>
                <a:gd name="connsiteX369" fmla="*/ 467492 w 695325"/>
                <a:gd name="connsiteY369" fmla="*/ 30818 h 533400"/>
                <a:gd name="connsiteX370" fmla="*/ 466749 w 695325"/>
                <a:gd name="connsiteY370" fmla="*/ 34983 h 533400"/>
                <a:gd name="connsiteX371" fmla="*/ 471321 w 695325"/>
                <a:gd name="connsiteY371" fmla="*/ 36760 h 533400"/>
                <a:gd name="connsiteX372" fmla="*/ 471378 w 695325"/>
                <a:gd name="connsiteY372" fmla="*/ 40258 h 533400"/>
                <a:gd name="connsiteX373" fmla="*/ 464805 w 695325"/>
                <a:gd name="connsiteY373" fmla="*/ 42368 h 533400"/>
                <a:gd name="connsiteX374" fmla="*/ 462519 w 695325"/>
                <a:gd name="connsiteY374" fmla="*/ 45145 h 533400"/>
                <a:gd name="connsiteX375" fmla="*/ 459205 w 695325"/>
                <a:gd name="connsiteY375" fmla="*/ 44146 h 533400"/>
                <a:gd name="connsiteX376" fmla="*/ 455204 w 695325"/>
                <a:gd name="connsiteY376" fmla="*/ 44812 h 533400"/>
                <a:gd name="connsiteX377" fmla="*/ 452518 w 695325"/>
                <a:gd name="connsiteY377" fmla="*/ 50420 h 533400"/>
                <a:gd name="connsiteX378" fmla="*/ 450061 w 695325"/>
                <a:gd name="connsiteY378" fmla="*/ 52753 h 533400"/>
                <a:gd name="connsiteX379" fmla="*/ 445432 w 695325"/>
                <a:gd name="connsiteY379" fmla="*/ 53086 h 533400"/>
                <a:gd name="connsiteX380" fmla="*/ 445317 w 695325"/>
                <a:gd name="connsiteY380" fmla="*/ 55085 h 533400"/>
                <a:gd name="connsiteX381" fmla="*/ 439831 w 695325"/>
                <a:gd name="connsiteY381" fmla="*/ 57750 h 533400"/>
                <a:gd name="connsiteX382" fmla="*/ 440516 w 695325"/>
                <a:gd name="connsiteY382" fmla="*/ 65246 h 533400"/>
                <a:gd name="connsiteX383" fmla="*/ 438231 w 695325"/>
                <a:gd name="connsiteY383" fmla="*/ 66912 h 533400"/>
                <a:gd name="connsiteX384" fmla="*/ 434859 w 695325"/>
                <a:gd name="connsiteY384" fmla="*/ 72465 h 533400"/>
                <a:gd name="connsiteX385" fmla="*/ 434287 w 695325"/>
                <a:gd name="connsiteY385" fmla="*/ 78407 h 533400"/>
                <a:gd name="connsiteX386" fmla="*/ 429258 w 695325"/>
                <a:gd name="connsiteY386" fmla="*/ 80961 h 533400"/>
                <a:gd name="connsiteX387" fmla="*/ 428401 w 695325"/>
                <a:gd name="connsiteY387" fmla="*/ 83349 h 533400"/>
                <a:gd name="connsiteX388" fmla="*/ 418799 w 695325"/>
                <a:gd name="connsiteY388" fmla="*/ 84459 h 533400"/>
                <a:gd name="connsiteX389" fmla="*/ 420800 w 695325"/>
                <a:gd name="connsiteY389" fmla="*/ 87847 h 533400"/>
                <a:gd name="connsiteX390" fmla="*/ 427086 w 695325"/>
                <a:gd name="connsiteY390" fmla="*/ 89402 h 533400"/>
                <a:gd name="connsiteX391" fmla="*/ 430001 w 695325"/>
                <a:gd name="connsiteY391" fmla="*/ 91678 h 533400"/>
                <a:gd name="connsiteX392" fmla="*/ 431030 w 695325"/>
                <a:gd name="connsiteY392" fmla="*/ 95787 h 533400"/>
                <a:gd name="connsiteX393" fmla="*/ 436859 w 695325"/>
                <a:gd name="connsiteY393" fmla="*/ 95399 h 533400"/>
                <a:gd name="connsiteX394" fmla="*/ 439431 w 695325"/>
                <a:gd name="connsiteY394" fmla="*/ 97342 h 533400"/>
                <a:gd name="connsiteX395" fmla="*/ 440516 w 695325"/>
                <a:gd name="connsiteY395" fmla="*/ 104061 h 533400"/>
                <a:gd name="connsiteX396" fmla="*/ 442917 w 695325"/>
                <a:gd name="connsiteY396" fmla="*/ 105227 h 533400"/>
                <a:gd name="connsiteX397" fmla="*/ 452690 w 695325"/>
                <a:gd name="connsiteY397" fmla="*/ 97786 h 533400"/>
                <a:gd name="connsiteX398" fmla="*/ 457833 w 695325"/>
                <a:gd name="connsiteY398" fmla="*/ 100008 h 533400"/>
                <a:gd name="connsiteX399" fmla="*/ 461319 w 695325"/>
                <a:gd name="connsiteY399" fmla="*/ 96010 h 533400"/>
                <a:gd name="connsiteX400" fmla="*/ 464805 w 695325"/>
                <a:gd name="connsiteY400" fmla="*/ 95288 h 533400"/>
                <a:gd name="connsiteX401" fmla="*/ 468520 w 695325"/>
                <a:gd name="connsiteY401" fmla="*/ 101174 h 533400"/>
                <a:gd name="connsiteX402" fmla="*/ 471606 w 695325"/>
                <a:gd name="connsiteY402" fmla="*/ 97175 h 533400"/>
                <a:gd name="connsiteX403" fmla="*/ 470806 w 695325"/>
                <a:gd name="connsiteY403" fmla="*/ 92733 h 533400"/>
                <a:gd name="connsiteX404" fmla="*/ 475607 w 695325"/>
                <a:gd name="connsiteY404" fmla="*/ 92289 h 533400"/>
                <a:gd name="connsiteX405" fmla="*/ 479893 w 695325"/>
                <a:gd name="connsiteY405" fmla="*/ 94843 h 533400"/>
                <a:gd name="connsiteX406" fmla="*/ 481665 w 695325"/>
                <a:gd name="connsiteY406" fmla="*/ 93344 h 533400"/>
                <a:gd name="connsiteX407" fmla="*/ 483722 w 695325"/>
                <a:gd name="connsiteY407" fmla="*/ 97453 h 533400"/>
                <a:gd name="connsiteX408" fmla="*/ 486008 w 695325"/>
                <a:gd name="connsiteY408" fmla="*/ 95399 h 533400"/>
                <a:gd name="connsiteX409" fmla="*/ 487494 w 695325"/>
                <a:gd name="connsiteY409" fmla="*/ 87347 h 533400"/>
                <a:gd name="connsiteX410" fmla="*/ 490352 w 695325"/>
                <a:gd name="connsiteY410" fmla="*/ 88513 h 533400"/>
                <a:gd name="connsiteX411" fmla="*/ 496238 w 695325"/>
                <a:gd name="connsiteY411" fmla="*/ 85515 h 533400"/>
                <a:gd name="connsiteX412" fmla="*/ 498182 w 695325"/>
                <a:gd name="connsiteY412" fmla="*/ 86570 h 533400"/>
                <a:gd name="connsiteX413" fmla="*/ 501210 w 695325"/>
                <a:gd name="connsiteY413" fmla="*/ 83071 h 533400"/>
                <a:gd name="connsiteX414" fmla="*/ 503668 w 695325"/>
                <a:gd name="connsiteY414" fmla="*/ 83460 h 533400"/>
                <a:gd name="connsiteX415" fmla="*/ 505611 w 695325"/>
                <a:gd name="connsiteY415" fmla="*/ 86681 h 533400"/>
                <a:gd name="connsiteX416" fmla="*/ 512984 w 695325"/>
                <a:gd name="connsiteY416" fmla="*/ 82238 h 533400"/>
                <a:gd name="connsiteX417" fmla="*/ 519899 w 695325"/>
                <a:gd name="connsiteY417" fmla="*/ 80461 h 533400"/>
                <a:gd name="connsiteX418" fmla="*/ 520928 w 695325"/>
                <a:gd name="connsiteY418" fmla="*/ 78351 h 533400"/>
                <a:gd name="connsiteX419" fmla="*/ 524356 w 695325"/>
                <a:gd name="connsiteY419" fmla="*/ 77407 h 533400"/>
                <a:gd name="connsiteX420" fmla="*/ 529157 w 695325"/>
                <a:gd name="connsiteY420" fmla="*/ 79795 h 533400"/>
                <a:gd name="connsiteX421" fmla="*/ 530471 w 695325"/>
                <a:gd name="connsiteY421" fmla="*/ 75797 h 533400"/>
                <a:gd name="connsiteX422" fmla="*/ 534186 w 695325"/>
                <a:gd name="connsiteY422" fmla="*/ 73909 h 533400"/>
                <a:gd name="connsiteX423" fmla="*/ 540130 w 695325"/>
                <a:gd name="connsiteY423" fmla="*/ 77019 h 533400"/>
                <a:gd name="connsiteX424" fmla="*/ 544416 w 695325"/>
                <a:gd name="connsiteY424" fmla="*/ 83127 h 533400"/>
                <a:gd name="connsiteX425" fmla="*/ 547445 w 695325"/>
                <a:gd name="connsiteY425" fmla="*/ 85070 h 533400"/>
                <a:gd name="connsiteX426" fmla="*/ 548760 w 695325"/>
                <a:gd name="connsiteY426" fmla="*/ 91345 h 533400"/>
                <a:gd name="connsiteX427" fmla="*/ 552074 w 695325"/>
                <a:gd name="connsiteY427" fmla="*/ 91012 h 533400"/>
                <a:gd name="connsiteX428" fmla="*/ 558190 w 695325"/>
                <a:gd name="connsiteY428" fmla="*/ 93122 h 533400"/>
                <a:gd name="connsiteX429" fmla="*/ 559847 w 695325"/>
                <a:gd name="connsiteY429" fmla="*/ 99230 h 533400"/>
                <a:gd name="connsiteX430" fmla="*/ 565734 w 695325"/>
                <a:gd name="connsiteY430" fmla="*/ 99119 h 533400"/>
                <a:gd name="connsiteX431" fmla="*/ 568762 w 695325"/>
                <a:gd name="connsiteY431" fmla="*/ 96953 h 533400"/>
                <a:gd name="connsiteX432" fmla="*/ 574192 w 695325"/>
                <a:gd name="connsiteY432" fmla="*/ 97453 h 533400"/>
                <a:gd name="connsiteX433" fmla="*/ 573906 w 695325"/>
                <a:gd name="connsiteY433" fmla="*/ 95232 h 533400"/>
                <a:gd name="connsiteX434" fmla="*/ 569905 w 695325"/>
                <a:gd name="connsiteY434" fmla="*/ 90679 h 533400"/>
                <a:gd name="connsiteX435" fmla="*/ 568305 w 695325"/>
                <a:gd name="connsiteY435" fmla="*/ 87180 h 533400"/>
                <a:gd name="connsiteX436" fmla="*/ 570248 w 695325"/>
                <a:gd name="connsiteY436" fmla="*/ 82849 h 533400"/>
                <a:gd name="connsiteX437" fmla="*/ 567276 w 695325"/>
                <a:gd name="connsiteY437" fmla="*/ 82571 h 533400"/>
                <a:gd name="connsiteX438" fmla="*/ 566076 w 695325"/>
                <a:gd name="connsiteY438" fmla="*/ 78407 h 533400"/>
                <a:gd name="connsiteX439" fmla="*/ 567962 w 695325"/>
                <a:gd name="connsiteY439" fmla="*/ 75797 h 533400"/>
                <a:gd name="connsiteX440" fmla="*/ 566819 w 695325"/>
                <a:gd name="connsiteY440" fmla="*/ 74020 h 533400"/>
                <a:gd name="connsiteX441" fmla="*/ 569220 w 695325"/>
                <a:gd name="connsiteY441" fmla="*/ 67468 h 533400"/>
                <a:gd name="connsiteX442" fmla="*/ 570820 w 695325"/>
                <a:gd name="connsiteY442" fmla="*/ 66801 h 533400"/>
                <a:gd name="connsiteX443" fmla="*/ 572363 w 695325"/>
                <a:gd name="connsiteY443" fmla="*/ 62026 h 533400"/>
                <a:gd name="connsiteX444" fmla="*/ 576020 w 695325"/>
                <a:gd name="connsiteY444" fmla="*/ 63858 h 533400"/>
                <a:gd name="connsiteX445" fmla="*/ 575849 w 695325"/>
                <a:gd name="connsiteY445" fmla="*/ 66690 h 533400"/>
                <a:gd name="connsiteX446" fmla="*/ 580078 w 695325"/>
                <a:gd name="connsiteY446" fmla="*/ 65024 h 533400"/>
                <a:gd name="connsiteX447" fmla="*/ 578021 w 695325"/>
                <a:gd name="connsiteY447" fmla="*/ 63081 h 533400"/>
                <a:gd name="connsiteX448" fmla="*/ 578707 w 695325"/>
                <a:gd name="connsiteY448" fmla="*/ 59194 h 533400"/>
                <a:gd name="connsiteX449" fmla="*/ 580135 w 695325"/>
                <a:gd name="connsiteY449" fmla="*/ 60582 h 533400"/>
                <a:gd name="connsiteX450" fmla="*/ 587336 w 695325"/>
                <a:gd name="connsiteY450" fmla="*/ 63025 h 533400"/>
                <a:gd name="connsiteX451" fmla="*/ 590079 w 695325"/>
                <a:gd name="connsiteY451" fmla="*/ 62359 h 533400"/>
                <a:gd name="connsiteX452" fmla="*/ 594995 w 695325"/>
                <a:gd name="connsiteY452" fmla="*/ 68078 h 533400"/>
                <a:gd name="connsiteX453" fmla="*/ 602881 w 695325"/>
                <a:gd name="connsiteY453" fmla="*/ 68412 h 533400"/>
                <a:gd name="connsiteX454" fmla="*/ 606482 w 695325"/>
                <a:gd name="connsiteY454" fmla="*/ 65302 h 533400"/>
                <a:gd name="connsiteX455" fmla="*/ 609225 w 695325"/>
                <a:gd name="connsiteY455" fmla="*/ 70133 h 533400"/>
                <a:gd name="connsiteX456" fmla="*/ 611968 w 695325"/>
                <a:gd name="connsiteY456" fmla="*/ 70633 h 533400"/>
                <a:gd name="connsiteX457" fmla="*/ 611340 w 695325"/>
                <a:gd name="connsiteY457" fmla="*/ 73853 h 533400"/>
                <a:gd name="connsiteX458" fmla="*/ 616255 w 695325"/>
                <a:gd name="connsiteY458" fmla="*/ 73021 h 533400"/>
                <a:gd name="connsiteX459" fmla="*/ 620769 w 695325"/>
                <a:gd name="connsiteY459" fmla="*/ 70244 h 533400"/>
                <a:gd name="connsiteX460" fmla="*/ 622427 w 695325"/>
                <a:gd name="connsiteY460" fmla="*/ 65913 h 533400"/>
                <a:gd name="connsiteX461" fmla="*/ 625342 w 695325"/>
                <a:gd name="connsiteY461" fmla="*/ 65246 h 533400"/>
                <a:gd name="connsiteX462" fmla="*/ 627456 w 695325"/>
                <a:gd name="connsiteY462" fmla="*/ 69023 h 533400"/>
                <a:gd name="connsiteX463" fmla="*/ 624084 w 695325"/>
                <a:gd name="connsiteY463" fmla="*/ 70633 h 533400"/>
                <a:gd name="connsiteX464" fmla="*/ 623513 w 695325"/>
                <a:gd name="connsiteY464" fmla="*/ 72798 h 533400"/>
                <a:gd name="connsiteX465" fmla="*/ 627570 w 695325"/>
                <a:gd name="connsiteY465" fmla="*/ 76519 h 533400"/>
                <a:gd name="connsiteX466" fmla="*/ 627285 w 695325"/>
                <a:gd name="connsiteY466" fmla="*/ 78907 h 533400"/>
                <a:gd name="connsiteX467" fmla="*/ 630085 w 695325"/>
                <a:gd name="connsiteY467" fmla="*/ 81961 h 533400"/>
                <a:gd name="connsiteX468" fmla="*/ 633685 w 695325"/>
                <a:gd name="connsiteY468" fmla="*/ 81350 h 533400"/>
                <a:gd name="connsiteX469" fmla="*/ 636714 w 695325"/>
                <a:gd name="connsiteY469" fmla="*/ 88291 h 533400"/>
                <a:gd name="connsiteX470" fmla="*/ 635686 w 695325"/>
                <a:gd name="connsiteY470" fmla="*/ 91456 h 533400"/>
                <a:gd name="connsiteX471" fmla="*/ 637857 w 695325"/>
                <a:gd name="connsiteY471" fmla="*/ 93122 h 533400"/>
                <a:gd name="connsiteX472" fmla="*/ 641629 w 695325"/>
                <a:gd name="connsiteY472" fmla="*/ 91401 h 533400"/>
                <a:gd name="connsiteX473" fmla="*/ 644430 w 695325"/>
                <a:gd name="connsiteY473" fmla="*/ 88069 h 533400"/>
                <a:gd name="connsiteX474" fmla="*/ 646487 w 695325"/>
                <a:gd name="connsiteY474" fmla="*/ 89346 h 533400"/>
                <a:gd name="connsiteX475" fmla="*/ 650602 w 695325"/>
                <a:gd name="connsiteY475" fmla="*/ 87625 h 533400"/>
                <a:gd name="connsiteX476" fmla="*/ 660832 w 695325"/>
                <a:gd name="connsiteY476" fmla="*/ 85515 h 533400"/>
                <a:gd name="connsiteX477" fmla="*/ 664318 w 695325"/>
                <a:gd name="connsiteY477" fmla="*/ 88013 h 533400"/>
                <a:gd name="connsiteX478" fmla="*/ 659289 w 695325"/>
                <a:gd name="connsiteY478" fmla="*/ 95343 h 533400"/>
                <a:gd name="connsiteX479" fmla="*/ 659117 w 695325"/>
                <a:gd name="connsiteY479" fmla="*/ 99174 h 533400"/>
                <a:gd name="connsiteX480" fmla="*/ 662603 w 695325"/>
                <a:gd name="connsiteY480" fmla="*/ 103617 h 533400"/>
                <a:gd name="connsiteX481" fmla="*/ 665976 w 695325"/>
                <a:gd name="connsiteY481" fmla="*/ 104172 h 533400"/>
                <a:gd name="connsiteX482" fmla="*/ 668547 w 695325"/>
                <a:gd name="connsiteY482" fmla="*/ 107893 h 533400"/>
                <a:gd name="connsiteX483" fmla="*/ 666547 w 695325"/>
                <a:gd name="connsiteY483" fmla="*/ 109725 h 533400"/>
                <a:gd name="connsiteX484" fmla="*/ 672548 w 695325"/>
                <a:gd name="connsiteY484" fmla="*/ 117111 h 533400"/>
                <a:gd name="connsiteX485" fmla="*/ 671805 w 695325"/>
                <a:gd name="connsiteY485" fmla="*/ 119054 h 533400"/>
                <a:gd name="connsiteX486" fmla="*/ 673977 w 695325"/>
                <a:gd name="connsiteY486" fmla="*/ 122053 h 533400"/>
                <a:gd name="connsiteX487" fmla="*/ 673519 w 695325"/>
                <a:gd name="connsiteY487" fmla="*/ 125440 h 533400"/>
                <a:gd name="connsiteX488" fmla="*/ 675748 w 695325"/>
                <a:gd name="connsiteY488" fmla="*/ 126106 h 533400"/>
                <a:gd name="connsiteX489" fmla="*/ 675291 w 695325"/>
                <a:gd name="connsiteY489" fmla="*/ 132325 h 533400"/>
                <a:gd name="connsiteX490" fmla="*/ 677405 w 695325"/>
                <a:gd name="connsiteY490" fmla="*/ 132658 h 533400"/>
                <a:gd name="connsiteX491" fmla="*/ 681349 w 695325"/>
                <a:gd name="connsiteY491" fmla="*/ 136490 h 533400"/>
                <a:gd name="connsiteX492" fmla="*/ 675405 w 695325"/>
                <a:gd name="connsiteY492" fmla="*/ 141821 h 533400"/>
                <a:gd name="connsiteX493" fmla="*/ 675005 w 695325"/>
                <a:gd name="connsiteY493" fmla="*/ 148151 h 533400"/>
                <a:gd name="connsiteX494" fmla="*/ 677120 w 695325"/>
                <a:gd name="connsiteY494" fmla="*/ 153871 h 533400"/>
                <a:gd name="connsiteX495" fmla="*/ 679749 w 695325"/>
                <a:gd name="connsiteY495" fmla="*/ 154759 h 533400"/>
                <a:gd name="connsiteX496" fmla="*/ 679292 w 695325"/>
                <a:gd name="connsiteY496" fmla="*/ 161645 h 533400"/>
                <a:gd name="connsiteX497" fmla="*/ 677349 w 695325"/>
                <a:gd name="connsiteY497" fmla="*/ 162589 h 533400"/>
                <a:gd name="connsiteX498" fmla="*/ 679749 w 695325"/>
                <a:gd name="connsiteY498" fmla="*/ 169363 h 533400"/>
                <a:gd name="connsiteX499" fmla="*/ 682606 w 695325"/>
                <a:gd name="connsiteY499" fmla="*/ 169419 h 533400"/>
                <a:gd name="connsiteX500" fmla="*/ 683235 w 695325"/>
                <a:gd name="connsiteY500" fmla="*/ 174805 h 533400"/>
                <a:gd name="connsiteX501" fmla="*/ 685921 w 695325"/>
                <a:gd name="connsiteY501" fmla="*/ 179192 h 533400"/>
                <a:gd name="connsiteX502" fmla="*/ 686607 w 695325"/>
                <a:gd name="connsiteY502" fmla="*/ 185744 h 533400"/>
                <a:gd name="connsiteX503" fmla="*/ 692950 w 695325"/>
                <a:gd name="connsiteY503" fmla="*/ 190464 h 533400"/>
                <a:gd name="connsiteX504" fmla="*/ 695122 w 695325"/>
                <a:gd name="connsiteY504" fmla="*/ 189798 h 533400"/>
                <a:gd name="connsiteX505" fmla="*/ 699352 w 695325"/>
                <a:gd name="connsiteY505" fmla="*/ 192297 h 533400"/>
                <a:gd name="connsiteX506" fmla="*/ 699352 w 695325"/>
                <a:gd name="connsiteY506" fmla="*/ 199127 h 533400"/>
                <a:gd name="connsiteX507" fmla="*/ 689407 w 695325"/>
                <a:gd name="connsiteY507" fmla="*/ 201681 h 533400"/>
                <a:gd name="connsiteX508" fmla="*/ 685635 w 695325"/>
                <a:gd name="connsiteY508" fmla="*/ 201348 h 533400"/>
                <a:gd name="connsiteX509" fmla="*/ 682435 w 695325"/>
                <a:gd name="connsiteY509" fmla="*/ 205124 h 533400"/>
                <a:gd name="connsiteX510" fmla="*/ 678091 w 695325"/>
                <a:gd name="connsiteY510" fmla="*/ 204680 h 533400"/>
                <a:gd name="connsiteX511" fmla="*/ 674834 w 695325"/>
                <a:gd name="connsiteY511" fmla="*/ 202348 h 533400"/>
                <a:gd name="connsiteX512" fmla="*/ 671119 w 695325"/>
                <a:gd name="connsiteY512" fmla="*/ 205235 h 533400"/>
                <a:gd name="connsiteX513" fmla="*/ 671805 w 695325"/>
                <a:gd name="connsiteY513" fmla="*/ 207789 h 533400"/>
                <a:gd name="connsiteX514" fmla="*/ 669862 w 695325"/>
                <a:gd name="connsiteY514" fmla="*/ 210677 h 533400"/>
                <a:gd name="connsiteX515" fmla="*/ 669805 w 695325"/>
                <a:gd name="connsiteY515" fmla="*/ 210732 h 533400"/>
                <a:gd name="connsiteX516" fmla="*/ 669519 w 695325"/>
                <a:gd name="connsiteY516" fmla="*/ 213842 h 533400"/>
                <a:gd name="connsiteX517" fmla="*/ 669576 w 695325"/>
                <a:gd name="connsiteY517" fmla="*/ 213897 h 533400"/>
                <a:gd name="connsiteX518" fmla="*/ 661289 w 695325"/>
                <a:gd name="connsiteY518" fmla="*/ 224226 h 533400"/>
                <a:gd name="connsiteX519" fmla="*/ 662775 w 695325"/>
                <a:gd name="connsiteY519" fmla="*/ 231167 h 533400"/>
                <a:gd name="connsiteX520" fmla="*/ 664890 w 695325"/>
                <a:gd name="connsiteY520" fmla="*/ 231611 h 533400"/>
                <a:gd name="connsiteX521" fmla="*/ 663518 w 695325"/>
                <a:gd name="connsiteY521" fmla="*/ 235609 h 533400"/>
                <a:gd name="connsiteX522" fmla="*/ 657803 w 695325"/>
                <a:gd name="connsiteY522" fmla="*/ 234166 h 533400"/>
                <a:gd name="connsiteX523" fmla="*/ 653745 w 695325"/>
                <a:gd name="connsiteY523" fmla="*/ 235887 h 533400"/>
                <a:gd name="connsiteX524" fmla="*/ 650431 w 695325"/>
                <a:gd name="connsiteY524" fmla="*/ 239941 h 533400"/>
                <a:gd name="connsiteX525" fmla="*/ 641229 w 695325"/>
                <a:gd name="connsiteY525" fmla="*/ 242328 h 533400"/>
                <a:gd name="connsiteX526" fmla="*/ 639801 w 695325"/>
                <a:gd name="connsiteY526" fmla="*/ 244827 h 533400"/>
                <a:gd name="connsiteX527" fmla="*/ 641229 w 695325"/>
                <a:gd name="connsiteY527" fmla="*/ 246937 h 533400"/>
                <a:gd name="connsiteX528" fmla="*/ 640372 w 695325"/>
                <a:gd name="connsiteY528" fmla="*/ 250214 h 533400"/>
                <a:gd name="connsiteX529" fmla="*/ 642201 w 695325"/>
                <a:gd name="connsiteY529" fmla="*/ 254434 h 533400"/>
                <a:gd name="connsiteX530" fmla="*/ 639172 w 695325"/>
                <a:gd name="connsiteY530" fmla="*/ 256211 h 533400"/>
                <a:gd name="connsiteX531" fmla="*/ 635571 w 695325"/>
                <a:gd name="connsiteY531" fmla="*/ 262874 h 533400"/>
                <a:gd name="connsiteX532" fmla="*/ 630428 w 695325"/>
                <a:gd name="connsiteY532" fmla="*/ 262263 h 533400"/>
                <a:gd name="connsiteX533" fmla="*/ 624199 w 695325"/>
                <a:gd name="connsiteY533" fmla="*/ 264040 h 533400"/>
                <a:gd name="connsiteX534" fmla="*/ 616769 w 695325"/>
                <a:gd name="connsiteY534" fmla="*/ 260764 h 533400"/>
                <a:gd name="connsiteX535" fmla="*/ 612711 w 695325"/>
                <a:gd name="connsiteY535" fmla="*/ 262708 h 533400"/>
                <a:gd name="connsiteX536" fmla="*/ 610883 w 695325"/>
                <a:gd name="connsiteY536" fmla="*/ 263818 h 533400"/>
                <a:gd name="connsiteX537" fmla="*/ 601796 w 695325"/>
                <a:gd name="connsiteY537" fmla="*/ 272480 h 533400"/>
                <a:gd name="connsiteX538" fmla="*/ 598366 w 695325"/>
                <a:gd name="connsiteY538" fmla="*/ 274368 h 533400"/>
                <a:gd name="connsiteX539" fmla="*/ 593909 w 695325"/>
                <a:gd name="connsiteY539" fmla="*/ 271537 h 533400"/>
                <a:gd name="connsiteX540" fmla="*/ 588422 w 695325"/>
                <a:gd name="connsiteY540" fmla="*/ 273314 h 533400"/>
                <a:gd name="connsiteX541" fmla="*/ 585450 w 695325"/>
                <a:gd name="connsiteY541" fmla="*/ 275979 h 533400"/>
                <a:gd name="connsiteX542" fmla="*/ 582307 w 695325"/>
                <a:gd name="connsiteY542" fmla="*/ 275757 h 533400"/>
                <a:gd name="connsiteX543" fmla="*/ 577849 w 695325"/>
                <a:gd name="connsiteY543" fmla="*/ 277478 h 533400"/>
                <a:gd name="connsiteX544" fmla="*/ 572820 w 695325"/>
                <a:gd name="connsiteY544" fmla="*/ 282587 h 533400"/>
                <a:gd name="connsiteX545" fmla="*/ 569791 w 695325"/>
                <a:gd name="connsiteY545" fmla="*/ 282143 h 533400"/>
                <a:gd name="connsiteX546" fmla="*/ 569048 w 695325"/>
                <a:gd name="connsiteY546" fmla="*/ 275035 h 533400"/>
                <a:gd name="connsiteX547" fmla="*/ 566419 w 695325"/>
                <a:gd name="connsiteY547" fmla="*/ 272536 h 533400"/>
                <a:gd name="connsiteX548" fmla="*/ 560476 w 695325"/>
                <a:gd name="connsiteY548" fmla="*/ 271703 h 533400"/>
                <a:gd name="connsiteX549" fmla="*/ 556589 w 695325"/>
                <a:gd name="connsiteY549" fmla="*/ 269426 h 533400"/>
                <a:gd name="connsiteX550" fmla="*/ 550074 w 695325"/>
                <a:gd name="connsiteY550" fmla="*/ 273147 h 533400"/>
                <a:gd name="connsiteX551" fmla="*/ 548817 w 695325"/>
                <a:gd name="connsiteY551" fmla="*/ 277367 h 533400"/>
                <a:gd name="connsiteX552" fmla="*/ 546131 w 695325"/>
                <a:gd name="connsiteY552" fmla="*/ 280532 h 533400"/>
                <a:gd name="connsiteX553" fmla="*/ 552417 w 695325"/>
                <a:gd name="connsiteY553" fmla="*/ 280754 h 533400"/>
                <a:gd name="connsiteX554" fmla="*/ 548360 w 695325"/>
                <a:gd name="connsiteY554" fmla="*/ 287696 h 533400"/>
                <a:gd name="connsiteX555" fmla="*/ 549274 w 695325"/>
                <a:gd name="connsiteY555" fmla="*/ 291027 h 533400"/>
                <a:gd name="connsiteX556" fmla="*/ 539673 w 695325"/>
                <a:gd name="connsiteY556" fmla="*/ 286307 h 533400"/>
                <a:gd name="connsiteX557" fmla="*/ 535844 w 695325"/>
                <a:gd name="connsiteY557" fmla="*/ 287696 h 533400"/>
                <a:gd name="connsiteX558" fmla="*/ 531272 w 695325"/>
                <a:gd name="connsiteY558" fmla="*/ 287696 h 533400"/>
                <a:gd name="connsiteX559" fmla="*/ 528300 w 695325"/>
                <a:gd name="connsiteY559" fmla="*/ 284863 h 533400"/>
                <a:gd name="connsiteX560" fmla="*/ 527271 w 695325"/>
                <a:gd name="connsiteY560" fmla="*/ 278366 h 533400"/>
                <a:gd name="connsiteX561" fmla="*/ 525499 w 695325"/>
                <a:gd name="connsiteY561" fmla="*/ 277700 h 533400"/>
                <a:gd name="connsiteX562" fmla="*/ 517270 w 695325"/>
                <a:gd name="connsiteY562" fmla="*/ 278366 h 533400"/>
                <a:gd name="connsiteX563" fmla="*/ 517841 w 695325"/>
                <a:gd name="connsiteY563" fmla="*/ 273480 h 533400"/>
                <a:gd name="connsiteX564" fmla="*/ 513555 w 695325"/>
                <a:gd name="connsiteY564" fmla="*/ 274146 h 533400"/>
                <a:gd name="connsiteX565" fmla="*/ 513612 w 695325"/>
                <a:gd name="connsiteY565" fmla="*/ 278700 h 533400"/>
                <a:gd name="connsiteX566" fmla="*/ 510240 w 695325"/>
                <a:gd name="connsiteY566" fmla="*/ 275868 h 533400"/>
                <a:gd name="connsiteX567" fmla="*/ 502982 w 695325"/>
                <a:gd name="connsiteY567" fmla="*/ 277201 h 533400"/>
                <a:gd name="connsiteX568" fmla="*/ 500867 w 695325"/>
                <a:gd name="connsiteY568" fmla="*/ 281310 h 533400"/>
                <a:gd name="connsiteX569" fmla="*/ 498067 w 695325"/>
                <a:gd name="connsiteY569" fmla="*/ 283475 h 533400"/>
                <a:gd name="connsiteX570" fmla="*/ 499553 w 695325"/>
                <a:gd name="connsiteY570" fmla="*/ 284697 h 533400"/>
                <a:gd name="connsiteX571" fmla="*/ 490809 w 695325"/>
                <a:gd name="connsiteY571" fmla="*/ 291583 h 533400"/>
                <a:gd name="connsiteX572" fmla="*/ 489209 w 695325"/>
                <a:gd name="connsiteY572" fmla="*/ 293970 h 533400"/>
                <a:gd name="connsiteX573" fmla="*/ 488694 w 695325"/>
                <a:gd name="connsiteY573" fmla="*/ 301244 h 533400"/>
                <a:gd name="connsiteX574" fmla="*/ 485265 w 695325"/>
                <a:gd name="connsiteY574" fmla="*/ 302300 h 533400"/>
                <a:gd name="connsiteX575" fmla="*/ 483494 w 695325"/>
                <a:gd name="connsiteY575" fmla="*/ 296969 h 533400"/>
                <a:gd name="connsiteX576" fmla="*/ 472349 w 695325"/>
                <a:gd name="connsiteY576" fmla="*/ 297968 h 533400"/>
                <a:gd name="connsiteX577" fmla="*/ 472121 w 695325"/>
                <a:gd name="connsiteY577" fmla="*/ 292860 h 533400"/>
                <a:gd name="connsiteX578" fmla="*/ 470692 w 695325"/>
                <a:gd name="connsiteY578" fmla="*/ 290972 h 533400"/>
                <a:gd name="connsiteX579" fmla="*/ 471321 w 695325"/>
                <a:gd name="connsiteY579" fmla="*/ 283642 h 533400"/>
                <a:gd name="connsiteX580" fmla="*/ 472692 w 695325"/>
                <a:gd name="connsiteY580" fmla="*/ 279644 h 533400"/>
                <a:gd name="connsiteX581" fmla="*/ 468977 w 695325"/>
                <a:gd name="connsiteY581" fmla="*/ 277256 h 533400"/>
                <a:gd name="connsiteX582" fmla="*/ 467092 w 695325"/>
                <a:gd name="connsiteY582" fmla="*/ 279311 h 533400"/>
                <a:gd name="connsiteX583" fmla="*/ 458919 w 695325"/>
                <a:gd name="connsiteY583" fmla="*/ 282975 h 533400"/>
                <a:gd name="connsiteX584" fmla="*/ 458005 w 695325"/>
                <a:gd name="connsiteY584" fmla="*/ 287085 h 533400"/>
                <a:gd name="connsiteX585" fmla="*/ 455719 w 695325"/>
                <a:gd name="connsiteY585" fmla="*/ 287529 h 533400"/>
                <a:gd name="connsiteX586" fmla="*/ 450918 w 695325"/>
                <a:gd name="connsiteY586" fmla="*/ 290583 h 533400"/>
                <a:gd name="connsiteX587" fmla="*/ 456919 w 695325"/>
                <a:gd name="connsiteY587" fmla="*/ 289972 h 533400"/>
                <a:gd name="connsiteX588" fmla="*/ 459090 w 695325"/>
                <a:gd name="connsiteY588" fmla="*/ 292249 h 533400"/>
                <a:gd name="connsiteX589" fmla="*/ 454976 w 695325"/>
                <a:gd name="connsiteY589" fmla="*/ 297802 h 533400"/>
                <a:gd name="connsiteX590" fmla="*/ 455833 w 695325"/>
                <a:gd name="connsiteY590" fmla="*/ 300079 h 533400"/>
                <a:gd name="connsiteX591" fmla="*/ 460119 w 695325"/>
                <a:gd name="connsiteY591" fmla="*/ 301633 h 533400"/>
                <a:gd name="connsiteX592" fmla="*/ 461434 w 695325"/>
                <a:gd name="connsiteY592" fmla="*/ 304798 h 533400"/>
                <a:gd name="connsiteX593" fmla="*/ 459834 w 695325"/>
                <a:gd name="connsiteY593" fmla="*/ 308019 h 533400"/>
                <a:gd name="connsiteX594" fmla="*/ 454061 w 695325"/>
                <a:gd name="connsiteY594" fmla="*/ 309629 h 533400"/>
                <a:gd name="connsiteX595" fmla="*/ 450118 w 695325"/>
                <a:gd name="connsiteY595" fmla="*/ 312350 h 533400"/>
                <a:gd name="connsiteX596" fmla="*/ 447317 w 695325"/>
                <a:gd name="connsiteY596" fmla="*/ 310296 h 533400"/>
                <a:gd name="connsiteX597" fmla="*/ 446917 w 695325"/>
                <a:gd name="connsiteY597" fmla="*/ 303965 h 533400"/>
                <a:gd name="connsiteX598" fmla="*/ 442745 w 695325"/>
                <a:gd name="connsiteY598" fmla="*/ 297246 h 533400"/>
                <a:gd name="connsiteX599" fmla="*/ 438516 w 695325"/>
                <a:gd name="connsiteY599" fmla="*/ 295969 h 533400"/>
                <a:gd name="connsiteX600" fmla="*/ 432973 w 695325"/>
                <a:gd name="connsiteY600" fmla="*/ 297413 h 533400"/>
                <a:gd name="connsiteX601" fmla="*/ 430458 w 695325"/>
                <a:gd name="connsiteY601" fmla="*/ 299801 h 533400"/>
                <a:gd name="connsiteX602" fmla="*/ 424686 w 695325"/>
                <a:gd name="connsiteY602" fmla="*/ 302189 h 533400"/>
                <a:gd name="connsiteX603" fmla="*/ 423772 w 695325"/>
                <a:gd name="connsiteY603" fmla="*/ 300856 h 533400"/>
                <a:gd name="connsiteX604" fmla="*/ 418513 w 695325"/>
                <a:gd name="connsiteY604" fmla="*/ 300245 h 533400"/>
                <a:gd name="connsiteX605" fmla="*/ 417656 w 695325"/>
                <a:gd name="connsiteY605" fmla="*/ 301800 h 533400"/>
                <a:gd name="connsiteX606" fmla="*/ 411941 w 695325"/>
                <a:gd name="connsiteY606" fmla="*/ 302744 h 533400"/>
                <a:gd name="connsiteX607" fmla="*/ 410741 w 695325"/>
                <a:gd name="connsiteY607" fmla="*/ 304965 h 533400"/>
                <a:gd name="connsiteX608" fmla="*/ 406055 w 695325"/>
                <a:gd name="connsiteY608" fmla="*/ 305798 h 533400"/>
                <a:gd name="connsiteX609" fmla="*/ 400911 w 695325"/>
                <a:gd name="connsiteY609" fmla="*/ 305131 h 533400"/>
                <a:gd name="connsiteX610" fmla="*/ 398911 w 695325"/>
                <a:gd name="connsiteY610" fmla="*/ 307075 h 533400"/>
                <a:gd name="connsiteX611" fmla="*/ 398739 w 695325"/>
                <a:gd name="connsiteY611" fmla="*/ 307519 h 533400"/>
                <a:gd name="connsiteX612" fmla="*/ 393253 w 695325"/>
                <a:gd name="connsiteY612" fmla="*/ 311961 h 533400"/>
                <a:gd name="connsiteX613" fmla="*/ 391024 w 695325"/>
                <a:gd name="connsiteY613" fmla="*/ 310240 h 533400"/>
                <a:gd name="connsiteX614" fmla="*/ 389824 w 695325"/>
                <a:gd name="connsiteY614" fmla="*/ 302189 h 533400"/>
                <a:gd name="connsiteX615" fmla="*/ 384852 w 695325"/>
                <a:gd name="connsiteY615" fmla="*/ 296802 h 533400"/>
                <a:gd name="connsiteX616" fmla="*/ 381366 w 695325"/>
                <a:gd name="connsiteY616" fmla="*/ 289528 h 533400"/>
                <a:gd name="connsiteX617" fmla="*/ 380680 w 695325"/>
                <a:gd name="connsiteY617" fmla="*/ 287751 h 533400"/>
                <a:gd name="connsiteX618" fmla="*/ 378394 w 695325"/>
                <a:gd name="connsiteY618" fmla="*/ 282420 h 533400"/>
                <a:gd name="connsiteX619" fmla="*/ 373250 w 695325"/>
                <a:gd name="connsiteY619" fmla="*/ 283475 h 533400"/>
                <a:gd name="connsiteX620" fmla="*/ 376851 w 695325"/>
                <a:gd name="connsiteY620" fmla="*/ 291583 h 533400"/>
                <a:gd name="connsiteX621" fmla="*/ 379023 w 695325"/>
                <a:gd name="connsiteY621" fmla="*/ 302744 h 533400"/>
                <a:gd name="connsiteX622" fmla="*/ 374508 w 695325"/>
                <a:gd name="connsiteY622" fmla="*/ 304687 h 533400"/>
                <a:gd name="connsiteX623" fmla="*/ 372336 w 695325"/>
                <a:gd name="connsiteY623" fmla="*/ 308130 h 533400"/>
                <a:gd name="connsiteX624" fmla="*/ 368907 w 695325"/>
                <a:gd name="connsiteY624" fmla="*/ 308630 h 533400"/>
                <a:gd name="connsiteX625" fmla="*/ 363535 w 695325"/>
                <a:gd name="connsiteY625" fmla="*/ 315071 h 533400"/>
                <a:gd name="connsiteX626" fmla="*/ 366792 w 695325"/>
                <a:gd name="connsiteY626" fmla="*/ 315349 h 533400"/>
                <a:gd name="connsiteX627" fmla="*/ 368278 w 695325"/>
                <a:gd name="connsiteY627" fmla="*/ 311906 h 533400"/>
                <a:gd name="connsiteX628" fmla="*/ 372107 w 695325"/>
                <a:gd name="connsiteY628" fmla="*/ 312350 h 533400"/>
                <a:gd name="connsiteX629" fmla="*/ 372450 w 695325"/>
                <a:gd name="connsiteY629" fmla="*/ 314572 h 533400"/>
                <a:gd name="connsiteX630" fmla="*/ 368564 w 695325"/>
                <a:gd name="connsiteY630" fmla="*/ 321346 h 533400"/>
                <a:gd name="connsiteX631" fmla="*/ 366449 w 695325"/>
                <a:gd name="connsiteY631" fmla="*/ 322290 h 533400"/>
                <a:gd name="connsiteX632" fmla="*/ 367649 w 695325"/>
                <a:gd name="connsiteY632" fmla="*/ 324733 h 533400"/>
                <a:gd name="connsiteX633" fmla="*/ 365592 w 695325"/>
                <a:gd name="connsiteY633" fmla="*/ 325844 h 533400"/>
                <a:gd name="connsiteX634" fmla="*/ 365478 w 695325"/>
                <a:gd name="connsiteY634" fmla="*/ 333396 h 533400"/>
                <a:gd name="connsiteX635" fmla="*/ 683749 w 695325"/>
                <a:gd name="connsiteY635" fmla="*/ 211676 h 533400"/>
                <a:gd name="connsiteX636" fmla="*/ 684207 w 695325"/>
                <a:gd name="connsiteY636" fmla="*/ 211121 h 533400"/>
                <a:gd name="connsiteX637" fmla="*/ 686893 w 695325"/>
                <a:gd name="connsiteY637" fmla="*/ 208067 h 533400"/>
                <a:gd name="connsiteX638" fmla="*/ 690150 w 695325"/>
                <a:gd name="connsiteY638" fmla="*/ 209511 h 533400"/>
                <a:gd name="connsiteX639" fmla="*/ 693465 w 695325"/>
                <a:gd name="connsiteY639" fmla="*/ 207067 h 533400"/>
                <a:gd name="connsiteX640" fmla="*/ 694722 w 695325"/>
                <a:gd name="connsiteY640" fmla="*/ 209455 h 533400"/>
                <a:gd name="connsiteX641" fmla="*/ 694722 w 695325"/>
                <a:gd name="connsiteY641" fmla="*/ 215452 h 533400"/>
                <a:gd name="connsiteX642" fmla="*/ 693008 w 695325"/>
                <a:gd name="connsiteY642" fmla="*/ 216563 h 533400"/>
                <a:gd name="connsiteX643" fmla="*/ 689064 w 695325"/>
                <a:gd name="connsiteY643" fmla="*/ 214564 h 533400"/>
                <a:gd name="connsiteX644" fmla="*/ 686150 w 695325"/>
                <a:gd name="connsiteY644" fmla="*/ 215452 h 533400"/>
                <a:gd name="connsiteX645" fmla="*/ 683978 w 695325"/>
                <a:gd name="connsiteY645" fmla="*/ 213953 h 533400"/>
                <a:gd name="connsiteX646" fmla="*/ 677006 w 695325"/>
                <a:gd name="connsiteY646" fmla="*/ 213509 h 533400"/>
                <a:gd name="connsiteX647" fmla="*/ 676320 w 695325"/>
                <a:gd name="connsiteY647" fmla="*/ 211454 h 533400"/>
                <a:gd name="connsiteX648" fmla="*/ 679863 w 695325"/>
                <a:gd name="connsiteY648" fmla="*/ 209344 h 533400"/>
                <a:gd name="connsiteX649" fmla="*/ 296726 w 695325"/>
                <a:gd name="connsiteY649" fmla="*/ 382261 h 533400"/>
                <a:gd name="connsiteX650" fmla="*/ 294840 w 695325"/>
                <a:gd name="connsiteY650" fmla="*/ 382650 h 533400"/>
                <a:gd name="connsiteX651" fmla="*/ 292211 w 695325"/>
                <a:gd name="connsiteY651" fmla="*/ 387648 h 533400"/>
                <a:gd name="connsiteX652" fmla="*/ 293754 w 695325"/>
                <a:gd name="connsiteY652" fmla="*/ 390702 h 533400"/>
                <a:gd name="connsiteX653" fmla="*/ 291639 w 695325"/>
                <a:gd name="connsiteY653" fmla="*/ 395199 h 533400"/>
                <a:gd name="connsiteX654" fmla="*/ 293354 w 695325"/>
                <a:gd name="connsiteY654" fmla="*/ 397254 h 533400"/>
                <a:gd name="connsiteX655" fmla="*/ 289468 w 695325"/>
                <a:gd name="connsiteY655" fmla="*/ 399864 h 533400"/>
                <a:gd name="connsiteX656" fmla="*/ 285353 w 695325"/>
                <a:gd name="connsiteY656" fmla="*/ 394922 h 533400"/>
                <a:gd name="connsiteX657" fmla="*/ 289925 w 695325"/>
                <a:gd name="connsiteY657" fmla="*/ 389147 h 533400"/>
                <a:gd name="connsiteX658" fmla="*/ 285696 w 695325"/>
                <a:gd name="connsiteY658" fmla="*/ 389647 h 533400"/>
                <a:gd name="connsiteX659" fmla="*/ 283009 w 695325"/>
                <a:gd name="connsiteY659" fmla="*/ 388369 h 533400"/>
                <a:gd name="connsiteX660" fmla="*/ 284724 w 695325"/>
                <a:gd name="connsiteY660" fmla="*/ 384316 h 533400"/>
                <a:gd name="connsiteX661" fmla="*/ 290154 w 695325"/>
                <a:gd name="connsiteY661" fmla="*/ 382317 h 533400"/>
                <a:gd name="connsiteX662" fmla="*/ 295526 w 695325"/>
                <a:gd name="connsiteY662" fmla="*/ 378652 h 533400"/>
                <a:gd name="connsiteX663" fmla="*/ 298840 w 695325"/>
                <a:gd name="connsiteY663" fmla="*/ 379041 h 533400"/>
                <a:gd name="connsiteX664" fmla="*/ 266779 w 695325"/>
                <a:gd name="connsiteY664" fmla="*/ 397920 h 533400"/>
                <a:gd name="connsiteX665" fmla="*/ 267179 w 695325"/>
                <a:gd name="connsiteY665" fmla="*/ 393423 h 533400"/>
                <a:gd name="connsiteX666" fmla="*/ 270494 w 695325"/>
                <a:gd name="connsiteY666" fmla="*/ 391701 h 533400"/>
                <a:gd name="connsiteX667" fmla="*/ 269522 w 695325"/>
                <a:gd name="connsiteY667" fmla="*/ 389647 h 533400"/>
                <a:gd name="connsiteX668" fmla="*/ 272494 w 695325"/>
                <a:gd name="connsiteY668" fmla="*/ 386981 h 533400"/>
                <a:gd name="connsiteX669" fmla="*/ 279123 w 695325"/>
                <a:gd name="connsiteY669" fmla="*/ 384871 h 533400"/>
                <a:gd name="connsiteX670" fmla="*/ 279352 w 695325"/>
                <a:gd name="connsiteY670" fmla="*/ 387925 h 533400"/>
                <a:gd name="connsiteX671" fmla="*/ 276837 w 695325"/>
                <a:gd name="connsiteY671" fmla="*/ 389036 h 533400"/>
                <a:gd name="connsiteX672" fmla="*/ 279295 w 695325"/>
                <a:gd name="connsiteY672" fmla="*/ 392034 h 533400"/>
                <a:gd name="connsiteX673" fmla="*/ 275180 w 695325"/>
                <a:gd name="connsiteY673" fmla="*/ 395644 h 533400"/>
                <a:gd name="connsiteX674" fmla="*/ 270551 w 695325"/>
                <a:gd name="connsiteY674" fmla="*/ 394311 h 533400"/>
                <a:gd name="connsiteX675" fmla="*/ 269808 w 695325"/>
                <a:gd name="connsiteY675" fmla="*/ 397143 h 533400"/>
                <a:gd name="connsiteX676" fmla="*/ 424571 w 695325"/>
                <a:gd name="connsiteY676" fmla="*/ 354663 h 533400"/>
                <a:gd name="connsiteX677" fmla="*/ 425372 w 695325"/>
                <a:gd name="connsiteY677" fmla="*/ 352775 h 533400"/>
                <a:gd name="connsiteX678" fmla="*/ 431201 w 695325"/>
                <a:gd name="connsiteY678" fmla="*/ 351276 h 533400"/>
                <a:gd name="connsiteX679" fmla="*/ 432001 w 695325"/>
                <a:gd name="connsiteY679" fmla="*/ 352165 h 533400"/>
                <a:gd name="connsiteX680" fmla="*/ 72181 w 695325"/>
                <a:gd name="connsiteY680" fmla="*/ 439012 h 533400"/>
                <a:gd name="connsiteX681" fmla="*/ 72010 w 695325"/>
                <a:gd name="connsiteY681" fmla="*/ 438068 h 533400"/>
                <a:gd name="connsiteX682" fmla="*/ 73267 w 695325"/>
                <a:gd name="connsiteY682" fmla="*/ 437679 h 533400"/>
                <a:gd name="connsiteX683" fmla="*/ 78296 w 695325"/>
                <a:gd name="connsiteY683" fmla="*/ 434847 h 533400"/>
                <a:gd name="connsiteX684" fmla="*/ 80697 w 695325"/>
                <a:gd name="connsiteY684" fmla="*/ 437124 h 533400"/>
                <a:gd name="connsiteX685" fmla="*/ 86640 w 695325"/>
                <a:gd name="connsiteY685" fmla="*/ 436679 h 533400"/>
                <a:gd name="connsiteX686" fmla="*/ 90641 w 695325"/>
                <a:gd name="connsiteY686" fmla="*/ 435069 h 533400"/>
                <a:gd name="connsiteX687" fmla="*/ 86011 w 695325"/>
                <a:gd name="connsiteY687" fmla="*/ 446619 h 533400"/>
                <a:gd name="connsiteX688" fmla="*/ 82525 w 695325"/>
                <a:gd name="connsiteY688" fmla="*/ 447730 h 533400"/>
                <a:gd name="connsiteX689" fmla="*/ 79153 w 695325"/>
                <a:gd name="connsiteY689" fmla="*/ 442066 h 533400"/>
                <a:gd name="connsiteX690" fmla="*/ 77382 w 695325"/>
                <a:gd name="connsiteY690" fmla="*/ 442233 h 533400"/>
                <a:gd name="connsiteX691" fmla="*/ 257920 w 695325"/>
                <a:gd name="connsiteY691" fmla="*/ 389924 h 533400"/>
                <a:gd name="connsiteX692" fmla="*/ 260092 w 695325"/>
                <a:gd name="connsiteY692" fmla="*/ 387314 h 533400"/>
                <a:gd name="connsiteX693" fmla="*/ 259864 w 695325"/>
                <a:gd name="connsiteY693" fmla="*/ 391424 h 533400"/>
                <a:gd name="connsiteX694" fmla="*/ 80011 w 695325"/>
                <a:gd name="connsiteY694" fmla="*/ 448174 h 533400"/>
                <a:gd name="connsiteX695" fmla="*/ 83954 w 695325"/>
                <a:gd name="connsiteY695" fmla="*/ 449951 h 533400"/>
                <a:gd name="connsiteX696" fmla="*/ 82011 w 695325"/>
                <a:gd name="connsiteY696" fmla="*/ 457281 h 533400"/>
                <a:gd name="connsiteX697" fmla="*/ 81668 w 695325"/>
                <a:gd name="connsiteY697" fmla="*/ 463722 h 533400"/>
                <a:gd name="connsiteX698" fmla="*/ 79439 w 695325"/>
                <a:gd name="connsiteY698" fmla="*/ 464333 h 533400"/>
                <a:gd name="connsiteX699" fmla="*/ 75839 w 695325"/>
                <a:gd name="connsiteY699" fmla="*/ 457725 h 533400"/>
                <a:gd name="connsiteX700" fmla="*/ 69781 w 695325"/>
                <a:gd name="connsiteY700" fmla="*/ 457003 h 533400"/>
                <a:gd name="connsiteX701" fmla="*/ 64237 w 695325"/>
                <a:gd name="connsiteY701" fmla="*/ 457558 h 533400"/>
                <a:gd name="connsiteX702" fmla="*/ 60694 w 695325"/>
                <a:gd name="connsiteY702" fmla="*/ 459668 h 533400"/>
                <a:gd name="connsiteX703" fmla="*/ 50635 w 695325"/>
                <a:gd name="connsiteY703" fmla="*/ 462167 h 533400"/>
                <a:gd name="connsiteX704" fmla="*/ 51550 w 695325"/>
                <a:gd name="connsiteY704" fmla="*/ 457336 h 533400"/>
                <a:gd name="connsiteX705" fmla="*/ 57551 w 695325"/>
                <a:gd name="connsiteY705" fmla="*/ 452727 h 533400"/>
                <a:gd name="connsiteX706" fmla="*/ 60351 w 695325"/>
                <a:gd name="connsiteY706" fmla="*/ 447286 h 533400"/>
                <a:gd name="connsiteX707" fmla="*/ 64694 w 695325"/>
                <a:gd name="connsiteY707" fmla="*/ 448119 h 533400"/>
                <a:gd name="connsiteX708" fmla="*/ 68923 w 695325"/>
                <a:gd name="connsiteY708" fmla="*/ 446453 h 533400"/>
                <a:gd name="connsiteX709" fmla="*/ 74638 w 695325"/>
                <a:gd name="connsiteY709" fmla="*/ 449784 h 533400"/>
                <a:gd name="connsiteX710" fmla="*/ 381308 w 695325"/>
                <a:gd name="connsiteY710" fmla="*/ 360105 h 533400"/>
                <a:gd name="connsiteX711" fmla="*/ 379137 w 695325"/>
                <a:gd name="connsiteY711" fmla="*/ 357162 h 533400"/>
                <a:gd name="connsiteX712" fmla="*/ 382166 w 695325"/>
                <a:gd name="connsiteY712" fmla="*/ 356496 h 533400"/>
                <a:gd name="connsiteX713" fmla="*/ 377422 w 695325"/>
                <a:gd name="connsiteY713" fmla="*/ 364103 h 533400"/>
                <a:gd name="connsiteX714" fmla="*/ 377022 w 695325"/>
                <a:gd name="connsiteY714" fmla="*/ 361160 h 533400"/>
                <a:gd name="connsiteX715" fmla="*/ 379251 w 695325"/>
                <a:gd name="connsiteY715" fmla="*/ 361271 h 533400"/>
                <a:gd name="connsiteX716" fmla="*/ 323586 w 695325"/>
                <a:gd name="connsiteY716" fmla="*/ 373155 h 533400"/>
                <a:gd name="connsiteX717" fmla="*/ 323015 w 695325"/>
                <a:gd name="connsiteY717" fmla="*/ 369434 h 533400"/>
                <a:gd name="connsiteX718" fmla="*/ 325873 w 695325"/>
                <a:gd name="connsiteY718" fmla="*/ 368657 h 533400"/>
                <a:gd name="connsiteX719" fmla="*/ 329244 w 695325"/>
                <a:gd name="connsiteY719" fmla="*/ 370211 h 533400"/>
                <a:gd name="connsiteX720" fmla="*/ 325358 w 695325"/>
                <a:gd name="connsiteY720" fmla="*/ 370933 h 533400"/>
                <a:gd name="connsiteX721" fmla="*/ 386395 w 695325"/>
                <a:gd name="connsiteY721" fmla="*/ 316626 h 533400"/>
                <a:gd name="connsiteX722" fmla="*/ 383309 w 695325"/>
                <a:gd name="connsiteY722" fmla="*/ 314849 h 533400"/>
                <a:gd name="connsiteX723" fmla="*/ 385823 w 695325"/>
                <a:gd name="connsiteY723" fmla="*/ 314238 h 533400"/>
                <a:gd name="connsiteX724" fmla="*/ 420742 w 695325"/>
                <a:gd name="connsiteY724" fmla="*/ 357662 h 533400"/>
                <a:gd name="connsiteX725" fmla="*/ 419885 w 695325"/>
                <a:gd name="connsiteY725" fmla="*/ 355330 h 533400"/>
                <a:gd name="connsiteX726" fmla="*/ 424400 w 695325"/>
                <a:gd name="connsiteY726" fmla="*/ 356774 h 533400"/>
                <a:gd name="connsiteX727" fmla="*/ 417370 w 695325"/>
                <a:gd name="connsiteY727" fmla="*/ 358828 h 533400"/>
                <a:gd name="connsiteX728" fmla="*/ 414627 w 695325"/>
                <a:gd name="connsiteY728" fmla="*/ 357773 h 533400"/>
                <a:gd name="connsiteX729" fmla="*/ 419028 w 695325"/>
                <a:gd name="connsiteY729" fmla="*/ 356274 h 533400"/>
                <a:gd name="connsiteX730" fmla="*/ 660089 w 695325"/>
                <a:gd name="connsiteY730" fmla="*/ 478715 h 533400"/>
                <a:gd name="connsiteX731" fmla="*/ 664775 w 695325"/>
                <a:gd name="connsiteY731" fmla="*/ 477827 h 533400"/>
                <a:gd name="connsiteX732" fmla="*/ 670890 w 695325"/>
                <a:gd name="connsiteY732" fmla="*/ 478326 h 533400"/>
                <a:gd name="connsiteX733" fmla="*/ 674548 w 695325"/>
                <a:gd name="connsiteY733" fmla="*/ 483157 h 533400"/>
                <a:gd name="connsiteX734" fmla="*/ 675348 w 695325"/>
                <a:gd name="connsiteY734" fmla="*/ 488155 h 533400"/>
                <a:gd name="connsiteX735" fmla="*/ 672662 w 695325"/>
                <a:gd name="connsiteY735" fmla="*/ 493819 h 533400"/>
                <a:gd name="connsiteX736" fmla="*/ 668719 w 695325"/>
                <a:gd name="connsiteY736" fmla="*/ 496873 h 533400"/>
                <a:gd name="connsiteX737" fmla="*/ 662547 w 695325"/>
                <a:gd name="connsiteY737" fmla="*/ 497484 h 533400"/>
                <a:gd name="connsiteX738" fmla="*/ 658203 w 695325"/>
                <a:gd name="connsiteY738" fmla="*/ 495651 h 533400"/>
                <a:gd name="connsiteX739" fmla="*/ 667461 w 695325"/>
                <a:gd name="connsiteY739" fmla="*/ 492930 h 533400"/>
                <a:gd name="connsiteX740" fmla="*/ 671233 w 695325"/>
                <a:gd name="connsiteY740" fmla="*/ 487489 h 533400"/>
                <a:gd name="connsiteX741" fmla="*/ 669633 w 695325"/>
                <a:gd name="connsiteY741" fmla="*/ 482047 h 533400"/>
                <a:gd name="connsiteX742" fmla="*/ 659289 w 695325"/>
                <a:gd name="connsiteY742" fmla="*/ 480825 h 533400"/>
                <a:gd name="connsiteX743" fmla="*/ 312671 w 695325"/>
                <a:gd name="connsiteY743" fmla="*/ 371544 h 533400"/>
                <a:gd name="connsiteX744" fmla="*/ 311013 w 695325"/>
                <a:gd name="connsiteY744" fmla="*/ 369379 h 533400"/>
                <a:gd name="connsiteX745" fmla="*/ 314557 w 695325"/>
                <a:gd name="connsiteY745" fmla="*/ 368046 h 533400"/>
                <a:gd name="connsiteX746" fmla="*/ 69552 w 695325"/>
                <a:gd name="connsiteY746" fmla="*/ 487988 h 533400"/>
                <a:gd name="connsiteX747" fmla="*/ 70409 w 695325"/>
                <a:gd name="connsiteY747" fmla="*/ 484823 h 533400"/>
                <a:gd name="connsiteX748" fmla="*/ 72581 w 695325"/>
                <a:gd name="connsiteY748" fmla="*/ 488044 h 533400"/>
                <a:gd name="connsiteX749" fmla="*/ 91784 w 695325"/>
                <a:gd name="connsiteY749" fmla="*/ 462445 h 533400"/>
                <a:gd name="connsiteX750" fmla="*/ 91955 w 695325"/>
                <a:gd name="connsiteY750" fmla="*/ 464277 h 533400"/>
                <a:gd name="connsiteX751" fmla="*/ 88697 w 695325"/>
                <a:gd name="connsiteY751" fmla="*/ 469941 h 533400"/>
                <a:gd name="connsiteX752" fmla="*/ 84183 w 695325"/>
                <a:gd name="connsiteY752" fmla="*/ 469830 h 533400"/>
                <a:gd name="connsiteX753" fmla="*/ 82868 w 695325"/>
                <a:gd name="connsiteY753" fmla="*/ 465110 h 533400"/>
                <a:gd name="connsiteX754" fmla="*/ 86183 w 695325"/>
                <a:gd name="connsiteY754" fmla="*/ 461112 h 533400"/>
                <a:gd name="connsiteX755" fmla="*/ 83611 w 695325"/>
                <a:gd name="connsiteY755" fmla="*/ 522750 h 533400"/>
                <a:gd name="connsiteX756" fmla="*/ 86354 w 695325"/>
                <a:gd name="connsiteY756" fmla="*/ 517419 h 533400"/>
                <a:gd name="connsiteX757" fmla="*/ 87040 w 695325"/>
                <a:gd name="connsiteY757" fmla="*/ 519473 h 533400"/>
                <a:gd name="connsiteX758" fmla="*/ 583393 w 695325"/>
                <a:gd name="connsiteY758" fmla="*/ 446342 h 533400"/>
                <a:gd name="connsiteX759" fmla="*/ 585450 w 695325"/>
                <a:gd name="connsiteY759" fmla="*/ 443732 h 533400"/>
                <a:gd name="connsiteX760" fmla="*/ 590937 w 695325"/>
                <a:gd name="connsiteY760" fmla="*/ 443676 h 533400"/>
                <a:gd name="connsiteX761" fmla="*/ 592766 w 695325"/>
                <a:gd name="connsiteY761" fmla="*/ 445064 h 533400"/>
                <a:gd name="connsiteX762" fmla="*/ 594937 w 695325"/>
                <a:gd name="connsiteY762" fmla="*/ 452006 h 533400"/>
                <a:gd name="connsiteX763" fmla="*/ 592423 w 695325"/>
                <a:gd name="connsiteY763" fmla="*/ 454005 h 533400"/>
                <a:gd name="connsiteX764" fmla="*/ 587679 w 695325"/>
                <a:gd name="connsiteY764" fmla="*/ 452505 h 533400"/>
                <a:gd name="connsiteX765" fmla="*/ 584364 w 695325"/>
                <a:gd name="connsiteY765" fmla="*/ 449673 h 533400"/>
                <a:gd name="connsiteX766" fmla="*/ 581850 w 695325"/>
                <a:gd name="connsiteY766" fmla="*/ 457892 h 533400"/>
                <a:gd name="connsiteX767" fmla="*/ 584422 w 695325"/>
                <a:gd name="connsiteY767" fmla="*/ 456059 h 533400"/>
                <a:gd name="connsiteX768" fmla="*/ 588765 w 695325"/>
                <a:gd name="connsiteY768" fmla="*/ 461168 h 533400"/>
                <a:gd name="connsiteX769" fmla="*/ 588594 w 695325"/>
                <a:gd name="connsiteY769" fmla="*/ 463722 h 533400"/>
                <a:gd name="connsiteX770" fmla="*/ 585908 w 695325"/>
                <a:gd name="connsiteY770" fmla="*/ 464055 h 533400"/>
                <a:gd name="connsiteX771" fmla="*/ 583050 w 695325"/>
                <a:gd name="connsiteY771" fmla="*/ 461446 h 533400"/>
                <a:gd name="connsiteX772" fmla="*/ 573335 w 695325"/>
                <a:gd name="connsiteY772" fmla="*/ 283808 h 533400"/>
                <a:gd name="connsiteX773" fmla="*/ 573391 w 695325"/>
                <a:gd name="connsiteY773" fmla="*/ 283808 h 533400"/>
                <a:gd name="connsiteX774" fmla="*/ 573335 w 695325"/>
                <a:gd name="connsiteY774" fmla="*/ 283864 h 533400"/>
                <a:gd name="connsiteX775" fmla="*/ 573335 w 695325"/>
                <a:gd name="connsiteY775" fmla="*/ 283753 h 533400"/>
                <a:gd name="connsiteX776" fmla="*/ 573391 w 695325"/>
                <a:gd name="connsiteY776" fmla="*/ 283808 h 533400"/>
                <a:gd name="connsiteX777" fmla="*/ 573335 w 695325"/>
                <a:gd name="connsiteY777" fmla="*/ 28380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</a:cxnLst>
              <a:rect l="l" t="t" r="r" b="b"/>
              <a:pathLst>
                <a:path w="695325" h="533400">
                  <a:moveTo>
                    <a:pt x="362163" y="335062"/>
                  </a:moveTo>
                  <a:lnTo>
                    <a:pt x="360277" y="335339"/>
                  </a:lnTo>
                  <a:lnTo>
                    <a:pt x="359934" y="338893"/>
                  </a:lnTo>
                  <a:lnTo>
                    <a:pt x="361763" y="342058"/>
                  </a:lnTo>
                  <a:lnTo>
                    <a:pt x="361763" y="345557"/>
                  </a:lnTo>
                  <a:lnTo>
                    <a:pt x="362963" y="348777"/>
                  </a:lnTo>
                  <a:lnTo>
                    <a:pt x="359305" y="348944"/>
                  </a:lnTo>
                  <a:lnTo>
                    <a:pt x="352962" y="351942"/>
                  </a:lnTo>
                  <a:lnTo>
                    <a:pt x="351362" y="355385"/>
                  </a:lnTo>
                  <a:lnTo>
                    <a:pt x="340960" y="360161"/>
                  </a:lnTo>
                  <a:lnTo>
                    <a:pt x="339989" y="365380"/>
                  </a:lnTo>
                  <a:lnTo>
                    <a:pt x="335074" y="369157"/>
                  </a:lnTo>
                  <a:lnTo>
                    <a:pt x="332159" y="367546"/>
                  </a:lnTo>
                  <a:lnTo>
                    <a:pt x="324387" y="358328"/>
                  </a:lnTo>
                  <a:lnTo>
                    <a:pt x="323586" y="355108"/>
                  </a:lnTo>
                  <a:lnTo>
                    <a:pt x="318843" y="349777"/>
                  </a:lnTo>
                  <a:lnTo>
                    <a:pt x="318386" y="343669"/>
                  </a:lnTo>
                  <a:lnTo>
                    <a:pt x="314557" y="347445"/>
                  </a:lnTo>
                  <a:lnTo>
                    <a:pt x="313299" y="351720"/>
                  </a:lnTo>
                  <a:lnTo>
                    <a:pt x="315300" y="355108"/>
                  </a:lnTo>
                  <a:lnTo>
                    <a:pt x="314728" y="360661"/>
                  </a:lnTo>
                  <a:lnTo>
                    <a:pt x="309356" y="369379"/>
                  </a:lnTo>
                  <a:lnTo>
                    <a:pt x="303812" y="372433"/>
                  </a:lnTo>
                  <a:lnTo>
                    <a:pt x="300440" y="371877"/>
                  </a:lnTo>
                  <a:lnTo>
                    <a:pt x="295583" y="364270"/>
                  </a:lnTo>
                  <a:lnTo>
                    <a:pt x="291068" y="364214"/>
                  </a:lnTo>
                  <a:lnTo>
                    <a:pt x="281181" y="375265"/>
                  </a:lnTo>
                  <a:lnTo>
                    <a:pt x="277580" y="380484"/>
                  </a:lnTo>
                  <a:lnTo>
                    <a:pt x="267236" y="380929"/>
                  </a:lnTo>
                  <a:lnTo>
                    <a:pt x="263693" y="377763"/>
                  </a:lnTo>
                  <a:lnTo>
                    <a:pt x="258892" y="375986"/>
                  </a:lnTo>
                  <a:lnTo>
                    <a:pt x="257178" y="377319"/>
                  </a:lnTo>
                  <a:lnTo>
                    <a:pt x="256092" y="382816"/>
                  </a:lnTo>
                  <a:lnTo>
                    <a:pt x="250319" y="385593"/>
                  </a:lnTo>
                  <a:lnTo>
                    <a:pt x="239689" y="386093"/>
                  </a:lnTo>
                  <a:lnTo>
                    <a:pt x="239461" y="383594"/>
                  </a:lnTo>
                  <a:lnTo>
                    <a:pt x="235803" y="382650"/>
                  </a:lnTo>
                  <a:lnTo>
                    <a:pt x="235403" y="377375"/>
                  </a:lnTo>
                  <a:lnTo>
                    <a:pt x="230202" y="376930"/>
                  </a:lnTo>
                  <a:lnTo>
                    <a:pt x="220887" y="380151"/>
                  </a:lnTo>
                  <a:lnTo>
                    <a:pt x="213457" y="385260"/>
                  </a:lnTo>
                  <a:lnTo>
                    <a:pt x="213286" y="389536"/>
                  </a:lnTo>
                  <a:lnTo>
                    <a:pt x="217343" y="390590"/>
                  </a:lnTo>
                  <a:lnTo>
                    <a:pt x="220030" y="392923"/>
                  </a:lnTo>
                  <a:lnTo>
                    <a:pt x="215000" y="395977"/>
                  </a:lnTo>
                  <a:lnTo>
                    <a:pt x="212143" y="395588"/>
                  </a:lnTo>
                  <a:lnTo>
                    <a:pt x="207114" y="398420"/>
                  </a:lnTo>
                  <a:lnTo>
                    <a:pt x="199913" y="400752"/>
                  </a:lnTo>
                  <a:lnTo>
                    <a:pt x="201970" y="398420"/>
                  </a:lnTo>
                  <a:lnTo>
                    <a:pt x="198484" y="395144"/>
                  </a:lnTo>
                  <a:lnTo>
                    <a:pt x="193112" y="395310"/>
                  </a:lnTo>
                  <a:lnTo>
                    <a:pt x="189111" y="397254"/>
                  </a:lnTo>
                  <a:lnTo>
                    <a:pt x="187625" y="403307"/>
                  </a:lnTo>
                  <a:lnTo>
                    <a:pt x="185111" y="405028"/>
                  </a:lnTo>
                  <a:lnTo>
                    <a:pt x="181339" y="403251"/>
                  </a:lnTo>
                  <a:lnTo>
                    <a:pt x="176767" y="405750"/>
                  </a:lnTo>
                  <a:lnTo>
                    <a:pt x="173166" y="404528"/>
                  </a:lnTo>
                  <a:lnTo>
                    <a:pt x="170652" y="406139"/>
                  </a:lnTo>
                  <a:lnTo>
                    <a:pt x="165965" y="404862"/>
                  </a:lnTo>
                  <a:lnTo>
                    <a:pt x="160250" y="406694"/>
                  </a:lnTo>
                  <a:lnTo>
                    <a:pt x="157507" y="409803"/>
                  </a:lnTo>
                  <a:lnTo>
                    <a:pt x="151277" y="414357"/>
                  </a:lnTo>
                  <a:lnTo>
                    <a:pt x="148648" y="414746"/>
                  </a:lnTo>
                  <a:lnTo>
                    <a:pt x="147963" y="411136"/>
                  </a:lnTo>
                  <a:lnTo>
                    <a:pt x="150363" y="411914"/>
                  </a:lnTo>
                  <a:lnTo>
                    <a:pt x="150992" y="407693"/>
                  </a:lnTo>
                  <a:lnTo>
                    <a:pt x="140648" y="410414"/>
                  </a:lnTo>
                  <a:lnTo>
                    <a:pt x="134361" y="410692"/>
                  </a:lnTo>
                  <a:lnTo>
                    <a:pt x="127960" y="412358"/>
                  </a:lnTo>
                  <a:lnTo>
                    <a:pt x="118187" y="418633"/>
                  </a:lnTo>
                  <a:lnTo>
                    <a:pt x="114415" y="419466"/>
                  </a:lnTo>
                  <a:lnTo>
                    <a:pt x="105843" y="418744"/>
                  </a:lnTo>
                  <a:lnTo>
                    <a:pt x="103271" y="419743"/>
                  </a:lnTo>
                  <a:lnTo>
                    <a:pt x="98127" y="424963"/>
                  </a:lnTo>
                  <a:lnTo>
                    <a:pt x="93155" y="432182"/>
                  </a:lnTo>
                  <a:lnTo>
                    <a:pt x="90069" y="434569"/>
                  </a:lnTo>
                  <a:lnTo>
                    <a:pt x="81554" y="435736"/>
                  </a:lnTo>
                  <a:lnTo>
                    <a:pt x="78468" y="434403"/>
                  </a:lnTo>
                  <a:lnTo>
                    <a:pt x="73839" y="437513"/>
                  </a:lnTo>
                  <a:lnTo>
                    <a:pt x="71152" y="437068"/>
                  </a:lnTo>
                  <a:lnTo>
                    <a:pt x="68238" y="443621"/>
                  </a:lnTo>
                  <a:lnTo>
                    <a:pt x="59494" y="446730"/>
                  </a:lnTo>
                  <a:lnTo>
                    <a:pt x="55150" y="451561"/>
                  </a:lnTo>
                  <a:lnTo>
                    <a:pt x="54407" y="454449"/>
                  </a:lnTo>
                  <a:lnTo>
                    <a:pt x="51321" y="451006"/>
                  </a:lnTo>
                  <a:lnTo>
                    <a:pt x="50978" y="455726"/>
                  </a:lnTo>
                  <a:lnTo>
                    <a:pt x="48749" y="457836"/>
                  </a:lnTo>
                  <a:lnTo>
                    <a:pt x="49035" y="466776"/>
                  </a:lnTo>
                  <a:lnTo>
                    <a:pt x="51436" y="469941"/>
                  </a:lnTo>
                  <a:lnTo>
                    <a:pt x="56922" y="471940"/>
                  </a:lnTo>
                  <a:lnTo>
                    <a:pt x="62351" y="471163"/>
                  </a:lnTo>
                  <a:lnTo>
                    <a:pt x="64523" y="471774"/>
                  </a:lnTo>
                  <a:lnTo>
                    <a:pt x="68466" y="474273"/>
                  </a:lnTo>
                  <a:lnTo>
                    <a:pt x="69781" y="482657"/>
                  </a:lnTo>
                  <a:lnTo>
                    <a:pt x="68352" y="487544"/>
                  </a:lnTo>
                  <a:lnTo>
                    <a:pt x="70124" y="488710"/>
                  </a:lnTo>
                  <a:lnTo>
                    <a:pt x="75210" y="487766"/>
                  </a:lnTo>
                  <a:lnTo>
                    <a:pt x="77153" y="491764"/>
                  </a:lnTo>
                  <a:lnTo>
                    <a:pt x="78353" y="498483"/>
                  </a:lnTo>
                  <a:lnTo>
                    <a:pt x="83040" y="508368"/>
                  </a:lnTo>
                  <a:lnTo>
                    <a:pt x="82182" y="513532"/>
                  </a:lnTo>
                  <a:lnTo>
                    <a:pt x="77553" y="518140"/>
                  </a:lnTo>
                  <a:lnTo>
                    <a:pt x="73953" y="524360"/>
                  </a:lnTo>
                  <a:lnTo>
                    <a:pt x="71438" y="526303"/>
                  </a:lnTo>
                  <a:lnTo>
                    <a:pt x="67609" y="526137"/>
                  </a:lnTo>
                  <a:lnTo>
                    <a:pt x="64351" y="529524"/>
                  </a:lnTo>
                  <a:lnTo>
                    <a:pt x="59494" y="530468"/>
                  </a:lnTo>
                  <a:lnTo>
                    <a:pt x="52407" y="530246"/>
                  </a:lnTo>
                  <a:lnTo>
                    <a:pt x="47606" y="533411"/>
                  </a:lnTo>
                  <a:lnTo>
                    <a:pt x="42920" y="533411"/>
                  </a:lnTo>
                  <a:lnTo>
                    <a:pt x="39605" y="529524"/>
                  </a:lnTo>
                  <a:lnTo>
                    <a:pt x="31375" y="529968"/>
                  </a:lnTo>
                  <a:lnTo>
                    <a:pt x="25375" y="534188"/>
                  </a:lnTo>
                  <a:lnTo>
                    <a:pt x="23546" y="531690"/>
                  </a:lnTo>
                  <a:lnTo>
                    <a:pt x="24175" y="523804"/>
                  </a:lnTo>
                  <a:lnTo>
                    <a:pt x="19088" y="517863"/>
                  </a:lnTo>
                  <a:lnTo>
                    <a:pt x="19431" y="515364"/>
                  </a:lnTo>
                  <a:lnTo>
                    <a:pt x="22288" y="512810"/>
                  </a:lnTo>
                  <a:lnTo>
                    <a:pt x="21603" y="508090"/>
                  </a:lnTo>
                  <a:lnTo>
                    <a:pt x="17088" y="506702"/>
                  </a:lnTo>
                  <a:lnTo>
                    <a:pt x="14516" y="501537"/>
                  </a:lnTo>
                  <a:lnTo>
                    <a:pt x="14687" y="498261"/>
                  </a:lnTo>
                  <a:lnTo>
                    <a:pt x="12802" y="494208"/>
                  </a:lnTo>
                  <a:lnTo>
                    <a:pt x="8287" y="493652"/>
                  </a:lnTo>
                  <a:lnTo>
                    <a:pt x="6915" y="483879"/>
                  </a:lnTo>
                  <a:lnTo>
                    <a:pt x="5201" y="478437"/>
                  </a:lnTo>
                  <a:lnTo>
                    <a:pt x="857" y="469719"/>
                  </a:lnTo>
                  <a:lnTo>
                    <a:pt x="0" y="463056"/>
                  </a:lnTo>
                  <a:lnTo>
                    <a:pt x="1714" y="449285"/>
                  </a:lnTo>
                  <a:lnTo>
                    <a:pt x="1772" y="442455"/>
                  </a:lnTo>
                  <a:lnTo>
                    <a:pt x="10058" y="433515"/>
                  </a:lnTo>
                  <a:lnTo>
                    <a:pt x="9487" y="421520"/>
                  </a:lnTo>
                  <a:lnTo>
                    <a:pt x="10687" y="420243"/>
                  </a:lnTo>
                  <a:lnTo>
                    <a:pt x="19774" y="419632"/>
                  </a:lnTo>
                  <a:lnTo>
                    <a:pt x="23089" y="413246"/>
                  </a:lnTo>
                  <a:lnTo>
                    <a:pt x="22174" y="412025"/>
                  </a:lnTo>
                  <a:lnTo>
                    <a:pt x="15202" y="411747"/>
                  </a:lnTo>
                  <a:lnTo>
                    <a:pt x="12059" y="410581"/>
                  </a:lnTo>
                  <a:lnTo>
                    <a:pt x="12344" y="407194"/>
                  </a:lnTo>
                  <a:lnTo>
                    <a:pt x="9201" y="400641"/>
                  </a:lnTo>
                  <a:lnTo>
                    <a:pt x="8115" y="394644"/>
                  </a:lnTo>
                  <a:lnTo>
                    <a:pt x="11373" y="389258"/>
                  </a:lnTo>
                  <a:lnTo>
                    <a:pt x="12116" y="392534"/>
                  </a:lnTo>
                  <a:lnTo>
                    <a:pt x="17088" y="392645"/>
                  </a:lnTo>
                  <a:lnTo>
                    <a:pt x="21603" y="391090"/>
                  </a:lnTo>
                  <a:lnTo>
                    <a:pt x="21603" y="391090"/>
                  </a:lnTo>
                  <a:lnTo>
                    <a:pt x="24175" y="389425"/>
                  </a:lnTo>
                  <a:lnTo>
                    <a:pt x="26403" y="379374"/>
                  </a:lnTo>
                  <a:lnTo>
                    <a:pt x="26861" y="371877"/>
                  </a:lnTo>
                  <a:lnTo>
                    <a:pt x="31947" y="368157"/>
                  </a:lnTo>
                  <a:lnTo>
                    <a:pt x="36690" y="370600"/>
                  </a:lnTo>
                  <a:lnTo>
                    <a:pt x="41377" y="369323"/>
                  </a:lnTo>
                  <a:lnTo>
                    <a:pt x="43892" y="366047"/>
                  </a:lnTo>
                  <a:lnTo>
                    <a:pt x="50178" y="366324"/>
                  </a:lnTo>
                  <a:lnTo>
                    <a:pt x="51664" y="367713"/>
                  </a:lnTo>
                  <a:lnTo>
                    <a:pt x="51664" y="367713"/>
                  </a:lnTo>
                  <a:lnTo>
                    <a:pt x="52750" y="368101"/>
                  </a:lnTo>
                  <a:lnTo>
                    <a:pt x="52750" y="368101"/>
                  </a:lnTo>
                  <a:lnTo>
                    <a:pt x="58294" y="367102"/>
                  </a:lnTo>
                  <a:lnTo>
                    <a:pt x="58922" y="364548"/>
                  </a:lnTo>
                  <a:lnTo>
                    <a:pt x="63266" y="367546"/>
                  </a:lnTo>
                  <a:lnTo>
                    <a:pt x="68295" y="366935"/>
                  </a:lnTo>
                  <a:lnTo>
                    <a:pt x="67095" y="362326"/>
                  </a:lnTo>
                  <a:lnTo>
                    <a:pt x="67095" y="362326"/>
                  </a:lnTo>
                  <a:lnTo>
                    <a:pt x="66752" y="359550"/>
                  </a:lnTo>
                  <a:lnTo>
                    <a:pt x="66752" y="359550"/>
                  </a:lnTo>
                  <a:lnTo>
                    <a:pt x="64694" y="358717"/>
                  </a:lnTo>
                  <a:lnTo>
                    <a:pt x="65323" y="354719"/>
                  </a:lnTo>
                  <a:lnTo>
                    <a:pt x="64580" y="346556"/>
                  </a:lnTo>
                  <a:lnTo>
                    <a:pt x="65780" y="343724"/>
                  </a:lnTo>
                  <a:lnTo>
                    <a:pt x="62237" y="341059"/>
                  </a:lnTo>
                  <a:lnTo>
                    <a:pt x="64294" y="336727"/>
                  </a:lnTo>
                  <a:lnTo>
                    <a:pt x="67037" y="339837"/>
                  </a:lnTo>
                  <a:lnTo>
                    <a:pt x="70409" y="335450"/>
                  </a:lnTo>
                  <a:lnTo>
                    <a:pt x="74353" y="337338"/>
                  </a:lnTo>
                  <a:lnTo>
                    <a:pt x="78868" y="342003"/>
                  </a:lnTo>
                  <a:lnTo>
                    <a:pt x="83725" y="336672"/>
                  </a:lnTo>
                  <a:lnTo>
                    <a:pt x="87898" y="337949"/>
                  </a:lnTo>
                  <a:lnTo>
                    <a:pt x="87497" y="340004"/>
                  </a:lnTo>
                  <a:lnTo>
                    <a:pt x="90355" y="341392"/>
                  </a:lnTo>
                  <a:lnTo>
                    <a:pt x="94927" y="339004"/>
                  </a:lnTo>
                  <a:lnTo>
                    <a:pt x="91955" y="334229"/>
                  </a:lnTo>
                  <a:lnTo>
                    <a:pt x="95784" y="331286"/>
                  </a:lnTo>
                  <a:lnTo>
                    <a:pt x="99270" y="326677"/>
                  </a:lnTo>
                  <a:lnTo>
                    <a:pt x="102414" y="328787"/>
                  </a:lnTo>
                  <a:lnTo>
                    <a:pt x="104985" y="328009"/>
                  </a:lnTo>
                  <a:lnTo>
                    <a:pt x="101499" y="323290"/>
                  </a:lnTo>
                  <a:lnTo>
                    <a:pt x="100756" y="320069"/>
                  </a:lnTo>
                  <a:lnTo>
                    <a:pt x="97956" y="319291"/>
                  </a:lnTo>
                  <a:lnTo>
                    <a:pt x="98070" y="312128"/>
                  </a:lnTo>
                  <a:lnTo>
                    <a:pt x="95842" y="308408"/>
                  </a:lnTo>
                  <a:lnTo>
                    <a:pt x="100756" y="309796"/>
                  </a:lnTo>
                  <a:lnTo>
                    <a:pt x="100642" y="306298"/>
                  </a:lnTo>
                  <a:lnTo>
                    <a:pt x="102757" y="304354"/>
                  </a:lnTo>
                  <a:lnTo>
                    <a:pt x="101499" y="300467"/>
                  </a:lnTo>
                  <a:lnTo>
                    <a:pt x="104186" y="297635"/>
                  </a:lnTo>
                  <a:lnTo>
                    <a:pt x="107329" y="298524"/>
                  </a:lnTo>
                  <a:lnTo>
                    <a:pt x="115273" y="296969"/>
                  </a:lnTo>
                  <a:lnTo>
                    <a:pt x="115101" y="294803"/>
                  </a:lnTo>
                  <a:lnTo>
                    <a:pt x="120130" y="295081"/>
                  </a:lnTo>
                  <a:lnTo>
                    <a:pt x="120930" y="292471"/>
                  </a:lnTo>
                  <a:lnTo>
                    <a:pt x="124474" y="292971"/>
                  </a:lnTo>
                  <a:lnTo>
                    <a:pt x="129903" y="291249"/>
                  </a:lnTo>
                  <a:lnTo>
                    <a:pt x="133046" y="286529"/>
                  </a:lnTo>
                  <a:lnTo>
                    <a:pt x="130132" y="283087"/>
                  </a:lnTo>
                  <a:lnTo>
                    <a:pt x="135732" y="281587"/>
                  </a:lnTo>
                  <a:lnTo>
                    <a:pt x="141962" y="282476"/>
                  </a:lnTo>
                  <a:lnTo>
                    <a:pt x="144991" y="281254"/>
                  </a:lnTo>
                  <a:lnTo>
                    <a:pt x="158021" y="267039"/>
                  </a:lnTo>
                  <a:lnTo>
                    <a:pt x="159507" y="262097"/>
                  </a:lnTo>
                  <a:lnTo>
                    <a:pt x="158421" y="259154"/>
                  </a:lnTo>
                  <a:lnTo>
                    <a:pt x="162193" y="256766"/>
                  </a:lnTo>
                  <a:lnTo>
                    <a:pt x="160879" y="255322"/>
                  </a:lnTo>
                  <a:lnTo>
                    <a:pt x="164994" y="252213"/>
                  </a:lnTo>
                  <a:lnTo>
                    <a:pt x="164936" y="248492"/>
                  </a:lnTo>
                  <a:lnTo>
                    <a:pt x="162079" y="249214"/>
                  </a:lnTo>
                  <a:lnTo>
                    <a:pt x="159793" y="247603"/>
                  </a:lnTo>
                  <a:lnTo>
                    <a:pt x="158707" y="241273"/>
                  </a:lnTo>
                  <a:lnTo>
                    <a:pt x="160422" y="238996"/>
                  </a:lnTo>
                  <a:lnTo>
                    <a:pt x="160822" y="234665"/>
                  </a:lnTo>
                  <a:lnTo>
                    <a:pt x="158593" y="231667"/>
                  </a:lnTo>
                  <a:lnTo>
                    <a:pt x="157507" y="227169"/>
                  </a:lnTo>
                  <a:lnTo>
                    <a:pt x="159679" y="225170"/>
                  </a:lnTo>
                  <a:lnTo>
                    <a:pt x="158478" y="221505"/>
                  </a:lnTo>
                  <a:lnTo>
                    <a:pt x="160879" y="217951"/>
                  </a:lnTo>
                  <a:lnTo>
                    <a:pt x="160307" y="215563"/>
                  </a:lnTo>
                  <a:lnTo>
                    <a:pt x="161850" y="208511"/>
                  </a:lnTo>
                  <a:lnTo>
                    <a:pt x="164536" y="208789"/>
                  </a:lnTo>
                  <a:lnTo>
                    <a:pt x="169280" y="202070"/>
                  </a:lnTo>
                  <a:lnTo>
                    <a:pt x="169966" y="192574"/>
                  </a:lnTo>
                  <a:lnTo>
                    <a:pt x="176309" y="191130"/>
                  </a:lnTo>
                  <a:lnTo>
                    <a:pt x="181853" y="191297"/>
                  </a:lnTo>
                  <a:lnTo>
                    <a:pt x="181796" y="189298"/>
                  </a:lnTo>
                  <a:lnTo>
                    <a:pt x="186596" y="183246"/>
                  </a:lnTo>
                  <a:lnTo>
                    <a:pt x="182425" y="182523"/>
                  </a:lnTo>
                  <a:lnTo>
                    <a:pt x="182996" y="176138"/>
                  </a:lnTo>
                  <a:lnTo>
                    <a:pt x="185511" y="171640"/>
                  </a:lnTo>
                  <a:lnTo>
                    <a:pt x="188140" y="172695"/>
                  </a:lnTo>
                  <a:lnTo>
                    <a:pt x="188140" y="172695"/>
                  </a:lnTo>
                  <a:lnTo>
                    <a:pt x="191797" y="172639"/>
                  </a:lnTo>
                  <a:lnTo>
                    <a:pt x="199970" y="174305"/>
                  </a:lnTo>
                  <a:lnTo>
                    <a:pt x="201284" y="171695"/>
                  </a:lnTo>
                  <a:lnTo>
                    <a:pt x="200141" y="166142"/>
                  </a:lnTo>
                  <a:lnTo>
                    <a:pt x="203227" y="164421"/>
                  </a:lnTo>
                  <a:lnTo>
                    <a:pt x="204027" y="160034"/>
                  </a:lnTo>
                  <a:lnTo>
                    <a:pt x="209342" y="160423"/>
                  </a:lnTo>
                  <a:lnTo>
                    <a:pt x="212029" y="155925"/>
                  </a:lnTo>
                  <a:lnTo>
                    <a:pt x="210257" y="153482"/>
                  </a:lnTo>
                  <a:lnTo>
                    <a:pt x="206256" y="143542"/>
                  </a:lnTo>
                  <a:lnTo>
                    <a:pt x="206999" y="138045"/>
                  </a:lnTo>
                  <a:lnTo>
                    <a:pt x="205570" y="136768"/>
                  </a:lnTo>
                  <a:lnTo>
                    <a:pt x="206142" y="131604"/>
                  </a:lnTo>
                  <a:lnTo>
                    <a:pt x="209457" y="132159"/>
                  </a:lnTo>
                  <a:lnTo>
                    <a:pt x="213686" y="127883"/>
                  </a:lnTo>
                  <a:lnTo>
                    <a:pt x="216258" y="128605"/>
                  </a:lnTo>
                  <a:lnTo>
                    <a:pt x="216658" y="126273"/>
                  </a:lnTo>
                  <a:lnTo>
                    <a:pt x="219972" y="124718"/>
                  </a:lnTo>
                  <a:lnTo>
                    <a:pt x="223058" y="120164"/>
                  </a:lnTo>
                  <a:lnTo>
                    <a:pt x="222887" y="115334"/>
                  </a:lnTo>
                  <a:lnTo>
                    <a:pt x="219858" y="110058"/>
                  </a:lnTo>
                  <a:lnTo>
                    <a:pt x="216143" y="107115"/>
                  </a:lnTo>
                  <a:lnTo>
                    <a:pt x="218429" y="103506"/>
                  </a:lnTo>
                  <a:lnTo>
                    <a:pt x="218201" y="100285"/>
                  </a:lnTo>
                  <a:lnTo>
                    <a:pt x="214943" y="95787"/>
                  </a:lnTo>
                  <a:lnTo>
                    <a:pt x="211686" y="94066"/>
                  </a:lnTo>
                  <a:lnTo>
                    <a:pt x="210828" y="90623"/>
                  </a:lnTo>
                  <a:lnTo>
                    <a:pt x="213229" y="88791"/>
                  </a:lnTo>
                  <a:lnTo>
                    <a:pt x="211914" y="84793"/>
                  </a:lnTo>
                  <a:lnTo>
                    <a:pt x="213972" y="81239"/>
                  </a:lnTo>
                  <a:lnTo>
                    <a:pt x="219801" y="79295"/>
                  </a:lnTo>
                  <a:lnTo>
                    <a:pt x="220658" y="76130"/>
                  </a:lnTo>
                  <a:lnTo>
                    <a:pt x="229059" y="68967"/>
                  </a:lnTo>
                  <a:lnTo>
                    <a:pt x="231402" y="69411"/>
                  </a:lnTo>
                  <a:lnTo>
                    <a:pt x="233060" y="67079"/>
                  </a:lnTo>
                  <a:lnTo>
                    <a:pt x="233803" y="60138"/>
                  </a:lnTo>
                  <a:lnTo>
                    <a:pt x="228659" y="56473"/>
                  </a:lnTo>
                  <a:lnTo>
                    <a:pt x="228831" y="53807"/>
                  </a:lnTo>
                  <a:lnTo>
                    <a:pt x="231974" y="50032"/>
                  </a:lnTo>
                  <a:lnTo>
                    <a:pt x="231631" y="47033"/>
                  </a:lnTo>
                  <a:lnTo>
                    <a:pt x="233974" y="41813"/>
                  </a:lnTo>
                  <a:lnTo>
                    <a:pt x="234889" y="34039"/>
                  </a:lnTo>
                  <a:lnTo>
                    <a:pt x="240432" y="33762"/>
                  </a:lnTo>
                  <a:lnTo>
                    <a:pt x="241290" y="36427"/>
                  </a:lnTo>
                  <a:lnTo>
                    <a:pt x="245633" y="36649"/>
                  </a:lnTo>
                  <a:lnTo>
                    <a:pt x="246833" y="34761"/>
                  </a:lnTo>
                  <a:lnTo>
                    <a:pt x="251405" y="33095"/>
                  </a:lnTo>
                  <a:lnTo>
                    <a:pt x="256034" y="38148"/>
                  </a:lnTo>
                  <a:lnTo>
                    <a:pt x="258663" y="33706"/>
                  </a:lnTo>
                  <a:lnTo>
                    <a:pt x="260035" y="37149"/>
                  </a:lnTo>
                  <a:lnTo>
                    <a:pt x="269751" y="39981"/>
                  </a:lnTo>
                  <a:lnTo>
                    <a:pt x="275808" y="38315"/>
                  </a:lnTo>
                  <a:lnTo>
                    <a:pt x="278780" y="39148"/>
                  </a:lnTo>
                  <a:lnTo>
                    <a:pt x="283638" y="44201"/>
                  </a:lnTo>
                  <a:lnTo>
                    <a:pt x="283867" y="50087"/>
                  </a:lnTo>
                  <a:lnTo>
                    <a:pt x="286381" y="52863"/>
                  </a:lnTo>
                  <a:lnTo>
                    <a:pt x="286496" y="56862"/>
                  </a:lnTo>
                  <a:lnTo>
                    <a:pt x="289753" y="58083"/>
                  </a:lnTo>
                  <a:lnTo>
                    <a:pt x="289982" y="63303"/>
                  </a:lnTo>
                  <a:lnTo>
                    <a:pt x="298612" y="63303"/>
                  </a:lnTo>
                  <a:lnTo>
                    <a:pt x="301469" y="60749"/>
                  </a:lnTo>
                  <a:lnTo>
                    <a:pt x="304898" y="61359"/>
                  </a:lnTo>
                  <a:lnTo>
                    <a:pt x="309813" y="60193"/>
                  </a:lnTo>
                  <a:lnTo>
                    <a:pt x="311242" y="55029"/>
                  </a:lnTo>
                  <a:lnTo>
                    <a:pt x="308384" y="49254"/>
                  </a:lnTo>
                  <a:lnTo>
                    <a:pt x="310728" y="43590"/>
                  </a:lnTo>
                  <a:lnTo>
                    <a:pt x="307356" y="38204"/>
                  </a:lnTo>
                  <a:lnTo>
                    <a:pt x="307927" y="35483"/>
                  </a:lnTo>
                  <a:lnTo>
                    <a:pt x="313528" y="32429"/>
                  </a:lnTo>
                  <a:lnTo>
                    <a:pt x="309642" y="27376"/>
                  </a:lnTo>
                  <a:lnTo>
                    <a:pt x="306441" y="26654"/>
                  </a:lnTo>
                  <a:lnTo>
                    <a:pt x="300840" y="28320"/>
                  </a:lnTo>
                  <a:lnTo>
                    <a:pt x="297983" y="27154"/>
                  </a:lnTo>
                  <a:lnTo>
                    <a:pt x="296840" y="18102"/>
                  </a:lnTo>
                  <a:lnTo>
                    <a:pt x="300212" y="17880"/>
                  </a:lnTo>
                  <a:lnTo>
                    <a:pt x="303298" y="22322"/>
                  </a:lnTo>
                  <a:lnTo>
                    <a:pt x="304270" y="19324"/>
                  </a:lnTo>
                  <a:lnTo>
                    <a:pt x="307527" y="16825"/>
                  </a:lnTo>
                  <a:lnTo>
                    <a:pt x="311528" y="16603"/>
                  </a:lnTo>
                  <a:lnTo>
                    <a:pt x="317586" y="13549"/>
                  </a:lnTo>
                  <a:lnTo>
                    <a:pt x="319300" y="10439"/>
                  </a:lnTo>
                  <a:lnTo>
                    <a:pt x="322501" y="10217"/>
                  </a:lnTo>
                  <a:lnTo>
                    <a:pt x="321300" y="7052"/>
                  </a:lnTo>
                  <a:lnTo>
                    <a:pt x="326730" y="4387"/>
                  </a:lnTo>
                  <a:lnTo>
                    <a:pt x="331302" y="444"/>
                  </a:lnTo>
                  <a:lnTo>
                    <a:pt x="333416" y="0"/>
                  </a:lnTo>
                  <a:lnTo>
                    <a:pt x="339189" y="2443"/>
                  </a:lnTo>
                  <a:lnTo>
                    <a:pt x="339474" y="7330"/>
                  </a:lnTo>
                  <a:lnTo>
                    <a:pt x="342046" y="6719"/>
                  </a:lnTo>
                  <a:lnTo>
                    <a:pt x="344961" y="11439"/>
                  </a:lnTo>
                  <a:lnTo>
                    <a:pt x="348104" y="11550"/>
                  </a:lnTo>
                  <a:lnTo>
                    <a:pt x="352047" y="15881"/>
                  </a:lnTo>
                  <a:lnTo>
                    <a:pt x="354848" y="14271"/>
                  </a:lnTo>
                  <a:lnTo>
                    <a:pt x="360048" y="14937"/>
                  </a:lnTo>
                  <a:lnTo>
                    <a:pt x="364049" y="17436"/>
                  </a:lnTo>
                  <a:lnTo>
                    <a:pt x="364564" y="21323"/>
                  </a:lnTo>
                  <a:lnTo>
                    <a:pt x="367078" y="19157"/>
                  </a:lnTo>
                  <a:lnTo>
                    <a:pt x="373422" y="18436"/>
                  </a:lnTo>
                  <a:lnTo>
                    <a:pt x="374050" y="16659"/>
                  </a:lnTo>
                  <a:lnTo>
                    <a:pt x="380223" y="15548"/>
                  </a:lnTo>
                  <a:lnTo>
                    <a:pt x="381251" y="18547"/>
                  </a:lnTo>
                  <a:lnTo>
                    <a:pt x="385938" y="19046"/>
                  </a:lnTo>
                  <a:lnTo>
                    <a:pt x="388224" y="15493"/>
                  </a:lnTo>
                  <a:lnTo>
                    <a:pt x="391710" y="13715"/>
                  </a:lnTo>
                  <a:lnTo>
                    <a:pt x="392624" y="7941"/>
                  </a:lnTo>
                  <a:lnTo>
                    <a:pt x="397996" y="7441"/>
                  </a:lnTo>
                  <a:lnTo>
                    <a:pt x="403426" y="7330"/>
                  </a:lnTo>
                  <a:lnTo>
                    <a:pt x="401540" y="10162"/>
                  </a:lnTo>
                  <a:lnTo>
                    <a:pt x="407769" y="15381"/>
                  </a:lnTo>
                  <a:lnTo>
                    <a:pt x="405826" y="19102"/>
                  </a:lnTo>
                  <a:lnTo>
                    <a:pt x="404740" y="24655"/>
                  </a:lnTo>
                  <a:lnTo>
                    <a:pt x="406798" y="27043"/>
                  </a:lnTo>
                  <a:lnTo>
                    <a:pt x="408284" y="24266"/>
                  </a:lnTo>
                  <a:lnTo>
                    <a:pt x="410855" y="24488"/>
                  </a:lnTo>
                  <a:lnTo>
                    <a:pt x="413827" y="21767"/>
                  </a:lnTo>
                  <a:lnTo>
                    <a:pt x="420742" y="20268"/>
                  </a:lnTo>
                  <a:lnTo>
                    <a:pt x="422114" y="22045"/>
                  </a:lnTo>
                  <a:lnTo>
                    <a:pt x="427258" y="22822"/>
                  </a:lnTo>
                  <a:lnTo>
                    <a:pt x="430515" y="21989"/>
                  </a:lnTo>
                  <a:lnTo>
                    <a:pt x="432344" y="18047"/>
                  </a:lnTo>
                  <a:lnTo>
                    <a:pt x="438631" y="20212"/>
                  </a:lnTo>
                  <a:lnTo>
                    <a:pt x="443031" y="17491"/>
                  </a:lnTo>
                  <a:lnTo>
                    <a:pt x="443831" y="14160"/>
                  </a:lnTo>
                  <a:lnTo>
                    <a:pt x="447432" y="14660"/>
                  </a:lnTo>
                  <a:lnTo>
                    <a:pt x="453318" y="9995"/>
                  </a:lnTo>
                  <a:lnTo>
                    <a:pt x="458748" y="13160"/>
                  </a:lnTo>
                  <a:lnTo>
                    <a:pt x="462176" y="19491"/>
                  </a:lnTo>
                  <a:lnTo>
                    <a:pt x="469377" y="20379"/>
                  </a:lnTo>
                  <a:lnTo>
                    <a:pt x="472064" y="24599"/>
                  </a:lnTo>
                  <a:lnTo>
                    <a:pt x="471321" y="29597"/>
                  </a:lnTo>
                  <a:lnTo>
                    <a:pt x="467492" y="30818"/>
                  </a:lnTo>
                  <a:lnTo>
                    <a:pt x="466749" y="34983"/>
                  </a:lnTo>
                  <a:lnTo>
                    <a:pt x="471321" y="36760"/>
                  </a:lnTo>
                  <a:lnTo>
                    <a:pt x="471378" y="40258"/>
                  </a:lnTo>
                  <a:lnTo>
                    <a:pt x="464805" y="42368"/>
                  </a:lnTo>
                  <a:lnTo>
                    <a:pt x="462519" y="45145"/>
                  </a:lnTo>
                  <a:lnTo>
                    <a:pt x="459205" y="44146"/>
                  </a:lnTo>
                  <a:lnTo>
                    <a:pt x="455204" y="44812"/>
                  </a:lnTo>
                  <a:lnTo>
                    <a:pt x="452518" y="50420"/>
                  </a:lnTo>
                  <a:lnTo>
                    <a:pt x="450061" y="52753"/>
                  </a:lnTo>
                  <a:lnTo>
                    <a:pt x="445432" y="53086"/>
                  </a:lnTo>
                  <a:lnTo>
                    <a:pt x="445317" y="55085"/>
                  </a:lnTo>
                  <a:lnTo>
                    <a:pt x="439831" y="57750"/>
                  </a:lnTo>
                  <a:lnTo>
                    <a:pt x="440516" y="65246"/>
                  </a:lnTo>
                  <a:lnTo>
                    <a:pt x="438231" y="66912"/>
                  </a:lnTo>
                  <a:lnTo>
                    <a:pt x="434859" y="72465"/>
                  </a:lnTo>
                  <a:lnTo>
                    <a:pt x="434287" y="78407"/>
                  </a:lnTo>
                  <a:lnTo>
                    <a:pt x="429258" y="80961"/>
                  </a:lnTo>
                  <a:lnTo>
                    <a:pt x="428401" y="83349"/>
                  </a:lnTo>
                  <a:lnTo>
                    <a:pt x="418799" y="84459"/>
                  </a:lnTo>
                  <a:lnTo>
                    <a:pt x="420800" y="87847"/>
                  </a:lnTo>
                  <a:lnTo>
                    <a:pt x="427086" y="89402"/>
                  </a:lnTo>
                  <a:lnTo>
                    <a:pt x="430001" y="91678"/>
                  </a:lnTo>
                  <a:lnTo>
                    <a:pt x="431030" y="95787"/>
                  </a:lnTo>
                  <a:lnTo>
                    <a:pt x="436859" y="95399"/>
                  </a:lnTo>
                  <a:lnTo>
                    <a:pt x="439431" y="97342"/>
                  </a:lnTo>
                  <a:lnTo>
                    <a:pt x="440516" y="104061"/>
                  </a:lnTo>
                  <a:lnTo>
                    <a:pt x="442917" y="105227"/>
                  </a:lnTo>
                  <a:lnTo>
                    <a:pt x="452690" y="97786"/>
                  </a:lnTo>
                  <a:lnTo>
                    <a:pt x="457833" y="100008"/>
                  </a:lnTo>
                  <a:lnTo>
                    <a:pt x="461319" y="96010"/>
                  </a:lnTo>
                  <a:lnTo>
                    <a:pt x="464805" y="95288"/>
                  </a:lnTo>
                  <a:lnTo>
                    <a:pt x="468520" y="101174"/>
                  </a:lnTo>
                  <a:lnTo>
                    <a:pt x="471606" y="97175"/>
                  </a:lnTo>
                  <a:lnTo>
                    <a:pt x="470806" y="92733"/>
                  </a:lnTo>
                  <a:lnTo>
                    <a:pt x="475607" y="92289"/>
                  </a:lnTo>
                  <a:lnTo>
                    <a:pt x="479893" y="94843"/>
                  </a:lnTo>
                  <a:lnTo>
                    <a:pt x="481665" y="93344"/>
                  </a:lnTo>
                  <a:lnTo>
                    <a:pt x="483722" y="97453"/>
                  </a:lnTo>
                  <a:lnTo>
                    <a:pt x="486008" y="95399"/>
                  </a:lnTo>
                  <a:lnTo>
                    <a:pt x="487494" y="87347"/>
                  </a:lnTo>
                  <a:lnTo>
                    <a:pt x="490352" y="88513"/>
                  </a:lnTo>
                  <a:lnTo>
                    <a:pt x="496238" y="85515"/>
                  </a:lnTo>
                  <a:lnTo>
                    <a:pt x="498182" y="86570"/>
                  </a:lnTo>
                  <a:lnTo>
                    <a:pt x="501210" y="83071"/>
                  </a:lnTo>
                  <a:lnTo>
                    <a:pt x="503668" y="83460"/>
                  </a:lnTo>
                  <a:lnTo>
                    <a:pt x="505611" y="86681"/>
                  </a:lnTo>
                  <a:lnTo>
                    <a:pt x="512984" y="82238"/>
                  </a:lnTo>
                  <a:lnTo>
                    <a:pt x="519899" y="80461"/>
                  </a:lnTo>
                  <a:lnTo>
                    <a:pt x="520928" y="78351"/>
                  </a:lnTo>
                  <a:lnTo>
                    <a:pt x="524356" y="77407"/>
                  </a:lnTo>
                  <a:lnTo>
                    <a:pt x="529157" y="79795"/>
                  </a:lnTo>
                  <a:lnTo>
                    <a:pt x="530471" y="75797"/>
                  </a:lnTo>
                  <a:lnTo>
                    <a:pt x="534186" y="73909"/>
                  </a:lnTo>
                  <a:lnTo>
                    <a:pt x="540130" y="77019"/>
                  </a:lnTo>
                  <a:lnTo>
                    <a:pt x="544416" y="83127"/>
                  </a:lnTo>
                  <a:lnTo>
                    <a:pt x="547445" y="85070"/>
                  </a:lnTo>
                  <a:lnTo>
                    <a:pt x="548760" y="91345"/>
                  </a:lnTo>
                  <a:lnTo>
                    <a:pt x="552074" y="91012"/>
                  </a:lnTo>
                  <a:lnTo>
                    <a:pt x="558190" y="93122"/>
                  </a:lnTo>
                  <a:lnTo>
                    <a:pt x="559847" y="99230"/>
                  </a:lnTo>
                  <a:lnTo>
                    <a:pt x="565734" y="99119"/>
                  </a:lnTo>
                  <a:lnTo>
                    <a:pt x="568762" y="96953"/>
                  </a:lnTo>
                  <a:lnTo>
                    <a:pt x="574192" y="97453"/>
                  </a:lnTo>
                  <a:lnTo>
                    <a:pt x="573906" y="95232"/>
                  </a:lnTo>
                  <a:lnTo>
                    <a:pt x="569905" y="90679"/>
                  </a:lnTo>
                  <a:lnTo>
                    <a:pt x="568305" y="87180"/>
                  </a:lnTo>
                  <a:lnTo>
                    <a:pt x="570248" y="82849"/>
                  </a:lnTo>
                  <a:lnTo>
                    <a:pt x="567276" y="82571"/>
                  </a:lnTo>
                  <a:lnTo>
                    <a:pt x="566076" y="78407"/>
                  </a:lnTo>
                  <a:lnTo>
                    <a:pt x="567962" y="75797"/>
                  </a:lnTo>
                  <a:lnTo>
                    <a:pt x="566819" y="74020"/>
                  </a:lnTo>
                  <a:lnTo>
                    <a:pt x="569220" y="67468"/>
                  </a:lnTo>
                  <a:lnTo>
                    <a:pt x="570820" y="66801"/>
                  </a:lnTo>
                  <a:lnTo>
                    <a:pt x="572363" y="62026"/>
                  </a:lnTo>
                  <a:lnTo>
                    <a:pt x="576020" y="63858"/>
                  </a:lnTo>
                  <a:lnTo>
                    <a:pt x="575849" y="66690"/>
                  </a:lnTo>
                  <a:lnTo>
                    <a:pt x="580078" y="65024"/>
                  </a:lnTo>
                  <a:lnTo>
                    <a:pt x="578021" y="63081"/>
                  </a:lnTo>
                  <a:lnTo>
                    <a:pt x="578707" y="59194"/>
                  </a:lnTo>
                  <a:lnTo>
                    <a:pt x="580135" y="60582"/>
                  </a:lnTo>
                  <a:lnTo>
                    <a:pt x="587336" y="63025"/>
                  </a:lnTo>
                  <a:lnTo>
                    <a:pt x="590079" y="62359"/>
                  </a:lnTo>
                  <a:lnTo>
                    <a:pt x="594995" y="68078"/>
                  </a:lnTo>
                  <a:lnTo>
                    <a:pt x="602881" y="68412"/>
                  </a:lnTo>
                  <a:lnTo>
                    <a:pt x="606482" y="65302"/>
                  </a:lnTo>
                  <a:lnTo>
                    <a:pt x="609225" y="70133"/>
                  </a:lnTo>
                  <a:lnTo>
                    <a:pt x="611968" y="70633"/>
                  </a:lnTo>
                  <a:lnTo>
                    <a:pt x="611340" y="73853"/>
                  </a:lnTo>
                  <a:lnTo>
                    <a:pt x="616255" y="73021"/>
                  </a:lnTo>
                  <a:lnTo>
                    <a:pt x="620769" y="70244"/>
                  </a:lnTo>
                  <a:lnTo>
                    <a:pt x="622427" y="65913"/>
                  </a:lnTo>
                  <a:lnTo>
                    <a:pt x="625342" y="65246"/>
                  </a:lnTo>
                  <a:lnTo>
                    <a:pt x="627456" y="69023"/>
                  </a:lnTo>
                  <a:lnTo>
                    <a:pt x="624084" y="70633"/>
                  </a:lnTo>
                  <a:lnTo>
                    <a:pt x="623513" y="72798"/>
                  </a:lnTo>
                  <a:lnTo>
                    <a:pt x="627570" y="76519"/>
                  </a:lnTo>
                  <a:lnTo>
                    <a:pt x="627285" y="78907"/>
                  </a:lnTo>
                  <a:lnTo>
                    <a:pt x="630085" y="81961"/>
                  </a:lnTo>
                  <a:lnTo>
                    <a:pt x="633685" y="81350"/>
                  </a:lnTo>
                  <a:lnTo>
                    <a:pt x="636714" y="88291"/>
                  </a:lnTo>
                  <a:lnTo>
                    <a:pt x="635686" y="91456"/>
                  </a:lnTo>
                  <a:lnTo>
                    <a:pt x="637857" y="93122"/>
                  </a:lnTo>
                  <a:lnTo>
                    <a:pt x="641629" y="91401"/>
                  </a:lnTo>
                  <a:lnTo>
                    <a:pt x="644430" y="88069"/>
                  </a:lnTo>
                  <a:lnTo>
                    <a:pt x="646487" y="89346"/>
                  </a:lnTo>
                  <a:lnTo>
                    <a:pt x="650602" y="87625"/>
                  </a:lnTo>
                  <a:lnTo>
                    <a:pt x="660832" y="85515"/>
                  </a:lnTo>
                  <a:lnTo>
                    <a:pt x="664318" y="88013"/>
                  </a:lnTo>
                  <a:lnTo>
                    <a:pt x="659289" y="95343"/>
                  </a:lnTo>
                  <a:lnTo>
                    <a:pt x="659117" y="99174"/>
                  </a:lnTo>
                  <a:lnTo>
                    <a:pt x="662603" y="103617"/>
                  </a:lnTo>
                  <a:lnTo>
                    <a:pt x="665976" y="104172"/>
                  </a:lnTo>
                  <a:lnTo>
                    <a:pt x="668547" y="107893"/>
                  </a:lnTo>
                  <a:lnTo>
                    <a:pt x="666547" y="109725"/>
                  </a:lnTo>
                  <a:lnTo>
                    <a:pt x="672548" y="117111"/>
                  </a:lnTo>
                  <a:lnTo>
                    <a:pt x="671805" y="119054"/>
                  </a:lnTo>
                  <a:lnTo>
                    <a:pt x="673977" y="122053"/>
                  </a:lnTo>
                  <a:lnTo>
                    <a:pt x="673519" y="125440"/>
                  </a:lnTo>
                  <a:lnTo>
                    <a:pt x="675748" y="126106"/>
                  </a:lnTo>
                  <a:lnTo>
                    <a:pt x="675291" y="132325"/>
                  </a:lnTo>
                  <a:lnTo>
                    <a:pt x="677405" y="132658"/>
                  </a:lnTo>
                  <a:lnTo>
                    <a:pt x="681349" y="136490"/>
                  </a:lnTo>
                  <a:lnTo>
                    <a:pt x="675405" y="141821"/>
                  </a:lnTo>
                  <a:lnTo>
                    <a:pt x="675005" y="148151"/>
                  </a:lnTo>
                  <a:lnTo>
                    <a:pt x="677120" y="153871"/>
                  </a:lnTo>
                  <a:lnTo>
                    <a:pt x="679749" y="154759"/>
                  </a:lnTo>
                  <a:lnTo>
                    <a:pt x="679292" y="161645"/>
                  </a:lnTo>
                  <a:lnTo>
                    <a:pt x="677349" y="162589"/>
                  </a:lnTo>
                  <a:lnTo>
                    <a:pt x="679749" y="169363"/>
                  </a:lnTo>
                  <a:lnTo>
                    <a:pt x="682606" y="169419"/>
                  </a:lnTo>
                  <a:lnTo>
                    <a:pt x="683235" y="174805"/>
                  </a:lnTo>
                  <a:lnTo>
                    <a:pt x="685921" y="179192"/>
                  </a:lnTo>
                  <a:lnTo>
                    <a:pt x="686607" y="185744"/>
                  </a:lnTo>
                  <a:lnTo>
                    <a:pt x="692950" y="190464"/>
                  </a:lnTo>
                  <a:lnTo>
                    <a:pt x="695122" y="189798"/>
                  </a:lnTo>
                  <a:lnTo>
                    <a:pt x="699352" y="192297"/>
                  </a:lnTo>
                  <a:lnTo>
                    <a:pt x="699352" y="199127"/>
                  </a:lnTo>
                  <a:lnTo>
                    <a:pt x="689407" y="201681"/>
                  </a:lnTo>
                  <a:lnTo>
                    <a:pt x="685635" y="201348"/>
                  </a:lnTo>
                  <a:lnTo>
                    <a:pt x="682435" y="205124"/>
                  </a:lnTo>
                  <a:lnTo>
                    <a:pt x="678091" y="204680"/>
                  </a:lnTo>
                  <a:lnTo>
                    <a:pt x="674834" y="202348"/>
                  </a:lnTo>
                  <a:lnTo>
                    <a:pt x="671119" y="205235"/>
                  </a:lnTo>
                  <a:lnTo>
                    <a:pt x="671805" y="207789"/>
                  </a:lnTo>
                  <a:lnTo>
                    <a:pt x="669862" y="210677"/>
                  </a:lnTo>
                  <a:lnTo>
                    <a:pt x="669805" y="210732"/>
                  </a:lnTo>
                  <a:lnTo>
                    <a:pt x="669519" y="213842"/>
                  </a:lnTo>
                  <a:lnTo>
                    <a:pt x="669576" y="213897"/>
                  </a:lnTo>
                  <a:lnTo>
                    <a:pt x="661289" y="224226"/>
                  </a:lnTo>
                  <a:lnTo>
                    <a:pt x="662775" y="231167"/>
                  </a:lnTo>
                  <a:lnTo>
                    <a:pt x="664890" y="231611"/>
                  </a:lnTo>
                  <a:lnTo>
                    <a:pt x="663518" y="235609"/>
                  </a:lnTo>
                  <a:lnTo>
                    <a:pt x="657803" y="234166"/>
                  </a:lnTo>
                  <a:lnTo>
                    <a:pt x="653745" y="235887"/>
                  </a:lnTo>
                  <a:lnTo>
                    <a:pt x="650431" y="239941"/>
                  </a:lnTo>
                  <a:lnTo>
                    <a:pt x="641229" y="242328"/>
                  </a:lnTo>
                  <a:lnTo>
                    <a:pt x="639801" y="244827"/>
                  </a:lnTo>
                  <a:lnTo>
                    <a:pt x="641229" y="246937"/>
                  </a:lnTo>
                  <a:lnTo>
                    <a:pt x="640372" y="250214"/>
                  </a:lnTo>
                  <a:lnTo>
                    <a:pt x="642201" y="254434"/>
                  </a:lnTo>
                  <a:lnTo>
                    <a:pt x="639172" y="256211"/>
                  </a:lnTo>
                  <a:lnTo>
                    <a:pt x="635571" y="262874"/>
                  </a:lnTo>
                  <a:lnTo>
                    <a:pt x="630428" y="262263"/>
                  </a:lnTo>
                  <a:lnTo>
                    <a:pt x="624199" y="264040"/>
                  </a:lnTo>
                  <a:lnTo>
                    <a:pt x="616769" y="260764"/>
                  </a:lnTo>
                  <a:lnTo>
                    <a:pt x="612711" y="262708"/>
                  </a:lnTo>
                  <a:lnTo>
                    <a:pt x="610883" y="263818"/>
                  </a:lnTo>
                  <a:lnTo>
                    <a:pt x="601796" y="272480"/>
                  </a:lnTo>
                  <a:lnTo>
                    <a:pt x="598366" y="274368"/>
                  </a:lnTo>
                  <a:lnTo>
                    <a:pt x="593909" y="271537"/>
                  </a:lnTo>
                  <a:lnTo>
                    <a:pt x="588422" y="273314"/>
                  </a:lnTo>
                  <a:lnTo>
                    <a:pt x="585450" y="275979"/>
                  </a:lnTo>
                  <a:lnTo>
                    <a:pt x="582307" y="275757"/>
                  </a:lnTo>
                  <a:lnTo>
                    <a:pt x="577849" y="277478"/>
                  </a:lnTo>
                  <a:lnTo>
                    <a:pt x="572820" y="282587"/>
                  </a:lnTo>
                  <a:lnTo>
                    <a:pt x="569791" y="282143"/>
                  </a:lnTo>
                  <a:lnTo>
                    <a:pt x="569048" y="275035"/>
                  </a:lnTo>
                  <a:lnTo>
                    <a:pt x="566419" y="272536"/>
                  </a:lnTo>
                  <a:lnTo>
                    <a:pt x="560476" y="271703"/>
                  </a:lnTo>
                  <a:lnTo>
                    <a:pt x="556589" y="269426"/>
                  </a:lnTo>
                  <a:lnTo>
                    <a:pt x="550074" y="273147"/>
                  </a:lnTo>
                  <a:lnTo>
                    <a:pt x="548817" y="277367"/>
                  </a:lnTo>
                  <a:lnTo>
                    <a:pt x="546131" y="280532"/>
                  </a:lnTo>
                  <a:lnTo>
                    <a:pt x="552417" y="280754"/>
                  </a:lnTo>
                  <a:lnTo>
                    <a:pt x="548360" y="287696"/>
                  </a:lnTo>
                  <a:lnTo>
                    <a:pt x="549274" y="291027"/>
                  </a:lnTo>
                  <a:lnTo>
                    <a:pt x="539673" y="286307"/>
                  </a:lnTo>
                  <a:lnTo>
                    <a:pt x="535844" y="287696"/>
                  </a:lnTo>
                  <a:lnTo>
                    <a:pt x="531272" y="287696"/>
                  </a:lnTo>
                  <a:lnTo>
                    <a:pt x="528300" y="284863"/>
                  </a:lnTo>
                  <a:lnTo>
                    <a:pt x="527271" y="278366"/>
                  </a:lnTo>
                  <a:lnTo>
                    <a:pt x="525499" y="277700"/>
                  </a:lnTo>
                  <a:lnTo>
                    <a:pt x="517270" y="278366"/>
                  </a:lnTo>
                  <a:lnTo>
                    <a:pt x="517841" y="273480"/>
                  </a:lnTo>
                  <a:lnTo>
                    <a:pt x="513555" y="274146"/>
                  </a:lnTo>
                  <a:lnTo>
                    <a:pt x="513612" y="278700"/>
                  </a:lnTo>
                  <a:lnTo>
                    <a:pt x="510240" y="275868"/>
                  </a:lnTo>
                  <a:lnTo>
                    <a:pt x="502982" y="277201"/>
                  </a:lnTo>
                  <a:lnTo>
                    <a:pt x="500867" y="281310"/>
                  </a:lnTo>
                  <a:lnTo>
                    <a:pt x="498067" y="283475"/>
                  </a:lnTo>
                  <a:lnTo>
                    <a:pt x="499553" y="284697"/>
                  </a:lnTo>
                  <a:lnTo>
                    <a:pt x="490809" y="291583"/>
                  </a:lnTo>
                  <a:lnTo>
                    <a:pt x="489209" y="293970"/>
                  </a:lnTo>
                  <a:lnTo>
                    <a:pt x="488694" y="301244"/>
                  </a:lnTo>
                  <a:lnTo>
                    <a:pt x="485265" y="302300"/>
                  </a:lnTo>
                  <a:lnTo>
                    <a:pt x="483494" y="296969"/>
                  </a:lnTo>
                  <a:lnTo>
                    <a:pt x="472349" y="297968"/>
                  </a:lnTo>
                  <a:lnTo>
                    <a:pt x="472121" y="292860"/>
                  </a:lnTo>
                  <a:lnTo>
                    <a:pt x="470692" y="290972"/>
                  </a:lnTo>
                  <a:lnTo>
                    <a:pt x="471321" y="283642"/>
                  </a:lnTo>
                  <a:lnTo>
                    <a:pt x="472692" y="279644"/>
                  </a:lnTo>
                  <a:lnTo>
                    <a:pt x="468977" y="277256"/>
                  </a:lnTo>
                  <a:lnTo>
                    <a:pt x="467092" y="279311"/>
                  </a:lnTo>
                  <a:lnTo>
                    <a:pt x="458919" y="282975"/>
                  </a:lnTo>
                  <a:lnTo>
                    <a:pt x="458005" y="287085"/>
                  </a:lnTo>
                  <a:lnTo>
                    <a:pt x="455719" y="287529"/>
                  </a:lnTo>
                  <a:lnTo>
                    <a:pt x="450918" y="290583"/>
                  </a:lnTo>
                  <a:lnTo>
                    <a:pt x="456919" y="289972"/>
                  </a:lnTo>
                  <a:lnTo>
                    <a:pt x="459090" y="292249"/>
                  </a:lnTo>
                  <a:lnTo>
                    <a:pt x="454976" y="297802"/>
                  </a:lnTo>
                  <a:lnTo>
                    <a:pt x="455833" y="300079"/>
                  </a:lnTo>
                  <a:lnTo>
                    <a:pt x="460119" y="301633"/>
                  </a:lnTo>
                  <a:lnTo>
                    <a:pt x="461434" y="304798"/>
                  </a:lnTo>
                  <a:lnTo>
                    <a:pt x="459834" y="308019"/>
                  </a:lnTo>
                  <a:lnTo>
                    <a:pt x="454061" y="309629"/>
                  </a:lnTo>
                  <a:lnTo>
                    <a:pt x="450118" y="312350"/>
                  </a:lnTo>
                  <a:lnTo>
                    <a:pt x="447317" y="310296"/>
                  </a:lnTo>
                  <a:lnTo>
                    <a:pt x="446917" y="303965"/>
                  </a:lnTo>
                  <a:lnTo>
                    <a:pt x="442745" y="297246"/>
                  </a:lnTo>
                  <a:lnTo>
                    <a:pt x="438516" y="295969"/>
                  </a:lnTo>
                  <a:lnTo>
                    <a:pt x="432973" y="297413"/>
                  </a:lnTo>
                  <a:lnTo>
                    <a:pt x="430458" y="299801"/>
                  </a:lnTo>
                  <a:lnTo>
                    <a:pt x="424686" y="302189"/>
                  </a:lnTo>
                  <a:lnTo>
                    <a:pt x="423772" y="300856"/>
                  </a:lnTo>
                  <a:lnTo>
                    <a:pt x="418513" y="300245"/>
                  </a:lnTo>
                  <a:lnTo>
                    <a:pt x="417656" y="301800"/>
                  </a:lnTo>
                  <a:lnTo>
                    <a:pt x="411941" y="302744"/>
                  </a:lnTo>
                  <a:lnTo>
                    <a:pt x="410741" y="304965"/>
                  </a:lnTo>
                  <a:lnTo>
                    <a:pt x="406055" y="305798"/>
                  </a:lnTo>
                  <a:lnTo>
                    <a:pt x="400911" y="305131"/>
                  </a:lnTo>
                  <a:lnTo>
                    <a:pt x="398911" y="307075"/>
                  </a:lnTo>
                  <a:lnTo>
                    <a:pt x="398739" y="307519"/>
                  </a:lnTo>
                  <a:lnTo>
                    <a:pt x="393253" y="311961"/>
                  </a:lnTo>
                  <a:lnTo>
                    <a:pt x="391024" y="310240"/>
                  </a:lnTo>
                  <a:lnTo>
                    <a:pt x="389824" y="302189"/>
                  </a:lnTo>
                  <a:lnTo>
                    <a:pt x="384852" y="296802"/>
                  </a:lnTo>
                  <a:lnTo>
                    <a:pt x="381366" y="289528"/>
                  </a:lnTo>
                  <a:lnTo>
                    <a:pt x="380680" y="287751"/>
                  </a:lnTo>
                  <a:lnTo>
                    <a:pt x="378394" y="282420"/>
                  </a:lnTo>
                  <a:lnTo>
                    <a:pt x="373250" y="283475"/>
                  </a:lnTo>
                  <a:lnTo>
                    <a:pt x="376851" y="291583"/>
                  </a:lnTo>
                  <a:lnTo>
                    <a:pt x="379023" y="302744"/>
                  </a:lnTo>
                  <a:lnTo>
                    <a:pt x="374508" y="304687"/>
                  </a:lnTo>
                  <a:lnTo>
                    <a:pt x="372336" y="308130"/>
                  </a:lnTo>
                  <a:lnTo>
                    <a:pt x="368907" y="308630"/>
                  </a:lnTo>
                  <a:lnTo>
                    <a:pt x="363535" y="315071"/>
                  </a:lnTo>
                  <a:lnTo>
                    <a:pt x="366792" y="315349"/>
                  </a:lnTo>
                  <a:lnTo>
                    <a:pt x="368278" y="311906"/>
                  </a:lnTo>
                  <a:lnTo>
                    <a:pt x="372107" y="312350"/>
                  </a:lnTo>
                  <a:lnTo>
                    <a:pt x="372450" y="314572"/>
                  </a:lnTo>
                  <a:lnTo>
                    <a:pt x="368564" y="321346"/>
                  </a:lnTo>
                  <a:lnTo>
                    <a:pt x="366449" y="322290"/>
                  </a:lnTo>
                  <a:lnTo>
                    <a:pt x="367649" y="324733"/>
                  </a:lnTo>
                  <a:lnTo>
                    <a:pt x="365592" y="325844"/>
                  </a:lnTo>
                  <a:lnTo>
                    <a:pt x="365478" y="333396"/>
                  </a:lnTo>
                  <a:close/>
                  <a:moveTo>
                    <a:pt x="683749" y="211676"/>
                  </a:moveTo>
                  <a:lnTo>
                    <a:pt x="684207" y="211121"/>
                  </a:lnTo>
                  <a:lnTo>
                    <a:pt x="686893" y="208067"/>
                  </a:lnTo>
                  <a:lnTo>
                    <a:pt x="690150" y="209511"/>
                  </a:lnTo>
                  <a:lnTo>
                    <a:pt x="693465" y="207067"/>
                  </a:lnTo>
                  <a:lnTo>
                    <a:pt x="694722" y="209455"/>
                  </a:lnTo>
                  <a:lnTo>
                    <a:pt x="694722" y="215452"/>
                  </a:lnTo>
                  <a:lnTo>
                    <a:pt x="693008" y="216563"/>
                  </a:lnTo>
                  <a:lnTo>
                    <a:pt x="689064" y="214564"/>
                  </a:lnTo>
                  <a:lnTo>
                    <a:pt x="686150" y="215452"/>
                  </a:lnTo>
                  <a:lnTo>
                    <a:pt x="683978" y="213953"/>
                  </a:lnTo>
                  <a:lnTo>
                    <a:pt x="677006" y="213509"/>
                  </a:lnTo>
                  <a:lnTo>
                    <a:pt x="676320" y="211454"/>
                  </a:lnTo>
                  <a:lnTo>
                    <a:pt x="679863" y="209344"/>
                  </a:lnTo>
                  <a:close/>
                  <a:moveTo>
                    <a:pt x="296726" y="382261"/>
                  </a:moveTo>
                  <a:lnTo>
                    <a:pt x="294840" y="382650"/>
                  </a:lnTo>
                  <a:lnTo>
                    <a:pt x="292211" y="387648"/>
                  </a:lnTo>
                  <a:lnTo>
                    <a:pt x="293754" y="390702"/>
                  </a:lnTo>
                  <a:lnTo>
                    <a:pt x="291639" y="395199"/>
                  </a:lnTo>
                  <a:lnTo>
                    <a:pt x="293354" y="397254"/>
                  </a:lnTo>
                  <a:lnTo>
                    <a:pt x="289468" y="399864"/>
                  </a:lnTo>
                  <a:lnTo>
                    <a:pt x="285353" y="394922"/>
                  </a:lnTo>
                  <a:lnTo>
                    <a:pt x="289925" y="389147"/>
                  </a:lnTo>
                  <a:lnTo>
                    <a:pt x="285696" y="389647"/>
                  </a:lnTo>
                  <a:lnTo>
                    <a:pt x="283009" y="388369"/>
                  </a:lnTo>
                  <a:lnTo>
                    <a:pt x="284724" y="384316"/>
                  </a:lnTo>
                  <a:lnTo>
                    <a:pt x="290154" y="382317"/>
                  </a:lnTo>
                  <a:lnTo>
                    <a:pt x="295526" y="378652"/>
                  </a:lnTo>
                  <a:lnTo>
                    <a:pt x="298840" y="379041"/>
                  </a:lnTo>
                  <a:close/>
                  <a:moveTo>
                    <a:pt x="266779" y="397920"/>
                  </a:moveTo>
                  <a:lnTo>
                    <a:pt x="267179" y="393423"/>
                  </a:lnTo>
                  <a:lnTo>
                    <a:pt x="270494" y="391701"/>
                  </a:lnTo>
                  <a:lnTo>
                    <a:pt x="269522" y="389647"/>
                  </a:lnTo>
                  <a:lnTo>
                    <a:pt x="272494" y="386981"/>
                  </a:lnTo>
                  <a:lnTo>
                    <a:pt x="279123" y="384871"/>
                  </a:lnTo>
                  <a:lnTo>
                    <a:pt x="279352" y="387925"/>
                  </a:lnTo>
                  <a:lnTo>
                    <a:pt x="276837" y="389036"/>
                  </a:lnTo>
                  <a:lnTo>
                    <a:pt x="279295" y="392034"/>
                  </a:lnTo>
                  <a:lnTo>
                    <a:pt x="275180" y="395644"/>
                  </a:lnTo>
                  <a:lnTo>
                    <a:pt x="270551" y="394311"/>
                  </a:lnTo>
                  <a:lnTo>
                    <a:pt x="269808" y="397143"/>
                  </a:lnTo>
                  <a:close/>
                  <a:moveTo>
                    <a:pt x="424571" y="354663"/>
                  </a:moveTo>
                  <a:lnTo>
                    <a:pt x="425372" y="352775"/>
                  </a:lnTo>
                  <a:lnTo>
                    <a:pt x="431201" y="351276"/>
                  </a:lnTo>
                  <a:lnTo>
                    <a:pt x="432001" y="352165"/>
                  </a:lnTo>
                  <a:close/>
                  <a:moveTo>
                    <a:pt x="72181" y="439012"/>
                  </a:moveTo>
                  <a:lnTo>
                    <a:pt x="72010" y="438068"/>
                  </a:lnTo>
                  <a:lnTo>
                    <a:pt x="73267" y="437679"/>
                  </a:lnTo>
                  <a:lnTo>
                    <a:pt x="78296" y="434847"/>
                  </a:lnTo>
                  <a:lnTo>
                    <a:pt x="80697" y="437124"/>
                  </a:lnTo>
                  <a:lnTo>
                    <a:pt x="86640" y="436679"/>
                  </a:lnTo>
                  <a:lnTo>
                    <a:pt x="90641" y="435069"/>
                  </a:lnTo>
                  <a:lnTo>
                    <a:pt x="86011" y="446619"/>
                  </a:lnTo>
                  <a:lnTo>
                    <a:pt x="82525" y="447730"/>
                  </a:lnTo>
                  <a:lnTo>
                    <a:pt x="79153" y="442066"/>
                  </a:lnTo>
                  <a:lnTo>
                    <a:pt x="77382" y="442233"/>
                  </a:lnTo>
                  <a:close/>
                  <a:moveTo>
                    <a:pt x="257920" y="389924"/>
                  </a:moveTo>
                  <a:lnTo>
                    <a:pt x="260092" y="387314"/>
                  </a:lnTo>
                  <a:lnTo>
                    <a:pt x="259864" y="391424"/>
                  </a:lnTo>
                  <a:close/>
                  <a:moveTo>
                    <a:pt x="80011" y="448174"/>
                  </a:moveTo>
                  <a:lnTo>
                    <a:pt x="83954" y="449951"/>
                  </a:lnTo>
                  <a:lnTo>
                    <a:pt x="82011" y="457281"/>
                  </a:lnTo>
                  <a:lnTo>
                    <a:pt x="81668" y="463722"/>
                  </a:lnTo>
                  <a:lnTo>
                    <a:pt x="79439" y="464333"/>
                  </a:lnTo>
                  <a:lnTo>
                    <a:pt x="75839" y="457725"/>
                  </a:lnTo>
                  <a:lnTo>
                    <a:pt x="69781" y="457003"/>
                  </a:lnTo>
                  <a:lnTo>
                    <a:pt x="64237" y="457558"/>
                  </a:lnTo>
                  <a:lnTo>
                    <a:pt x="60694" y="459668"/>
                  </a:lnTo>
                  <a:lnTo>
                    <a:pt x="50635" y="462167"/>
                  </a:lnTo>
                  <a:lnTo>
                    <a:pt x="51550" y="457336"/>
                  </a:lnTo>
                  <a:lnTo>
                    <a:pt x="57551" y="452727"/>
                  </a:lnTo>
                  <a:lnTo>
                    <a:pt x="60351" y="447286"/>
                  </a:lnTo>
                  <a:lnTo>
                    <a:pt x="64694" y="448119"/>
                  </a:lnTo>
                  <a:lnTo>
                    <a:pt x="68923" y="446453"/>
                  </a:lnTo>
                  <a:lnTo>
                    <a:pt x="74638" y="449784"/>
                  </a:lnTo>
                  <a:close/>
                  <a:moveTo>
                    <a:pt x="381308" y="360105"/>
                  </a:moveTo>
                  <a:lnTo>
                    <a:pt x="379137" y="357162"/>
                  </a:lnTo>
                  <a:lnTo>
                    <a:pt x="382166" y="356496"/>
                  </a:lnTo>
                  <a:close/>
                  <a:moveTo>
                    <a:pt x="377422" y="364103"/>
                  </a:moveTo>
                  <a:lnTo>
                    <a:pt x="377022" y="361160"/>
                  </a:lnTo>
                  <a:lnTo>
                    <a:pt x="379251" y="361271"/>
                  </a:lnTo>
                  <a:close/>
                  <a:moveTo>
                    <a:pt x="323586" y="373155"/>
                  </a:moveTo>
                  <a:lnTo>
                    <a:pt x="323015" y="369434"/>
                  </a:lnTo>
                  <a:lnTo>
                    <a:pt x="325873" y="368657"/>
                  </a:lnTo>
                  <a:lnTo>
                    <a:pt x="329244" y="370211"/>
                  </a:lnTo>
                  <a:lnTo>
                    <a:pt x="325358" y="370933"/>
                  </a:lnTo>
                  <a:close/>
                  <a:moveTo>
                    <a:pt x="386395" y="316626"/>
                  </a:moveTo>
                  <a:lnTo>
                    <a:pt x="383309" y="314849"/>
                  </a:lnTo>
                  <a:lnTo>
                    <a:pt x="385823" y="314238"/>
                  </a:lnTo>
                  <a:close/>
                  <a:moveTo>
                    <a:pt x="420742" y="357662"/>
                  </a:moveTo>
                  <a:lnTo>
                    <a:pt x="419885" y="355330"/>
                  </a:lnTo>
                  <a:lnTo>
                    <a:pt x="424400" y="356774"/>
                  </a:lnTo>
                  <a:close/>
                  <a:moveTo>
                    <a:pt x="417370" y="358828"/>
                  </a:moveTo>
                  <a:lnTo>
                    <a:pt x="414627" y="357773"/>
                  </a:lnTo>
                  <a:lnTo>
                    <a:pt x="419028" y="356274"/>
                  </a:lnTo>
                  <a:close/>
                  <a:moveTo>
                    <a:pt x="660089" y="478715"/>
                  </a:moveTo>
                  <a:lnTo>
                    <a:pt x="664775" y="477827"/>
                  </a:lnTo>
                  <a:lnTo>
                    <a:pt x="670890" y="478326"/>
                  </a:lnTo>
                  <a:lnTo>
                    <a:pt x="674548" y="483157"/>
                  </a:lnTo>
                  <a:lnTo>
                    <a:pt x="675348" y="488155"/>
                  </a:lnTo>
                  <a:lnTo>
                    <a:pt x="672662" y="493819"/>
                  </a:lnTo>
                  <a:lnTo>
                    <a:pt x="668719" y="496873"/>
                  </a:lnTo>
                  <a:lnTo>
                    <a:pt x="662547" y="497484"/>
                  </a:lnTo>
                  <a:lnTo>
                    <a:pt x="658203" y="495651"/>
                  </a:lnTo>
                  <a:lnTo>
                    <a:pt x="667461" y="492930"/>
                  </a:lnTo>
                  <a:lnTo>
                    <a:pt x="671233" y="487489"/>
                  </a:lnTo>
                  <a:lnTo>
                    <a:pt x="669633" y="482047"/>
                  </a:lnTo>
                  <a:lnTo>
                    <a:pt x="659289" y="480825"/>
                  </a:lnTo>
                  <a:close/>
                  <a:moveTo>
                    <a:pt x="312671" y="371544"/>
                  </a:moveTo>
                  <a:lnTo>
                    <a:pt x="311013" y="369379"/>
                  </a:lnTo>
                  <a:lnTo>
                    <a:pt x="314557" y="368046"/>
                  </a:lnTo>
                  <a:close/>
                  <a:moveTo>
                    <a:pt x="69552" y="487988"/>
                  </a:moveTo>
                  <a:lnTo>
                    <a:pt x="70409" y="484823"/>
                  </a:lnTo>
                  <a:lnTo>
                    <a:pt x="72581" y="488044"/>
                  </a:lnTo>
                  <a:close/>
                  <a:moveTo>
                    <a:pt x="91784" y="462445"/>
                  </a:moveTo>
                  <a:lnTo>
                    <a:pt x="91955" y="464277"/>
                  </a:lnTo>
                  <a:lnTo>
                    <a:pt x="88697" y="469941"/>
                  </a:lnTo>
                  <a:lnTo>
                    <a:pt x="84183" y="469830"/>
                  </a:lnTo>
                  <a:lnTo>
                    <a:pt x="82868" y="465110"/>
                  </a:lnTo>
                  <a:lnTo>
                    <a:pt x="86183" y="461112"/>
                  </a:lnTo>
                  <a:close/>
                  <a:moveTo>
                    <a:pt x="83611" y="522750"/>
                  </a:moveTo>
                  <a:lnTo>
                    <a:pt x="86354" y="517419"/>
                  </a:lnTo>
                  <a:lnTo>
                    <a:pt x="87040" y="519473"/>
                  </a:lnTo>
                  <a:close/>
                  <a:moveTo>
                    <a:pt x="583393" y="446342"/>
                  </a:moveTo>
                  <a:lnTo>
                    <a:pt x="585450" y="443732"/>
                  </a:lnTo>
                  <a:lnTo>
                    <a:pt x="590937" y="443676"/>
                  </a:lnTo>
                  <a:lnTo>
                    <a:pt x="592766" y="445064"/>
                  </a:lnTo>
                  <a:lnTo>
                    <a:pt x="594937" y="452006"/>
                  </a:lnTo>
                  <a:lnTo>
                    <a:pt x="592423" y="454005"/>
                  </a:lnTo>
                  <a:lnTo>
                    <a:pt x="587679" y="452505"/>
                  </a:lnTo>
                  <a:lnTo>
                    <a:pt x="584364" y="449673"/>
                  </a:lnTo>
                  <a:close/>
                  <a:moveTo>
                    <a:pt x="581850" y="457892"/>
                  </a:moveTo>
                  <a:lnTo>
                    <a:pt x="584422" y="456059"/>
                  </a:lnTo>
                  <a:lnTo>
                    <a:pt x="588765" y="461168"/>
                  </a:lnTo>
                  <a:lnTo>
                    <a:pt x="588594" y="463722"/>
                  </a:lnTo>
                  <a:lnTo>
                    <a:pt x="585908" y="464055"/>
                  </a:lnTo>
                  <a:lnTo>
                    <a:pt x="583050" y="461446"/>
                  </a:lnTo>
                  <a:close/>
                  <a:moveTo>
                    <a:pt x="573335" y="283808"/>
                  </a:moveTo>
                  <a:lnTo>
                    <a:pt x="573391" y="283808"/>
                  </a:lnTo>
                  <a:lnTo>
                    <a:pt x="573335" y="283864"/>
                  </a:lnTo>
                  <a:close/>
                  <a:moveTo>
                    <a:pt x="573335" y="283753"/>
                  </a:moveTo>
                  <a:lnTo>
                    <a:pt x="573391" y="283808"/>
                  </a:lnTo>
                  <a:lnTo>
                    <a:pt x="573335" y="28380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6C0674-F35E-1386-391B-2F4831437755}"/>
                </a:ext>
              </a:extLst>
            </p:cNvPr>
            <p:cNvSpPr/>
            <p:nvPr/>
          </p:nvSpPr>
          <p:spPr>
            <a:xfrm>
              <a:off x="13050" y="8266"/>
              <a:ext cx="1313" cy="1025"/>
            </a:xfrm>
            <a:custGeom>
              <a:avLst/>
              <a:gdLst>
                <a:gd name="connsiteX0" fmla="*/ 463262 w 695325"/>
                <a:gd name="connsiteY0" fmla="*/ 36816 h 542925"/>
                <a:gd name="connsiteX1" fmla="*/ 466120 w 695325"/>
                <a:gd name="connsiteY1" fmla="*/ 40092 h 542925"/>
                <a:gd name="connsiteX2" fmla="*/ 470463 w 695325"/>
                <a:gd name="connsiteY2" fmla="*/ 37704 h 542925"/>
                <a:gd name="connsiteX3" fmla="*/ 473092 w 695325"/>
                <a:gd name="connsiteY3" fmla="*/ 37871 h 542925"/>
                <a:gd name="connsiteX4" fmla="*/ 477436 w 695325"/>
                <a:gd name="connsiteY4" fmla="*/ 34983 h 542925"/>
                <a:gd name="connsiteX5" fmla="*/ 478750 w 695325"/>
                <a:gd name="connsiteY5" fmla="*/ 38148 h 542925"/>
                <a:gd name="connsiteX6" fmla="*/ 486237 w 695325"/>
                <a:gd name="connsiteY6" fmla="*/ 40925 h 542925"/>
                <a:gd name="connsiteX7" fmla="*/ 484465 w 695325"/>
                <a:gd name="connsiteY7" fmla="*/ 44590 h 542925"/>
                <a:gd name="connsiteX8" fmla="*/ 482865 w 695325"/>
                <a:gd name="connsiteY8" fmla="*/ 44090 h 542925"/>
                <a:gd name="connsiteX9" fmla="*/ 481551 w 695325"/>
                <a:gd name="connsiteY9" fmla="*/ 47977 h 542925"/>
                <a:gd name="connsiteX10" fmla="*/ 482065 w 695325"/>
                <a:gd name="connsiteY10" fmla="*/ 52253 h 542925"/>
                <a:gd name="connsiteX11" fmla="*/ 489780 w 695325"/>
                <a:gd name="connsiteY11" fmla="*/ 51198 h 542925"/>
                <a:gd name="connsiteX12" fmla="*/ 490809 w 695325"/>
                <a:gd name="connsiteY12" fmla="*/ 53696 h 542925"/>
                <a:gd name="connsiteX13" fmla="*/ 493781 w 695325"/>
                <a:gd name="connsiteY13" fmla="*/ 52531 h 542925"/>
                <a:gd name="connsiteX14" fmla="*/ 495153 w 695325"/>
                <a:gd name="connsiteY14" fmla="*/ 49032 h 542925"/>
                <a:gd name="connsiteX15" fmla="*/ 493324 w 695325"/>
                <a:gd name="connsiteY15" fmla="*/ 42591 h 542925"/>
                <a:gd name="connsiteX16" fmla="*/ 491095 w 695325"/>
                <a:gd name="connsiteY16" fmla="*/ 40203 h 542925"/>
                <a:gd name="connsiteX17" fmla="*/ 494067 w 695325"/>
                <a:gd name="connsiteY17" fmla="*/ 35650 h 542925"/>
                <a:gd name="connsiteX18" fmla="*/ 498696 w 695325"/>
                <a:gd name="connsiteY18" fmla="*/ 37038 h 542925"/>
                <a:gd name="connsiteX19" fmla="*/ 501896 w 695325"/>
                <a:gd name="connsiteY19" fmla="*/ 30041 h 542925"/>
                <a:gd name="connsiteX20" fmla="*/ 502411 w 695325"/>
                <a:gd name="connsiteY20" fmla="*/ 25877 h 542925"/>
                <a:gd name="connsiteX21" fmla="*/ 508526 w 695325"/>
                <a:gd name="connsiteY21" fmla="*/ 19713 h 542925"/>
                <a:gd name="connsiteX22" fmla="*/ 514069 w 695325"/>
                <a:gd name="connsiteY22" fmla="*/ 22711 h 542925"/>
                <a:gd name="connsiteX23" fmla="*/ 520470 w 695325"/>
                <a:gd name="connsiteY23" fmla="*/ 22434 h 542925"/>
                <a:gd name="connsiteX24" fmla="*/ 520642 w 695325"/>
                <a:gd name="connsiteY24" fmla="*/ 26210 h 542925"/>
                <a:gd name="connsiteX25" fmla="*/ 517327 w 695325"/>
                <a:gd name="connsiteY25" fmla="*/ 34706 h 542925"/>
                <a:gd name="connsiteX26" fmla="*/ 520642 w 695325"/>
                <a:gd name="connsiteY26" fmla="*/ 37815 h 542925"/>
                <a:gd name="connsiteX27" fmla="*/ 526928 w 695325"/>
                <a:gd name="connsiteY27" fmla="*/ 36927 h 542925"/>
                <a:gd name="connsiteX28" fmla="*/ 528129 w 695325"/>
                <a:gd name="connsiteY28" fmla="*/ 33651 h 542925"/>
                <a:gd name="connsiteX29" fmla="*/ 534472 w 695325"/>
                <a:gd name="connsiteY29" fmla="*/ 38759 h 542925"/>
                <a:gd name="connsiteX30" fmla="*/ 535158 w 695325"/>
                <a:gd name="connsiteY30" fmla="*/ 43868 h 542925"/>
                <a:gd name="connsiteX31" fmla="*/ 541502 w 695325"/>
                <a:gd name="connsiteY31" fmla="*/ 42424 h 542925"/>
                <a:gd name="connsiteX32" fmla="*/ 545902 w 695325"/>
                <a:gd name="connsiteY32" fmla="*/ 30707 h 542925"/>
                <a:gd name="connsiteX33" fmla="*/ 551903 w 695325"/>
                <a:gd name="connsiteY33" fmla="*/ 23988 h 542925"/>
                <a:gd name="connsiteX34" fmla="*/ 555618 w 695325"/>
                <a:gd name="connsiteY34" fmla="*/ 21323 h 542925"/>
                <a:gd name="connsiteX35" fmla="*/ 557218 w 695325"/>
                <a:gd name="connsiteY35" fmla="*/ 22711 h 542925"/>
                <a:gd name="connsiteX36" fmla="*/ 562019 w 695325"/>
                <a:gd name="connsiteY36" fmla="*/ 15770 h 542925"/>
                <a:gd name="connsiteX37" fmla="*/ 562590 w 695325"/>
                <a:gd name="connsiteY37" fmla="*/ 10606 h 542925"/>
                <a:gd name="connsiteX38" fmla="*/ 565505 w 695325"/>
                <a:gd name="connsiteY38" fmla="*/ 9218 h 542925"/>
                <a:gd name="connsiteX39" fmla="*/ 568077 w 695325"/>
                <a:gd name="connsiteY39" fmla="*/ 5386 h 542925"/>
                <a:gd name="connsiteX40" fmla="*/ 570991 w 695325"/>
                <a:gd name="connsiteY40" fmla="*/ 7996 h 542925"/>
                <a:gd name="connsiteX41" fmla="*/ 573792 w 695325"/>
                <a:gd name="connsiteY41" fmla="*/ 7108 h 542925"/>
                <a:gd name="connsiteX42" fmla="*/ 578192 w 695325"/>
                <a:gd name="connsiteY42" fmla="*/ 9496 h 542925"/>
                <a:gd name="connsiteX43" fmla="*/ 580136 w 695325"/>
                <a:gd name="connsiteY43" fmla="*/ 7441 h 542925"/>
                <a:gd name="connsiteX44" fmla="*/ 579507 w 695325"/>
                <a:gd name="connsiteY44" fmla="*/ 11883 h 542925"/>
                <a:gd name="connsiteX45" fmla="*/ 581736 w 695325"/>
                <a:gd name="connsiteY45" fmla="*/ 14215 h 542925"/>
                <a:gd name="connsiteX46" fmla="*/ 588879 w 695325"/>
                <a:gd name="connsiteY46" fmla="*/ 13438 h 542925"/>
                <a:gd name="connsiteX47" fmla="*/ 598481 w 695325"/>
                <a:gd name="connsiteY47" fmla="*/ 10273 h 542925"/>
                <a:gd name="connsiteX48" fmla="*/ 597223 w 695325"/>
                <a:gd name="connsiteY48" fmla="*/ 6775 h 542925"/>
                <a:gd name="connsiteX49" fmla="*/ 598881 w 695325"/>
                <a:gd name="connsiteY49" fmla="*/ 6108 h 542925"/>
                <a:gd name="connsiteX50" fmla="*/ 598938 w 695325"/>
                <a:gd name="connsiteY50" fmla="*/ 1277 h 542925"/>
                <a:gd name="connsiteX51" fmla="*/ 601681 w 695325"/>
                <a:gd name="connsiteY51" fmla="*/ 0 h 542925"/>
                <a:gd name="connsiteX52" fmla="*/ 604882 w 695325"/>
                <a:gd name="connsiteY52" fmla="*/ 2776 h 542925"/>
                <a:gd name="connsiteX53" fmla="*/ 604824 w 695325"/>
                <a:gd name="connsiteY53" fmla="*/ 5053 h 542925"/>
                <a:gd name="connsiteX54" fmla="*/ 612483 w 695325"/>
                <a:gd name="connsiteY54" fmla="*/ 8052 h 542925"/>
                <a:gd name="connsiteX55" fmla="*/ 623456 w 695325"/>
                <a:gd name="connsiteY55" fmla="*/ 8440 h 542925"/>
                <a:gd name="connsiteX56" fmla="*/ 623056 w 695325"/>
                <a:gd name="connsiteY56" fmla="*/ 11328 h 542925"/>
                <a:gd name="connsiteX57" fmla="*/ 625227 w 695325"/>
                <a:gd name="connsiteY57" fmla="*/ 12883 h 542925"/>
                <a:gd name="connsiteX58" fmla="*/ 629856 w 695325"/>
                <a:gd name="connsiteY58" fmla="*/ 11772 h 542925"/>
                <a:gd name="connsiteX59" fmla="*/ 631285 w 695325"/>
                <a:gd name="connsiteY59" fmla="*/ 16936 h 542925"/>
                <a:gd name="connsiteX60" fmla="*/ 629285 w 695325"/>
                <a:gd name="connsiteY60" fmla="*/ 17436 h 542925"/>
                <a:gd name="connsiteX61" fmla="*/ 629571 w 695325"/>
                <a:gd name="connsiteY61" fmla="*/ 20934 h 542925"/>
                <a:gd name="connsiteX62" fmla="*/ 628028 w 695325"/>
                <a:gd name="connsiteY62" fmla="*/ 24211 h 542925"/>
                <a:gd name="connsiteX63" fmla="*/ 628771 w 695325"/>
                <a:gd name="connsiteY63" fmla="*/ 29986 h 542925"/>
                <a:gd name="connsiteX64" fmla="*/ 626770 w 695325"/>
                <a:gd name="connsiteY64" fmla="*/ 31818 h 542925"/>
                <a:gd name="connsiteX65" fmla="*/ 628885 w 695325"/>
                <a:gd name="connsiteY65" fmla="*/ 33817 h 542925"/>
                <a:gd name="connsiteX66" fmla="*/ 625913 w 695325"/>
                <a:gd name="connsiteY66" fmla="*/ 34928 h 542925"/>
                <a:gd name="connsiteX67" fmla="*/ 621684 w 695325"/>
                <a:gd name="connsiteY67" fmla="*/ 44701 h 542925"/>
                <a:gd name="connsiteX68" fmla="*/ 625456 w 695325"/>
                <a:gd name="connsiteY68" fmla="*/ 48532 h 542925"/>
                <a:gd name="connsiteX69" fmla="*/ 627399 w 695325"/>
                <a:gd name="connsiteY69" fmla="*/ 53863 h 542925"/>
                <a:gd name="connsiteX70" fmla="*/ 631171 w 695325"/>
                <a:gd name="connsiteY70" fmla="*/ 54918 h 542925"/>
                <a:gd name="connsiteX71" fmla="*/ 631628 w 695325"/>
                <a:gd name="connsiteY71" fmla="*/ 52864 h 542925"/>
                <a:gd name="connsiteX72" fmla="*/ 636200 w 695325"/>
                <a:gd name="connsiteY72" fmla="*/ 49532 h 542925"/>
                <a:gd name="connsiteX73" fmla="*/ 639001 w 695325"/>
                <a:gd name="connsiteY73" fmla="*/ 49587 h 542925"/>
                <a:gd name="connsiteX74" fmla="*/ 639629 w 695325"/>
                <a:gd name="connsiteY74" fmla="*/ 52086 h 542925"/>
                <a:gd name="connsiteX75" fmla="*/ 646773 w 695325"/>
                <a:gd name="connsiteY75" fmla="*/ 51753 h 542925"/>
                <a:gd name="connsiteX76" fmla="*/ 649173 w 695325"/>
                <a:gd name="connsiteY76" fmla="*/ 54418 h 542925"/>
                <a:gd name="connsiteX77" fmla="*/ 644258 w 695325"/>
                <a:gd name="connsiteY77" fmla="*/ 55751 h 542925"/>
                <a:gd name="connsiteX78" fmla="*/ 645116 w 695325"/>
                <a:gd name="connsiteY78" fmla="*/ 63414 h 542925"/>
                <a:gd name="connsiteX79" fmla="*/ 641172 w 695325"/>
                <a:gd name="connsiteY79" fmla="*/ 66246 h 542925"/>
                <a:gd name="connsiteX80" fmla="*/ 632714 w 695325"/>
                <a:gd name="connsiteY80" fmla="*/ 68745 h 542925"/>
                <a:gd name="connsiteX81" fmla="*/ 632828 w 695325"/>
                <a:gd name="connsiteY81" fmla="*/ 76463 h 542925"/>
                <a:gd name="connsiteX82" fmla="*/ 635914 w 695325"/>
                <a:gd name="connsiteY82" fmla="*/ 80850 h 542925"/>
                <a:gd name="connsiteX83" fmla="*/ 634200 w 695325"/>
                <a:gd name="connsiteY83" fmla="*/ 84793 h 542925"/>
                <a:gd name="connsiteX84" fmla="*/ 634543 w 695325"/>
                <a:gd name="connsiteY84" fmla="*/ 89179 h 542925"/>
                <a:gd name="connsiteX85" fmla="*/ 629971 w 695325"/>
                <a:gd name="connsiteY85" fmla="*/ 99286 h 542925"/>
                <a:gd name="connsiteX86" fmla="*/ 623627 w 695325"/>
                <a:gd name="connsiteY86" fmla="*/ 105450 h 542925"/>
                <a:gd name="connsiteX87" fmla="*/ 621227 w 695325"/>
                <a:gd name="connsiteY87" fmla="*/ 105061 h 542925"/>
                <a:gd name="connsiteX88" fmla="*/ 616941 w 695325"/>
                <a:gd name="connsiteY88" fmla="*/ 111558 h 542925"/>
                <a:gd name="connsiteX89" fmla="*/ 613683 w 695325"/>
                <a:gd name="connsiteY89" fmla="*/ 113446 h 542925"/>
                <a:gd name="connsiteX90" fmla="*/ 614540 w 695325"/>
                <a:gd name="connsiteY90" fmla="*/ 120442 h 542925"/>
                <a:gd name="connsiteX91" fmla="*/ 603967 w 695325"/>
                <a:gd name="connsiteY91" fmla="*/ 126162 h 542925"/>
                <a:gd name="connsiteX92" fmla="*/ 602596 w 695325"/>
                <a:gd name="connsiteY92" fmla="*/ 132270 h 542925"/>
                <a:gd name="connsiteX93" fmla="*/ 599567 w 695325"/>
                <a:gd name="connsiteY93" fmla="*/ 138212 h 542925"/>
                <a:gd name="connsiteX94" fmla="*/ 601167 w 695325"/>
                <a:gd name="connsiteY94" fmla="*/ 145208 h 542925"/>
                <a:gd name="connsiteX95" fmla="*/ 604939 w 695325"/>
                <a:gd name="connsiteY95" fmla="*/ 150761 h 542925"/>
                <a:gd name="connsiteX96" fmla="*/ 613397 w 695325"/>
                <a:gd name="connsiteY96" fmla="*/ 148262 h 542925"/>
                <a:gd name="connsiteX97" fmla="*/ 613511 w 695325"/>
                <a:gd name="connsiteY97" fmla="*/ 139100 h 542925"/>
                <a:gd name="connsiteX98" fmla="*/ 617055 w 695325"/>
                <a:gd name="connsiteY98" fmla="*/ 138378 h 542925"/>
                <a:gd name="connsiteX99" fmla="*/ 622713 w 695325"/>
                <a:gd name="connsiteY99" fmla="*/ 135046 h 542925"/>
                <a:gd name="connsiteX100" fmla="*/ 624656 w 695325"/>
                <a:gd name="connsiteY100" fmla="*/ 131770 h 542925"/>
                <a:gd name="connsiteX101" fmla="*/ 629571 w 695325"/>
                <a:gd name="connsiteY101" fmla="*/ 127217 h 542925"/>
                <a:gd name="connsiteX102" fmla="*/ 633914 w 695325"/>
                <a:gd name="connsiteY102" fmla="*/ 131937 h 542925"/>
                <a:gd name="connsiteX103" fmla="*/ 638200 w 695325"/>
                <a:gd name="connsiteY103" fmla="*/ 131548 h 542925"/>
                <a:gd name="connsiteX104" fmla="*/ 638886 w 695325"/>
                <a:gd name="connsiteY104" fmla="*/ 129549 h 542925"/>
                <a:gd name="connsiteX105" fmla="*/ 644487 w 695325"/>
                <a:gd name="connsiteY105" fmla="*/ 133103 h 542925"/>
                <a:gd name="connsiteX106" fmla="*/ 642715 w 695325"/>
                <a:gd name="connsiteY106" fmla="*/ 137823 h 542925"/>
                <a:gd name="connsiteX107" fmla="*/ 647459 w 695325"/>
                <a:gd name="connsiteY107" fmla="*/ 140433 h 542925"/>
                <a:gd name="connsiteX108" fmla="*/ 646773 w 695325"/>
                <a:gd name="connsiteY108" fmla="*/ 143431 h 542925"/>
                <a:gd name="connsiteX109" fmla="*/ 644258 w 695325"/>
                <a:gd name="connsiteY109" fmla="*/ 144764 h 542925"/>
                <a:gd name="connsiteX110" fmla="*/ 644430 w 695325"/>
                <a:gd name="connsiteY110" fmla="*/ 147651 h 542925"/>
                <a:gd name="connsiteX111" fmla="*/ 647688 w 695325"/>
                <a:gd name="connsiteY111" fmla="*/ 149984 h 542925"/>
                <a:gd name="connsiteX112" fmla="*/ 645573 w 695325"/>
                <a:gd name="connsiteY112" fmla="*/ 153648 h 542925"/>
                <a:gd name="connsiteX113" fmla="*/ 645744 w 695325"/>
                <a:gd name="connsiteY113" fmla="*/ 157313 h 542925"/>
                <a:gd name="connsiteX114" fmla="*/ 648545 w 695325"/>
                <a:gd name="connsiteY114" fmla="*/ 163422 h 542925"/>
                <a:gd name="connsiteX115" fmla="*/ 646887 w 695325"/>
                <a:gd name="connsiteY115" fmla="*/ 170418 h 542925"/>
                <a:gd name="connsiteX116" fmla="*/ 644087 w 695325"/>
                <a:gd name="connsiteY116" fmla="*/ 174639 h 542925"/>
                <a:gd name="connsiteX117" fmla="*/ 645973 w 695325"/>
                <a:gd name="connsiteY117" fmla="*/ 176860 h 542925"/>
                <a:gd name="connsiteX118" fmla="*/ 650373 w 695325"/>
                <a:gd name="connsiteY118" fmla="*/ 176638 h 542925"/>
                <a:gd name="connsiteX119" fmla="*/ 652945 w 695325"/>
                <a:gd name="connsiteY119" fmla="*/ 179747 h 542925"/>
                <a:gd name="connsiteX120" fmla="*/ 657003 w 695325"/>
                <a:gd name="connsiteY120" fmla="*/ 179025 h 542925"/>
                <a:gd name="connsiteX121" fmla="*/ 658717 w 695325"/>
                <a:gd name="connsiteY121" fmla="*/ 174305 h 542925"/>
                <a:gd name="connsiteX122" fmla="*/ 663632 w 695325"/>
                <a:gd name="connsiteY122" fmla="*/ 174916 h 542925"/>
                <a:gd name="connsiteX123" fmla="*/ 663232 w 695325"/>
                <a:gd name="connsiteY123" fmla="*/ 171807 h 542925"/>
                <a:gd name="connsiteX124" fmla="*/ 665918 w 695325"/>
                <a:gd name="connsiteY124" fmla="*/ 167142 h 542925"/>
                <a:gd name="connsiteX125" fmla="*/ 669805 w 695325"/>
                <a:gd name="connsiteY125" fmla="*/ 164310 h 542925"/>
                <a:gd name="connsiteX126" fmla="*/ 676777 w 695325"/>
                <a:gd name="connsiteY126" fmla="*/ 164588 h 542925"/>
                <a:gd name="connsiteX127" fmla="*/ 679635 w 695325"/>
                <a:gd name="connsiteY127" fmla="*/ 166198 h 542925"/>
                <a:gd name="connsiteX128" fmla="*/ 684664 w 695325"/>
                <a:gd name="connsiteY128" fmla="*/ 166032 h 542925"/>
                <a:gd name="connsiteX129" fmla="*/ 685293 w 695325"/>
                <a:gd name="connsiteY129" fmla="*/ 167586 h 542925"/>
                <a:gd name="connsiteX130" fmla="*/ 690322 w 695325"/>
                <a:gd name="connsiteY130" fmla="*/ 167642 h 542925"/>
                <a:gd name="connsiteX131" fmla="*/ 692322 w 695325"/>
                <a:gd name="connsiteY131" fmla="*/ 166254 h 542925"/>
                <a:gd name="connsiteX132" fmla="*/ 699123 w 695325"/>
                <a:gd name="connsiteY132" fmla="*/ 169252 h 542925"/>
                <a:gd name="connsiteX133" fmla="*/ 693293 w 695325"/>
                <a:gd name="connsiteY133" fmla="*/ 171196 h 542925"/>
                <a:gd name="connsiteX134" fmla="*/ 691236 w 695325"/>
                <a:gd name="connsiteY134" fmla="*/ 174750 h 542925"/>
                <a:gd name="connsiteX135" fmla="*/ 692550 w 695325"/>
                <a:gd name="connsiteY135" fmla="*/ 178748 h 542925"/>
                <a:gd name="connsiteX136" fmla="*/ 690150 w 695325"/>
                <a:gd name="connsiteY136" fmla="*/ 180580 h 542925"/>
                <a:gd name="connsiteX137" fmla="*/ 691008 w 695325"/>
                <a:gd name="connsiteY137" fmla="*/ 184023 h 542925"/>
                <a:gd name="connsiteX138" fmla="*/ 694265 w 695325"/>
                <a:gd name="connsiteY138" fmla="*/ 185744 h 542925"/>
                <a:gd name="connsiteX139" fmla="*/ 697523 w 695325"/>
                <a:gd name="connsiteY139" fmla="*/ 190242 h 542925"/>
                <a:gd name="connsiteX140" fmla="*/ 697751 w 695325"/>
                <a:gd name="connsiteY140" fmla="*/ 193463 h 542925"/>
                <a:gd name="connsiteX141" fmla="*/ 695465 w 695325"/>
                <a:gd name="connsiteY141" fmla="*/ 197072 h 542925"/>
                <a:gd name="connsiteX142" fmla="*/ 699180 w 695325"/>
                <a:gd name="connsiteY142" fmla="*/ 200015 h 542925"/>
                <a:gd name="connsiteX143" fmla="*/ 702209 w 695325"/>
                <a:gd name="connsiteY143" fmla="*/ 205291 h 542925"/>
                <a:gd name="connsiteX144" fmla="*/ 702380 w 695325"/>
                <a:gd name="connsiteY144" fmla="*/ 210121 h 542925"/>
                <a:gd name="connsiteX145" fmla="*/ 699294 w 695325"/>
                <a:gd name="connsiteY145" fmla="*/ 214675 h 542925"/>
                <a:gd name="connsiteX146" fmla="*/ 695980 w 695325"/>
                <a:gd name="connsiteY146" fmla="*/ 216230 h 542925"/>
                <a:gd name="connsiteX147" fmla="*/ 695580 w 695325"/>
                <a:gd name="connsiteY147" fmla="*/ 218562 h 542925"/>
                <a:gd name="connsiteX148" fmla="*/ 693008 w 695325"/>
                <a:gd name="connsiteY148" fmla="*/ 217840 h 542925"/>
                <a:gd name="connsiteX149" fmla="*/ 688779 w 695325"/>
                <a:gd name="connsiteY149" fmla="*/ 222116 h 542925"/>
                <a:gd name="connsiteX150" fmla="*/ 685464 w 695325"/>
                <a:gd name="connsiteY150" fmla="*/ 221561 h 542925"/>
                <a:gd name="connsiteX151" fmla="*/ 684892 w 695325"/>
                <a:gd name="connsiteY151" fmla="*/ 226725 h 542925"/>
                <a:gd name="connsiteX152" fmla="*/ 686321 w 695325"/>
                <a:gd name="connsiteY152" fmla="*/ 228002 h 542925"/>
                <a:gd name="connsiteX153" fmla="*/ 685578 w 695325"/>
                <a:gd name="connsiteY153" fmla="*/ 233499 h 542925"/>
                <a:gd name="connsiteX154" fmla="*/ 689579 w 695325"/>
                <a:gd name="connsiteY154" fmla="*/ 243439 h 542925"/>
                <a:gd name="connsiteX155" fmla="*/ 691351 w 695325"/>
                <a:gd name="connsiteY155" fmla="*/ 245882 h 542925"/>
                <a:gd name="connsiteX156" fmla="*/ 688664 w 695325"/>
                <a:gd name="connsiteY156" fmla="*/ 250380 h 542925"/>
                <a:gd name="connsiteX157" fmla="*/ 683349 w 695325"/>
                <a:gd name="connsiteY157" fmla="*/ 249991 h 542925"/>
                <a:gd name="connsiteX158" fmla="*/ 682549 w 695325"/>
                <a:gd name="connsiteY158" fmla="*/ 254378 h 542925"/>
                <a:gd name="connsiteX159" fmla="*/ 679463 w 695325"/>
                <a:gd name="connsiteY159" fmla="*/ 256099 h 542925"/>
                <a:gd name="connsiteX160" fmla="*/ 680606 w 695325"/>
                <a:gd name="connsiteY160" fmla="*/ 261652 h 542925"/>
                <a:gd name="connsiteX161" fmla="*/ 679292 w 695325"/>
                <a:gd name="connsiteY161" fmla="*/ 264262 h 542925"/>
                <a:gd name="connsiteX162" fmla="*/ 671119 w 695325"/>
                <a:gd name="connsiteY162" fmla="*/ 262596 h 542925"/>
                <a:gd name="connsiteX163" fmla="*/ 667462 w 695325"/>
                <a:gd name="connsiteY163" fmla="*/ 262652 h 542925"/>
                <a:gd name="connsiteX164" fmla="*/ 667462 w 695325"/>
                <a:gd name="connsiteY164" fmla="*/ 262652 h 542925"/>
                <a:gd name="connsiteX165" fmla="*/ 664833 w 695325"/>
                <a:gd name="connsiteY165" fmla="*/ 261597 h 542925"/>
                <a:gd name="connsiteX166" fmla="*/ 662318 w 695325"/>
                <a:gd name="connsiteY166" fmla="*/ 266095 h 542925"/>
                <a:gd name="connsiteX167" fmla="*/ 661747 w 695325"/>
                <a:gd name="connsiteY167" fmla="*/ 272480 h 542925"/>
                <a:gd name="connsiteX168" fmla="*/ 665918 w 695325"/>
                <a:gd name="connsiteY168" fmla="*/ 273203 h 542925"/>
                <a:gd name="connsiteX169" fmla="*/ 661118 w 695325"/>
                <a:gd name="connsiteY169" fmla="*/ 279255 h 542925"/>
                <a:gd name="connsiteX170" fmla="*/ 661175 w 695325"/>
                <a:gd name="connsiteY170" fmla="*/ 281254 h 542925"/>
                <a:gd name="connsiteX171" fmla="*/ 655631 w 695325"/>
                <a:gd name="connsiteY171" fmla="*/ 281088 h 542925"/>
                <a:gd name="connsiteX172" fmla="*/ 649288 w 695325"/>
                <a:gd name="connsiteY172" fmla="*/ 282531 h 542925"/>
                <a:gd name="connsiteX173" fmla="*/ 648602 w 695325"/>
                <a:gd name="connsiteY173" fmla="*/ 292027 h 542925"/>
                <a:gd name="connsiteX174" fmla="*/ 643858 w 695325"/>
                <a:gd name="connsiteY174" fmla="*/ 298746 h 542925"/>
                <a:gd name="connsiteX175" fmla="*/ 641172 w 695325"/>
                <a:gd name="connsiteY175" fmla="*/ 298468 h 542925"/>
                <a:gd name="connsiteX176" fmla="*/ 639629 w 695325"/>
                <a:gd name="connsiteY176" fmla="*/ 305520 h 542925"/>
                <a:gd name="connsiteX177" fmla="*/ 640201 w 695325"/>
                <a:gd name="connsiteY177" fmla="*/ 307908 h 542925"/>
                <a:gd name="connsiteX178" fmla="*/ 637800 w 695325"/>
                <a:gd name="connsiteY178" fmla="*/ 311462 h 542925"/>
                <a:gd name="connsiteX179" fmla="*/ 639001 w 695325"/>
                <a:gd name="connsiteY179" fmla="*/ 315127 h 542925"/>
                <a:gd name="connsiteX180" fmla="*/ 636829 w 695325"/>
                <a:gd name="connsiteY180" fmla="*/ 317126 h 542925"/>
                <a:gd name="connsiteX181" fmla="*/ 637915 w 695325"/>
                <a:gd name="connsiteY181" fmla="*/ 321624 h 542925"/>
                <a:gd name="connsiteX182" fmla="*/ 640144 w 695325"/>
                <a:gd name="connsiteY182" fmla="*/ 324622 h 542925"/>
                <a:gd name="connsiteX183" fmla="*/ 639744 w 695325"/>
                <a:gd name="connsiteY183" fmla="*/ 328953 h 542925"/>
                <a:gd name="connsiteX184" fmla="*/ 638029 w 695325"/>
                <a:gd name="connsiteY184" fmla="*/ 331230 h 542925"/>
                <a:gd name="connsiteX185" fmla="*/ 639115 w 695325"/>
                <a:gd name="connsiteY185" fmla="*/ 337561 h 542925"/>
                <a:gd name="connsiteX186" fmla="*/ 641401 w 695325"/>
                <a:gd name="connsiteY186" fmla="*/ 339171 h 542925"/>
                <a:gd name="connsiteX187" fmla="*/ 644258 w 695325"/>
                <a:gd name="connsiteY187" fmla="*/ 338449 h 542925"/>
                <a:gd name="connsiteX188" fmla="*/ 644316 w 695325"/>
                <a:gd name="connsiteY188" fmla="*/ 342170 h 542925"/>
                <a:gd name="connsiteX189" fmla="*/ 640201 w 695325"/>
                <a:gd name="connsiteY189" fmla="*/ 345279 h 542925"/>
                <a:gd name="connsiteX190" fmla="*/ 641515 w 695325"/>
                <a:gd name="connsiteY190" fmla="*/ 346723 h 542925"/>
                <a:gd name="connsiteX191" fmla="*/ 637743 w 695325"/>
                <a:gd name="connsiteY191" fmla="*/ 349111 h 542925"/>
                <a:gd name="connsiteX192" fmla="*/ 638829 w 695325"/>
                <a:gd name="connsiteY192" fmla="*/ 352054 h 542925"/>
                <a:gd name="connsiteX193" fmla="*/ 637343 w 695325"/>
                <a:gd name="connsiteY193" fmla="*/ 356996 h 542925"/>
                <a:gd name="connsiteX194" fmla="*/ 624313 w 695325"/>
                <a:gd name="connsiteY194" fmla="*/ 371211 h 542925"/>
                <a:gd name="connsiteX195" fmla="*/ 621284 w 695325"/>
                <a:gd name="connsiteY195" fmla="*/ 372433 h 542925"/>
                <a:gd name="connsiteX196" fmla="*/ 615054 w 695325"/>
                <a:gd name="connsiteY196" fmla="*/ 371544 h 542925"/>
                <a:gd name="connsiteX197" fmla="*/ 609454 w 695325"/>
                <a:gd name="connsiteY197" fmla="*/ 373044 h 542925"/>
                <a:gd name="connsiteX198" fmla="*/ 612368 w 695325"/>
                <a:gd name="connsiteY198" fmla="*/ 376486 h 542925"/>
                <a:gd name="connsiteX199" fmla="*/ 609225 w 695325"/>
                <a:gd name="connsiteY199" fmla="*/ 381206 h 542925"/>
                <a:gd name="connsiteX200" fmla="*/ 603796 w 695325"/>
                <a:gd name="connsiteY200" fmla="*/ 382928 h 542925"/>
                <a:gd name="connsiteX201" fmla="*/ 600252 w 695325"/>
                <a:gd name="connsiteY201" fmla="*/ 382428 h 542925"/>
                <a:gd name="connsiteX202" fmla="*/ 599452 w 695325"/>
                <a:gd name="connsiteY202" fmla="*/ 385038 h 542925"/>
                <a:gd name="connsiteX203" fmla="*/ 594423 w 695325"/>
                <a:gd name="connsiteY203" fmla="*/ 384760 h 542925"/>
                <a:gd name="connsiteX204" fmla="*/ 594595 w 695325"/>
                <a:gd name="connsiteY204" fmla="*/ 386926 h 542925"/>
                <a:gd name="connsiteX205" fmla="*/ 586651 w 695325"/>
                <a:gd name="connsiteY205" fmla="*/ 388481 h 542925"/>
                <a:gd name="connsiteX206" fmla="*/ 583507 w 695325"/>
                <a:gd name="connsiteY206" fmla="*/ 387592 h 542925"/>
                <a:gd name="connsiteX207" fmla="*/ 580821 w 695325"/>
                <a:gd name="connsiteY207" fmla="*/ 390424 h 542925"/>
                <a:gd name="connsiteX208" fmla="*/ 582078 w 695325"/>
                <a:gd name="connsiteY208" fmla="*/ 394311 h 542925"/>
                <a:gd name="connsiteX209" fmla="*/ 579964 w 695325"/>
                <a:gd name="connsiteY209" fmla="*/ 396255 h 542925"/>
                <a:gd name="connsiteX210" fmla="*/ 580078 w 695325"/>
                <a:gd name="connsiteY210" fmla="*/ 399753 h 542925"/>
                <a:gd name="connsiteX211" fmla="*/ 575163 w 695325"/>
                <a:gd name="connsiteY211" fmla="*/ 398365 h 542925"/>
                <a:gd name="connsiteX212" fmla="*/ 577392 w 695325"/>
                <a:gd name="connsiteY212" fmla="*/ 402085 h 542925"/>
                <a:gd name="connsiteX213" fmla="*/ 577278 w 695325"/>
                <a:gd name="connsiteY213" fmla="*/ 409248 h 542925"/>
                <a:gd name="connsiteX214" fmla="*/ 580078 w 695325"/>
                <a:gd name="connsiteY214" fmla="*/ 410026 h 542925"/>
                <a:gd name="connsiteX215" fmla="*/ 580821 w 695325"/>
                <a:gd name="connsiteY215" fmla="*/ 413247 h 542925"/>
                <a:gd name="connsiteX216" fmla="*/ 584307 w 695325"/>
                <a:gd name="connsiteY216" fmla="*/ 417966 h 542925"/>
                <a:gd name="connsiteX217" fmla="*/ 581736 w 695325"/>
                <a:gd name="connsiteY217" fmla="*/ 418744 h 542925"/>
                <a:gd name="connsiteX218" fmla="*/ 578592 w 695325"/>
                <a:gd name="connsiteY218" fmla="*/ 416634 h 542925"/>
                <a:gd name="connsiteX219" fmla="*/ 575106 w 695325"/>
                <a:gd name="connsiteY219" fmla="*/ 421243 h 542925"/>
                <a:gd name="connsiteX220" fmla="*/ 571277 w 695325"/>
                <a:gd name="connsiteY220" fmla="*/ 424186 h 542925"/>
                <a:gd name="connsiteX221" fmla="*/ 574249 w 695325"/>
                <a:gd name="connsiteY221" fmla="*/ 428961 h 542925"/>
                <a:gd name="connsiteX222" fmla="*/ 569677 w 695325"/>
                <a:gd name="connsiteY222" fmla="*/ 431349 h 542925"/>
                <a:gd name="connsiteX223" fmla="*/ 566819 w 695325"/>
                <a:gd name="connsiteY223" fmla="*/ 429961 h 542925"/>
                <a:gd name="connsiteX224" fmla="*/ 567219 w 695325"/>
                <a:gd name="connsiteY224" fmla="*/ 427906 h 542925"/>
                <a:gd name="connsiteX225" fmla="*/ 563047 w 695325"/>
                <a:gd name="connsiteY225" fmla="*/ 426629 h 542925"/>
                <a:gd name="connsiteX226" fmla="*/ 558190 w 695325"/>
                <a:gd name="connsiteY226" fmla="*/ 431960 h 542925"/>
                <a:gd name="connsiteX227" fmla="*/ 553675 w 695325"/>
                <a:gd name="connsiteY227" fmla="*/ 427295 h 542925"/>
                <a:gd name="connsiteX228" fmla="*/ 549731 w 695325"/>
                <a:gd name="connsiteY228" fmla="*/ 425407 h 542925"/>
                <a:gd name="connsiteX229" fmla="*/ 546359 w 695325"/>
                <a:gd name="connsiteY229" fmla="*/ 429794 h 542925"/>
                <a:gd name="connsiteX230" fmla="*/ 543616 w 695325"/>
                <a:gd name="connsiteY230" fmla="*/ 426684 h 542925"/>
                <a:gd name="connsiteX231" fmla="*/ 541559 w 695325"/>
                <a:gd name="connsiteY231" fmla="*/ 431016 h 542925"/>
                <a:gd name="connsiteX232" fmla="*/ 545102 w 695325"/>
                <a:gd name="connsiteY232" fmla="*/ 433681 h 542925"/>
                <a:gd name="connsiteX233" fmla="*/ 543902 w 695325"/>
                <a:gd name="connsiteY233" fmla="*/ 436513 h 542925"/>
                <a:gd name="connsiteX234" fmla="*/ 544645 w 695325"/>
                <a:gd name="connsiteY234" fmla="*/ 444676 h 542925"/>
                <a:gd name="connsiteX235" fmla="*/ 544016 w 695325"/>
                <a:gd name="connsiteY235" fmla="*/ 448674 h 542925"/>
                <a:gd name="connsiteX236" fmla="*/ 546074 w 695325"/>
                <a:gd name="connsiteY236" fmla="*/ 449507 h 542925"/>
                <a:gd name="connsiteX237" fmla="*/ 546074 w 695325"/>
                <a:gd name="connsiteY237" fmla="*/ 449507 h 542925"/>
                <a:gd name="connsiteX238" fmla="*/ 546417 w 695325"/>
                <a:gd name="connsiteY238" fmla="*/ 452283 h 542925"/>
                <a:gd name="connsiteX239" fmla="*/ 546417 w 695325"/>
                <a:gd name="connsiteY239" fmla="*/ 452283 h 542925"/>
                <a:gd name="connsiteX240" fmla="*/ 547617 w 695325"/>
                <a:gd name="connsiteY240" fmla="*/ 456892 h 542925"/>
                <a:gd name="connsiteX241" fmla="*/ 542588 w 695325"/>
                <a:gd name="connsiteY241" fmla="*/ 457503 h 542925"/>
                <a:gd name="connsiteX242" fmla="*/ 538244 w 695325"/>
                <a:gd name="connsiteY242" fmla="*/ 454505 h 542925"/>
                <a:gd name="connsiteX243" fmla="*/ 537615 w 695325"/>
                <a:gd name="connsiteY243" fmla="*/ 457059 h 542925"/>
                <a:gd name="connsiteX244" fmla="*/ 532072 w 695325"/>
                <a:gd name="connsiteY244" fmla="*/ 458058 h 542925"/>
                <a:gd name="connsiteX245" fmla="*/ 532072 w 695325"/>
                <a:gd name="connsiteY245" fmla="*/ 458058 h 542925"/>
                <a:gd name="connsiteX246" fmla="*/ 530986 w 695325"/>
                <a:gd name="connsiteY246" fmla="*/ 457670 h 542925"/>
                <a:gd name="connsiteX247" fmla="*/ 530986 w 695325"/>
                <a:gd name="connsiteY247" fmla="*/ 457670 h 542925"/>
                <a:gd name="connsiteX248" fmla="*/ 529500 w 695325"/>
                <a:gd name="connsiteY248" fmla="*/ 456281 h 542925"/>
                <a:gd name="connsiteX249" fmla="*/ 523213 w 695325"/>
                <a:gd name="connsiteY249" fmla="*/ 456004 h 542925"/>
                <a:gd name="connsiteX250" fmla="*/ 520699 w 695325"/>
                <a:gd name="connsiteY250" fmla="*/ 459280 h 542925"/>
                <a:gd name="connsiteX251" fmla="*/ 516012 w 695325"/>
                <a:gd name="connsiteY251" fmla="*/ 460557 h 542925"/>
                <a:gd name="connsiteX252" fmla="*/ 511269 w 695325"/>
                <a:gd name="connsiteY252" fmla="*/ 458114 h 542925"/>
                <a:gd name="connsiteX253" fmla="*/ 506182 w 695325"/>
                <a:gd name="connsiteY253" fmla="*/ 461834 h 542925"/>
                <a:gd name="connsiteX254" fmla="*/ 505725 w 695325"/>
                <a:gd name="connsiteY254" fmla="*/ 469331 h 542925"/>
                <a:gd name="connsiteX255" fmla="*/ 503497 w 695325"/>
                <a:gd name="connsiteY255" fmla="*/ 479382 h 542925"/>
                <a:gd name="connsiteX256" fmla="*/ 500925 w 695325"/>
                <a:gd name="connsiteY256" fmla="*/ 481047 h 542925"/>
                <a:gd name="connsiteX257" fmla="*/ 500925 w 695325"/>
                <a:gd name="connsiteY257" fmla="*/ 481047 h 542925"/>
                <a:gd name="connsiteX258" fmla="*/ 496410 w 695325"/>
                <a:gd name="connsiteY258" fmla="*/ 482602 h 542925"/>
                <a:gd name="connsiteX259" fmla="*/ 491438 w 695325"/>
                <a:gd name="connsiteY259" fmla="*/ 482491 h 542925"/>
                <a:gd name="connsiteX260" fmla="*/ 490695 w 695325"/>
                <a:gd name="connsiteY260" fmla="*/ 479215 h 542925"/>
                <a:gd name="connsiteX261" fmla="*/ 487437 w 695325"/>
                <a:gd name="connsiteY261" fmla="*/ 484601 h 542925"/>
                <a:gd name="connsiteX262" fmla="*/ 488523 w 695325"/>
                <a:gd name="connsiteY262" fmla="*/ 490598 h 542925"/>
                <a:gd name="connsiteX263" fmla="*/ 491666 w 695325"/>
                <a:gd name="connsiteY263" fmla="*/ 497151 h 542925"/>
                <a:gd name="connsiteX264" fmla="*/ 491380 w 695325"/>
                <a:gd name="connsiteY264" fmla="*/ 500538 h 542925"/>
                <a:gd name="connsiteX265" fmla="*/ 483837 w 695325"/>
                <a:gd name="connsiteY265" fmla="*/ 499927 h 542925"/>
                <a:gd name="connsiteX266" fmla="*/ 479265 w 695325"/>
                <a:gd name="connsiteY266" fmla="*/ 496873 h 542925"/>
                <a:gd name="connsiteX267" fmla="*/ 475321 w 695325"/>
                <a:gd name="connsiteY267" fmla="*/ 490543 h 542925"/>
                <a:gd name="connsiteX268" fmla="*/ 474578 w 695325"/>
                <a:gd name="connsiteY268" fmla="*/ 493875 h 542925"/>
                <a:gd name="connsiteX269" fmla="*/ 472007 w 695325"/>
                <a:gd name="connsiteY269" fmla="*/ 496873 h 542925"/>
                <a:gd name="connsiteX270" fmla="*/ 468692 w 695325"/>
                <a:gd name="connsiteY270" fmla="*/ 499594 h 542925"/>
                <a:gd name="connsiteX271" fmla="*/ 467663 w 695325"/>
                <a:gd name="connsiteY271" fmla="*/ 502482 h 542925"/>
                <a:gd name="connsiteX272" fmla="*/ 463491 w 695325"/>
                <a:gd name="connsiteY272" fmla="*/ 500871 h 542925"/>
                <a:gd name="connsiteX273" fmla="*/ 457204 w 695325"/>
                <a:gd name="connsiteY273" fmla="*/ 502315 h 542925"/>
                <a:gd name="connsiteX274" fmla="*/ 441317 w 695325"/>
                <a:gd name="connsiteY274" fmla="*/ 503647 h 542925"/>
                <a:gd name="connsiteX275" fmla="*/ 435773 w 695325"/>
                <a:gd name="connsiteY275" fmla="*/ 507091 h 542925"/>
                <a:gd name="connsiteX276" fmla="*/ 431373 w 695325"/>
                <a:gd name="connsiteY276" fmla="*/ 507313 h 542925"/>
                <a:gd name="connsiteX277" fmla="*/ 427315 w 695325"/>
                <a:gd name="connsiteY277" fmla="*/ 504258 h 542925"/>
                <a:gd name="connsiteX278" fmla="*/ 422800 w 695325"/>
                <a:gd name="connsiteY278" fmla="*/ 503759 h 542925"/>
                <a:gd name="connsiteX279" fmla="*/ 422171 w 695325"/>
                <a:gd name="connsiteY279" fmla="*/ 500427 h 542925"/>
                <a:gd name="connsiteX280" fmla="*/ 425429 w 695325"/>
                <a:gd name="connsiteY280" fmla="*/ 497262 h 542925"/>
                <a:gd name="connsiteX281" fmla="*/ 431715 w 695325"/>
                <a:gd name="connsiteY281" fmla="*/ 495041 h 542925"/>
                <a:gd name="connsiteX282" fmla="*/ 431373 w 695325"/>
                <a:gd name="connsiteY282" fmla="*/ 489488 h 542925"/>
                <a:gd name="connsiteX283" fmla="*/ 428744 w 695325"/>
                <a:gd name="connsiteY283" fmla="*/ 489432 h 542925"/>
                <a:gd name="connsiteX284" fmla="*/ 427658 w 695325"/>
                <a:gd name="connsiteY284" fmla="*/ 489099 h 542925"/>
                <a:gd name="connsiteX285" fmla="*/ 427200 w 695325"/>
                <a:gd name="connsiteY285" fmla="*/ 488322 h 542925"/>
                <a:gd name="connsiteX286" fmla="*/ 412741 w 695325"/>
                <a:gd name="connsiteY286" fmla="*/ 487266 h 542925"/>
                <a:gd name="connsiteX287" fmla="*/ 407484 w 695325"/>
                <a:gd name="connsiteY287" fmla="*/ 483546 h 542925"/>
                <a:gd name="connsiteX288" fmla="*/ 403026 w 695325"/>
                <a:gd name="connsiteY288" fmla="*/ 485156 h 542925"/>
                <a:gd name="connsiteX289" fmla="*/ 400111 w 695325"/>
                <a:gd name="connsiteY289" fmla="*/ 483602 h 542925"/>
                <a:gd name="connsiteX290" fmla="*/ 394911 w 695325"/>
                <a:gd name="connsiteY290" fmla="*/ 485990 h 542925"/>
                <a:gd name="connsiteX291" fmla="*/ 393825 w 695325"/>
                <a:gd name="connsiteY291" fmla="*/ 483602 h 542925"/>
                <a:gd name="connsiteX292" fmla="*/ 393996 w 695325"/>
                <a:gd name="connsiteY292" fmla="*/ 483435 h 542925"/>
                <a:gd name="connsiteX293" fmla="*/ 388624 w 695325"/>
                <a:gd name="connsiteY293" fmla="*/ 480326 h 542925"/>
                <a:gd name="connsiteX294" fmla="*/ 386852 w 695325"/>
                <a:gd name="connsiteY294" fmla="*/ 481880 h 542925"/>
                <a:gd name="connsiteX295" fmla="*/ 383823 w 695325"/>
                <a:gd name="connsiteY295" fmla="*/ 478271 h 542925"/>
                <a:gd name="connsiteX296" fmla="*/ 380623 w 695325"/>
                <a:gd name="connsiteY296" fmla="*/ 478548 h 542925"/>
                <a:gd name="connsiteX297" fmla="*/ 371422 w 695325"/>
                <a:gd name="connsiteY297" fmla="*/ 490765 h 542925"/>
                <a:gd name="connsiteX298" fmla="*/ 362620 w 695325"/>
                <a:gd name="connsiteY298" fmla="*/ 492931 h 542925"/>
                <a:gd name="connsiteX299" fmla="*/ 356334 w 695325"/>
                <a:gd name="connsiteY299" fmla="*/ 492209 h 542925"/>
                <a:gd name="connsiteX300" fmla="*/ 347075 w 695325"/>
                <a:gd name="connsiteY300" fmla="*/ 497095 h 542925"/>
                <a:gd name="connsiteX301" fmla="*/ 345247 w 695325"/>
                <a:gd name="connsiteY301" fmla="*/ 495651 h 542925"/>
                <a:gd name="connsiteX302" fmla="*/ 348904 w 695325"/>
                <a:gd name="connsiteY302" fmla="*/ 490099 h 542925"/>
                <a:gd name="connsiteX303" fmla="*/ 348104 w 695325"/>
                <a:gd name="connsiteY303" fmla="*/ 486267 h 542925"/>
                <a:gd name="connsiteX304" fmla="*/ 344789 w 695325"/>
                <a:gd name="connsiteY304" fmla="*/ 486489 h 542925"/>
                <a:gd name="connsiteX305" fmla="*/ 340217 w 695325"/>
                <a:gd name="connsiteY305" fmla="*/ 491154 h 542925"/>
                <a:gd name="connsiteX306" fmla="*/ 343703 w 695325"/>
                <a:gd name="connsiteY306" fmla="*/ 494263 h 542925"/>
                <a:gd name="connsiteX307" fmla="*/ 335759 w 695325"/>
                <a:gd name="connsiteY307" fmla="*/ 495374 h 542925"/>
                <a:gd name="connsiteX308" fmla="*/ 328901 w 695325"/>
                <a:gd name="connsiteY308" fmla="*/ 491653 h 542925"/>
                <a:gd name="connsiteX309" fmla="*/ 321815 w 695325"/>
                <a:gd name="connsiteY309" fmla="*/ 492819 h 542925"/>
                <a:gd name="connsiteX310" fmla="*/ 319129 w 695325"/>
                <a:gd name="connsiteY310" fmla="*/ 487655 h 542925"/>
                <a:gd name="connsiteX311" fmla="*/ 315871 w 695325"/>
                <a:gd name="connsiteY311" fmla="*/ 486600 h 542925"/>
                <a:gd name="connsiteX312" fmla="*/ 315700 w 695325"/>
                <a:gd name="connsiteY312" fmla="*/ 483991 h 542925"/>
                <a:gd name="connsiteX313" fmla="*/ 313071 w 695325"/>
                <a:gd name="connsiteY313" fmla="*/ 481158 h 542925"/>
                <a:gd name="connsiteX314" fmla="*/ 310671 w 695325"/>
                <a:gd name="connsiteY314" fmla="*/ 482214 h 542925"/>
                <a:gd name="connsiteX315" fmla="*/ 307870 w 695325"/>
                <a:gd name="connsiteY315" fmla="*/ 480714 h 542925"/>
                <a:gd name="connsiteX316" fmla="*/ 299069 w 695325"/>
                <a:gd name="connsiteY316" fmla="*/ 484601 h 542925"/>
                <a:gd name="connsiteX317" fmla="*/ 288896 w 695325"/>
                <a:gd name="connsiteY317" fmla="*/ 486489 h 542925"/>
                <a:gd name="connsiteX318" fmla="*/ 287182 w 695325"/>
                <a:gd name="connsiteY318" fmla="*/ 484768 h 542925"/>
                <a:gd name="connsiteX319" fmla="*/ 283695 w 695325"/>
                <a:gd name="connsiteY319" fmla="*/ 487600 h 542925"/>
                <a:gd name="connsiteX320" fmla="*/ 278095 w 695325"/>
                <a:gd name="connsiteY320" fmla="*/ 486656 h 542925"/>
                <a:gd name="connsiteX321" fmla="*/ 279409 w 695325"/>
                <a:gd name="connsiteY321" fmla="*/ 484879 h 542925"/>
                <a:gd name="connsiteX322" fmla="*/ 277237 w 695325"/>
                <a:gd name="connsiteY322" fmla="*/ 480270 h 542925"/>
                <a:gd name="connsiteX323" fmla="*/ 272951 w 695325"/>
                <a:gd name="connsiteY323" fmla="*/ 482047 h 542925"/>
                <a:gd name="connsiteX324" fmla="*/ 268950 w 695325"/>
                <a:gd name="connsiteY324" fmla="*/ 486822 h 542925"/>
                <a:gd name="connsiteX325" fmla="*/ 266665 w 695325"/>
                <a:gd name="connsiteY325" fmla="*/ 486045 h 542925"/>
                <a:gd name="connsiteX326" fmla="*/ 266036 w 695325"/>
                <a:gd name="connsiteY326" fmla="*/ 479493 h 542925"/>
                <a:gd name="connsiteX327" fmla="*/ 261750 w 695325"/>
                <a:gd name="connsiteY327" fmla="*/ 472885 h 542925"/>
                <a:gd name="connsiteX328" fmla="*/ 258149 w 695325"/>
                <a:gd name="connsiteY328" fmla="*/ 473551 h 542925"/>
                <a:gd name="connsiteX329" fmla="*/ 255406 w 695325"/>
                <a:gd name="connsiteY329" fmla="*/ 475939 h 542925"/>
                <a:gd name="connsiteX330" fmla="*/ 251405 w 695325"/>
                <a:gd name="connsiteY330" fmla="*/ 474384 h 542925"/>
                <a:gd name="connsiteX331" fmla="*/ 251005 w 695325"/>
                <a:gd name="connsiteY331" fmla="*/ 472607 h 542925"/>
                <a:gd name="connsiteX332" fmla="*/ 246719 w 695325"/>
                <a:gd name="connsiteY332" fmla="*/ 470386 h 542925"/>
                <a:gd name="connsiteX333" fmla="*/ 241633 w 695325"/>
                <a:gd name="connsiteY333" fmla="*/ 465943 h 542925"/>
                <a:gd name="connsiteX334" fmla="*/ 234603 w 695325"/>
                <a:gd name="connsiteY334" fmla="*/ 464333 h 542925"/>
                <a:gd name="connsiteX335" fmla="*/ 234660 w 695325"/>
                <a:gd name="connsiteY335" fmla="*/ 460335 h 542925"/>
                <a:gd name="connsiteX336" fmla="*/ 238375 w 695325"/>
                <a:gd name="connsiteY336" fmla="*/ 457559 h 542925"/>
                <a:gd name="connsiteX337" fmla="*/ 238489 w 695325"/>
                <a:gd name="connsiteY337" fmla="*/ 454782 h 542925"/>
                <a:gd name="connsiteX338" fmla="*/ 232888 w 695325"/>
                <a:gd name="connsiteY338" fmla="*/ 451506 h 542925"/>
                <a:gd name="connsiteX339" fmla="*/ 230545 w 695325"/>
                <a:gd name="connsiteY339" fmla="*/ 453949 h 542925"/>
                <a:gd name="connsiteX340" fmla="*/ 226945 w 695325"/>
                <a:gd name="connsiteY340" fmla="*/ 452894 h 542925"/>
                <a:gd name="connsiteX341" fmla="*/ 226088 w 695325"/>
                <a:gd name="connsiteY341" fmla="*/ 449507 h 542925"/>
                <a:gd name="connsiteX342" fmla="*/ 219858 w 695325"/>
                <a:gd name="connsiteY342" fmla="*/ 447674 h 542925"/>
                <a:gd name="connsiteX343" fmla="*/ 214600 w 695325"/>
                <a:gd name="connsiteY343" fmla="*/ 448119 h 542925"/>
                <a:gd name="connsiteX344" fmla="*/ 213457 w 695325"/>
                <a:gd name="connsiteY344" fmla="*/ 445786 h 542925"/>
                <a:gd name="connsiteX345" fmla="*/ 208657 w 695325"/>
                <a:gd name="connsiteY345" fmla="*/ 445453 h 542925"/>
                <a:gd name="connsiteX346" fmla="*/ 204942 w 695325"/>
                <a:gd name="connsiteY346" fmla="*/ 450284 h 542925"/>
                <a:gd name="connsiteX347" fmla="*/ 203513 w 695325"/>
                <a:gd name="connsiteY347" fmla="*/ 446286 h 542925"/>
                <a:gd name="connsiteX348" fmla="*/ 205685 w 695325"/>
                <a:gd name="connsiteY348" fmla="*/ 444121 h 542925"/>
                <a:gd name="connsiteX349" fmla="*/ 206542 w 695325"/>
                <a:gd name="connsiteY349" fmla="*/ 437290 h 542925"/>
                <a:gd name="connsiteX350" fmla="*/ 204313 w 695325"/>
                <a:gd name="connsiteY350" fmla="*/ 432737 h 542925"/>
                <a:gd name="connsiteX351" fmla="*/ 205685 w 695325"/>
                <a:gd name="connsiteY351" fmla="*/ 430183 h 542925"/>
                <a:gd name="connsiteX352" fmla="*/ 202599 w 695325"/>
                <a:gd name="connsiteY352" fmla="*/ 428017 h 542925"/>
                <a:gd name="connsiteX353" fmla="*/ 205285 w 695325"/>
                <a:gd name="connsiteY353" fmla="*/ 425519 h 542925"/>
                <a:gd name="connsiteX354" fmla="*/ 204027 w 695325"/>
                <a:gd name="connsiteY354" fmla="*/ 420188 h 542925"/>
                <a:gd name="connsiteX355" fmla="*/ 202313 w 695325"/>
                <a:gd name="connsiteY355" fmla="*/ 417911 h 542925"/>
                <a:gd name="connsiteX356" fmla="*/ 201684 w 695325"/>
                <a:gd name="connsiteY356" fmla="*/ 413136 h 542925"/>
                <a:gd name="connsiteX357" fmla="*/ 192369 w 695325"/>
                <a:gd name="connsiteY357" fmla="*/ 411636 h 542925"/>
                <a:gd name="connsiteX358" fmla="*/ 194769 w 695325"/>
                <a:gd name="connsiteY358" fmla="*/ 408749 h 542925"/>
                <a:gd name="connsiteX359" fmla="*/ 192140 w 695325"/>
                <a:gd name="connsiteY359" fmla="*/ 400586 h 542925"/>
                <a:gd name="connsiteX360" fmla="*/ 194712 w 695325"/>
                <a:gd name="connsiteY360" fmla="*/ 398865 h 542925"/>
                <a:gd name="connsiteX361" fmla="*/ 194426 w 695325"/>
                <a:gd name="connsiteY361" fmla="*/ 394422 h 542925"/>
                <a:gd name="connsiteX362" fmla="*/ 197112 w 695325"/>
                <a:gd name="connsiteY362" fmla="*/ 385871 h 542925"/>
                <a:gd name="connsiteX363" fmla="*/ 200484 w 695325"/>
                <a:gd name="connsiteY363" fmla="*/ 388592 h 542925"/>
                <a:gd name="connsiteX364" fmla="*/ 206199 w 695325"/>
                <a:gd name="connsiteY364" fmla="*/ 388592 h 542925"/>
                <a:gd name="connsiteX365" fmla="*/ 210314 w 695325"/>
                <a:gd name="connsiteY365" fmla="*/ 377097 h 542925"/>
                <a:gd name="connsiteX366" fmla="*/ 212543 w 695325"/>
                <a:gd name="connsiteY366" fmla="*/ 375154 h 542925"/>
                <a:gd name="connsiteX367" fmla="*/ 211457 w 695325"/>
                <a:gd name="connsiteY367" fmla="*/ 372100 h 542925"/>
                <a:gd name="connsiteX368" fmla="*/ 216315 w 695325"/>
                <a:gd name="connsiteY368" fmla="*/ 369157 h 542925"/>
                <a:gd name="connsiteX369" fmla="*/ 217972 w 695325"/>
                <a:gd name="connsiteY369" fmla="*/ 365658 h 542925"/>
                <a:gd name="connsiteX370" fmla="*/ 215629 w 695325"/>
                <a:gd name="connsiteY370" fmla="*/ 364214 h 542925"/>
                <a:gd name="connsiteX371" fmla="*/ 215172 w 695325"/>
                <a:gd name="connsiteY371" fmla="*/ 364214 h 542925"/>
                <a:gd name="connsiteX372" fmla="*/ 214772 w 695325"/>
                <a:gd name="connsiteY372" fmla="*/ 364325 h 542925"/>
                <a:gd name="connsiteX373" fmla="*/ 214543 w 695325"/>
                <a:gd name="connsiteY373" fmla="*/ 364436 h 542925"/>
                <a:gd name="connsiteX374" fmla="*/ 214029 w 695325"/>
                <a:gd name="connsiteY374" fmla="*/ 364770 h 542925"/>
                <a:gd name="connsiteX375" fmla="*/ 212943 w 695325"/>
                <a:gd name="connsiteY375" fmla="*/ 364714 h 542925"/>
                <a:gd name="connsiteX376" fmla="*/ 212600 w 695325"/>
                <a:gd name="connsiteY376" fmla="*/ 364659 h 542925"/>
                <a:gd name="connsiteX377" fmla="*/ 212486 w 695325"/>
                <a:gd name="connsiteY377" fmla="*/ 364659 h 542925"/>
                <a:gd name="connsiteX378" fmla="*/ 212429 w 695325"/>
                <a:gd name="connsiteY378" fmla="*/ 364603 h 542925"/>
                <a:gd name="connsiteX379" fmla="*/ 212371 w 695325"/>
                <a:gd name="connsiteY379" fmla="*/ 364548 h 542925"/>
                <a:gd name="connsiteX380" fmla="*/ 212143 w 695325"/>
                <a:gd name="connsiteY380" fmla="*/ 364603 h 542925"/>
                <a:gd name="connsiteX381" fmla="*/ 212029 w 695325"/>
                <a:gd name="connsiteY381" fmla="*/ 364714 h 542925"/>
                <a:gd name="connsiteX382" fmla="*/ 205971 w 695325"/>
                <a:gd name="connsiteY382" fmla="*/ 359328 h 542925"/>
                <a:gd name="connsiteX383" fmla="*/ 206656 w 695325"/>
                <a:gd name="connsiteY383" fmla="*/ 357773 h 542925"/>
                <a:gd name="connsiteX384" fmla="*/ 202770 w 695325"/>
                <a:gd name="connsiteY384" fmla="*/ 356774 h 542925"/>
                <a:gd name="connsiteX385" fmla="*/ 201113 w 695325"/>
                <a:gd name="connsiteY385" fmla="*/ 359606 h 542925"/>
                <a:gd name="connsiteX386" fmla="*/ 198713 w 695325"/>
                <a:gd name="connsiteY386" fmla="*/ 357829 h 542925"/>
                <a:gd name="connsiteX387" fmla="*/ 196369 w 695325"/>
                <a:gd name="connsiteY387" fmla="*/ 353331 h 542925"/>
                <a:gd name="connsiteX388" fmla="*/ 192312 w 695325"/>
                <a:gd name="connsiteY388" fmla="*/ 353553 h 542925"/>
                <a:gd name="connsiteX389" fmla="*/ 188940 w 695325"/>
                <a:gd name="connsiteY389" fmla="*/ 351221 h 542925"/>
                <a:gd name="connsiteX390" fmla="*/ 186939 w 695325"/>
                <a:gd name="connsiteY390" fmla="*/ 354886 h 542925"/>
                <a:gd name="connsiteX391" fmla="*/ 178538 w 695325"/>
                <a:gd name="connsiteY391" fmla="*/ 358217 h 542925"/>
                <a:gd name="connsiteX392" fmla="*/ 174595 w 695325"/>
                <a:gd name="connsiteY392" fmla="*/ 358106 h 542925"/>
                <a:gd name="connsiteX393" fmla="*/ 174138 w 695325"/>
                <a:gd name="connsiteY393" fmla="*/ 360161 h 542925"/>
                <a:gd name="connsiteX394" fmla="*/ 166765 w 695325"/>
                <a:gd name="connsiteY394" fmla="*/ 359217 h 542925"/>
                <a:gd name="connsiteX395" fmla="*/ 164079 w 695325"/>
                <a:gd name="connsiteY395" fmla="*/ 356940 h 542925"/>
                <a:gd name="connsiteX396" fmla="*/ 165222 w 695325"/>
                <a:gd name="connsiteY396" fmla="*/ 355163 h 542925"/>
                <a:gd name="connsiteX397" fmla="*/ 159336 w 695325"/>
                <a:gd name="connsiteY397" fmla="*/ 348000 h 542925"/>
                <a:gd name="connsiteX398" fmla="*/ 154421 w 695325"/>
                <a:gd name="connsiteY398" fmla="*/ 347000 h 542925"/>
                <a:gd name="connsiteX399" fmla="*/ 150020 w 695325"/>
                <a:gd name="connsiteY399" fmla="*/ 347778 h 542925"/>
                <a:gd name="connsiteX400" fmla="*/ 148134 w 695325"/>
                <a:gd name="connsiteY400" fmla="*/ 346223 h 542925"/>
                <a:gd name="connsiteX401" fmla="*/ 141962 w 695325"/>
                <a:gd name="connsiteY401" fmla="*/ 346778 h 542925"/>
                <a:gd name="connsiteX402" fmla="*/ 139619 w 695325"/>
                <a:gd name="connsiteY402" fmla="*/ 352109 h 542925"/>
                <a:gd name="connsiteX403" fmla="*/ 136361 w 695325"/>
                <a:gd name="connsiteY403" fmla="*/ 350999 h 542925"/>
                <a:gd name="connsiteX404" fmla="*/ 130303 w 695325"/>
                <a:gd name="connsiteY404" fmla="*/ 352220 h 542925"/>
                <a:gd name="connsiteX405" fmla="*/ 128932 w 695325"/>
                <a:gd name="connsiteY405" fmla="*/ 354219 h 542925"/>
                <a:gd name="connsiteX406" fmla="*/ 125217 w 695325"/>
                <a:gd name="connsiteY406" fmla="*/ 347112 h 542925"/>
                <a:gd name="connsiteX407" fmla="*/ 122131 w 695325"/>
                <a:gd name="connsiteY407" fmla="*/ 346390 h 542925"/>
                <a:gd name="connsiteX408" fmla="*/ 119730 w 695325"/>
                <a:gd name="connsiteY408" fmla="*/ 343558 h 542925"/>
                <a:gd name="connsiteX409" fmla="*/ 116187 w 695325"/>
                <a:gd name="connsiteY409" fmla="*/ 342725 h 542925"/>
                <a:gd name="connsiteX410" fmla="*/ 114587 w 695325"/>
                <a:gd name="connsiteY410" fmla="*/ 339560 h 542925"/>
                <a:gd name="connsiteX411" fmla="*/ 107557 w 695325"/>
                <a:gd name="connsiteY411" fmla="*/ 337894 h 542925"/>
                <a:gd name="connsiteX412" fmla="*/ 105386 w 695325"/>
                <a:gd name="connsiteY412" fmla="*/ 339337 h 542925"/>
                <a:gd name="connsiteX413" fmla="*/ 100699 w 695325"/>
                <a:gd name="connsiteY413" fmla="*/ 339171 h 542925"/>
                <a:gd name="connsiteX414" fmla="*/ 99213 w 695325"/>
                <a:gd name="connsiteY414" fmla="*/ 327899 h 542925"/>
                <a:gd name="connsiteX415" fmla="*/ 97727 w 695325"/>
                <a:gd name="connsiteY415" fmla="*/ 327232 h 542925"/>
                <a:gd name="connsiteX416" fmla="*/ 96184 w 695325"/>
                <a:gd name="connsiteY416" fmla="*/ 322179 h 542925"/>
                <a:gd name="connsiteX417" fmla="*/ 99328 w 695325"/>
                <a:gd name="connsiteY417" fmla="*/ 319902 h 542925"/>
                <a:gd name="connsiteX418" fmla="*/ 102414 w 695325"/>
                <a:gd name="connsiteY418" fmla="*/ 314294 h 542925"/>
                <a:gd name="connsiteX419" fmla="*/ 107614 w 695325"/>
                <a:gd name="connsiteY419" fmla="*/ 310907 h 542925"/>
                <a:gd name="connsiteX420" fmla="*/ 112301 w 695325"/>
                <a:gd name="connsiteY420" fmla="*/ 312795 h 542925"/>
                <a:gd name="connsiteX421" fmla="*/ 111786 w 695325"/>
                <a:gd name="connsiteY421" fmla="*/ 309185 h 542925"/>
                <a:gd name="connsiteX422" fmla="*/ 106529 w 695325"/>
                <a:gd name="connsiteY422" fmla="*/ 305021 h 542925"/>
                <a:gd name="connsiteX423" fmla="*/ 112301 w 695325"/>
                <a:gd name="connsiteY423" fmla="*/ 305298 h 542925"/>
                <a:gd name="connsiteX424" fmla="*/ 117730 w 695325"/>
                <a:gd name="connsiteY424" fmla="*/ 299412 h 542925"/>
                <a:gd name="connsiteX425" fmla="*/ 122131 w 695325"/>
                <a:gd name="connsiteY425" fmla="*/ 298635 h 542925"/>
                <a:gd name="connsiteX426" fmla="*/ 123045 w 695325"/>
                <a:gd name="connsiteY426" fmla="*/ 294637 h 542925"/>
                <a:gd name="connsiteX427" fmla="*/ 126417 w 695325"/>
                <a:gd name="connsiteY427" fmla="*/ 292638 h 542925"/>
                <a:gd name="connsiteX428" fmla="*/ 130132 w 695325"/>
                <a:gd name="connsiteY428" fmla="*/ 292804 h 542925"/>
                <a:gd name="connsiteX429" fmla="*/ 132075 w 695325"/>
                <a:gd name="connsiteY429" fmla="*/ 295414 h 542925"/>
                <a:gd name="connsiteX430" fmla="*/ 134189 w 695325"/>
                <a:gd name="connsiteY430" fmla="*/ 294470 h 542925"/>
                <a:gd name="connsiteX431" fmla="*/ 138876 w 695325"/>
                <a:gd name="connsiteY431" fmla="*/ 296414 h 542925"/>
                <a:gd name="connsiteX432" fmla="*/ 140133 w 695325"/>
                <a:gd name="connsiteY432" fmla="*/ 300634 h 542925"/>
                <a:gd name="connsiteX433" fmla="*/ 143848 w 695325"/>
                <a:gd name="connsiteY433" fmla="*/ 296913 h 542925"/>
                <a:gd name="connsiteX434" fmla="*/ 146820 w 695325"/>
                <a:gd name="connsiteY434" fmla="*/ 295803 h 542925"/>
                <a:gd name="connsiteX435" fmla="*/ 148134 w 695325"/>
                <a:gd name="connsiteY435" fmla="*/ 292915 h 542925"/>
                <a:gd name="connsiteX436" fmla="*/ 153278 w 695325"/>
                <a:gd name="connsiteY436" fmla="*/ 288306 h 542925"/>
                <a:gd name="connsiteX437" fmla="*/ 151335 w 695325"/>
                <a:gd name="connsiteY437" fmla="*/ 284697 h 542925"/>
                <a:gd name="connsiteX438" fmla="*/ 154021 w 695325"/>
                <a:gd name="connsiteY438" fmla="*/ 278589 h 542925"/>
                <a:gd name="connsiteX439" fmla="*/ 154764 w 695325"/>
                <a:gd name="connsiteY439" fmla="*/ 272647 h 542925"/>
                <a:gd name="connsiteX440" fmla="*/ 152821 w 695325"/>
                <a:gd name="connsiteY440" fmla="*/ 265428 h 542925"/>
                <a:gd name="connsiteX441" fmla="*/ 157964 w 695325"/>
                <a:gd name="connsiteY441" fmla="*/ 262430 h 542925"/>
                <a:gd name="connsiteX442" fmla="*/ 156193 w 695325"/>
                <a:gd name="connsiteY442" fmla="*/ 258710 h 542925"/>
                <a:gd name="connsiteX443" fmla="*/ 158021 w 695325"/>
                <a:gd name="connsiteY443" fmla="*/ 256933 h 542925"/>
                <a:gd name="connsiteX444" fmla="*/ 154764 w 695325"/>
                <a:gd name="connsiteY444" fmla="*/ 255711 h 542925"/>
                <a:gd name="connsiteX445" fmla="*/ 152020 w 695325"/>
                <a:gd name="connsiteY445" fmla="*/ 249047 h 542925"/>
                <a:gd name="connsiteX446" fmla="*/ 148592 w 695325"/>
                <a:gd name="connsiteY446" fmla="*/ 244772 h 542925"/>
                <a:gd name="connsiteX447" fmla="*/ 149106 w 695325"/>
                <a:gd name="connsiteY447" fmla="*/ 242828 h 542925"/>
                <a:gd name="connsiteX448" fmla="*/ 145105 w 695325"/>
                <a:gd name="connsiteY448" fmla="*/ 239441 h 542925"/>
                <a:gd name="connsiteX449" fmla="*/ 144762 w 695325"/>
                <a:gd name="connsiteY449" fmla="*/ 235554 h 542925"/>
                <a:gd name="connsiteX450" fmla="*/ 141219 w 695325"/>
                <a:gd name="connsiteY450" fmla="*/ 234554 h 542925"/>
                <a:gd name="connsiteX451" fmla="*/ 139962 w 695325"/>
                <a:gd name="connsiteY451" fmla="*/ 232389 h 542925"/>
                <a:gd name="connsiteX452" fmla="*/ 136761 w 695325"/>
                <a:gd name="connsiteY452" fmla="*/ 233388 h 542925"/>
                <a:gd name="connsiteX453" fmla="*/ 132647 w 695325"/>
                <a:gd name="connsiteY453" fmla="*/ 232222 h 542925"/>
                <a:gd name="connsiteX454" fmla="*/ 131046 w 695325"/>
                <a:gd name="connsiteY454" fmla="*/ 234554 h 542925"/>
                <a:gd name="connsiteX455" fmla="*/ 131618 w 695325"/>
                <a:gd name="connsiteY455" fmla="*/ 237608 h 542925"/>
                <a:gd name="connsiteX456" fmla="*/ 130132 w 695325"/>
                <a:gd name="connsiteY456" fmla="*/ 240552 h 542925"/>
                <a:gd name="connsiteX457" fmla="*/ 127103 w 695325"/>
                <a:gd name="connsiteY457" fmla="*/ 238886 h 542925"/>
                <a:gd name="connsiteX458" fmla="*/ 125446 w 695325"/>
                <a:gd name="connsiteY458" fmla="*/ 241551 h 542925"/>
                <a:gd name="connsiteX459" fmla="*/ 121273 w 695325"/>
                <a:gd name="connsiteY459" fmla="*/ 242273 h 542925"/>
                <a:gd name="connsiteX460" fmla="*/ 121788 w 695325"/>
                <a:gd name="connsiteY460" fmla="*/ 239385 h 542925"/>
                <a:gd name="connsiteX461" fmla="*/ 118359 w 695325"/>
                <a:gd name="connsiteY461" fmla="*/ 237164 h 542925"/>
                <a:gd name="connsiteX462" fmla="*/ 115959 w 695325"/>
                <a:gd name="connsiteY462" fmla="*/ 238608 h 542925"/>
                <a:gd name="connsiteX463" fmla="*/ 112701 w 695325"/>
                <a:gd name="connsiteY463" fmla="*/ 237886 h 542925"/>
                <a:gd name="connsiteX464" fmla="*/ 107614 w 695325"/>
                <a:gd name="connsiteY464" fmla="*/ 241329 h 542925"/>
                <a:gd name="connsiteX465" fmla="*/ 105671 w 695325"/>
                <a:gd name="connsiteY465" fmla="*/ 231778 h 542925"/>
                <a:gd name="connsiteX466" fmla="*/ 102528 w 695325"/>
                <a:gd name="connsiteY466" fmla="*/ 230667 h 542925"/>
                <a:gd name="connsiteX467" fmla="*/ 96870 w 695325"/>
                <a:gd name="connsiteY467" fmla="*/ 231445 h 542925"/>
                <a:gd name="connsiteX468" fmla="*/ 93098 w 695325"/>
                <a:gd name="connsiteY468" fmla="*/ 242939 h 542925"/>
                <a:gd name="connsiteX469" fmla="*/ 85040 w 695325"/>
                <a:gd name="connsiteY469" fmla="*/ 240218 h 542925"/>
                <a:gd name="connsiteX470" fmla="*/ 84068 w 695325"/>
                <a:gd name="connsiteY470" fmla="*/ 237997 h 542925"/>
                <a:gd name="connsiteX471" fmla="*/ 78353 w 695325"/>
                <a:gd name="connsiteY471" fmla="*/ 235054 h 542925"/>
                <a:gd name="connsiteX472" fmla="*/ 77096 w 695325"/>
                <a:gd name="connsiteY472" fmla="*/ 232833 h 542925"/>
                <a:gd name="connsiteX473" fmla="*/ 72696 w 695325"/>
                <a:gd name="connsiteY473" fmla="*/ 235221 h 542925"/>
                <a:gd name="connsiteX474" fmla="*/ 74524 w 695325"/>
                <a:gd name="connsiteY474" fmla="*/ 237053 h 542925"/>
                <a:gd name="connsiteX475" fmla="*/ 71495 w 695325"/>
                <a:gd name="connsiteY475" fmla="*/ 238441 h 542925"/>
                <a:gd name="connsiteX476" fmla="*/ 65952 w 695325"/>
                <a:gd name="connsiteY476" fmla="*/ 233944 h 542925"/>
                <a:gd name="connsiteX477" fmla="*/ 64294 w 695325"/>
                <a:gd name="connsiteY477" fmla="*/ 227669 h 542925"/>
                <a:gd name="connsiteX478" fmla="*/ 68638 w 695325"/>
                <a:gd name="connsiteY478" fmla="*/ 227835 h 542925"/>
                <a:gd name="connsiteX479" fmla="*/ 69895 w 695325"/>
                <a:gd name="connsiteY479" fmla="*/ 223449 h 542925"/>
                <a:gd name="connsiteX480" fmla="*/ 67323 w 695325"/>
                <a:gd name="connsiteY480" fmla="*/ 222838 h 542925"/>
                <a:gd name="connsiteX481" fmla="*/ 62637 w 695325"/>
                <a:gd name="connsiteY481" fmla="*/ 215341 h 542925"/>
                <a:gd name="connsiteX482" fmla="*/ 65609 w 695325"/>
                <a:gd name="connsiteY482" fmla="*/ 211454 h 542925"/>
                <a:gd name="connsiteX483" fmla="*/ 64809 w 695325"/>
                <a:gd name="connsiteY483" fmla="*/ 209344 h 542925"/>
                <a:gd name="connsiteX484" fmla="*/ 60237 w 695325"/>
                <a:gd name="connsiteY484" fmla="*/ 206346 h 542925"/>
                <a:gd name="connsiteX485" fmla="*/ 57722 w 695325"/>
                <a:gd name="connsiteY485" fmla="*/ 206790 h 542925"/>
                <a:gd name="connsiteX486" fmla="*/ 57265 w 695325"/>
                <a:gd name="connsiteY486" fmla="*/ 202459 h 542925"/>
                <a:gd name="connsiteX487" fmla="*/ 51321 w 695325"/>
                <a:gd name="connsiteY487" fmla="*/ 199682 h 542925"/>
                <a:gd name="connsiteX488" fmla="*/ 45492 w 695325"/>
                <a:gd name="connsiteY488" fmla="*/ 202681 h 542925"/>
                <a:gd name="connsiteX489" fmla="*/ 40863 w 695325"/>
                <a:gd name="connsiteY489" fmla="*/ 202847 h 542925"/>
                <a:gd name="connsiteX490" fmla="*/ 39377 w 695325"/>
                <a:gd name="connsiteY490" fmla="*/ 201292 h 542925"/>
                <a:gd name="connsiteX491" fmla="*/ 32176 w 695325"/>
                <a:gd name="connsiteY491" fmla="*/ 199238 h 542925"/>
                <a:gd name="connsiteX492" fmla="*/ 27375 w 695325"/>
                <a:gd name="connsiteY492" fmla="*/ 199515 h 542925"/>
                <a:gd name="connsiteX493" fmla="*/ 25603 w 695325"/>
                <a:gd name="connsiteY493" fmla="*/ 197905 h 542925"/>
                <a:gd name="connsiteX494" fmla="*/ 24003 w 695325"/>
                <a:gd name="connsiteY494" fmla="*/ 200349 h 542925"/>
                <a:gd name="connsiteX495" fmla="*/ 20974 w 695325"/>
                <a:gd name="connsiteY495" fmla="*/ 199738 h 542925"/>
                <a:gd name="connsiteX496" fmla="*/ 19831 w 695325"/>
                <a:gd name="connsiteY496" fmla="*/ 201959 h 542925"/>
                <a:gd name="connsiteX497" fmla="*/ 21489 w 695325"/>
                <a:gd name="connsiteY497" fmla="*/ 210066 h 542925"/>
                <a:gd name="connsiteX498" fmla="*/ 20346 w 695325"/>
                <a:gd name="connsiteY498" fmla="*/ 212010 h 542925"/>
                <a:gd name="connsiteX499" fmla="*/ 14116 w 695325"/>
                <a:gd name="connsiteY499" fmla="*/ 207234 h 542925"/>
                <a:gd name="connsiteX500" fmla="*/ 11259 w 695325"/>
                <a:gd name="connsiteY500" fmla="*/ 206290 h 542925"/>
                <a:gd name="connsiteX501" fmla="*/ 13030 w 695325"/>
                <a:gd name="connsiteY501" fmla="*/ 204180 h 542925"/>
                <a:gd name="connsiteX502" fmla="*/ 11773 w 695325"/>
                <a:gd name="connsiteY502" fmla="*/ 201737 h 542925"/>
                <a:gd name="connsiteX503" fmla="*/ 8001 w 695325"/>
                <a:gd name="connsiteY503" fmla="*/ 201459 h 542925"/>
                <a:gd name="connsiteX504" fmla="*/ 5601 w 695325"/>
                <a:gd name="connsiteY504" fmla="*/ 191853 h 542925"/>
                <a:gd name="connsiteX505" fmla="*/ 2857 w 695325"/>
                <a:gd name="connsiteY505" fmla="*/ 190187 h 542925"/>
                <a:gd name="connsiteX506" fmla="*/ 0 w 695325"/>
                <a:gd name="connsiteY506" fmla="*/ 178137 h 542925"/>
                <a:gd name="connsiteX507" fmla="*/ 3715 w 695325"/>
                <a:gd name="connsiteY507" fmla="*/ 170141 h 542925"/>
                <a:gd name="connsiteX508" fmla="*/ 9830 w 695325"/>
                <a:gd name="connsiteY508" fmla="*/ 172417 h 542925"/>
                <a:gd name="connsiteX509" fmla="*/ 12916 w 695325"/>
                <a:gd name="connsiteY509" fmla="*/ 177360 h 542925"/>
                <a:gd name="connsiteX510" fmla="*/ 19831 w 695325"/>
                <a:gd name="connsiteY510" fmla="*/ 178914 h 542925"/>
                <a:gd name="connsiteX511" fmla="*/ 22231 w 695325"/>
                <a:gd name="connsiteY511" fmla="*/ 181746 h 542925"/>
                <a:gd name="connsiteX512" fmla="*/ 26175 w 695325"/>
                <a:gd name="connsiteY512" fmla="*/ 177471 h 542925"/>
                <a:gd name="connsiteX513" fmla="*/ 32690 w 695325"/>
                <a:gd name="connsiteY513" fmla="*/ 175805 h 542925"/>
                <a:gd name="connsiteX514" fmla="*/ 34919 w 695325"/>
                <a:gd name="connsiteY514" fmla="*/ 170252 h 542925"/>
                <a:gd name="connsiteX515" fmla="*/ 38005 w 695325"/>
                <a:gd name="connsiteY515" fmla="*/ 167975 h 542925"/>
                <a:gd name="connsiteX516" fmla="*/ 50464 w 695325"/>
                <a:gd name="connsiteY516" fmla="*/ 164421 h 542925"/>
                <a:gd name="connsiteX517" fmla="*/ 49835 w 695325"/>
                <a:gd name="connsiteY517" fmla="*/ 161534 h 542925"/>
                <a:gd name="connsiteX518" fmla="*/ 50978 w 695325"/>
                <a:gd name="connsiteY518" fmla="*/ 155703 h 542925"/>
                <a:gd name="connsiteX519" fmla="*/ 54579 w 695325"/>
                <a:gd name="connsiteY519" fmla="*/ 151039 h 542925"/>
                <a:gd name="connsiteX520" fmla="*/ 54979 w 695325"/>
                <a:gd name="connsiteY520" fmla="*/ 151316 h 542925"/>
                <a:gd name="connsiteX521" fmla="*/ 56293 w 695325"/>
                <a:gd name="connsiteY521" fmla="*/ 150039 h 542925"/>
                <a:gd name="connsiteX522" fmla="*/ 56236 w 695325"/>
                <a:gd name="connsiteY522" fmla="*/ 149984 h 542925"/>
                <a:gd name="connsiteX523" fmla="*/ 59551 w 695325"/>
                <a:gd name="connsiteY523" fmla="*/ 146819 h 542925"/>
                <a:gd name="connsiteX524" fmla="*/ 61951 w 695325"/>
                <a:gd name="connsiteY524" fmla="*/ 146930 h 542925"/>
                <a:gd name="connsiteX525" fmla="*/ 63894 w 695325"/>
                <a:gd name="connsiteY525" fmla="*/ 144209 h 542925"/>
                <a:gd name="connsiteX526" fmla="*/ 67095 w 695325"/>
                <a:gd name="connsiteY526" fmla="*/ 143154 h 542925"/>
                <a:gd name="connsiteX527" fmla="*/ 70695 w 695325"/>
                <a:gd name="connsiteY527" fmla="*/ 146041 h 542925"/>
                <a:gd name="connsiteX528" fmla="*/ 72181 w 695325"/>
                <a:gd name="connsiteY528" fmla="*/ 149928 h 542925"/>
                <a:gd name="connsiteX529" fmla="*/ 78353 w 695325"/>
                <a:gd name="connsiteY529" fmla="*/ 150206 h 542925"/>
                <a:gd name="connsiteX530" fmla="*/ 81268 w 695325"/>
                <a:gd name="connsiteY530" fmla="*/ 148485 h 542925"/>
                <a:gd name="connsiteX531" fmla="*/ 87097 w 695325"/>
                <a:gd name="connsiteY531" fmla="*/ 149762 h 542925"/>
                <a:gd name="connsiteX532" fmla="*/ 89783 w 695325"/>
                <a:gd name="connsiteY532" fmla="*/ 155870 h 542925"/>
                <a:gd name="connsiteX533" fmla="*/ 93098 w 695325"/>
                <a:gd name="connsiteY533" fmla="*/ 159757 h 542925"/>
                <a:gd name="connsiteX534" fmla="*/ 93498 w 695325"/>
                <a:gd name="connsiteY534" fmla="*/ 162200 h 542925"/>
                <a:gd name="connsiteX535" fmla="*/ 100528 w 695325"/>
                <a:gd name="connsiteY535" fmla="*/ 163422 h 542925"/>
                <a:gd name="connsiteX536" fmla="*/ 103728 w 695325"/>
                <a:gd name="connsiteY536" fmla="*/ 162755 h 542925"/>
                <a:gd name="connsiteX537" fmla="*/ 104643 w 695325"/>
                <a:gd name="connsiteY537" fmla="*/ 165032 h 542925"/>
                <a:gd name="connsiteX538" fmla="*/ 112815 w 695325"/>
                <a:gd name="connsiteY538" fmla="*/ 166365 h 542925"/>
                <a:gd name="connsiteX539" fmla="*/ 118530 w 695325"/>
                <a:gd name="connsiteY539" fmla="*/ 171418 h 542925"/>
                <a:gd name="connsiteX540" fmla="*/ 124131 w 695325"/>
                <a:gd name="connsiteY540" fmla="*/ 173084 h 542925"/>
                <a:gd name="connsiteX541" fmla="*/ 127503 w 695325"/>
                <a:gd name="connsiteY541" fmla="*/ 170363 h 542925"/>
                <a:gd name="connsiteX542" fmla="*/ 134761 w 695325"/>
                <a:gd name="connsiteY542" fmla="*/ 170807 h 542925"/>
                <a:gd name="connsiteX543" fmla="*/ 136590 w 695325"/>
                <a:gd name="connsiteY543" fmla="*/ 175638 h 542925"/>
                <a:gd name="connsiteX544" fmla="*/ 142419 w 695325"/>
                <a:gd name="connsiteY544" fmla="*/ 180192 h 542925"/>
                <a:gd name="connsiteX545" fmla="*/ 144534 w 695325"/>
                <a:gd name="connsiteY545" fmla="*/ 174972 h 542925"/>
                <a:gd name="connsiteX546" fmla="*/ 150706 w 695325"/>
                <a:gd name="connsiteY546" fmla="*/ 171918 h 542925"/>
                <a:gd name="connsiteX547" fmla="*/ 154078 w 695325"/>
                <a:gd name="connsiteY547" fmla="*/ 166976 h 542925"/>
                <a:gd name="connsiteX548" fmla="*/ 156193 w 695325"/>
                <a:gd name="connsiteY548" fmla="*/ 167198 h 542925"/>
                <a:gd name="connsiteX549" fmla="*/ 159279 w 695325"/>
                <a:gd name="connsiteY549" fmla="*/ 157924 h 542925"/>
                <a:gd name="connsiteX550" fmla="*/ 158478 w 695325"/>
                <a:gd name="connsiteY550" fmla="*/ 154371 h 542925"/>
                <a:gd name="connsiteX551" fmla="*/ 153621 w 695325"/>
                <a:gd name="connsiteY551" fmla="*/ 147374 h 542925"/>
                <a:gd name="connsiteX552" fmla="*/ 157907 w 695325"/>
                <a:gd name="connsiteY552" fmla="*/ 147485 h 542925"/>
                <a:gd name="connsiteX553" fmla="*/ 160136 w 695325"/>
                <a:gd name="connsiteY553" fmla="*/ 144542 h 542925"/>
                <a:gd name="connsiteX554" fmla="*/ 163679 w 695325"/>
                <a:gd name="connsiteY554" fmla="*/ 145652 h 542925"/>
                <a:gd name="connsiteX555" fmla="*/ 168423 w 695325"/>
                <a:gd name="connsiteY555" fmla="*/ 145375 h 542925"/>
                <a:gd name="connsiteX556" fmla="*/ 170995 w 695325"/>
                <a:gd name="connsiteY556" fmla="*/ 143876 h 542925"/>
                <a:gd name="connsiteX557" fmla="*/ 181167 w 695325"/>
                <a:gd name="connsiteY557" fmla="*/ 140710 h 542925"/>
                <a:gd name="connsiteX558" fmla="*/ 181910 w 695325"/>
                <a:gd name="connsiteY558" fmla="*/ 139267 h 542925"/>
                <a:gd name="connsiteX559" fmla="*/ 188368 w 695325"/>
                <a:gd name="connsiteY559" fmla="*/ 137156 h 542925"/>
                <a:gd name="connsiteX560" fmla="*/ 191283 w 695325"/>
                <a:gd name="connsiteY560" fmla="*/ 134214 h 542925"/>
                <a:gd name="connsiteX561" fmla="*/ 194940 w 695325"/>
                <a:gd name="connsiteY561" fmla="*/ 133714 h 542925"/>
                <a:gd name="connsiteX562" fmla="*/ 199513 w 695325"/>
                <a:gd name="connsiteY562" fmla="*/ 129105 h 542925"/>
                <a:gd name="connsiteX563" fmla="*/ 199970 w 695325"/>
                <a:gd name="connsiteY563" fmla="*/ 125829 h 542925"/>
                <a:gd name="connsiteX564" fmla="*/ 204256 w 695325"/>
                <a:gd name="connsiteY564" fmla="*/ 124329 h 542925"/>
                <a:gd name="connsiteX565" fmla="*/ 208085 w 695325"/>
                <a:gd name="connsiteY565" fmla="*/ 126051 h 542925"/>
                <a:gd name="connsiteX566" fmla="*/ 211114 w 695325"/>
                <a:gd name="connsiteY566" fmla="*/ 123941 h 542925"/>
                <a:gd name="connsiteX567" fmla="*/ 213229 w 695325"/>
                <a:gd name="connsiteY567" fmla="*/ 125162 h 542925"/>
                <a:gd name="connsiteX568" fmla="*/ 219287 w 695325"/>
                <a:gd name="connsiteY568" fmla="*/ 123552 h 542925"/>
                <a:gd name="connsiteX569" fmla="*/ 222544 w 695325"/>
                <a:gd name="connsiteY569" fmla="*/ 124052 h 542925"/>
                <a:gd name="connsiteX570" fmla="*/ 224030 w 695325"/>
                <a:gd name="connsiteY570" fmla="*/ 118943 h 542925"/>
                <a:gd name="connsiteX571" fmla="*/ 226716 w 695325"/>
                <a:gd name="connsiteY571" fmla="*/ 117000 h 542925"/>
                <a:gd name="connsiteX572" fmla="*/ 230660 w 695325"/>
                <a:gd name="connsiteY572" fmla="*/ 118832 h 542925"/>
                <a:gd name="connsiteX573" fmla="*/ 234203 w 695325"/>
                <a:gd name="connsiteY573" fmla="*/ 114445 h 542925"/>
                <a:gd name="connsiteX574" fmla="*/ 234089 w 695325"/>
                <a:gd name="connsiteY574" fmla="*/ 106505 h 542925"/>
                <a:gd name="connsiteX575" fmla="*/ 231803 w 695325"/>
                <a:gd name="connsiteY575" fmla="*/ 105894 h 542925"/>
                <a:gd name="connsiteX576" fmla="*/ 229574 w 695325"/>
                <a:gd name="connsiteY576" fmla="*/ 97786 h 542925"/>
                <a:gd name="connsiteX577" fmla="*/ 232603 w 695325"/>
                <a:gd name="connsiteY577" fmla="*/ 97287 h 542925"/>
                <a:gd name="connsiteX578" fmla="*/ 234374 w 695325"/>
                <a:gd name="connsiteY578" fmla="*/ 91845 h 542925"/>
                <a:gd name="connsiteX579" fmla="*/ 239118 w 695325"/>
                <a:gd name="connsiteY579" fmla="*/ 90457 h 542925"/>
                <a:gd name="connsiteX580" fmla="*/ 238889 w 695325"/>
                <a:gd name="connsiteY580" fmla="*/ 85292 h 542925"/>
                <a:gd name="connsiteX581" fmla="*/ 250148 w 695325"/>
                <a:gd name="connsiteY581" fmla="*/ 83293 h 542925"/>
                <a:gd name="connsiteX582" fmla="*/ 251977 w 695325"/>
                <a:gd name="connsiteY582" fmla="*/ 80295 h 542925"/>
                <a:gd name="connsiteX583" fmla="*/ 254148 w 695325"/>
                <a:gd name="connsiteY583" fmla="*/ 80628 h 542925"/>
                <a:gd name="connsiteX584" fmla="*/ 254491 w 695325"/>
                <a:gd name="connsiteY584" fmla="*/ 85570 h 542925"/>
                <a:gd name="connsiteX585" fmla="*/ 257406 w 695325"/>
                <a:gd name="connsiteY585" fmla="*/ 86958 h 542925"/>
                <a:gd name="connsiteX586" fmla="*/ 264150 w 695325"/>
                <a:gd name="connsiteY586" fmla="*/ 95399 h 542925"/>
                <a:gd name="connsiteX587" fmla="*/ 261521 w 695325"/>
                <a:gd name="connsiteY587" fmla="*/ 98286 h 542925"/>
                <a:gd name="connsiteX588" fmla="*/ 262435 w 695325"/>
                <a:gd name="connsiteY588" fmla="*/ 101507 h 542925"/>
                <a:gd name="connsiteX589" fmla="*/ 266207 w 695325"/>
                <a:gd name="connsiteY589" fmla="*/ 102340 h 542925"/>
                <a:gd name="connsiteX590" fmla="*/ 267808 w 695325"/>
                <a:gd name="connsiteY590" fmla="*/ 100452 h 542925"/>
                <a:gd name="connsiteX591" fmla="*/ 271980 w 695325"/>
                <a:gd name="connsiteY591" fmla="*/ 102395 h 542925"/>
                <a:gd name="connsiteX592" fmla="*/ 270894 w 695325"/>
                <a:gd name="connsiteY592" fmla="*/ 107115 h 542925"/>
                <a:gd name="connsiteX593" fmla="*/ 273065 w 695325"/>
                <a:gd name="connsiteY593" fmla="*/ 113057 h 542925"/>
                <a:gd name="connsiteX594" fmla="*/ 277580 w 695325"/>
                <a:gd name="connsiteY594" fmla="*/ 111946 h 542925"/>
                <a:gd name="connsiteX595" fmla="*/ 278380 w 695325"/>
                <a:gd name="connsiteY595" fmla="*/ 114334 h 542925"/>
                <a:gd name="connsiteX596" fmla="*/ 276723 w 695325"/>
                <a:gd name="connsiteY596" fmla="*/ 120775 h 542925"/>
                <a:gd name="connsiteX597" fmla="*/ 280495 w 695325"/>
                <a:gd name="connsiteY597" fmla="*/ 121275 h 542925"/>
                <a:gd name="connsiteX598" fmla="*/ 286439 w 695325"/>
                <a:gd name="connsiteY598" fmla="*/ 116389 h 542925"/>
                <a:gd name="connsiteX599" fmla="*/ 288553 w 695325"/>
                <a:gd name="connsiteY599" fmla="*/ 117000 h 542925"/>
                <a:gd name="connsiteX600" fmla="*/ 291582 w 695325"/>
                <a:gd name="connsiteY600" fmla="*/ 110891 h 542925"/>
                <a:gd name="connsiteX601" fmla="*/ 294154 w 695325"/>
                <a:gd name="connsiteY601" fmla="*/ 110280 h 542925"/>
                <a:gd name="connsiteX602" fmla="*/ 294325 w 695325"/>
                <a:gd name="connsiteY602" fmla="*/ 116167 h 542925"/>
                <a:gd name="connsiteX603" fmla="*/ 297526 w 695325"/>
                <a:gd name="connsiteY603" fmla="*/ 120165 h 542925"/>
                <a:gd name="connsiteX604" fmla="*/ 297926 w 695325"/>
                <a:gd name="connsiteY604" fmla="*/ 122774 h 542925"/>
                <a:gd name="connsiteX605" fmla="*/ 301755 w 695325"/>
                <a:gd name="connsiteY605" fmla="*/ 118054 h 542925"/>
                <a:gd name="connsiteX606" fmla="*/ 303641 w 695325"/>
                <a:gd name="connsiteY606" fmla="*/ 119221 h 542925"/>
                <a:gd name="connsiteX607" fmla="*/ 303470 w 695325"/>
                <a:gd name="connsiteY607" fmla="*/ 123385 h 542925"/>
                <a:gd name="connsiteX608" fmla="*/ 306156 w 695325"/>
                <a:gd name="connsiteY608" fmla="*/ 126828 h 542925"/>
                <a:gd name="connsiteX609" fmla="*/ 303698 w 695325"/>
                <a:gd name="connsiteY609" fmla="*/ 129882 h 542925"/>
                <a:gd name="connsiteX610" fmla="*/ 310785 w 695325"/>
                <a:gd name="connsiteY610" fmla="*/ 130826 h 542925"/>
                <a:gd name="connsiteX611" fmla="*/ 313871 w 695325"/>
                <a:gd name="connsiteY611" fmla="*/ 128216 h 542925"/>
                <a:gd name="connsiteX612" fmla="*/ 319072 w 695325"/>
                <a:gd name="connsiteY612" fmla="*/ 126717 h 542925"/>
                <a:gd name="connsiteX613" fmla="*/ 325873 w 695325"/>
                <a:gd name="connsiteY613" fmla="*/ 122552 h 542925"/>
                <a:gd name="connsiteX614" fmla="*/ 333188 w 695325"/>
                <a:gd name="connsiteY614" fmla="*/ 122830 h 542925"/>
                <a:gd name="connsiteX615" fmla="*/ 336388 w 695325"/>
                <a:gd name="connsiteY615" fmla="*/ 121164 h 542925"/>
                <a:gd name="connsiteX616" fmla="*/ 339017 w 695325"/>
                <a:gd name="connsiteY616" fmla="*/ 115056 h 542925"/>
                <a:gd name="connsiteX617" fmla="*/ 339817 w 695325"/>
                <a:gd name="connsiteY617" fmla="*/ 109448 h 542925"/>
                <a:gd name="connsiteX618" fmla="*/ 338960 w 695325"/>
                <a:gd name="connsiteY618" fmla="*/ 102618 h 542925"/>
                <a:gd name="connsiteX619" fmla="*/ 343646 w 695325"/>
                <a:gd name="connsiteY619" fmla="*/ 101118 h 542925"/>
                <a:gd name="connsiteX620" fmla="*/ 340789 w 695325"/>
                <a:gd name="connsiteY620" fmla="*/ 97065 h 542925"/>
                <a:gd name="connsiteX621" fmla="*/ 343589 w 695325"/>
                <a:gd name="connsiteY621" fmla="*/ 95621 h 542925"/>
                <a:gd name="connsiteX622" fmla="*/ 349076 w 695325"/>
                <a:gd name="connsiteY622" fmla="*/ 98564 h 542925"/>
                <a:gd name="connsiteX623" fmla="*/ 348104 w 695325"/>
                <a:gd name="connsiteY623" fmla="*/ 95288 h 542925"/>
                <a:gd name="connsiteX624" fmla="*/ 351762 w 695325"/>
                <a:gd name="connsiteY624" fmla="*/ 93455 h 542925"/>
                <a:gd name="connsiteX625" fmla="*/ 354333 w 695325"/>
                <a:gd name="connsiteY625" fmla="*/ 88735 h 542925"/>
                <a:gd name="connsiteX626" fmla="*/ 358048 w 695325"/>
                <a:gd name="connsiteY626" fmla="*/ 87680 h 542925"/>
                <a:gd name="connsiteX627" fmla="*/ 359077 w 695325"/>
                <a:gd name="connsiteY627" fmla="*/ 90013 h 542925"/>
                <a:gd name="connsiteX628" fmla="*/ 362849 w 695325"/>
                <a:gd name="connsiteY628" fmla="*/ 92289 h 542925"/>
                <a:gd name="connsiteX629" fmla="*/ 364564 w 695325"/>
                <a:gd name="connsiteY629" fmla="*/ 97231 h 542925"/>
                <a:gd name="connsiteX630" fmla="*/ 369478 w 695325"/>
                <a:gd name="connsiteY630" fmla="*/ 95621 h 542925"/>
                <a:gd name="connsiteX631" fmla="*/ 380051 w 695325"/>
                <a:gd name="connsiteY631" fmla="*/ 105172 h 542925"/>
                <a:gd name="connsiteX632" fmla="*/ 380394 w 695325"/>
                <a:gd name="connsiteY632" fmla="*/ 108337 h 542925"/>
                <a:gd name="connsiteX633" fmla="*/ 383709 w 695325"/>
                <a:gd name="connsiteY633" fmla="*/ 111114 h 542925"/>
                <a:gd name="connsiteX634" fmla="*/ 384166 w 695325"/>
                <a:gd name="connsiteY634" fmla="*/ 108281 h 542925"/>
                <a:gd name="connsiteX635" fmla="*/ 381423 w 695325"/>
                <a:gd name="connsiteY635" fmla="*/ 98342 h 542925"/>
                <a:gd name="connsiteX636" fmla="*/ 382051 w 695325"/>
                <a:gd name="connsiteY636" fmla="*/ 92234 h 542925"/>
                <a:gd name="connsiteX637" fmla="*/ 384623 w 695325"/>
                <a:gd name="connsiteY637" fmla="*/ 89290 h 542925"/>
                <a:gd name="connsiteX638" fmla="*/ 389653 w 695325"/>
                <a:gd name="connsiteY638" fmla="*/ 87958 h 542925"/>
                <a:gd name="connsiteX639" fmla="*/ 386795 w 695325"/>
                <a:gd name="connsiteY639" fmla="*/ 86237 h 542925"/>
                <a:gd name="connsiteX640" fmla="*/ 387024 w 695325"/>
                <a:gd name="connsiteY640" fmla="*/ 82683 h 542925"/>
                <a:gd name="connsiteX641" fmla="*/ 389367 w 695325"/>
                <a:gd name="connsiteY641" fmla="*/ 82405 h 542925"/>
                <a:gd name="connsiteX642" fmla="*/ 389653 w 695325"/>
                <a:gd name="connsiteY642" fmla="*/ 78740 h 542925"/>
                <a:gd name="connsiteX643" fmla="*/ 392967 w 695325"/>
                <a:gd name="connsiteY643" fmla="*/ 77519 h 542925"/>
                <a:gd name="connsiteX644" fmla="*/ 398454 w 695325"/>
                <a:gd name="connsiteY644" fmla="*/ 78185 h 542925"/>
                <a:gd name="connsiteX645" fmla="*/ 399940 w 695325"/>
                <a:gd name="connsiteY645" fmla="*/ 83516 h 542925"/>
                <a:gd name="connsiteX646" fmla="*/ 398225 w 695325"/>
                <a:gd name="connsiteY646" fmla="*/ 85792 h 542925"/>
                <a:gd name="connsiteX647" fmla="*/ 401311 w 695325"/>
                <a:gd name="connsiteY647" fmla="*/ 88624 h 542925"/>
                <a:gd name="connsiteX648" fmla="*/ 402397 w 695325"/>
                <a:gd name="connsiteY648" fmla="*/ 86237 h 542925"/>
                <a:gd name="connsiteX649" fmla="*/ 408341 w 695325"/>
                <a:gd name="connsiteY649" fmla="*/ 85626 h 542925"/>
                <a:gd name="connsiteX650" fmla="*/ 408227 w 695325"/>
                <a:gd name="connsiteY650" fmla="*/ 86958 h 542925"/>
                <a:gd name="connsiteX651" fmla="*/ 413770 w 695325"/>
                <a:gd name="connsiteY651" fmla="*/ 85515 h 542925"/>
                <a:gd name="connsiteX652" fmla="*/ 420800 w 695325"/>
                <a:gd name="connsiteY652" fmla="*/ 90124 h 542925"/>
                <a:gd name="connsiteX653" fmla="*/ 426686 w 695325"/>
                <a:gd name="connsiteY653" fmla="*/ 86181 h 542925"/>
                <a:gd name="connsiteX654" fmla="*/ 423314 w 695325"/>
                <a:gd name="connsiteY654" fmla="*/ 84515 h 542925"/>
                <a:gd name="connsiteX655" fmla="*/ 421371 w 695325"/>
                <a:gd name="connsiteY655" fmla="*/ 78074 h 542925"/>
                <a:gd name="connsiteX656" fmla="*/ 425486 w 695325"/>
                <a:gd name="connsiteY656" fmla="*/ 71466 h 542925"/>
                <a:gd name="connsiteX657" fmla="*/ 425829 w 695325"/>
                <a:gd name="connsiteY657" fmla="*/ 68689 h 542925"/>
                <a:gd name="connsiteX658" fmla="*/ 422514 w 695325"/>
                <a:gd name="connsiteY658" fmla="*/ 66857 h 542925"/>
                <a:gd name="connsiteX659" fmla="*/ 419199 w 695325"/>
                <a:gd name="connsiteY659" fmla="*/ 67246 h 542925"/>
                <a:gd name="connsiteX660" fmla="*/ 414227 w 695325"/>
                <a:gd name="connsiteY660" fmla="*/ 72188 h 542925"/>
                <a:gd name="connsiteX661" fmla="*/ 414227 w 695325"/>
                <a:gd name="connsiteY661" fmla="*/ 72188 h 542925"/>
                <a:gd name="connsiteX662" fmla="*/ 409255 w 695325"/>
                <a:gd name="connsiteY662" fmla="*/ 72632 h 542925"/>
                <a:gd name="connsiteX663" fmla="*/ 408855 w 695325"/>
                <a:gd name="connsiteY663" fmla="*/ 69356 h 542925"/>
                <a:gd name="connsiteX664" fmla="*/ 412970 w 695325"/>
                <a:gd name="connsiteY664" fmla="*/ 66690 h 542925"/>
                <a:gd name="connsiteX665" fmla="*/ 415142 w 695325"/>
                <a:gd name="connsiteY665" fmla="*/ 67468 h 542925"/>
                <a:gd name="connsiteX666" fmla="*/ 418456 w 695325"/>
                <a:gd name="connsiteY666" fmla="*/ 64080 h 542925"/>
                <a:gd name="connsiteX667" fmla="*/ 417542 w 695325"/>
                <a:gd name="connsiteY667" fmla="*/ 62692 h 542925"/>
                <a:gd name="connsiteX668" fmla="*/ 422971 w 695325"/>
                <a:gd name="connsiteY668" fmla="*/ 61471 h 542925"/>
                <a:gd name="connsiteX669" fmla="*/ 425715 w 695325"/>
                <a:gd name="connsiteY669" fmla="*/ 62914 h 542925"/>
                <a:gd name="connsiteX670" fmla="*/ 427315 w 695325"/>
                <a:gd name="connsiteY670" fmla="*/ 59971 h 542925"/>
                <a:gd name="connsiteX671" fmla="*/ 431830 w 695325"/>
                <a:gd name="connsiteY671" fmla="*/ 61027 h 542925"/>
                <a:gd name="connsiteX672" fmla="*/ 430744 w 695325"/>
                <a:gd name="connsiteY672" fmla="*/ 64358 h 542925"/>
                <a:gd name="connsiteX673" fmla="*/ 432230 w 695325"/>
                <a:gd name="connsiteY673" fmla="*/ 66524 h 542925"/>
                <a:gd name="connsiteX674" fmla="*/ 437659 w 695325"/>
                <a:gd name="connsiteY674" fmla="*/ 61748 h 542925"/>
                <a:gd name="connsiteX675" fmla="*/ 437716 w 695325"/>
                <a:gd name="connsiteY675" fmla="*/ 66690 h 542925"/>
                <a:gd name="connsiteX676" fmla="*/ 446003 w 695325"/>
                <a:gd name="connsiteY676" fmla="*/ 69356 h 542925"/>
                <a:gd name="connsiteX677" fmla="*/ 450061 w 695325"/>
                <a:gd name="connsiteY677" fmla="*/ 67579 h 542925"/>
                <a:gd name="connsiteX678" fmla="*/ 448918 w 695325"/>
                <a:gd name="connsiteY678" fmla="*/ 64469 h 542925"/>
                <a:gd name="connsiteX679" fmla="*/ 450004 w 695325"/>
                <a:gd name="connsiteY679" fmla="*/ 56973 h 542925"/>
                <a:gd name="connsiteX680" fmla="*/ 451832 w 695325"/>
                <a:gd name="connsiteY680" fmla="*/ 56806 h 542925"/>
                <a:gd name="connsiteX681" fmla="*/ 455318 w 695325"/>
                <a:gd name="connsiteY681" fmla="*/ 50198 h 542925"/>
                <a:gd name="connsiteX682" fmla="*/ 458862 w 695325"/>
                <a:gd name="connsiteY682" fmla="*/ 46756 h 542925"/>
                <a:gd name="connsiteX683" fmla="*/ 456404 w 695325"/>
                <a:gd name="connsiteY683" fmla="*/ 43257 h 542925"/>
                <a:gd name="connsiteX684" fmla="*/ 462405 w 695325"/>
                <a:gd name="connsiteY684" fmla="*/ 39203 h 542925"/>
                <a:gd name="connsiteX685" fmla="*/ 56293 w 695325"/>
                <a:gd name="connsiteY685" fmla="*/ 150039 h 542925"/>
                <a:gd name="connsiteX686" fmla="*/ 54979 w 695325"/>
                <a:gd name="connsiteY686" fmla="*/ 151316 h 542925"/>
                <a:gd name="connsiteX687" fmla="*/ 54579 w 695325"/>
                <a:gd name="connsiteY687" fmla="*/ 151039 h 542925"/>
                <a:gd name="connsiteX688" fmla="*/ 56236 w 695325"/>
                <a:gd name="connsiteY688" fmla="*/ 149984 h 542925"/>
                <a:gd name="connsiteX689" fmla="*/ 426686 w 695325"/>
                <a:gd name="connsiteY689" fmla="*/ 544517 h 542925"/>
                <a:gd name="connsiteX690" fmla="*/ 426743 w 695325"/>
                <a:gd name="connsiteY690" fmla="*/ 542907 h 542925"/>
                <a:gd name="connsiteX691" fmla="*/ 427086 w 695325"/>
                <a:gd name="connsiteY691" fmla="*/ 540297 h 542925"/>
                <a:gd name="connsiteX692" fmla="*/ 431373 w 695325"/>
                <a:gd name="connsiteY692" fmla="*/ 539297 h 542925"/>
                <a:gd name="connsiteX693" fmla="*/ 431887 w 695325"/>
                <a:gd name="connsiteY693" fmla="*/ 541907 h 542925"/>
                <a:gd name="connsiteX694" fmla="*/ 429429 w 695325"/>
                <a:gd name="connsiteY694" fmla="*/ 544239 h 542925"/>
                <a:gd name="connsiteX695" fmla="*/ 428915 w 695325"/>
                <a:gd name="connsiteY695" fmla="*/ 543517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</a:cxnLst>
              <a:rect l="l" t="t" r="r" b="b"/>
              <a:pathLst>
                <a:path w="695325" h="542925">
                  <a:moveTo>
                    <a:pt x="463262" y="36816"/>
                  </a:moveTo>
                  <a:lnTo>
                    <a:pt x="466120" y="40092"/>
                  </a:lnTo>
                  <a:lnTo>
                    <a:pt x="470463" y="37704"/>
                  </a:lnTo>
                  <a:lnTo>
                    <a:pt x="473092" y="37871"/>
                  </a:lnTo>
                  <a:lnTo>
                    <a:pt x="477436" y="34983"/>
                  </a:lnTo>
                  <a:lnTo>
                    <a:pt x="478750" y="38148"/>
                  </a:lnTo>
                  <a:lnTo>
                    <a:pt x="486237" y="40925"/>
                  </a:lnTo>
                  <a:lnTo>
                    <a:pt x="484465" y="44590"/>
                  </a:lnTo>
                  <a:lnTo>
                    <a:pt x="482865" y="44090"/>
                  </a:lnTo>
                  <a:lnTo>
                    <a:pt x="481551" y="47977"/>
                  </a:lnTo>
                  <a:lnTo>
                    <a:pt x="482065" y="52253"/>
                  </a:lnTo>
                  <a:lnTo>
                    <a:pt x="489780" y="51198"/>
                  </a:lnTo>
                  <a:lnTo>
                    <a:pt x="490809" y="53696"/>
                  </a:lnTo>
                  <a:lnTo>
                    <a:pt x="493781" y="52531"/>
                  </a:lnTo>
                  <a:lnTo>
                    <a:pt x="495153" y="49032"/>
                  </a:lnTo>
                  <a:lnTo>
                    <a:pt x="493324" y="42591"/>
                  </a:lnTo>
                  <a:lnTo>
                    <a:pt x="491095" y="40203"/>
                  </a:lnTo>
                  <a:lnTo>
                    <a:pt x="494067" y="35650"/>
                  </a:lnTo>
                  <a:lnTo>
                    <a:pt x="498696" y="37038"/>
                  </a:lnTo>
                  <a:lnTo>
                    <a:pt x="501896" y="30041"/>
                  </a:lnTo>
                  <a:lnTo>
                    <a:pt x="502411" y="25877"/>
                  </a:lnTo>
                  <a:lnTo>
                    <a:pt x="508526" y="19713"/>
                  </a:lnTo>
                  <a:lnTo>
                    <a:pt x="514069" y="22711"/>
                  </a:lnTo>
                  <a:lnTo>
                    <a:pt x="520470" y="22434"/>
                  </a:lnTo>
                  <a:lnTo>
                    <a:pt x="520642" y="26210"/>
                  </a:lnTo>
                  <a:lnTo>
                    <a:pt x="517327" y="34706"/>
                  </a:lnTo>
                  <a:lnTo>
                    <a:pt x="520642" y="37815"/>
                  </a:lnTo>
                  <a:lnTo>
                    <a:pt x="526928" y="36927"/>
                  </a:lnTo>
                  <a:lnTo>
                    <a:pt x="528129" y="33651"/>
                  </a:lnTo>
                  <a:lnTo>
                    <a:pt x="534472" y="38759"/>
                  </a:lnTo>
                  <a:lnTo>
                    <a:pt x="535158" y="43868"/>
                  </a:lnTo>
                  <a:lnTo>
                    <a:pt x="541502" y="42424"/>
                  </a:lnTo>
                  <a:lnTo>
                    <a:pt x="545902" y="30707"/>
                  </a:lnTo>
                  <a:lnTo>
                    <a:pt x="551903" y="23988"/>
                  </a:lnTo>
                  <a:lnTo>
                    <a:pt x="555618" y="21323"/>
                  </a:lnTo>
                  <a:lnTo>
                    <a:pt x="557218" y="22711"/>
                  </a:lnTo>
                  <a:lnTo>
                    <a:pt x="562019" y="15770"/>
                  </a:lnTo>
                  <a:lnTo>
                    <a:pt x="562590" y="10606"/>
                  </a:lnTo>
                  <a:lnTo>
                    <a:pt x="565505" y="9218"/>
                  </a:lnTo>
                  <a:lnTo>
                    <a:pt x="568077" y="5386"/>
                  </a:lnTo>
                  <a:lnTo>
                    <a:pt x="570991" y="7996"/>
                  </a:lnTo>
                  <a:lnTo>
                    <a:pt x="573792" y="7108"/>
                  </a:lnTo>
                  <a:lnTo>
                    <a:pt x="578192" y="9496"/>
                  </a:lnTo>
                  <a:lnTo>
                    <a:pt x="580136" y="7441"/>
                  </a:lnTo>
                  <a:lnTo>
                    <a:pt x="579507" y="11883"/>
                  </a:lnTo>
                  <a:lnTo>
                    <a:pt x="581736" y="14215"/>
                  </a:lnTo>
                  <a:lnTo>
                    <a:pt x="588879" y="13438"/>
                  </a:lnTo>
                  <a:lnTo>
                    <a:pt x="598481" y="10273"/>
                  </a:lnTo>
                  <a:lnTo>
                    <a:pt x="597223" y="6775"/>
                  </a:lnTo>
                  <a:lnTo>
                    <a:pt x="598881" y="6108"/>
                  </a:lnTo>
                  <a:lnTo>
                    <a:pt x="598938" y="1277"/>
                  </a:lnTo>
                  <a:lnTo>
                    <a:pt x="601681" y="0"/>
                  </a:lnTo>
                  <a:lnTo>
                    <a:pt x="604882" y="2776"/>
                  </a:lnTo>
                  <a:lnTo>
                    <a:pt x="604824" y="5053"/>
                  </a:lnTo>
                  <a:lnTo>
                    <a:pt x="612483" y="8052"/>
                  </a:lnTo>
                  <a:lnTo>
                    <a:pt x="623456" y="8440"/>
                  </a:lnTo>
                  <a:lnTo>
                    <a:pt x="623056" y="11328"/>
                  </a:lnTo>
                  <a:lnTo>
                    <a:pt x="625227" y="12883"/>
                  </a:lnTo>
                  <a:lnTo>
                    <a:pt x="629856" y="11772"/>
                  </a:lnTo>
                  <a:lnTo>
                    <a:pt x="631285" y="16936"/>
                  </a:lnTo>
                  <a:lnTo>
                    <a:pt x="629285" y="17436"/>
                  </a:lnTo>
                  <a:lnTo>
                    <a:pt x="629571" y="20934"/>
                  </a:lnTo>
                  <a:lnTo>
                    <a:pt x="628028" y="24211"/>
                  </a:lnTo>
                  <a:lnTo>
                    <a:pt x="628771" y="29986"/>
                  </a:lnTo>
                  <a:lnTo>
                    <a:pt x="626770" y="31818"/>
                  </a:lnTo>
                  <a:lnTo>
                    <a:pt x="628885" y="33817"/>
                  </a:lnTo>
                  <a:lnTo>
                    <a:pt x="625913" y="34928"/>
                  </a:lnTo>
                  <a:lnTo>
                    <a:pt x="621684" y="44701"/>
                  </a:lnTo>
                  <a:lnTo>
                    <a:pt x="625456" y="48532"/>
                  </a:lnTo>
                  <a:lnTo>
                    <a:pt x="627399" y="53863"/>
                  </a:lnTo>
                  <a:lnTo>
                    <a:pt x="631171" y="54918"/>
                  </a:lnTo>
                  <a:lnTo>
                    <a:pt x="631628" y="52864"/>
                  </a:lnTo>
                  <a:lnTo>
                    <a:pt x="636200" y="49532"/>
                  </a:lnTo>
                  <a:lnTo>
                    <a:pt x="639001" y="49587"/>
                  </a:lnTo>
                  <a:lnTo>
                    <a:pt x="639629" y="52086"/>
                  </a:lnTo>
                  <a:lnTo>
                    <a:pt x="646773" y="51753"/>
                  </a:lnTo>
                  <a:lnTo>
                    <a:pt x="649173" y="54418"/>
                  </a:lnTo>
                  <a:lnTo>
                    <a:pt x="644258" y="55751"/>
                  </a:lnTo>
                  <a:lnTo>
                    <a:pt x="645116" y="63414"/>
                  </a:lnTo>
                  <a:lnTo>
                    <a:pt x="641172" y="66246"/>
                  </a:lnTo>
                  <a:lnTo>
                    <a:pt x="632714" y="68745"/>
                  </a:lnTo>
                  <a:lnTo>
                    <a:pt x="632828" y="76463"/>
                  </a:lnTo>
                  <a:lnTo>
                    <a:pt x="635914" y="80850"/>
                  </a:lnTo>
                  <a:lnTo>
                    <a:pt x="634200" y="84793"/>
                  </a:lnTo>
                  <a:lnTo>
                    <a:pt x="634543" y="89179"/>
                  </a:lnTo>
                  <a:lnTo>
                    <a:pt x="629971" y="99286"/>
                  </a:lnTo>
                  <a:lnTo>
                    <a:pt x="623627" y="105450"/>
                  </a:lnTo>
                  <a:lnTo>
                    <a:pt x="621227" y="105061"/>
                  </a:lnTo>
                  <a:lnTo>
                    <a:pt x="616941" y="111558"/>
                  </a:lnTo>
                  <a:lnTo>
                    <a:pt x="613683" y="113446"/>
                  </a:lnTo>
                  <a:lnTo>
                    <a:pt x="614540" y="120442"/>
                  </a:lnTo>
                  <a:lnTo>
                    <a:pt x="603967" y="126162"/>
                  </a:lnTo>
                  <a:lnTo>
                    <a:pt x="602596" y="132270"/>
                  </a:lnTo>
                  <a:lnTo>
                    <a:pt x="599567" y="138212"/>
                  </a:lnTo>
                  <a:lnTo>
                    <a:pt x="601167" y="145208"/>
                  </a:lnTo>
                  <a:lnTo>
                    <a:pt x="604939" y="150761"/>
                  </a:lnTo>
                  <a:lnTo>
                    <a:pt x="613397" y="148262"/>
                  </a:lnTo>
                  <a:lnTo>
                    <a:pt x="613511" y="139100"/>
                  </a:lnTo>
                  <a:lnTo>
                    <a:pt x="617055" y="138378"/>
                  </a:lnTo>
                  <a:lnTo>
                    <a:pt x="622713" y="135046"/>
                  </a:lnTo>
                  <a:lnTo>
                    <a:pt x="624656" y="131770"/>
                  </a:lnTo>
                  <a:lnTo>
                    <a:pt x="629571" y="127217"/>
                  </a:lnTo>
                  <a:lnTo>
                    <a:pt x="633914" y="131937"/>
                  </a:lnTo>
                  <a:lnTo>
                    <a:pt x="638200" y="131548"/>
                  </a:lnTo>
                  <a:lnTo>
                    <a:pt x="638886" y="129549"/>
                  </a:lnTo>
                  <a:lnTo>
                    <a:pt x="644487" y="133103"/>
                  </a:lnTo>
                  <a:lnTo>
                    <a:pt x="642715" y="137823"/>
                  </a:lnTo>
                  <a:lnTo>
                    <a:pt x="647459" y="140433"/>
                  </a:lnTo>
                  <a:lnTo>
                    <a:pt x="646773" y="143431"/>
                  </a:lnTo>
                  <a:lnTo>
                    <a:pt x="644258" y="144764"/>
                  </a:lnTo>
                  <a:lnTo>
                    <a:pt x="644430" y="147651"/>
                  </a:lnTo>
                  <a:lnTo>
                    <a:pt x="647688" y="149984"/>
                  </a:lnTo>
                  <a:lnTo>
                    <a:pt x="645573" y="153648"/>
                  </a:lnTo>
                  <a:lnTo>
                    <a:pt x="645744" y="157313"/>
                  </a:lnTo>
                  <a:lnTo>
                    <a:pt x="648545" y="163422"/>
                  </a:lnTo>
                  <a:lnTo>
                    <a:pt x="646887" y="170418"/>
                  </a:lnTo>
                  <a:lnTo>
                    <a:pt x="644087" y="174639"/>
                  </a:lnTo>
                  <a:lnTo>
                    <a:pt x="645973" y="176860"/>
                  </a:lnTo>
                  <a:lnTo>
                    <a:pt x="650373" y="176638"/>
                  </a:lnTo>
                  <a:lnTo>
                    <a:pt x="652945" y="179747"/>
                  </a:lnTo>
                  <a:lnTo>
                    <a:pt x="657003" y="179025"/>
                  </a:lnTo>
                  <a:lnTo>
                    <a:pt x="658717" y="174305"/>
                  </a:lnTo>
                  <a:lnTo>
                    <a:pt x="663632" y="174916"/>
                  </a:lnTo>
                  <a:lnTo>
                    <a:pt x="663232" y="171807"/>
                  </a:lnTo>
                  <a:lnTo>
                    <a:pt x="665918" y="167142"/>
                  </a:lnTo>
                  <a:lnTo>
                    <a:pt x="669805" y="164310"/>
                  </a:lnTo>
                  <a:lnTo>
                    <a:pt x="676777" y="164588"/>
                  </a:lnTo>
                  <a:lnTo>
                    <a:pt x="679635" y="166198"/>
                  </a:lnTo>
                  <a:lnTo>
                    <a:pt x="684664" y="166032"/>
                  </a:lnTo>
                  <a:lnTo>
                    <a:pt x="685293" y="167586"/>
                  </a:lnTo>
                  <a:lnTo>
                    <a:pt x="690322" y="167642"/>
                  </a:lnTo>
                  <a:lnTo>
                    <a:pt x="692322" y="166254"/>
                  </a:lnTo>
                  <a:lnTo>
                    <a:pt x="699123" y="169252"/>
                  </a:lnTo>
                  <a:lnTo>
                    <a:pt x="693293" y="171196"/>
                  </a:lnTo>
                  <a:lnTo>
                    <a:pt x="691236" y="174750"/>
                  </a:lnTo>
                  <a:lnTo>
                    <a:pt x="692550" y="178748"/>
                  </a:lnTo>
                  <a:lnTo>
                    <a:pt x="690150" y="180580"/>
                  </a:lnTo>
                  <a:lnTo>
                    <a:pt x="691008" y="184023"/>
                  </a:lnTo>
                  <a:lnTo>
                    <a:pt x="694265" y="185744"/>
                  </a:lnTo>
                  <a:lnTo>
                    <a:pt x="697523" y="190242"/>
                  </a:lnTo>
                  <a:lnTo>
                    <a:pt x="697751" y="193463"/>
                  </a:lnTo>
                  <a:lnTo>
                    <a:pt x="695465" y="197072"/>
                  </a:lnTo>
                  <a:lnTo>
                    <a:pt x="699180" y="200015"/>
                  </a:lnTo>
                  <a:lnTo>
                    <a:pt x="702209" y="205291"/>
                  </a:lnTo>
                  <a:lnTo>
                    <a:pt x="702380" y="210121"/>
                  </a:lnTo>
                  <a:lnTo>
                    <a:pt x="699294" y="214675"/>
                  </a:lnTo>
                  <a:lnTo>
                    <a:pt x="695980" y="216230"/>
                  </a:lnTo>
                  <a:lnTo>
                    <a:pt x="695580" y="218562"/>
                  </a:lnTo>
                  <a:lnTo>
                    <a:pt x="693008" y="217840"/>
                  </a:lnTo>
                  <a:lnTo>
                    <a:pt x="688779" y="222116"/>
                  </a:lnTo>
                  <a:lnTo>
                    <a:pt x="685464" y="221561"/>
                  </a:lnTo>
                  <a:lnTo>
                    <a:pt x="684892" y="226725"/>
                  </a:lnTo>
                  <a:lnTo>
                    <a:pt x="686321" y="228002"/>
                  </a:lnTo>
                  <a:lnTo>
                    <a:pt x="685578" y="233499"/>
                  </a:lnTo>
                  <a:lnTo>
                    <a:pt x="689579" y="243439"/>
                  </a:lnTo>
                  <a:lnTo>
                    <a:pt x="691351" y="245882"/>
                  </a:lnTo>
                  <a:lnTo>
                    <a:pt x="688664" y="250380"/>
                  </a:lnTo>
                  <a:lnTo>
                    <a:pt x="683349" y="249991"/>
                  </a:lnTo>
                  <a:lnTo>
                    <a:pt x="682549" y="254378"/>
                  </a:lnTo>
                  <a:lnTo>
                    <a:pt x="679463" y="256099"/>
                  </a:lnTo>
                  <a:lnTo>
                    <a:pt x="680606" y="261652"/>
                  </a:lnTo>
                  <a:lnTo>
                    <a:pt x="679292" y="264262"/>
                  </a:lnTo>
                  <a:lnTo>
                    <a:pt x="671119" y="262596"/>
                  </a:lnTo>
                  <a:lnTo>
                    <a:pt x="667462" y="262652"/>
                  </a:lnTo>
                  <a:lnTo>
                    <a:pt x="667462" y="262652"/>
                  </a:lnTo>
                  <a:lnTo>
                    <a:pt x="664833" y="261597"/>
                  </a:lnTo>
                  <a:lnTo>
                    <a:pt x="662318" y="266095"/>
                  </a:lnTo>
                  <a:lnTo>
                    <a:pt x="661747" y="272480"/>
                  </a:lnTo>
                  <a:lnTo>
                    <a:pt x="665918" y="273203"/>
                  </a:lnTo>
                  <a:lnTo>
                    <a:pt x="661118" y="279255"/>
                  </a:lnTo>
                  <a:lnTo>
                    <a:pt x="661175" y="281254"/>
                  </a:lnTo>
                  <a:lnTo>
                    <a:pt x="655631" y="281088"/>
                  </a:lnTo>
                  <a:lnTo>
                    <a:pt x="649288" y="282531"/>
                  </a:lnTo>
                  <a:lnTo>
                    <a:pt x="648602" y="292027"/>
                  </a:lnTo>
                  <a:lnTo>
                    <a:pt x="643858" y="298746"/>
                  </a:lnTo>
                  <a:lnTo>
                    <a:pt x="641172" y="298468"/>
                  </a:lnTo>
                  <a:lnTo>
                    <a:pt x="639629" y="305520"/>
                  </a:lnTo>
                  <a:lnTo>
                    <a:pt x="640201" y="307908"/>
                  </a:lnTo>
                  <a:lnTo>
                    <a:pt x="637800" y="311462"/>
                  </a:lnTo>
                  <a:lnTo>
                    <a:pt x="639001" y="315127"/>
                  </a:lnTo>
                  <a:lnTo>
                    <a:pt x="636829" y="317126"/>
                  </a:lnTo>
                  <a:lnTo>
                    <a:pt x="637915" y="321624"/>
                  </a:lnTo>
                  <a:lnTo>
                    <a:pt x="640144" y="324622"/>
                  </a:lnTo>
                  <a:lnTo>
                    <a:pt x="639744" y="328953"/>
                  </a:lnTo>
                  <a:lnTo>
                    <a:pt x="638029" y="331230"/>
                  </a:lnTo>
                  <a:lnTo>
                    <a:pt x="639115" y="337561"/>
                  </a:lnTo>
                  <a:lnTo>
                    <a:pt x="641401" y="339171"/>
                  </a:lnTo>
                  <a:lnTo>
                    <a:pt x="644258" y="338449"/>
                  </a:lnTo>
                  <a:lnTo>
                    <a:pt x="644316" y="342170"/>
                  </a:lnTo>
                  <a:lnTo>
                    <a:pt x="640201" y="345279"/>
                  </a:lnTo>
                  <a:lnTo>
                    <a:pt x="641515" y="346723"/>
                  </a:lnTo>
                  <a:lnTo>
                    <a:pt x="637743" y="349111"/>
                  </a:lnTo>
                  <a:lnTo>
                    <a:pt x="638829" y="352054"/>
                  </a:lnTo>
                  <a:lnTo>
                    <a:pt x="637343" y="356996"/>
                  </a:lnTo>
                  <a:lnTo>
                    <a:pt x="624313" y="371211"/>
                  </a:lnTo>
                  <a:lnTo>
                    <a:pt x="621284" y="372433"/>
                  </a:lnTo>
                  <a:lnTo>
                    <a:pt x="615054" y="371544"/>
                  </a:lnTo>
                  <a:lnTo>
                    <a:pt x="609454" y="373044"/>
                  </a:lnTo>
                  <a:lnTo>
                    <a:pt x="612368" y="376486"/>
                  </a:lnTo>
                  <a:lnTo>
                    <a:pt x="609225" y="381206"/>
                  </a:lnTo>
                  <a:lnTo>
                    <a:pt x="603796" y="382928"/>
                  </a:lnTo>
                  <a:lnTo>
                    <a:pt x="600252" y="382428"/>
                  </a:lnTo>
                  <a:lnTo>
                    <a:pt x="599452" y="385038"/>
                  </a:lnTo>
                  <a:lnTo>
                    <a:pt x="594423" y="384760"/>
                  </a:lnTo>
                  <a:lnTo>
                    <a:pt x="594595" y="386926"/>
                  </a:lnTo>
                  <a:lnTo>
                    <a:pt x="586651" y="388481"/>
                  </a:lnTo>
                  <a:lnTo>
                    <a:pt x="583507" y="387592"/>
                  </a:lnTo>
                  <a:lnTo>
                    <a:pt x="580821" y="390424"/>
                  </a:lnTo>
                  <a:lnTo>
                    <a:pt x="582078" y="394311"/>
                  </a:lnTo>
                  <a:lnTo>
                    <a:pt x="579964" y="396255"/>
                  </a:lnTo>
                  <a:lnTo>
                    <a:pt x="580078" y="399753"/>
                  </a:lnTo>
                  <a:lnTo>
                    <a:pt x="575163" y="398365"/>
                  </a:lnTo>
                  <a:lnTo>
                    <a:pt x="577392" y="402085"/>
                  </a:lnTo>
                  <a:lnTo>
                    <a:pt x="577278" y="409248"/>
                  </a:lnTo>
                  <a:lnTo>
                    <a:pt x="580078" y="410026"/>
                  </a:lnTo>
                  <a:lnTo>
                    <a:pt x="580821" y="413247"/>
                  </a:lnTo>
                  <a:lnTo>
                    <a:pt x="584307" y="417966"/>
                  </a:lnTo>
                  <a:lnTo>
                    <a:pt x="581736" y="418744"/>
                  </a:lnTo>
                  <a:lnTo>
                    <a:pt x="578592" y="416634"/>
                  </a:lnTo>
                  <a:lnTo>
                    <a:pt x="575106" y="421243"/>
                  </a:lnTo>
                  <a:lnTo>
                    <a:pt x="571277" y="424186"/>
                  </a:lnTo>
                  <a:lnTo>
                    <a:pt x="574249" y="428961"/>
                  </a:lnTo>
                  <a:lnTo>
                    <a:pt x="569677" y="431349"/>
                  </a:lnTo>
                  <a:lnTo>
                    <a:pt x="566819" y="429961"/>
                  </a:lnTo>
                  <a:lnTo>
                    <a:pt x="567219" y="427906"/>
                  </a:lnTo>
                  <a:lnTo>
                    <a:pt x="563047" y="426629"/>
                  </a:lnTo>
                  <a:lnTo>
                    <a:pt x="558190" y="431960"/>
                  </a:lnTo>
                  <a:lnTo>
                    <a:pt x="553675" y="427295"/>
                  </a:lnTo>
                  <a:lnTo>
                    <a:pt x="549731" y="425407"/>
                  </a:lnTo>
                  <a:lnTo>
                    <a:pt x="546359" y="429794"/>
                  </a:lnTo>
                  <a:lnTo>
                    <a:pt x="543616" y="426684"/>
                  </a:lnTo>
                  <a:lnTo>
                    <a:pt x="541559" y="431016"/>
                  </a:lnTo>
                  <a:lnTo>
                    <a:pt x="545102" y="433681"/>
                  </a:lnTo>
                  <a:lnTo>
                    <a:pt x="543902" y="436513"/>
                  </a:lnTo>
                  <a:lnTo>
                    <a:pt x="544645" y="444676"/>
                  </a:lnTo>
                  <a:lnTo>
                    <a:pt x="544016" y="448674"/>
                  </a:lnTo>
                  <a:lnTo>
                    <a:pt x="546074" y="449507"/>
                  </a:lnTo>
                  <a:lnTo>
                    <a:pt x="546074" y="449507"/>
                  </a:lnTo>
                  <a:lnTo>
                    <a:pt x="546417" y="452283"/>
                  </a:lnTo>
                  <a:lnTo>
                    <a:pt x="546417" y="452283"/>
                  </a:lnTo>
                  <a:lnTo>
                    <a:pt x="547617" y="456892"/>
                  </a:lnTo>
                  <a:lnTo>
                    <a:pt x="542588" y="457503"/>
                  </a:lnTo>
                  <a:lnTo>
                    <a:pt x="538244" y="454505"/>
                  </a:lnTo>
                  <a:lnTo>
                    <a:pt x="537615" y="457059"/>
                  </a:lnTo>
                  <a:lnTo>
                    <a:pt x="532072" y="458058"/>
                  </a:lnTo>
                  <a:lnTo>
                    <a:pt x="532072" y="458058"/>
                  </a:lnTo>
                  <a:lnTo>
                    <a:pt x="530986" y="457670"/>
                  </a:lnTo>
                  <a:lnTo>
                    <a:pt x="530986" y="457670"/>
                  </a:lnTo>
                  <a:lnTo>
                    <a:pt x="529500" y="456281"/>
                  </a:lnTo>
                  <a:lnTo>
                    <a:pt x="523213" y="456004"/>
                  </a:lnTo>
                  <a:lnTo>
                    <a:pt x="520699" y="459280"/>
                  </a:lnTo>
                  <a:lnTo>
                    <a:pt x="516012" y="460557"/>
                  </a:lnTo>
                  <a:lnTo>
                    <a:pt x="511269" y="458114"/>
                  </a:lnTo>
                  <a:lnTo>
                    <a:pt x="506182" y="461834"/>
                  </a:lnTo>
                  <a:lnTo>
                    <a:pt x="505725" y="469331"/>
                  </a:lnTo>
                  <a:lnTo>
                    <a:pt x="503497" y="479382"/>
                  </a:lnTo>
                  <a:lnTo>
                    <a:pt x="500925" y="481047"/>
                  </a:lnTo>
                  <a:lnTo>
                    <a:pt x="500925" y="481047"/>
                  </a:lnTo>
                  <a:lnTo>
                    <a:pt x="496410" y="482602"/>
                  </a:lnTo>
                  <a:lnTo>
                    <a:pt x="491438" y="482491"/>
                  </a:lnTo>
                  <a:lnTo>
                    <a:pt x="490695" y="479215"/>
                  </a:lnTo>
                  <a:lnTo>
                    <a:pt x="487437" y="484601"/>
                  </a:lnTo>
                  <a:lnTo>
                    <a:pt x="488523" y="490598"/>
                  </a:lnTo>
                  <a:lnTo>
                    <a:pt x="491666" y="497151"/>
                  </a:lnTo>
                  <a:lnTo>
                    <a:pt x="491380" y="500538"/>
                  </a:lnTo>
                  <a:lnTo>
                    <a:pt x="483837" y="499927"/>
                  </a:lnTo>
                  <a:lnTo>
                    <a:pt x="479265" y="496873"/>
                  </a:lnTo>
                  <a:lnTo>
                    <a:pt x="475321" y="490543"/>
                  </a:lnTo>
                  <a:lnTo>
                    <a:pt x="474578" y="493875"/>
                  </a:lnTo>
                  <a:lnTo>
                    <a:pt x="472007" y="496873"/>
                  </a:lnTo>
                  <a:lnTo>
                    <a:pt x="468692" y="499594"/>
                  </a:lnTo>
                  <a:lnTo>
                    <a:pt x="467663" y="502482"/>
                  </a:lnTo>
                  <a:lnTo>
                    <a:pt x="463491" y="500871"/>
                  </a:lnTo>
                  <a:lnTo>
                    <a:pt x="457204" y="502315"/>
                  </a:lnTo>
                  <a:lnTo>
                    <a:pt x="441317" y="503647"/>
                  </a:lnTo>
                  <a:lnTo>
                    <a:pt x="435773" y="507091"/>
                  </a:lnTo>
                  <a:lnTo>
                    <a:pt x="431373" y="507313"/>
                  </a:lnTo>
                  <a:lnTo>
                    <a:pt x="427315" y="504258"/>
                  </a:lnTo>
                  <a:lnTo>
                    <a:pt x="422800" y="503759"/>
                  </a:lnTo>
                  <a:lnTo>
                    <a:pt x="422171" y="500427"/>
                  </a:lnTo>
                  <a:lnTo>
                    <a:pt x="425429" y="497262"/>
                  </a:lnTo>
                  <a:lnTo>
                    <a:pt x="431715" y="495041"/>
                  </a:lnTo>
                  <a:lnTo>
                    <a:pt x="431373" y="489488"/>
                  </a:lnTo>
                  <a:lnTo>
                    <a:pt x="428744" y="489432"/>
                  </a:lnTo>
                  <a:lnTo>
                    <a:pt x="427658" y="489099"/>
                  </a:lnTo>
                  <a:lnTo>
                    <a:pt x="427200" y="488322"/>
                  </a:lnTo>
                  <a:lnTo>
                    <a:pt x="412741" y="487266"/>
                  </a:lnTo>
                  <a:lnTo>
                    <a:pt x="407484" y="483546"/>
                  </a:lnTo>
                  <a:lnTo>
                    <a:pt x="403026" y="485156"/>
                  </a:lnTo>
                  <a:lnTo>
                    <a:pt x="400111" y="483602"/>
                  </a:lnTo>
                  <a:lnTo>
                    <a:pt x="394911" y="485990"/>
                  </a:lnTo>
                  <a:lnTo>
                    <a:pt x="393825" y="483602"/>
                  </a:lnTo>
                  <a:lnTo>
                    <a:pt x="393996" y="483435"/>
                  </a:lnTo>
                  <a:lnTo>
                    <a:pt x="388624" y="480326"/>
                  </a:lnTo>
                  <a:lnTo>
                    <a:pt x="386852" y="481880"/>
                  </a:lnTo>
                  <a:lnTo>
                    <a:pt x="383823" y="478271"/>
                  </a:lnTo>
                  <a:lnTo>
                    <a:pt x="380623" y="478548"/>
                  </a:lnTo>
                  <a:lnTo>
                    <a:pt x="371422" y="490765"/>
                  </a:lnTo>
                  <a:lnTo>
                    <a:pt x="362620" y="492931"/>
                  </a:lnTo>
                  <a:lnTo>
                    <a:pt x="356334" y="492209"/>
                  </a:lnTo>
                  <a:lnTo>
                    <a:pt x="347075" y="497095"/>
                  </a:lnTo>
                  <a:lnTo>
                    <a:pt x="345247" y="495651"/>
                  </a:lnTo>
                  <a:lnTo>
                    <a:pt x="348904" y="490099"/>
                  </a:lnTo>
                  <a:lnTo>
                    <a:pt x="348104" y="486267"/>
                  </a:lnTo>
                  <a:lnTo>
                    <a:pt x="344789" y="486489"/>
                  </a:lnTo>
                  <a:lnTo>
                    <a:pt x="340217" y="491154"/>
                  </a:lnTo>
                  <a:lnTo>
                    <a:pt x="343703" y="494263"/>
                  </a:lnTo>
                  <a:lnTo>
                    <a:pt x="335759" y="495374"/>
                  </a:lnTo>
                  <a:lnTo>
                    <a:pt x="328901" y="491653"/>
                  </a:lnTo>
                  <a:lnTo>
                    <a:pt x="321815" y="492819"/>
                  </a:lnTo>
                  <a:lnTo>
                    <a:pt x="319129" y="487655"/>
                  </a:lnTo>
                  <a:lnTo>
                    <a:pt x="315871" y="486600"/>
                  </a:lnTo>
                  <a:lnTo>
                    <a:pt x="315700" y="483991"/>
                  </a:lnTo>
                  <a:lnTo>
                    <a:pt x="313071" y="481158"/>
                  </a:lnTo>
                  <a:lnTo>
                    <a:pt x="310671" y="482214"/>
                  </a:lnTo>
                  <a:lnTo>
                    <a:pt x="307870" y="480714"/>
                  </a:lnTo>
                  <a:lnTo>
                    <a:pt x="299069" y="484601"/>
                  </a:lnTo>
                  <a:lnTo>
                    <a:pt x="288896" y="486489"/>
                  </a:lnTo>
                  <a:lnTo>
                    <a:pt x="287182" y="484768"/>
                  </a:lnTo>
                  <a:lnTo>
                    <a:pt x="283695" y="487600"/>
                  </a:lnTo>
                  <a:lnTo>
                    <a:pt x="278095" y="486656"/>
                  </a:lnTo>
                  <a:lnTo>
                    <a:pt x="279409" y="484879"/>
                  </a:lnTo>
                  <a:lnTo>
                    <a:pt x="277237" y="480270"/>
                  </a:lnTo>
                  <a:lnTo>
                    <a:pt x="272951" y="482047"/>
                  </a:lnTo>
                  <a:lnTo>
                    <a:pt x="268950" y="486822"/>
                  </a:lnTo>
                  <a:lnTo>
                    <a:pt x="266665" y="486045"/>
                  </a:lnTo>
                  <a:lnTo>
                    <a:pt x="266036" y="479493"/>
                  </a:lnTo>
                  <a:lnTo>
                    <a:pt x="261750" y="472885"/>
                  </a:lnTo>
                  <a:lnTo>
                    <a:pt x="258149" y="473551"/>
                  </a:lnTo>
                  <a:lnTo>
                    <a:pt x="255406" y="475939"/>
                  </a:lnTo>
                  <a:lnTo>
                    <a:pt x="251405" y="474384"/>
                  </a:lnTo>
                  <a:lnTo>
                    <a:pt x="251005" y="472607"/>
                  </a:lnTo>
                  <a:lnTo>
                    <a:pt x="246719" y="470386"/>
                  </a:lnTo>
                  <a:lnTo>
                    <a:pt x="241633" y="465943"/>
                  </a:lnTo>
                  <a:lnTo>
                    <a:pt x="234603" y="464333"/>
                  </a:lnTo>
                  <a:lnTo>
                    <a:pt x="234660" y="460335"/>
                  </a:lnTo>
                  <a:lnTo>
                    <a:pt x="238375" y="457559"/>
                  </a:lnTo>
                  <a:lnTo>
                    <a:pt x="238489" y="454782"/>
                  </a:lnTo>
                  <a:lnTo>
                    <a:pt x="232888" y="451506"/>
                  </a:lnTo>
                  <a:lnTo>
                    <a:pt x="230545" y="453949"/>
                  </a:lnTo>
                  <a:lnTo>
                    <a:pt x="226945" y="452894"/>
                  </a:lnTo>
                  <a:lnTo>
                    <a:pt x="226088" y="449507"/>
                  </a:lnTo>
                  <a:lnTo>
                    <a:pt x="219858" y="447674"/>
                  </a:lnTo>
                  <a:lnTo>
                    <a:pt x="214600" y="448119"/>
                  </a:lnTo>
                  <a:lnTo>
                    <a:pt x="213457" y="445786"/>
                  </a:lnTo>
                  <a:lnTo>
                    <a:pt x="208657" y="445453"/>
                  </a:lnTo>
                  <a:lnTo>
                    <a:pt x="204942" y="450284"/>
                  </a:lnTo>
                  <a:lnTo>
                    <a:pt x="203513" y="446286"/>
                  </a:lnTo>
                  <a:lnTo>
                    <a:pt x="205685" y="444121"/>
                  </a:lnTo>
                  <a:lnTo>
                    <a:pt x="206542" y="437290"/>
                  </a:lnTo>
                  <a:lnTo>
                    <a:pt x="204313" y="432737"/>
                  </a:lnTo>
                  <a:lnTo>
                    <a:pt x="205685" y="430183"/>
                  </a:lnTo>
                  <a:lnTo>
                    <a:pt x="202599" y="428017"/>
                  </a:lnTo>
                  <a:lnTo>
                    <a:pt x="205285" y="425519"/>
                  </a:lnTo>
                  <a:lnTo>
                    <a:pt x="204027" y="420188"/>
                  </a:lnTo>
                  <a:lnTo>
                    <a:pt x="202313" y="417911"/>
                  </a:lnTo>
                  <a:lnTo>
                    <a:pt x="201684" y="413136"/>
                  </a:lnTo>
                  <a:lnTo>
                    <a:pt x="192369" y="411636"/>
                  </a:lnTo>
                  <a:lnTo>
                    <a:pt x="194769" y="408749"/>
                  </a:lnTo>
                  <a:lnTo>
                    <a:pt x="192140" y="400586"/>
                  </a:lnTo>
                  <a:lnTo>
                    <a:pt x="194712" y="398865"/>
                  </a:lnTo>
                  <a:lnTo>
                    <a:pt x="194426" y="394422"/>
                  </a:lnTo>
                  <a:lnTo>
                    <a:pt x="197112" y="385871"/>
                  </a:lnTo>
                  <a:lnTo>
                    <a:pt x="200484" y="388592"/>
                  </a:lnTo>
                  <a:lnTo>
                    <a:pt x="206199" y="388592"/>
                  </a:lnTo>
                  <a:lnTo>
                    <a:pt x="210314" y="377097"/>
                  </a:lnTo>
                  <a:lnTo>
                    <a:pt x="212543" y="375154"/>
                  </a:lnTo>
                  <a:lnTo>
                    <a:pt x="211457" y="372100"/>
                  </a:lnTo>
                  <a:lnTo>
                    <a:pt x="216315" y="369157"/>
                  </a:lnTo>
                  <a:lnTo>
                    <a:pt x="217972" y="365658"/>
                  </a:lnTo>
                  <a:lnTo>
                    <a:pt x="215629" y="364214"/>
                  </a:lnTo>
                  <a:lnTo>
                    <a:pt x="215172" y="364214"/>
                  </a:lnTo>
                  <a:lnTo>
                    <a:pt x="214772" y="364325"/>
                  </a:lnTo>
                  <a:lnTo>
                    <a:pt x="214543" y="364436"/>
                  </a:lnTo>
                  <a:lnTo>
                    <a:pt x="214029" y="364770"/>
                  </a:lnTo>
                  <a:lnTo>
                    <a:pt x="212943" y="364714"/>
                  </a:lnTo>
                  <a:lnTo>
                    <a:pt x="212600" y="364659"/>
                  </a:lnTo>
                  <a:lnTo>
                    <a:pt x="212486" y="364659"/>
                  </a:lnTo>
                  <a:lnTo>
                    <a:pt x="212429" y="364603"/>
                  </a:lnTo>
                  <a:lnTo>
                    <a:pt x="212371" y="364548"/>
                  </a:lnTo>
                  <a:lnTo>
                    <a:pt x="212143" y="364603"/>
                  </a:lnTo>
                  <a:lnTo>
                    <a:pt x="212029" y="364714"/>
                  </a:lnTo>
                  <a:lnTo>
                    <a:pt x="205971" y="359328"/>
                  </a:lnTo>
                  <a:lnTo>
                    <a:pt x="206656" y="357773"/>
                  </a:lnTo>
                  <a:lnTo>
                    <a:pt x="202770" y="356774"/>
                  </a:lnTo>
                  <a:lnTo>
                    <a:pt x="201113" y="359606"/>
                  </a:lnTo>
                  <a:lnTo>
                    <a:pt x="198713" y="357829"/>
                  </a:lnTo>
                  <a:lnTo>
                    <a:pt x="196369" y="353331"/>
                  </a:lnTo>
                  <a:lnTo>
                    <a:pt x="192312" y="353553"/>
                  </a:lnTo>
                  <a:lnTo>
                    <a:pt x="188940" y="351221"/>
                  </a:lnTo>
                  <a:lnTo>
                    <a:pt x="186939" y="354886"/>
                  </a:lnTo>
                  <a:lnTo>
                    <a:pt x="178538" y="358217"/>
                  </a:lnTo>
                  <a:lnTo>
                    <a:pt x="174595" y="358106"/>
                  </a:lnTo>
                  <a:lnTo>
                    <a:pt x="174138" y="360161"/>
                  </a:lnTo>
                  <a:lnTo>
                    <a:pt x="166765" y="359217"/>
                  </a:lnTo>
                  <a:lnTo>
                    <a:pt x="164079" y="356940"/>
                  </a:lnTo>
                  <a:lnTo>
                    <a:pt x="165222" y="355163"/>
                  </a:lnTo>
                  <a:lnTo>
                    <a:pt x="159336" y="348000"/>
                  </a:lnTo>
                  <a:lnTo>
                    <a:pt x="154421" y="347000"/>
                  </a:lnTo>
                  <a:lnTo>
                    <a:pt x="150020" y="347778"/>
                  </a:lnTo>
                  <a:lnTo>
                    <a:pt x="148134" y="346223"/>
                  </a:lnTo>
                  <a:lnTo>
                    <a:pt x="141962" y="346778"/>
                  </a:lnTo>
                  <a:lnTo>
                    <a:pt x="139619" y="352109"/>
                  </a:lnTo>
                  <a:lnTo>
                    <a:pt x="136361" y="350999"/>
                  </a:lnTo>
                  <a:lnTo>
                    <a:pt x="130303" y="352220"/>
                  </a:lnTo>
                  <a:lnTo>
                    <a:pt x="128932" y="354219"/>
                  </a:lnTo>
                  <a:lnTo>
                    <a:pt x="125217" y="347112"/>
                  </a:lnTo>
                  <a:lnTo>
                    <a:pt x="122131" y="346390"/>
                  </a:lnTo>
                  <a:lnTo>
                    <a:pt x="119730" y="343558"/>
                  </a:lnTo>
                  <a:lnTo>
                    <a:pt x="116187" y="342725"/>
                  </a:lnTo>
                  <a:lnTo>
                    <a:pt x="114587" y="339560"/>
                  </a:lnTo>
                  <a:lnTo>
                    <a:pt x="107557" y="337894"/>
                  </a:lnTo>
                  <a:lnTo>
                    <a:pt x="105386" y="339337"/>
                  </a:lnTo>
                  <a:lnTo>
                    <a:pt x="100699" y="339171"/>
                  </a:lnTo>
                  <a:lnTo>
                    <a:pt x="99213" y="327899"/>
                  </a:lnTo>
                  <a:lnTo>
                    <a:pt x="97727" y="327232"/>
                  </a:lnTo>
                  <a:lnTo>
                    <a:pt x="96184" y="322179"/>
                  </a:lnTo>
                  <a:lnTo>
                    <a:pt x="99328" y="319902"/>
                  </a:lnTo>
                  <a:lnTo>
                    <a:pt x="102414" y="314294"/>
                  </a:lnTo>
                  <a:lnTo>
                    <a:pt x="107614" y="310907"/>
                  </a:lnTo>
                  <a:lnTo>
                    <a:pt x="112301" y="312795"/>
                  </a:lnTo>
                  <a:lnTo>
                    <a:pt x="111786" y="309185"/>
                  </a:lnTo>
                  <a:lnTo>
                    <a:pt x="106529" y="305021"/>
                  </a:lnTo>
                  <a:lnTo>
                    <a:pt x="112301" y="305298"/>
                  </a:lnTo>
                  <a:lnTo>
                    <a:pt x="117730" y="299412"/>
                  </a:lnTo>
                  <a:lnTo>
                    <a:pt x="122131" y="298635"/>
                  </a:lnTo>
                  <a:lnTo>
                    <a:pt x="123045" y="294637"/>
                  </a:lnTo>
                  <a:lnTo>
                    <a:pt x="126417" y="292638"/>
                  </a:lnTo>
                  <a:lnTo>
                    <a:pt x="130132" y="292804"/>
                  </a:lnTo>
                  <a:lnTo>
                    <a:pt x="132075" y="295414"/>
                  </a:lnTo>
                  <a:lnTo>
                    <a:pt x="134189" y="294470"/>
                  </a:lnTo>
                  <a:lnTo>
                    <a:pt x="138876" y="296414"/>
                  </a:lnTo>
                  <a:lnTo>
                    <a:pt x="140133" y="300634"/>
                  </a:lnTo>
                  <a:lnTo>
                    <a:pt x="143848" y="296913"/>
                  </a:lnTo>
                  <a:lnTo>
                    <a:pt x="146820" y="295803"/>
                  </a:lnTo>
                  <a:lnTo>
                    <a:pt x="148134" y="292915"/>
                  </a:lnTo>
                  <a:lnTo>
                    <a:pt x="153278" y="288306"/>
                  </a:lnTo>
                  <a:lnTo>
                    <a:pt x="151335" y="284697"/>
                  </a:lnTo>
                  <a:lnTo>
                    <a:pt x="154021" y="278589"/>
                  </a:lnTo>
                  <a:lnTo>
                    <a:pt x="154764" y="272647"/>
                  </a:lnTo>
                  <a:lnTo>
                    <a:pt x="152821" y="265428"/>
                  </a:lnTo>
                  <a:lnTo>
                    <a:pt x="157964" y="262430"/>
                  </a:lnTo>
                  <a:lnTo>
                    <a:pt x="156193" y="258710"/>
                  </a:lnTo>
                  <a:lnTo>
                    <a:pt x="158021" y="256933"/>
                  </a:lnTo>
                  <a:lnTo>
                    <a:pt x="154764" y="255711"/>
                  </a:lnTo>
                  <a:lnTo>
                    <a:pt x="152020" y="249047"/>
                  </a:lnTo>
                  <a:lnTo>
                    <a:pt x="148592" y="244772"/>
                  </a:lnTo>
                  <a:lnTo>
                    <a:pt x="149106" y="242828"/>
                  </a:lnTo>
                  <a:lnTo>
                    <a:pt x="145105" y="239441"/>
                  </a:lnTo>
                  <a:lnTo>
                    <a:pt x="144762" y="235554"/>
                  </a:lnTo>
                  <a:lnTo>
                    <a:pt x="141219" y="234554"/>
                  </a:lnTo>
                  <a:lnTo>
                    <a:pt x="139962" y="232389"/>
                  </a:lnTo>
                  <a:lnTo>
                    <a:pt x="136761" y="233388"/>
                  </a:lnTo>
                  <a:lnTo>
                    <a:pt x="132647" y="232222"/>
                  </a:lnTo>
                  <a:lnTo>
                    <a:pt x="131046" y="234554"/>
                  </a:lnTo>
                  <a:lnTo>
                    <a:pt x="131618" y="237608"/>
                  </a:lnTo>
                  <a:lnTo>
                    <a:pt x="130132" y="240552"/>
                  </a:lnTo>
                  <a:lnTo>
                    <a:pt x="127103" y="238886"/>
                  </a:lnTo>
                  <a:lnTo>
                    <a:pt x="125446" y="241551"/>
                  </a:lnTo>
                  <a:lnTo>
                    <a:pt x="121273" y="242273"/>
                  </a:lnTo>
                  <a:lnTo>
                    <a:pt x="121788" y="239385"/>
                  </a:lnTo>
                  <a:lnTo>
                    <a:pt x="118359" y="237164"/>
                  </a:lnTo>
                  <a:lnTo>
                    <a:pt x="115959" y="238608"/>
                  </a:lnTo>
                  <a:lnTo>
                    <a:pt x="112701" y="237886"/>
                  </a:lnTo>
                  <a:lnTo>
                    <a:pt x="107614" y="241329"/>
                  </a:lnTo>
                  <a:lnTo>
                    <a:pt x="105671" y="231778"/>
                  </a:lnTo>
                  <a:lnTo>
                    <a:pt x="102528" y="230667"/>
                  </a:lnTo>
                  <a:lnTo>
                    <a:pt x="96870" y="231445"/>
                  </a:lnTo>
                  <a:lnTo>
                    <a:pt x="93098" y="242939"/>
                  </a:lnTo>
                  <a:lnTo>
                    <a:pt x="85040" y="240218"/>
                  </a:lnTo>
                  <a:lnTo>
                    <a:pt x="84068" y="237997"/>
                  </a:lnTo>
                  <a:lnTo>
                    <a:pt x="78353" y="235054"/>
                  </a:lnTo>
                  <a:lnTo>
                    <a:pt x="77096" y="232833"/>
                  </a:lnTo>
                  <a:lnTo>
                    <a:pt x="72696" y="235221"/>
                  </a:lnTo>
                  <a:lnTo>
                    <a:pt x="74524" y="237053"/>
                  </a:lnTo>
                  <a:lnTo>
                    <a:pt x="71495" y="238441"/>
                  </a:lnTo>
                  <a:lnTo>
                    <a:pt x="65952" y="233944"/>
                  </a:lnTo>
                  <a:lnTo>
                    <a:pt x="64294" y="227669"/>
                  </a:lnTo>
                  <a:lnTo>
                    <a:pt x="68638" y="227835"/>
                  </a:lnTo>
                  <a:lnTo>
                    <a:pt x="69895" y="223449"/>
                  </a:lnTo>
                  <a:lnTo>
                    <a:pt x="67323" y="222838"/>
                  </a:lnTo>
                  <a:lnTo>
                    <a:pt x="62637" y="215341"/>
                  </a:lnTo>
                  <a:lnTo>
                    <a:pt x="65609" y="211454"/>
                  </a:lnTo>
                  <a:lnTo>
                    <a:pt x="64809" y="209344"/>
                  </a:lnTo>
                  <a:lnTo>
                    <a:pt x="60237" y="206346"/>
                  </a:lnTo>
                  <a:lnTo>
                    <a:pt x="57722" y="206790"/>
                  </a:lnTo>
                  <a:lnTo>
                    <a:pt x="57265" y="202459"/>
                  </a:lnTo>
                  <a:lnTo>
                    <a:pt x="51321" y="199682"/>
                  </a:lnTo>
                  <a:lnTo>
                    <a:pt x="45492" y="202681"/>
                  </a:lnTo>
                  <a:lnTo>
                    <a:pt x="40863" y="202847"/>
                  </a:lnTo>
                  <a:lnTo>
                    <a:pt x="39377" y="201292"/>
                  </a:lnTo>
                  <a:lnTo>
                    <a:pt x="32176" y="199238"/>
                  </a:lnTo>
                  <a:lnTo>
                    <a:pt x="27375" y="199515"/>
                  </a:lnTo>
                  <a:lnTo>
                    <a:pt x="25603" y="197905"/>
                  </a:lnTo>
                  <a:lnTo>
                    <a:pt x="24003" y="200349"/>
                  </a:lnTo>
                  <a:lnTo>
                    <a:pt x="20974" y="199738"/>
                  </a:lnTo>
                  <a:lnTo>
                    <a:pt x="19831" y="201959"/>
                  </a:lnTo>
                  <a:lnTo>
                    <a:pt x="21489" y="210066"/>
                  </a:lnTo>
                  <a:lnTo>
                    <a:pt x="20346" y="212010"/>
                  </a:lnTo>
                  <a:lnTo>
                    <a:pt x="14116" y="207234"/>
                  </a:lnTo>
                  <a:lnTo>
                    <a:pt x="11259" y="206290"/>
                  </a:lnTo>
                  <a:lnTo>
                    <a:pt x="13030" y="204180"/>
                  </a:lnTo>
                  <a:lnTo>
                    <a:pt x="11773" y="201737"/>
                  </a:lnTo>
                  <a:lnTo>
                    <a:pt x="8001" y="201459"/>
                  </a:lnTo>
                  <a:lnTo>
                    <a:pt x="5601" y="191853"/>
                  </a:lnTo>
                  <a:lnTo>
                    <a:pt x="2857" y="190187"/>
                  </a:lnTo>
                  <a:lnTo>
                    <a:pt x="0" y="178137"/>
                  </a:lnTo>
                  <a:lnTo>
                    <a:pt x="3715" y="170141"/>
                  </a:lnTo>
                  <a:lnTo>
                    <a:pt x="9830" y="172417"/>
                  </a:lnTo>
                  <a:lnTo>
                    <a:pt x="12916" y="177360"/>
                  </a:lnTo>
                  <a:lnTo>
                    <a:pt x="19831" y="178914"/>
                  </a:lnTo>
                  <a:lnTo>
                    <a:pt x="22231" y="181746"/>
                  </a:lnTo>
                  <a:lnTo>
                    <a:pt x="26175" y="177471"/>
                  </a:lnTo>
                  <a:lnTo>
                    <a:pt x="32690" y="175805"/>
                  </a:lnTo>
                  <a:lnTo>
                    <a:pt x="34919" y="170252"/>
                  </a:lnTo>
                  <a:lnTo>
                    <a:pt x="38005" y="167975"/>
                  </a:lnTo>
                  <a:lnTo>
                    <a:pt x="50464" y="164421"/>
                  </a:lnTo>
                  <a:lnTo>
                    <a:pt x="49835" y="161534"/>
                  </a:lnTo>
                  <a:lnTo>
                    <a:pt x="50978" y="155703"/>
                  </a:lnTo>
                  <a:lnTo>
                    <a:pt x="54579" y="151039"/>
                  </a:lnTo>
                  <a:lnTo>
                    <a:pt x="54979" y="151316"/>
                  </a:lnTo>
                  <a:lnTo>
                    <a:pt x="56293" y="150039"/>
                  </a:lnTo>
                  <a:lnTo>
                    <a:pt x="56236" y="149984"/>
                  </a:lnTo>
                  <a:lnTo>
                    <a:pt x="59551" y="146819"/>
                  </a:lnTo>
                  <a:lnTo>
                    <a:pt x="61951" y="146930"/>
                  </a:lnTo>
                  <a:lnTo>
                    <a:pt x="63894" y="144209"/>
                  </a:lnTo>
                  <a:lnTo>
                    <a:pt x="67095" y="143154"/>
                  </a:lnTo>
                  <a:lnTo>
                    <a:pt x="70695" y="146041"/>
                  </a:lnTo>
                  <a:lnTo>
                    <a:pt x="72181" y="149928"/>
                  </a:lnTo>
                  <a:lnTo>
                    <a:pt x="78353" y="150206"/>
                  </a:lnTo>
                  <a:lnTo>
                    <a:pt x="81268" y="148485"/>
                  </a:lnTo>
                  <a:lnTo>
                    <a:pt x="87097" y="149762"/>
                  </a:lnTo>
                  <a:lnTo>
                    <a:pt x="89783" y="155870"/>
                  </a:lnTo>
                  <a:lnTo>
                    <a:pt x="93098" y="159757"/>
                  </a:lnTo>
                  <a:lnTo>
                    <a:pt x="93498" y="162200"/>
                  </a:lnTo>
                  <a:lnTo>
                    <a:pt x="100528" y="163422"/>
                  </a:lnTo>
                  <a:lnTo>
                    <a:pt x="103728" y="162755"/>
                  </a:lnTo>
                  <a:lnTo>
                    <a:pt x="104643" y="165032"/>
                  </a:lnTo>
                  <a:lnTo>
                    <a:pt x="112815" y="166365"/>
                  </a:lnTo>
                  <a:lnTo>
                    <a:pt x="118530" y="171418"/>
                  </a:lnTo>
                  <a:lnTo>
                    <a:pt x="124131" y="173084"/>
                  </a:lnTo>
                  <a:lnTo>
                    <a:pt x="127503" y="170363"/>
                  </a:lnTo>
                  <a:lnTo>
                    <a:pt x="134761" y="170807"/>
                  </a:lnTo>
                  <a:lnTo>
                    <a:pt x="136590" y="175638"/>
                  </a:lnTo>
                  <a:lnTo>
                    <a:pt x="142419" y="180192"/>
                  </a:lnTo>
                  <a:lnTo>
                    <a:pt x="144534" y="174972"/>
                  </a:lnTo>
                  <a:lnTo>
                    <a:pt x="150706" y="171918"/>
                  </a:lnTo>
                  <a:lnTo>
                    <a:pt x="154078" y="166976"/>
                  </a:lnTo>
                  <a:lnTo>
                    <a:pt x="156193" y="167198"/>
                  </a:lnTo>
                  <a:lnTo>
                    <a:pt x="159279" y="157924"/>
                  </a:lnTo>
                  <a:lnTo>
                    <a:pt x="158478" y="154371"/>
                  </a:lnTo>
                  <a:lnTo>
                    <a:pt x="153621" y="147374"/>
                  </a:lnTo>
                  <a:lnTo>
                    <a:pt x="157907" y="147485"/>
                  </a:lnTo>
                  <a:lnTo>
                    <a:pt x="160136" y="144542"/>
                  </a:lnTo>
                  <a:lnTo>
                    <a:pt x="163679" y="145652"/>
                  </a:lnTo>
                  <a:lnTo>
                    <a:pt x="168423" y="145375"/>
                  </a:lnTo>
                  <a:lnTo>
                    <a:pt x="170995" y="143876"/>
                  </a:lnTo>
                  <a:lnTo>
                    <a:pt x="181167" y="140710"/>
                  </a:lnTo>
                  <a:lnTo>
                    <a:pt x="181910" y="139267"/>
                  </a:lnTo>
                  <a:lnTo>
                    <a:pt x="188368" y="137156"/>
                  </a:lnTo>
                  <a:lnTo>
                    <a:pt x="191283" y="134214"/>
                  </a:lnTo>
                  <a:lnTo>
                    <a:pt x="194940" y="133714"/>
                  </a:lnTo>
                  <a:lnTo>
                    <a:pt x="199513" y="129105"/>
                  </a:lnTo>
                  <a:lnTo>
                    <a:pt x="199970" y="125829"/>
                  </a:lnTo>
                  <a:lnTo>
                    <a:pt x="204256" y="124329"/>
                  </a:lnTo>
                  <a:lnTo>
                    <a:pt x="208085" y="126051"/>
                  </a:lnTo>
                  <a:lnTo>
                    <a:pt x="211114" y="123941"/>
                  </a:lnTo>
                  <a:lnTo>
                    <a:pt x="213229" y="125162"/>
                  </a:lnTo>
                  <a:lnTo>
                    <a:pt x="219287" y="123552"/>
                  </a:lnTo>
                  <a:lnTo>
                    <a:pt x="222544" y="124052"/>
                  </a:lnTo>
                  <a:lnTo>
                    <a:pt x="224030" y="118943"/>
                  </a:lnTo>
                  <a:lnTo>
                    <a:pt x="226716" y="117000"/>
                  </a:lnTo>
                  <a:lnTo>
                    <a:pt x="230660" y="118832"/>
                  </a:lnTo>
                  <a:lnTo>
                    <a:pt x="234203" y="114445"/>
                  </a:lnTo>
                  <a:lnTo>
                    <a:pt x="234089" y="106505"/>
                  </a:lnTo>
                  <a:lnTo>
                    <a:pt x="231803" y="105894"/>
                  </a:lnTo>
                  <a:lnTo>
                    <a:pt x="229574" y="97786"/>
                  </a:lnTo>
                  <a:lnTo>
                    <a:pt x="232603" y="97287"/>
                  </a:lnTo>
                  <a:lnTo>
                    <a:pt x="234374" y="91845"/>
                  </a:lnTo>
                  <a:lnTo>
                    <a:pt x="239118" y="90457"/>
                  </a:lnTo>
                  <a:lnTo>
                    <a:pt x="238889" y="85292"/>
                  </a:lnTo>
                  <a:lnTo>
                    <a:pt x="250148" y="83293"/>
                  </a:lnTo>
                  <a:lnTo>
                    <a:pt x="251977" y="80295"/>
                  </a:lnTo>
                  <a:lnTo>
                    <a:pt x="254148" y="80628"/>
                  </a:lnTo>
                  <a:lnTo>
                    <a:pt x="254491" y="85570"/>
                  </a:lnTo>
                  <a:lnTo>
                    <a:pt x="257406" y="86958"/>
                  </a:lnTo>
                  <a:lnTo>
                    <a:pt x="264150" y="95399"/>
                  </a:lnTo>
                  <a:lnTo>
                    <a:pt x="261521" y="98286"/>
                  </a:lnTo>
                  <a:lnTo>
                    <a:pt x="262435" y="101507"/>
                  </a:lnTo>
                  <a:lnTo>
                    <a:pt x="266207" y="102340"/>
                  </a:lnTo>
                  <a:lnTo>
                    <a:pt x="267808" y="100452"/>
                  </a:lnTo>
                  <a:lnTo>
                    <a:pt x="271980" y="102395"/>
                  </a:lnTo>
                  <a:lnTo>
                    <a:pt x="270894" y="107115"/>
                  </a:lnTo>
                  <a:lnTo>
                    <a:pt x="273065" y="113057"/>
                  </a:lnTo>
                  <a:lnTo>
                    <a:pt x="277580" y="111946"/>
                  </a:lnTo>
                  <a:lnTo>
                    <a:pt x="278380" y="114334"/>
                  </a:lnTo>
                  <a:lnTo>
                    <a:pt x="276723" y="120775"/>
                  </a:lnTo>
                  <a:lnTo>
                    <a:pt x="280495" y="121275"/>
                  </a:lnTo>
                  <a:lnTo>
                    <a:pt x="286439" y="116389"/>
                  </a:lnTo>
                  <a:lnTo>
                    <a:pt x="288553" y="117000"/>
                  </a:lnTo>
                  <a:lnTo>
                    <a:pt x="291582" y="110891"/>
                  </a:lnTo>
                  <a:lnTo>
                    <a:pt x="294154" y="110280"/>
                  </a:lnTo>
                  <a:lnTo>
                    <a:pt x="294325" y="116167"/>
                  </a:lnTo>
                  <a:lnTo>
                    <a:pt x="297526" y="120165"/>
                  </a:lnTo>
                  <a:lnTo>
                    <a:pt x="297926" y="122774"/>
                  </a:lnTo>
                  <a:lnTo>
                    <a:pt x="301755" y="118054"/>
                  </a:lnTo>
                  <a:lnTo>
                    <a:pt x="303641" y="119221"/>
                  </a:lnTo>
                  <a:lnTo>
                    <a:pt x="303470" y="123385"/>
                  </a:lnTo>
                  <a:lnTo>
                    <a:pt x="306156" y="126828"/>
                  </a:lnTo>
                  <a:lnTo>
                    <a:pt x="303698" y="129882"/>
                  </a:lnTo>
                  <a:lnTo>
                    <a:pt x="310785" y="130826"/>
                  </a:lnTo>
                  <a:lnTo>
                    <a:pt x="313871" y="128216"/>
                  </a:lnTo>
                  <a:lnTo>
                    <a:pt x="319072" y="126717"/>
                  </a:lnTo>
                  <a:lnTo>
                    <a:pt x="325873" y="122552"/>
                  </a:lnTo>
                  <a:lnTo>
                    <a:pt x="333188" y="122830"/>
                  </a:lnTo>
                  <a:lnTo>
                    <a:pt x="336388" y="121164"/>
                  </a:lnTo>
                  <a:lnTo>
                    <a:pt x="339017" y="115056"/>
                  </a:lnTo>
                  <a:lnTo>
                    <a:pt x="339817" y="109448"/>
                  </a:lnTo>
                  <a:lnTo>
                    <a:pt x="338960" y="102618"/>
                  </a:lnTo>
                  <a:lnTo>
                    <a:pt x="343646" y="101118"/>
                  </a:lnTo>
                  <a:lnTo>
                    <a:pt x="340789" y="97065"/>
                  </a:lnTo>
                  <a:lnTo>
                    <a:pt x="343589" y="95621"/>
                  </a:lnTo>
                  <a:lnTo>
                    <a:pt x="349076" y="98564"/>
                  </a:lnTo>
                  <a:lnTo>
                    <a:pt x="348104" y="95288"/>
                  </a:lnTo>
                  <a:lnTo>
                    <a:pt x="351762" y="93455"/>
                  </a:lnTo>
                  <a:lnTo>
                    <a:pt x="354333" y="88735"/>
                  </a:lnTo>
                  <a:lnTo>
                    <a:pt x="358048" y="87680"/>
                  </a:lnTo>
                  <a:lnTo>
                    <a:pt x="359077" y="90013"/>
                  </a:lnTo>
                  <a:lnTo>
                    <a:pt x="362849" y="92289"/>
                  </a:lnTo>
                  <a:lnTo>
                    <a:pt x="364564" y="97231"/>
                  </a:lnTo>
                  <a:lnTo>
                    <a:pt x="369478" y="95621"/>
                  </a:lnTo>
                  <a:lnTo>
                    <a:pt x="380051" y="105172"/>
                  </a:lnTo>
                  <a:lnTo>
                    <a:pt x="380394" y="108337"/>
                  </a:lnTo>
                  <a:lnTo>
                    <a:pt x="383709" y="111114"/>
                  </a:lnTo>
                  <a:lnTo>
                    <a:pt x="384166" y="108281"/>
                  </a:lnTo>
                  <a:lnTo>
                    <a:pt x="381423" y="98342"/>
                  </a:lnTo>
                  <a:lnTo>
                    <a:pt x="382051" y="92234"/>
                  </a:lnTo>
                  <a:lnTo>
                    <a:pt x="384623" y="89290"/>
                  </a:lnTo>
                  <a:lnTo>
                    <a:pt x="389653" y="87958"/>
                  </a:lnTo>
                  <a:lnTo>
                    <a:pt x="386795" y="86237"/>
                  </a:lnTo>
                  <a:lnTo>
                    <a:pt x="387024" y="82683"/>
                  </a:lnTo>
                  <a:lnTo>
                    <a:pt x="389367" y="82405"/>
                  </a:lnTo>
                  <a:lnTo>
                    <a:pt x="389653" y="78740"/>
                  </a:lnTo>
                  <a:lnTo>
                    <a:pt x="392967" y="77519"/>
                  </a:lnTo>
                  <a:lnTo>
                    <a:pt x="398454" y="78185"/>
                  </a:lnTo>
                  <a:lnTo>
                    <a:pt x="399940" y="83516"/>
                  </a:lnTo>
                  <a:lnTo>
                    <a:pt x="398225" y="85792"/>
                  </a:lnTo>
                  <a:lnTo>
                    <a:pt x="401311" y="88624"/>
                  </a:lnTo>
                  <a:lnTo>
                    <a:pt x="402397" y="86237"/>
                  </a:lnTo>
                  <a:lnTo>
                    <a:pt x="408341" y="85626"/>
                  </a:lnTo>
                  <a:lnTo>
                    <a:pt x="408227" y="86958"/>
                  </a:lnTo>
                  <a:lnTo>
                    <a:pt x="413770" y="85515"/>
                  </a:lnTo>
                  <a:lnTo>
                    <a:pt x="420800" y="90124"/>
                  </a:lnTo>
                  <a:lnTo>
                    <a:pt x="426686" y="86181"/>
                  </a:lnTo>
                  <a:lnTo>
                    <a:pt x="423314" y="84515"/>
                  </a:lnTo>
                  <a:lnTo>
                    <a:pt x="421371" y="78074"/>
                  </a:lnTo>
                  <a:lnTo>
                    <a:pt x="425486" y="71466"/>
                  </a:lnTo>
                  <a:lnTo>
                    <a:pt x="425829" y="68689"/>
                  </a:lnTo>
                  <a:lnTo>
                    <a:pt x="422514" y="66857"/>
                  </a:lnTo>
                  <a:lnTo>
                    <a:pt x="419199" y="67246"/>
                  </a:lnTo>
                  <a:lnTo>
                    <a:pt x="414227" y="72188"/>
                  </a:lnTo>
                  <a:lnTo>
                    <a:pt x="414227" y="72188"/>
                  </a:lnTo>
                  <a:lnTo>
                    <a:pt x="409255" y="72632"/>
                  </a:lnTo>
                  <a:lnTo>
                    <a:pt x="408855" y="69356"/>
                  </a:lnTo>
                  <a:lnTo>
                    <a:pt x="412970" y="66690"/>
                  </a:lnTo>
                  <a:lnTo>
                    <a:pt x="415142" y="67468"/>
                  </a:lnTo>
                  <a:lnTo>
                    <a:pt x="418456" y="64080"/>
                  </a:lnTo>
                  <a:lnTo>
                    <a:pt x="417542" y="62692"/>
                  </a:lnTo>
                  <a:lnTo>
                    <a:pt x="422971" y="61471"/>
                  </a:lnTo>
                  <a:lnTo>
                    <a:pt x="425715" y="62914"/>
                  </a:lnTo>
                  <a:lnTo>
                    <a:pt x="427315" y="59971"/>
                  </a:lnTo>
                  <a:lnTo>
                    <a:pt x="431830" y="61027"/>
                  </a:lnTo>
                  <a:lnTo>
                    <a:pt x="430744" y="64358"/>
                  </a:lnTo>
                  <a:lnTo>
                    <a:pt x="432230" y="66524"/>
                  </a:lnTo>
                  <a:lnTo>
                    <a:pt x="437659" y="61748"/>
                  </a:lnTo>
                  <a:lnTo>
                    <a:pt x="437716" y="66690"/>
                  </a:lnTo>
                  <a:lnTo>
                    <a:pt x="446003" y="69356"/>
                  </a:lnTo>
                  <a:lnTo>
                    <a:pt x="450061" y="67579"/>
                  </a:lnTo>
                  <a:lnTo>
                    <a:pt x="448918" y="64469"/>
                  </a:lnTo>
                  <a:lnTo>
                    <a:pt x="450004" y="56973"/>
                  </a:lnTo>
                  <a:lnTo>
                    <a:pt x="451832" y="56806"/>
                  </a:lnTo>
                  <a:lnTo>
                    <a:pt x="455318" y="50198"/>
                  </a:lnTo>
                  <a:lnTo>
                    <a:pt x="458862" y="46756"/>
                  </a:lnTo>
                  <a:lnTo>
                    <a:pt x="456404" y="43257"/>
                  </a:lnTo>
                  <a:lnTo>
                    <a:pt x="462405" y="39203"/>
                  </a:lnTo>
                  <a:close/>
                  <a:moveTo>
                    <a:pt x="56293" y="150039"/>
                  </a:moveTo>
                  <a:lnTo>
                    <a:pt x="54979" y="151316"/>
                  </a:lnTo>
                  <a:lnTo>
                    <a:pt x="54579" y="151039"/>
                  </a:lnTo>
                  <a:lnTo>
                    <a:pt x="56236" y="149984"/>
                  </a:lnTo>
                  <a:close/>
                  <a:moveTo>
                    <a:pt x="426686" y="544517"/>
                  </a:moveTo>
                  <a:lnTo>
                    <a:pt x="426743" y="542907"/>
                  </a:lnTo>
                  <a:lnTo>
                    <a:pt x="427086" y="540297"/>
                  </a:lnTo>
                  <a:lnTo>
                    <a:pt x="431373" y="539297"/>
                  </a:lnTo>
                  <a:lnTo>
                    <a:pt x="431887" y="541907"/>
                  </a:lnTo>
                  <a:lnTo>
                    <a:pt x="429429" y="544239"/>
                  </a:lnTo>
                  <a:lnTo>
                    <a:pt x="428915" y="54351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98E22DE-2261-2D81-4740-04BD2B325EEA}"/>
                </a:ext>
              </a:extLst>
            </p:cNvPr>
            <p:cNvSpPr/>
            <p:nvPr/>
          </p:nvSpPr>
          <p:spPr>
            <a:xfrm>
              <a:off x="13769" y="9454"/>
              <a:ext cx="1619" cy="2932"/>
            </a:xfrm>
            <a:custGeom>
              <a:avLst/>
              <a:gdLst>
                <a:gd name="connsiteX0" fmla="*/ 140590 w 857250"/>
                <a:gd name="connsiteY0" fmla="*/ 13549 h 1552575"/>
                <a:gd name="connsiteX1" fmla="*/ 144134 w 857250"/>
                <a:gd name="connsiteY1" fmla="*/ 8829 h 1552575"/>
                <a:gd name="connsiteX2" fmla="*/ 153278 w 857250"/>
                <a:gd name="connsiteY2" fmla="*/ 8552 h 1552575"/>
                <a:gd name="connsiteX3" fmla="*/ 157564 w 857250"/>
                <a:gd name="connsiteY3" fmla="*/ 10662 h 1552575"/>
                <a:gd name="connsiteX4" fmla="*/ 160250 w 857250"/>
                <a:gd name="connsiteY4" fmla="*/ 5442 h 1552575"/>
                <a:gd name="connsiteX5" fmla="*/ 166651 w 857250"/>
                <a:gd name="connsiteY5" fmla="*/ 4998 h 1552575"/>
                <a:gd name="connsiteX6" fmla="*/ 176652 w 857250"/>
                <a:gd name="connsiteY6" fmla="*/ 8552 h 1552575"/>
                <a:gd name="connsiteX7" fmla="*/ 179567 w 857250"/>
                <a:gd name="connsiteY7" fmla="*/ 8774 h 1552575"/>
                <a:gd name="connsiteX8" fmla="*/ 182882 w 857250"/>
                <a:gd name="connsiteY8" fmla="*/ 5331 h 1552575"/>
                <a:gd name="connsiteX9" fmla="*/ 191569 w 857250"/>
                <a:gd name="connsiteY9" fmla="*/ 2943 h 1552575"/>
                <a:gd name="connsiteX10" fmla="*/ 194540 w 857250"/>
                <a:gd name="connsiteY10" fmla="*/ 0 h 1552575"/>
                <a:gd name="connsiteX11" fmla="*/ 197284 w 857250"/>
                <a:gd name="connsiteY11" fmla="*/ 1499 h 1552575"/>
                <a:gd name="connsiteX12" fmla="*/ 199798 w 857250"/>
                <a:gd name="connsiteY12" fmla="*/ 8885 h 1552575"/>
                <a:gd name="connsiteX13" fmla="*/ 202942 w 857250"/>
                <a:gd name="connsiteY13" fmla="*/ 9440 h 1552575"/>
                <a:gd name="connsiteX14" fmla="*/ 205742 w 857250"/>
                <a:gd name="connsiteY14" fmla="*/ 12661 h 1552575"/>
                <a:gd name="connsiteX15" fmla="*/ 211571 w 857250"/>
                <a:gd name="connsiteY15" fmla="*/ 15048 h 1552575"/>
                <a:gd name="connsiteX16" fmla="*/ 218029 w 857250"/>
                <a:gd name="connsiteY16" fmla="*/ 13382 h 1552575"/>
                <a:gd name="connsiteX17" fmla="*/ 220373 w 857250"/>
                <a:gd name="connsiteY17" fmla="*/ 14382 h 1552575"/>
                <a:gd name="connsiteX18" fmla="*/ 224773 w 857250"/>
                <a:gd name="connsiteY18" fmla="*/ 30985 h 1552575"/>
                <a:gd name="connsiteX19" fmla="*/ 227573 w 857250"/>
                <a:gd name="connsiteY19" fmla="*/ 39537 h 1552575"/>
                <a:gd name="connsiteX20" fmla="*/ 230145 w 857250"/>
                <a:gd name="connsiteY20" fmla="*/ 52808 h 1552575"/>
                <a:gd name="connsiteX21" fmla="*/ 229231 w 857250"/>
                <a:gd name="connsiteY21" fmla="*/ 54418 h 1552575"/>
                <a:gd name="connsiteX22" fmla="*/ 224316 w 857250"/>
                <a:gd name="connsiteY22" fmla="*/ 55251 h 1552575"/>
                <a:gd name="connsiteX23" fmla="*/ 216143 w 857250"/>
                <a:gd name="connsiteY23" fmla="*/ 60304 h 1552575"/>
                <a:gd name="connsiteX24" fmla="*/ 213114 w 857250"/>
                <a:gd name="connsiteY24" fmla="*/ 63636 h 1552575"/>
                <a:gd name="connsiteX25" fmla="*/ 209057 w 857250"/>
                <a:gd name="connsiteY25" fmla="*/ 70411 h 1552575"/>
                <a:gd name="connsiteX26" fmla="*/ 203742 w 857250"/>
                <a:gd name="connsiteY26" fmla="*/ 75353 h 1552575"/>
                <a:gd name="connsiteX27" fmla="*/ 198427 w 857250"/>
                <a:gd name="connsiteY27" fmla="*/ 77407 h 1552575"/>
                <a:gd name="connsiteX28" fmla="*/ 196255 w 857250"/>
                <a:gd name="connsiteY28" fmla="*/ 83182 h 1552575"/>
                <a:gd name="connsiteX29" fmla="*/ 193512 w 857250"/>
                <a:gd name="connsiteY29" fmla="*/ 86514 h 1552575"/>
                <a:gd name="connsiteX30" fmla="*/ 188197 w 857250"/>
                <a:gd name="connsiteY30" fmla="*/ 99674 h 1552575"/>
                <a:gd name="connsiteX31" fmla="*/ 185054 w 857250"/>
                <a:gd name="connsiteY31" fmla="*/ 126328 h 1552575"/>
                <a:gd name="connsiteX32" fmla="*/ 185511 w 857250"/>
                <a:gd name="connsiteY32" fmla="*/ 130437 h 1552575"/>
                <a:gd name="connsiteX33" fmla="*/ 184368 w 857250"/>
                <a:gd name="connsiteY33" fmla="*/ 135768 h 1552575"/>
                <a:gd name="connsiteX34" fmla="*/ 177052 w 857250"/>
                <a:gd name="connsiteY34" fmla="*/ 138989 h 1552575"/>
                <a:gd name="connsiteX35" fmla="*/ 177052 w 857250"/>
                <a:gd name="connsiteY35" fmla="*/ 148762 h 1552575"/>
                <a:gd name="connsiteX36" fmla="*/ 164822 w 857250"/>
                <a:gd name="connsiteY36" fmla="*/ 150706 h 1552575"/>
                <a:gd name="connsiteX37" fmla="*/ 161279 w 857250"/>
                <a:gd name="connsiteY37" fmla="*/ 149706 h 1552575"/>
                <a:gd name="connsiteX38" fmla="*/ 153564 w 857250"/>
                <a:gd name="connsiteY38" fmla="*/ 152871 h 1552575"/>
                <a:gd name="connsiteX39" fmla="*/ 150592 w 857250"/>
                <a:gd name="connsiteY39" fmla="*/ 155925 h 1552575"/>
                <a:gd name="connsiteX40" fmla="*/ 141562 w 857250"/>
                <a:gd name="connsiteY40" fmla="*/ 162978 h 1552575"/>
                <a:gd name="connsiteX41" fmla="*/ 139104 w 857250"/>
                <a:gd name="connsiteY41" fmla="*/ 173473 h 1552575"/>
                <a:gd name="connsiteX42" fmla="*/ 137276 w 857250"/>
                <a:gd name="connsiteY42" fmla="*/ 175749 h 1552575"/>
                <a:gd name="connsiteX43" fmla="*/ 132818 w 857250"/>
                <a:gd name="connsiteY43" fmla="*/ 177304 h 1552575"/>
                <a:gd name="connsiteX44" fmla="*/ 123274 w 857250"/>
                <a:gd name="connsiteY44" fmla="*/ 175805 h 1552575"/>
                <a:gd name="connsiteX45" fmla="*/ 110815 w 857250"/>
                <a:gd name="connsiteY45" fmla="*/ 179303 h 1552575"/>
                <a:gd name="connsiteX46" fmla="*/ 107500 w 857250"/>
                <a:gd name="connsiteY46" fmla="*/ 193574 h 1552575"/>
                <a:gd name="connsiteX47" fmla="*/ 105328 w 857250"/>
                <a:gd name="connsiteY47" fmla="*/ 195129 h 1552575"/>
                <a:gd name="connsiteX48" fmla="*/ 99328 w 857250"/>
                <a:gd name="connsiteY48" fmla="*/ 195351 h 1552575"/>
                <a:gd name="connsiteX49" fmla="*/ 92184 w 857250"/>
                <a:gd name="connsiteY49" fmla="*/ 198461 h 1552575"/>
                <a:gd name="connsiteX50" fmla="*/ 86869 w 857250"/>
                <a:gd name="connsiteY50" fmla="*/ 195962 h 1552575"/>
                <a:gd name="connsiteX51" fmla="*/ 81268 w 857250"/>
                <a:gd name="connsiteY51" fmla="*/ 195517 h 1552575"/>
                <a:gd name="connsiteX52" fmla="*/ 78868 w 857250"/>
                <a:gd name="connsiteY52" fmla="*/ 193019 h 1552575"/>
                <a:gd name="connsiteX53" fmla="*/ 70924 w 857250"/>
                <a:gd name="connsiteY53" fmla="*/ 191464 h 1552575"/>
                <a:gd name="connsiteX54" fmla="*/ 64637 w 857250"/>
                <a:gd name="connsiteY54" fmla="*/ 186633 h 1552575"/>
                <a:gd name="connsiteX55" fmla="*/ 54121 w 857250"/>
                <a:gd name="connsiteY55" fmla="*/ 187077 h 1552575"/>
                <a:gd name="connsiteX56" fmla="*/ 50807 w 857250"/>
                <a:gd name="connsiteY56" fmla="*/ 186300 h 1552575"/>
                <a:gd name="connsiteX57" fmla="*/ 48006 w 857250"/>
                <a:gd name="connsiteY57" fmla="*/ 180858 h 1552575"/>
                <a:gd name="connsiteX58" fmla="*/ 38519 w 857250"/>
                <a:gd name="connsiteY58" fmla="*/ 180913 h 1552575"/>
                <a:gd name="connsiteX59" fmla="*/ 32804 w 857250"/>
                <a:gd name="connsiteY59" fmla="*/ 181802 h 1552575"/>
                <a:gd name="connsiteX60" fmla="*/ 29147 w 857250"/>
                <a:gd name="connsiteY60" fmla="*/ 174472 h 1552575"/>
                <a:gd name="connsiteX61" fmla="*/ 26918 w 857250"/>
                <a:gd name="connsiteY61" fmla="*/ 171807 h 1552575"/>
                <a:gd name="connsiteX62" fmla="*/ 17202 w 857250"/>
                <a:gd name="connsiteY62" fmla="*/ 169308 h 1552575"/>
                <a:gd name="connsiteX63" fmla="*/ 9087 w 857250"/>
                <a:gd name="connsiteY63" fmla="*/ 168752 h 1552575"/>
                <a:gd name="connsiteX64" fmla="*/ 4972 w 857250"/>
                <a:gd name="connsiteY64" fmla="*/ 164921 h 1552575"/>
                <a:gd name="connsiteX65" fmla="*/ 4629 w 857250"/>
                <a:gd name="connsiteY65" fmla="*/ 157202 h 1552575"/>
                <a:gd name="connsiteX66" fmla="*/ 6743 w 857250"/>
                <a:gd name="connsiteY66" fmla="*/ 146652 h 1552575"/>
                <a:gd name="connsiteX67" fmla="*/ 5715 w 857250"/>
                <a:gd name="connsiteY67" fmla="*/ 140100 h 1552575"/>
                <a:gd name="connsiteX68" fmla="*/ 171 w 857250"/>
                <a:gd name="connsiteY68" fmla="*/ 133325 h 1552575"/>
                <a:gd name="connsiteX69" fmla="*/ 400 w 857250"/>
                <a:gd name="connsiteY69" fmla="*/ 127161 h 1552575"/>
                <a:gd name="connsiteX70" fmla="*/ 4343 w 857250"/>
                <a:gd name="connsiteY70" fmla="*/ 122053 h 1552575"/>
                <a:gd name="connsiteX71" fmla="*/ 3658 w 857250"/>
                <a:gd name="connsiteY71" fmla="*/ 114334 h 1552575"/>
                <a:gd name="connsiteX72" fmla="*/ 686 w 857250"/>
                <a:gd name="connsiteY72" fmla="*/ 109170 h 1552575"/>
                <a:gd name="connsiteX73" fmla="*/ 0 w 857250"/>
                <a:gd name="connsiteY73" fmla="*/ 100730 h 1552575"/>
                <a:gd name="connsiteX74" fmla="*/ 1657 w 857250"/>
                <a:gd name="connsiteY74" fmla="*/ 87458 h 1552575"/>
                <a:gd name="connsiteX75" fmla="*/ 4972 w 857250"/>
                <a:gd name="connsiteY75" fmla="*/ 80295 h 1552575"/>
                <a:gd name="connsiteX76" fmla="*/ 9544 w 857250"/>
                <a:gd name="connsiteY76" fmla="*/ 76574 h 1552575"/>
                <a:gd name="connsiteX77" fmla="*/ 16173 w 857250"/>
                <a:gd name="connsiteY77" fmla="*/ 75242 h 1552575"/>
                <a:gd name="connsiteX78" fmla="*/ 19945 w 857250"/>
                <a:gd name="connsiteY78" fmla="*/ 70355 h 1552575"/>
                <a:gd name="connsiteX79" fmla="*/ 24517 w 857250"/>
                <a:gd name="connsiteY79" fmla="*/ 68523 h 1552575"/>
                <a:gd name="connsiteX80" fmla="*/ 31318 w 857250"/>
                <a:gd name="connsiteY80" fmla="*/ 63081 h 1552575"/>
                <a:gd name="connsiteX81" fmla="*/ 37319 w 857250"/>
                <a:gd name="connsiteY81" fmla="*/ 56917 h 1552575"/>
                <a:gd name="connsiteX82" fmla="*/ 42463 w 857250"/>
                <a:gd name="connsiteY82" fmla="*/ 53696 h 1552575"/>
                <a:gd name="connsiteX83" fmla="*/ 46635 w 857250"/>
                <a:gd name="connsiteY83" fmla="*/ 46811 h 1552575"/>
                <a:gd name="connsiteX84" fmla="*/ 51607 w 857250"/>
                <a:gd name="connsiteY84" fmla="*/ 45312 h 1552575"/>
                <a:gd name="connsiteX85" fmla="*/ 53664 w 857250"/>
                <a:gd name="connsiteY85" fmla="*/ 42202 h 1552575"/>
                <a:gd name="connsiteX86" fmla="*/ 52693 w 857250"/>
                <a:gd name="connsiteY86" fmla="*/ 36871 h 1552575"/>
                <a:gd name="connsiteX87" fmla="*/ 59379 w 857250"/>
                <a:gd name="connsiteY87" fmla="*/ 29708 h 1552575"/>
                <a:gd name="connsiteX88" fmla="*/ 61665 w 857250"/>
                <a:gd name="connsiteY88" fmla="*/ 29319 h 1552575"/>
                <a:gd name="connsiteX89" fmla="*/ 62008 w 857250"/>
                <a:gd name="connsiteY89" fmla="*/ 26210 h 1552575"/>
                <a:gd name="connsiteX90" fmla="*/ 65837 w 857250"/>
                <a:gd name="connsiteY90" fmla="*/ 24322 h 1552575"/>
                <a:gd name="connsiteX91" fmla="*/ 70352 w 857250"/>
                <a:gd name="connsiteY91" fmla="*/ 26210 h 1552575"/>
                <a:gd name="connsiteX92" fmla="*/ 76067 w 857250"/>
                <a:gd name="connsiteY92" fmla="*/ 26543 h 1552575"/>
                <a:gd name="connsiteX93" fmla="*/ 84183 w 857250"/>
                <a:gd name="connsiteY93" fmla="*/ 28708 h 1552575"/>
                <a:gd name="connsiteX94" fmla="*/ 86812 w 857250"/>
                <a:gd name="connsiteY94" fmla="*/ 21767 h 1552575"/>
                <a:gd name="connsiteX95" fmla="*/ 92241 w 857250"/>
                <a:gd name="connsiteY95" fmla="*/ 17381 h 1552575"/>
                <a:gd name="connsiteX96" fmla="*/ 98985 w 857250"/>
                <a:gd name="connsiteY96" fmla="*/ 15048 h 1552575"/>
                <a:gd name="connsiteX97" fmla="*/ 104014 w 857250"/>
                <a:gd name="connsiteY97" fmla="*/ 14493 h 1552575"/>
                <a:gd name="connsiteX98" fmla="*/ 108586 w 857250"/>
                <a:gd name="connsiteY98" fmla="*/ 18047 h 1552575"/>
                <a:gd name="connsiteX99" fmla="*/ 113501 w 857250"/>
                <a:gd name="connsiteY99" fmla="*/ 16881 h 1552575"/>
                <a:gd name="connsiteX100" fmla="*/ 117273 w 857250"/>
                <a:gd name="connsiteY100" fmla="*/ 17769 h 1552575"/>
                <a:gd name="connsiteX101" fmla="*/ 121331 w 857250"/>
                <a:gd name="connsiteY101" fmla="*/ 16770 h 1552575"/>
                <a:gd name="connsiteX102" fmla="*/ 127503 w 857250"/>
                <a:gd name="connsiteY102" fmla="*/ 16825 h 1552575"/>
                <a:gd name="connsiteX103" fmla="*/ 130475 w 857250"/>
                <a:gd name="connsiteY103" fmla="*/ 18158 h 1552575"/>
                <a:gd name="connsiteX104" fmla="*/ 134647 w 857250"/>
                <a:gd name="connsiteY104" fmla="*/ 17048 h 1552575"/>
                <a:gd name="connsiteX105" fmla="*/ 335645 w 857250"/>
                <a:gd name="connsiteY105" fmla="*/ 1550868 h 1552575"/>
                <a:gd name="connsiteX106" fmla="*/ 336617 w 857250"/>
                <a:gd name="connsiteY106" fmla="*/ 1547814 h 1552575"/>
                <a:gd name="connsiteX107" fmla="*/ 340446 w 857250"/>
                <a:gd name="connsiteY107" fmla="*/ 1546981 h 1552575"/>
                <a:gd name="connsiteX108" fmla="*/ 342275 w 857250"/>
                <a:gd name="connsiteY108" fmla="*/ 1551645 h 1552575"/>
                <a:gd name="connsiteX109" fmla="*/ 338731 w 857250"/>
                <a:gd name="connsiteY109" fmla="*/ 1553700 h 1552575"/>
                <a:gd name="connsiteX110" fmla="*/ 433773 w 857250"/>
                <a:gd name="connsiteY110" fmla="*/ 1154280 h 1552575"/>
                <a:gd name="connsiteX111" fmla="*/ 436345 w 857250"/>
                <a:gd name="connsiteY111" fmla="*/ 1149561 h 1552575"/>
                <a:gd name="connsiteX112" fmla="*/ 441888 w 857250"/>
                <a:gd name="connsiteY112" fmla="*/ 1143785 h 1552575"/>
                <a:gd name="connsiteX113" fmla="*/ 441945 w 857250"/>
                <a:gd name="connsiteY113" fmla="*/ 1137566 h 1552575"/>
                <a:gd name="connsiteX114" fmla="*/ 444917 w 857250"/>
                <a:gd name="connsiteY114" fmla="*/ 1138954 h 1552575"/>
                <a:gd name="connsiteX115" fmla="*/ 444917 w 857250"/>
                <a:gd name="connsiteY115" fmla="*/ 1143730 h 1552575"/>
                <a:gd name="connsiteX116" fmla="*/ 441545 w 857250"/>
                <a:gd name="connsiteY116" fmla="*/ 1149949 h 1552575"/>
                <a:gd name="connsiteX117" fmla="*/ 435887 w 857250"/>
                <a:gd name="connsiteY117" fmla="*/ 1154891 h 1552575"/>
                <a:gd name="connsiteX118" fmla="*/ 440916 w 857250"/>
                <a:gd name="connsiteY118" fmla="*/ 1147950 h 1552575"/>
                <a:gd name="connsiteX119" fmla="*/ 437945 w 857250"/>
                <a:gd name="connsiteY119" fmla="*/ 1149449 h 1552575"/>
                <a:gd name="connsiteX120" fmla="*/ 316043 w 857250"/>
                <a:gd name="connsiteY120" fmla="*/ 1553478 h 1552575"/>
                <a:gd name="connsiteX121" fmla="*/ 319415 w 857250"/>
                <a:gd name="connsiteY121" fmla="*/ 1549369 h 1552575"/>
                <a:gd name="connsiteX122" fmla="*/ 323129 w 857250"/>
                <a:gd name="connsiteY122" fmla="*/ 1551812 h 1552575"/>
                <a:gd name="connsiteX123" fmla="*/ 322272 w 857250"/>
                <a:gd name="connsiteY123" fmla="*/ 1555144 h 1552575"/>
                <a:gd name="connsiteX124" fmla="*/ 317700 w 857250"/>
                <a:gd name="connsiteY124" fmla="*/ 1555755 h 1552575"/>
                <a:gd name="connsiteX125" fmla="*/ 266493 w 857250"/>
                <a:gd name="connsiteY125" fmla="*/ 302244 h 1552575"/>
                <a:gd name="connsiteX126" fmla="*/ 265464 w 857250"/>
                <a:gd name="connsiteY126" fmla="*/ 300745 h 1552575"/>
                <a:gd name="connsiteX127" fmla="*/ 273808 w 857250"/>
                <a:gd name="connsiteY127" fmla="*/ 298135 h 1552575"/>
                <a:gd name="connsiteX128" fmla="*/ 275408 w 857250"/>
                <a:gd name="connsiteY128" fmla="*/ 301245 h 1552575"/>
                <a:gd name="connsiteX129" fmla="*/ 268607 w 857250"/>
                <a:gd name="connsiteY129" fmla="*/ 304132 h 1552575"/>
                <a:gd name="connsiteX130" fmla="*/ 273294 w 857250"/>
                <a:gd name="connsiteY130" fmla="*/ 299579 h 1552575"/>
                <a:gd name="connsiteX131" fmla="*/ 845943 w 857250"/>
                <a:gd name="connsiteY131" fmla="*/ 485267 h 1552575"/>
                <a:gd name="connsiteX132" fmla="*/ 846571 w 857250"/>
                <a:gd name="connsiteY132" fmla="*/ 481436 h 1552575"/>
                <a:gd name="connsiteX133" fmla="*/ 849657 w 857250"/>
                <a:gd name="connsiteY133" fmla="*/ 480714 h 1552575"/>
                <a:gd name="connsiteX134" fmla="*/ 852858 w 857250"/>
                <a:gd name="connsiteY134" fmla="*/ 484823 h 1552575"/>
                <a:gd name="connsiteX135" fmla="*/ 858059 w 857250"/>
                <a:gd name="connsiteY135" fmla="*/ 487544 h 1552575"/>
                <a:gd name="connsiteX136" fmla="*/ 853029 w 857250"/>
                <a:gd name="connsiteY136" fmla="*/ 486600 h 1552575"/>
                <a:gd name="connsiteX137" fmla="*/ 849314 w 857250"/>
                <a:gd name="connsiteY137" fmla="*/ 481880 h 1552575"/>
                <a:gd name="connsiteX138" fmla="*/ 847086 w 857250"/>
                <a:gd name="connsiteY138" fmla="*/ 484046 h 1552575"/>
                <a:gd name="connsiteX139" fmla="*/ 847486 w 857250"/>
                <a:gd name="connsiteY139" fmla="*/ 490210 h 1552575"/>
                <a:gd name="connsiteX140" fmla="*/ 857030 w 857250"/>
                <a:gd name="connsiteY140" fmla="*/ 492098 h 1552575"/>
                <a:gd name="connsiteX141" fmla="*/ 847657 w 857250"/>
                <a:gd name="connsiteY141" fmla="*/ 492708 h 1552575"/>
                <a:gd name="connsiteX142" fmla="*/ 846343 w 857250"/>
                <a:gd name="connsiteY142" fmla="*/ 491431 h 1552575"/>
                <a:gd name="connsiteX143" fmla="*/ 338731 w 857250"/>
                <a:gd name="connsiteY143" fmla="*/ 1544705 h 1552575"/>
                <a:gd name="connsiteX144" fmla="*/ 339874 w 857250"/>
                <a:gd name="connsiteY144" fmla="*/ 1541262 h 1552575"/>
                <a:gd name="connsiteX145" fmla="*/ 343017 w 857250"/>
                <a:gd name="connsiteY145" fmla="*/ 1541817 h 1552575"/>
                <a:gd name="connsiteX146" fmla="*/ 343418 w 857250"/>
                <a:gd name="connsiteY146" fmla="*/ 1544316 h 1552575"/>
                <a:gd name="connsiteX147" fmla="*/ 291639 w 857250"/>
                <a:gd name="connsiteY147" fmla="*/ 387481 h 1552575"/>
                <a:gd name="connsiteX148" fmla="*/ 296840 w 857250"/>
                <a:gd name="connsiteY148" fmla="*/ 385260 h 1552575"/>
                <a:gd name="connsiteX149" fmla="*/ 296783 w 857250"/>
                <a:gd name="connsiteY149" fmla="*/ 382372 h 1552575"/>
                <a:gd name="connsiteX150" fmla="*/ 289982 w 857250"/>
                <a:gd name="connsiteY150" fmla="*/ 382484 h 1552575"/>
                <a:gd name="connsiteX151" fmla="*/ 296097 w 857250"/>
                <a:gd name="connsiteY151" fmla="*/ 380096 h 1552575"/>
                <a:gd name="connsiteX152" fmla="*/ 298954 w 857250"/>
                <a:gd name="connsiteY152" fmla="*/ 381262 h 1552575"/>
                <a:gd name="connsiteX153" fmla="*/ 299297 w 857250"/>
                <a:gd name="connsiteY153" fmla="*/ 384871 h 1552575"/>
                <a:gd name="connsiteX154" fmla="*/ 295868 w 857250"/>
                <a:gd name="connsiteY154" fmla="*/ 387481 h 1552575"/>
                <a:gd name="connsiteX155" fmla="*/ 283752 w 857250"/>
                <a:gd name="connsiteY155" fmla="*/ 381817 h 1552575"/>
                <a:gd name="connsiteX156" fmla="*/ 286724 w 857250"/>
                <a:gd name="connsiteY156" fmla="*/ 381206 h 1552575"/>
                <a:gd name="connsiteX157" fmla="*/ 279066 w 857250"/>
                <a:gd name="connsiteY157" fmla="*/ 387370 h 1552575"/>
                <a:gd name="connsiteX158" fmla="*/ 279809 w 857250"/>
                <a:gd name="connsiteY158" fmla="*/ 389369 h 1552575"/>
                <a:gd name="connsiteX159" fmla="*/ 287582 w 857250"/>
                <a:gd name="connsiteY159" fmla="*/ 386148 h 1552575"/>
                <a:gd name="connsiteX160" fmla="*/ 280209 w 857250"/>
                <a:gd name="connsiteY160" fmla="*/ 391424 h 1552575"/>
                <a:gd name="connsiteX161" fmla="*/ 276208 w 857250"/>
                <a:gd name="connsiteY161" fmla="*/ 390813 h 1552575"/>
                <a:gd name="connsiteX162" fmla="*/ 277123 w 857250"/>
                <a:gd name="connsiteY162" fmla="*/ 386426 h 1552575"/>
                <a:gd name="connsiteX163" fmla="*/ 492295 w 857250"/>
                <a:gd name="connsiteY163" fmla="*/ 1202869 h 1552575"/>
                <a:gd name="connsiteX164" fmla="*/ 494581 w 857250"/>
                <a:gd name="connsiteY164" fmla="*/ 1199870 h 1552575"/>
                <a:gd name="connsiteX165" fmla="*/ 504582 w 857250"/>
                <a:gd name="connsiteY165" fmla="*/ 1196982 h 1552575"/>
                <a:gd name="connsiteX166" fmla="*/ 510697 w 857250"/>
                <a:gd name="connsiteY166" fmla="*/ 1192207 h 1552575"/>
                <a:gd name="connsiteX167" fmla="*/ 521499 w 857250"/>
                <a:gd name="connsiteY167" fmla="*/ 1186043 h 1552575"/>
                <a:gd name="connsiteX168" fmla="*/ 526757 w 857250"/>
                <a:gd name="connsiteY168" fmla="*/ 1178214 h 1552575"/>
                <a:gd name="connsiteX169" fmla="*/ 540359 w 857250"/>
                <a:gd name="connsiteY169" fmla="*/ 1170495 h 1552575"/>
                <a:gd name="connsiteX170" fmla="*/ 545731 w 857250"/>
                <a:gd name="connsiteY170" fmla="*/ 1168996 h 1552575"/>
                <a:gd name="connsiteX171" fmla="*/ 549331 w 857250"/>
                <a:gd name="connsiteY171" fmla="*/ 1169218 h 1552575"/>
                <a:gd name="connsiteX172" fmla="*/ 552017 w 857250"/>
                <a:gd name="connsiteY172" fmla="*/ 1171161 h 1552575"/>
                <a:gd name="connsiteX173" fmla="*/ 553389 w 857250"/>
                <a:gd name="connsiteY173" fmla="*/ 1176270 h 1552575"/>
                <a:gd name="connsiteX174" fmla="*/ 552017 w 857250"/>
                <a:gd name="connsiteY174" fmla="*/ 1178991 h 1552575"/>
                <a:gd name="connsiteX175" fmla="*/ 544931 w 857250"/>
                <a:gd name="connsiteY175" fmla="*/ 1183433 h 1552575"/>
                <a:gd name="connsiteX176" fmla="*/ 540816 w 857250"/>
                <a:gd name="connsiteY176" fmla="*/ 1188042 h 1552575"/>
                <a:gd name="connsiteX177" fmla="*/ 539673 w 857250"/>
                <a:gd name="connsiteY177" fmla="*/ 1195761 h 1552575"/>
                <a:gd name="connsiteX178" fmla="*/ 536072 w 857250"/>
                <a:gd name="connsiteY178" fmla="*/ 1199925 h 1552575"/>
                <a:gd name="connsiteX179" fmla="*/ 528757 w 857250"/>
                <a:gd name="connsiteY179" fmla="*/ 1201924 h 1552575"/>
                <a:gd name="connsiteX180" fmla="*/ 516470 w 857250"/>
                <a:gd name="connsiteY180" fmla="*/ 1207144 h 1552575"/>
                <a:gd name="connsiteX181" fmla="*/ 507325 w 857250"/>
                <a:gd name="connsiteY181" fmla="*/ 1209365 h 1552575"/>
                <a:gd name="connsiteX182" fmla="*/ 500696 w 857250"/>
                <a:gd name="connsiteY182" fmla="*/ 1209532 h 1552575"/>
                <a:gd name="connsiteX183" fmla="*/ 494410 w 857250"/>
                <a:gd name="connsiteY183" fmla="*/ 1206644 h 1552575"/>
                <a:gd name="connsiteX184" fmla="*/ 499724 w 857250"/>
                <a:gd name="connsiteY184" fmla="*/ 1084203 h 1552575"/>
                <a:gd name="connsiteX185" fmla="*/ 500925 w 857250"/>
                <a:gd name="connsiteY185" fmla="*/ 1083647 h 1552575"/>
                <a:gd name="connsiteX186" fmla="*/ 505668 w 857250"/>
                <a:gd name="connsiteY186" fmla="*/ 1086924 h 1552575"/>
                <a:gd name="connsiteX187" fmla="*/ 507440 w 857250"/>
                <a:gd name="connsiteY187" fmla="*/ 1089534 h 1552575"/>
                <a:gd name="connsiteX188" fmla="*/ 505154 w 857250"/>
                <a:gd name="connsiteY188" fmla="*/ 1092587 h 1552575"/>
                <a:gd name="connsiteX189" fmla="*/ 503096 w 857250"/>
                <a:gd name="connsiteY189" fmla="*/ 1087590 h 1552575"/>
                <a:gd name="connsiteX190" fmla="*/ 497781 w 857250"/>
                <a:gd name="connsiteY190" fmla="*/ 1087257 h 1552575"/>
                <a:gd name="connsiteX191" fmla="*/ 499782 w 857250"/>
                <a:gd name="connsiteY191" fmla="*/ 1087146 h 1552575"/>
                <a:gd name="connsiteX192" fmla="*/ 502982 w 857250"/>
                <a:gd name="connsiteY192" fmla="*/ 1091200 h 1552575"/>
                <a:gd name="connsiteX193" fmla="*/ 499553 w 857250"/>
                <a:gd name="connsiteY193" fmla="*/ 1091699 h 1552575"/>
                <a:gd name="connsiteX194" fmla="*/ 313928 w 857250"/>
                <a:gd name="connsiteY194" fmla="*/ 375265 h 1552575"/>
                <a:gd name="connsiteX195" fmla="*/ 316557 w 857250"/>
                <a:gd name="connsiteY195" fmla="*/ 372655 h 1552575"/>
                <a:gd name="connsiteX196" fmla="*/ 320672 w 857250"/>
                <a:gd name="connsiteY196" fmla="*/ 371711 h 1552575"/>
                <a:gd name="connsiteX197" fmla="*/ 323243 w 857250"/>
                <a:gd name="connsiteY197" fmla="*/ 372766 h 1552575"/>
                <a:gd name="connsiteX198" fmla="*/ 323358 w 857250"/>
                <a:gd name="connsiteY198" fmla="*/ 375265 h 1552575"/>
                <a:gd name="connsiteX199" fmla="*/ 316500 w 857250"/>
                <a:gd name="connsiteY199" fmla="*/ 376930 h 1552575"/>
                <a:gd name="connsiteX200" fmla="*/ 292096 w 857250"/>
                <a:gd name="connsiteY200" fmla="*/ 362771 h 1552575"/>
                <a:gd name="connsiteX201" fmla="*/ 294554 w 857250"/>
                <a:gd name="connsiteY201" fmla="*/ 358662 h 1552575"/>
                <a:gd name="connsiteX202" fmla="*/ 293982 w 857250"/>
                <a:gd name="connsiteY202" fmla="*/ 353775 h 1552575"/>
                <a:gd name="connsiteX203" fmla="*/ 296497 w 857250"/>
                <a:gd name="connsiteY203" fmla="*/ 356274 h 1552575"/>
                <a:gd name="connsiteX204" fmla="*/ 294668 w 857250"/>
                <a:gd name="connsiteY204" fmla="*/ 361105 h 1552575"/>
                <a:gd name="connsiteX205" fmla="*/ 336388 w 857250"/>
                <a:gd name="connsiteY205" fmla="*/ 1084813 h 1552575"/>
                <a:gd name="connsiteX206" fmla="*/ 333016 w 857250"/>
                <a:gd name="connsiteY206" fmla="*/ 1085202 h 1552575"/>
                <a:gd name="connsiteX207" fmla="*/ 335416 w 857250"/>
                <a:gd name="connsiteY207" fmla="*/ 1082815 h 1552575"/>
                <a:gd name="connsiteX208" fmla="*/ 482579 w 857250"/>
                <a:gd name="connsiteY208" fmla="*/ 1224747 h 1552575"/>
                <a:gd name="connsiteX209" fmla="*/ 486008 w 857250"/>
                <a:gd name="connsiteY209" fmla="*/ 1223803 h 1552575"/>
                <a:gd name="connsiteX210" fmla="*/ 485951 w 857250"/>
                <a:gd name="connsiteY210" fmla="*/ 1225801 h 1552575"/>
                <a:gd name="connsiteX211" fmla="*/ 519899 w 857250"/>
                <a:gd name="connsiteY211" fmla="*/ 1094365 h 1552575"/>
                <a:gd name="connsiteX212" fmla="*/ 522470 w 857250"/>
                <a:gd name="connsiteY212" fmla="*/ 1092477 h 1552575"/>
                <a:gd name="connsiteX213" fmla="*/ 524928 w 857250"/>
                <a:gd name="connsiteY213" fmla="*/ 1098141 h 1552575"/>
                <a:gd name="connsiteX214" fmla="*/ 520527 w 857250"/>
                <a:gd name="connsiteY214" fmla="*/ 1097807 h 1552575"/>
                <a:gd name="connsiteX215" fmla="*/ 337874 w 857250"/>
                <a:gd name="connsiteY215" fmla="*/ 310129 h 1552575"/>
                <a:gd name="connsiteX216" fmla="*/ 341017 w 857250"/>
                <a:gd name="connsiteY216" fmla="*/ 310351 h 1552575"/>
                <a:gd name="connsiteX217" fmla="*/ 343475 w 857250"/>
                <a:gd name="connsiteY217" fmla="*/ 312906 h 1552575"/>
                <a:gd name="connsiteX218" fmla="*/ 336960 w 857250"/>
                <a:gd name="connsiteY218" fmla="*/ 313572 h 1552575"/>
                <a:gd name="connsiteX219" fmla="*/ 335588 w 857250"/>
                <a:gd name="connsiteY219" fmla="*/ 311018 h 1552575"/>
                <a:gd name="connsiteX220" fmla="*/ 565848 w 857250"/>
                <a:gd name="connsiteY220" fmla="*/ 945603 h 1552575"/>
                <a:gd name="connsiteX221" fmla="*/ 568419 w 857250"/>
                <a:gd name="connsiteY221" fmla="*/ 942326 h 1552575"/>
                <a:gd name="connsiteX222" fmla="*/ 571220 w 857250"/>
                <a:gd name="connsiteY222" fmla="*/ 943104 h 1552575"/>
                <a:gd name="connsiteX223" fmla="*/ 569220 w 857250"/>
                <a:gd name="connsiteY223" fmla="*/ 948101 h 1552575"/>
                <a:gd name="connsiteX224" fmla="*/ 567048 w 857250"/>
                <a:gd name="connsiteY224" fmla="*/ 948712 h 1552575"/>
                <a:gd name="connsiteX225" fmla="*/ 672376 w 857250"/>
                <a:gd name="connsiteY225" fmla="*/ 1005518 h 1552575"/>
                <a:gd name="connsiteX226" fmla="*/ 675463 w 857250"/>
                <a:gd name="connsiteY226" fmla="*/ 999022 h 1552575"/>
                <a:gd name="connsiteX227" fmla="*/ 678263 w 857250"/>
                <a:gd name="connsiteY227" fmla="*/ 997411 h 1552575"/>
                <a:gd name="connsiteX228" fmla="*/ 680549 w 857250"/>
                <a:gd name="connsiteY228" fmla="*/ 998744 h 1552575"/>
                <a:gd name="connsiteX229" fmla="*/ 678263 w 857250"/>
                <a:gd name="connsiteY229" fmla="*/ 1009183 h 1552575"/>
                <a:gd name="connsiteX230" fmla="*/ 675120 w 857250"/>
                <a:gd name="connsiteY230" fmla="*/ 1011127 h 1552575"/>
                <a:gd name="connsiteX231" fmla="*/ 674548 w 857250"/>
                <a:gd name="connsiteY231" fmla="*/ 1006962 h 1552575"/>
                <a:gd name="connsiteX232" fmla="*/ 559161 w 857250"/>
                <a:gd name="connsiteY232" fmla="*/ 981419 h 1552575"/>
                <a:gd name="connsiteX233" fmla="*/ 565505 w 857250"/>
                <a:gd name="connsiteY233" fmla="*/ 980141 h 1552575"/>
                <a:gd name="connsiteX234" fmla="*/ 564248 w 857250"/>
                <a:gd name="connsiteY234" fmla="*/ 984972 h 1552575"/>
                <a:gd name="connsiteX235" fmla="*/ 561447 w 857250"/>
                <a:gd name="connsiteY235" fmla="*/ 985972 h 1552575"/>
                <a:gd name="connsiteX236" fmla="*/ 480465 w 857250"/>
                <a:gd name="connsiteY236" fmla="*/ 1200092 h 1552575"/>
                <a:gd name="connsiteX237" fmla="*/ 486237 w 857250"/>
                <a:gd name="connsiteY237" fmla="*/ 1199370 h 1552575"/>
                <a:gd name="connsiteX238" fmla="*/ 484694 w 857250"/>
                <a:gd name="connsiteY238" fmla="*/ 1203257 h 1552575"/>
                <a:gd name="connsiteX239" fmla="*/ 480865 w 857250"/>
                <a:gd name="connsiteY239" fmla="*/ 1203368 h 1552575"/>
                <a:gd name="connsiteX240" fmla="*/ 80982 w 857250"/>
                <a:gd name="connsiteY240" fmla="*/ 1227468 h 1552575"/>
                <a:gd name="connsiteX241" fmla="*/ 87669 w 857250"/>
                <a:gd name="connsiteY241" fmla="*/ 1217694 h 1552575"/>
                <a:gd name="connsiteX242" fmla="*/ 98527 w 857250"/>
                <a:gd name="connsiteY242" fmla="*/ 1207311 h 1552575"/>
                <a:gd name="connsiteX243" fmla="*/ 104928 w 857250"/>
                <a:gd name="connsiteY243" fmla="*/ 1205811 h 1552575"/>
                <a:gd name="connsiteX244" fmla="*/ 113672 w 857250"/>
                <a:gd name="connsiteY244" fmla="*/ 1206089 h 1552575"/>
                <a:gd name="connsiteX245" fmla="*/ 121902 w 857250"/>
                <a:gd name="connsiteY245" fmla="*/ 1208088 h 1552575"/>
                <a:gd name="connsiteX246" fmla="*/ 125960 w 857250"/>
                <a:gd name="connsiteY246" fmla="*/ 1210753 h 1552575"/>
                <a:gd name="connsiteX247" fmla="*/ 125045 w 857250"/>
                <a:gd name="connsiteY247" fmla="*/ 1212475 h 1552575"/>
                <a:gd name="connsiteX248" fmla="*/ 111386 w 857250"/>
                <a:gd name="connsiteY248" fmla="*/ 1210587 h 1552575"/>
                <a:gd name="connsiteX249" fmla="*/ 103728 w 857250"/>
                <a:gd name="connsiteY249" fmla="*/ 1211864 h 1552575"/>
                <a:gd name="connsiteX250" fmla="*/ 98642 w 857250"/>
                <a:gd name="connsiteY250" fmla="*/ 1214807 h 1552575"/>
                <a:gd name="connsiteX251" fmla="*/ 90984 w 857250"/>
                <a:gd name="connsiteY251" fmla="*/ 1224747 h 1552575"/>
                <a:gd name="connsiteX252" fmla="*/ 85554 w 857250"/>
                <a:gd name="connsiteY252" fmla="*/ 1229744 h 1552575"/>
                <a:gd name="connsiteX253" fmla="*/ 80982 w 857250"/>
                <a:gd name="connsiteY253" fmla="*/ 1230188 h 1552575"/>
                <a:gd name="connsiteX254" fmla="*/ 712782 w 857250"/>
                <a:gd name="connsiteY254" fmla="*/ 1083592 h 1552575"/>
                <a:gd name="connsiteX255" fmla="*/ 715811 w 857250"/>
                <a:gd name="connsiteY255" fmla="*/ 1080038 h 1552575"/>
                <a:gd name="connsiteX256" fmla="*/ 718268 w 857250"/>
                <a:gd name="connsiteY256" fmla="*/ 1081538 h 1552575"/>
                <a:gd name="connsiteX257" fmla="*/ 714725 w 857250"/>
                <a:gd name="connsiteY257" fmla="*/ 1085591 h 1552575"/>
                <a:gd name="connsiteX258" fmla="*/ 360506 w 857250"/>
                <a:gd name="connsiteY258" fmla="*/ 406416 h 1552575"/>
                <a:gd name="connsiteX259" fmla="*/ 357934 w 857250"/>
                <a:gd name="connsiteY259" fmla="*/ 406028 h 1552575"/>
                <a:gd name="connsiteX260" fmla="*/ 359191 w 857250"/>
                <a:gd name="connsiteY260" fmla="*/ 402307 h 1552575"/>
                <a:gd name="connsiteX261" fmla="*/ 370850 w 857250"/>
                <a:gd name="connsiteY261" fmla="*/ 399697 h 1552575"/>
                <a:gd name="connsiteX262" fmla="*/ 373079 w 857250"/>
                <a:gd name="connsiteY262" fmla="*/ 402752 h 1552575"/>
                <a:gd name="connsiteX263" fmla="*/ 369193 w 857250"/>
                <a:gd name="connsiteY263" fmla="*/ 405472 h 1552575"/>
                <a:gd name="connsiteX264" fmla="*/ 366164 w 857250"/>
                <a:gd name="connsiteY264" fmla="*/ 1086702 h 1552575"/>
                <a:gd name="connsiteX265" fmla="*/ 371822 w 857250"/>
                <a:gd name="connsiteY265" fmla="*/ 1085480 h 1552575"/>
                <a:gd name="connsiteX266" fmla="*/ 375651 w 857250"/>
                <a:gd name="connsiteY266" fmla="*/ 1089311 h 1552575"/>
                <a:gd name="connsiteX267" fmla="*/ 369250 w 857250"/>
                <a:gd name="connsiteY267" fmla="*/ 1089589 h 1552575"/>
                <a:gd name="connsiteX268" fmla="*/ 545388 w 857250"/>
                <a:gd name="connsiteY268" fmla="*/ 899292 h 1552575"/>
                <a:gd name="connsiteX269" fmla="*/ 553332 w 857250"/>
                <a:gd name="connsiteY269" fmla="*/ 893183 h 1552575"/>
                <a:gd name="connsiteX270" fmla="*/ 556361 w 857250"/>
                <a:gd name="connsiteY270" fmla="*/ 892406 h 1552575"/>
                <a:gd name="connsiteX271" fmla="*/ 556932 w 857250"/>
                <a:gd name="connsiteY271" fmla="*/ 897403 h 1552575"/>
                <a:gd name="connsiteX272" fmla="*/ 554303 w 857250"/>
                <a:gd name="connsiteY272" fmla="*/ 899292 h 1552575"/>
                <a:gd name="connsiteX273" fmla="*/ 549503 w 857250"/>
                <a:gd name="connsiteY273" fmla="*/ 898125 h 1552575"/>
                <a:gd name="connsiteX274" fmla="*/ 545959 w 857250"/>
                <a:gd name="connsiteY274" fmla="*/ 901346 h 1552575"/>
                <a:gd name="connsiteX275" fmla="*/ 354276 w 857250"/>
                <a:gd name="connsiteY275" fmla="*/ 378041 h 1552575"/>
                <a:gd name="connsiteX276" fmla="*/ 363535 w 857250"/>
                <a:gd name="connsiteY276" fmla="*/ 375876 h 1552575"/>
                <a:gd name="connsiteX277" fmla="*/ 366106 w 857250"/>
                <a:gd name="connsiteY277" fmla="*/ 376375 h 1552575"/>
                <a:gd name="connsiteX278" fmla="*/ 365592 w 857250"/>
                <a:gd name="connsiteY278" fmla="*/ 378930 h 1552575"/>
                <a:gd name="connsiteX279" fmla="*/ 360449 w 857250"/>
                <a:gd name="connsiteY279" fmla="*/ 378652 h 1552575"/>
                <a:gd name="connsiteX280" fmla="*/ 354448 w 857250"/>
                <a:gd name="connsiteY280" fmla="*/ 381095 h 1552575"/>
                <a:gd name="connsiteX281" fmla="*/ 351876 w 857250"/>
                <a:gd name="connsiteY281" fmla="*/ 380873 h 1552575"/>
                <a:gd name="connsiteX282" fmla="*/ 732785 w 857250"/>
                <a:gd name="connsiteY282" fmla="*/ 940883 h 1552575"/>
                <a:gd name="connsiteX283" fmla="*/ 736271 w 857250"/>
                <a:gd name="connsiteY283" fmla="*/ 937939 h 1552575"/>
                <a:gd name="connsiteX284" fmla="*/ 737757 w 857250"/>
                <a:gd name="connsiteY284" fmla="*/ 938606 h 1552575"/>
                <a:gd name="connsiteX285" fmla="*/ 735185 w 857250"/>
                <a:gd name="connsiteY285" fmla="*/ 945270 h 1552575"/>
                <a:gd name="connsiteX286" fmla="*/ 746615 w 857250"/>
                <a:gd name="connsiteY286" fmla="*/ 943770 h 1552575"/>
                <a:gd name="connsiteX287" fmla="*/ 747244 w 857250"/>
                <a:gd name="connsiteY287" fmla="*/ 946602 h 1552575"/>
                <a:gd name="connsiteX288" fmla="*/ 739985 w 857250"/>
                <a:gd name="connsiteY288" fmla="*/ 949490 h 1552575"/>
                <a:gd name="connsiteX289" fmla="*/ 734899 w 857250"/>
                <a:gd name="connsiteY289" fmla="*/ 950100 h 1552575"/>
                <a:gd name="connsiteX290" fmla="*/ 730784 w 857250"/>
                <a:gd name="connsiteY290" fmla="*/ 949046 h 1552575"/>
                <a:gd name="connsiteX291" fmla="*/ 730270 w 857250"/>
                <a:gd name="connsiteY291" fmla="*/ 945270 h 1552575"/>
                <a:gd name="connsiteX292" fmla="*/ 348676 w 857250"/>
                <a:gd name="connsiteY292" fmla="*/ 318292 h 1552575"/>
                <a:gd name="connsiteX293" fmla="*/ 344332 w 857250"/>
                <a:gd name="connsiteY293" fmla="*/ 313350 h 1552575"/>
                <a:gd name="connsiteX294" fmla="*/ 347304 w 857250"/>
                <a:gd name="connsiteY294" fmla="*/ 313405 h 1552575"/>
                <a:gd name="connsiteX295" fmla="*/ 349761 w 857250"/>
                <a:gd name="connsiteY295" fmla="*/ 317015 h 1552575"/>
                <a:gd name="connsiteX296" fmla="*/ 269922 w 857250"/>
                <a:gd name="connsiteY296" fmla="*/ 362882 h 1552575"/>
                <a:gd name="connsiteX297" fmla="*/ 273465 w 857250"/>
                <a:gd name="connsiteY297" fmla="*/ 361938 h 1552575"/>
                <a:gd name="connsiteX298" fmla="*/ 274151 w 857250"/>
                <a:gd name="connsiteY298" fmla="*/ 364548 h 1552575"/>
                <a:gd name="connsiteX299" fmla="*/ 269465 w 857250"/>
                <a:gd name="connsiteY299" fmla="*/ 364270 h 1552575"/>
                <a:gd name="connsiteX300" fmla="*/ 641058 w 857250"/>
                <a:gd name="connsiteY300" fmla="*/ 987804 h 1552575"/>
                <a:gd name="connsiteX301" fmla="*/ 642715 w 857250"/>
                <a:gd name="connsiteY301" fmla="*/ 984417 h 1552575"/>
                <a:gd name="connsiteX302" fmla="*/ 648602 w 857250"/>
                <a:gd name="connsiteY302" fmla="*/ 985972 h 1552575"/>
                <a:gd name="connsiteX303" fmla="*/ 648945 w 857250"/>
                <a:gd name="connsiteY303" fmla="*/ 987971 h 1552575"/>
                <a:gd name="connsiteX304" fmla="*/ 645516 w 857250"/>
                <a:gd name="connsiteY304" fmla="*/ 990526 h 1552575"/>
                <a:gd name="connsiteX305" fmla="*/ 564019 w 857250"/>
                <a:gd name="connsiteY305" fmla="*/ 1146395 h 1552575"/>
                <a:gd name="connsiteX306" fmla="*/ 569277 w 857250"/>
                <a:gd name="connsiteY306" fmla="*/ 1146340 h 1552575"/>
                <a:gd name="connsiteX307" fmla="*/ 570648 w 857250"/>
                <a:gd name="connsiteY307" fmla="*/ 1148339 h 1552575"/>
                <a:gd name="connsiteX308" fmla="*/ 566019 w 857250"/>
                <a:gd name="connsiteY308" fmla="*/ 1148728 h 1552575"/>
                <a:gd name="connsiteX309" fmla="*/ 548988 w 857250"/>
                <a:gd name="connsiteY309" fmla="*/ 1154836 h 1552575"/>
                <a:gd name="connsiteX310" fmla="*/ 557161 w 857250"/>
                <a:gd name="connsiteY310" fmla="*/ 1151282 h 1552575"/>
                <a:gd name="connsiteX311" fmla="*/ 559790 w 857250"/>
                <a:gd name="connsiteY311" fmla="*/ 1152059 h 1552575"/>
                <a:gd name="connsiteX312" fmla="*/ 557161 w 857250"/>
                <a:gd name="connsiteY312" fmla="*/ 1154780 h 1552575"/>
                <a:gd name="connsiteX313" fmla="*/ 551046 w 857250"/>
                <a:gd name="connsiteY313" fmla="*/ 1156391 h 1552575"/>
                <a:gd name="connsiteX314" fmla="*/ 610197 w 857250"/>
                <a:gd name="connsiteY314" fmla="*/ 1129847 h 1552575"/>
                <a:gd name="connsiteX315" fmla="*/ 613454 w 857250"/>
                <a:gd name="connsiteY315" fmla="*/ 1129015 h 1552575"/>
                <a:gd name="connsiteX316" fmla="*/ 622427 w 857250"/>
                <a:gd name="connsiteY316" fmla="*/ 1131347 h 1552575"/>
                <a:gd name="connsiteX317" fmla="*/ 623913 w 857250"/>
                <a:gd name="connsiteY317" fmla="*/ 1132680 h 1552575"/>
                <a:gd name="connsiteX318" fmla="*/ 621112 w 857250"/>
                <a:gd name="connsiteY318" fmla="*/ 1136567 h 1552575"/>
                <a:gd name="connsiteX319" fmla="*/ 616540 w 857250"/>
                <a:gd name="connsiteY319" fmla="*/ 1135900 h 1552575"/>
                <a:gd name="connsiteX320" fmla="*/ 611454 w 857250"/>
                <a:gd name="connsiteY320" fmla="*/ 1133679 h 1552575"/>
                <a:gd name="connsiteX321" fmla="*/ 492123 w 857250"/>
                <a:gd name="connsiteY321" fmla="*/ 1165609 h 1552575"/>
                <a:gd name="connsiteX322" fmla="*/ 496296 w 857250"/>
                <a:gd name="connsiteY322" fmla="*/ 1164387 h 1552575"/>
                <a:gd name="connsiteX323" fmla="*/ 499039 w 857250"/>
                <a:gd name="connsiteY323" fmla="*/ 1168440 h 1552575"/>
                <a:gd name="connsiteX324" fmla="*/ 499153 w 857250"/>
                <a:gd name="connsiteY324" fmla="*/ 1171272 h 1552575"/>
                <a:gd name="connsiteX325" fmla="*/ 493038 w 857250"/>
                <a:gd name="connsiteY325" fmla="*/ 1169496 h 1552575"/>
                <a:gd name="connsiteX326" fmla="*/ 635114 w 857250"/>
                <a:gd name="connsiteY326" fmla="*/ 1035282 h 1552575"/>
                <a:gd name="connsiteX327" fmla="*/ 637000 w 857250"/>
                <a:gd name="connsiteY327" fmla="*/ 1033061 h 1552575"/>
                <a:gd name="connsiteX328" fmla="*/ 638258 w 857250"/>
                <a:gd name="connsiteY328" fmla="*/ 1038502 h 1552575"/>
                <a:gd name="connsiteX329" fmla="*/ 636429 w 857250"/>
                <a:gd name="connsiteY329" fmla="*/ 1039835 h 1552575"/>
                <a:gd name="connsiteX330" fmla="*/ 729870 w 857250"/>
                <a:gd name="connsiteY330" fmla="*/ 1055883 h 1552575"/>
                <a:gd name="connsiteX331" fmla="*/ 733870 w 857250"/>
                <a:gd name="connsiteY331" fmla="*/ 1056827 h 1552575"/>
                <a:gd name="connsiteX332" fmla="*/ 731699 w 857250"/>
                <a:gd name="connsiteY332" fmla="*/ 1059381 h 1552575"/>
                <a:gd name="connsiteX333" fmla="*/ 468292 w 857250"/>
                <a:gd name="connsiteY333" fmla="*/ 1074430 h 1552575"/>
                <a:gd name="connsiteX334" fmla="*/ 468920 w 857250"/>
                <a:gd name="connsiteY334" fmla="*/ 1073264 h 1552575"/>
                <a:gd name="connsiteX335" fmla="*/ 475836 w 857250"/>
                <a:gd name="connsiteY335" fmla="*/ 1070376 h 1552575"/>
                <a:gd name="connsiteX336" fmla="*/ 476864 w 857250"/>
                <a:gd name="connsiteY336" fmla="*/ 1071875 h 1552575"/>
                <a:gd name="connsiteX337" fmla="*/ 469835 w 857250"/>
                <a:gd name="connsiteY337" fmla="*/ 1075818 h 1552575"/>
                <a:gd name="connsiteX338" fmla="*/ 566533 w 857250"/>
                <a:gd name="connsiteY338" fmla="*/ 883410 h 1552575"/>
                <a:gd name="connsiteX339" fmla="*/ 567791 w 857250"/>
                <a:gd name="connsiteY339" fmla="*/ 880078 h 1552575"/>
                <a:gd name="connsiteX340" fmla="*/ 572992 w 857250"/>
                <a:gd name="connsiteY340" fmla="*/ 873415 h 1552575"/>
                <a:gd name="connsiteX341" fmla="*/ 576078 w 857250"/>
                <a:gd name="connsiteY341" fmla="*/ 873915 h 1552575"/>
                <a:gd name="connsiteX342" fmla="*/ 575449 w 857250"/>
                <a:gd name="connsiteY342" fmla="*/ 876580 h 1552575"/>
                <a:gd name="connsiteX343" fmla="*/ 567791 w 857250"/>
                <a:gd name="connsiteY343" fmla="*/ 883632 h 1552575"/>
                <a:gd name="connsiteX344" fmla="*/ 559390 w 857250"/>
                <a:gd name="connsiteY344" fmla="*/ 842929 h 1552575"/>
                <a:gd name="connsiteX345" fmla="*/ 559504 w 857250"/>
                <a:gd name="connsiteY345" fmla="*/ 834767 h 1552575"/>
                <a:gd name="connsiteX346" fmla="*/ 563276 w 857250"/>
                <a:gd name="connsiteY346" fmla="*/ 834378 h 1552575"/>
                <a:gd name="connsiteX347" fmla="*/ 562419 w 857250"/>
                <a:gd name="connsiteY347" fmla="*/ 842485 h 1552575"/>
                <a:gd name="connsiteX348" fmla="*/ 586365 w 857250"/>
                <a:gd name="connsiteY348" fmla="*/ 896737 h 1552575"/>
                <a:gd name="connsiteX349" fmla="*/ 588536 w 857250"/>
                <a:gd name="connsiteY349" fmla="*/ 893016 h 1552575"/>
                <a:gd name="connsiteX350" fmla="*/ 590937 w 857250"/>
                <a:gd name="connsiteY350" fmla="*/ 893072 h 1552575"/>
                <a:gd name="connsiteX351" fmla="*/ 588251 w 857250"/>
                <a:gd name="connsiteY351" fmla="*/ 898792 h 1552575"/>
                <a:gd name="connsiteX352" fmla="*/ 276666 w 857250"/>
                <a:gd name="connsiteY352" fmla="*/ 361105 h 1552575"/>
                <a:gd name="connsiteX353" fmla="*/ 278495 w 857250"/>
                <a:gd name="connsiteY353" fmla="*/ 359106 h 1552575"/>
                <a:gd name="connsiteX354" fmla="*/ 280495 w 857250"/>
                <a:gd name="connsiteY354" fmla="*/ 363992 h 1552575"/>
                <a:gd name="connsiteX355" fmla="*/ 277180 w 857250"/>
                <a:gd name="connsiteY355" fmla="*/ 363326 h 1552575"/>
                <a:gd name="connsiteX356" fmla="*/ 496238 w 857250"/>
                <a:gd name="connsiteY356" fmla="*/ 1083981 h 1552575"/>
                <a:gd name="connsiteX357" fmla="*/ 494124 w 857250"/>
                <a:gd name="connsiteY357" fmla="*/ 1087479 h 1552575"/>
                <a:gd name="connsiteX358" fmla="*/ 492009 w 857250"/>
                <a:gd name="connsiteY358" fmla="*/ 1085147 h 1552575"/>
                <a:gd name="connsiteX359" fmla="*/ 493724 w 857250"/>
                <a:gd name="connsiteY359" fmla="*/ 1082704 h 1552575"/>
                <a:gd name="connsiteX360" fmla="*/ 124817 w 857250"/>
                <a:gd name="connsiteY360" fmla="*/ 1180268 h 1552575"/>
                <a:gd name="connsiteX361" fmla="*/ 126360 w 857250"/>
                <a:gd name="connsiteY361" fmla="*/ 1176492 h 1552575"/>
                <a:gd name="connsiteX362" fmla="*/ 133790 w 857250"/>
                <a:gd name="connsiteY362" fmla="*/ 1171272 h 1552575"/>
                <a:gd name="connsiteX363" fmla="*/ 137961 w 857250"/>
                <a:gd name="connsiteY363" fmla="*/ 1170828 h 1552575"/>
                <a:gd name="connsiteX364" fmla="*/ 138419 w 857250"/>
                <a:gd name="connsiteY364" fmla="*/ 1175770 h 1552575"/>
                <a:gd name="connsiteX365" fmla="*/ 135390 w 857250"/>
                <a:gd name="connsiteY365" fmla="*/ 1180490 h 1552575"/>
                <a:gd name="connsiteX366" fmla="*/ 129617 w 857250"/>
                <a:gd name="connsiteY366" fmla="*/ 1183655 h 1552575"/>
                <a:gd name="connsiteX367" fmla="*/ 124817 w 857250"/>
                <a:gd name="connsiteY367" fmla="*/ 1182600 h 1552575"/>
                <a:gd name="connsiteX368" fmla="*/ 754902 w 857250"/>
                <a:gd name="connsiteY368" fmla="*/ 836377 h 1552575"/>
                <a:gd name="connsiteX369" fmla="*/ 755931 w 857250"/>
                <a:gd name="connsiteY369" fmla="*/ 835100 h 1552575"/>
                <a:gd name="connsiteX370" fmla="*/ 759074 w 857250"/>
                <a:gd name="connsiteY370" fmla="*/ 841652 h 1552575"/>
                <a:gd name="connsiteX371" fmla="*/ 758445 w 857250"/>
                <a:gd name="connsiteY371" fmla="*/ 843096 h 1552575"/>
                <a:gd name="connsiteX372" fmla="*/ 287582 w 857250"/>
                <a:gd name="connsiteY372" fmla="*/ 349721 h 1552575"/>
                <a:gd name="connsiteX373" fmla="*/ 290039 w 857250"/>
                <a:gd name="connsiteY373" fmla="*/ 349110 h 1552575"/>
                <a:gd name="connsiteX374" fmla="*/ 290725 w 857250"/>
                <a:gd name="connsiteY374" fmla="*/ 352387 h 1552575"/>
                <a:gd name="connsiteX375" fmla="*/ 363363 w 857250"/>
                <a:gd name="connsiteY375" fmla="*/ 361494 h 1552575"/>
                <a:gd name="connsiteX376" fmla="*/ 362620 w 857250"/>
                <a:gd name="connsiteY376" fmla="*/ 358828 h 1552575"/>
                <a:gd name="connsiteX377" fmla="*/ 369650 w 857250"/>
                <a:gd name="connsiteY377" fmla="*/ 354608 h 1552575"/>
                <a:gd name="connsiteX378" fmla="*/ 370736 w 857250"/>
                <a:gd name="connsiteY378" fmla="*/ 355718 h 1552575"/>
                <a:gd name="connsiteX379" fmla="*/ 294154 w 857250"/>
                <a:gd name="connsiteY379" fmla="*/ 400586 h 1552575"/>
                <a:gd name="connsiteX380" fmla="*/ 300498 w 857250"/>
                <a:gd name="connsiteY380" fmla="*/ 399697 h 1552575"/>
                <a:gd name="connsiteX381" fmla="*/ 300383 w 857250"/>
                <a:gd name="connsiteY381" fmla="*/ 401752 h 1552575"/>
                <a:gd name="connsiteX382" fmla="*/ 296954 w 857250"/>
                <a:gd name="connsiteY382" fmla="*/ 403751 h 1552575"/>
                <a:gd name="connsiteX383" fmla="*/ 487551 w 857250"/>
                <a:gd name="connsiteY383" fmla="*/ 976421 h 1552575"/>
                <a:gd name="connsiteX384" fmla="*/ 488580 w 857250"/>
                <a:gd name="connsiteY384" fmla="*/ 966704 h 1552575"/>
                <a:gd name="connsiteX385" fmla="*/ 490009 w 857250"/>
                <a:gd name="connsiteY385" fmla="*/ 966593 h 1552575"/>
                <a:gd name="connsiteX386" fmla="*/ 489380 w 857250"/>
                <a:gd name="connsiteY386" fmla="*/ 977865 h 1552575"/>
                <a:gd name="connsiteX387" fmla="*/ 575335 w 857250"/>
                <a:gd name="connsiteY387" fmla="*/ 1151004 h 1552575"/>
                <a:gd name="connsiteX388" fmla="*/ 577792 w 857250"/>
                <a:gd name="connsiteY388" fmla="*/ 1152837 h 1552575"/>
                <a:gd name="connsiteX389" fmla="*/ 577221 w 857250"/>
                <a:gd name="connsiteY389" fmla="*/ 1155724 h 1552575"/>
                <a:gd name="connsiteX390" fmla="*/ 573963 w 857250"/>
                <a:gd name="connsiteY390" fmla="*/ 1155391 h 1552575"/>
                <a:gd name="connsiteX391" fmla="*/ 739128 w 857250"/>
                <a:gd name="connsiteY391" fmla="*/ 1002187 h 1552575"/>
                <a:gd name="connsiteX392" fmla="*/ 742500 w 857250"/>
                <a:gd name="connsiteY392" fmla="*/ 1004186 h 1552575"/>
                <a:gd name="connsiteX393" fmla="*/ 739985 w 857250"/>
                <a:gd name="connsiteY393" fmla="*/ 1004685 h 1552575"/>
                <a:gd name="connsiteX394" fmla="*/ 620884 w 857250"/>
                <a:gd name="connsiteY394" fmla="*/ 960095 h 1552575"/>
                <a:gd name="connsiteX395" fmla="*/ 621455 w 857250"/>
                <a:gd name="connsiteY395" fmla="*/ 958263 h 1552575"/>
                <a:gd name="connsiteX396" fmla="*/ 625570 w 857250"/>
                <a:gd name="connsiteY396" fmla="*/ 959318 h 1552575"/>
                <a:gd name="connsiteX397" fmla="*/ 621398 w 857250"/>
                <a:gd name="connsiteY397" fmla="*/ 961928 h 1552575"/>
                <a:gd name="connsiteX398" fmla="*/ 764675 w 857250"/>
                <a:gd name="connsiteY398" fmla="*/ 933220 h 1552575"/>
                <a:gd name="connsiteX399" fmla="*/ 768046 w 857250"/>
                <a:gd name="connsiteY399" fmla="*/ 931443 h 1552575"/>
                <a:gd name="connsiteX400" fmla="*/ 766789 w 857250"/>
                <a:gd name="connsiteY400" fmla="*/ 933997 h 1552575"/>
                <a:gd name="connsiteX401" fmla="*/ 567105 w 857250"/>
                <a:gd name="connsiteY401" fmla="*/ 390091 h 1552575"/>
                <a:gd name="connsiteX402" fmla="*/ 567219 w 857250"/>
                <a:gd name="connsiteY402" fmla="*/ 387314 h 1552575"/>
                <a:gd name="connsiteX403" fmla="*/ 576363 w 857250"/>
                <a:gd name="connsiteY403" fmla="*/ 385760 h 1552575"/>
                <a:gd name="connsiteX404" fmla="*/ 577621 w 857250"/>
                <a:gd name="connsiteY404" fmla="*/ 387370 h 1552575"/>
                <a:gd name="connsiteX405" fmla="*/ 685349 w 857250"/>
                <a:gd name="connsiteY405" fmla="*/ 1042001 h 1552575"/>
                <a:gd name="connsiteX406" fmla="*/ 687350 w 857250"/>
                <a:gd name="connsiteY406" fmla="*/ 1044666 h 1552575"/>
                <a:gd name="connsiteX407" fmla="*/ 685235 w 857250"/>
                <a:gd name="connsiteY407" fmla="*/ 1047054 h 1552575"/>
                <a:gd name="connsiteX408" fmla="*/ 682149 w 857250"/>
                <a:gd name="connsiteY408" fmla="*/ 1046943 h 1552575"/>
                <a:gd name="connsiteX409" fmla="*/ 680606 w 857250"/>
                <a:gd name="connsiteY409" fmla="*/ 1043000 h 1552575"/>
                <a:gd name="connsiteX410" fmla="*/ 470349 w 857250"/>
                <a:gd name="connsiteY410" fmla="*/ 1050552 h 1552575"/>
                <a:gd name="connsiteX411" fmla="*/ 473778 w 857250"/>
                <a:gd name="connsiteY411" fmla="*/ 1051052 h 1552575"/>
                <a:gd name="connsiteX412" fmla="*/ 471892 w 857250"/>
                <a:gd name="connsiteY412" fmla="*/ 1053218 h 1552575"/>
                <a:gd name="connsiteX413" fmla="*/ 563619 w 857250"/>
                <a:gd name="connsiteY413" fmla="*/ 1204478 h 1552575"/>
                <a:gd name="connsiteX414" fmla="*/ 567162 w 857250"/>
                <a:gd name="connsiteY414" fmla="*/ 1202146 h 1552575"/>
                <a:gd name="connsiteX415" fmla="*/ 568820 w 857250"/>
                <a:gd name="connsiteY415" fmla="*/ 1204312 h 1552575"/>
                <a:gd name="connsiteX416" fmla="*/ 564190 w 857250"/>
                <a:gd name="connsiteY416" fmla="*/ 1206922 h 1552575"/>
                <a:gd name="connsiteX417" fmla="*/ 547617 w 857250"/>
                <a:gd name="connsiteY417" fmla="*/ 910508 h 1552575"/>
                <a:gd name="connsiteX418" fmla="*/ 551903 w 857250"/>
                <a:gd name="connsiteY418" fmla="*/ 903345 h 1552575"/>
                <a:gd name="connsiteX419" fmla="*/ 554075 w 857250"/>
                <a:gd name="connsiteY419" fmla="*/ 904789 h 1552575"/>
                <a:gd name="connsiteX420" fmla="*/ 549503 w 857250"/>
                <a:gd name="connsiteY420" fmla="*/ 910064 h 1552575"/>
                <a:gd name="connsiteX421" fmla="*/ 851715 w 857250"/>
                <a:gd name="connsiteY421" fmla="*/ 905233 h 1552575"/>
                <a:gd name="connsiteX422" fmla="*/ 852172 w 857250"/>
                <a:gd name="connsiteY422" fmla="*/ 901846 h 1552575"/>
                <a:gd name="connsiteX423" fmla="*/ 854630 w 857250"/>
                <a:gd name="connsiteY423" fmla="*/ 898959 h 1552575"/>
                <a:gd name="connsiteX424" fmla="*/ 857373 w 857250"/>
                <a:gd name="connsiteY424" fmla="*/ 899070 h 1552575"/>
                <a:gd name="connsiteX425" fmla="*/ 857773 w 857250"/>
                <a:gd name="connsiteY425" fmla="*/ 902346 h 1552575"/>
                <a:gd name="connsiteX426" fmla="*/ 854344 w 857250"/>
                <a:gd name="connsiteY426" fmla="*/ 907121 h 1552575"/>
                <a:gd name="connsiteX427" fmla="*/ 524356 w 857250"/>
                <a:gd name="connsiteY427" fmla="*/ 955375 h 1552575"/>
                <a:gd name="connsiteX428" fmla="*/ 526471 w 857250"/>
                <a:gd name="connsiteY428" fmla="*/ 952211 h 1552575"/>
                <a:gd name="connsiteX429" fmla="*/ 530872 w 857250"/>
                <a:gd name="connsiteY429" fmla="*/ 949823 h 1552575"/>
                <a:gd name="connsiteX430" fmla="*/ 532129 w 857250"/>
                <a:gd name="connsiteY430" fmla="*/ 951377 h 1552575"/>
                <a:gd name="connsiteX431" fmla="*/ 526300 w 857250"/>
                <a:gd name="connsiteY431" fmla="*/ 955598 h 1552575"/>
                <a:gd name="connsiteX432" fmla="*/ 565790 w 857250"/>
                <a:gd name="connsiteY432" fmla="*/ 839431 h 1552575"/>
                <a:gd name="connsiteX433" fmla="*/ 568705 w 857250"/>
                <a:gd name="connsiteY433" fmla="*/ 837266 h 1552575"/>
                <a:gd name="connsiteX434" fmla="*/ 570305 w 857250"/>
                <a:gd name="connsiteY434" fmla="*/ 839931 h 1552575"/>
                <a:gd name="connsiteX435" fmla="*/ 568877 w 857250"/>
                <a:gd name="connsiteY435" fmla="*/ 843207 h 1552575"/>
                <a:gd name="connsiteX436" fmla="*/ 746672 w 857250"/>
                <a:gd name="connsiteY436" fmla="*/ 930665 h 1552575"/>
                <a:gd name="connsiteX437" fmla="*/ 752330 w 857250"/>
                <a:gd name="connsiteY437" fmla="*/ 929388 h 1552575"/>
                <a:gd name="connsiteX438" fmla="*/ 753187 w 857250"/>
                <a:gd name="connsiteY438" fmla="*/ 931720 h 1552575"/>
                <a:gd name="connsiteX439" fmla="*/ 748044 w 857250"/>
                <a:gd name="connsiteY439" fmla="*/ 931887 h 1552575"/>
                <a:gd name="connsiteX440" fmla="*/ 173395 w 857250"/>
                <a:gd name="connsiteY440" fmla="*/ 1155169 h 1552575"/>
                <a:gd name="connsiteX441" fmla="*/ 173566 w 857250"/>
                <a:gd name="connsiteY441" fmla="*/ 1154058 h 1552575"/>
                <a:gd name="connsiteX442" fmla="*/ 183453 w 857250"/>
                <a:gd name="connsiteY442" fmla="*/ 1149894 h 1552575"/>
                <a:gd name="connsiteX443" fmla="*/ 186368 w 857250"/>
                <a:gd name="connsiteY443" fmla="*/ 1151393 h 1552575"/>
                <a:gd name="connsiteX444" fmla="*/ 182139 w 857250"/>
                <a:gd name="connsiteY444" fmla="*/ 1157279 h 1552575"/>
                <a:gd name="connsiteX445" fmla="*/ 174423 w 857250"/>
                <a:gd name="connsiteY445" fmla="*/ 1159333 h 1552575"/>
                <a:gd name="connsiteX446" fmla="*/ 266493 w 857250"/>
                <a:gd name="connsiteY446" fmla="*/ 1116854 h 1552575"/>
                <a:gd name="connsiteX447" fmla="*/ 270779 w 857250"/>
                <a:gd name="connsiteY447" fmla="*/ 1114466 h 1552575"/>
                <a:gd name="connsiteX448" fmla="*/ 269636 w 857250"/>
                <a:gd name="connsiteY448" fmla="*/ 1116965 h 1552575"/>
                <a:gd name="connsiteX449" fmla="*/ 618598 w 857250"/>
                <a:gd name="connsiteY449" fmla="*/ 1118298 h 1552575"/>
                <a:gd name="connsiteX450" fmla="*/ 622141 w 857250"/>
                <a:gd name="connsiteY450" fmla="*/ 1118186 h 1552575"/>
                <a:gd name="connsiteX451" fmla="*/ 619798 w 857250"/>
                <a:gd name="connsiteY451" fmla="*/ 1121352 h 1552575"/>
                <a:gd name="connsiteX452" fmla="*/ 429658 w 857250"/>
                <a:gd name="connsiteY452" fmla="*/ 1159167 h 1552575"/>
                <a:gd name="connsiteX453" fmla="*/ 434116 w 857250"/>
                <a:gd name="connsiteY453" fmla="*/ 1154836 h 1552575"/>
                <a:gd name="connsiteX454" fmla="*/ 435373 w 857250"/>
                <a:gd name="connsiteY454" fmla="*/ 1155668 h 1552575"/>
                <a:gd name="connsiteX455" fmla="*/ 430972 w 857250"/>
                <a:gd name="connsiteY455" fmla="*/ 1159666 h 1552575"/>
                <a:gd name="connsiteX456" fmla="*/ 508811 w 857250"/>
                <a:gd name="connsiteY456" fmla="*/ 890518 h 1552575"/>
                <a:gd name="connsiteX457" fmla="*/ 510812 w 857250"/>
                <a:gd name="connsiteY457" fmla="*/ 888741 h 1552575"/>
                <a:gd name="connsiteX458" fmla="*/ 512069 w 857250"/>
                <a:gd name="connsiteY458" fmla="*/ 891517 h 1552575"/>
                <a:gd name="connsiteX459" fmla="*/ 507840 w 857250"/>
                <a:gd name="connsiteY459" fmla="*/ 892850 h 1552575"/>
                <a:gd name="connsiteX460" fmla="*/ 804166 w 857250"/>
                <a:gd name="connsiteY460" fmla="*/ 947990 h 1552575"/>
                <a:gd name="connsiteX461" fmla="*/ 805709 w 857250"/>
                <a:gd name="connsiteY461" fmla="*/ 944437 h 1552575"/>
                <a:gd name="connsiteX462" fmla="*/ 808052 w 857250"/>
                <a:gd name="connsiteY462" fmla="*/ 945825 h 1552575"/>
                <a:gd name="connsiteX463" fmla="*/ 807995 w 857250"/>
                <a:gd name="connsiteY463" fmla="*/ 948601 h 1552575"/>
                <a:gd name="connsiteX464" fmla="*/ 521613 w 857250"/>
                <a:gd name="connsiteY464" fmla="*/ 402585 h 1552575"/>
                <a:gd name="connsiteX465" fmla="*/ 526814 w 857250"/>
                <a:gd name="connsiteY465" fmla="*/ 400808 h 1552575"/>
                <a:gd name="connsiteX466" fmla="*/ 530300 w 857250"/>
                <a:gd name="connsiteY466" fmla="*/ 400975 h 1552575"/>
                <a:gd name="connsiteX467" fmla="*/ 530814 w 857250"/>
                <a:gd name="connsiteY467" fmla="*/ 403196 h 1552575"/>
                <a:gd name="connsiteX468" fmla="*/ 187225 w 857250"/>
                <a:gd name="connsiteY468" fmla="*/ 1165053 h 1552575"/>
                <a:gd name="connsiteX469" fmla="*/ 188482 w 857250"/>
                <a:gd name="connsiteY469" fmla="*/ 1162221 h 1552575"/>
                <a:gd name="connsiteX470" fmla="*/ 190254 w 857250"/>
                <a:gd name="connsiteY470" fmla="*/ 1163165 h 1552575"/>
                <a:gd name="connsiteX471" fmla="*/ 190368 w 857250"/>
                <a:gd name="connsiteY471" fmla="*/ 1167107 h 1552575"/>
                <a:gd name="connsiteX472" fmla="*/ 641915 w 857250"/>
                <a:gd name="connsiteY472" fmla="*/ 1120075 h 1552575"/>
                <a:gd name="connsiteX473" fmla="*/ 642372 w 857250"/>
                <a:gd name="connsiteY473" fmla="*/ 1117409 h 1552575"/>
                <a:gd name="connsiteX474" fmla="*/ 646487 w 857250"/>
                <a:gd name="connsiteY474" fmla="*/ 1117020 h 1552575"/>
                <a:gd name="connsiteX475" fmla="*/ 647459 w 857250"/>
                <a:gd name="connsiteY475" fmla="*/ 1120130 h 1552575"/>
                <a:gd name="connsiteX476" fmla="*/ 646087 w 857250"/>
                <a:gd name="connsiteY476" fmla="*/ 1122851 h 1552575"/>
                <a:gd name="connsiteX477" fmla="*/ 643058 w 857250"/>
                <a:gd name="connsiteY477" fmla="*/ 1122907 h 1552575"/>
                <a:gd name="connsiteX478" fmla="*/ 273523 w 857250"/>
                <a:gd name="connsiteY478" fmla="*/ 1208754 h 1552575"/>
                <a:gd name="connsiteX479" fmla="*/ 276094 w 857250"/>
                <a:gd name="connsiteY479" fmla="*/ 1202980 h 1552575"/>
                <a:gd name="connsiteX480" fmla="*/ 280323 w 857250"/>
                <a:gd name="connsiteY480" fmla="*/ 1204256 h 1552575"/>
                <a:gd name="connsiteX481" fmla="*/ 277637 w 857250"/>
                <a:gd name="connsiteY481" fmla="*/ 1208865 h 1552575"/>
                <a:gd name="connsiteX482" fmla="*/ 273866 w 857250"/>
                <a:gd name="connsiteY482" fmla="*/ 1210587 h 1552575"/>
                <a:gd name="connsiteX483" fmla="*/ 284552 w 857250"/>
                <a:gd name="connsiteY483" fmla="*/ 1102972 h 1552575"/>
                <a:gd name="connsiteX484" fmla="*/ 288210 w 857250"/>
                <a:gd name="connsiteY484" fmla="*/ 1102416 h 1552575"/>
                <a:gd name="connsiteX485" fmla="*/ 290096 w 857250"/>
                <a:gd name="connsiteY485" fmla="*/ 1105137 h 1552575"/>
                <a:gd name="connsiteX486" fmla="*/ 285296 w 857250"/>
                <a:gd name="connsiteY486" fmla="*/ 1107692 h 1552575"/>
                <a:gd name="connsiteX487" fmla="*/ 173452 w 857250"/>
                <a:gd name="connsiteY487" fmla="*/ 1184821 h 1552575"/>
                <a:gd name="connsiteX488" fmla="*/ 175738 w 857250"/>
                <a:gd name="connsiteY488" fmla="*/ 1182212 h 1552575"/>
                <a:gd name="connsiteX489" fmla="*/ 178195 w 857250"/>
                <a:gd name="connsiteY489" fmla="*/ 1184266 h 1552575"/>
                <a:gd name="connsiteX490" fmla="*/ 175967 w 857250"/>
                <a:gd name="connsiteY490" fmla="*/ 1186376 h 1552575"/>
                <a:gd name="connsiteX491" fmla="*/ 348390 w 857250"/>
                <a:gd name="connsiteY491" fmla="*/ 1079205 h 1552575"/>
                <a:gd name="connsiteX492" fmla="*/ 351990 w 857250"/>
                <a:gd name="connsiteY492" fmla="*/ 1077262 h 1552575"/>
                <a:gd name="connsiteX493" fmla="*/ 352733 w 857250"/>
                <a:gd name="connsiteY493" fmla="*/ 1079816 h 1552575"/>
                <a:gd name="connsiteX494" fmla="*/ 731013 w 857250"/>
                <a:gd name="connsiteY494" fmla="*/ 996078 h 1552575"/>
                <a:gd name="connsiteX495" fmla="*/ 732956 w 857250"/>
                <a:gd name="connsiteY495" fmla="*/ 995024 h 1552575"/>
                <a:gd name="connsiteX496" fmla="*/ 734613 w 857250"/>
                <a:gd name="connsiteY496" fmla="*/ 997855 h 1552575"/>
                <a:gd name="connsiteX497" fmla="*/ 731927 w 857250"/>
                <a:gd name="connsiteY497" fmla="*/ 998411 h 1552575"/>
                <a:gd name="connsiteX498" fmla="*/ 309356 w 857250"/>
                <a:gd name="connsiteY498" fmla="*/ 1159444 h 1552575"/>
                <a:gd name="connsiteX499" fmla="*/ 312099 w 857250"/>
                <a:gd name="connsiteY499" fmla="*/ 1156113 h 1552575"/>
                <a:gd name="connsiteX500" fmla="*/ 317528 w 857250"/>
                <a:gd name="connsiteY500" fmla="*/ 1157335 h 1552575"/>
                <a:gd name="connsiteX501" fmla="*/ 318043 w 857250"/>
                <a:gd name="connsiteY501" fmla="*/ 1159944 h 1552575"/>
                <a:gd name="connsiteX502" fmla="*/ 315814 w 857250"/>
                <a:gd name="connsiteY502" fmla="*/ 1161666 h 1552575"/>
                <a:gd name="connsiteX503" fmla="*/ 311585 w 857250"/>
                <a:gd name="connsiteY503" fmla="*/ 1161333 h 1552575"/>
                <a:gd name="connsiteX504" fmla="*/ 544302 w 857250"/>
                <a:gd name="connsiteY504" fmla="*/ 445176 h 1552575"/>
                <a:gd name="connsiteX505" fmla="*/ 547502 w 857250"/>
                <a:gd name="connsiteY505" fmla="*/ 445731 h 1552575"/>
                <a:gd name="connsiteX506" fmla="*/ 545159 w 857250"/>
                <a:gd name="connsiteY506" fmla="*/ 447341 h 1552575"/>
                <a:gd name="connsiteX507" fmla="*/ 593280 w 857250"/>
                <a:gd name="connsiteY507" fmla="*/ 876413 h 1552575"/>
                <a:gd name="connsiteX508" fmla="*/ 596652 w 857250"/>
                <a:gd name="connsiteY508" fmla="*/ 875692 h 1552575"/>
                <a:gd name="connsiteX509" fmla="*/ 595909 w 857250"/>
                <a:gd name="connsiteY509" fmla="*/ 877857 h 1552575"/>
                <a:gd name="connsiteX510" fmla="*/ 511669 w 857250"/>
                <a:gd name="connsiteY510" fmla="*/ 406139 h 1552575"/>
                <a:gd name="connsiteX511" fmla="*/ 514126 w 857250"/>
                <a:gd name="connsiteY511" fmla="*/ 405806 h 1552575"/>
                <a:gd name="connsiteX512" fmla="*/ 512126 w 857250"/>
                <a:gd name="connsiteY512" fmla="*/ 408638 h 1552575"/>
                <a:gd name="connsiteX513" fmla="*/ 691636 w 857250"/>
                <a:gd name="connsiteY513" fmla="*/ 969203 h 1552575"/>
                <a:gd name="connsiteX514" fmla="*/ 693979 w 857250"/>
                <a:gd name="connsiteY514" fmla="*/ 966037 h 1552575"/>
                <a:gd name="connsiteX515" fmla="*/ 696322 w 857250"/>
                <a:gd name="connsiteY515" fmla="*/ 969369 h 1552575"/>
                <a:gd name="connsiteX516" fmla="*/ 693693 w 857250"/>
                <a:gd name="connsiteY516" fmla="*/ 971979 h 1552575"/>
                <a:gd name="connsiteX517" fmla="*/ 804966 w 857250"/>
                <a:gd name="connsiteY517" fmla="*/ 912951 h 1552575"/>
                <a:gd name="connsiteX518" fmla="*/ 807423 w 857250"/>
                <a:gd name="connsiteY518" fmla="*/ 908842 h 1552575"/>
                <a:gd name="connsiteX519" fmla="*/ 814510 w 857250"/>
                <a:gd name="connsiteY519" fmla="*/ 908176 h 1552575"/>
                <a:gd name="connsiteX520" fmla="*/ 819025 w 857250"/>
                <a:gd name="connsiteY520" fmla="*/ 911897 h 1552575"/>
                <a:gd name="connsiteX521" fmla="*/ 817768 w 857250"/>
                <a:gd name="connsiteY521" fmla="*/ 914895 h 1552575"/>
                <a:gd name="connsiteX522" fmla="*/ 812567 w 857250"/>
                <a:gd name="connsiteY522" fmla="*/ 914728 h 1552575"/>
                <a:gd name="connsiteX523" fmla="*/ 581107 w 857250"/>
                <a:gd name="connsiteY523" fmla="*/ 1236797 h 1552575"/>
                <a:gd name="connsiteX524" fmla="*/ 582536 w 857250"/>
                <a:gd name="connsiteY524" fmla="*/ 1241072 h 1552575"/>
                <a:gd name="connsiteX525" fmla="*/ 577907 w 857250"/>
                <a:gd name="connsiteY525" fmla="*/ 1241628 h 1552575"/>
                <a:gd name="connsiteX526" fmla="*/ 392682 w 857250"/>
                <a:gd name="connsiteY526" fmla="*/ 1080649 h 1552575"/>
                <a:gd name="connsiteX527" fmla="*/ 397311 w 857250"/>
                <a:gd name="connsiteY527" fmla="*/ 1080871 h 1552575"/>
                <a:gd name="connsiteX528" fmla="*/ 396053 w 857250"/>
                <a:gd name="connsiteY528" fmla="*/ 1082648 h 1552575"/>
                <a:gd name="connsiteX529" fmla="*/ 285696 w 857250"/>
                <a:gd name="connsiteY529" fmla="*/ 1198759 h 1552575"/>
                <a:gd name="connsiteX530" fmla="*/ 287639 w 857250"/>
                <a:gd name="connsiteY530" fmla="*/ 1193095 h 1552575"/>
                <a:gd name="connsiteX531" fmla="*/ 290896 w 857250"/>
                <a:gd name="connsiteY531" fmla="*/ 1191374 h 1552575"/>
                <a:gd name="connsiteX532" fmla="*/ 293068 w 857250"/>
                <a:gd name="connsiteY532" fmla="*/ 1193817 h 1552575"/>
                <a:gd name="connsiteX533" fmla="*/ 289125 w 857250"/>
                <a:gd name="connsiteY533" fmla="*/ 1198982 h 1552575"/>
                <a:gd name="connsiteX534" fmla="*/ 335588 w 857250"/>
                <a:gd name="connsiteY534" fmla="*/ 1087701 h 1552575"/>
                <a:gd name="connsiteX535" fmla="*/ 338674 w 857250"/>
                <a:gd name="connsiteY535" fmla="*/ 1086091 h 1552575"/>
                <a:gd name="connsiteX536" fmla="*/ 338160 w 857250"/>
                <a:gd name="connsiteY536" fmla="*/ 1088478 h 1552575"/>
                <a:gd name="connsiteX537" fmla="*/ 365249 w 857250"/>
                <a:gd name="connsiteY537" fmla="*/ 1372231 h 1552575"/>
                <a:gd name="connsiteX538" fmla="*/ 368450 w 857250"/>
                <a:gd name="connsiteY538" fmla="*/ 1369789 h 1552575"/>
                <a:gd name="connsiteX539" fmla="*/ 368507 w 857250"/>
                <a:gd name="connsiteY539" fmla="*/ 1375508 h 1552575"/>
                <a:gd name="connsiteX540" fmla="*/ 365649 w 857250"/>
                <a:gd name="connsiteY540" fmla="*/ 1374842 h 1552575"/>
                <a:gd name="connsiteX541" fmla="*/ 557447 w 857250"/>
                <a:gd name="connsiteY541" fmla="*/ 1086702 h 1552575"/>
                <a:gd name="connsiteX542" fmla="*/ 559104 w 857250"/>
                <a:gd name="connsiteY542" fmla="*/ 1083425 h 1552575"/>
                <a:gd name="connsiteX543" fmla="*/ 563619 w 857250"/>
                <a:gd name="connsiteY543" fmla="*/ 1081649 h 1552575"/>
                <a:gd name="connsiteX544" fmla="*/ 565162 w 857250"/>
                <a:gd name="connsiteY544" fmla="*/ 1083425 h 1552575"/>
                <a:gd name="connsiteX545" fmla="*/ 561790 w 857250"/>
                <a:gd name="connsiteY545" fmla="*/ 1086868 h 1552575"/>
                <a:gd name="connsiteX546" fmla="*/ 582421 w 857250"/>
                <a:gd name="connsiteY546" fmla="*/ 1167607 h 1552575"/>
                <a:gd name="connsiteX547" fmla="*/ 583793 w 857250"/>
                <a:gd name="connsiteY547" fmla="*/ 1164998 h 1552575"/>
                <a:gd name="connsiteX548" fmla="*/ 586708 w 857250"/>
                <a:gd name="connsiteY548" fmla="*/ 1165386 h 1552575"/>
                <a:gd name="connsiteX549" fmla="*/ 586079 w 857250"/>
                <a:gd name="connsiteY549" fmla="*/ 1170661 h 1552575"/>
                <a:gd name="connsiteX550" fmla="*/ 403997 w 857250"/>
                <a:gd name="connsiteY550" fmla="*/ 1127627 h 1552575"/>
                <a:gd name="connsiteX551" fmla="*/ 404397 w 857250"/>
                <a:gd name="connsiteY551" fmla="*/ 1125516 h 1552575"/>
                <a:gd name="connsiteX552" fmla="*/ 407712 w 857250"/>
                <a:gd name="connsiteY552" fmla="*/ 1125849 h 1552575"/>
                <a:gd name="connsiteX553" fmla="*/ 464748 w 857250"/>
                <a:gd name="connsiteY553" fmla="*/ 1263228 h 1552575"/>
                <a:gd name="connsiteX554" fmla="*/ 466920 w 857250"/>
                <a:gd name="connsiteY554" fmla="*/ 1265061 h 1552575"/>
                <a:gd name="connsiteX555" fmla="*/ 462919 w 857250"/>
                <a:gd name="connsiteY555" fmla="*/ 1267115 h 1552575"/>
                <a:gd name="connsiteX556" fmla="*/ 751930 w 857250"/>
                <a:gd name="connsiteY556" fmla="*/ 373155 h 1552575"/>
                <a:gd name="connsiteX557" fmla="*/ 754044 w 857250"/>
                <a:gd name="connsiteY557" fmla="*/ 370434 h 1552575"/>
                <a:gd name="connsiteX558" fmla="*/ 756788 w 857250"/>
                <a:gd name="connsiteY558" fmla="*/ 371711 h 1552575"/>
                <a:gd name="connsiteX559" fmla="*/ 755988 w 857250"/>
                <a:gd name="connsiteY559" fmla="*/ 377208 h 1552575"/>
                <a:gd name="connsiteX560" fmla="*/ 753130 w 857250"/>
                <a:gd name="connsiteY560" fmla="*/ 377597 h 1552575"/>
                <a:gd name="connsiteX561" fmla="*/ 812510 w 857250"/>
                <a:gd name="connsiteY561" fmla="*/ 969647 h 1552575"/>
                <a:gd name="connsiteX562" fmla="*/ 814910 w 857250"/>
                <a:gd name="connsiteY562" fmla="*/ 968147 h 1552575"/>
                <a:gd name="connsiteX563" fmla="*/ 815996 w 857250"/>
                <a:gd name="connsiteY563" fmla="*/ 972201 h 1552575"/>
                <a:gd name="connsiteX564" fmla="*/ 813081 w 857250"/>
                <a:gd name="connsiteY564" fmla="*/ 972256 h 1552575"/>
                <a:gd name="connsiteX565" fmla="*/ 408455 w 857250"/>
                <a:gd name="connsiteY565" fmla="*/ 68245 h 1552575"/>
                <a:gd name="connsiteX566" fmla="*/ 407255 w 857250"/>
                <a:gd name="connsiteY566" fmla="*/ 65857 h 1552575"/>
                <a:gd name="connsiteX567" fmla="*/ 408455 w 857250"/>
                <a:gd name="connsiteY567" fmla="*/ 62914 h 1552575"/>
                <a:gd name="connsiteX568" fmla="*/ 411770 w 857250"/>
                <a:gd name="connsiteY568" fmla="*/ 62637 h 1552575"/>
                <a:gd name="connsiteX569" fmla="*/ 413541 w 857250"/>
                <a:gd name="connsiteY569" fmla="*/ 64858 h 1552575"/>
                <a:gd name="connsiteX570" fmla="*/ 412684 w 857250"/>
                <a:gd name="connsiteY570" fmla="*/ 67412 h 1552575"/>
                <a:gd name="connsiteX571" fmla="*/ 543445 w 857250"/>
                <a:gd name="connsiteY571" fmla="*/ 403251 h 1552575"/>
                <a:gd name="connsiteX572" fmla="*/ 545045 w 857250"/>
                <a:gd name="connsiteY572" fmla="*/ 400031 h 1552575"/>
                <a:gd name="connsiteX573" fmla="*/ 550246 w 857250"/>
                <a:gd name="connsiteY573" fmla="*/ 401086 h 1552575"/>
                <a:gd name="connsiteX574" fmla="*/ 546874 w 857250"/>
                <a:gd name="connsiteY574" fmla="*/ 403196 h 1552575"/>
                <a:gd name="connsiteX575" fmla="*/ 486294 w 857250"/>
                <a:gd name="connsiteY575" fmla="*/ 99064 h 1552575"/>
                <a:gd name="connsiteX576" fmla="*/ 483265 w 857250"/>
                <a:gd name="connsiteY576" fmla="*/ 95066 h 1552575"/>
                <a:gd name="connsiteX577" fmla="*/ 483951 w 857250"/>
                <a:gd name="connsiteY577" fmla="*/ 92733 h 1552575"/>
                <a:gd name="connsiteX578" fmla="*/ 490352 w 857250"/>
                <a:gd name="connsiteY578" fmla="*/ 91345 h 1552575"/>
                <a:gd name="connsiteX579" fmla="*/ 494467 w 857250"/>
                <a:gd name="connsiteY579" fmla="*/ 92678 h 1552575"/>
                <a:gd name="connsiteX580" fmla="*/ 493952 w 857250"/>
                <a:gd name="connsiteY580" fmla="*/ 97731 h 1552575"/>
                <a:gd name="connsiteX581" fmla="*/ 490180 w 857250"/>
                <a:gd name="connsiteY581" fmla="*/ 99785 h 1552575"/>
                <a:gd name="connsiteX582" fmla="*/ 376679 w 857250"/>
                <a:gd name="connsiteY582" fmla="*/ 1436312 h 1552575"/>
                <a:gd name="connsiteX583" fmla="*/ 379251 w 857250"/>
                <a:gd name="connsiteY583" fmla="*/ 1434979 h 1552575"/>
                <a:gd name="connsiteX584" fmla="*/ 383023 w 857250"/>
                <a:gd name="connsiteY584" fmla="*/ 1439199 h 1552575"/>
                <a:gd name="connsiteX585" fmla="*/ 379651 w 857250"/>
                <a:gd name="connsiteY585" fmla="*/ 1441754 h 1552575"/>
                <a:gd name="connsiteX586" fmla="*/ 377137 w 857250"/>
                <a:gd name="connsiteY586" fmla="*/ 1441088 h 1552575"/>
                <a:gd name="connsiteX587" fmla="*/ 282781 w 857250"/>
                <a:gd name="connsiteY587" fmla="*/ 1174771 h 1552575"/>
                <a:gd name="connsiteX588" fmla="*/ 283981 w 857250"/>
                <a:gd name="connsiteY588" fmla="*/ 1172383 h 1552575"/>
                <a:gd name="connsiteX589" fmla="*/ 289696 w 857250"/>
                <a:gd name="connsiteY589" fmla="*/ 1172883 h 1552575"/>
                <a:gd name="connsiteX590" fmla="*/ 289639 w 857250"/>
                <a:gd name="connsiteY590" fmla="*/ 1176658 h 1552575"/>
                <a:gd name="connsiteX591" fmla="*/ 285238 w 857250"/>
                <a:gd name="connsiteY591" fmla="*/ 1176658 h 1552575"/>
                <a:gd name="connsiteX592" fmla="*/ 338960 w 857250"/>
                <a:gd name="connsiteY592" fmla="*/ 1084036 h 1552575"/>
                <a:gd name="connsiteX593" fmla="*/ 343075 w 857250"/>
                <a:gd name="connsiteY593" fmla="*/ 1082981 h 1552575"/>
                <a:gd name="connsiteX594" fmla="*/ 342389 w 857250"/>
                <a:gd name="connsiteY594" fmla="*/ 1085869 h 1552575"/>
                <a:gd name="connsiteX595" fmla="*/ 399082 w 857250"/>
                <a:gd name="connsiteY595" fmla="*/ 1180656 h 1552575"/>
                <a:gd name="connsiteX596" fmla="*/ 402740 w 857250"/>
                <a:gd name="connsiteY596" fmla="*/ 1178491 h 1552575"/>
                <a:gd name="connsiteX597" fmla="*/ 402568 w 857250"/>
                <a:gd name="connsiteY597" fmla="*/ 1182212 h 1552575"/>
                <a:gd name="connsiteX598" fmla="*/ 370393 w 857250"/>
                <a:gd name="connsiteY598" fmla="*/ 1393943 h 1552575"/>
                <a:gd name="connsiteX599" fmla="*/ 373479 w 857250"/>
                <a:gd name="connsiteY599" fmla="*/ 1393277 h 1552575"/>
                <a:gd name="connsiteX600" fmla="*/ 375936 w 857250"/>
                <a:gd name="connsiteY600" fmla="*/ 1400662 h 1552575"/>
                <a:gd name="connsiteX601" fmla="*/ 373307 w 857250"/>
                <a:gd name="connsiteY601" fmla="*/ 1402884 h 1552575"/>
                <a:gd name="connsiteX602" fmla="*/ 372564 w 857250"/>
                <a:gd name="connsiteY602" fmla="*/ 1398053 h 1552575"/>
                <a:gd name="connsiteX603" fmla="*/ 364849 w 857250"/>
                <a:gd name="connsiteY603" fmla="*/ 1385114 h 1552575"/>
                <a:gd name="connsiteX604" fmla="*/ 365363 w 857250"/>
                <a:gd name="connsiteY604" fmla="*/ 1382227 h 1552575"/>
                <a:gd name="connsiteX605" fmla="*/ 368392 w 857250"/>
                <a:gd name="connsiteY605" fmla="*/ 1383171 h 1552575"/>
                <a:gd name="connsiteX606" fmla="*/ 368793 w 857250"/>
                <a:gd name="connsiteY606" fmla="*/ 1387502 h 1552575"/>
                <a:gd name="connsiteX607" fmla="*/ 366849 w 857250"/>
                <a:gd name="connsiteY607" fmla="*/ 1388834 h 1552575"/>
                <a:gd name="connsiteX608" fmla="*/ 628199 w 857250"/>
                <a:gd name="connsiteY608" fmla="*/ 603544 h 1552575"/>
                <a:gd name="connsiteX609" fmla="*/ 629685 w 857250"/>
                <a:gd name="connsiteY609" fmla="*/ 601656 h 1552575"/>
                <a:gd name="connsiteX610" fmla="*/ 633914 w 857250"/>
                <a:gd name="connsiteY610" fmla="*/ 600823 h 1552575"/>
                <a:gd name="connsiteX611" fmla="*/ 635343 w 857250"/>
                <a:gd name="connsiteY611" fmla="*/ 604044 h 1552575"/>
                <a:gd name="connsiteX612" fmla="*/ 631514 w 857250"/>
                <a:gd name="connsiteY612" fmla="*/ 605821 h 1552575"/>
                <a:gd name="connsiteX613" fmla="*/ 464463 w 857250"/>
                <a:gd name="connsiteY613" fmla="*/ 955486 h 1552575"/>
                <a:gd name="connsiteX614" fmla="*/ 468292 w 857250"/>
                <a:gd name="connsiteY614" fmla="*/ 955264 h 1552575"/>
                <a:gd name="connsiteX615" fmla="*/ 466406 w 857250"/>
                <a:gd name="connsiteY615" fmla="*/ 957264 h 1552575"/>
                <a:gd name="connsiteX616" fmla="*/ 488923 w 857250"/>
                <a:gd name="connsiteY616" fmla="*/ 456948 h 1552575"/>
                <a:gd name="connsiteX617" fmla="*/ 491666 w 857250"/>
                <a:gd name="connsiteY617" fmla="*/ 455615 h 1552575"/>
                <a:gd name="connsiteX618" fmla="*/ 492009 w 857250"/>
                <a:gd name="connsiteY618" fmla="*/ 458225 h 1552575"/>
                <a:gd name="connsiteX619" fmla="*/ 400454 w 857250"/>
                <a:gd name="connsiteY619" fmla="*/ 1446918 h 1552575"/>
                <a:gd name="connsiteX620" fmla="*/ 400797 w 857250"/>
                <a:gd name="connsiteY620" fmla="*/ 1442698 h 1552575"/>
                <a:gd name="connsiteX621" fmla="*/ 404683 w 857250"/>
                <a:gd name="connsiteY621" fmla="*/ 1441809 h 1552575"/>
                <a:gd name="connsiteX622" fmla="*/ 403826 w 857250"/>
                <a:gd name="connsiteY622" fmla="*/ 1447029 h 1552575"/>
                <a:gd name="connsiteX623" fmla="*/ 367992 w 857250"/>
                <a:gd name="connsiteY623" fmla="*/ 1436090 h 1552575"/>
                <a:gd name="connsiteX624" fmla="*/ 372107 w 857250"/>
                <a:gd name="connsiteY624" fmla="*/ 1435090 h 1552575"/>
                <a:gd name="connsiteX625" fmla="*/ 372964 w 857250"/>
                <a:gd name="connsiteY625" fmla="*/ 1437756 h 1552575"/>
                <a:gd name="connsiteX626" fmla="*/ 369078 w 857250"/>
                <a:gd name="connsiteY626" fmla="*/ 1439588 h 1552575"/>
                <a:gd name="connsiteX627" fmla="*/ 348790 w 857250"/>
                <a:gd name="connsiteY627" fmla="*/ 1388335 h 1552575"/>
                <a:gd name="connsiteX628" fmla="*/ 352047 w 857250"/>
                <a:gd name="connsiteY628" fmla="*/ 1386336 h 1552575"/>
                <a:gd name="connsiteX629" fmla="*/ 352105 w 857250"/>
                <a:gd name="connsiteY629" fmla="*/ 1388890 h 1552575"/>
                <a:gd name="connsiteX630" fmla="*/ 337302 w 857250"/>
                <a:gd name="connsiteY630" fmla="*/ 333118 h 1552575"/>
                <a:gd name="connsiteX631" fmla="*/ 335874 w 857250"/>
                <a:gd name="connsiteY631" fmla="*/ 329564 h 1552575"/>
                <a:gd name="connsiteX632" fmla="*/ 340617 w 857250"/>
                <a:gd name="connsiteY632" fmla="*/ 331286 h 1552575"/>
                <a:gd name="connsiteX633" fmla="*/ 339874 w 857250"/>
                <a:gd name="connsiteY633" fmla="*/ 333840 h 1552575"/>
                <a:gd name="connsiteX634" fmla="*/ 337988 w 857250"/>
                <a:gd name="connsiteY634" fmla="*/ 435847 h 1552575"/>
                <a:gd name="connsiteX635" fmla="*/ 335188 w 857250"/>
                <a:gd name="connsiteY635" fmla="*/ 434125 h 1552575"/>
                <a:gd name="connsiteX636" fmla="*/ 338617 w 857250"/>
                <a:gd name="connsiteY636" fmla="*/ 431516 h 1552575"/>
                <a:gd name="connsiteX637" fmla="*/ 340389 w 857250"/>
                <a:gd name="connsiteY637" fmla="*/ 432126 h 1552575"/>
                <a:gd name="connsiteX638" fmla="*/ 373079 w 857250"/>
                <a:gd name="connsiteY638" fmla="*/ 1411990 h 1552575"/>
                <a:gd name="connsiteX639" fmla="*/ 374165 w 857250"/>
                <a:gd name="connsiteY639" fmla="*/ 1408825 h 1552575"/>
                <a:gd name="connsiteX640" fmla="*/ 380394 w 857250"/>
                <a:gd name="connsiteY640" fmla="*/ 1408381 h 1552575"/>
                <a:gd name="connsiteX641" fmla="*/ 379880 w 857250"/>
                <a:gd name="connsiteY641" fmla="*/ 1411657 h 1552575"/>
                <a:gd name="connsiteX642" fmla="*/ 375708 w 857250"/>
                <a:gd name="connsiteY642" fmla="*/ 1413878 h 1552575"/>
                <a:gd name="connsiteX643" fmla="*/ 360106 w 857250"/>
                <a:gd name="connsiteY643" fmla="*/ 1377340 h 1552575"/>
                <a:gd name="connsiteX644" fmla="*/ 362506 w 857250"/>
                <a:gd name="connsiteY644" fmla="*/ 1374009 h 1552575"/>
                <a:gd name="connsiteX645" fmla="*/ 362392 w 857250"/>
                <a:gd name="connsiteY645" fmla="*/ 1377618 h 1552575"/>
                <a:gd name="connsiteX646" fmla="*/ 429258 w 857250"/>
                <a:gd name="connsiteY646" fmla="*/ 1324477 h 1552575"/>
                <a:gd name="connsiteX647" fmla="*/ 431715 w 857250"/>
                <a:gd name="connsiteY647" fmla="*/ 1322644 h 1552575"/>
                <a:gd name="connsiteX648" fmla="*/ 430458 w 857250"/>
                <a:gd name="connsiteY648" fmla="*/ 1326420 h 1552575"/>
                <a:gd name="connsiteX649" fmla="*/ 701580 w 857250"/>
                <a:gd name="connsiteY649" fmla="*/ 1017790 h 1552575"/>
                <a:gd name="connsiteX650" fmla="*/ 704838 w 857250"/>
                <a:gd name="connsiteY650" fmla="*/ 1016291 h 1552575"/>
                <a:gd name="connsiteX651" fmla="*/ 705009 w 857250"/>
                <a:gd name="connsiteY651" fmla="*/ 1019123 h 1552575"/>
                <a:gd name="connsiteX652" fmla="*/ 589908 w 857250"/>
                <a:gd name="connsiteY652" fmla="*/ 1212086 h 1552575"/>
                <a:gd name="connsiteX653" fmla="*/ 595909 w 857250"/>
                <a:gd name="connsiteY653" fmla="*/ 1210476 h 1552575"/>
                <a:gd name="connsiteX654" fmla="*/ 595794 w 857250"/>
                <a:gd name="connsiteY654" fmla="*/ 1214307 h 1552575"/>
                <a:gd name="connsiteX655" fmla="*/ 590994 w 857250"/>
                <a:gd name="connsiteY655" fmla="*/ 1214307 h 1552575"/>
                <a:gd name="connsiteX656" fmla="*/ 274894 w 857250"/>
                <a:gd name="connsiteY656" fmla="*/ 1184099 h 1552575"/>
                <a:gd name="connsiteX657" fmla="*/ 279523 w 857250"/>
                <a:gd name="connsiteY657" fmla="*/ 1179046 h 1552575"/>
                <a:gd name="connsiteX658" fmla="*/ 281009 w 857250"/>
                <a:gd name="connsiteY658" fmla="*/ 1181045 h 1552575"/>
                <a:gd name="connsiteX659" fmla="*/ 277809 w 857250"/>
                <a:gd name="connsiteY659" fmla="*/ 1187487 h 1552575"/>
                <a:gd name="connsiteX660" fmla="*/ 496181 w 857250"/>
                <a:gd name="connsiteY660" fmla="*/ 422409 h 1552575"/>
                <a:gd name="connsiteX661" fmla="*/ 499153 w 857250"/>
                <a:gd name="connsiteY661" fmla="*/ 422020 h 1552575"/>
                <a:gd name="connsiteX662" fmla="*/ 499381 w 857250"/>
                <a:gd name="connsiteY662" fmla="*/ 425296 h 1552575"/>
                <a:gd name="connsiteX663" fmla="*/ 587794 w 857250"/>
                <a:gd name="connsiteY663" fmla="*/ 402974 h 1552575"/>
                <a:gd name="connsiteX664" fmla="*/ 586365 w 857250"/>
                <a:gd name="connsiteY664" fmla="*/ 406361 h 1552575"/>
                <a:gd name="connsiteX665" fmla="*/ 584936 w 857250"/>
                <a:gd name="connsiteY665" fmla="*/ 403029 h 1552575"/>
                <a:gd name="connsiteX666" fmla="*/ 756959 w 857250"/>
                <a:gd name="connsiteY666" fmla="*/ 1066933 h 1552575"/>
                <a:gd name="connsiteX667" fmla="*/ 756159 w 857250"/>
                <a:gd name="connsiteY667" fmla="*/ 1069599 h 1552575"/>
                <a:gd name="connsiteX668" fmla="*/ 753187 w 857250"/>
                <a:gd name="connsiteY668" fmla="*/ 1069988 h 1552575"/>
                <a:gd name="connsiteX669" fmla="*/ 752330 w 857250"/>
                <a:gd name="connsiteY669" fmla="*/ 1067655 h 1552575"/>
                <a:gd name="connsiteX670" fmla="*/ 376279 w 857250"/>
                <a:gd name="connsiteY670" fmla="*/ 369268 h 1552575"/>
                <a:gd name="connsiteX671" fmla="*/ 377537 w 857250"/>
                <a:gd name="connsiteY671" fmla="*/ 365325 h 1552575"/>
                <a:gd name="connsiteX672" fmla="*/ 379537 w 857250"/>
                <a:gd name="connsiteY672" fmla="*/ 367824 h 1552575"/>
                <a:gd name="connsiteX673" fmla="*/ 242375 w 857250"/>
                <a:gd name="connsiteY673" fmla="*/ 23544 h 1552575"/>
                <a:gd name="connsiteX674" fmla="*/ 242433 w 857250"/>
                <a:gd name="connsiteY674" fmla="*/ 23489 h 1552575"/>
                <a:gd name="connsiteX675" fmla="*/ 242433 w 857250"/>
                <a:gd name="connsiteY675" fmla="*/ 23544 h 1552575"/>
                <a:gd name="connsiteX676" fmla="*/ 242375 w 857250"/>
                <a:gd name="connsiteY676" fmla="*/ 23600 h 1552575"/>
                <a:gd name="connsiteX677" fmla="*/ 665004 w 857250"/>
                <a:gd name="connsiteY677" fmla="*/ 934719 h 1552575"/>
                <a:gd name="connsiteX678" fmla="*/ 669062 w 857250"/>
                <a:gd name="connsiteY678" fmla="*/ 934497 h 1552575"/>
                <a:gd name="connsiteX679" fmla="*/ 666661 w 857250"/>
                <a:gd name="connsiteY679" fmla="*/ 937218 h 1552575"/>
                <a:gd name="connsiteX680" fmla="*/ 800051 w 857250"/>
                <a:gd name="connsiteY680" fmla="*/ 908842 h 1552575"/>
                <a:gd name="connsiteX681" fmla="*/ 799422 w 857250"/>
                <a:gd name="connsiteY681" fmla="*/ 911453 h 1552575"/>
                <a:gd name="connsiteX682" fmla="*/ 797593 w 857250"/>
                <a:gd name="connsiteY682" fmla="*/ 908232 h 1552575"/>
                <a:gd name="connsiteX683" fmla="*/ 378623 w 857250"/>
                <a:gd name="connsiteY683" fmla="*/ 374487 h 1552575"/>
                <a:gd name="connsiteX684" fmla="*/ 379194 w 857250"/>
                <a:gd name="connsiteY684" fmla="*/ 371822 h 1552575"/>
                <a:gd name="connsiteX685" fmla="*/ 381366 w 857250"/>
                <a:gd name="connsiteY685" fmla="*/ 374487 h 1552575"/>
                <a:gd name="connsiteX686" fmla="*/ 667233 w 857250"/>
                <a:gd name="connsiteY686" fmla="*/ 927167 h 1552575"/>
                <a:gd name="connsiteX687" fmla="*/ 669348 w 857250"/>
                <a:gd name="connsiteY687" fmla="*/ 928722 h 1552575"/>
                <a:gd name="connsiteX688" fmla="*/ 668433 w 857250"/>
                <a:gd name="connsiteY688" fmla="*/ 931054 h 1552575"/>
                <a:gd name="connsiteX689" fmla="*/ 363821 w 857250"/>
                <a:gd name="connsiteY689" fmla="*/ 1021066 h 1552575"/>
                <a:gd name="connsiteX690" fmla="*/ 368907 w 857250"/>
                <a:gd name="connsiteY690" fmla="*/ 1020178 h 1552575"/>
                <a:gd name="connsiteX691" fmla="*/ 369078 w 857250"/>
                <a:gd name="connsiteY691" fmla="*/ 1023677 h 1552575"/>
                <a:gd name="connsiteX692" fmla="*/ 363478 w 857250"/>
                <a:gd name="connsiteY692" fmla="*/ 1022843 h 1552575"/>
                <a:gd name="connsiteX693" fmla="*/ 558475 w 857250"/>
                <a:gd name="connsiteY693" fmla="*/ 440345 h 1552575"/>
                <a:gd name="connsiteX694" fmla="*/ 558533 w 857250"/>
                <a:gd name="connsiteY694" fmla="*/ 443621 h 1552575"/>
                <a:gd name="connsiteX695" fmla="*/ 555789 w 857250"/>
                <a:gd name="connsiteY695" fmla="*/ 442677 h 1552575"/>
                <a:gd name="connsiteX696" fmla="*/ 807995 w 857250"/>
                <a:gd name="connsiteY696" fmla="*/ 876469 h 1552575"/>
                <a:gd name="connsiteX697" fmla="*/ 808452 w 857250"/>
                <a:gd name="connsiteY697" fmla="*/ 881244 h 1552575"/>
                <a:gd name="connsiteX698" fmla="*/ 806623 w 857250"/>
                <a:gd name="connsiteY698" fmla="*/ 881411 h 1552575"/>
                <a:gd name="connsiteX699" fmla="*/ 804737 w 857250"/>
                <a:gd name="connsiteY699" fmla="*/ 877857 h 1552575"/>
                <a:gd name="connsiteX700" fmla="*/ 844342 w 857250"/>
                <a:gd name="connsiteY700" fmla="*/ 879190 h 1552575"/>
                <a:gd name="connsiteX701" fmla="*/ 844285 w 857250"/>
                <a:gd name="connsiteY701" fmla="*/ 882244 h 1552575"/>
                <a:gd name="connsiteX702" fmla="*/ 841085 w 857250"/>
                <a:gd name="connsiteY702" fmla="*/ 881467 h 1552575"/>
                <a:gd name="connsiteX703" fmla="*/ 840856 w 857250"/>
                <a:gd name="connsiteY703" fmla="*/ 879467 h 1552575"/>
                <a:gd name="connsiteX704" fmla="*/ 517327 w 857250"/>
                <a:gd name="connsiteY704" fmla="*/ 1036115 h 1552575"/>
                <a:gd name="connsiteX705" fmla="*/ 519899 w 857250"/>
                <a:gd name="connsiteY705" fmla="*/ 1035448 h 1552575"/>
                <a:gd name="connsiteX706" fmla="*/ 520013 w 857250"/>
                <a:gd name="connsiteY706" fmla="*/ 1039280 h 1552575"/>
                <a:gd name="connsiteX707" fmla="*/ 518127 w 857250"/>
                <a:gd name="connsiteY707" fmla="*/ 1040113 h 1552575"/>
                <a:gd name="connsiteX708" fmla="*/ 568191 w 857250"/>
                <a:gd name="connsiteY708" fmla="*/ 1002964 h 1552575"/>
                <a:gd name="connsiteX709" fmla="*/ 567276 w 857250"/>
                <a:gd name="connsiteY709" fmla="*/ 1006407 h 1552575"/>
                <a:gd name="connsiteX710" fmla="*/ 565048 w 857250"/>
                <a:gd name="connsiteY710" fmla="*/ 1005740 h 1552575"/>
                <a:gd name="connsiteX711" fmla="*/ 566190 w 857250"/>
                <a:gd name="connsiteY711" fmla="*/ 1002575 h 1552575"/>
                <a:gd name="connsiteX712" fmla="*/ 367707 w 857250"/>
                <a:gd name="connsiteY712" fmla="*/ 1355073 h 1552575"/>
                <a:gd name="connsiteX713" fmla="*/ 369707 w 857250"/>
                <a:gd name="connsiteY713" fmla="*/ 1355739 h 1552575"/>
                <a:gd name="connsiteX714" fmla="*/ 367649 w 857250"/>
                <a:gd name="connsiteY714" fmla="*/ 1358405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</a:cxnLst>
              <a:rect l="l" t="t" r="r" b="b"/>
              <a:pathLst>
                <a:path w="857250" h="1552575">
                  <a:moveTo>
                    <a:pt x="140590" y="13549"/>
                  </a:moveTo>
                  <a:lnTo>
                    <a:pt x="144134" y="8829"/>
                  </a:lnTo>
                  <a:lnTo>
                    <a:pt x="153278" y="8552"/>
                  </a:lnTo>
                  <a:lnTo>
                    <a:pt x="157564" y="10662"/>
                  </a:lnTo>
                  <a:lnTo>
                    <a:pt x="160250" y="5442"/>
                  </a:lnTo>
                  <a:lnTo>
                    <a:pt x="166651" y="4998"/>
                  </a:lnTo>
                  <a:lnTo>
                    <a:pt x="176652" y="8552"/>
                  </a:lnTo>
                  <a:lnTo>
                    <a:pt x="179567" y="8774"/>
                  </a:lnTo>
                  <a:lnTo>
                    <a:pt x="182882" y="5331"/>
                  </a:lnTo>
                  <a:lnTo>
                    <a:pt x="191569" y="2943"/>
                  </a:lnTo>
                  <a:lnTo>
                    <a:pt x="194540" y="0"/>
                  </a:lnTo>
                  <a:lnTo>
                    <a:pt x="197284" y="1499"/>
                  </a:lnTo>
                  <a:lnTo>
                    <a:pt x="199798" y="8885"/>
                  </a:lnTo>
                  <a:lnTo>
                    <a:pt x="202942" y="9440"/>
                  </a:lnTo>
                  <a:lnTo>
                    <a:pt x="205742" y="12661"/>
                  </a:lnTo>
                  <a:lnTo>
                    <a:pt x="211571" y="15048"/>
                  </a:lnTo>
                  <a:lnTo>
                    <a:pt x="218029" y="13382"/>
                  </a:lnTo>
                  <a:lnTo>
                    <a:pt x="220373" y="14382"/>
                  </a:lnTo>
                  <a:lnTo>
                    <a:pt x="224773" y="30985"/>
                  </a:lnTo>
                  <a:lnTo>
                    <a:pt x="227573" y="39537"/>
                  </a:lnTo>
                  <a:lnTo>
                    <a:pt x="230145" y="52808"/>
                  </a:lnTo>
                  <a:lnTo>
                    <a:pt x="229231" y="54418"/>
                  </a:lnTo>
                  <a:lnTo>
                    <a:pt x="224316" y="55251"/>
                  </a:lnTo>
                  <a:lnTo>
                    <a:pt x="216143" y="60304"/>
                  </a:lnTo>
                  <a:lnTo>
                    <a:pt x="213114" y="63636"/>
                  </a:lnTo>
                  <a:lnTo>
                    <a:pt x="209057" y="70411"/>
                  </a:lnTo>
                  <a:lnTo>
                    <a:pt x="203742" y="75353"/>
                  </a:lnTo>
                  <a:lnTo>
                    <a:pt x="198427" y="77407"/>
                  </a:lnTo>
                  <a:lnTo>
                    <a:pt x="196255" y="83182"/>
                  </a:lnTo>
                  <a:lnTo>
                    <a:pt x="193512" y="86514"/>
                  </a:lnTo>
                  <a:lnTo>
                    <a:pt x="188197" y="99674"/>
                  </a:lnTo>
                  <a:lnTo>
                    <a:pt x="185054" y="126328"/>
                  </a:lnTo>
                  <a:lnTo>
                    <a:pt x="185511" y="130437"/>
                  </a:lnTo>
                  <a:lnTo>
                    <a:pt x="184368" y="135768"/>
                  </a:lnTo>
                  <a:lnTo>
                    <a:pt x="177052" y="138989"/>
                  </a:lnTo>
                  <a:lnTo>
                    <a:pt x="177052" y="148762"/>
                  </a:lnTo>
                  <a:lnTo>
                    <a:pt x="164822" y="150706"/>
                  </a:lnTo>
                  <a:lnTo>
                    <a:pt x="161279" y="149706"/>
                  </a:lnTo>
                  <a:lnTo>
                    <a:pt x="153564" y="152871"/>
                  </a:lnTo>
                  <a:lnTo>
                    <a:pt x="150592" y="155925"/>
                  </a:lnTo>
                  <a:lnTo>
                    <a:pt x="141562" y="162978"/>
                  </a:lnTo>
                  <a:lnTo>
                    <a:pt x="139104" y="173473"/>
                  </a:lnTo>
                  <a:lnTo>
                    <a:pt x="137276" y="175749"/>
                  </a:lnTo>
                  <a:lnTo>
                    <a:pt x="132818" y="177304"/>
                  </a:lnTo>
                  <a:lnTo>
                    <a:pt x="123274" y="175805"/>
                  </a:lnTo>
                  <a:lnTo>
                    <a:pt x="110815" y="179303"/>
                  </a:lnTo>
                  <a:lnTo>
                    <a:pt x="107500" y="193574"/>
                  </a:lnTo>
                  <a:lnTo>
                    <a:pt x="105328" y="195129"/>
                  </a:lnTo>
                  <a:lnTo>
                    <a:pt x="99328" y="195351"/>
                  </a:lnTo>
                  <a:lnTo>
                    <a:pt x="92184" y="198461"/>
                  </a:lnTo>
                  <a:lnTo>
                    <a:pt x="86869" y="195962"/>
                  </a:lnTo>
                  <a:lnTo>
                    <a:pt x="81268" y="195517"/>
                  </a:lnTo>
                  <a:lnTo>
                    <a:pt x="78868" y="193019"/>
                  </a:lnTo>
                  <a:lnTo>
                    <a:pt x="70924" y="191464"/>
                  </a:lnTo>
                  <a:lnTo>
                    <a:pt x="64637" y="186633"/>
                  </a:lnTo>
                  <a:lnTo>
                    <a:pt x="54121" y="187077"/>
                  </a:lnTo>
                  <a:lnTo>
                    <a:pt x="50807" y="186300"/>
                  </a:lnTo>
                  <a:lnTo>
                    <a:pt x="48006" y="180858"/>
                  </a:lnTo>
                  <a:lnTo>
                    <a:pt x="38519" y="180913"/>
                  </a:lnTo>
                  <a:lnTo>
                    <a:pt x="32804" y="181802"/>
                  </a:lnTo>
                  <a:lnTo>
                    <a:pt x="29147" y="174472"/>
                  </a:lnTo>
                  <a:lnTo>
                    <a:pt x="26918" y="171807"/>
                  </a:lnTo>
                  <a:lnTo>
                    <a:pt x="17202" y="169308"/>
                  </a:lnTo>
                  <a:lnTo>
                    <a:pt x="9087" y="168752"/>
                  </a:lnTo>
                  <a:lnTo>
                    <a:pt x="4972" y="164921"/>
                  </a:lnTo>
                  <a:lnTo>
                    <a:pt x="4629" y="157202"/>
                  </a:lnTo>
                  <a:lnTo>
                    <a:pt x="6743" y="146652"/>
                  </a:lnTo>
                  <a:lnTo>
                    <a:pt x="5715" y="140100"/>
                  </a:lnTo>
                  <a:lnTo>
                    <a:pt x="171" y="133325"/>
                  </a:lnTo>
                  <a:lnTo>
                    <a:pt x="400" y="127161"/>
                  </a:lnTo>
                  <a:lnTo>
                    <a:pt x="4343" y="122053"/>
                  </a:lnTo>
                  <a:lnTo>
                    <a:pt x="3658" y="114334"/>
                  </a:lnTo>
                  <a:lnTo>
                    <a:pt x="686" y="109170"/>
                  </a:lnTo>
                  <a:lnTo>
                    <a:pt x="0" y="100730"/>
                  </a:lnTo>
                  <a:lnTo>
                    <a:pt x="1657" y="87458"/>
                  </a:lnTo>
                  <a:lnTo>
                    <a:pt x="4972" y="80295"/>
                  </a:lnTo>
                  <a:lnTo>
                    <a:pt x="9544" y="76574"/>
                  </a:lnTo>
                  <a:lnTo>
                    <a:pt x="16173" y="75242"/>
                  </a:lnTo>
                  <a:lnTo>
                    <a:pt x="19945" y="70355"/>
                  </a:lnTo>
                  <a:lnTo>
                    <a:pt x="24517" y="68523"/>
                  </a:lnTo>
                  <a:lnTo>
                    <a:pt x="31318" y="63081"/>
                  </a:lnTo>
                  <a:lnTo>
                    <a:pt x="37319" y="56917"/>
                  </a:lnTo>
                  <a:lnTo>
                    <a:pt x="42463" y="53696"/>
                  </a:lnTo>
                  <a:lnTo>
                    <a:pt x="46635" y="46811"/>
                  </a:lnTo>
                  <a:lnTo>
                    <a:pt x="51607" y="45312"/>
                  </a:lnTo>
                  <a:lnTo>
                    <a:pt x="53664" y="42202"/>
                  </a:lnTo>
                  <a:lnTo>
                    <a:pt x="52693" y="36871"/>
                  </a:lnTo>
                  <a:lnTo>
                    <a:pt x="59379" y="29708"/>
                  </a:lnTo>
                  <a:lnTo>
                    <a:pt x="61665" y="29319"/>
                  </a:lnTo>
                  <a:lnTo>
                    <a:pt x="62008" y="26210"/>
                  </a:lnTo>
                  <a:lnTo>
                    <a:pt x="65837" y="24322"/>
                  </a:lnTo>
                  <a:lnTo>
                    <a:pt x="70352" y="26210"/>
                  </a:lnTo>
                  <a:lnTo>
                    <a:pt x="76067" y="26543"/>
                  </a:lnTo>
                  <a:lnTo>
                    <a:pt x="84183" y="28708"/>
                  </a:lnTo>
                  <a:lnTo>
                    <a:pt x="86812" y="21767"/>
                  </a:lnTo>
                  <a:lnTo>
                    <a:pt x="92241" y="17381"/>
                  </a:lnTo>
                  <a:lnTo>
                    <a:pt x="98985" y="15048"/>
                  </a:lnTo>
                  <a:lnTo>
                    <a:pt x="104014" y="14493"/>
                  </a:lnTo>
                  <a:lnTo>
                    <a:pt x="108586" y="18047"/>
                  </a:lnTo>
                  <a:lnTo>
                    <a:pt x="113501" y="16881"/>
                  </a:lnTo>
                  <a:lnTo>
                    <a:pt x="117273" y="17769"/>
                  </a:lnTo>
                  <a:lnTo>
                    <a:pt x="121331" y="16770"/>
                  </a:lnTo>
                  <a:lnTo>
                    <a:pt x="127503" y="16825"/>
                  </a:lnTo>
                  <a:lnTo>
                    <a:pt x="130475" y="18158"/>
                  </a:lnTo>
                  <a:lnTo>
                    <a:pt x="134647" y="17048"/>
                  </a:lnTo>
                  <a:close/>
                  <a:moveTo>
                    <a:pt x="335645" y="1550868"/>
                  </a:moveTo>
                  <a:lnTo>
                    <a:pt x="336617" y="1547814"/>
                  </a:lnTo>
                  <a:lnTo>
                    <a:pt x="340446" y="1546981"/>
                  </a:lnTo>
                  <a:lnTo>
                    <a:pt x="342275" y="1551645"/>
                  </a:lnTo>
                  <a:lnTo>
                    <a:pt x="338731" y="1553700"/>
                  </a:lnTo>
                  <a:close/>
                  <a:moveTo>
                    <a:pt x="433773" y="1154280"/>
                  </a:moveTo>
                  <a:lnTo>
                    <a:pt x="436345" y="1149561"/>
                  </a:lnTo>
                  <a:lnTo>
                    <a:pt x="441888" y="1143785"/>
                  </a:lnTo>
                  <a:lnTo>
                    <a:pt x="441945" y="1137566"/>
                  </a:lnTo>
                  <a:lnTo>
                    <a:pt x="444917" y="1138954"/>
                  </a:lnTo>
                  <a:lnTo>
                    <a:pt x="444917" y="1143730"/>
                  </a:lnTo>
                  <a:lnTo>
                    <a:pt x="441545" y="1149949"/>
                  </a:lnTo>
                  <a:lnTo>
                    <a:pt x="435887" y="1154891"/>
                  </a:lnTo>
                  <a:lnTo>
                    <a:pt x="440916" y="1147950"/>
                  </a:lnTo>
                  <a:lnTo>
                    <a:pt x="437945" y="1149449"/>
                  </a:lnTo>
                  <a:close/>
                  <a:moveTo>
                    <a:pt x="316043" y="1553478"/>
                  </a:moveTo>
                  <a:lnTo>
                    <a:pt x="319415" y="1549369"/>
                  </a:lnTo>
                  <a:lnTo>
                    <a:pt x="323129" y="1551812"/>
                  </a:lnTo>
                  <a:lnTo>
                    <a:pt x="322272" y="1555144"/>
                  </a:lnTo>
                  <a:lnTo>
                    <a:pt x="317700" y="1555755"/>
                  </a:lnTo>
                  <a:close/>
                  <a:moveTo>
                    <a:pt x="266493" y="302244"/>
                  </a:moveTo>
                  <a:lnTo>
                    <a:pt x="265464" y="300745"/>
                  </a:lnTo>
                  <a:lnTo>
                    <a:pt x="273808" y="298135"/>
                  </a:lnTo>
                  <a:lnTo>
                    <a:pt x="275408" y="301245"/>
                  </a:lnTo>
                  <a:lnTo>
                    <a:pt x="268607" y="304132"/>
                  </a:lnTo>
                  <a:lnTo>
                    <a:pt x="273294" y="299579"/>
                  </a:lnTo>
                  <a:close/>
                  <a:moveTo>
                    <a:pt x="845943" y="485267"/>
                  </a:moveTo>
                  <a:lnTo>
                    <a:pt x="846571" y="481436"/>
                  </a:lnTo>
                  <a:lnTo>
                    <a:pt x="849657" y="480714"/>
                  </a:lnTo>
                  <a:lnTo>
                    <a:pt x="852858" y="484823"/>
                  </a:lnTo>
                  <a:lnTo>
                    <a:pt x="858059" y="487544"/>
                  </a:lnTo>
                  <a:lnTo>
                    <a:pt x="853029" y="486600"/>
                  </a:lnTo>
                  <a:lnTo>
                    <a:pt x="849314" y="481880"/>
                  </a:lnTo>
                  <a:lnTo>
                    <a:pt x="847086" y="484046"/>
                  </a:lnTo>
                  <a:lnTo>
                    <a:pt x="847486" y="490210"/>
                  </a:lnTo>
                  <a:lnTo>
                    <a:pt x="857030" y="492098"/>
                  </a:lnTo>
                  <a:lnTo>
                    <a:pt x="847657" y="492708"/>
                  </a:lnTo>
                  <a:lnTo>
                    <a:pt x="846343" y="491431"/>
                  </a:lnTo>
                  <a:close/>
                  <a:moveTo>
                    <a:pt x="338731" y="1544705"/>
                  </a:moveTo>
                  <a:lnTo>
                    <a:pt x="339874" y="1541262"/>
                  </a:lnTo>
                  <a:lnTo>
                    <a:pt x="343017" y="1541817"/>
                  </a:lnTo>
                  <a:lnTo>
                    <a:pt x="343418" y="1544316"/>
                  </a:lnTo>
                  <a:close/>
                  <a:moveTo>
                    <a:pt x="291639" y="387481"/>
                  </a:moveTo>
                  <a:lnTo>
                    <a:pt x="296840" y="385260"/>
                  </a:lnTo>
                  <a:lnTo>
                    <a:pt x="296783" y="382372"/>
                  </a:lnTo>
                  <a:lnTo>
                    <a:pt x="289982" y="382484"/>
                  </a:lnTo>
                  <a:lnTo>
                    <a:pt x="296097" y="380096"/>
                  </a:lnTo>
                  <a:lnTo>
                    <a:pt x="298954" y="381262"/>
                  </a:lnTo>
                  <a:lnTo>
                    <a:pt x="299297" y="384871"/>
                  </a:lnTo>
                  <a:lnTo>
                    <a:pt x="295868" y="387481"/>
                  </a:lnTo>
                  <a:close/>
                  <a:moveTo>
                    <a:pt x="283752" y="381817"/>
                  </a:moveTo>
                  <a:lnTo>
                    <a:pt x="286724" y="381206"/>
                  </a:lnTo>
                  <a:lnTo>
                    <a:pt x="279066" y="387370"/>
                  </a:lnTo>
                  <a:lnTo>
                    <a:pt x="279809" y="389369"/>
                  </a:lnTo>
                  <a:lnTo>
                    <a:pt x="287582" y="386148"/>
                  </a:lnTo>
                  <a:lnTo>
                    <a:pt x="280209" y="391424"/>
                  </a:lnTo>
                  <a:lnTo>
                    <a:pt x="276208" y="390813"/>
                  </a:lnTo>
                  <a:lnTo>
                    <a:pt x="277123" y="386426"/>
                  </a:lnTo>
                  <a:close/>
                  <a:moveTo>
                    <a:pt x="492295" y="1202869"/>
                  </a:moveTo>
                  <a:lnTo>
                    <a:pt x="494581" y="1199870"/>
                  </a:lnTo>
                  <a:lnTo>
                    <a:pt x="504582" y="1196982"/>
                  </a:lnTo>
                  <a:lnTo>
                    <a:pt x="510697" y="1192207"/>
                  </a:lnTo>
                  <a:lnTo>
                    <a:pt x="521499" y="1186043"/>
                  </a:lnTo>
                  <a:lnTo>
                    <a:pt x="526757" y="1178214"/>
                  </a:lnTo>
                  <a:lnTo>
                    <a:pt x="540359" y="1170495"/>
                  </a:lnTo>
                  <a:lnTo>
                    <a:pt x="545731" y="1168996"/>
                  </a:lnTo>
                  <a:lnTo>
                    <a:pt x="549331" y="1169218"/>
                  </a:lnTo>
                  <a:lnTo>
                    <a:pt x="552017" y="1171161"/>
                  </a:lnTo>
                  <a:lnTo>
                    <a:pt x="553389" y="1176270"/>
                  </a:lnTo>
                  <a:lnTo>
                    <a:pt x="552017" y="1178991"/>
                  </a:lnTo>
                  <a:lnTo>
                    <a:pt x="544931" y="1183433"/>
                  </a:lnTo>
                  <a:lnTo>
                    <a:pt x="540816" y="1188042"/>
                  </a:lnTo>
                  <a:lnTo>
                    <a:pt x="539673" y="1195761"/>
                  </a:lnTo>
                  <a:lnTo>
                    <a:pt x="536072" y="1199925"/>
                  </a:lnTo>
                  <a:lnTo>
                    <a:pt x="528757" y="1201924"/>
                  </a:lnTo>
                  <a:lnTo>
                    <a:pt x="516470" y="1207144"/>
                  </a:lnTo>
                  <a:lnTo>
                    <a:pt x="507325" y="1209365"/>
                  </a:lnTo>
                  <a:lnTo>
                    <a:pt x="500696" y="1209532"/>
                  </a:lnTo>
                  <a:lnTo>
                    <a:pt x="494410" y="1206644"/>
                  </a:lnTo>
                  <a:close/>
                  <a:moveTo>
                    <a:pt x="499724" y="1084203"/>
                  </a:moveTo>
                  <a:lnTo>
                    <a:pt x="500925" y="1083647"/>
                  </a:lnTo>
                  <a:lnTo>
                    <a:pt x="505668" y="1086924"/>
                  </a:lnTo>
                  <a:lnTo>
                    <a:pt x="507440" y="1089534"/>
                  </a:lnTo>
                  <a:lnTo>
                    <a:pt x="505154" y="1092587"/>
                  </a:lnTo>
                  <a:lnTo>
                    <a:pt x="503096" y="1087590"/>
                  </a:lnTo>
                  <a:close/>
                  <a:moveTo>
                    <a:pt x="497781" y="1087257"/>
                  </a:moveTo>
                  <a:lnTo>
                    <a:pt x="499782" y="1087146"/>
                  </a:lnTo>
                  <a:lnTo>
                    <a:pt x="502982" y="1091200"/>
                  </a:lnTo>
                  <a:lnTo>
                    <a:pt x="499553" y="1091699"/>
                  </a:lnTo>
                  <a:close/>
                  <a:moveTo>
                    <a:pt x="313928" y="375265"/>
                  </a:moveTo>
                  <a:lnTo>
                    <a:pt x="316557" y="372655"/>
                  </a:lnTo>
                  <a:lnTo>
                    <a:pt x="320672" y="371711"/>
                  </a:lnTo>
                  <a:lnTo>
                    <a:pt x="323243" y="372766"/>
                  </a:lnTo>
                  <a:lnTo>
                    <a:pt x="323358" y="375265"/>
                  </a:lnTo>
                  <a:lnTo>
                    <a:pt x="316500" y="376930"/>
                  </a:lnTo>
                  <a:close/>
                  <a:moveTo>
                    <a:pt x="292096" y="362771"/>
                  </a:moveTo>
                  <a:lnTo>
                    <a:pt x="294554" y="358662"/>
                  </a:lnTo>
                  <a:lnTo>
                    <a:pt x="293982" y="353775"/>
                  </a:lnTo>
                  <a:lnTo>
                    <a:pt x="296497" y="356274"/>
                  </a:lnTo>
                  <a:lnTo>
                    <a:pt x="294668" y="361105"/>
                  </a:lnTo>
                  <a:close/>
                  <a:moveTo>
                    <a:pt x="336388" y="1084813"/>
                  </a:moveTo>
                  <a:lnTo>
                    <a:pt x="333016" y="1085202"/>
                  </a:lnTo>
                  <a:lnTo>
                    <a:pt x="335416" y="1082815"/>
                  </a:lnTo>
                  <a:close/>
                  <a:moveTo>
                    <a:pt x="482579" y="1224747"/>
                  </a:moveTo>
                  <a:lnTo>
                    <a:pt x="486008" y="1223803"/>
                  </a:lnTo>
                  <a:lnTo>
                    <a:pt x="485951" y="1225801"/>
                  </a:lnTo>
                  <a:close/>
                  <a:moveTo>
                    <a:pt x="519899" y="1094365"/>
                  </a:moveTo>
                  <a:lnTo>
                    <a:pt x="522470" y="1092477"/>
                  </a:lnTo>
                  <a:lnTo>
                    <a:pt x="524928" y="1098141"/>
                  </a:lnTo>
                  <a:lnTo>
                    <a:pt x="520527" y="1097807"/>
                  </a:lnTo>
                  <a:close/>
                  <a:moveTo>
                    <a:pt x="337874" y="310129"/>
                  </a:moveTo>
                  <a:lnTo>
                    <a:pt x="341017" y="310351"/>
                  </a:lnTo>
                  <a:lnTo>
                    <a:pt x="343475" y="312906"/>
                  </a:lnTo>
                  <a:lnTo>
                    <a:pt x="336960" y="313572"/>
                  </a:lnTo>
                  <a:lnTo>
                    <a:pt x="335588" y="311018"/>
                  </a:lnTo>
                  <a:close/>
                  <a:moveTo>
                    <a:pt x="565848" y="945603"/>
                  </a:moveTo>
                  <a:lnTo>
                    <a:pt x="568419" y="942326"/>
                  </a:lnTo>
                  <a:lnTo>
                    <a:pt x="571220" y="943104"/>
                  </a:lnTo>
                  <a:lnTo>
                    <a:pt x="569220" y="948101"/>
                  </a:lnTo>
                  <a:lnTo>
                    <a:pt x="567048" y="948712"/>
                  </a:lnTo>
                  <a:close/>
                  <a:moveTo>
                    <a:pt x="672376" y="1005518"/>
                  </a:moveTo>
                  <a:lnTo>
                    <a:pt x="675463" y="999022"/>
                  </a:lnTo>
                  <a:lnTo>
                    <a:pt x="678263" y="997411"/>
                  </a:lnTo>
                  <a:lnTo>
                    <a:pt x="680549" y="998744"/>
                  </a:lnTo>
                  <a:lnTo>
                    <a:pt x="678263" y="1009183"/>
                  </a:lnTo>
                  <a:lnTo>
                    <a:pt x="675120" y="1011127"/>
                  </a:lnTo>
                  <a:lnTo>
                    <a:pt x="674548" y="1006962"/>
                  </a:lnTo>
                  <a:close/>
                  <a:moveTo>
                    <a:pt x="559161" y="981419"/>
                  </a:moveTo>
                  <a:lnTo>
                    <a:pt x="565505" y="980141"/>
                  </a:lnTo>
                  <a:lnTo>
                    <a:pt x="564248" y="984972"/>
                  </a:lnTo>
                  <a:lnTo>
                    <a:pt x="561447" y="985972"/>
                  </a:lnTo>
                  <a:close/>
                  <a:moveTo>
                    <a:pt x="480465" y="1200092"/>
                  </a:moveTo>
                  <a:lnTo>
                    <a:pt x="486237" y="1199370"/>
                  </a:lnTo>
                  <a:lnTo>
                    <a:pt x="484694" y="1203257"/>
                  </a:lnTo>
                  <a:lnTo>
                    <a:pt x="480865" y="1203368"/>
                  </a:lnTo>
                  <a:close/>
                  <a:moveTo>
                    <a:pt x="80982" y="1227468"/>
                  </a:moveTo>
                  <a:lnTo>
                    <a:pt x="87669" y="1217694"/>
                  </a:lnTo>
                  <a:lnTo>
                    <a:pt x="98527" y="1207311"/>
                  </a:lnTo>
                  <a:lnTo>
                    <a:pt x="104928" y="1205811"/>
                  </a:lnTo>
                  <a:lnTo>
                    <a:pt x="113672" y="1206089"/>
                  </a:lnTo>
                  <a:lnTo>
                    <a:pt x="121902" y="1208088"/>
                  </a:lnTo>
                  <a:lnTo>
                    <a:pt x="125960" y="1210753"/>
                  </a:lnTo>
                  <a:lnTo>
                    <a:pt x="125045" y="1212475"/>
                  </a:lnTo>
                  <a:lnTo>
                    <a:pt x="111386" y="1210587"/>
                  </a:lnTo>
                  <a:lnTo>
                    <a:pt x="103728" y="1211864"/>
                  </a:lnTo>
                  <a:lnTo>
                    <a:pt x="98642" y="1214807"/>
                  </a:lnTo>
                  <a:lnTo>
                    <a:pt x="90984" y="1224747"/>
                  </a:lnTo>
                  <a:lnTo>
                    <a:pt x="85554" y="1229744"/>
                  </a:lnTo>
                  <a:lnTo>
                    <a:pt x="80982" y="1230188"/>
                  </a:lnTo>
                  <a:close/>
                  <a:moveTo>
                    <a:pt x="712782" y="1083592"/>
                  </a:moveTo>
                  <a:lnTo>
                    <a:pt x="715811" y="1080038"/>
                  </a:lnTo>
                  <a:lnTo>
                    <a:pt x="718268" y="1081538"/>
                  </a:lnTo>
                  <a:lnTo>
                    <a:pt x="714725" y="1085591"/>
                  </a:lnTo>
                  <a:close/>
                  <a:moveTo>
                    <a:pt x="360506" y="406416"/>
                  </a:moveTo>
                  <a:lnTo>
                    <a:pt x="357934" y="406028"/>
                  </a:lnTo>
                  <a:lnTo>
                    <a:pt x="359191" y="402307"/>
                  </a:lnTo>
                  <a:lnTo>
                    <a:pt x="370850" y="399697"/>
                  </a:lnTo>
                  <a:lnTo>
                    <a:pt x="373079" y="402752"/>
                  </a:lnTo>
                  <a:lnTo>
                    <a:pt x="369193" y="405472"/>
                  </a:lnTo>
                  <a:close/>
                  <a:moveTo>
                    <a:pt x="366164" y="1086702"/>
                  </a:moveTo>
                  <a:lnTo>
                    <a:pt x="371822" y="1085480"/>
                  </a:lnTo>
                  <a:lnTo>
                    <a:pt x="375651" y="1089311"/>
                  </a:lnTo>
                  <a:lnTo>
                    <a:pt x="369250" y="1089589"/>
                  </a:lnTo>
                  <a:close/>
                  <a:moveTo>
                    <a:pt x="545388" y="899292"/>
                  </a:moveTo>
                  <a:lnTo>
                    <a:pt x="553332" y="893183"/>
                  </a:lnTo>
                  <a:lnTo>
                    <a:pt x="556361" y="892406"/>
                  </a:lnTo>
                  <a:lnTo>
                    <a:pt x="556932" y="897403"/>
                  </a:lnTo>
                  <a:lnTo>
                    <a:pt x="554303" y="899292"/>
                  </a:lnTo>
                  <a:lnTo>
                    <a:pt x="549503" y="898125"/>
                  </a:lnTo>
                  <a:lnTo>
                    <a:pt x="545959" y="901346"/>
                  </a:lnTo>
                  <a:close/>
                  <a:moveTo>
                    <a:pt x="354276" y="378041"/>
                  </a:moveTo>
                  <a:lnTo>
                    <a:pt x="363535" y="375876"/>
                  </a:lnTo>
                  <a:lnTo>
                    <a:pt x="366106" y="376375"/>
                  </a:lnTo>
                  <a:lnTo>
                    <a:pt x="365592" y="378930"/>
                  </a:lnTo>
                  <a:lnTo>
                    <a:pt x="360449" y="378652"/>
                  </a:lnTo>
                  <a:lnTo>
                    <a:pt x="354448" y="381095"/>
                  </a:lnTo>
                  <a:lnTo>
                    <a:pt x="351876" y="380873"/>
                  </a:lnTo>
                  <a:close/>
                  <a:moveTo>
                    <a:pt x="732785" y="940883"/>
                  </a:moveTo>
                  <a:lnTo>
                    <a:pt x="736271" y="937939"/>
                  </a:lnTo>
                  <a:lnTo>
                    <a:pt x="737757" y="938606"/>
                  </a:lnTo>
                  <a:lnTo>
                    <a:pt x="735185" y="945270"/>
                  </a:lnTo>
                  <a:lnTo>
                    <a:pt x="746615" y="943770"/>
                  </a:lnTo>
                  <a:lnTo>
                    <a:pt x="747244" y="946602"/>
                  </a:lnTo>
                  <a:lnTo>
                    <a:pt x="739985" y="949490"/>
                  </a:lnTo>
                  <a:lnTo>
                    <a:pt x="734899" y="950100"/>
                  </a:lnTo>
                  <a:lnTo>
                    <a:pt x="730784" y="949046"/>
                  </a:lnTo>
                  <a:lnTo>
                    <a:pt x="730270" y="945270"/>
                  </a:lnTo>
                  <a:close/>
                  <a:moveTo>
                    <a:pt x="348676" y="318292"/>
                  </a:moveTo>
                  <a:lnTo>
                    <a:pt x="344332" y="313350"/>
                  </a:lnTo>
                  <a:lnTo>
                    <a:pt x="347304" y="313405"/>
                  </a:lnTo>
                  <a:lnTo>
                    <a:pt x="349761" y="317015"/>
                  </a:lnTo>
                  <a:close/>
                  <a:moveTo>
                    <a:pt x="269922" y="362882"/>
                  </a:moveTo>
                  <a:lnTo>
                    <a:pt x="273465" y="361938"/>
                  </a:lnTo>
                  <a:lnTo>
                    <a:pt x="274151" y="364548"/>
                  </a:lnTo>
                  <a:lnTo>
                    <a:pt x="269465" y="364270"/>
                  </a:lnTo>
                  <a:close/>
                  <a:moveTo>
                    <a:pt x="641058" y="987804"/>
                  </a:moveTo>
                  <a:lnTo>
                    <a:pt x="642715" y="984417"/>
                  </a:lnTo>
                  <a:lnTo>
                    <a:pt x="648602" y="985972"/>
                  </a:lnTo>
                  <a:lnTo>
                    <a:pt x="648945" y="987971"/>
                  </a:lnTo>
                  <a:lnTo>
                    <a:pt x="645516" y="990526"/>
                  </a:lnTo>
                  <a:close/>
                  <a:moveTo>
                    <a:pt x="564019" y="1146395"/>
                  </a:moveTo>
                  <a:lnTo>
                    <a:pt x="569277" y="1146340"/>
                  </a:lnTo>
                  <a:lnTo>
                    <a:pt x="570648" y="1148339"/>
                  </a:lnTo>
                  <a:lnTo>
                    <a:pt x="566019" y="1148728"/>
                  </a:lnTo>
                  <a:close/>
                  <a:moveTo>
                    <a:pt x="548988" y="1154836"/>
                  </a:moveTo>
                  <a:lnTo>
                    <a:pt x="557161" y="1151282"/>
                  </a:lnTo>
                  <a:lnTo>
                    <a:pt x="559790" y="1152059"/>
                  </a:lnTo>
                  <a:lnTo>
                    <a:pt x="557161" y="1154780"/>
                  </a:lnTo>
                  <a:lnTo>
                    <a:pt x="551046" y="1156391"/>
                  </a:lnTo>
                  <a:close/>
                  <a:moveTo>
                    <a:pt x="610197" y="1129847"/>
                  </a:moveTo>
                  <a:lnTo>
                    <a:pt x="613454" y="1129015"/>
                  </a:lnTo>
                  <a:lnTo>
                    <a:pt x="622427" y="1131347"/>
                  </a:lnTo>
                  <a:lnTo>
                    <a:pt x="623913" y="1132680"/>
                  </a:lnTo>
                  <a:lnTo>
                    <a:pt x="621112" y="1136567"/>
                  </a:lnTo>
                  <a:lnTo>
                    <a:pt x="616540" y="1135900"/>
                  </a:lnTo>
                  <a:lnTo>
                    <a:pt x="611454" y="1133679"/>
                  </a:lnTo>
                  <a:close/>
                  <a:moveTo>
                    <a:pt x="492123" y="1165609"/>
                  </a:moveTo>
                  <a:lnTo>
                    <a:pt x="496296" y="1164387"/>
                  </a:lnTo>
                  <a:lnTo>
                    <a:pt x="499039" y="1168440"/>
                  </a:lnTo>
                  <a:lnTo>
                    <a:pt x="499153" y="1171272"/>
                  </a:lnTo>
                  <a:lnTo>
                    <a:pt x="493038" y="1169496"/>
                  </a:lnTo>
                  <a:close/>
                  <a:moveTo>
                    <a:pt x="635114" y="1035282"/>
                  </a:moveTo>
                  <a:lnTo>
                    <a:pt x="637000" y="1033061"/>
                  </a:lnTo>
                  <a:lnTo>
                    <a:pt x="638258" y="1038502"/>
                  </a:lnTo>
                  <a:lnTo>
                    <a:pt x="636429" y="1039835"/>
                  </a:lnTo>
                  <a:close/>
                  <a:moveTo>
                    <a:pt x="729870" y="1055883"/>
                  </a:moveTo>
                  <a:lnTo>
                    <a:pt x="733870" y="1056827"/>
                  </a:lnTo>
                  <a:lnTo>
                    <a:pt x="731699" y="1059381"/>
                  </a:lnTo>
                  <a:close/>
                  <a:moveTo>
                    <a:pt x="468292" y="1074430"/>
                  </a:moveTo>
                  <a:lnTo>
                    <a:pt x="468920" y="1073264"/>
                  </a:lnTo>
                  <a:lnTo>
                    <a:pt x="475836" y="1070376"/>
                  </a:lnTo>
                  <a:lnTo>
                    <a:pt x="476864" y="1071875"/>
                  </a:lnTo>
                  <a:lnTo>
                    <a:pt x="469835" y="1075818"/>
                  </a:lnTo>
                  <a:close/>
                  <a:moveTo>
                    <a:pt x="566533" y="883410"/>
                  </a:moveTo>
                  <a:lnTo>
                    <a:pt x="567791" y="880078"/>
                  </a:lnTo>
                  <a:lnTo>
                    <a:pt x="572992" y="873415"/>
                  </a:lnTo>
                  <a:lnTo>
                    <a:pt x="576078" y="873915"/>
                  </a:lnTo>
                  <a:lnTo>
                    <a:pt x="575449" y="876580"/>
                  </a:lnTo>
                  <a:lnTo>
                    <a:pt x="567791" y="883632"/>
                  </a:lnTo>
                  <a:close/>
                  <a:moveTo>
                    <a:pt x="559390" y="842929"/>
                  </a:moveTo>
                  <a:lnTo>
                    <a:pt x="559504" y="834767"/>
                  </a:lnTo>
                  <a:lnTo>
                    <a:pt x="563276" y="834378"/>
                  </a:lnTo>
                  <a:lnTo>
                    <a:pt x="562419" y="842485"/>
                  </a:lnTo>
                  <a:close/>
                  <a:moveTo>
                    <a:pt x="586365" y="896737"/>
                  </a:moveTo>
                  <a:lnTo>
                    <a:pt x="588536" y="893016"/>
                  </a:lnTo>
                  <a:lnTo>
                    <a:pt x="590937" y="893072"/>
                  </a:lnTo>
                  <a:lnTo>
                    <a:pt x="588251" y="898792"/>
                  </a:lnTo>
                  <a:close/>
                  <a:moveTo>
                    <a:pt x="276666" y="361105"/>
                  </a:moveTo>
                  <a:lnTo>
                    <a:pt x="278495" y="359106"/>
                  </a:lnTo>
                  <a:lnTo>
                    <a:pt x="280495" y="363992"/>
                  </a:lnTo>
                  <a:lnTo>
                    <a:pt x="277180" y="363326"/>
                  </a:lnTo>
                  <a:close/>
                  <a:moveTo>
                    <a:pt x="496238" y="1083981"/>
                  </a:moveTo>
                  <a:lnTo>
                    <a:pt x="494124" y="1087479"/>
                  </a:lnTo>
                  <a:lnTo>
                    <a:pt x="492009" y="1085147"/>
                  </a:lnTo>
                  <a:lnTo>
                    <a:pt x="493724" y="1082704"/>
                  </a:lnTo>
                  <a:close/>
                  <a:moveTo>
                    <a:pt x="124817" y="1180268"/>
                  </a:moveTo>
                  <a:lnTo>
                    <a:pt x="126360" y="1176492"/>
                  </a:lnTo>
                  <a:lnTo>
                    <a:pt x="133790" y="1171272"/>
                  </a:lnTo>
                  <a:lnTo>
                    <a:pt x="137961" y="1170828"/>
                  </a:lnTo>
                  <a:lnTo>
                    <a:pt x="138419" y="1175770"/>
                  </a:lnTo>
                  <a:lnTo>
                    <a:pt x="135390" y="1180490"/>
                  </a:lnTo>
                  <a:lnTo>
                    <a:pt x="129617" y="1183655"/>
                  </a:lnTo>
                  <a:lnTo>
                    <a:pt x="124817" y="1182600"/>
                  </a:lnTo>
                  <a:close/>
                  <a:moveTo>
                    <a:pt x="754902" y="836377"/>
                  </a:moveTo>
                  <a:lnTo>
                    <a:pt x="755931" y="835100"/>
                  </a:lnTo>
                  <a:lnTo>
                    <a:pt x="759074" y="841652"/>
                  </a:lnTo>
                  <a:lnTo>
                    <a:pt x="758445" y="843096"/>
                  </a:lnTo>
                  <a:close/>
                  <a:moveTo>
                    <a:pt x="287582" y="349721"/>
                  </a:moveTo>
                  <a:lnTo>
                    <a:pt x="290039" y="349110"/>
                  </a:lnTo>
                  <a:lnTo>
                    <a:pt x="290725" y="352387"/>
                  </a:lnTo>
                  <a:close/>
                  <a:moveTo>
                    <a:pt x="363363" y="361494"/>
                  </a:moveTo>
                  <a:lnTo>
                    <a:pt x="362620" y="358828"/>
                  </a:lnTo>
                  <a:lnTo>
                    <a:pt x="369650" y="354608"/>
                  </a:lnTo>
                  <a:lnTo>
                    <a:pt x="370736" y="355718"/>
                  </a:lnTo>
                  <a:close/>
                  <a:moveTo>
                    <a:pt x="294154" y="400586"/>
                  </a:moveTo>
                  <a:lnTo>
                    <a:pt x="300498" y="399697"/>
                  </a:lnTo>
                  <a:lnTo>
                    <a:pt x="300383" y="401752"/>
                  </a:lnTo>
                  <a:lnTo>
                    <a:pt x="296954" y="403751"/>
                  </a:lnTo>
                  <a:close/>
                  <a:moveTo>
                    <a:pt x="487551" y="976421"/>
                  </a:moveTo>
                  <a:lnTo>
                    <a:pt x="488580" y="966704"/>
                  </a:lnTo>
                  <a:lnTo>
                    <a:pt x="490009" y="966593"/>
                  </a:lnTo>
                  <a:lnTo>
                    <a:pt x="489380" y="977865"/>
                  </a:lnTo>
                  <a:close/>
                  <a:moveTo>
                    <a:pt x="575335" y="1151004"/>
                  </a:moveTo>
                  <a:lnTo>
                    <a:pt x="577792" y="1152837"/>
                  </a:lnTo>
                  <a:lnTo>
                    <a:pt x="577221" y="1155724"/>
                  </a:lnTo>
                  <a:lnTo>
                    <a:pt x="573963" y="1155391"/>
                  </a:lnTo>
                  <a:close/>
                  <a:moveTo>
                    <a:pt x="739128" y="1002187"/>
                  </a:moveTo>
                  <a:lnTo>
                    <a:pt x="742500" y="1004186"/>
                  </a:lnTo>
                  <a:lnTo>
                    <a:pt x="739985" y="1004685"/>
                  </a:lnTo>
                  <a:close/>
                  <a:moveTo>
                    <a:pt x="620884" y="960095"/>
                  </a:moveTo>
                  <a:lnTo>
                    <a:pt x="621455" y="958263"/>
                  </a:lnTo>
                  <a:lnTo>
                    <a:pt x="625570" y="959318"/>
                  </a:lnTo>
                  <a:lnTo>
                    <a:pt x="621398" y="961928"/>
                  </a:lnTo>
                  <a:close/>
                  <a:moveTo>
                    <a:pt x="764675" y="933220"/>
                  </a:moveTo>
                  <a:lnTo>
                    <a:pt x="768046" y="931443"/>
                  </a:lnTo>
                  <a:lnTo>
                    <a:pt x="766789" y="933997"/>
                  </a:lnTo>
                  <a:close/>
                  <a:moveTo>
                    <a:pt x="567105" y="390091"/>
                  </a:moveTo>
                  <a:lnTo>
                    <a:pt x="567219" y="387314"/>
                  </a:lnTo>
                  <a:lnTo>
                    <a:pt x="576363" y="385760"/>
                  </a:lnTo>
                  <a:lnTo>
                    <a:pt x="577621" y="387370"/>
                  </a:lnTo>
                  <a:close/>
                  <a:moveTo>
                    <a:pt x="685349" y="1042001"/>
                  </a:moveTo>
                  <a:lnTo>
                    <a:pt x="687350" y="1044666"/>
                  </a:lnTo>
                  <a:lnTo>
                    <a:pt x="685235" y="1047054"/>
                  </a:lnTo>
                  <a:lnTo>
                    <a:pt x="682149" y="1046943"/>
                  </a:lnTo>
                  <a:lnTo>
                    <a:pt x="680606" y="1043000"/>
                  </a:lnTo>
                  <a:close/>
                  <a:moveTo>
                    <a:pt x="470349" y="1050552"/>
                  </a:moveTo>
                  <a:lnTo>
                    <a:pt x="473778" y="1051052"/>
                  </a:lnTo>
                  <a:lnTo>
                    <a:pt x="471892" y="1053218"/>
                  </a:lnTo>
                  <a:close/>
                  <a:moveTo>
                    <a:pt x="563619" y="1204478"/>
                  </a:moveTo>
                  <a:lnTo>
                    <a:pt x="567162" y="1202146"/>
                  </a:lnTo>
                  <a:lnTo>
                    <a:pt x="568820" y="1204312"/>
                  </a:lnTo>
                  <a:lnTo>
                    <a:pt x="564190" y="1206922"/>
                  </a:lnTo>
                  <a:close/>
                  <a:moveTo>
                    <a:pt x="547617" y="910508"/>
                  </a:moveTo>
                  <a:lnTo>
                    <a:pt x="551903" y="903345"/>
                  </a:lnTo>
                  <a:lnTo>
                    <a:pt x="554075" y="904789"/>
                  </a:lnTo>
                  <a:lnTo>
                    <a:pt x="549503" y="910064"/>
                  </a:lnTo>
                  <a:close/>
                  <a:moveTo>
                    <a:pt x="851715" y="905233"/>
                  </a:moveTo>
                  <a:lnTo>
                    <a:pt x="852172" y="901846"/>
                  </a:lnTo>
                  <a:lnTo>
                    <a:pt x="854630" y="898959"/>
                  </a:lnTo>
                  <a:lnTo>
                    <a:pt x="857373" y="899070"/>
                  </a:lnTo>
                  <a:lnTo>
                    <a:pt x="857773" y="902346"/>
                  </a:lnTo>
                  <a:lnTo>
                    <a:pt x="854344" y="907121"/>
                  </a:lnTo>
                  <a:close/>
                  <a:moveTo>
                    <a:pt x="524356" y="955375"/>
                  </a:moveTo>
                  <a:lnTo>
                    <a:pt x="526471" y="952211"/>
                  </a:lnTo>
                  <a:lnTo>
                    <a:pt x="530872" y="949823"/>
                  </a:lnTo>
                  <a:lnTo>
                    <a:pt x="532129" y="951377"/>
                  </a:lnTo>
                  <a:lnTo>
                    <a:pt x="526300" y="955598"/>
                  </a:lnTo>
                  <a:close/>
                  <a:moveTo>
                    <a:pt x="565790" y="839431"/>
                  </a:moveTo>
                  <a:lnTo>
                    <a:pt x="568705" y="837266"/>
                  </a:lnTo>
                  <a:lnTo>
                    <a:pt x="570305" y="839931"/>
                  </a:lnTo>
                  <a:lnTo>
                    <a:pt x="568877" y="843207"/>
                  </a:lnTo>
                  <a:close/>
                  <a:moveTo>
                    <a:pt x="746672" y="930665"/>
                  </a:moveTo>
                  <a:lnTo>
                    <a:pt x="752330" y="929388"/>
                  </a:lnTo>
                  <a:lnTo>
                    <a:pt x="753187" y="931720"/>
                  </a:lnTo>
                  <a:lnTo>
                    <a:pt x="748044" y="931887"/>
                  </a:lnTo>
                  <a:close/>
                  <a:moveTo>
                    <a:pt x="173395" y="1155169"/>
                  </a:moveTo>
                  <a:lnTo>
                    <a:pt x="173566" y="1154058"/>
                  </a:lnTo>
                  <a:lnTo>
                    <a:pt x="183453" y="1149894"/>
                  </a:lnTo>
                  <a:lnTo>
                    <a:pt x="186368" y="1151393"/>
                  </a:lnTo>
                  <a:lnTo>
                    <a:pt x="182139" y="1157279"/>
                  </a:lnTo>
                  <a:lnTo>
                    <a:pt x="174423" y="1159333"/>
                  </a:lnTo>
                  <a:close/>
                  <a:moveTo>
                    <a:pt x="266493" y="1116854"/>
                  </a:moveTo>
                  <a:lnTo>
                    <a:pt x="270779" y="1114466"/>
                  </a:lnTo>
                  <a:lnTo>
                    <a:pt x="269636" y="1116965"/>
                  </a:lnTo>
                  <a:close/>
                  <a:moveTo>
                    <a:pt x="618598" y="1118298"/>
                  </a:moveTo>
                  <a:lnTo>
                    <a:pt x="622141" y="1118186"/>
                  </a:lnTo>
                  <a:lnTo>
                    <a:pt x="619798" y="1121352"/>
                  </a:lnTo>
                  <a:close/>
                  <a:moveTo>
                    <a:pt x="429658" y="1159167"/>
                  </a:moveTo>
                  <a:lnTo>
                    <a:pt x="434116" y="1154836"/>
                  </a:lnTo>
                  <a:lnTo>
                    <a:pt x="435373" y="1155668"/>
                  </a:lnTo>
                  <a:lnTo>
                    <a:pt x="430972" y="1159666"/>
                  </a:lnTo>
                  <a:close/>
                  <a:moveTo>
                    <a:pt x="508811" y="890518"/>
                  </a:moveTo>
                  <a:lnTo>
                    <a:pt x="510812" y="888741"/>
                  </a:lnTo>
                  <a:lnTo>
                    <a:pt x="512069" y="891517"/>
                  </a:lnTo>
                  <a:lnTo>
                    <a:pt x="507840" y="892850"/>
                  </a:lnTo>
                  <a:close/>
                  <a:moveTo>
                    <a:pt x="804166" y="947990"/>
                  </a:moveTo>
                  <a:lnTo>
                    <a:pt x="805709" y="944437"/>
                  </a:lnTo>
                  <a:lnTo>
                    <a:pt x="808052" y="945825"/>
                  </a:lnTo>
                  <a:lnTo>
                    <a:pt x="807995" y="948601"/>
                  </a:lnTo>
                  <a:close/>
                  <a:moveTo>
                    <a:pt x="521613" y="402585"/>
                  </a:moveTo>
                  <a:lnTo>
                    <a:pt x="526814" y="400808"/>
                  </a:lnTo>
                  <a:lnTo>
                    <a:pt x="530300" y="400975"/>
                  </a:lnTo>
                  <a:lnTo>
                    <a:pt x="530814" y="403196"/>
                  </a:lnTo>
                  <a:close/>
                  <a:moveTo>
                    <a:pt x="187225" y="1165053"/>
                  </a:moveTo>
                  <a:lnTo>
                    <a:pt x="188482" y="1162221"/>
                  </a:lnTo>
                  <a:lnTo>
                    <a:pt x="190254" y="1163165"/>
                  </a:lnTo>
                  <a:lnTo>
                    <a:pt x="190368" y="1167107"/>
                  </a:lnTo>
                  <a:close/>
                  <a:moveTo>
                    <a:pt x="641915" y="1120075"/>
                  </a:moveTo>
                  <a:lnTo>
                    <a:pt x="642372" y="1117409"/>
                  </a:lnTo>
                  <a:lnTo>
                    <a:pt x="646487" y="1117020"/>
                  </a:lnTo>
                  <a:lnTo>
                    <a:pt x="647459" y="1120130"/>
                  </a:lnTo>
                  <a:lnTo>
                    <a:pt x="646087" y="1122851"/>
                  </a:lnTo>
                  <a:lnTo>
                    <a:pt x="643058" y="1122907"/>
                  </a:lnTo>
                  <a:close/>
                  <a:moveTo>
                    <a:pt x="273523" y="1208754"/>
                  </a:moveTo>
                  <a:lnTo>
                    <a:pt x="276094" y="1202980"/>
                  </a:lnTo>
                  <a:lnTo>
                    <a:pt x="280323" y="1204256"/>
                  </a:lnTo>
                  <a:lnTo>
                    <a:pt x="277637" y="1208865"/>
                  </a:lnTo>
                  <a:lnTo>
                    <a:pt x="273866" y="1210587"/>
                  </a:lnTo>
                  <a:close/>
                  <a:moveTo>
                    <a:pt x="284552" y="1102972"/>
                  </a:moveTo>
                  <a:lnTo>
                    <a:pt x="288210" y="1102416"/>
                  </a:lnTo>
                  <a:lnTo>
                    <a:pt x="290096" y="1105137"/>
                  </a:lnTo>
                  <a:lnTo>
                    <a:pt x="285296" y="1107692"/>
                  </a:lnTo>
                  <a:close/>
                  <a:moveTo>
                    <a:pt x="173452" y="1184821"/>
                  </a:moveTo>
                  <a:lnTo>
                    <a:pt x="175738" y="1182212"/>
                  </a:lnTo>
                  <a:lnTo>
                    <a:pt x="178195" y="1184266"/>
                  </a:lnTo>
                  <a:lnTo>
                    <a:pt x="175967" y="1186376"/>
                  </a:lnTo>
                  <a:close/>
                  <a:moveTo>
                    <a:pt x="348390" y="1079205"/>
                  </a:moveTo>
                  <a:lnTo>
                    <a:pt x="351990" y="1077262"/>
                  </a:lnTo>
                  <a:lnTo>
                    <a:pt x="352733" y="1079816"/>
                  </a:lnTo>
                  <a:close/>
                  <a:moveTo>
                    <a:pt x="731013" y="996078"/>
                  </a:moveTo>
                  <a:lnTo>
                    <a:pt x="732956" y="995024"/>
                  </a:lnTo>
                  <a:lnTo>
                    <a:pt x="734613" y="997855"/>
                  </a:lnTo>
                  <a:lnTo>
                    <a:pt x="731927" y="998411"/>
                  </a:lnTo>
                  <a:close/>
                  <a:moveTo>
                    <a:pt x="309356" y="1159444"/>
                  </a:moveTo>
                  <a:lnTo>
                    <a:pt x="312099" y="1156113"/>
                  </a:lnTo>
                  <a:lnTo>
                    <a:pt x="317528" y="1157335"/>
                  </a:lnTo>
                  <a:lnTo>
                    <a:pt x="318043" y="1159944"/>
                  </a:lnTo>
                  <a:lnTo>
                    <a:pt x="315814" y="1161666"/>
                  </a:lnTo>
                  <a:lnTo>
                    <a:pt x="311585" y="1161333"/>
                  </a:lnTo>
                  <a:close/>
                  <a:moveTo>
                    <a:pt x="544302" y="445176"/>
                  </a:moveTo>
                  <a:lnTo>
                    <a:pt x="547502" y="445731"/>
                  </a:lnTo>
                  <a:lnTo>
                    <a:pt x="545159" y="447341"/>
                  </a:lnTo>
                  <a:close/>
                  <a:moveTo>
                    <a:pt x="593280" y="876413"/>
                  </a:moveTo>
                  <a:lnTo>
                    <a:pt x="596652" y="875692"/>
                  </a:lnTo>
                  <a:lnTo>
                    <a:pt x="595909" y="877857"/>
                  </a:lnTo>
                  <a:close/>
                  <a:moveTo>
                    <a:pt x="511669" y="406139"/>
                  </a:moveTo>
                  <a:lnTo>
                    <a:pt x="514126" y="405806"/>
                  </a:lnTo>
                  <a:lnTo>
                    <a:pt x="512126" y="408638"/>
                  </a:lnTo>
                  <a:close/>
                  <a:moveTo>
                    <a:pt x="691636" y="969203"/>
                  </a:moveTo>
                  <a:lnTo>
                    <a:pt x="693979" y="966037"/>
                  </a:lnTo>
                  <a:lnTo>
                    <a:pt x="696322" y="969369"/>
                  </a:lnTo>
                  <a:lnTo>
                    <a:pt x="693693" y="971979"/>
                  </a:lnTo>
                  <a:close/>
                  <a:moveTo>
                    <a:pt x="804966" y="912951"/>
                  </a:moveTo>
                  <a:lnTo>
                    <a:pt x="807423" y="908842"/>
                  </a:lnTo>
                  <a:lnTo>
                    <a:pt x="814510" y="908176"/>
                  </a:lnTo>
                  <a:lnTo>
                    <a:pt x="819025" y="911897"/>
                  </a:lnTo>
                  <a:lnTo>
                    <a:pt x="817768" y="914895"/>
                  </a:lnTo>
                  <a:lnTo>
                    <a:pt x="812567" y="914728"/>
                  </a:lnTo>
                  <a:close/>
                  <a:moveTo>
                    <a:pt x="581107" y="1236797"/>
                  </a:moveTo>
                  <a:lnTo>
                    <a:pt x="582536" y="1241072"/>
                  </a:lnTo>
                  <a:lnTo>
                    <a:pt x="577907" y="1241628"/>
                  </a:lnTo>
                  <a:close/>
                  <a:moveTo>
                    <a:pt x="392682" y="1080649"/>
                  </a:moveTo>
                  <a:lnTo>
                    <a:pt x="397311" y="1080871"/>
                  </a:lnTo>
                  <a:lnTo>
                    <a:pt x="396053" y="1082648"/>
                  </a:lnTo>
                  <a:close/>
                  <a:moveTo>
                    <a:pt x="285696" y="1198759"/>
                  </a:moveTo>
                  <a:lnTo>
                    <a:pt x="287639" y="1193095"/>
                  </a:lnTo>
                  <a:lnTo>
                    <a:pt x="290896" y="1191374"/>
                  </a:lnTo>
                  <a:lnTo>
                    <a:pt x="293068" y="1193817"/>
                  </a:lnTo>
                  <a:lnTo>
                    <a:pt x="289125" y="1198982"/>
                  </a:lnTo>
                  <a:close/>
                  <a:moveTo>
                    <a:pt x="335588" y="1087701"/>
                  </a:moveTo>
                  <a:lnTo>
                    <a:pt x="338674" y="1086091"/>
                  </a:lnTo>
                  <a:lnTo>
                    <a:pt x="338160" y="1088478"/>
                  </a:lnTo>
                  <a:close/>
                  <a:moveTo>
                    <a:pt x="365249" y="1372231"/>
                  </a:moveTo>
                  <a:lnTo>
                    <a:pt x="368450" y="1369789"/>
                  </a:lnTo>
                  <a:lnTo>
                    <a:pt x="368507" y="1375508"/>
                  </a:lnTo>
                  <a:lnTo>
                    <a:pt x="365649" y="1374842"/>
                  </a:lnTo>
                  <a:close/>
                  <a:moveTo>
                    <a:pt x="557447" y="1086702"/>
                  </a:moveTo>
                  <a:lnTo>
                    <a:pt x="559104" y="1083425"/>
                  </a:lnTo>
                  <a:lnTo>
                    <a:pt x="563619" y="1081649"/>
                  </a:lnTo>
                  <a:lnTo>
                    <a:pt x="565162" y="1083425"/>
                  </a:lnTo>
                  <a:lnTo>
                    <a:pt x="561790" y="1086868"/>
                  </a:lnTo>
                  <a:close/>
                  <a:moveTo>
                    <a:pt x="582421" y="1167607"/>
                  </a:moveTo>
                  <a:lnTo>
                    <a:pt x="583793" y="1164998"/>
                  </a:lnTo>
                  <a:lnTo>
                    <a:pt x="586708" y="1165386"/>
                  </a:lnTo>
                  <a:lnTo>
                    <a:pt x="586079" y="1170661"/>
                  </a:lnTo>
                  <a:close/>
                  <a:moveTo>
                    <a:pt x="403997" y="1127627"/>
                  </a:moveTo>
                  <a:lnTo>
                    <a:pt x="404397" y="1125516"/>
                  </a:lnTo>
                  <a:lnTo>
                    <a:pt x="407712" y="1125849"/>
                  </a:lnTo>
                  <a:close/>
                  <a:moveTo>
                    <a:pt x="464748" y="1263228"/>
                  </a:moveTo>
                  <a:lnTo>
                    <a:pt x="466920" y="1265061"/>
                  </a:lnTo>
                  <a:lnTo>
                    <a:pt x="462919" y="1267115"/>
                  </a:lnTo>
                  <a:close/>
                  <a:moveTo>
                    <a:pt x="751930" y="373155"/>
                  </a:moveTo>
                  <a:lnTo>
                    <a:pt x="754044" y="370434"/>
                  </a:lnTo>
                  <a:lnTo>
                    <a:pt x="756788" y="371711"/>
                  </a:lnTo>
                  <a:lnTo>
                    <a:pt x="755988" y="377208"/>
                  </a:lnTo>
                  <a:lnTo>
                    <a:pt x="753130" y="377597"/>
                  </a:lnTo>
                  <a:close/>
                  <a:moveTo>
                    <a:pt x="812510" y="969647"/>
                  </a:moveTo>
                  <a:lnTo>
                    <a:pt x="814910" y="968147"/>
                  </a:lnTo>
                  <a:lnTo>
                    <a:pt x="815996" y="972201"/>
                  </a:lnTo>
                  <a:lnTo>
                    <a:pt x="813081" y="972256"/>
                  </a:lnTo>
                  <a:close/>
                  <a:moveTo>
                    <a:pt x="408455" y="68245"/>
                  </a:moveTo>
                  <a:lnTo>
                    <a:pt x="407255" y="65857"/>
                  </a:lnTo>
                  <a:lnTo>
                    <a:pt x="408455" y="62914"/>
                  </a:lnTo>
                  <a:lnTo>
                    <a:pt x="411770" y="62637"/>
                  </a:lnTo>
                  <a:lnTo>
                    <a:pt x="413541" y="64858"/>
                  </a:lnTo>
                  <a:lnTo>
                    <a:pt x="412684" y="67412"/>
                  </a:lnTo>
                  <a:close/>
                  <a:moveTo>
                    <a:pt x="543445" y="403251"/>
                  </a:moveTo>
                  <a:lnTo>
                    <a:pt x="545045" y="400031"/>
                  </a:lnTo>
                  <a:lnTo>
                    <a:pt x="550246" y="401086"/>
                  </a:lnTo>
                  <a:lnTo>
                    <a:pt x="546874" y="403196"/>
                  </a:lnTo>
                  <a:close/>
                  <a:moveTo>
                    <a:pt x="486294" y="99064"/>
                  </a:moveTo>
                  <a:lnTo>
                    <a:pt x="483265" y="95066"/>
                  </a:lnTo>
                  <a:lnTo>
                    <a:pt x="483951" y="92733"/>
                  </a:lnTo>
                  <a:lnTo>
                    <a:pt x="490352" y="91345"/>
                  </a:lnTo>
                  <a:lnTo>
                    <a:pt x="494467" y="92678"/>
                  </a:lnTo>
                  <a:lnTo>
                    <a:pt x="493952" y="97731"/>
                  </a:lnTo>
                  <a:lnTo>
                    <a:pt x="490180" y="99785"/>
                  </a:lnTo>
                  <a:close/>
                  <a:moveTo>
                    <a:pt x="376679" y="1436312"/>
                  </a:moveTo>
                  <a:lnTo>
                    <a:pt x="379251" y="1434979"/>
                  </a:lnTo>
                  <a:lnTo>
                    <a:pt x="383023" y="1439199"/>
                  </a:lnTo>
                  <a:lnTo>
                    <a:pt x="379651" y="1441754"/>
                  </a:lnTo>
                  <a:lnTo>
                    <a:pt x="377137" y="1441088"/>
                  </a:lnTo>
                  <a:close/>
                  <a:moveTo>
                    <a:pt x="282781" y="1174771"/>
                  </a:moveTo>
                  <a:lnTo>
                    <a:pt x="283981" y="1172383"/>
                  </a:lnTo>
                  <a:lnTo>
                    <a:pt x="289696" y="1172883"/>
                  </a:lnTo>
                  <a:lnTo>
                    <a:pt x="289639" y="1176658"/>
                  </a:lnTo>
                  <a:lnTo>
                    <a:pt x="285238" y="1176658"/>
                  </a:lnTo>
                  <a:close/>
                  <a:moveTo>
                    <a:pt x="338960" y="1084036"/>
                  </a:moveTo>
                  <a:lnTo>
                    <a:pt x="343075" y="1082981"/>
                  </a:lnTo>
                  <a:lnTo>
                    <a:pt x="342389" y="1085869"/>
                  </a:lnTo>
                  <a:close/>
                  <a:moveTo>
                    <a:pt x="399082" y="1180656"/>
                  </a:moveTo>
                  <a:lnTo>
                    <a:pt x="402740" y="1178491"/>
                  </a:lnTo>
                  <a:lnTo>
                    <a:pt x="402568" y="1182212"/>
                  </a:lnTo>
                  <a:close/>
                  <a:moveTo>
                    <a:pt x="370393" y="1393943"/>
                  </a:moveTo>
                  <a:lnTo>
                    <a:pt x="373479" y="1393277"/>
                  </a:lnTo>
                  <a:lnTo>
                    <a:pt x="375936" y="1400662"/>
                  </a:lnTo>
                  <a:lnTo>
                    <a:pt x="373307" y="1402884"/>
                  </a:lnTo>
                  <a:lnTo>
                    <a:pt x="372564" y="1398053"/>
                  </a:lnTo>
                  <a:close/>
                  <a:moveTo>
                    <a:pt x="364849" y="1385114"/>
                  </a:moveTo>
                  <a:lnTo>
                    <a:pt x="365363" y="1382227"/>
                  </a:lnTo>
                  <a:lnTo>
                    <a:pt x="368392" y="1383171"/>
                  </a:lnTo>
                  <a:lnTo>
                    <a:pt x="368793" y="1387502"/>
                  </a:lnTo>
                  <a:lnTo>
                    <a:pt x="366849" y="1388834"/>
                  </a:lnTo>
                  <a:close/>
                  <a:moveTo>
                    <a:pt x="628199" y="603544"/>
                  </a:moveTo>
                  <a:lnTo>
                    <a:pt x="629685" y="601656"/>
                  </a:lnTo>
                  <a:lnTo>
                    <a:pt x="633914" y="600823"/>
                  </a:lnTo>
                  <a:lnTo>
                    <a:pt x="635343" y="604044"/>
                  </a:lnTo>
                  <a:lnTo>
                    <a:pt x="631514" y="605821"/>
                  </a:lnTo>
                  <a:close/>
                  <a:moveTo>
                    <a:pt x="464463" y="955486"/>
                  </a:moveTo>
                  <a:lnTo>
                    <a:pt x="468292" y="955264"/>
                  </a:lnTo>
                  <a:lnTo>
                    <a:pt x="466406" y="957264"/>
                  </a:lnTo>
                  <a:close/>
                  <a:moveTo>
                    <a:pt x="488923" y="456948"/>
                  </a:moveTo>
                  <a:lnTo>
                    <a:pt x="491666" y="455615"/>
                  </a:lnTo>
                  <a:lnTo>
                    <a:pt x="492009" y="458225"/>
                  </a:lnTo>
                  <a:close/>
                  <a:moveTo>
                    <a:pt x="400454" y="1446918"/>
                  </a:moveTo>
                  <a:lnTo>
                    <a:pt x="400797" y="1442698"/>
                  </a:lnTo>
                  <a:lnTo>
                    <a:pt x="404683" y="1441809"/>
                  </a:lnTo>
                  <a:lnTo>
                    <a:pt x="403826" y="1447029"/>
                  </a:lnTo>
                  <a:close/>
                  <a:moveTo>
                    <a:pt x="367992" y="1436090"/>
                  </a:moveTo>
                  <a:lnTo>
                    <a:pt x="372107" y="1435090"/>
                  </a:lnTo>
                  <a:lnTo>
                    <a:pt x="372964" y="1437756"/>
                  </a:lnTo>
                  <a:lnTo>
                    <a:pt x="369078" y="1439588"/>
                  </a:lnTo>
                  <a:close/>
                  <a:moveTo>
                    <a:pt x="348790" y="1388335"/>
                  </a:moveTo>
                  <a:lnTo>
                    <a:pt x="352047" y="1386336"/>
                  </a:lnTo>
                  <a:lnTo>
                    <a:pt x="352105" y="1388890"/>
                  </a:lnTo>
                  <a:close/>
                  <a:moveTo>
                    <a:pt x="337302" y="333118"/>
                  </a:moveTo>
                  <a:lnTo>
                    <a:pt x="335874" y="329564"/>
                  </a:lnTo>
                  <a:lnTo>
                    <a:pt x="340617" y="331286"/>
                  </a:lnTo>
                  <a:lnTo>
                    <a:pt x="339874" y="333840"/>
                  </a:lnTo>
                  <a:close/>
                  <a:moveTo>
                    <a:pt x="337988" y="435847"/>
                  </a:moveTo>
                  <a:lnTo>
                    <a:pt x="335188" y="434125"/>
                  </a:lnTo>
                  <a:lnTo>
                    <a:pt x="338617" y="431516"/>
                  </a:lnTo>
                  <a:lnTo>
                    <a:pt x="340389" y="432126"/>
                  </a:lnTo>
                  <a:close/>
                  <a:moveTo>
                    <a:pt x="373079" y="1411990"/>
                  </a:moveTo>
                  <a:lnTo>
                    <a:pt x="374165" y="1408825"/>
                  </a:lnTo>
                  <a:lnTo>
                    <a:pt x="380394" y="1408381"/>
                  </a:lnTo>
                  <a:lnTo>
                    <a:pt x="379880" y="1411657"/>
                  </a:lnTo>
                  <a:lnTo>
                    <a:pt x="375708" y="1413878"/>
                  </a:lnTo>
                  <a:close/>
                  <a:moveTo>
                    <a:pt x="360106" y="1377340"/>
                  </a:moveTo>
                  <a:lnTo>
                    <a:pt x="362506" y="1374009"/>
                  </a:lnTo>
                  <a:lnTo>
                    <a:pt x="362392" y="1377618"/>
                  </a:lnTo>
                  <a:close/>
                  <a:moveTo>
                    <a:pt x="429258" y="1324477"/>
                  </a:moveTo>
                  <a:lnTo>
                    <a:pt x="431715" y="1322644"/>
                  </a:lnTo>
                  <a:lnTo>
                    <a:pt x="430458" y="1326420"/>
                  </a:lnTo>
                  <a:close/>
                  <a:moveTo>
                    <a:pt x="701580" y="1017790"/>
                  </a:moveTo>
                  <a:lnTo>
                    <a:pt x="704838" y="1016291"/>
                  </a:lnTo>
                  <a:lnTo>
                    <a:pt x="705009" y="1019123"/>
                  </a:lnTo>
                  <a:close/>
                  <a:moveTo>
                    <a:pt x="589908" y="1212086"/>
                  </a:moveTo>
                  <a:lnTo>
                    <a:pt x="595909" y="1210476"/>
                  </a:lnTo>
                  <a:lnTo>
                    <a:pt x="595794" y="1214307"/>
                  </a:lnTo>
                  <a:lnTo>
                    <a:pt x="590994" y="1214307"/>
                  </a:lnTo>
                  <a:close/>
                  <a:moveTo>
                    <a:pt x="274894" y="1184099"/>
                  </a:moveTo>
                  <a:lnTo>
                    <a:pt x="279523" y="1179046"/>
                  </a:lnTo>
                  <a:lnTo>
                    <a:pt x="281009" y="1181045"/>
                  </a:lnTo>
                  <a:lnTo>
                    <a:pt x="277809" y="1187487"/>
                  </a:lnTo>
                  <a:close/>
                  <a:moveTo>
                    <a:pt x="496181" y="422409"/>
                  </a:moveTo>
                  <a:lnTo>
                    <a:pt x="499153" y="422020"/>
                  </a:lnTo>
                  <a:lnTo>
                    <a:pt x="499381" y="425296"/>
                  </a:lnTo>
                  <a:close/>
                  <a:moveTo>
                    <a:pt x="587794" y="402974"/>
                  </a:moveTo>
                  <a:lnTo>
                    <a:pt x="586365" y="406361"/>
                  </a:lnTo>
                  <a:lnTo>
                    <a:pt x="584936" y="403029"/>
                  </a:lnTo>
                  <a:close/>
                  <a:moveTo>
                    <a:pt x="756959" y="1066933"/>
                  </a:moveTo>
                  <a:lnTo>
                    <a:pt x="756159" y="1069599"/>
                  </a:lnTo>
                  <a:lnTo>
                    <a:pt x="753187" y="1069988"/>
                  </a:lnTo>
                  <a:lnTo>
                    <a:pt x="752330" y="1067655"/>
                  </a:lnTo>
                  <a:close/>
                  <a:moveTo>
                    <a:pt x="376279" y="369268"/>
                  </a:moveTo>
                  <a:lnTo>
                    <a:pt x="377537" y="365325"/>
                  </a:lnTo>
                  <a:lnTo>
                    <a:pt x="379537" y="367824"/>
                  </a:lnTo>
                  <a:close/>
                  <a:moveTo>
                    <a:pt x="242375" y="23544"/>
                  </a:moveTo>
                  <a:lnTo>
                    <a:pt x="242433" y="23489"/>
                  </a:lnTo>
                  <a:lnTo>
                    <a:pt x="242433" y="23544"/>
                  </a:lnTo>
                  <a:lnTo>
                    <a:pt x="242375" y="23600"/>
                  </a:lnTo>
                  <a:close/>
                  <a:moveTo>
                    <a:pt x="665004" y="934719"/>
                  </a:moveTo>
                  <a:lnTo>
                    <a:pt x="669062" y="934497"/>
                  </a:lnTo>
                  <a:lnTo>
                    <a:pt x="666661" y="937218"/>
                  </a:lnTo>
                  <a:close/>
                  <a:moveTo>
                    <a:pt x="800051" y="908842"/>
                  </a:moveTo>
                  <a:lnTo>
                    <a:pt x="799422" y="911453"/>
                  </a:lnTo>
                  <a:lnTo>
                    <a:pt x="797593" y="908232"/>
                  </a:lnTo>
                  <a:close/>
                  <a:moveTo>
                    <a:pt x="378623" y="374487"/>
                  </a:moveTo>
                  <a:lnTo>
                    <a:pt x="379194" y="371822"/>
                  </a:lnTo>
                  <a:lnTo>
                    <a:pt x="381366" y="374487"/>
                  </a:lnTo>
                  <a:close/>
                  <a:moveTo>
                    <a:pt x="667233" y="927167"/>
                  </a:moveTo>
                  <a:lnTo>
                    <a:pt x="669348" y="928722"/>
                  </a:lnTo>
                  <a:lnTo>
                    <a:pt x="668433" y="931054"/>
                  </a:lnTo>
                  <a:close/>
                  <a:moveTo>
                    <a:pt x="363821" y="1021066"/>
                  </a:moveTo>
                  <a:lnTo>
                    <a:pt x="368907" y="1020178"/>
                  </a:lnTo>
                  <a:lnTo>
                    <a:pt x="369078" y="1023677"/>
                  </a:lnTo>
                  <a:lnTo>
                    <a:pt x="363478" y="1022843"/>
                  </a:lnTo>
                  <a:close/>
                  <a:moveTo>
                    <a:pt x="558475" y="440345"/>
                  </a:moveTo>
                  <a:lnTo>
                    <a:pt x="558533" y="443621"/>
                  </a:lnTo>
                  <a:lnTo>
                    <a:pt x="555789" y="442677"/>
                  </a:lnTo>
                  <a:close/>
                  <a:moveTo>
                    <a:pt x="807995" y="876469"/>
                  </a:moveTo>
                  <a:lnTo>
                    <a:pt x="808452" y="881244"/>
                  </a:lnTo>
                  <a:lnTo>
                    <a:pt x="806623" y="881411"/>
                  </a:lnTo>
                  <a:lnTo>
                    <a:pt x="804737" y="877857"/>
                  </a:lnTo>
                  <a:close/>
                  <a:moveTo>
                    <a:pt x="844342" y="879190"/>
                  </a:moveTo>
                  <a:lnTo>
                    <a:pt x="844285" y="882244"/>
                  </a:lnTo>
                  <a:lnTo>
                    <a:pt x="841085" y="881467"/>
                  </a:lnTo>
                  <a:lnTo>
                    <a:pt x="840856" y="879467"/>
                  </a:lnTo>
                  <a:close/>
                  <a:moveTo>
                    <a:pt x="517327" y="1036115"/>
                  </a:moveTo>
                  <a:lnTo>
                    <a:pt x="519899" y="1035448"/>
                  </a:lnTo>
                  <a:lnTo>
                    <a:pt x="520013" y="1039280"/>
                  </a:lnTo>
                  <a:lnTo>
                    <a:pt x="518127" y="1040113"/>
                  </a:lnTo>
                  <a:close/>
                  <a:moveTo>
                    <a:pt x="568191" y="1002964"/>
                  </a:moveTo>
                  <a:lnTo>
                    <a:pt x="567276" y="1006407"/>
                  </a:lnTo>
                  <a:lnTo>
                    <a:pt x="565048" y="1005740"/>
                  </a:lnTo>
                  <a:lnTo>
                    <a:pt x="566190" y="1002575"/>
                  </a:lnTo>
                  <a:close/>
                  <a:moveTo>
                    <a:pt x="367707" y="1355073"/>
                  </a:moveTo>
                  <a:lnTo>
                    <a:pt x="369707" y="1355739"/>
                  </a:lnTo>
                  <a:lnTo>
                    <a:pt x="367649" y="1358405"/>
                  </a:lnTo>
                  <a:close/>
                </a:path>
              </a:pathLst>
            </a:custGeom>
            <a:grpFill/>
            <a:ln w="4763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D33A1EAD-5EC3-AE32-FCB6-DCC2B6AEEAD8}"/>
                </a:ext>
              </a:extLst>
            </p:cNvPr>
            <p:cNvSpPr/>
            <p:nvPr/>
          </p:nvSpPr>
          <p:spPr>
            <a:xfrm>
              <a:off x="13191" y="7097"/>
              <a:ext cx="845" cy="809"/>
            </a:xfrm>
            <a:custGeom>
              <a:avLst/>
              <a:gdLst>
                <a:gd name="connsiteX0" fmla="*/ 100013 w 447675"/>
                <a:gd name="connsiteY0" fmla="*/ 395366 h 428625"/>
                <a:gd name="connsiteX1" fmla="*/ 96070 w 447675"/>
                <a:gd name="connsiteY1" fmla="*/ 392479 h 428625"/>
                <a:gd name="connsiteX2" fmla="*/ 97442 w 447675"/>
                <a:gd name="connsiteY2" fmla="*/ 389258 h 428625"/>
                <a:gd name="connsiteX3" fmla="*/ 93498 w 447675"/>
                <a:gd name="connsiteY3" fmla="*/ 382261 h 428625"/>
                <a:gd name="connsiteX4" fmla="*/ 93613 w 447675"/>
                <a:gd name="connsiteY4" fmla="*/ 376486 h 428625"/>
                <a:gd name="connsiteX5" fmla="*/ 90698 w 447675"/>
                <a:gd name="connsiteY5" fmla="*/ 372821 h 428625"/>
                <a:gd name="connsiteX6" fmla="*/ 90126 w 447675"/>
                <a:gd name="connsiteY6" fmla="*/ 368546 h 428625"/>
                <a:gd name="connsiteX7" fmla="*/ 88069 w 447675"/>
                <a:gd name="connsiteY7" fmla="*/ 364492 h 428625"/>
                <a:gd name="connsiteX8" fmla="*/ 89841 w 447675"/>
                <a:gd name="connsiteY8" fmla="*/ 361493 h 428625"/>
                <a:gd name="connsiteX9" fmla="*/ 84469 w 447675"/>
                <a:gd name="connsiteY9" fmla="*/ 355274 h 428625"/>
                <a:gd name="connsiteX10" fmla="*/ 81325 w 447675"/>
                <a:gd name="connsiteY10" fmla="*/ 353608 h 428625"/>
                <a:gd name="connsiteX11" fmla="*/ 79039 w 447675"/>
                <a:gd name="connsiteY11" fmla="*/ 355607 h 428625"/>
                <a:gd name="connsiteX12" fmla="*/ 74696 w 447675"/>
                <a:gd name="connsiteY12" fmla="*/ 355885 h 428625"/>
                <a:gd name="connsiteX13" fmla="*/ 71838 w 447675"/>
                <a:gd name="connsiteY13" fmla="*/ 353664 h 428625"/>
                <a:gd name="connsiteX14" fmla="*/ 69838 w 447675"/>
                <a:gd name="connsiteY14" fmla="*/ 355108 h 428625"/>
                <a:gd name="connsiteX15" fmla="*/ 69038 w 447675"/>
                <a:gd name="connsiteY15" fmla="*/ 349888 h 428625"/>
                <a:gd name="connsiteX16" fmla="*/ 65380 w 447675"/>
                <a:gd name="connsiteY16" fmla="*/ 347944 h 428625"/>
                <a:gd name="connsiteX17" fmla="*/ 62408 w 447675"/>
                <a:gd name="connsiteY17" fmla="*/ 348777 h 428625"/>
                <a:gd name="connsiteX18" fmla="*/ 56922 w 447675"/>
                <a:gd name="connsiteY18" fmla="*/ 353608 h 428625"/>
                <a:gd name="connsiteX19" fmla="*/ 51607 w 447675"/>
                <a:gd name="connsiteY19" fmla="*/ 352886 h 428625"/>
                <a:gd name="connsiteX20" fmla="*/ 49550 w 447675"/>
                <a:gd name="connsiteY20" fmla="*/ 351054 h 428625"/>
                <a:gd name="connsiteX21" fmla="*/ 46463 w 447675"/>
                <a:gd name="connsiteY21" fmla="*/ 351942 h 428625"/>
                <a:gd name="connsiteX22" fmla="*/ 46863 w 447675"/>
                <a:gd name="connsiteY22" fmla="*/ 349610 h 428625"/>
                <a:gd name="connsiteX23" fmla="*/ 43206 w 447675"/>
                <a:gd name="connsiteY23" fmla="*/ 346112 h 428625"/>
                <a:gd name="connsiteX24" fmla="*/ 43606 w 447675"/>
                <a:gd name="connsiteY24" fmla="*/ 343724 h 428625"/>
                <a:gd name="connsiteX25" fmla="*/ 41320 w 447675"/>
                <a:gd name="connsiteY25" fmla="*/ 341003 h 428625"/>
                <a:gd name="connsiteX26" fmla="*/ 42806 w 447675"/>
                <a:gd name="connsiteY26" fmla="*/ 337838 h 428625"/>
                <a:gd name="connsiteX27" fmla="*/ 40120 w 447675"/>
                <a:gd name="connsiteY27" fmla="*/ 333896 h 428625"/>
                <a:gd name="connsiteX28" fmla="*/ 42291 w 447675"/>
                <a:gd name="connsiteY28" fmla="*/ 331397 h 428625"/>
                <a:gd name="connsiteX29" fmla="*/ 40120 w 447675"/>
                <a:gd name="connsiteY29" fmla="*/ 330897 h 428625"/>
                <a:gd name="connsiteX30" fmla="*/ 37776 w 447675"/>
                <a:gd name="connsiteY30" fmla="*/ 326399 h 428625"/>
                <a:gd name="connsiteX31" fmla="*/ 38576 w 447675"/>
                <a:gd name="connsiteY31" fmla="*/ 321901 h 428625"/>
                <a:gd name="connsiteX32" fmla="*/ 36977 w 447675"/>
                <a:gd name="connsiteY32" fmla="*/ 314627 h 428625"/>
                <a:gd name="connsiteX33" fmla="*/ 32576 w 447675"/>
                <a:gd name="connsiteY33" fmla="*/ 318292 h 428625"/>
                <a:gd name="connsiteX34" fmla="*/ 31090 w 447675"/>
                <a:gd name="connsiteY34" fmla="*/ 315404 h 428625"/>
                <a:gd name="connsiteX35" fmla="*/ 24232 w 447675"/>
                <a:gd name="connsiteY35" fmla="*/ 315571 h 428625"/>
                <a:gd name="connsiteX36" fmla="*/ 20860 w 447675"/>
                <a:gd name="connsiteY36" fmla="*/ 317070 h 428625"/>
                <a:gd name="connsiteX37" fmla="*/ 20117 w 447675"/>
                <a:gd name="connsiteY37" fmla="*/ 315071 h 428625"/>
                <a:gd name="connsiteX38" fmla="*/ 15088 w 447675"/>
                <a:gd name="connsiteY38" fmla="*/ 314516 h 428625"/>
                <a:gd name="connsiteX39" fmla="*/ 15659 w 447675"/>
                <a:gd name="connsiteY39" fmla="*/ 310851 h 428625"/>
                <a:gd name="connsiteX40" fmla="*/ 11487 w 447675"/>
                <a:gd name="connsiteY40" fmla="*/ 312073 h 428625"/>
                <a:gd name="connsiteX41" fmla="*/ 11316 w 447675"/>
                <a:gd name="connsiteY41" fmla="*/ 307741 h 428625"/>
                <a:gd name="connsiteX42" fmla="*/ 13488 w 447675"/>
                <a:gd name="connsiteY42" fmla="*/ 302577 h 428625"/>
                <a:gd name="connsiteX43" fmla="*/ 12059 w 447675"/>
                <a:gd name="connsiteY43" fmla="*/ 300578 h 428625"/>
                <a:gd name="connsiteX44" fmla="*/ 7087 w 447675"/>
                <a:gd name="connsiteY44" fmla="*/ 300411 h 428625"/>
                <a:gd name="connsiteX45" fmla="*/ 9544 w 447675"/>
                <a:gd name="connsiteY45" fmla="*/ 298523 h 428625"/>
                <a:gd name="connsiteX46" fmla="*/ 8401 w 447675"/>
                <a:gd name="connsiteY46" fmla="*/ 296747 h 428625"/>
                <a:gd name="connsiteX47" fmla="*/ 8401 w 447675"/>
                <a:gd name="connsiteY47" fmla="*/ 296747 h 428625"/>
                <a:gd name="connsiteX48" fmla="*/ 3486 w 447675"/>
                <a:gd name="connsiteY48" fmla="*/ 298246 h 428625"/>
                <a:gd name="connsiteX49" fmla="*/ 3829 w 447675"/>
                <a:gd name="connsiteY49" fmla="*/ 296358 h 428625"/>
                <a:gd name="connsiteX50" fmla="*/ 800 w 447675"/>
                <a:gd name="connsiteY50" fmla="*/ 288584 h 428625"/>
                <a:gd name="connsiteX51" fmla="*/ 0 w 447675"/>
                <a:gd name="connsiteY51" fmla="*/ 284419 h 428625"/>
                <a:gd name="connsiteX52" fmla="*/ 3372 w 447675"/>
                <a:gd name="connsiteY52" fmla="*/ 282142 h 428625"/>
                <a:gd name="connsiteX53" fmla="*/ 4743 w 447675"/>
                <a:gd name="connsiteY53" fmla="*/ 279033 h 428625"/>
                <a:gd name="connsiteX54" fmla="*/ 7829 w 447675"/>
                <a:gd name="connsiteY54" fmla="*/ 278311 h 428625"/>
                <a:gd name="connsiteX55" fmla="*/ 11430 w 447675"/>
                <a:gd name="connsiteY55" fmla="*/ 271925 h 428625"/>
                <a:gd name="connsiteX56" fmla="*/ 16745 w 447675"/>
                <a:gd name="connsiteY56" fmla="*/ 273369 h 428625"/>
                <a:gd name="connsiteX57" fmla="*/ 17202 w 447675"/>
                <a:gd name="connsiteY57" fmla="*/ 268705 h 428625"/>
                <a:gd name="connsiteX58" fmla="*/ 21603 w 447675"/>
                <a:gd name="connsiteY58" fmla="*/ 269815 h 428625"/>
                <a:gd name="connsiteX59" fmla="*/ 25832 w 447675"/>
                <a:gd name="connsiteY59" fmla="*/ 265928 h 428625"/>
                <a:gd name="connsiteX60" fmla="*/ 26575 w 447675"/>
                <a:gd name="connsiteY60" fmla="*/ 257932 h 428625"/>
                <a:gd name="connsiteX61" fmla="*/ 29147 w 447675"/>
                <a:gd name="connsiteY61" fmla="*/ 255988 h 428625"/>
                <a:gd name="connsiteX62" fmla="*/ 38176 w 447675"/>
                <a:gd name="connsiteY62" fmla="*/ 255600 h 428625"/>
                <a:gd name="connsiteX63" fmla="*/ 41034 w 447675"/>
                <a:gd name="connsiteY63" fmla="*/ 250213 h 428625"/>
                <a:gd name="connsiteX64" fmla="*/ 39034 w 447675"/>
                <a:gd name="connsiteY64" fmla="*/ 249936 h 428625"/>
                <a:gd name="connsiteX65" fmla="*/ 37662 w 447675"/>
                <a:gd name="connsiteY65" fmla="*/ 246604 h 428625"/>
                <a:gd name="connsiteX66" fmla="*/ 40291 w 447675"/>
                <a:gd name="connsiteY66" fmla="*/ 243106 h 428625"/>
                <a:gd name="connsiteX67" fmla="*/ 39605 w 447675"/>
                <a:gd name="connsiteY67" fmla="*/ 241218 h 428625"/>
                <a:gd name="connsiteX68" fmla="*/ 42406 w 447675"/>
                <a:gd name="connsiteY68" fmla="*/ 236609 h 428625"/>
                <a:gd name="connsiteX69" fmla="*/ 39262 w 447675"/>
                <a:gd name="connsiteY69" fmla="*/ 233999 h 428625"/>
                <a:gd name="connsiteX70" fmla="*/ 36234 w 447675"/>
                <a:gd name="connsiteY70" fmla="*/ 234387 h 428625"/>
                <a:gd name="connsiteX71" fmla="*/ 35262 w 447675"/>
                <a:gd name="connsiteY71" fmla="*/ 231278 h 428625"/>
                <a:gd name="connsiteX72" fmla="*/ 31776 w 447675"/>
                <a:gd name="connsiteY72" fmla="*/ 230389 h 428625"/>
                <a:gd name="connsiteX73" fmla="*/ 32061 w 447675"/>
                <a:gd name="connsiteY73" fmla="*/ 227724 h 428625"/>
                <a:gd name="connsiteX74" fmla="*/ 26575 w 447675"/>
                <a:gd name="connsiteY74" fmla="*/ 225281 h 428625"/>
                <a:gd name="connsiteX75" fmla="*/ 26575 w 447675"/>
                <a:gd name="connsiteY75" fmla="*/ 224892 h 428625"/>
                <a:gd name="connsiteX76" fmla="*/ 26346 w 447675"/>
                <a:gd name="connsiteY76" fmla="*/ 224670 h 428625"/>
                <a:gd name="connsiteX77" fmla="*/ 25775 w 447675"/>
                <a:gd name="connsiteY77" fmla="*/ 224559 h 428625"/>
                <a:gd name="connsiteX78" fmla="*/ 27832 w 447675"/>
                <a:gd name="connsiteY78" fmla="*/ 221505 h 428625"/>
                <a:gd name="connsiteX79" fmla="*/ 22231 w 447675"/>
                <a:gd name="connsiteY79" fmla="*/ 222171 h 428625"/>
                <a:gd name="connsiteX80" fmla="*/ 23603 w 447675"/>
                <a:gd name="connsiteY80" fmla="*/ 219339 h 428625"/>
                <a:gd name="connsiteX81" fmla="*/ 24575 w 447675"/>
                <a:gd name="connsiteY81" fmla="*/ 218840 h 428625"/>
                <a:gd name="connsiteX82" fmla="*/ 32119 w 447675"/>
                <a:gd name="connsiteY82" fmla="*/ 218562 h 428625"/>
                <a:gd name="connsiteX83" fmla="*/ 33947 w 447675"/>
                <a:gd name="connsiteY83" fmla="*/ 216007 h 428625"/>
                <a:gd name="connsiteX84" fmla="*/ 30004 w 447675"/>
                <a:gd name="connsiteY84" fmla="*/ 213453 h 428625"/>
                <a:gd name="connsiteX85" fmla="*/ 30461 w 447675"/>
                <a:gd name="connsiteY85" fmla="*/ 208955 h 428625"/>
                <a:gd name="connsiteX86" fmla="*/ 34690 w 447675"/>
                <a:gd name="connsiteY86" fmla="*/ 211288 h 428625"/>
                <a:gd name="connsiteX87" fmla="*/ 39319 w 447675"/>
                <a:gd name="connsiteY87" fmla="*/ 211454 h 428625"/>
                <a:gd name="connsiteX88" fmla="*/ 39319 w 447675"/>
                <a:gd name="connsiteY88" fmla="*/ 211454 h 428625"/>
                <a:gd name="connsiteX89" fmla="*/ 38805 w 447675"/>
                <a:gd name="connsiteY89" fmla="*/ 203902 h 428625"/>
                <a:gd name="connsiteX90" fmla="*/ 42520 w 447675"/>
                <a:gd name="connsiteY90" fmla="*/ 201792 h 428625"/>
                <a:gd name="connsiteX91" fmla="*/ 43034 w 447675"/>
                <a:gd name="connsiteY91" fmla="*/ 197294 h 428625"/>
                <a:gd name="connsiteX92" fmla="*/ 46006 w 447675"/>
                <a:gd name="connsiteY92" fmla="*/ 192685 h 428625"/>
                <a:gd name="connsiteX93" fmla="*/ 49092 w 447675"/>
                <a:gd name="connsiteY93" fmla="*/ 191742 h 428625"/>
                <a:gd name="connsiteX94" fmla="*/ 51036 w 447675"/>
                <a:gd name="connsiteY94" fmla="*/ 194518 h 428625"/>
                <a:gd name="connsiteX95" fmla="*/ 56065 w 447675"/>
                <a:gd name="connsiteY95" fmla="*/ 195073 h 428625"/>
                <a:gd name="connsiteX96" fmla="*/ 60008 w 447675"/>
                <a:gd name="connsiteY96" fmla="*/ 198627 h 428625"/>
                <a:gd name="connsiteX97" fmla="*/ 68238 w 447675"/>
                <a:gd name="connsiteY97" fmla="*/ 198460 h 428625"/>
                <a:gd name="connsiteX98" fmla="*/ 72010 w 447675"/>
                <a:gd name="connsiteY98" fmla="*/ 202736 h 428625"/>
                <a:gd name="connsiteX99" fmla="*/ 77610 w 447675"/>
                <a:gd name="connsiteY99" fmla="*/ 206068 h 428625"/>
                <a:gd name="connsiteX100" fmla="*/ 77553 w 447675"/>
                <a:gd name="connsiteY100" fmla="*/ 203791 h 428625"/>
                <a:gd name="connsiteX101" fmla="*/ 80925 w 447675"/>
                <a:gd name="connsiteY101" fmla="*/ 205957 h 428625"/>
                <a:gd name="connsiteX102" fmla="*/ 82011 w 447675"/>
                <a:gd name="connsiteY102" fmla="*/ 213564 h 428625"/>
                <a:gd name="connsiteX103" fmla="*/ 86869 w 447675"/>
                <a:gd name="connsiteY103" fmla="*/ 218617 h 428625"/>
                <a:gd name="connsiteX104" fmla="*/ 89440 w 447675"/>
                <a:gd name="connsiteY104" fmla="*/ 217451 h 428625"/>
                <a:gd name="connsiteX105" fmla="*/ 89783 w 447675"/>
                <a:gd name="connsiteY105" fmla="*/ 216063 h 428625"/>
                <a:gd name="connsiteX106" fmla="*/ 92755 w 447675"/>
                <a:gd name="connsiteY106" fmla="*/ 216507 h 428625"/>
                <a:gd name="connsiteX107" fmla="*/ 93727 w 447675"/>
                <a:gd name="connsiteY107" fmla="*/ 213009 h 428625"/>
                <a:gd name="connsiteX108" fmla="*/ 96299 w 447675"/>
                <a:gd name="connsiteY108" fmla="*/ 214342 h 428625"/>
                <a:gd name="connsiteX109" fmla="*/ 97670 w 447675"/>
                <a:gd name="connsiteY109" fmla="*/ 212232 h 428625"/>
                <a:gd name="connsiteX110" fmla="*/ 102528 w 447675"/>
                <a:gd name="connsiteY110" fmla="*/ 212565 h 428625"/>
                <a:gd name="connsiteX111" fmla="*/ 105043 w 447675"/>
                <a:gd name="connsiteY111" fmla="*/ 211232 h 428625"/>
                <a:gd name="connsiteX112" fmla="*/ 106071 w 447675"/>
                <a:gd name="connsiteY112" fmla="*/ 205457 h 428625"/>
                <a:gd name="connsiteX113" fmla="*/ 111558 w 447675"/>
                <a:gd name="connsiteY113" fmla="*/ 206845 h 428625"/>
                <a:gd name="connsiteX114" fmla="*/ 115844 w 447675"/>
                <a:gd name="connsiteY114" fmla="*/ 206734 h 428625"/>
                <a:gd name="connsiteX115" fmla="*/ 117273 w 447675"/>
                <a:gd name="connsiteY115" fmla="*/ 204735 h 428625"/>
                <a:gd name="connsiteX116" fmla="*/ 122016 w 447675"/>
                <a:gd name="connsiteY116" fmla="*/ 207178 h 428625"/>
                <a:gd name="connsiteX117" fmla="*/ 124874 w 447675"/>
                <a:gd name="connsiteY117" fmla="*/ 212120 h 428625"/>
                <a:gd name="connsiteX118" fmla="*/ 122131 w 447675"/>
                <a:gd name="connsiteY118" fmla="*/ 213287 h 428625"/>
                <a:gd name="connsiteX119" fmla="*/ 122131 w 447675"/>
                <a:gd name="connsiteY119" fmla="*/ 213287 h 428625"/>
                <a:gd name="connsiteX120" fmla="*/ 122074 w 447675"/>
                <a:gd name="connsiteY120" fmla="*/ 213287 h 428625"/>
                <a:gd name="connsiteX121" fmla="*/ 122074 w 447675"/>
                <a:gd name="connsiteY121" fmla="*/ 213287 h 428625"/>
                <a:gd name="connsiteX122" fmla="*/ 122016 w 447675"/>
                <a:gd name="connsiteY122" fmla="*/ 213287 h 428625"/>
                <a:gd name="connsiteX123" fmla="*/ 122074 w 447675"/>
                <a:gd name="connsiteY123" fmla="*/ 213287 h 428625"/>
                <a:gd name="connsiteX124" fmla="*/ 122016 w 447675"/>
                <a:gd name="connsiteY124" fmla="*/ 213287 h 428625"/>
                <a:gd name="connsiteX125" fmla="*/ 123902 w 447675"/>
                <a:gd name="connsiteY125" fmla="*/ 218562 h 428625"/>
                <a:gd name="connsiteX126" fmla="*/ 128131 w 447675"/>
                <a:gd name="connsiteY126" fmla="*/ 221727 h 428625"/>
                <a:gd name="connsiteX127" fmla="*/ 127674 w 447675"/>
                <a:gd name="connsiteY127" fmla="*/ 225448 h 428625"/>
                <a:gd name="connsiteX128" fmla="*/ 130246 w 447675"/>
                <a:gd name="connsiteY128" fmla="*/ 226558 h 428625"/>
                <a:gd name="connsiteX129" fmla="*/ 130189 w 447675"/>
                <a:gd name="connsiteY129" fmla="*/ 230612 h 428625"/>
                <a:gd name="connsiteX130" fmla="*/ 132475 w 447675"/>
                <a:gd name="connsiteY130" fmla="*/ 232277 h 428625"/>
                <a:gd name="connsiteX131" fmla="*/ 133218 w 447675"/>
                <a:gd name="connsiteY131" fmla="*/ 235665 h 428625"/>
                <a:gd name="connsiteX132" fmla="*/ 138133 w 447675"/>
                <a:gd name="connsiteY132" fmla="*/ 236720 h 428625"/>
                <a:gd name="connsiteX133" fmla="*/ 141905 w 447675"/>
                <a:gd name="connsiteY133" fmla="*/ 235221 h 428625"/>
                <a:gd name="connsiteX134" fmla="*/ 141905 w 447675"/>
                <a:gd name="connsiteY134" fmla="*/ 235221 h 428625"/>
                <a:gd name="connsiteX135" fmla="*/ 142933 w 447675"/>
                <a:gd name="connsiteY135" fmla="*/ 233222 h 428625"/>
                <a:gd name="connsiteX136" fmla="*/ 145277 w 447675"/>
                <a:gd name="connsiteY136" fmla="*/ 234998 h 428625"/>
                <a:gd name="connsiteX137" fmla="*/ 150020 w 447675"/>
                <a:gd name="connsiteY137" fmla="*/ 235831 h 428625"/>
                <a:gd name="connsiteX138" fmla="*/ 152935 w 447675"/>
                <a:gd name="connsiteY138" fmla="*/ 234554 h 428625"/>
                <a:gd name="connsiteX139" fmla="*/ 155850 w 447675"/>
                <a:gd name="connsiteY139" fmla="*/ 229612 h 428625"/>
                <a:gd name="connsiteX140" fmla="*/ 156364 w 447675"/>
                <a:gd name="connsiteY140" fmla="*/ 229446 h 428625"/>
                <a:gd name="connsiteX141" fmla="*/ 159964 w 447675"/>
                <a:gd name="connsiteY141" fmla="*/ 234610 h 428625"/>
                <a:gd name="connsiteX142" fmla="*/ 163051 w 447675"/>
                <a:gd name="connsiteY142" fmla="*/ 233888 h 428625"/>
                <a:gd name="connsiteX143" fmla="*/ 163108 w 447675"/>
                <a:gd name="connsiteY143" fmla="*/ 234165 h 428625"/>
                <a:gd name="connsiteX144" fmla="*/ 163222 w 447675"/>
                <a:gd name="connsiteY144" fmla="*/ 234221 h 428625"/>
                <a:gd name="connsiteX145" fmla="*/ 163450 w 447675"/>
                <a:gd name="connsiteY145" fmla="*/ 233943 h 428625"/>
                <a:gd name="connsiteX146" fmla="*/ 165908 w 447675"/>
                <a:gd name="connsiteY146" fmla="*/ 231722 h 428625"/>
                <a:gd name="connsiteX147" fmla="*/ 165508 w 447675"/>
                <a:gd name="connsiteY147" fmla="*/ 228446 h 428625"/>
                <a:gd name="connsiteX148" fmla="*/ 167623 w 447675"/>
                <a:gd name="connsiteY148" fmla="*/ 228890 h 428625"/>
                <a:gd name="connsiteX149" fmla="*/ 178596 w 447675"/>
                <a:gd name="connsiteY149" fmla="*/ 215619 h 428625"/>
                <a:gd name="connsiteX150" fmla="*/ 181967 w 447675"/>
                <a:gd name="connsiteY150" fmla="*/ 209899 h 428625"/>
                <a:gd name="connsiteX151" fmla="*/ 184825 w 447675"/>
                <a:gd name="connsiteY151" fmla="*/ 202348 h 428625"/>
                <a:gd name="connsiteX152" fmla="*/ 189511 w 447675"/>
                <a:gd name="connsiteY152" fmla="*/ 197072 h 428625"/>
                <a:gd name="connsiteX153" fmla="*/ 192255 w 447675"/>
                <a:gd name="connsiteY153" fmla="*/ 188243 h 428625"/>
                <a:gd name="connsiteX154" fmla="*/ 195969 w 447675"/>
                <a:gd name="connsiteY154" fmla="*/ 182523 h 428625"/>
                <a:gd name="connsiteX155" fmla="*/ 199170 w 447675"/>
                <a:gd name="connsiteY155" fmla="*/ 181247 h 428625"/>
                <a:gd name="connsiteX156" fmla="*/ 197741 w 447675"/>
                <a:gd name="connsiteY156" fmla="*/ 179747 h 428625"/>
                <a:gd name="connsiteX157" fmla="*/ 203113 w 447675"/>
                <a:gd name="connsiteY157" fmla="*/ 174250 h 428625"/>
                <a:gd name="connsiteX158" fmla="*/ 206028 w 447675"/>
                <a:gd name="connsiteY158" fmla="*/ 169252 h 428625"/>
                <a:gd name="connsiteX159" fmla="*/ 202370 w 447675"/>
                <a:gd name="connsiteY159" fmla="*/ 167087 h 428625"/>
                <a:gd name="connsiteX160" fmla="*/ 200599 w 447675"/>
                <a:gd name="connsiteY160" fmla="*/ 162755 h 428625"/>
                <a:gd name="connsiteX161" fmla="*/ 197455 w 447675"/>
                <a:gd name="connsiteY161" fmla="*/ 158924 h 428625"/>
                <a:gd name="connsiteX162" fmla="*/ 200199 w 447675"/>
                <a:gd name="connsiteY162" fmla="*/ 155536 h 428625"/>
                <a:gd name="connsiteX163" fmla="*/ 200199 w 447675"/>
                <a:gd name="connsiteY163" fmla="*/ 155536 h 428625"/>
                <a:gd name="connsiteX164" fmla="*/ 204313 w 447675"/>
                <a:gd name="connsiteY164" fmla="*/ 151483 h 428625"/>
                <a:gd name="connsiteX165" fmla="*/ 202884 w 447675"/>
                <a:gd name="connsiteY165" fmla="*/ 148318 h 428625"/>
                <a:gd name="connsiteX166" fmla="*/ 205914 w 447675"/>
                <a:gd name="connsiteY166" fmla="*/ 146596 h 428625"/>
                <a:gd name="connsiteX167" fmla="*/ 211629 w 447675"/>
                <a:gd name="connsiteY167" fmla="*/ 147318 h 428625"/>
                <a:gd name="connsiteX168" fmla="*/ 217915 w 447675"/>
                <a:gd name="connsiteY168" fmla="*/ 150206 h 428625"/>
                <a:gd name="connsiteX169" fmla="*/ 222373 w 447675"/>
                <a:gd name="connsiteY169" fmla="*/ 144320 h 428625"/>
                <a:gd name="connsiteX170" fmla="*/ 226716 w 447675"/>
                <a:gd name="connsiteY170" fmla="*/ 143376 h 428625"/>
                <a:gd name="connsiteX171" fmla="*/ 228659 w 447675"/>
                <a:gd name="connsiteY171" fmla="*/ 145708 h 428625"/>
                <a:gd name="connsiteX172" fmla="*/ 228945 w 447675"/>
                <a:gd name="connsiteY172" fmla="*/ 150650 h 428625"/>
                <a:gd name="connsiteX173" fmla="*/ 231174 w 447675"/>
                <a:gd name="connsiteY173" fmla="*/ 150372 h 428625"/>
                <a:gd name="connsiteX174" fmla="*/ 237061 w 447675"/>
                <a:gd name="connsiteY174" fmla="*/ 153260 h 428625"/>
                <a:gd name="connsiteX175" fmla="*/ 246776 w 447675"/>
                <a:gd name="connsiteY175" fmla="*/ 143542 h 428625"/>
                <a:gd name="connsiteX176" fmla="*/ 250377 w 447675"/>
                <a:gd name="connsiteY176" fmla="*/ 140766 h 428625"/>
                <a:gd name="connsiteX177" fmla="*/ 246033 w 447675"/>
                <a:gd name="connsiteY177" fmla="*/ 139655 h 428625"/>
                <a:gd name="connsiteX178" fmla="*/ 245519 w 447675"/>
                <a:gd name="connsiteY178" fmla="*/ 132048 h 428625"/>
                <a:gd name="connsiteX179" fmla="*/ 249291 w 447675"/>
                <a:gd name="connsiteY179" fmla="*/ 132603 h 428625"/>
                <a:gd name="connsiteX180" fmla="*/ 251177 w 447675"/>
                <a:gd name="connsiteY180" fmla="*/ 128105 h 428625"/>
                <a:gd name="connsiteX181" fmla="*/ 256435 w 447675"/>
                <a:gd name="connsiteY181" fmla="*/ 125218 h 428625"/>
                <a:gd name="connsiteX182" fmla="*/ 253348 w 447675"/>
                <a:gd name="connsiteY182" fmla="*/ 124162 h 428625"/>
                <a:gd name="connsiteX183" fmla="*/ 251691 w 447675"/>
                <a:gd name="connsiteY183" fmla="*/ 118999 h 428625"/>
                <a:gd name="connsiteX184" fmla="*/ 253234 w 447675"/>
                <a:gd name="connsiteY184" fmla="*/ 118277 h 428625"/>
                <a:gd name="connsiteX185" fmla="*/ 259178 w 447675"/>
                <a:gd name="connsiteY185" fmla="*/ 108670 h 428625"/>
                <a:gd name="connsiteX186" fmla="*/ 257921 w 447675"/>
                <a:gd name="connsiteY186" fmla="*/ 105727 h 428625"/>
                <a:gd name="connsiteX187" fmla="*/ 253748 w 447675"/>
                <a:gd name="connsiteY187" fmla="*/ 107337 h 428625"/>
                <a:gd name="connsiteX188" fmla="*/ 254434 w 447675"/>
                <a:gd name="connsiteY188" fmla="*/ 103450 h 428625"/>
                <a:gd name="connsiteX189" fmla="*/ 259692 w 447675"/>
                <a:gd name="connsiteY189" fmla="*/ 101784 h 428625"/>
                <a:gd name="connsiteX190" fmla="*/ 268093 w 447675"/>
                <a:gd name="connsiteY190" fmla="*/ 94344 h 428625"/>
                <a:gd name="connsiteX191" fmla="*/ 265122 w 447675"/>
                <a:gd name="connsiteY191" fmla="*/ 90623 h 428625"/>
                <a:gd name="connsiteX192" fmla="*/ 270894 w 447675"/>
                <a:gd name="connsiteY192" fmla="*/ 86347 h 428625"/>
                <a:gd name="connsiteX193" fmla="*/ 271637 w 447675"/>
                <a:gd name="connsiteY193" fmla="*/ 80517 h 428625"/>
                <a:gd name="connsiteX194" fmla="*/ 268779 w 447675"/>
                <a:gd name="connsiteY194" fmla="*/ 80128 h 428625"/>
                <a:gd name="connsiteX195" fmla="*/ 268608 w 447675"/>
                <a:gd name="connsiteY195" fmla="*/ 77463 h 428625"/>
                <a:gd name="connsiteX196" fmla="*/ 272551 w 447675"/>
                <a:gd name="connsiteY196" fmla="*/ 75852 h 428625"/>
                <a:gd name="connsiteX197" fmla="*/ 274494 w 447675"/>
                <a:gd name="connsiteY197" fmla="*/ 76741 h 428625"/>
                <a:gd name="connsiteX198" fmla="*/ 282781 w 447675"/>
                <a:gd name="connsiteY198" fmla="*/ 75242 h 428625"/>
                <a:gd name="connsiteX199" fmla="*/ 282324 w 447675"/>
                <a:gd name="connsiteY199" fmla="*/ 72354 h 428625"/>
                <a:gd name="connsiteX200" fmla="*/ 286667 w 447675"/>
                <a:gd name="connsiteY200" fmla="*/ 71799 h 428625"/>
                <a:gd name="connsiteX201" fmla="*/ 287067 w 447675"/>
                <a:gd name="connsiteY201" fmla="*/ 66635 h 428625"/>
                <a:gd name="connsiteX202" fmla="*/ 291925 w 447675"/>
                <a:gd name="connsiteY202" fmla="*/ 62026 h 428625"/>
                <a:gd name="connsiteX203" fmla="*/ 294325 w 447675"/>
                <a:gd name="connsiteY203" fmla="*/ 61748 h 428625"/>
                <a:gd name="connsiteX204" fmla="*/ 299012 w 447675"/>
                <a:gd name="connsiteY204" fmla="*/ 58527 h 428625"/>
                <a:gd name="connsiteX205" fmla="*/ 301584 w 447675"/>
                <a:gd name="connsiteY205" fmla="*/ 58583 h 428625"/>
                <a:gd name="connsiteX206" fmla="*/ 298612 w 447675"/>
                <a:gd name="connsiteY206" fmla="*/ 55473 h 428625"/>
                <a:gd name="connsiteX207" fmla="*/ 297755 w 447675"/>
                <a:gd name="connsiteY207" fmla="*/ 51086 h 428625"/>
                <a:gd name="connsiteX208" fmla="*/ 300498 w 447675"/>
                <a:gd name="connsiteY208" fmla="*/ 48532 h 428625"/>
                <a:gd name="connsiteX209" fmla="*/ 293754 w 447675"/>
                <a:gd name="connsiteY209" fmla="*/ 46034 h 428625"/>
                <a:gd name="connsiteX210" fmla="*/ 293068 w 447675"/>
                <a:gd name="connsiteY210" fmla="*/ 42368 h 428625"/>
                <a:gd name="connsiteX211" fmla="*/ 290668 w 447675"/>
                <a:gd name="connsiteY211" fmla="*/ 42868 h 428625"/>
                <a:gd name="connsiteX212" fmla="*/ 287124 w 447675"/>
                <a:gd name="connsiteY212" fmla="*/ 40647 h 428625"/>
                <a:gd name="connsiteX213" fmla="*/ 286667 w 447675"/>
                <a:gd name="connsiteY213" fmla="*/ 37982 h 428625"/>
                <a:gd name="connsiteX214" fmla="*/ 282724 w 447675"/>
                <a:gd name="connsiteY214" fmla="*/ 37260 h 428625"/>
                <a:gd name="connsiteX215" fmla="*/ 274894 w 447675"/>
                <a:gd name="connsiteY215" fmla="*/ 25654 h 428625"/>
                <a:gd name="connsiteX216" fmla="*/ 279352 w 447675"/>
                <a:gd name="connsiteY216" fmla="*/ 22322 h 428625"/>
                <a:gd name="connsiteX217" fmla="*/ 283467 w 447675"/>
                <a:gd name="connsiteY217" fmla="*/ 25155 h 428625"/>
                <a:gd name="connsiteX218" fmla="*/ 285181 w 447675"/>
                <a:gd name="connsiteY218" fmla="*/ 23266 h 428625"/>
                <a:gd name="connsiteX219" fmla="*/ 281409 w 447675"/>
                <a:gd name="connsiteY219" fmla="*/ 19824 h 428625"/>
                <a:gd name="connsiteX220" fmla="*/ 284438 w 447675"/>
                <a:gd name="connsiteY220" fmla="*/ 18158 h 428625"/>
                <a:gd name="connsiteX221" fmla="*/ 282781 w 447675"/>
                <a:gd name="connsiteY221" fmla="*/ 14660 h 428625"/>
                <a:gd name="connsiteX222" fmla="*/ 285410 w 447675"/>
                <a:gd name="connsiteY222" fmla="*/ 13604 h 428625"/>
                <a:gd name="connsiteX223" fmla="*/ 290725 w 447675"/>
                <a:gd name="connsiteY223" fmla="*/ 15326 h 428625"/>
                <a:gd name="connsiteX224" fmla="*/ 292839 w 447675"/>
                <a:gd name="connsiteY224" fmla="*/ 12161 h 428625"/>
                <a:gd name="connsiteX225" fmla="*/ 287925 w 447675"/>
                <a:gd name="connsiteY225" fmla="*/ 5941 h 428625"/>
                <a:gd name="connsiteX226" fmla="*/ 286039 w 447675"/>
                <a:gd name="connsiteY226" fmla="*/ 5219 h 428625"/>
                <a:gd name="connsiteX227" fmla="*/ 286039 w 447675"/>
                <a:gd name="connsiteY227" fmla="*/ 5219 h 428625"/>
                <a:gd name="connsiteX228" fmla="*/ 286096 w 447675"/>
                <a:gd name="connsiteY228" fmla="*/ 5164 h 428625"/>
                <a:gd name="connsiteX229" fmla="*/ 286096 w 447675"/>
                <a:gd name="connsiteY229" fmla="*/ 5164 h 428625"/>
                <a:gd name="connsiteX230" fmla="*/ 285181 w 447675"/>
                <a:gd name="connsiteY230" fmla="*/ 3165 h 428625"/>
                <a:gd name="connsiteX231" fmla="*/ 287867 w 447675"/>
                <a:gd name="connsiteY231" fmla="*/ 777 h 428625"/>
                <a:gd name="connsiteX232" fmla="*/ 295411 w 447675"/>
                <a:gd name="connsiteY232" fmla="*/ 2055 h 428625"/>
                <a:gd name="connsiteX233" fmla="*/ 298154 w 447675"/>
                <a:gd name="connsiteY233" fmla="*/ 0 h 428625"/>
                <a:gd name="connsiteX234" fmla="*/ 301298 w 447675"/>
                <a:gd name="connsiteY234" fmla="*/ 2554 h 428625"/>
                <a:gd name="connsiteX235" fmla="*/ 305127 w 447675"/>
                <a:gd name="connsiteY235" fmla="*/ 3220 h 428625"/>
                <a:gd name="connsiteX236" fmla="*/ 313642 w 447675"/>
                <a:gd name="connsiteY236" fmla="*/ 10773 h 428625"/>
                <a:gd name="connsiteX237" fmla="*/ 318957 w 447675"/>
                <a:gd name="connsiteY237" fmla="*/ 10384 h 428625"/>
                <a:gd name="connsiteX238" fmla="*/ 320557 w 447675"/>
                <a:gd name="connsiteY238" fmla="*/ 13715 h 428625"/>
                <a:gd name="connsiteX239" fmla="*/ 323929 w 447675"/>
                <a:gd name="connsiteY239" fmla="*/ 16714 h 428625"/>
                <a:gd name="connsiteX240" fmla="*/ 328558 w 447675"/>
                <a:gd name="connsiteY240" fmla="*/ 17769 h 428625"/>
                <a:gd name="connsiteX241" fmla="*/ 334560 w 447675"/>
                <a:gd name="connsiteY241" fmla="*/ 23711 h 428625"/>
                <a:gd name="connsiteX242" fmla="*/ 342389 w 447675"/>
                <a:gd name="connsiteY242" fmla="*/ 24210 h 428625"/>
                <a:gd name="connsiteX243" fmla="*/ 351590 w 447675"/>
                <a:gd name="connsiteY243" fmla="*/ 29763 h 428625"/>
                <a:gd name="connsiteX244" fmla="*/ 355077 w 447675"/>
                <a:gd name="connsiteY244" fmla="*/ 33761 h 428625"/>
                <a:gd name="connsiteX245" fmla="*/ 361363 w 447675"/>
                <a:gd name="connsiteY245" fmla="*/ 37815 h 428625"/>
                <a:gd name="connsiteX246" fmla="*/ 361763 w 447675"/>
                <a:gd name="connsiteY246" fmla="*/ 41980 h 428625"/>
                <a:gd name="connsiteX247" fmla="*/ 369250 w 447675"/>
                <a:gd name="connsiteY247" fmla="*/ 43979 h 428625"/>
                <a:gd name="connsiteX248" fmla="*/ 369593 w 447675"/>
                <a:gd name="connsiteY248" fmla="*/ 46478 h 428625"/>
                <a:gd name="connsiteX249" fmla="*/ 367192 w 447675"/>
                <a:gd name="connsiteY249" fmla="*/ 48310 h 428625"/>
                <a:gd name="connsiteX250" fmla="*/ 369878 w 447675"/>
                <a:gd name="connsiteY250" fmla="*/ 50087 h 428625"/>
                <a:gd name="connsiteX251" fmla="*/ 369764 w 447675"/>
                <a:gd name="connsiteY251" fmla="*/ 52975 h 428625"/>
                <a:gd name="connsiteX252" fmla="*/ 379023 w 447675"/>
                <a:gd name="connsiteY252" fmla="*/ 54252 h 428625"/>
                <a:gd name="connsiteX253" fmla="*/ 385023 w 447675"/>
                <a:gd name="connsiteY253" fmla="*/ 52308 h 428625"/>
                <a:gd name="connsiteX254" fmla="*/ 390281 w 447675"/>
                <a:gd name="connsiteY254" fmla="*/ 53030 h 428625"/>
                <a:gd name="connsiteX255" fmla="*/ 394625 w 447675"/>
                <a:gd name="connsiteY255" fmla="*/ 51531 h 428625"/>
                <a:gd name="connsiteX256" fmla="*/ 397997 w 447675"/>
                <a:gd name="connsiteY256" fmla="*/ 51920 h 428625"/>
                <a:gd name="connsiteX257" fmla="*/ 401369 w 447675"/>
                <a:gd name="connsiteY257" fmla="*/ 53530 h 428625"/>
                <a:gd name="connsiteX258" fmla="*/ 407026 w 447675"/>
                <a:gd name="connsiteY258" fmla="*/ 52641 h 428625"/>
                <a:gd name="connsiteX259" fmla="*/ 411484 w 447675"/>
                <a:gd name="connsiteY259" fmla="*/ 54751 h 428625"/>
                <a:gd name="connsiteX260" fmla="*/ 412056 w 447675"/>
                <a:gd name="connsiteY260" fmla="*/ 62581 h 428625"/>
                <a:gd name="connsiteX261" fmla="*/ 414570 w 447675"/>
                <a:gd name="connsiteY261" fmla="*/ 65413 h 428625"/>
                <a:gd name="connsiteX262" fmla="*/ 412799 w 447675"/>
                <a:gd name="connsiteY262" fmla="*/ 65913 h 428625"/>
                <a:gd name="connsiteX263" fmla="*/ 411141 w 447675"/>
                <a:gd name="connsiteY263" fmla="*/ 71355 h 428625"/>
                <a:gd name="connsiteX264" fmla="*/ 421371 w 447675"/>
                <a:gd name="connsiteY264" fmla="*/ 70577 h 428625"/>
                <a:gd name="connsiteX265" fmla="*/ 426629 w 447675"/>
                <a:gd name="connsiteY265" fmla="*/ 74520 h 428625"/>
                <a:gd name="connsiteX266" fmla="*/ 433601 w 447675"/>
                <a:gd name="connsiteY266" fmla="*/ 75630 h 428625"/>
                <a:gd name="connsiteX267" fmla="*/ 431315 w 447675"/>
                <a:gd name="connsiteY267" fmla="*/ 79795 h 428625"/>
                <a:gd name="connsiteX268" fmla="*/ 435259 w 447675"/>
                <a:gd name="connsiteY268" fmla="*/ 79351 h 428625"/>
                <a:gd name="connsiteX269" fmla="*/ 439831 w 447675"/>
                <a:gd name="connsiteY269" fmla="*/ 83460 h 428625"/>
                <a:gd name="connsiteX270" fmla="*/ 441431 w 447675"/>
                <a:gd name="connsiteY270" fmla="*/ 86292 h 428625"/>
                <a:gd name="connsiteX271" fmla="*/ 447432 w 447675"/>
                <a:gd name="connsiteY271" fmla="*/ 86403 h 428625"/>
                <a:gd name="connsiteX272" fmla="*/ 451432 w 447675"/>
                <a:gd name="connsiteY272" fmla="*/ 96787 h 428625"/>
                <a:gd name="connsiteX273" fmla="*/ 450861 w 447675"/>
                <a:gd name="connsiteY273" fmla="*/ 100563 h 428625"/>
                <a:gd name="connsiteX274" fmla="*/ 453147 w 447675"/>
                <a:gd name="connsiteY274" fmla="*/ 111391 h 428625"/>
                <a:gd name="connsiteX275" fmla="*/ 454976 w 447675"/>
                <a:gd name="connsiteY275" fmla="*/ 113668 h 428625"/>
                <a:gd name="connsiteX276" fmla="*/ 453147 w 447675"/>
                <a:gd name="connsiteY276" fmla="*/ 117666 h 428625"/>
                <a:gd name="connsiteX277" fmla="*/ 450061 w 447675"/>
                <a:gd name="connsiteY277" fmla="*/ 118221 h 428625"/>
                <a:gd name="connsiteX278" fmla="*/ 447546 w 447675"/>
                <a:gd name="connsiteY278" fmla="*/ 121275 h 428625"/>
                <a:gd name="connsiteX279" fmla="*/ 447603 w 447675"/>
                <a:gd name="connsiteY279" fmla="*/ 127383 h 428625"/>
                <a:gd name="connsiteX280" fmla="*/ 449432 w 447675"/>
                <a:gd name="connsiteY280" fmla="*/ 127550 h 428625"/>
                <a:gd name="connsiteX281" fmla="*/ 449489 w 447675"/>
                <a:gd name="connsiteY281" fmla="*/ 132270 h 428625"/>
                <a:gd name="connsiteX282" fmla="*/ 452461 w 447675"/>
                <a:gd name="connsiteY282" fmla="*/ 133158 h 428625"/>
                <a:gd name="connsiteX283" fmla="*/ 450689 w 447675"/>
                <a:gd name="connsiteY283" fmla="*/ 135879 h 428625"/>
                <a:gd name="connsiteX284" fmla="*/ 450518 w 447675"/>
                <a:gd name="connsiteY284" fmla="*/ 140433 h 428625"/>
                <a:gd name="connsiteX285" fmla="*/ 444060 w 447675"/>
                <a:gd name="connsiteY285" fmla="*/ 152538 h 428625"/>
                <a:gd name="connsiteX286" fmla="*/ 440917 w 447675"/>
                <a:gd name="connsiteY286" fmla="*/ 152427 h 428625"/>
                <a:gd name="connsiteX287" fmla="*/ 438231 w 447675"/>
                <a:gd name="connsiteY287" fmla="*/ 149317 h 428625"/>
                <a:gd name="connsiteX288" fmla="*/ 437202 w 447675"/>
                <a:gd name="connsiteY288" fmla="*/ 143487 h 428625"/>
                <a:gd name="connsiteX289" fmla="*/ 431201 w 447675"/>
                <a:gd name="connsiteY289" fmla="*/ 143987 h 428625"/>
                <a:gd name="connsiteX290" fmla="*/ 426629 w 447675"/>
                <a:gd name="connsiteY290" fmla="*/ 141710 h 428625"/>
                <a:gd name="connsiteX291" fmla="*/ 420514 w 447675"/>
                <a:gd name="connsiteY291" fmla="*/ 145541 h 428625"/>
                <a:gd name="connsiteX292" fmla="*/ 416056 w 447675"/>
                <a:gd name="connsiteY292" fmla="*/ 147263 h 428625"/>
                <a:gd name="connsiteX293" fmla="*/ 408741 w 447675"/>
                <a:gd name="connsiteY293" fmla="*/ 154259 h 428625"/>
                <a:gd name="connsiteX294" fmla="*/ 404569 w 447675"/>
                <a:gd name="connsiteY294" fmla="*/ 156758 h 428625"/>
                <a:gd name="connsiteX295" fmla="*/ 404969 w 447675"/>
                <a:gd name="connsiteY295" fmla="*/ 159090 h 428625"/>
                <a:gd name="connsiteX296" fmla="*/ 401654 w 447675"/>
                <a:gd name="connsiteY296" fmla="*/ 162977 h 428625"/>
                <a:gd name="connsiteX297" fmla="*/ 398454 w 447675"/>
                <a:gd name="connsiteY297" fmla="*/ 163977 h 428625"/>
                <a:gd name="connsiteX298" fmla="*/ 396911 w 447675"/>
                <a:gd name="connsiteY298" fmla="*/ 169030 h 428625"/>
                <a:gd name="connsiteX299" fmla="*/ 394053 w 447675"/>
                <a:gd name="connsiteY299" fmla="*/ 169807 h 428625"/>
                <a:gd name="connsiteX300" fmla="*/ 393310 w 447675"/>
                <a:gd name="connsiteY300" fmla="*/ 167087 h 428625"/>
                <a:gd name="connsiteX301" fmla="*/ 384052 w 447675"/>
                <a:gd name="connsiteY301" fmla="*/ 174527 h 428625"/>
                <a:gd name="connsiteX302" fmla="*/ 382452 w 447675"/>
                <a:gd name="connsiteY302" fmla="*/ 178414 h 428625"/>
                <a:gd name="connsiteX303" fmla="*/ 376565 w 447675"/>
                <a:gd name="connsiteY303" fmla="*/ 186244 h 428625"/>
                <a:gd name="connsiteX304" fmla="*/ 374908 w 447675"/>
                <a:gd name="connsiteY304" fmla="*/ 182523 h 428625"/>
                <a:gd name="connsiteX305" fmla="*/ 377137 w 447675"/>
                <a:gd name="connsiteY305" fmla="*/ 179359 h 428625"/>
                <a:gd name="connsiteX306" fmla="*/ 372793 w 447675"/>
                <a:gd name="connsiteY306" fmla="*/ 174083 h 428625"/>
                <a:gd name="connsiteX307" fmla="*/ 371422 w 447675"/>
                <a:gd name="connsiteY307" fmla="*/ 170807 h 428625"/>
                <a:gd name="connsiteX308" fmla="*/ 366392 w 447675"/>
                <a:gd name="connsiteY308" fmla="*/ 176138 h 428625"/>
                <a:gd name="connsiteX309" fmla="*/ 361420 w 447675"/>
                <a:gd name="connsiteY309" fmla="*/ 179914 h 428625"/>
                <a:gd name="connsiteX310" fmla="*/ 361420 w 447675"/>
                <a:gd name="connsiteY310" fmla="*/ 179914 h 428625"/>
                <a:gd name="connsiteX311" fmla="*/ 356963 w 447675"/>
                <a:gd name="connsiteY311" fmla="*/ 182579 h 428625"/>
                <a:gd name="connsiteX312" fmla="*/ 353248 w 447675"/>
                <a:gd name="connsiteY312" fmla="*/ 177748 h 428625"/>
                <a:gd name="connsiteX313" fmla="*/ 353476 w 447675"/>
                <a:gd name="connsiteY313" fmla="*/ 177248 h 428625"/>
                <a:gd name="connsiteX314" fmla="*/ 353019 w 447675"/>
                <a:gd name="connsiteY314" fmla="*/ 176304 h 428625"/>
                <a:gd name="connsiteX315" fmla="*/ 353133 w 447675"/>
                <a:gd name="connsiteY315" fmla="*/ 176193 h 428625"/>
                <a:gd name="connsiteX316" fmla="*/ 353419 w 447675"/>
                <a:gd name="connsiteY316" fmla="*/ 175638 h 428625"/>
                <a:gd name="connsiteX317" fmla="*/ 353476 w 447675"/>
                <a:gd name="connsiteY317" fmla="*/ 172917 h 428625"/>
                <a:gd name="connsiteX318" fmla="*/ 353991 w 447675"/>
                <a:gd name="connsiteY318" fmla="*/ 169086 h 428625"/>
                <a:gd name="connsiteX319" fmla="*/ 350219 w 447675"/>
                <a:gd name="connsiteY319" fmla="*/ 169752 h 428625"/>
                <a:gd name="connsiteX320" fmla="*/ 347590 w 447675"/>
                <a:gd name="connsiteY320" fmla="*/ 168086 h 428625"/>
                <a:gd name="connsiteX321" fmla="*/ 344218 w 447675"/>
                <a:gd name="connsiteY321" fmla="*/ 171196 h 428625"/>
                <a:gd name="connsiteX322" fmla="*/ 341017 w 447675"/>
                <a:gd name="connsiteY322" fmla="*/ 171085 h 428625"/>
                <a:gd name="connsiteX323" fmla="*/ 333759 w 447675"/>
                <a:gd name="connsiteY323" fmla="*/ 177804 h 428625"/>
                <a:gd name="connsiteX324" fmla="*/ 328673 w 447675"/>
                <a:gd name="connsiteY324" fmla="*/ 184522 h 428625"/>
                <a:gd name="connsiteX325" fmla="*/ 325873 w 447675"/>
                <a:gd name="connsiteY325" fmla="*/ 185800 h 428625"/>
                <a:gd name="connsiteX326" fmla="*/ 324101 w 447675"/>
                <a:gd name="connsiteY326" fmla="*/ 183412 h 428625"/>
                <a:gd name="connsiteX327" fmla="*/ 319872 w 447675"/>
                <a:gd name="connsiteY327" fmla="*/ 185411 h 428625"/>
                <a:gd name="connsiteX328" fmla="*/ 315700 w 447675"/>
                <a:gd name="connsiteY328" fmla="*/ 180025 h 428625"/>
                <a:gd name="connsiteX329" fmla="*/ 314728 w 447675"/>
                <a:gd name="connsiteY329" fmla="*/ 175416 h 428625"/>
                <a:gd name="connsiteX330" fmla="*/ 310499 w 447675"/>
                <a:gd name="connsiteY330" fmla="*/ 176360 h 428625"/>
                <a:gd name="connsiteX331" fmla="*/ 311128 w 447675"/>
                <a:gd name="connsiteY331" fmla="*/ 180635 h 428625"/>
                <a:gd name="connsiteX332" fmla="*/ 303527 w 447675"/>
                <a:gd name="connsiteY332" fmla="*/ 188243 h 428625"/>
                <a:gd name="connsiteX333" fmla="*/ 302441 w 447675"/>
                <a:gd name="connsiteY333" fmla="*/ 186188 h 428625"/>
                <a:gd name="connsiteX334" fmla="*/ 298440 w 447675"/>
                <a:gd name="connsiteY334" fmla="*/ 184689 h 428625"/>
                <a:gd name="connsiteX335" fmla="*/ 294725 w 447675"/>
                <a:gd name="connsiteY335" fmla="*/ 186244 h 428625"/>
                <a:gd name="connsiteX336" fmla="*/ 290439 w 447675"/>
                <a:gd name="connsiteY336" fmla="*/ 185689 h 428625"/>
                <a:gd name="connsiteX337" fmla="*/ 289010 w 447675"/>
                <a:gd name="connsiteY337" fmla="*/ 191464 h 428625"/>
                <a:gd name="connsiteX338" fmla="*/ 290782 w 447675"/>
                <a:gd name="connsiteY338" fmla="*/ 193852 h 428625"/>
                <a:gd name="connsiteX339" fmla="*/ 288153 w 447675"/>
                <a:gd name="connsiteY339" fmla="*/ 198127 h 428625"/>
                <a:gd name="connsiteX340" fmla="*/ 290839 w 447675"/>
                <a:gd name="connsiteY340" fmla="*/ 200515 h 428625"/>
                <a:gd name="connsiteX341" fmla="*/ 293582 w 447675"/>
                <a:gd name="connsiteY341" fmla="*/ 199960 h 428625"/>
                <a:gd name="connsiteX342" fmla="*/ 297354 w 447675"/>
                <a:gd name="connsiteY342" fmla="*/ 204791 h 428625"/>
                <a:gd name="connsiteX343" fmla="*/ 299469 w 447675"/>
                <a:gd name="connsiteY343" fmla="*/ 205346 h 428625"/>
                <a:gd name="connsiteX344" fmla="*/ 301412 w 447675"/>
                <a:gd name="connsiteY344" fmla="*/ 209622 h 428625"/>
                <a:gd name="connsiteX345" fmla="*/ 304841 w 447675"/>
                <a:gd name="connsiteY345" fmla="*/ 211121 h 428625"/>
                <a:gd name="connsiteX346" fmla="*/ 302041 w 447675"/>
                <a:gd name="connsiteY346" fmla="*/ 221005 h 428625"/>
                <a:gd name="connsiteX347" fmla="*/ 303527 w 447675"/>
                <a:gd name="connsiteY347" fmla="*/ 221671 h 428625"/>
                <a:gd name="connsiteX348" fmla="*/ 301526 w 447675"/>
                <a:gd name="connsiteY348" fmla="*/ 227391 h 428625"/>
                <a:gd name="connsiteX349" fmla="*/ 298497 w 447675"/>
                <a:gd name="connsiteY349" fmla="*/ 232388 h 428625"/>
                <a:gd name="connsiteX350" fmla="*/ 300212 w 447675"/>
                <a:gd name="connsiteY350" fmla="*/ 232999 h 428625"/>
                <a:gd name="connsiteX351" fmla="*/ 300612 w 447675"/>
                <a:gd name="connsiteY351" fmla="*/ 240329 h 428625"/>
                <a:gd name="connsiteX352" fmla="*/ 298897 w 447675"/>
                <a:gd name="connsiteY352" fmla="*/ 245049 h 428625"/>
                <a:gd name="connsiteX353" fmla="*/ 298726 w 447675"/>
                <a:gd name="connsiteY353" fmla="*/ 250824 h 428625"/>
                <a:gd name="connsiteX354" fmla="*/ 294268 w 447675"/>
                <a:gd name="connsiteY354" fmla="*/ 253101 h 428625"/>
                <a:gd name="connsiteX355" fmla="*/ 291068 w 447675"/>
                <a:gd name="connsiteY355" fmla="*/ 251379 h 428625"/>
                <a:gd name="connsiteX356" fmla="*/ 285296 w 447675"/>
                <a:gd name="connsiteY356" fmla="*/ 255544 h 428625"/>
                <a:gd name="connsiteX357" fmla="*/ 290210 w 447675"/>
                <a:gd name="connsiteY357" fmla="*/ 258265 h 428625"/>
                <a:gd name="connsiteX358" fmla="*/ 290039 w 447675"/>
                <a:gd name="connsiteY358" fmla="*/ 262874 h 428625"/>
                <a:gd name="connsiteX359" fmla="*/ 291925 w 447675"/>
                <a:gd name="connsiteY359" fmla="*/ 262263 h 428625"/>
                <a:gd name="connsiteX360" fmla="*/ 291411 w 447675"/>
                <a:gd name="connsiteY360" fmla="*/ 266261 h 428625"/>
                <a:gd name="connsiteX361" fmla="*/ 293582 w 447675"/>
                <a:gd name="connsiteY361" fmla="*/ 266261 h 428625"/>
                <a:gd name="connsiteX362" fmla="*/ 297640 w 447675"/>
                <a:gd name="connsiteY362" fmla="*/ 269815 h 428625"/>
                <a:gd name="connsiteX363" fmla="*/ 297697 w 447675"/>
                <a:gd name="connsiteY363" fmla="*/ 267594 h 428625"/>
                <a:gd name="connsiteX364" fmla="*/ 301755 w 447675"/>
                <a:gd name="connsiteY364" fmla="*/ 265373 h 428625"/>
                <a:gd name="connsiteX365" fmla="*/ 299583 w 447675"/>
                <a:gd name="connsiteY365" fmla="*/ 263096 h 428625"/>
                <a:gd name="connsiteX366" fmla="*/ 302441 w 447675"/>
                <a:gd name="connsiteY366" fmla="*/ 257987 h 428625"/>
                <a:gd name="connsiteX367" fmla="*/ 306613 w 447675"/>
                <a:gd name="connsiteY367" fmla="*/ 253156 h 428625"/>
                <a:gd name="connsiteX368" fmla="*/ 311985 w 447675"/>
                <a:gd name="connsiteY368" fmla="*/ 254100 h 428625"/>
                <a:gd name="connsiteX369" fmla="*/ 313985 w 447675"/>
                <a:gd name="connsiteY369" fmla="*/ 259931 h 428625"/>
                <a:gd name="connsiteX370" fmla="*/ 313642 w 447675"/>
                <a:gd name="connsiteY370" fmla="*/ 265373 h 428625"/>
                <a:gd name="connsiteX371" fmla="*/ 314957 w 447675"/>
                <a:gd name="connsiteY371" fmla="*/ 271758 h 428625"/>
                <a:gd name="connsiteX372" fmla="*/ 320672 w 447675"/>
                <a:gd name="connsiteY372" fmla="*/ 276090 h 428625"/>
                <a:gd name="connsiteX373" fmla="*/ 323815 w 447675"/>
                <a:gd name="connsiteY373" fmla="*/ 271537 h 428625"/>
                <a:gd name="connsiteX374" fmla="*/ 324844 w 447675"/>
                <a:gd name="connsiteY374" fmla="*/ 274924 h 428625"/>
                <a:gd name="connsiteX375" fmla="*/ 323358 w 447675"/>
                <a:gd name="connsiteY375" fmla="*/ 277534 h 428625"/>
                <a:gd name="connsiteX376" fmla="*/ 329187 w 447675"/>
                <a:gd name="connsiteY376" fmla="*/ 275090 h 428625"/>
                <a:gd name="connsiteX377" fmla="*/ 333245 w 447675"/>
                <a:gd name="connsiteY377" fmla="*/ 278255 h 428625"/>
                <a:gd name="connsiteX378" fmla="*/ 331588 w 447675"/>
                <a:gd name="connsiteY378" fmla="*/ 281698 h 428625"/>
                <a:gd name="connsiteX379" fmla="*/ 334445 w 447675"/>
                <a:gd name="connsiteY379" fmla="*/ 280810 h 428625"/>
                <a:gd name="connsiteX380" fmla="*/ 335588 w 447675"/>
                <a:gd name="connsiteY380" fmla="*/ 284030 h 428625"/>
                <a:gd name="connsiteX381" fmla="*/ 332331 w 447675"/>
                <a:gd name="connsiteY381" fmla="*/ 287807 h 428625"/>
                <a:gd name="connsiteX382" fmla="*/ 333302 w 447675"/>
                <a:gd name="connsiteY382" fmla="*/ 291749 h 428625"/>
                <a:gd name="connsiteX383" fmla="*/ 331245 w 447675"/>
                <a:gd name="connsiteY383" fmla="*/ 295136 h 428625"/>
                <a:gd name="connsiteX384" fmla="*/ 332902 w 447675"/>
                <a:gd name="connsiteY384" fmla="*/ 298302 h 428625"/>
                <a:gd name="connsiteX385" fmla="*/ 336902 w 447675"/>
                <a:gd name="connsiteY385" fmla="*/ 298857 h 428625"/>
                <a:gd name="connsiteX386" fmla="*/ 337531 w 447675"/>
                <a:gd name="connsiteY386" fmla="*/ 302688 h 428625"/>
                <a:gd name="connsiteX387" fmla="*/ 336160 w 447675"/>
                <a:gd name="connsiteY387" fmla="*/ 310518 h 428625"/>
                <a:gd name="connsiteX388" fmla="*/ 342103 w 447675"/>
                <a:gd name="connsiteY388" fmla="*/ 309796 h 428625"/>
                <a:gd name="connsiteX389" fmla="*/ 343589 w 447675"/>
                <a:gd name="connsiteY389" fmla="*/ 306520 h 428625"/>
                <a:gd name="connsiteX390" fmla="*/ 346847 w 447675"/>
                <a:gd name="connsiteY390" fmla="*/ 306853 h 428625"/>
                <a:gd name="connsiteX391" fmla="*/ 349247 w 447675"/>
                <a:gd name="connsiteY391" fmla="*/ 302300 h 428625"/>
                <a:gd name="connsiteX392" fmla="*/ 354048 w 447675"/>
                <a:gd name="connsiteY392" fmla="*/ 306797 h 428625"/>
                <a:gd name="connsiteX393" fmla="*/ 353533 w 447675"/>
                <a:gd name="connsiteY393" fmla="*/ 314516 h 428625"/>
                <a:gd name="connsiteX394" fmla="*/ 356791 w 447675"/>
                <a:gd name="connsiteY394" fmla="*/ 316459 h 428625"/>
                <a:gd name="connsiteX395" fmla="*/ 353876 w 447675"/>
                <a:gd name="connsiteY395" fmla="*/ 322179 h 428625"/>
                <a:gd name="connsiteX396" fmla="*/ 356563 w 447675"/>
                <a:gd name="connsiteY396" fmla="*/ 327232 h 428625"/>
                <a:gd name="connsiteX397" fmla="*/ 358734 w 447675"/>
                <a:gd name="connsiteY397" fmla="*/ 325955 h 428625"/>
                <a:gd name="connsiteX398" fmla="*/ 363649 w 447675"/>
                <a:gd name="connsiteY398" fmla="*/ 329731 h 428625"/>
                <a:gd name="connsiteX399" fmla="*/ 365192 w 447675"/>
                <a:gd name="connsiteY399" fmla="*/ 332507 h 428625"/>
                <a:gd name="connsiteX400" fmla="*/ 365935 w 447675"/>
                <a:gd name="connsiteY400" fmla="*/ 336006 h 428625"/>
                <a:gd name="connsiteX401" fmla="*/ 372622 w 447675"/>
                <a:gd name="connsiteY401" fmla="*/ 338116 h 428625"/>
                <a:gd name="connsiteX402" fmla="*/ 373307 w 447675"/>
                <a:gd name="connsiteY402" fmla="*/ 340670 h 428625"/>
                <a:gd name="connsiteX403" fmla="*/ 370964 w 447675"/>
                <a:gd name="connsiteY403" fmla="*/ 343558 h 428625"/>
                <a:gd name="connsiteX404" fmla="*/ 370793 w 447675"/>
                <a:gd name="connsiteY404" fmla="*/ 346501 h 428625"/>
                <a:gd name="connsiteX405" fmla="*/ 367878 w 447675"/>
                <a:gd name="connsiteY405" fmla="*/ 350221 h 428625"/>
                <a:gd name="connsiteX406" fmla="*/ 365478 w 447675"/>
                <a:gd name="connsiteY406" fmla="*/ 357662 h 428625"/>
                <a:gd name="connsiteX407" fmla="*/ 366507 w 447675"/>
                <a:gd name="connsiteY407" fmla="*/ 366213 h 428625"/>
                <a:gd name="connsiteX408" fmla="*/ 365992 w 447675"/>
                <a:gd name="connsiteY408" fmla="*/ 368823 h 428625"/>
                <a:gd name="connsiteX409" fmla="*/ 371364 w 447675"/>
                <a:gd name="connsiteY409" fmla="*/ 371933 h 428625"/>
                <a:gd name="connsiteX410" fmla="*/ 370964 w 447675"/>
                <a:gd name="connsiteY410" fmla="*/ 374598 h 428625"/>
                <a:gd name="connsiteX411" fmla="*/ 367078 w 447675"/>
                <a:gd name="connsiteY411" fmla="*/ 377819 h 428625"/>
                <a:gd name="connsiteX412" fmla="*/ 368793 w 447675"/>
                <a:gd name="connsiteY412" fmla="*/ 379929 h 428625"/>
                <a:gd name="connsiteX413" fmla="*/ 361534 w 447675"/>
                <a:gd name="connsiteY413" fmla="*/ 383705 h 428625"/>
                <a:gd name="connsiteX414" fmla="*/ 362335 w 447675"/>
                <a:gd name="connsiteY414" fmla="*/ 387759 h 428625"/>
                <a:gd name="connsiteX415" fmla="*/ 365478 w 447675"/>
                <a:gd name="connsiteY415" fmla="*/ 385426 h 428625"/>
                <a:gd name="connsiteX416" fmla="*/ 367021 w 447675"/>
                <a:gd name="connsiteY416" fmla="*/ 386814 h 428625"/>
                <a:gd name="connsiteX417" fmla="*/ 372107 w 447675"/>
                <a:gd name="connsiteY417" fmla="*/ 385315 h 428625"/>
                <a:gd name="connsiteX418" fmla="*/ 373307 w 447675"/>
                <a:gd name="connsiteY418" fmla="*/ 389647 h 428625"/>
                <a:gd name="connsiteX419" fmla="*/ 369021 w 447675"/>
                <a:gd name="connsiteY419" fmla="*/ 394034 h 428625"/>
                <a:gd name="connsiteX420" fmla="*/ 369078 w 447675"/>
                <a:gd name="connsiteY420" fmla="*/ 398642 h 428625"/>
                <a:gd name="connsiteX421" fmla="*/ 365306 w 447675"/>
                <a:gd name="connsiteY421" fmla="*/ 400752 h 428625"/>
                <a:gd name="connsiteX422" fmla="*/ 361420 w 447675"/>
                <a:gd name="connsiteY422" fmla="*/ 401141 h 428625"/>
                <a:gd name="connsiteX423" fmla="*/ 357877 w 447675"/>
                <a:gd name="connsiteY423" fmla="*/ 406805 h 428625"/>
                <a:gd name="connsiteX424" fmla="*/ 357762 w 447675"/>
                <a:gd name="connsiteY424" fmla="*/ 413913 h 428625"/>
                <a:gd name="connsiteX425" fmla="*/ 354505 w 447675"/>
                <a:gd name="connsiteY425" fmla="*/ 421520 h 428625"/>
                <a:gd name="connsiteX426" fmla="*/ 351190 w 447675"/>
                <a:gd name="connsiteY426" fmla="*/ 424685 h 428625"/>
                <a:gd name="connsiteX427" fmla="*/ 353076 w 447675"/>
                <a:gd name="connsiteY427" fmla="*/ 429461 h 428625"/>
                <a:gd name="connsiteX428" fmla="*/ 351647 w 447675"/>
                <a:gd name="connsiteY428" fmla="*/ 431349 h 428625"/>
                <a:gd name="connsiteX429" fmla="*/ 346104 w 447675"/>
                <a:gd name="connsiteY429" fmla="*/ 427573 h 428625"/>
                <a:gd name="connsiteX430" fmla="*/ 344161 w 447675"/>
                <a:gd name="connsiteY430" fmla="*/ 433626 h 428625"/>
                <a:gd name="connsiteX431" fmla="*/ 337131 w 447675"/>
                <a:gd name="connsiteY431" fmla="*/ 430738 h 428625"/>
                <a:gd name="connsiteX432" fmla="*/ 336560 w 447675"/>
                <a:gd name="connsiteY432" fmla="*/ 427906 h 428625"/>
                <a:gd name="connsiteX433" fmla="*/ 333931 w 447675"/>
                <a:gd name="connsiteY433" fmla="*/ 427628 h 428625"/>
                <a:gd name="connsiteX434" fmla="*/ 330216 w 447675"/>
                <a:gd name="connsiteY434" fmla="*/ 429738 h 428625"/>
                <a:gd name="connsiteX435" fmla="*/ 327073 w 447675"/>
                <a:gd name="connsiteY435" fmla="*/ 424963 h 428625"/>
                <a:gd name="connsiteX436" fmla="*/ 322558 w 447675"/>
                <a:gd name="connsiteY436" fmla="*/ 428350 h 428625"/>
                <a:gd name="connsiteX437" fmla="*/ 319357 w 447675"/>
                <a:gd name="connsiteY437" fmla="*/ 426740 h 428625"/>
                <a:gd name="connsiteX438" fmla="*/ 318272 w 447675"/>
                <a:gd name="connsiteY438" fmla="*/ 421076 h 428625"/>
                <a:gd name="connsiteX439" fmla="*/ 321529 w 447675"/>
                <a:gd name="connsiteY439" fmla="*/ 418744 h 428625"/>
                <a:gd name="connsiteX440" fmla="*/ 323529 w 447675"/>
                <a:gd name="connsiteY440" fmla="*/ 410692 h 428625"/>
                <a:gd name="connsiteX441" fmla="*/ 321358 w 447675"/>
                <a:gd name="connsiteY441" fmla="*/ 409692 h 428625"/>
                <a:gd name="connsiteX442" fmla="*/ 323244 w 447675"/>
                <a:gd name="connsiteY442" fmla="*/ 405917 h 428625"/>
                <a:gd name="connsiteX443" fmla="*/ 320100 w 447675"/>
                <a:gd name="connsiteY443" fmla="*/ 403251 h 428625"/>
                <a:gd name="connsiteX444" fmla="*/ 316671 w 447675"/>
                <a:gd name="connsiteY444" fmla="*/ 397976 h 428625"/>
                <a:gd name="connsiteX445" fmla="*/ 315814 w 447675"/>
                <a:gd name="connsiteY445" fmla="*/ 399975 h 428625"/>
                <a:gd name="connsiteX446" fmla="*/ 311814 w 447675"/>
                <a:gd name="connsiteY446" fmla="*/ 400530 h 428625"/>
                <a:gd name="connsiteX447" fmla="*/ 310270 w 447675"/>
                <a:gd name="connsiteY447" fmla="*/ 402640 h 428625"/>
                <a:gd name="connsiteX448" fmla="*/ 314728 w 447675"/>
                <a:gd name="connsiteY448" fmla="*/ 406305 h 428625"/>
                <a:gd name="connsiteX449" fmla="*/ 315528 w 447675"/>
                <a:gd name="connsiteY449" fmla="*/ 408527 h 428625"/>
                <a:gd name="connsiteX450" fmla="*/ 311756 w 447675"/>
                <a:gd name="connsiteY450" fmla="*/ 412858 h 428625"/>
                <a:gd name="connsiteX451" fmla="*/ 312785 w 447675"/>
                <a:gd name="connsiteY451" fmla="*/ 415579 h 428625"/>
                <a:gd name="connsiteX452" fmla="*/ 307584 w 447675"/>
                <a:gd name="connsiteY452" fmla="*/ 416578 h 428625"/>
                <a:gd name="connsiteX453" fmla="*/ 304670 w 447675"/>
                <a:gd name="connsiteY453" fmla="*/ 414635 h 428625"/>
                <a:gd name="connsiteX454" fmla="*/ 304327 w 447675"/>
                <a:gd name="connsiteY454" fmla="*/ 410081 h 428625"/>
                <a:gd name="connsiteX455" fmla="*/ 307356 w 447675"/>
                <a:gd name="connsiteY455" fmla="*/ 407860 h 428625"/>
                <a:gd name="connsiteX456" fmla="*/ 307413 w 447675"/>
                <a:gd name="connsiteY456" fmla="*/ 404861 h 428625"/>
                <a:gd name="connsiteX457" fmla="*/ 305298 w 447675"/>
                <a:gd name="connsiteY457" fmla="*/ 401919 h 428625"/>
                <a:gd name="connsiteX458" fmla="*/ 304098 w 447675"/>
                <a:gd name="connsiteY458" fmla="*/ 394811 h 428625"/>
                <a:gd name="connsiteX459" fmla="*/ 307527 w 447675"/>
                <a:gd name="connsiteY459" fmla="*/ 393922 h 428625"/>
                <a:gd name="connsiteX460" fmla="*/ 306956 w 447675"/>
                <a:gd name="connsiteY460" fmla="*/ 388480 h 428625"/>
                <a:gd name="connsiteX461" fmla="*/ 309870 w 447675"/>
                <a:gd name="connsiteY461" fmla="*/ 385260 h 428625"/>
                <a:gd name="connsiteX462" fmla="*/ 304270 w 447675"/>
                <a:gd name="connsiteY462" fmla="*/ 381206 h 428625"/>
                <a:gd name="connsiteX463" fmla="*/ 297469 w 447675"/>
                <a:gd name="connsiteY463" fmla="*/ 383538 h 428625"/>
                <a:gd name="connsiteX464" fmla="*/ 297354 w 447675"/>
                <a:gd name="connsiteY464" fmla="*/ 384704 h 428625"/>
                <a:gd name="connsiteX465" fmla="*/ 291582 w 447675"/>
                <a:gd name="connsiteY465" fmla="*/ 383927 h 428625"/>
                <a:gd name="connsiteX466" fmla="*/ 281695 w 447675"/>
                <a:gd name="connsiteY466" fmla="*/ 379152 h 428625"/>
                <a:gd name="connsiteX467" fmla="*/ 283067 w 447675"/>
                <a:gd name="connsiteY467" fmla="*/ 373099 h 428625"/>
                <a:gd name="connsiteX468" fmla="*/ 286610 w 447675"/>
                <a:gd name="connsiteY468" fmla="*/ 369323 h 428625"/>
                <a:gd name="connsiteX469" fmla="*/ 286667 w 447675"/>
                <a:gd name="connsiteY469" fmla="*/ 366047 h 428625"/>
                <a:gd name="connsiteX470" fmla="*/ 283581 w 447675"/>
                <a:gd name="connsiteY470" fmla="*/ 364714 h 428625"/>
                <a:gd name="connsiteX471" fmla="*/ 283009 w 447675"/>
                <a:gd name="connsiteY471" fmla="*/ 360050 h 428625"/>
                <a:gd name="connsiteX472" fmla="*/ 284038 w 447675"/>
                <a:gd name="connsiteY472" fmla="*/ 356496 h 428625"/>
                <a:gd name="connsiteX473" fmla="*/ 282895 w 447675"/>
                <a:gd name="connsiteY473" fmla="*/ 351165 h 428625"/>
                <a:gd name="connsiteX474" fmla="*/ 280495 w 447675"/>
                <a:gd name="connsiteY474" fmla="*/ 349277 h 428625"/>
                <a:gd name="connsiteX475" fmla="*/ 278495 w 447675"/>
                <a:gd name="connsiteY475" fmla="*/ 340337 h 428625"/>
                <a:gd name="connsiteX476" fmla="*/ 279295 w 447675"/>
                <a:gd name="connsiteY476" fmla="*/ 336783 h 428625"/>
                <a:gd name="connsiteX477" fmla="*/ 276609 w 447675"/>
                <a:gd name="connsiteY477" fmla="*/ 335450 h 428625"/>
                <a:gd name="connsiteX478" fmla="*/ 274609 w 447675"/>
                <a:gd name="connsiteY478" fmla="*/ 340892 h 428625"/>
                <a:gd name="connsiteX479" fmla="*/ 268779 w 447675"/>
                <a:gd name="connsiteY479" fmla="*/ 337505 h 428625"/>
                <a:gd name="connsiteX480" fmla="*/ 264779 w 447675"/>
                <a:gd name="connsiteY480" fmla="*/ 339504 h 428625"/>
                <a:gd name="connsiteX481" fmla="*/ 257406 w 447675"/>
                <a:gd name="connsiteY481" fmla="*/ 336006 h 428625"/>
                <a:gd name="connsiteX482" fmla="*/ 253291 w 447675"/>
                <a:gd name="connsiteY482" fmla="*/ 340948 h 428625"/>
                <a:gd name="connsiteX483" fmla="*/ 243976 w 447675"/>
                <a:gd name="connsiteY483" fmla="*/ 341725 h 428625"/>
                <a:gd name="connsiteX484" fmla="*/ 242376 w 447675"/>
                <a:gd name="connsiteY484" fmla="*/ 344390 h 428625"/>
                <a:gd name="connsiteX485" fmla="*/ 239975 w 447675"/>
                <a:gd name="connsiteY485" fmla="*/ 344501 h 428625"/>
                <a:gd name="connsiteX486" fmla="*/ 238546 w 447675"/>
                <a:gd name="connsiteY486" fmla="*/ 349388 h 428625"/>
                <a:gd name="connsiteX487" fmla="*/ 233231 w 447675"/>
                <a:gd name="connsiteY487" fmla="*/ 346834 h 428625"/>
                <a:gd name="connsiteX488" fmla="*/ 234489 w 447675"/>
                <a:gd name="connsiteY488" fmla="*/ 341559 h 428625"/>
                <a:gd name="connsiteX489" fmla="*/ 230888 w 447675"/>
                <a:gd name="connsiteY489" fmla="*/ 340059 h 428625"/>
                <a:gd name="connsiteX490" fmla="*/ 233289 w 447675"/>
                <a:gd name="connsiteY490" fmla="*/ 330397 h 428625"/>
                <a:gd name="connsiteX491" fmla="*/ 227574 w 447675"/>
                <a:gd name="connsiteY491" fmla="*/ 323956 h 428625"/>
                <a:gd name="connsiteX492" fmla="*/ 223058 w 447675"/>
                <a:gd name="connsiteY492" fmla="*/ 330175 h 428625"/>
                <a:gd name="connsiteX493" fmla="*/ 219287 w 447675"/>
                <a:gd name="connsiteY493" fmla="*/ 327898 h 428625"/>
                <a:gd name="connsiteX494" fmla="*/ 214258 w 447675"/>
                <a:gd name="connsiteY494" fmla="*/ 327676 h 428625"/>
                <a:gd name="connsiteX495" fmla="*/ 212714 w 447675"/>
                <a:gd name="connsiteY495" fmla="*/ 329231 h 428625"/>
                <a:gd name="connsiteX496" fmla="*/ 211000 w 447675"/>
                <a:gd name="connsiteY496" fmla="*/ 322012 h 428625"/>
                <a:gd name="connsiteX497" fmla="*/ 203227 w 447675"/>
                <a:gd name="connsiteY497" fmla="*/ 326677 h 428625"/>
                <a:gd name="connsiteX498" fmla="*/ 198998 w 447675"/>
                <a:gd name="connsiteY498" fmla="*/ 323512 h 428625"/>
                <a:gd name="connsiteX499" fmla="*/ 195341 w 447675"/>
                <a:gd name="connsiteY499" fmla="*/ 325566 h 428625"/>
                <a:gd name="connsiteX500" fmla="*/ 195969 w 447675"/>
                <a:gd name="connsiteY500" fmla="*/ 330508 h 428625"/>
                <a:gd name="connsiteX501" fmla="*/ 197741 w 447675"/>
                <a:gd name="connsiteY501" fmla="*/ 331508 h 428625"/>
                <a:gd name="connsiteX502" fmla="*/ 196312 w 447675"/>
                <a:gd name="connsiteY502" fmla="*/ 335117 h 428625"/>
                <a:gd name="connsiteX503" fmla="*/ 192369 w 447675"/>
                <a:gd name="connsiteY503" fmla="*/ 335450 h 428625"/>
                <a:gd name="connsiteX504" fmla="*/ 194769 w 447675"/>
                <a:gd name="connsiteY504" fmla="*/ 340781 h 428625"/>
                <a:gd name="connsiteX505" fmla="*/ 191855 w 447675"/>
                <a:gd name="connsiteY505" fmla="*/ 344168 h 428625"/>
                <a:gd name="connsiteX506" fmla="*/ 194883 w 447675"/>
                <a:gd name="connsiteY506" fmla="*/ 345834 h 428625"/>
                <a:gd name="connsiteX507" fmla="*/ 196369 w 447675"/>
                <a:gd name="connsiteY507" fmla="*/ 349388 h 428625"/>
                <a:gd name="connsiteX508" fmla="*/ 198998 w 447675"/>
                <a:gd name="connsiteY508" fmla="*/ 351109 h 428625"/>
                <a:gd name="connsiteX509" fmla="*/ 196426 w 447675"/>
                <a:gd name="connsiteY509" fmla="*/ 354552 h 428625"/>
                <a:gd name="connsiteX510" fmla="*/ 193683 w 447675"/>
                <a:gd name="connsiteY510" fmla="*/ 361216 h 428625"/>
                <a:gd name="connsiteX511" fmla="*/ 189568 w 447675"/>
                <a:gd name="connsiteY511" fmla="*/ 361493 h 428625"/>
                <a:gd name="connsiteX512" fmla="*/ 188482 w 447675"/>
                <a:gd name="connsiteY512" fmla="*/ 365214 h 428625"/>
                <a:gd name="connsiteX513" fmla="*/ 182310 w 447675"/>
                <a:gd name="connsiteY513" fmla="*/ 367157 h 428625"/>
                <a:gd name="connsiteX514" fmla="*/ 180939 w 447675"/>
                <a:gd name="connsiteY514" fmla="*/ 370378 h 428625"/>
                <a:gd name="connsiteX515" fmla="*/ 178424 w 447675"/>
                <a:gd name="connsiteY515" fmla="*/ 369268 h 428625"/>
                <a:gd name="connsiteX516" fmla="*/ 177624 w 447675"/>
                <a:gd name="connsiteY516" fmla="*/ 364492 h 428625"/>
                <a:gd name="connsiteX517" fmla="*/ 179167 w 447675"/>
                <a:gd name="connsiteY517" fmla="*/ 362549 h 428625"/>
                <a:gd name="connsiteX518" fmla="*/ 176138 w 447675"/>
                <a:gd name="connsiteY518" fmla="*/ 362326 h 428625"/>
                <a:gd name="connsiteX519" fmla="*/ 177224 w 447675"/>
                <a:gd name="connsiteY519" fmla="*/ 359106 h 428625"/>
                <a:gd name="connsiteX520" fmla="*/ 171223 w 447675"/>
                <a:gd name="connsiteY520" fmla="*/ 357051 h 428625"/>
                <a:gd name="connsiteX521" fmla="*/ 159564 w 447675"/>
                <a:gd name="connsiteY521" fmla="*/ 357606 h 428625"/>
                <a:gd name="connsiteX522" fmla="*/ 159850 w 447675"/>
                <a:gd name="connsiteY522" fmla="*/ 359827 h 428625"/>
                <a:gd name="connsiteX523" fmla="*/ 156536 w 447675"/>
                <a:gd name="connsiteY523" fmla="*/ 360938 h 428625"/>
                <a:gd name="connsiteX524" fmla="*/ 156993 w 447675"/>
                <a:gd name="connsiteY524" fmla="*/ 368879 h 428625"/>
                <a:gd name="connsiteX525" fmla="*/ 153564 w 447675"/>
                <a:gd name="connsiteY525" fmla="*/ 369878 h 428625"/>
                <a:gd name="connsiteX526" fmla="*/ 150935 w 447675"/>
                <a:gd name="connsiteY526" fmla="*/ 365325 h 428625"/>
                <a:gd name="connsiteX527" fmla="*/ 146191 w 447675"/>
                <a:gd name="connsiteY527" fmla="*/ 368768 h 428625"/>
                <a:gd name="connsiteX528" fmla="*/ 143734 w 447675"/>
                <a:gd name="connsiteY528" fmla="*/ 368379 h 428625"/>
                <a:gd name="connsiteX529" fmla="*/ 141734 w 447675"/>
                <a:gd name="connsiteY529" fmla="*/ 370989 h 428625"/>
                <a:gd name="connsiteX530" fmla="*/ 145620 w 447675"/>
                <a:gd name="connsiteY530" fmla="*/ 377985 h 428625"/>
                <a:gd name="connsiteX531" fmla="*/ 147791 w 447675"/>
                <a:gd name="connsiteY531" fmla="*/ 377375 h 428625"/>
                <a:gd name="connsiteX532" fmla="*/ 145677 w 447675"/>
                <a:gd name="connsiteY532" fmla="*/ 384927 h 428625"/>
                <a:gd name="connsiteX533" fmla="*/ 142362 w 447675"/>
                <a:gd name="connsiteY533" fmla="*/ 385038 h 428625"/>
                <a:gd name="connsiteX534" fmla="*/ 140190 w 447675"/>
                <a:gd name="connsiteY534" fmla="*/ 388647 h 428625"/>
                <a:gd name="connsiteX535" fmla="*/ 138076 w 447675"/>
                <a:gd name="connsiteY535" fmla="*/ 384704 h 428625"/>
                <a:gd name="connsiteX536" fmla="*/ 135504 w 447675"/>
                <a:gd name="connsiteY536" fmla="*/ 386759 h 428625"/>
                <a:gd name="connsiteX537" fmla="*/ 137447 w 447675"/>
                <a:gd name="connsiteY537" fmla="*/ 391424 h 428625"/>
                <a:gd name="connsiteX538" fmla="*/ 133790 w 447675"/>
                <a:gd name="connsiteY538" fmla="*/ 392312 h 428625"/>
                <a:gd name="connsiteX539" fmla="*/ 132646 w 447675"/>
                <a:gd name="connsiteY539" fmla="*/ 396144 h 428625"/>
                <a:gd name="connsiteX540" fmla="*/ 134589 w 447675"/>
                <a:gd name="connsiteY540" fmla="*/ 401530 h 428625"/>
                <a:gd name="connsiteX541" fmla="*/ 130989 w 447675"/>
                <a:gd name="connsiteY541" fmla="*/ 403307 h 428625"/>
                <a:gd name="connsiteX542" fmla="*/ 130017 w 447675"/>
                <a:gd name="connsiteY542" fmla="*/ 400530 h 428625"/>
                <a:gd name="connsiteX543" fmla="*/ 123960 w 447675"/>
                <a:gd name="connsiteY543" fmla="*/ 397698 h 428625"/>
                <a:gd name="connsiteX544" fmla="*/ 117673 w 447675"/>
                <a:gd name="connsiteY544" fmla="*/ 399642 h 428625"/>
                <a:gd name="connsiteX545" fmla="*/ 117959 w 447675"/>
                <a:gd name="connsiteY545" fmla="*/ 395588 h 428625"/>
                <a:gd name="connsiteX546" fmla="*/ 122359 w 447675"/>
                <a:gd name="connsiteY546" fmla="*/ 392867 h 428625"/>
                <a:gd name="connsiteX547" fmla="*/ 121559 w 447675"/>
                <a:gd name="connsiteY547" fmla="*/ 388258 h 428625"/>
                <a:gd name="connsiteX548" fmla="*/ 124360 w 447675"/>
                <a:gd name="connsiteY548" fmla="*/ 385093 h 428625"/>
                <a:gd name="connsiteX549" fmla="*/ 122645 w 447675"/>
                <a:gd name="connsiteY549" fmla="*/ 382761 h 428625"/>
                <a:gd name="connsiteX550" fmla="*/ 125731 w 447675"/>
                <a:gd name="connsiteY550" fmla="*/ 382317 h 428625"/>
                <a:gd name="connsiteX551" fmla="*/ 122588 w 447675"/>
                <a:gd name="connsiteY551" fmla="*/ 380429 h 428625"/>
                <a:gd name="connsiteX552" fmla="*/ 122531 w 447675"/>
                <a:gd name="connsiteY552" fmla="*/ 377874 h 428625"/>
                <a:gd name="connsiteX553" fmla="*/ 119787 w 447675"/>
                <a:gd name="connsiteY553" fmla="*/ 377819 h 428625"/>
                <a:gd name="connsiteX554" fmla="*/ 117330 w 447675"/>
                <a:gd name="connsiteY554" fmla="*/ 374931 h 428625"/>
                <a:gd name="connsiteX555" fmla="*/ 117387 w 447675"/>
                <a:gd name="connsiteY555" fmla="*/ 370989 h 428625"/>
                <a:gd name="connsiteX556" fmla="*/ 109272 w 447675"/>
                <a:gd name="connsiteY556" fmla="*/ 362882 h 428625"/>
                <a:gd name="connsiteX557" fmla="*/ 107329 w 447675"/>
                <a:gd name="connsiteY557" fmla="*/ 364548 h 428625"/>
                <a:gd name="connsiteX558" fmla="*/ 108129 w 447675"/>
                <a:gd name="connsiteY558" fmla="*/ 370489 h 428625"/>
                <a:gd name="connsiteX559" fmla="*/ 110929 w 447675"/>
                <a:gd name="connsiteY559" fmla="*/ 372488 h 428625"/>
                <a:gd name="connsiteX560" fmla="*/ 114301 w 447675"/>
                <a:gd name="connsiteY560" fmla="*/ 379318 h 428625"/>
                <a:gd name="connsiteX561" fmla="*/ 111901 w 447675"/>
                <a:gd name="connsiteY561" fmla="*/ 381040 h 428625"/>
                <a:gd name="connsiteX562" fmla="*/ 110986 w 447675"/>
                <a:gd name="connsiteY562" fmla="*/ 388425 h 428625"/>
                <a:gd name="connsiteX563" fmla="*/ 108586 w 447675"/>
                <a:gd name="connsiteY563" fmla="*/ 388980 h 428625"/>
                <a:gd name="connsiteX564" fmla="*/ 112129 w 447675"/>
                <a:gd name="connsiteY564" fmla="*/ 393367 h 428625"/>
                <a:gd name="connsiteX565" fmla="*/ 109558 w 447675"/>
                <a:gd name="connsiteY565" fmla="*/ 394866 h 428625"/>
                <a:gd name="connsiteX566" fmla="*/ 102700 w 447675"/>
                <a:gd name="connsiteY566" fmla="*/ 390701 h 428625"/>
                <a:gd name="connsiteX567" fmla="*/ 353419 w 447675"/>
                <a:gd name="connsiteY567" fmla="*/ 175638 h 428625"/>
                <a:gd name="connsiteX568" fmla="*/ 353133 w 447675"/>
                <a:gd name="connsiteY568" fmla="*/ 176193 h 428625"/>
                <a:gd name="connsiteX569" fmla="*/ 353019 w 447675"/>
                <a:gd name="connsiteY569" fmla="*/ 176304 h 428625"/>
                <a:gd name="connsiteX570" fmla="*/ 352790 w 447675"/>
                <a:gd name="connsiteY570" fmla="*/ 176304 h 428625"/>
                <a:gd name="connsiteX571" fmla="*/ 352219 w 447675"/>
                <a:gd name="connsiteY571" fmla="*/ 176360 h 428625"/>
                <a:gd name="connsiteX572" fmla="*/ 353476 w 447675"/>
                <a:gd name="connsiteY572" fmla="*/ 172917 h 428625"/>
                <a:gd name="connsiteX573" fmla="*/ 26575 w 447675"/>
                <a:gd name="connsiteY573" fmla="*/ 225281 h 428625"/>
                <a:gd name="connsiteX574" fmla="*/ 25775 w 447675"/>
                <a:gd name="connsiteY574" fmla="*/ 224559 h 428625"/>
                <a:gd name="connsiteX575" fmla="*/ 26346 w 447675"/>
                <a:gd name="connsiteY575" fmla="*/ 224670 h 428625"/>
                <a:gd name="connsiteX576" fmla="*/ 26575 w 447675"/>
                <a:gd name="connsiteY576" fmla="*/ 224892 h 428625"/>
                <a:gd name="connsiteX577" fmla="*/ 352790 w 447675"/>
                <a:gd name="connsiteY577" fmla="*/ 176304 h 428625"/>
                <a:gd name="connsiteX578" fmla="*/ 353476 w 447675"/>
                <a:gd name="connsiteY578" fmla="*/ 177248 h 428625"/>
                <a:gd name="connsiteX579" fmla="*/ 353248 w 447675"/>
                <a:gd name="connsiteY579" fmla="*/ 177748 h 428625"/>
                <a:gd name="connsiteX580" fmla="*/ 352219 w 447675"/>
                <a:gd name="connsiteY580" fmla="*/ 176360 h 428625"/>
                <a:gd name="connsiteX581" fmla="*/ 163450 w 447675"/>
                <a:gd name="connsiteY581" fmla="*/ 233943 h 428625"/>
                <a:gd name="connsiteX582" fmla="*/ 163222 w 447675"/>
                <a:gd name="connsiteY582" fmla="*/ 234221 h 428625"/>
                <a:gd name="connsiteX583" fmla="*/ 163108 w 447675"/>
                <a:gd name="connsiteY583" fmla="*/ 234165 h 428625"/>
                <a:gd name="connsiteX584" fmla="*/ 163051 w 447675"/>
                <a:gd name="connsiteY584" fmla="*/ 23388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</a:cxnLst>
              <a:rect l="l" t="t" r="r" b="b"/>
              <a:pathLst>
                <a:path w="447675" h="428625">
                  <a:moveTo>
                    <a:pt x="100013" y="395366"/>
                  </a:moveTo>
                  <a:lnTo>
                    <a:pt x="96070" y="392479"/>
                  </a:lnTo>
                  <a:lnTo>
                    <a:pt x="97442" y="389258"/>
                  </a:lnTo>
                  <a:lnTo>
                    <a:pt x="93498" y="382261"/>
                  </a:lnTo>
                  <a:lnTo>
                    <a:pt x="93613" y="376486"/>
                  </a:lnTo>
                  <a:lnTo>
                    <a:pt x="90698" y="372821"/>
                  </a:lnTo>
                  <a:lnTo>
                    <a:pt x="90126" y="368546"/>
                  </a:lnTo>
                  <a:lnTo>
                    <a:pt x="88069" y="364492"/>
                  </a:lnTo>
                  <a:lnTo>
                    <a:pt x="89841" y="361493"/>
                  </a:lnTo>
                  <a:lnTo>
                    <a:pt x="84469" y="355274"/>
                  </a:lnTo>
                  <a:lnTo>
                    <a:pt x="81325" y="353608"/>
                  </a:lnTo>
                  <a:lnTo>
                    <a:pt x="79039" y="355607"/>
                  </a:lnTo>
                  <a:lnTo>
                    <a:pt x="74696" y="355885"/>
                  </a:lnTo>
                  <a:lnTo>
                    <a:pt x="71838" y="353664"/>
                  </a:lnTo>
                  <a:lnTo>
                    <a:pt x="69838" y="355108"/>
                  </a:lnTo>
                  <a:lnTo>
                    <a:pt x="69038" y="349888"/>
                  </a:lnTo>
                  <a:lnTo>
                    <a:pt x="65380" y="347944"/>
                  </a:lnTo>
                  <a:lnTo>
                    <a:pt x="62408" y="348777"/>
                  </a:lnTo>
                  <a:lnTo>
                    <a:pt x="56922" y="353608"/>
                  </a:lnTo>
                  <a:lnTo>
                    <a:pt x="51607" y="352886"/>
                  </a:lnTo>
                  <a:lnTo>
                    <a:pt x="49550" y="351054"/>
                  </a:lnTo>
                  <a:lnTo>
                    <a:pt x="46463" y="351942"/>
                  </a:lnTo>
                  <a:lnTo>
                    <a:pt x="46863" y="349610"/>
                  </a:lnTo>
                  <a:lnTo>
                    <a:pt x="43206" y="346112"/>
                  </a:lnTo>
                  <a:lnTo>
                    <a:pt x="43606" y="343724"/>
                  </a:lnTo>
                  <a:lnTo>
                    <a:pt x="41320" y="341003"/>
                  </a:lnTo>
                  <a:lnTo>
                    <a:pt x="42806" y="337838"/>
                  </a:lnTo>
                  <a:lnTo>
                    <a:pt x="40120" y="333896"/>
                  </a:lnTo>
                  <a:lnTo>
                    <a:pt x="42291" y="331397"/>
                  </a:lnTo>
                  <a:lnTo>
                    <a:pt x="40120" y="330897"/>
                  </a:lnTo>
                  <a:lnTo>
                    <a:pt x="37776" y="326399"/>
                  </a:lnTo>
                  <a:lnTo>
                    <a:pt x="38576" y="321901"/>
                  </a:lnTo>
                  <a:lnTo>
                    <a:pt x="36977" y="314627"/>
                  </a:lnTo>
                  <a:lnTo>
                    <a:pt x="32576" y="318292"/>
                  </a:lnTo>
                  <a:lnTo>
                    <a:pt x="31090" y="315404"/>
                  </a:lnTo>
                  <a:lnTo>
                    <a:pt x="24232" y="315571"/>
                  </a:lnTo>
                  <a:lnTo>
                    <a:pt x="20860" y="317070"/>
                  </a:lnTo>
                  <a:lnTo>
                    <a:pt x="20117" y="315071"/>
                  </a:lnTo>
                  <a:lnTo>
                    <a:pt x="15088" y="314516"/>
                  </a:lnTo>
                  <a:lnTo>
                    <a:pt x="15659" y="310851"/>
                  </a:lnTo>
                  <a:lnTo>
                    <a:pt x="11487" y="312073"/>
                  </a:lnTo>
                  <a:lnTo>
                    <a:pt x="11316" y="307741"/>
                  </a:lnTo>
                  <a:lnTo>
                    <a:pt x="13488" y="302577"/>
                  </a:lnTo>
                  <a:lnTo>
                    <a:pt x="12059" y="300578"/>
                  </a:lnTo>
                  <a:lnTo>
                    <a:pt x="7087" y="300411"/>
                  </a:lnTo>
                  <a:lnTo>
                    <a:pt x="9544" y="298523"/>
                  </a:lnTo>
                  <a:lnTo>
                    <a:pt x="8401" y="296747"/>
                  </a:lnTo>
                  <a:lnTo>
                    <a:pt x="8401" y="296747"/>
                  </a:lnTo>
                  <a:lnTo>
                    <a:pt x="3486" y="298246"/>
                  </a:lnTo>
                  <a:lnTo>
                    <a:pt x="3829" y="296358"/>
                  </a:lnTo>
                  <a:lnTo>
                    <a:pt x="800" y="288584"/>
                  </a:lnTo>
                  <a:lnTo>
                    <a:pt x="0" y="284419"/>
                  </a:lnTo>
                  <a:lnTo>
                    <a:pt x="3372" y="282142"/>
                  </a:lnTo>
                  <a:lnTo>
                    <a:pt x="4743" y="279033"/>
                  </a:lnTo>
                  <a:lnTo>
                    <a:pt x="7829" y="278311"/>
                  </a:lnTo>
                  <a:lnTo>
                    <a:pt x="11430" y="271925"/>
                  </a:lnTo>
                  <a:lnTo>
                    <a:pt x="16745" y="273369"/>
                  </a:lnTo>
                  <a:lnTo>
                    <a:pt x="17202" y="268705"/>
                  </a:lnTo>
                  <a:lnTo>
                    <a:pt x="21603" y="269815"/>
                  </a:lnTo>
                  <a:lnTo>
                    <a:pt x="25832" y="265928"/>
                  </a:lnTo>
                  <a:lnTo>
                    <a:pt x="26575" y="257932"/>
                  </a:lnTo>
                  <a:lnTo>
                    <a:pt x="29147" y="255988"/>
                  </a:lnTo>
                  <a:lnTo>
                    <a:pt x="38176" y="255600"/>
                  </a:lnTo>
                  <a:lnTo>
                    <a:pt x="41034" y="250213"/>
                  </a:lnTo>
                  <a:lnTo>
                    <a:pt x="39034" y="249936"/>
                  </a:lnTo>
                  <a:lnTo>
                    <a:pt x="37662" y="246604"/>
                  </a:lnTo>
                  <a:lnTo>
                    <a:pt x="40291" y="243106"/>
                  </a:lnTo>
                  <a:lnTo>
                    <a:pt x="39605" y="241218"/>
                  </a:lnTo>
                  <a:lnTo>
                    <a:pt x="42406" y="236609"/>
                  </a:lnTo>
                  <a:lnTo>
                    <a:pt x="39262" y="233999"/>
                  </a:lnTo>
                  <a:lnTo>
                    <a:pt x="36234" y="234387"/>
                  </a:lnTo>
                  <a:lnTo>
                    <a:pt x="35262" y="231278"/>
                  </a:lnTo>
                  <a:lnTo>
                    <a:pt x="31776" y="230389"/>
                  </a:lnTo>
                  <a:lnTo>
                    <a:pt x="32061" y="227724"/>
                  </a:lnTo>
                  <a:lnTo>
                    <a:pt x="26575" y="225281"/>
                  </a:lnTo>
                  <a:lnTo>
                    <a:pt x="26575" y="224892"/>
                  </a:lnTo>
                  <a:lnTo>
                    <a:pt x="26346" y="224670"/>
                  </a:lnTo>
                  <a:lnTo>
                    <a:pt x="25775" y="224559"/>
                  </a:lnTo>
                  <a:lnTo>
                    <a:pt x="27832" y="221505"/>
                  </a:lnTo>
                  <a:lnTo>
                    <a:pt x="22231" y="222171"/>
                  </a:lnTo>
                  <a:lnTo>
                    <a:pt x="23603" y="219339"/>
                  </a:lnTo>
                  <a:lnTo>
                    <a:pt x="24575" y="218840"/>
                  </a:lnTo>
                  <a:lnTo>
                    <a:pt x="32119" y="218562"/>
                  </a:lnTo>
                  <a:lnTo>
                    <a:pt x="33947" y="216007"/>
                  </a:lnTo>
                  <a:lnTo>
                    <a:pt x="30004" y="213453"/>
                  </a:lnTo>
                  <a:lnTo>
                    <a:pt x="30461" y="208955"/>
                  </a:lnTo>
                  <a:lnTo>
                    <a:pt x="34690" y="211288"/>
                  </a:lnTo>
                  <a:lnTo>
                    <a:pt x="39319" y="211454"/>
                  </a:lnTo>
                  <a:lnTo>
                    <a:pt x="39319" y="211454"/>
                  </a:lnTo>
                  <a:lnTo>
                    <a:pt x="38805" y="203902"/>
                  </a:lnTo>
                  <a:lnTo>
                    <a:pt x="42520" y="201792"/>
                  </a:lnTo>
                  <a:lnTo>
                    <a:pt x="43034" y="197294"/>
                  </a:lnTo>
                  <a:lnTo>
                    <a:pt x="46006" y="192685"/>
                  </a:lnTo>
                  <a:lnTo>
                    <a:pt x="49092" y="191742"/>
                  </a:lnTo>
                  <a:lnTo>
                    <a:pt x="51036" y="194518"/>
                  </a:lnTo>
                  <a:lnTo>
                    <a:pt x="56065" y="195073"/>
                  </a:lnTo>
                  <a:lnTo>
                    <a:pt x="60008" y="198627"/>
                  </a:lnTo>
                  <a:lnTo>
                    <a:pt x="68238" y="198460"/>
                  </a:lnTo>
                  <a:lnTo>
                    <a:pt x="72010" y="202736"/>
                  </a:lnTo>
                  <a:lnTo>
                    <a:pt x="77610" y="206068"/>
                  </a:lnTo>
                  <a:lnTo>
                    <a:pt x="77553" y="203791"/>
                  </a:lnTo>
                  <a:lnTo>
                    <a:pt x="80925" y="205957"/>
                  </a:lnTo>
                  <a:lnTo>
                    <a:pt x="82011" y="213564"/>
                  </a:lnTo>
                  <a:lnTo>
                    <a:pt x="86869" y="218617"/>
                  </a:lnTo>
                  <a:lnTo>
                    <a:pt x="89440" y="217451"/>
                  </a:lnTo>
                  <a:lnTo>
                    <a:pt x="89783" y="216063"/>
                  </a:lnTo>
                  <a:lnTo>
                    <a:pt x="92755" y="216507"/>
                  </a:lnTo>
                  <a:lnTo>
                    <a:pt x="93727" y="213009"/>
                  </a:lnTo>
                  <a:lnTo>
                    <a:pt x="96299" y="214342"/>
                  </a:lnTo>
                  <a:lnTo>
                    <a:pt x="97670" y="212232"/>
                  </a:lnTo>
                  <a:lnTo>
                    <a:pt x="102528" y="212565"/>
                  </a:lnTo>
                  <a:lnTo>
                    <a:pt x="105043" y="211232"/>
                  </a:lnTo>
                  <a:lnTo>
                    <a:pt x="106071" y="205457"/>
                  </a:lnTo>
                  <a:lnTo>
                    <a:pt x="111558" y="206845"/>
                  </a:lnTo>
                  <a:lnTo>
                    <a:pt x="115844" y="206734"/>
                  </a:lnTo>
                  <a:lnTo>
                    <a:pt x="117273" y="204735"/>
                  </a:lnTo>
                  <a:lnTo>
                    <a:pt x="122016" y="207178"/>
                  </a:lnTo>
                  <a:lnTo>
                    <a:pt x="124874" y="212120"/>
                  </a:lnTo>
                  <a:lnTo>
                    <a:pt x="122131" y="213287"/>
                  </a:lnTo>
                  <a:lnTo>
                    <a:pt x="122131" y="213287"/>
                  </a:lnTo>
                  <a:lnTo>
                    <a:pt x="122074" y="213287"/>
                  </a:lnTo>
                  <a:lnTo>
                    <a:pt x="122074" y="213287"/>
                  </a:lnTo>
                  <a:lnTo>
                    <a:pt x="122016" y="213287"/>
                  </a:lnTo>
                  <a:lnTo>
                    <a:pt x="122074" y="213287"/>
                  </a:lnTo>
                  <a:lnTo>
                    <a:pt x="122016" y="213287"/>
                  </a:lnTo>
                  <a:lnTo>
                    <a:pt x="123902" y="218562"/>
                  </a:lnTo>
                  <a:lnTo>
                    <a:pt x="128131" y="221727"/>
                  </a:lnTo>
                  <a:lnTo>
                    <a:pt x="127674" y="225448"/>
                  </a:lnTo>
                  <a:lnTo>
                    <a:pt x="130246" y="226558"/>
                  </a:lnTo>
                  <a:lnTo>
                    <a:pt x="130189" y="230612"/>
                  </a:lnTo>
                  <a:lnTo>
                    <a:pt x="132475" y="232277"/>
                  </a:lnTo>
                  <a:lnTo>
                    <a:pt x="133218" y="235665"/>
                  </a:lnTo>
                  <a:lnTo>
                    <a:pt x="138133" y="236720"/>
                  </a:lnTo>
                  <a:lnTo>
                    <a:pt x="141905" y="235221"/>
                  </a:lnTo>
                  <a:lnTo>
                    <a:pt x="141905" y="235221"/>
                  </a:lnTo>
                  <a:lnTo>
                    <a:pt x="142933" y="233222"/>
                  </a:lnTo>
                  <a:lnTo>
                    <a:pt x="145277" y="234998"/>
                  </a:lnTo>
                  <a:lnTo>
                    <a:pt x="150020" y="235831"/>
                  </a:lnTo>
                  <a:lnTo>
                    <a:pt x="152935" y="234554"/>
                  </a:lnTo>
                  <a:lnTo>
                    <a:pt x="155850" y="229612"/>
                  </a:lnTo>
                  <a:lnTo>
                    <a:pt x="156364" y="229446"/>
                  </a:lnTo>
                  <a:lnTo>
                    <a:pt x="159964" y="234610"/>
                  </a:lnTo>
                  <a:lnTo>
                    <a:pt x="163051" y="233888"/>
                  </a:lnTo>
                  <a:lnTo>
                    <a:pt x="163108" y="234165"/>
                  </a:lnTo>
                  <a:lnTo>
                    <a:pt x="163222" y="234221"/>
                  </a:lnTo>
                  <a:lnTo>
                    <a:pt x="163450" y="233943"/>
                  </a:lnTo>
                  <a:lnTo>
                    <a:pt x="165908" y="231722"/>
                  </a:lnTo>
                  <a:lnTo>
                    <a:pt x="165508" y="228446"/>
                  </a:lnTo>
                  <a:lnTo>
                    <a:pt x="167623" y="228890"/>
                  </a:lnTo>
                  <a:lnTo>
                    <a:pt x="178596" y="215619"/>
                  </a:lnTo>
                  <a:lnTo>
                    <a:pt x="181967" y="209899"/>
                  </a:lnTo>
                  <a:lnTo>
                    <a:pt x="184825" y="202348"/>
                  </a:lnTo>
                  <a:lnTo>
                    <a:pt x="189511" y="197072"/>
                  </a:lnTo>
                  <a:lnTo>
                    <a:pt x="192255" y="188243"/>
                  </a:lnTo>
                  <a:lnTo>
                    <a:pt x="195969" y="182523"/>
                  </a:lnTo>
                  <a:lnTo>
                    <a:pt x="199170" y="181247"/>
                  </a:lnTo>
                  <a:lnTo>
                    <a:pt x="197741" y="179747"/>
                  </a:lnTo>
                  <a:lnTo>
                    <a:pt x="203113" y="174250"/>
                  </a:lnTo>
                  <a:lnTo>
                    <a:pt x="206028" y="169252"/>
                  </a:lnTo>
                  <a:lnTo>
                    <a:pt x="202370" y="167087"/>
                  </a:lnTo>
                  <a:lnTo>
                    <a:pt x="200599" y="162755"/>
                  </a:lnTo>
                  <a:lnTo>
                    <a:pt x="197455" y="158924"/>
                  </a:lnTo>
                  <a:lnTo>
                    <a:pt x="200199" y="155536"/>
                  </a:lnTo>
                  <a:lnTo>
                    <a:pt x="200199" y="155536"/>
                  </a:lnTo>
                  <a:lnTo>
                    <a:pt x="204313" y="151483"/>
                  </a:lnTo>
                  <a:lnTo>
                    <a:pt x="202884" y="148318"/>
                  </a:lnTo>
                  <a:lnTo>
                    <a:pt x="205914" y="146596"/>
                  </a:lnTo>
                  <a:lnTo>
                    <a:pt x="211629" y="147318"/>
                  </a:lnTo>
                  <a:lnTo>
                    <a:pt x="217915" y="150206"/>
                  </a:lnTo>
                  <a:lnTo>
                    <a:pt x="222373" y="144320"/>
                  </a:lnTo>
                  <a:lnTo>
                    <a:pt x="226716" y="143376"/>
                  </a:lnTo>
                  <a:lnTo>
                    <a:pt x="228659" y="145708"/>
                  </a:lnTo>
                  <a:lnTo>
                    <a:pt x="228945" y="150650"/>
                  </a:lnTo>
                  <a:lnTo>
                    <a:pt x="231174" y="150372"/>
                  </a:lnTo>
                  <a:lnTo>
                    <a:pt x="237061" y="153260"/>
                  </a:lnTo>
                  <a:lnTo>
                    <a:pt x="246776" y="143542"/>
                  </a:lnTo>
                  <a:lnTo>
                    <a:pt x="250377" y="140766"/>
                  </a:lnTo>
                  <a:lnTo>
                    <a:pt x="246033" y="139655"/>
                  </a:lnTo>
                  <a:lnTo>
                    <a:pt x="245519" y="132048"/>
                  </a:lnTo>
                  <a:lnTo>
                    <a:pt x="249291" y="132603"/>
                  </a:lnTo>
                  <a:lnTo>
                    <a:pt x="251177" y="128105"/>
                  </a:lnTo>
                  <a:lnTo>
                    <a:pt x="256435" y="125218"/>
                  </a:lnTo>
                  <a:lnTo>
                    <a:pt x="253348" y="124162"/>
                  </a:lnTo>
                  <a:lnTo>
                    <a:pt x="251691" y="118999"/>
                  </a:lnTo>
                  <a:lnTo>
                    <a:pt x="253234" y="118277"/>
                  </a:lnTo>
                  <a:lnTo>
                    <a:pt x="259178" y="108670"/>
                  </a:lnTo>
                  <a:lnTo>
                    <a:pt x="257921" y="105727"/>
                  </a:lnTo>
                  <a:lnTo>
                    <a:pt x="253748" y="107337"/>
                  </a:lnTo>
                  <a:lnTo>
                    <a:pt x="254434" y="103450"/>
                  </a:lnTo>
                  <a:lnTo>
                    <a:pt x="259692" y="101784"/>
                  </a:lnTo>
                  <a:lnTo>
                    <a:pt x="268093" y="94344"/>
                  </a:lnTo>
                  <a:lnTo>
                    <a:pt x="265122" y="90623"/>
                  </a:lnTo>
                  <a:lnTo>
                    <a:pt x="270894" y="86347"/>
                  </a:lnTo>
                  <a:lnTo>
                    <a:pt x="271637" y="80517"/>
                  </a:lnTo>
                  <a:lnTo>
                    <a:pt x="268779" y="80128"/>
                  </a:lnTo>
                  <a:lnTo>
                    <a:pt x="268608" y="77463"/>
                  </a:lnTo>
                  <a:lnTo>
                    <a:pt x="272551" y="75852"/>
                  </a:lnTo>
                  <a:lnTo>
                    <a:pt x="274494" y="76741"/>
                  </a:lnTo>
                  <a:lnTo>
                    <a:pt x="282781" y="75242"/>
                  </a:lnTo>
                  <a:lnTo>
                    <a:pt x="282324" y="72354"/>
                  </a:lnTo>
                  <a:lnTo>
                    <a:pt x="286667" y="71799"/>
                  </a:lnTo>
                  <a:lnTo>
                    <a:pt x="287067" y="66635"/>
                  </a:lnTo>
                  <a:lnTo>
                    <a:pt x="291925" y="62026"/>
                  </a:lnTo>
                  <a:lnTo>
                    <a:pt x="294325" y="61748"/>
                  </a:lnTo>
                  <a:lnTo>
                    <a:pt x="299012" y="58527"/>
                  </a:lnTo>
                  <a:lnTo>
                    <a:pt x="301584" y="58583"/>
                  </a:lnTo>
                  <a:lnTo>
                    <a:pt x="298612" y="55473"/>
                  </a:lnTo>
                  <a:lnTo>
                    <a:pt x="297755" y="51086"/>
                  </a:lnTo>
                  <a:lnTo>
                    <a:pt x="300498" y="48532"/>
                  </a:lnTo>
                  <a:lnTo>
                    <a:pt x="293754" y="46034"/>
                  </a:lnTo>
                  <a:lnTo>
                    <a:pt x="293068" y="42368"/>
                  </a:lnTo>
                  <a:lnTo>
                    <a:pt x="290668" y="42868"/>
                  </a:lnTo>
                  <a:lnTo>
                    <a:pt x="287124" y="40647"/>
                  </a:lnTo>
                  <a:lnTo>
                    <a:pt x="286667" y="37982"/>
                  </a:lnTo>
                  <a:lnTo>
                    <a:pt x="282724" y="37260"/>
                  </a:lnTo>
                  <a:lnTo>
                    <a:pt x="274894" y="25654"/>
                  </a:lnTo>
                  <a:lnTo>
                    <a:pt x="279352" y="22322"/>
                  </a:lnTo>
                  <a:lnTo>
                    <a:pt x="283467" y="25155"/>
                  </a:lnTo>
                  <a:lnTo>
                    <a:pt x="285181" y="23266"/>
                  </a:lnTo>
                  <a:lnTo>
                    <a:pt x="281409" y="19824"/>
                  </a:lnTo>
                  <a:lnTo>
                    <a:pt x="284438" y="18158"/>
                  </a:lnTo>
                  <a:lnTo>
                    <a:pt x="282781" y="14660"/>
                  </a:lnTo>
                  <a:lnTo>
                    <a:pt x="285410" y="13604"/>
                  </a:lnTo>
                  <a:lnTo>
                    <a:pt x="290725" y="15326"/>
                  </a:lnTo>
                  <a:lnTo>
                    <a:pt x="292839" y="12161"/>
                  </a:lnTo>
                  <a:lnTo>
                    <a:pt x="287925" y="5941"/>
                  </a:lnTo>
                  <a:lnTo>
                    <a:pt x="286039" y="5219"/>
                  </a:lnTo>
                  <a:lnTo>
                    <a:pt x="286039" y="5219"/>
                  </a:lnTo>
                  <a:lnTo>
                    <a:pt x="286096" y="5164"/>
                  </a:lnTo>
                  <a:lnTo>
                    <a:pt x="286096" y="5164"/>
                  </a:lnTo>
                  <a:lnTo>
                    <a:pt x="285181" y="3165"/>
                  </a:lnTo>
                  <a:lnTo>
                    <a:pt x="287867" y="777"/>
                  </a:lnTo>
                  <a:lnTo>
                    <a:pt x="295411" y="2055"/>
                  </a:lnTo>
                  <a:lnTo>
                    <a:pt x="298154" y="0"/>
                  </a:lnTo>
                  <a:lnTo>
                    <a:pt x="301298" y="2554"/>
                  </a:lnTo>
                  <a:lnTo>
                    <a:pt x="305127" y="3220"/>
                  </a:lnTo>
                  <a:lnTo>
                    <a:pt x="313642" y="10773"/>
                  </a:lnTo>
                  <a:lnTo>
                    <a:pt x="318957" y="10384"/>
                  </a:lnTo>
                  <a:lnTo>
                    <a:pt x="320557" y="13715"/>
                  </a:lnTo>
                  <a:lnTo>
                    <a:pt x="323929" y="16714"/>
                  </a:lnTo>
                  <a:lnTo>
                    <a:pt x="328558" y="17769"/>
                  </a:lnTo>
                  <a:lnTo>
                    <a:pt x="334560" y="23711"/>
                  </a:lnTo>
                  <a:lnTo>
                    <a:pt x="342389" y="24210"/>
                  </a:lnTo>
                  <a:lnTo>
                    <a:pt x="351590" y="29763"/>
                  </a:lnTo>
                  <a:lnTo>
                    <a:pt x="355077" y="33761"/>
                  </a:lnTo>
                  <a:lnTo>
                    <a:pt x="361363" y="37815"/>
                  </a:lnTo>
                  <a:lnTo>
                    <a:pt x="361763" y="41980"/>
                  </a:lnTo>
                  <a:lnTo>
                    <a:pt x="369250" y="43979"/>
                  </a:lnTo>
                  <a:lnTo>
                    <a:pt x="369593" y="46478"/>
                  </a:lnTo>
                  <a:lnTo>
                    <a:pt x="367192" y="48310"/>
                  </a:lnTo>
                  <a:lnTo>
                    <a:pt x="369878" y="50087"/>
                  </a:lnTo>
                  <a:lnTo>
                    <a:pt x="369764" y="52975"/>
                  </a:lnTo>
                  <a:lnTo>
                    <a:pt x="379023" y="54252"/>
                  </a:lnTo>
                  <a:lnTo>
                    <a:pt x="385023" y="52308"/>
                  </a:lnTo>
                  <a:lnTo>
                    <a:pt x="390281" y="53030"/>
                  </a:lnTo>
                  <a:lnTo>
                    <a:pt x="394625" y="51531"/>
                  </a:lnTo>
                  <a:lnTo>
                    <a:pt x="397997" y="51920"/>
                  </a:lnTo>
                  <a:lnTo>
                    <a:pt x="401369" y="53530"/>
                  </a:lnTo>
                  <a:lnTo>
                    <a:pt x="407026" y="52641"/>
                  </a:lnTo>
                  <a:lnTo>
                    <a:pt x="411484" y="54751"/>
                  </a:lnTo>
                  <a:lnTo>
                    <a:pt x="412056" y="62581"/>
                  </a:lnTo>
                  <a:lnTo>
                    <a:pt x="414570" y="65413"/>
                  </a:lnTo>
                  <a:lnTo>
                    <a:pt x="412799" y="65913"/>
                  </a:lnTo>
                  <a:lnTo>
                    <a:pt x="411141" y="71355"/>
                  </a:lnTo>
                  <a:lnTo>
                    <a:pt x="421371" y="70577"/>
                  </a:lnTo>
                  <a:lnTo>
                    <a:pt x="426629" y="74520"/>
                  </a:lnTo>
                  <a:lnTo>
                    <a:pt x="433601" y="75630"/>
                  </a:lnTo>
                  <a:lnTo>
                    <a:pt x="431315" y="79795"/>
                  </a:lnTo>
                  <a:lnTo>
                    <a:pt x="435259" y="79351"/>
                  </a:lnTo>
                  <a:lnTo>
                    <a:pt x="439831" y="83460"/>
                  </a:lnTo>
                  <a:lnTo>
                    <a:pt x="441431" y="86292"/>
                  </a:lnTo>
                  <a:lnTo>
                    <a:pt x="447432" y="86403"/>
                  </a:lnTo>
                  <a:lnTo>
                    <a:pt x="451432" y="96787"/>
                  </a:lnTo>
                  <a:lnTo>
                    <a:pt x="450861" y="100563"/>
                  </a:lnTo>
                  <a:lnTo>
                    <a:pt x="453147" y="111391"/>
                  </a:lnTo>
                  <a:lnTo>
                    <a:pt x="454976" y="113668"/>
                  </a:lnTo>
                  <a:lnTo>
                    <a:pt x="453147" y="117666"/>
                  </a:lnTo>
                  <a:lnTo>
                    <a:pt x="450061" y="118221"/>
                  </a:lnTo>
                  <a:lnTo>
                    <a:pt x="447546" y="121275"/>
                  </a:lnTo>
                  <a:lnTo>
                    <a:pt x="447603" y="127383"/>
                  </a:lnTo>
                  <a:lnTo>
                    <a:pt x="449432" y="127550"/>
                  </a:lnTo>
                  <a:lnTo>
                    <a:pt x="449489" y="132270"/>
                  </a:lnTo>
                  <a:lnTo>
                    <a:pt x="452461" y="133158"/>
                  </a:lnTo>
                  <a:lnTo>
                    <a:pt x="450689" y="135879"/>
                  </a:lnTo>
                  <a:lnTo>
                    <a:pt x="450518" y="140433"/>
                  </a:lnTo>
                  <a:lnTo>
                    <a:pt x="444060" y="152538"/>
                  </a:lnTo>
                  <a:lnTo>
                    <a:pt x="440917" y="152427"/>
                  </a:lnTo>
                  <a:lnTo>
                    <a:pt x="438231" y="149317"/>
                  </a:lnTo>
                  <a:lnTo>
                    <a:pt x="437202" y="143487"/>
                  </a:lnTo>
                  <a:lnTo>
                    <a:pt x="431201" y="143987"/>
                  </a:lnTo>
                  <a:lnTo>
                    <a:pt x="426629" y="141710"/>
                  </a:lnTo>
                  <a:lnTo>
                    <a:pt x="420514" y="145541"/>
                  </a:lnTo>
                  <a:lnTo>
                    <a:pt x="416056" y="147263"/>
                  </a:lnTo>
                  <a:lnTo>
                    <a:pt x="408741" y="154259"/>
                  </a:lnTo>
                  <a:lnTo>
                    <a:pt x="404569" y="156758"/>
                  </a:lnTo>
                  <a:lnTo>
                    <a:pt x="404969" y="159090"/>
                  </a:lnTo>
                  <a:lnTo>
                    <a:pt x="401654" y="162977"/>
                  </a:lnTo>
                  <a:lnTo>
                    <a:pt x="398454" y="163977"/>
                  </a:lnTo>
                  <a:lnTo>
                    <a:pt x="396911" y="169030"/>
                  </a:lnTo>
                  <a:lnTo>
                    <a:pt x="394053" y="169807"/>
                  </a:lnTo>
                  <a:lnTo>
                    <a:pt x="393310" y="167087"/>
                  </a:lnTo>
                  <a:lnTo>
                    <a:pt x="384052" y="174527"/>
                  </a:lnTo>
                  <a:lnTo>
                    <a:pt x="382452" y="178414"/>
                  </a:lnTo>
                  <a:lnTo>
                    <a:pt x="376565" y="186244"/>
                  </a:lnTo>
                  <a:lnTo>
                    <a:pt x="374908" y="182523"/>
                  </a:lnTo>
                  <a:lnTo>
                    <a:pt x="377137" y="179359"/>
                  </a:lnTo>
                  <a:lnTo>
                    <a:pt x="372793" y="174083"/>
                  </a:lnTo>
                  <a:lnTo>
                    <a:pt x="371422" y="170807"/>
                  </a:lnTo>
                  <a:lnTo>
                    <a:pt x="366392" y="176138"/>
                  </a:lnTo>
                  <a:lnTo>
                    <a:pt x="361420" y="179914"/>
                  </a:lnTo>
                  <a:lnTo>
                    <a:pt x="361420" y="179914"/>
                  </a:lnTo>
                  <a:lnTo>
                    <a:pt x="356963" y="182579"/>
                  </a:lnTo>
                  <a:lnTo>
                    <a:pt x="353248" y="177748"/>
                  </a:lnTo>
                  <a:lnTo>
                    <a:pt x="353476" y="177248"/>
                  </a:lnTo>
                  <a:lnTo>
                    <a:pt x="353019" y="176304"/>
                  </a:lnTo>
                  <a:lnTo>
                    <a:pt x="353133" y="176193"/>
                  </a:lnTo>
                  <a:lnTo>
                    <a:pt x="353419" y="175638"/>
                  </a:lnTo>
                  <a:lnTo>
                    <a:pt x="353476" y="172917"/>
                  </a:lnTo>
                  <a:lnTo>
                    <a:pt x="353991" y="169086"/>
                  </a:lnTo>
                  <a:lnTo>
                    <a:pt x="350219" y="169752"/>
                  </a:lnTo>
                  <a:lnTo>
                    <a:pt x="347590" y="168086"/>
                  </a:lnTo>
                  <a:lnTo>
                    <a:pt x="344218" y="171196"/>
                  </a:lnTo>
                  <a:lnTo>
                    <a:pt x="341017" y="171085"/>
                  </a:lnTo>
                  <a:lnTo>
                    <a:pt x="333759" y="177804"/>
                  </a:lnTo>
                  <a:lnTo>
                    <a:pt x="328673" y="184522"/>
                  </a:lnTo>
                  <a:lnTo>
                    <a:pt x="325873" y="185800"/>
                  </a:lnTo>
                  <a:lnTo>
                    <a:pt x="324101" y="183412"/>
                  </a:lnTo>
                  <a:lnTo>
                    <a:pt x="319872" y="185411"/>
                  </a:lnTo>
                  <a:lnTo>
                    <a:pt x="315700" y="180025"/>
                  </a:lnTo>
                  <a:lnTo>
                    <a:pt x="314728" y="175416"/>
                  </a:lnTo>
                  <a:lnTo>
                    <a:pt x="310499" y="176360"/>
                  </a:lnTo>
                  <a:lnTo>
                    <a:pt x="311128" y="180635"/>
                  </a:lnTo>
                  <a:lnTo>
                    <a:pt x="303527" y="188243"/>
                  </a:lnTo>
                  <a:lnTo>
                    <a:pt x="302441" y="186188"/>
                  </a:lnTo>
                  <a:lnTo>
                    <a:pt x="298440" y="184689"/>
                  </a:lnTo>
                  <a:lnTo>
                    <a:pt x="294725" y="186244"/>
                  </a:lnTo>
                  <a:lnTo>
                    <a:pt x="290439" y="185689"/>
                  </a:lnTo>
                  <a:lnTo>
                    <a:pt x="289010" y="191464"/>
                  </a:lnTo>
                  <a:lnTo>
                    <a:pt x="290782" y="193852"/>
                  </a:lnTo>
                  <a:lnTo>
                    <a:pt x="288153" y="198127"/>
                  </a:lnTo>
                  <a:lnTo>
                    <a:pt x="290839" y="200515"/>
                  </a:lnTo>
                  <a:lnTo>
                    <a:pt x="293582" y="199960"/>
                  </a:lnTo>
                  <a:lnTo>
                    <a:pt x="297354" y="204791"/>
                  </a:lnTo>
                  <a:lnTo>
                    <a:pt x="299469" y="205346"/>
                  </a:lnTo>
                  <a:lnTo>
                    <a:pt x="301412" y="209622"/>
                  </a:lnTo>
                  <a:lnTo>
                    <a:pt x="304841" y="211121"/>
                  </a:lnTo>
                  <a:lnTo>
                    <a:pt x="302041" y="221005"/>
                  </a:lnTo>
                  <a:lnTo>
                    <a:pt x="303527" y="221671"/>
                  </a:lnTo>
                  <a:lnTo>
                    <a:pt x="301526" y="227391"/>
                  </a:lnTo>
                  <a:lnTo>
                    <a:pt x="298497" y="232388"/>
                  </a:lnTo>
                  <a:lnTo>
                    <a:pt x="300212" y="232999"/>
                  </a:lnTo>
                  <a:lnTo>
                    <a:pt x="300612" y="240329"/>
                  </a:lnTo>
                  <a:lnTo>
                    <a:pt x="298897" y="245049"/>
                  </a:lnTo>
                  <a:lnTo>
                    <a:pt x="298726" y="250824"/>
                  </a:lnTo>
                  <a:lnTo>
                    <a:pt x="294268" y="253101"/>
                  </a:lnTo>
                  <a:lnTo>
                    <a:pt x="291068" y="251379"/>
                  </a:lnTo>
                  <a:lnTo>
                    <a:pt x="285296" y="255544"/>
                  </a:lnTo>
                  <a:lnTo>
                    <a:pt x="290210" y="258265"/>
                  </a:lnTo>
                  <a:lnTo>
                    <a:pt x="290039" y="262874"/>
                  </a:lnTo>
                  <a:lnTo>
                    <a:pt x="291925" y="262263"/>
                  </a:lnTo>
                  <a:lnTo>
                    <a:pt x="291411" y="266261"/>
                  </a:lnTo>
                  <a:lnTo>
                    <a:pt x="293582" y="266261"/>
                  </a:lnTo>
                  <a:lnTo>
                    <a:pt x="297640" y="269815"/>
                  </a:lnTo>
                  <a:lnTo>
                    <a:pt x="297697" y="267594"/>
                  </a:lnTo>
                  <a:lnTo>
                    <a:pt x="301755" y="265373"/>
                  </a:lnTo>
                  <a:lnTo>
                    <a:pt x="299583" y="263096"/>
                  </a:lnTo>
                  <a:lnTo>
                    <a:pt x="302441" y="257987"/>
                  </a:lnTo>
                  <a:lnTo>
                    <a:pt x="306613" y="253156"/>
                  </a:lnTo>
                  <a:lnTo>
                    <a:pt x="311985" y="254100"/>
                  </a:lnTo>
                  <a:lnTo>
                    <a:pt x="313985" y="259931"/>
                  </a:lnTo>
                  <a:lnTo>
                    <a:pt x="313642" y="265373"/>
                  </a:lnTo>
                  <a:lnTo>
                    <a:pt x="314957" y="271758"/>
                  </a:lnTo>
                  <a:lnTo>
                    <a:pt x="320672" y="276090"/>
                  </a:lnTo>
                  <a:lnTo>
                    <a:pt x="323815" y="271537"/>
                  </a:lnTo>
                  <a:lnTo>
                    <a:pt x="324844" y="274924"/>
                  </a:lnTo>
                  <a:lnTo>
                    <a:pt x="323358" y="277534"/>
                  </a:lnTo>
                  <a:lnTo>
                    <a:pt x="329187" y="275090"/>
                  </a:lnTo>
                  <a:lnTo>
                    <a:pt x="333245" y="278255"/>
                  </a:lnTo>
                  <a:lnTo>
                    <a:pt x="331588" y="281698"/>
                  </a:lnTo>
                  <a:lnTo>
                    <a:pt x="334445" y="280810"/>
                  </a:lnTo>
                  <a:lnTo>
                    <a:pt x="335588" y="284030"/>
                  </a:lnTo>
                  <a:lnTo>
                    <a:pt x="332331" y="287807"/>
                  </a:lnTo>
                  <a:lnTo>
                    <a:pt x="333302" y="291749"/>
                  </a:lnTo>
                  <a:lnTo>
                    <a:pt x="331245" y="295136"/>
                  </a:lnTo>
                  <a:lnTo>
                    <a:pt x="332902" y="298302"/>
                  </a:lnTo>
                  <a:lnTo>
                    <a:pt x="336902" y="298857"/>
                  </a:lnTo>
                  <a:lnTo>
                    <a:pt x="337531" y="302688"/>
                  </a:lnTo>
                  <a:lnTo>
                    <a:pt x="336160" y="310518"/>
                  </a:lnTo>
                  <a:lnTo>
                    <a:pt x="342103" y="309796"/>
                  </a:lnTo>
                  <a:lnTo>
                    <a:pt x="343589" y="306520"/>
                  </a:lnTo>
                  <a:lnTo>
                    <a:pt x="346847" y="306853"/>
                  </a:lnTo>
                  <a:lnTo>
                    <a:pt x="349247" y="302300"/>
                  </a:lnTo>
                  <a:lnTo>
                    <a:pt x="354048" y="306797"/>
                  </a:lnTo>
                  <a:lnTo>
                    <a:pt x="353533" y="314516"/>
                  </a:lnTo>
                  <a:lnTo>
                    <a:pt x="356791" y="316459"/>
                  </a:lnTo>
                  <a:lnTo>
                    <a:pt x="353876" y="322179"/>
                  </a:lnTo>
                  <a:lnTo>
                    <a:pt x="356563" y="327232"/>
                  </a:lnTo>
                  <a:lnTo>
                    <a:pt x="358734" y="325955"/>
                  </a:lnTo>
                  <a:lnTo>
                    <a:pt x="363649" y="329731"/>
                  </a:lnTo>
                  <a:lnTo>
                    <a:pt x="365192" y="332507"/>
                  </a:lnTo>
                  <a:lnTo>
                    <a:pt x="365935" y="336006"/>
                  </a:lnTo>
                  <a:lnTo>
                    <a:pt x="372622" y="338116"/>
                  </a:lnTo>
                  <a:lnTo>
                    <a:pt x="373307" y="340670"/>
                  </a:lnTo>
                  <a:lnTo>
                    <a:pt x="370964" y="343558"/>
                  </a:lnTo>
                  <a:lnTo>
                    <a:pt x="370793" y="346501"/>
                  </a:lnTo>
                  <a:lnTo>
                    <a:pt x="367878" y="350221"/>
                  </a:lnTo>
                  <a:lnTo>
                    <a:pt x="365478" y="357662"/>
                  </a:lnTo>
                  <a:lnTo>
                    <a:pt x="366507" y="366213"/>
                  </a:lnTo>
                  <a:lnTo>
                    <a:pt x="365992" y="368823"/>
                  </a:lnTo>
                  <a:lnTo>
                    <a:pt x="371364" y="371933"/>
                  </a:lnTo>
                  <a:lnTo>
                    <a:pt x="370964" y="374598"/>
                  </a:lnTo>
                  <a:lnTo>
                    <a:pt x="367078" y="377819"/>
                  </a:lnTo>
                  <a:lnTo>
                    <a:pt x="368793" y="379929"/>
                  </a:lnTo>
                  <a:lnTo>
                    <a:pt x="361534" y="383705"/>
                  </a:lnTo>
                  <a:lnTo>
                    <a:pt x="362335" y="387759"/>
                  </a:lnTo>
                  <a:lnTo>
                    <a:pt x="365478" y="385426"/>
                  </a:lnTo>
                  <a:lnTo>
                    <a:pt x="367021" y="386814"/>
                  </a:lnTo>
                  <a:lnTo>
                    <a:pt x="372107" y="385315"/>
                  </a:lnTo>
                  <a:lnTo>
                    <a:pt x="373307" y="389647"/>
                  </a:lnTo>
                  <a:lnTo>
                    <a:pt x="369021" y="394034"/>
                  </a:lnTo>
                  <a:lnTo>
                    <a:pt x="369078" y="398642"/>
                  </a:lnTo>
                  <a:lnTo>
                    <a:pt x="365306" y="400752"/>
                  </a:lnTo>
                  <a:lnTo>
                    <a:pt x="361420" y="401141"/>
                  </a:lnTo>
                  <a:lnTo>
                    <a:pt x="357877" y="406805"/>
                  </a:lnTo>
                  <a:lnTo>
                    <a:pt x="357762" y="413913"/>
                  </a:lnTo>
                  <a:lnTo>
                    <a:pt x="354505" y="421520"/>
                  </a:lnTo>
                  <a:lnTo>
                    <a:pt x="351190" y="424685"/>
                  </a:lnTo>
                  <a:lnTo>
                    <a:pt x="353076" y="429461"/>
                  </a:lnTo>
                  <a:lnTo>
                    <a:pt x="351647" y="431349"/>
                  </a:lnTo>
                  <a:lnTo>
                    <a:pt x="346104" y="427573"/>
                  </a:lnTo>
                  <a:lnTo>
                    <a:pt x="344161" y="433626"/>
                  </a:lnTo>
                  <a:lnTo>
                    <a:pt x="337131" y="430738"/>
                  </a:lnTo>
                  <a:lnTo>
                    <a:pt x="336560" y="427906"/>
                  </a:lnTo>
                  <a:lnTo>
                    <a:pt x="333931" y="427628"/>
                  </a:lnTo>
                  <a:lnTo>
                    <a:pt x="330216" y="429738"/>
                  </a:lnTo>
                  <a:lnTo>
                    <a:pt x="327073" y="424963"/>
                  </a:lnTo>
                  <a:lnTo>
                    <a:pt x="322558" y="428350"/>
                  </a:lnTo>
                  <a:lnTo>
                    <a:pt x="319357" y="426740"/>
                  </a:lnTo>
                  <a:lnTo>
                    <a:pt x="318272" y="421076"/>
                  </a:lnTo>
                  <a:lnTo>
                    <a:pt x="321529" y="418744"/>
                  </a:lnTo>
                  <a:lnTo>
                    <a:pt x="323529" y="410692"/>
                  </a:lnTo>
                  <a:lnTo>
                    <a:pt x="321358" y="409692"/>
                  </a:lnTo>
                  <a:lnTo>
                    <a:pt x="323244" y="405917"/>
                  </a:lnTo>
                  <a:lnTo>
                    <a:pt x="320100" y="403251"/>
                  </a:lnTo>
                  <a:lnTo>
                    <a:pt x="316671" y="397976"/>
                  </a:lnTo>
                  <a:lnTo>
                    <a:pt x="315814" y="399975"/>
                  </a:lnTo>
                  <a:lnTo>
                    <a:pt x="311814" y="400530"/>
                  </a:lnTo>
                  <a:lnTo>
                    <a:pt x="310270" y="402640"/>
                  </a:lnTo>
                  <a:lnTo>
                    <a:pt x="314728" y="406305"/>
                  </a:lnTo>
                  <a:lnTo>
                    <a:pt x="315528" y="408527"/>
                  </a:lnTo>
                  <a:lnTo>
                    <a:pt x="311756" y="412858"/>
                  </a:lnTo>
                  <a:lnTo>
                    <a:pt x="312785" y="415579"/>
                  </a:lnTo>
                  <a:lnTo>
                    <a:pt x="307584" y="416578"/>
                  </a:lnTo>
                  <a:lnTo>
                    <a:pt x="304670" y="414635"/>
                  </a:lnTo>
                  <a:lnTo>
                    <a:pt x="304327" y="410081"/>
                  </a:lnTo>
                  <a:lnTo>
                    <a:pt x="307356" y="407860"/>
                  </a:lnTo>
                  <a:lnTo>
                    <a:pt x="307413" y="404861"/>
                  </a:lnTo>
                  <a:lnTo>
                    <a:pt x="305298" y="401919"/>
                  </a:lnTo>
                  <a:lnTo>
                    <a:pt x="304098" y="394811"/>
                  </a:lnTo>
                  <a:lnTo>
                    <a:pt x="307527" y="393922"/>
                  </a:lnTo>
                  <a:lnTo>
                    <a:pt x="306956" y="388480"/>
                  </a:lnTo>
                  <a:lnTo>
                    <a:pt x="309870" y="385260"/>
                  </a:lnTo>
                  <a:lnTo>
                    <a:pt x="304270" y="381206"/>
                  </a:lnTo>
                  <a:lnTo>
                    <a:pt x="297469" y="383538"/>
                  </a:lnTo>
                  <a:lnTo>
                    <a:pt x="297354" y="384704"/>
                  </a:lnTo>
                  <a:lnTo>
                    <a:pt x="291582" y="383927"/>
                  </a:lnTo>
                  <a:lnTo>
                    <a:pt x="281695" y="379152"/>
                  </a:lnTo>
                  <a:lnTo>
                    <a:pt x="283067" y="373099"/>
                  </a:lnTo>
                  <a:lnTo>
                    <a:pt x="286610" y="369323"/>
                  </a:lnTo>
                  <a:lnTo>
                    <a:pt x="286667" y="366047"/>
                  </a:lnTo>
                  <a:lnTo>
                    <a:pt x="283581" y="364714"/>
                  </a:lnTo>
                  <a:lnTo>
                    <a:pt x="283009" y="360050"/>
                  </a:lnTo>
                  <a:lnTo>
                    <a:pt x="284038" y="356496"/>
                  </a:lnTo>
                  <a:lnTo>
                    <a:pt x="282895" y="351165"/>
                  </a:lnTo>
                  <a:lnTo>
                    <a:pt x="280495" y="349277"/>
                  </a:lnTo>
                  <a:lnTo>
                    <a:pt x="278495" y="340337"/>
                  </a:lnTo>
                  <a:lnTo>
                    <a:pt x="279295" y="336783"/>
                  </a:lnTo>
                  <a:lnTo>
                    <a:pt x="276609" y="335450"/>
                  </a:lnTo>
                  <a:lnTo>
                    <a:pt x="274609" y="340892"/>
                  </a:lnTo>
                  <a:lnTo>
                    <a:pt x="268779" y="337505"/>
                  </a:lnTo>
                  <a:lnTo>
                    <a:pt x="264779" y="339504"/>
                  </a:lnTo>
                  <a:lnTo>
                    <a:pt x="257406" y="336006"/>
                  </a:lnTo>
                  <a:lnTo>
                    <a:pt x="253291" y="340948"/>
                  </a:lnTo>
                  <a:lnTo>
                    <a:pt x="243976" y="341725"/>
                  </a:lnTo>
                  <a:lnTo>
                    <a:pt x="242376" y="344390"/>
                  </a:lnTo>
                  <a:lnTo>
                    <a:pt x="239975" y="344501"/>
                  </a:lnTo>
                  <a:lnTo>
                    <a:pt x="238546" y="349388"/>
                  </a:lnTo>
                  <a:lnTo>
                    <a:pt x="233231" y="346834"/>
                  </a:lnTo>
                  <a:lnTo>
                    <a:pt x="234489" y="341559"/>
                  </a:lnTo>
                  <a:lnTo>
                    <a:pt x="230888" y="340059"/>
                  </a:lnTo>
                  <a:lnTo>
                    <a:pt x="233289" y="330397"/>
                  </a:lnTo>
                  <a:lnTo>
                    <a:pt x="227574" y="323956"/>
                  </a:lnTo>
                  <a:lnTo>
                    <a:pt x="223058" y="330175"/>
                  </a:lnTo>
                  <a:lnTo>
                    <a:pt x="219287" y="327898"/>
                  </a:lnTo>
                  <a:lnTo>
                    <a:pt x="214258" y="327676"/>
                  </a:lnTo>
                  <a:lnTo>
                    <a:pt x="212714" y="329231"/>
                  </a:lnTo>
                  <a:lnTo>
                    <a:pt x="211000" y="322012"/>
                  </a:lnTo>
                  <a:lnTo>
                    <a:pt x="203227" y="326677"/>
                  </a:lnTo>
                  <a:lnTo>
                    <a:pt x="198998" y="323512"/>
                  </a:lnTo>
                  <a:lnTo>
                    <a:pt x="195341" y="325566"/>
                  </a:lnTo>
                  <a:lnTo>
                    <a:pt x="195969" y="330508"/>
                  </a:lnTo>
                  <a:lnTo>
                    <a:pt x="197741" y="331508"/>
                  </a:lnTo>
                  <a:lnTo>
                    <a:pt x="196312" y="335117"/>
                  </a:lnTo>
                  <a:lnTo>
                    <a:pt x="192369" y="335450"/>
                  </a:lnTo>
                  <a:lnTo>
                    <a:pt x="194769" y="340781"/>
                  </a:lnTo>
                  <a:lnTo>
                    <a:pt x="191855" y="344168"/>
                  </a:lnTo>
                  <a:lnTo>
                    <a:pt x="194883" y="345834"/>
                  </a:lnTo>
                  <a:lnTo>
                    <a:pt x="196369" y="349388"/>
                  </a:lnTo>
                  <a:lnTo>
                    <a:pt x="198998" y="351109"/>
                  </a:lnTo>
                  <a:lnTo>
                    <a:pt x="196426" y="354552"/>
                  </a:lnTo>
                  <a:lnTo>
                    <a:pt x="193683" y="361216"/>
                  </a:lnTo>
                  <a:lnTo>
                    <a:pt x="189568" y="361493"/>
                  </a:lnTo>
                  <a:lnTo>
                    <a:pt x="188482" y="365214"/>
                  </a:lnTo>
                  <a:lnTo>
                    <a:pt x="182310" y="367157"/>
                  </a:lnTo>
                  <a:lnTo>
                    <a:pt x="180939" y="370378"/>
                  </a:lnTo>
                  <a:lnTo>
                    <a:pt x="178424" y="369268"/>
                  </a:lnTo>
                  <a:lnTo>
                    <a:pt x="177624" y="364492"/>
                  </a:lnTo>
                  <a:lnTo>
                    <a:pt x="179167" y="362549"/>
                  </a:lnTo>
                  <a:lnTo>
                    <a:pt x="176138" y="362326"/>
                  </a:lnTo>
                  <a:lnTo>
                    <a:pt x="177224" y="359106"/>
                  </a:lnTo>
                  <a:lnTo>
                    <a:pt x="171223" y="357051"/>
                  </a:lnTo>
                  <a:lnTo>
                    <a:pt x="159564" y="357606"/>
                  </a:lnTo>
                  <a:lnTo>
                    <a:pt x="159850" y="359827"/>
                  </a:lnTo>
                  <a:lnTo>
                    <a:pt x="156536" y="360938"/>
                  </a:lnTo>
                  <a:lnTo>
                    <a:pt x="156993" y="368879"/>
                  </a:lnTo>
                  <a:lnTo>
                    <a:pt x="153564" y="369878"/>
                  </a:lnTo>
                  <a:lnTo>
                    <a:pt x="150935" y="365325"/>
                  </a:lnTo>
                  <a:lnTo>
                    <a:pt x="146191" y="368768"/>
                  </a:lnTo>
                  <a:lnTo>
                    <a:pt x="143734" y="368379"/>
                  </a:lnTo>
                  <a:lnTo>
                    <a:pt x="141734" y="370989"/>
                  </a:lnTo>
                  <a:lnTo>
                    <a:pt x="145620" y="377985"/>
                  </a:lnTo>
                  <a:lnTo>
                    <a:pt x="147791" y="377375"/>
                  </a:lnTo>
                  <a:lnTo>
                    <a:pt x="145677" y="384927"/>
                  </a:lnTo>
                  <a:lnTo>
                    <a:pt x="142362" y="385038"/>
                  </a:lnTo>
                  <a:lnTo>
                    <a:pt x="140190" y="388647"/>
                  </a:lnTo>
                  <a:lnTo>
                    <a:pt x="138076" y="384704"/>
                  </a:lnTo>
                  <a:lnTo>
                    <a:pt x="135504" y="386759"/>
                  </a:lnTo>
                  <a:lnTo>
                    <a:pt x="137447" y="391424"/>
                  </a:lnTo>
                  <a:lnTo>
                    <a:pt x="133790" y="392312"/>
                  </a:lnTo>
                  <a:lnTo>
                    <a:pt x="132646" y="396144"/>
                  </a:lnTo>
                  <a:lnTo>
                    <a:pt x="134589" y="401530"/>
                  </a:lnTo>
                  <a:lnTo>
                    <a:pt x="130989" y="403307"/>
                  </a:lnTo>
                  <a:lnTo>
                    <a:pt x="130017" y="400530"/>
                  </a:lnTo>
                  <a:lnTo>
                    <a:pt x="123960" y="397698"/>
                  </a:lnTo>
                  <a:lnTo>
                    <a:pt x="117673" y="399642"/>
                  </a:lnTo>
                  <a:lnTo>
                    <a:pt x="117959" y="395588"/>
                  </a:lnTo>
                  <a:lnTo>
                    <a:pt x="122359" y="392867"/>
                  </a:lnTo>
                  <a:lnTo>
                    <a:pt x="121559" y="388258"/>
                  </a:lnTo>
                  <a:lnTo>
                    <a:pt x="124360" y="385093"/>
                  </a:lnTo>
                  <a:lnTo>
                    <a:pt x="122645" y="382761"/>
                  </a:lnTo>
                  <a:lnTo>
                    <a:pt x="125731" y="382317"/>
                  </a:lnTo>
                  <a:lnTo>
                    <a:pt x="122588" y="380429"/>
                  </a:lnTo>
                  <a:lnTo>
                    <a:pt x="122531" y="377874"/>
                  </a:lnTo>
                  <a:lnTo>
                    <a:pt x="119787" y="377819"/>
                  </a:lnTo>
                  <a:lnTo>
                    <a:pt x="117330" y="374931"/>
                  </a:lnTo>
                  <a:lnTo>
                    <a:pt x="117387" y="370989"/>
                  </a:lnTo>
                  <a:lnTo>
                    <a:pt x="109272" y="362882"/>
                  </a:lnTo>
                  <a:lnTo>
                    <a:pt x="107329" y="364548"/>
                  </a:lnTo>
                  <a:lnTo>
                    <a:pt x="108129" y="370489"/>
                  </a:lnTo>
                  <a:lnTo>
                    <a:pt x="110929" y="372488"/>
                  </a:lnTo>
                  <a:lnTo>
                    <a:pt x="114301" y="379318"/>
                  </a:lnTo>
                  <a:lnTo>
                    <a:pt x="111901" y="381040"/>
                  </a:lnTo>
                  <a:lnTo>
                    <a:pt x="110986" y="388425"/>
                  </a:lnTo>
                  <a:lnTo>
                    <a:pt x="108586" y="388980"/>
                  </a:lnTo>
                  <a:lnTo>
                    <a:pt x="112129" y="393367"/>
                  </a:lnTo>
                  <a:lnTo>
                    <a:pt x="109558" y="394866"/>
                  </a:lnTo>
                  <a:lnTo>
                    <a:pt x="102700" y="390701"/>
                  </a:lnTo>
                  <a:close/>
                  <a:moveTo>
                    <a:pt x="353419" y="175638"/>
                  </a:moveTo>
                  <a:lnTo>
                    <a:pt x="353133" y="176193"/>
                  </a:lnTo>
                  <a:lnTo>
                    <a:pt x="353019" y="176304"/>
                  </a:lnTo>
                  <a:lnTo>
                    <a:pt x="352790" y="176304"/>
                  </a:lnTo>
                  <a:lnTo>
                    <a:pt x="352219" y="176360"/>
                  </a:lnTo>
                  <a:lnTo>
                    <a:pt x="353476" y="172917"/>
                  </a:lnTo>
                  <a:close/>
                  <a:moveTo>
                    <a:pt x="26575" y="225281"/>
                  </a:moveTo>
                  <a:lnTo>
                    <a:pt x="25775" y="224559"/>
                  </a:lnTo>
                  <a:lnTo>
                    <a:pt x="26346" y="224670"/>
                  </a:lnTo>
                  <a:lnTo>
                    <a:pt x="26575" y="224892"/>
                  </a:lnTo>
                  <a:close/>
                  <a:moveTo>
                    <a:pt x="352790" y="176304"/>
                  </a:moveTo>
                  <a:lnTo>
                    <a:pt x="353476" y="177248"/>
                  </a:lnTo>
                  <a:lnTo>
                    <a:pt x="353248" y="177748"/>
                  </a:lnTo>
                  <a:lnTo>
                    <a:pt x="352219" y="176360"/>
                  </a:lnTo>
                  <a:close/>
                  <a:moveTo>
                    <a:pt x="163450" y="233943"/>
                  </a:moveTo>
                  <a:lnTo>
                    <a:pt x="163222" y="234221"/>
                  </a:lnTo>
                  <a:lnTo>
                    <a:pt x="163108" y="234165"/>
                  </a:lnTo>
                  <a:lnTo>
                    <a:pt x="163051" y="23388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C59585-E479-6490-2BF6-9E085097E8FD}"/>
                </a:ext>
              </a:extLst>
            </p:cNvPr>
            <p:cNvSpPr/>
            <p:nvPr/>
          </p:nvSpPr>
          <p:spPr>
            <a:xfrm>
              <a:off x="11799" y="6654"/>
              <a:ext cx="1961" cy="1673"/>
            </a:xfrm>
            <a:custGeom>
              <a:avLst/>
              <a:gdLst>
                <a:gd name="connsiteX0" fmla="*/ 354448 w 1038225"/>
                <a:gd name="connsiteY0" fmla="*/ 769021 h 885825"/>
                <a:gd name="connsiteX1" fmla="*/ 354448 w 1038225"/>
                <a:gd name="connsiteY1" fmla="*/ 769021 h 885825"/>
                <a:gd name="connsiteX2" fmla="*/ 349933 w 1038225"/>
                <a:gd name="connsiteY2" fmla="*/ 767910 h 885825"/>
                <a:gd name="connsiteX3" fmla="*/ 345532 w 1038225"/>
                <a:gd name="connsiteY3" fmla="*/ 769409 h 885825"/>
                <a:gd name="connsiteX4" fmla="*/ 342789 w 1038225"/>
                <a:gd name="connsiteY4" fmla="*/ 766577 h 885825"/>
                <a:gd name="connsiteX5" fmla="*/ 341303 w 1038225"/>
                <a:gd name="connsiteY5" fmla="*/ 761468 h 885825"/>
                <a:gd name="connsiteX6" fmla="*/ 340903 w 1038225"/>
                <a:gd name="connsiteY6" fmla="*/ 754972 h 885825"/>
                <a:gd name="connsiteX7" fmla="*/ 334388 w 1038225"/>
                <a:gd name="connsiteY7" fmla="*/ 745143 h 885825"/>
                <a:gd name="connsiteX8" fmla="*/ 333017 w 1038225"/>
                <a:gd name="connsiteY8" fmla="*/ 740701 h 885825"/>
                <a:gd name="connsiteX9" fmla="*/ 329702 w 1038225"/>
                <a:gd name="connsiteY9" fmla="*/ 742367 h 885825"/>
                <a:gd name="connsiteX10" fmla="*/ 330730 w 1038225"/>
                <a:gd name="connsiteY10" fmla="*/ 735259 h 885825"/>
                <a:gd name="connsiteX11" fmla="*/ 325415 w 1038225"/>
                <a:gd name="connsiteY11" fmla="*/ 724542 h 885825"/>
                <a:gd name="connsiteX12" fmla="*/ 322901 w 1038225"/>
                <a:gd name="connsiteY12" fmla="*/ 725375 h 885825"/>
                <a:gd name="connsiteX13" fmla="*/ 324787 w 1038225"/>
                <a:gd name="connsiteY13" fmla="*/ 719489 h 885825"/>
                <a:gd name="connsiteX14" fmla="*/ 318672 w 1038225"/>
                <a:gd name="connsiteY14" fmla="*/ 717434 h 885825"/>
                <a:gd name="connsiteX15" fmla="*/ 318043 w 1038225"/>
                <a:gd name="connsiteY15" fmla="*/ 712048 h 885825"/>
                <a:gd name="connsiteX16" fmla="*/ 316328 w 1038225"/>
                <a:gd name="connsiteY16" fmla="*/ 709216 h 885825"/>
                <a:gd name="connsiteX17" fmla="*/ 311699 w 1038225"/>
                <a:gd name="connsiteY17" fmla="*/ 705995 h 885825"/>
                <a:gd name="connsiteX18" fmla="*/ 312842 w 1038225"/>
                <a:gd name="connsiteY18" fmla="*/ 699942 h 885825"/>
                <a:gd name="connsiteX19" fmla="*/ 309299 w 1038225"/>
                <a:gd name="connsiteY19" fmla="*/ 693168 h 885825"/>
                <a:gd name="connsiteX20" fmla="*/ 304956 w 1038225"/>
                <a:gd name="connsiteY20" fmla="*/ 693945 h 885825"/>
                <a:gd name="connsiteX21" fmla="*/ 302612 w 1038225"/>
                <a:gd name="connsiteY21" fmla="*/ 699887 h 885825"/>
                <a:gd name="connsiteX22" fmla="*/ 296669 w 1038225"/>
                <a:gd name="connsiteY22" fmla="*/ 705106 h 885825"/>
                <a:gd name="connsiteX23" fmla="*/ 293525 w 1038225"/>
                <a:gd name="connsiteY23" fmla="*/ 703163 h 885825"/>
                <a:gd name="connsiteX24" fmla="*/ 292897 w 1038225"/>
                <a:gd name="connsiteY24" fmla="*/ 700609 h 885825"/>
                <a:gd name="connsiteX25" fmla="*/ 287182 w 1038225"/>
                <a:gd name="connsiteY25" fmla="*/ 699109 h 885825"/>
                <a:gd name="connsiteX26" fmla="*/ 284324 w 1038225"/>
                <a:gd name="connsiteY26" fmla="*/ 704385 h 885825"/>
                <a:gd name="connsiteX27" fmla="*/ 278609 w 1038225"/>
                <a:gd name="connsiteY27" fmla="*/ 710715 h 885825"/>
                <a:gd name="connsiteX28" fmla="*/ 276494 w 1038225"/>
                <a:gd name="connsiteY28" fmla="*/ 714435 h 885825"/>
                <a:gd name="connsiteX29" fmla="*/ 275009 w 1038225"/>
                <a:gd name="connsiteY29" fmla="*/ 714047 h 885825"/>
                <a:gd name="connsiteX30" fmla="*/ 274380 w 1038225"/>
                <a:gd name="connsiteY30" fmla="*/ 707272 h 885825"/>
                <a:gd name="connsiteX31" fmla="*/ 272608 w 1038225"/>
                <a:gd name="connsiteY31" fmla="*/ 705440 h 885825"/>
                <a:gd name="connsiteX32" fmla="*/ 274723 w 1038225"/>
                <a:gd name="connsiteY32" fmla="*/ 702885 h 885825"/>
                <a:gd name="connsiteX33" fmla="*/ 274723 w 1038225"/>
                <a:gd name="connsiteY33" fmla="*/ 699665 h 885825"/>
                <a:gd name="connsiteX34" fmla="*/ 265636 w 1038225"/>
                <a:gd name="connsiteY34" fmla="*/ 697999 h 885825"/>
                <a:gd name="connsiteX35" fmla="*/ 261864 w 1038225"/>
                <a:gd name="connsiteY35" fmla="*/ 694778 h 885825"/>
                <a:gd name="connsiteX36" fmla="*/ 264321 w 1038225"/>
                <a:gd name="connsiteY36" fmla="*/ 691780 h 885825"/>
                <a:gd name="connsiteX37" fmla="*/ 257292 w 1038225"/>
                <a:gd name="connsiteY37" fmla="*/ 683117 h 885825"/>
                <a:gd name="connsiteX38" fmla="*/ 254320 w 1038225"/>
                <a:gd name="connsiteY38" fmla="*/ 682006 h 885825"/>
                <a:gd name="connsiteX39" fmla="*/ 251348 w 1038225"/>
                <a:gd name="connsiteY39" fmla="*/ 674788 h 885825"/>
                <a:gd name="connsiteX40" fmla="*/ 248033 w 1038225"/>
                <a:gd name="connsiteY40" fmla="*/ 669624 h 885825"/>
                <a:gd name="connsiteX41" fmla="*/ 249177 w 1038225"/>
                <a:gd name="connsiteY41" fmla="*/ 665681 h 885825"/>
                <a:gd name="connsiteX42" fmla="*/ 251863 w 1038225"/>
                <a:gd name="connsiteY42" fmla="*/ 664682 h 885825"/>
                <a:gd name="connsiteX43" fmla="*/ 254549 w 1038225"/>
                <a:gd name="connsiteY43" fmla="*/ 666014 h 885825"/>
                <a:gd name="connsiteX44" fmla="*/ 255635 w 1038225"/>
                <a:gd name="connsiteY44" fmla="*/ 663848 h 885825"/>
                <a:gd name="connsiteX45" fmla="*/ 260321 w 1038225"/>
                <a:gd name="connsiteY45" fmla="*/ 663182 h 885825"/>
                <a:gd name="connsiteX46" fmla="*/ 263578 w 1038225"/>
                <a:gd name="connsiteY46" fmla="*/ 658518 h 885825"/>
                <a:gd name="connsiteX47" fmla="*/ 259750 w 1038225"/>
                <a:gd name="connsiteY47" fmla="*/ 654686 h 885825"/>
                <a:gd name="connsiteX48" fmla="*/ 262435 w 1038225"/>
                <a:gd name="connsiteY48" fmla="*/ 650855 h 885825"/>
                <a:gd name="connsiteX49" fmla="*/ 258778 w 1038225"/>
                <a:gd name="connsiteY49" fmla="*/ 648245 h 885825"/>
                <a:gd name="connsiteX50" fmla="*/ 251405 w 1038225"/>
                <a:gd name="connsiteY50" fmla="*/ 646246 h 885825"/>
                <a:gd name="connsiteX51" fmla="*/ 252949 w 1038225"/>
                <a:gd name="connsiteY51" fmla="*/ 640193 h 885825"/>
                <a:gd name="connsiteX52" fmla="*/ 245176 w 1038225"/>
                <a:gd name="connsiteY52" fmla="*/ 634862 h 885825"/>
                <a:gd name="connsiteX53" fmla="*/ 244719 w 1038225"/>
                <a:gd name="connsiteY53" fmla="*/ 629310 h 885825"/>
                <a:gd name="connsiteX54" fmla="*/ 238546 w 1038225"/>
                <a:gd name="connsiteY54" fmla="*/ 621924 h 885825"/>
                <a:gd name="connsiteX55" fmla="*/ 234546 w 1038225"/>
                <a:gd name="connsiteY55" fmla="*/ 620592 h 885825"/>
                <a:gd name="connsiteX56" fmla="*/ 234317 w 1038225"/>
                <a:gd name="connsiteY56" fmla="*/ 618481 h 885825"/>
                <a:gd name="connsiteX57" fmla="*/ 230717 w 1038225"/>
                <a:gd name="connsiteY57" fmla="*/ 618870 h 885825"/>
                <a:gd name="connsiteX58" fmla="*/ 230774 w 1038225"/>
                <a:gd name="connsiteY58" fmla="*/ 615427 h 885825"/>
                <a:gd name="connsiteX59" fmla="*/ 227002 w 1038225"/>
                <a:gd name="connsiteY59" fmla="*/ 611374 h 885825"/>
                <a:gd name="connsiteX60" fmla="*/ 223402 w 1038225"/>
                <a:gd name="connsiteY60" fmla="*/ 611152 h 885825"/>
                <a:gd name="connsiteX61" fmla="*/ 220315 w 1038225"/>
                <a:gd name="connsiteY61" fmla="*/ 605210 h 885825"/>
                <a:gd name="connsiteX62" fmla="*/ 219916 w 1038225"/>
                <a:gd name="connsiteY62" fmla="*/ 595770 h 885825"/>
                <a:gd name="connsiteX63" fmla="*/ 216086 w 1038225"/>
                <a:gd name="connsiteY63" fmla="*/ 599602 h 885825"/>
                <a:gd name="connsiteX64" fmla="*/ 211343 w 1038225"/>
                <a:gd name="connsiteY64" fmla="*/ 599157 h 885825"/>
                <a:gd name="connsiteX65" fmla="*/ 209857 w 1038225"/>
                <a:gd name="connsiteY65" fmla="*/ 602378 h 885825"/>
                <a:gd name="connsiteX66" fmla="*/ 210314 w 1038225"/>
                <a:gd name="connsiteY66" fmla="*/ 607042 h 885825"/>
                <a:gd name="connsiteX67" fmla="*/ 204656 w 1038225"/>
                <a:gd name="connsiteY67" fmla="*/ 610152 h 885825"/>
                <a:gd name="connsiteX68" fmla="*/ 202656 w 1038225"/>
                <a:gd name="connsiteY68" fmla="*/ 613650 h 885825"/>
                <a:gd name="connsiteX69" fmla="*/ 203456 w 1038225"/>
                <a:gd name="connsiteY69" fmla="*/ 619370 h 885825"/>
                <a:gd name="connsiteX70" fmla="*/ 200084 w 1038225"/>
                <a:gd name="connsiteY70" fmla="*/ 619814 h 885825"/>
                <a:gd name="connsiteX71" fmla="*/ 196541 w 1038225"/>
                <a:gd name="connsiteY71" fmla="*/ 623979 h 885825"/>
                <a:gd name="connsiteX72" fmla="*/ 196312 w 1038225"/>
                <a:gd name="connsiteY72" fmla="*/ 627200 h 885825"/>
                <a:gd name="connsiteX73" fmla="*/ 190711 w 1038225"/>
                <a:gd name="connsiteY73" fmla="*/ 627533 h 885825"/>
                <a:gd name="connsiteX74" fmla="*/ 190083 w 1038225"/>
                <a:gd name="connsiteY74" fmla="*/ 633363 h 885825"/>
                <a:gd name="connsiteX75" fmla="*/ 192883 w 1038225"/>
                <a:gd name="connsiteY75" fmla="*/ 637250 h 885825"/>
                <a:gd name="connsiteX76" fmla="*/ 190826 w 1038225"/>
                <a:gd name="connsiteY76" fmla="*/ 638305 h 885825"/>
                <a:gd name="connsiteX77" fmla="*/ 193855 w 1038225"/>
                <a:gd name="connsiteY77" fmla="*/ 643136 h 885825"/>
                <a:gd name="connsiteX78" fmla="*/ 189740 w 1038225"/>
                <a:gd name="connsiteY78" fmla="*/ 651577 h 885825"/>
                <a:gd name="connsiteX79" fmla="*/ 191569 w 1038225"/>
                <a:gd name="connsiteY79" fmla="*/ 654020 h 885825"/>
                <a:gd name="connsiteX80" fmla="*/ 188083 w 1038225"/>
                <a:gd name="connsiteY80" fmla="*/ 665959 h 885825"/>
                <a:gd name="connsiteX81" fmla="*/ 181739 w 1038225"/>
                <a:gd name="connsiteY81" fmla="*/ 661128 h 885825"/>
                <a:gd name="connsiteX82" fmla="*/ 180139 w 1038225"/>
                <a:gd name="connsiteY82" fmla="*/ 654964 h 885825"/>
                <a:gd name="connsiteX83" fmla="*/ 175338 w 1038225"/>
                <a:gd name="connsiteY83" fmla="*/ 651632 h 885825"/>
                <a:gd name="connsiteX84" fmla="*/ 174595 w 1038225"/>
                <a:gd name="connsiteY84" fmla="*/ 648189 h 885825"/>
                <a:gd name="connsiteX85" fmla="*/ 171909 w 1038225"/>
                <a:gd name="connsiteY85" fmla="*/ 646579 h 885825"/>
                <a:gd name="connsiteX86" fmla="*/ 168594 w 1038225"/>
                <a:gd name="connsiteY86" fmla="*/ 640304 h 885825"/>
                <a:gd name="connsiteX87" fmla="*/ 170652 w 1038225"/>
                <a:gd name="connsiteY87" fmla="*/ 638749 h 885825"/>
                <a:gd name="connsiteX88" fmla="*/ 171109 w 1038225"/>
                <a:gd name="connsiteY88" fmla="*/ 632974 h 885825"/>
                <a:gd name="connsiteX89" fmla="*/ 169109 w 1038225"/>
                <a:gd name="connsiteY89" fmla="*/ 625423 h 885825"/>
                <a:gd name="connsiteX90" fmla="*/ 170366 w 1038225"/>
                <a:gd name="connsiteY90" fmla="*/ 623035 h 885825"/>
                <a:gd name="connsiteX91" fmla="*/ 166994 w 1038225"/>
                <a:gd name="connsiteY91" fmla="*/ 617537 h 885825"/>
                <a:gd name="connsiteX92" fmla="*/ 165051 w 1038225"/>
                <a:gd name="connsiteY92" fmla="*/ 611485 h 885825"/>
                <a:gd name="connsiteX93" fmla="*/ 165737 w 1038225"/>
                <a:gd name="connsiteY93" fmla="*/ 607598 h 885825"/>
                <a:gd name="connsiteX94" fmla="*/ 163908 w 1038225"/>
                <a:gd name="connsiteY94" fmla="*/ 604322 h 885825"/>
                <a:gd name="connsiteX95" fmla="*/ 162936 w 1038225"/>
                <a:gd name="connsiteY95" fmla="*/ 596270 h 885825"/>
                <a:gd name="connsiteX96" fmla="*/ 164765 w 1038225"/>
                <a:gd name="connsiteY96" fmla="*/ 591161 h 885825"/>
                <a:gd name="connsiteX97" fmla="*/ 165565 w 1038225"/>
                <a:gd name="connsiteY97" fmla="*/ 584942 h 885825"/>
                <a:gd name="connsiteX98" fmla="*/ 163851 w 1038225"/>
                <a:gd name="connsiteY98" fmla="*/ 571781 h 885825"/>
                <a:gd name="connsiteX99" fmla="*/ 164251 w 1038225"/>
                <a:gd name="connsiteY99" fmla="*/ 568783 h 885825"/>
                <a:gd name="connsiteX100" fmla="*/ 163051 w 1038225"/>
                <a:gd name="connsiteY100" fmla="*/ 562231 h 885825"/>
                <a:gd name="connsiteX101" fmla="*/ 163851 w 1038225"/>
                <a:gd name="connsiteY101" fmla="*/ 556011 h 885825"/>
                <a:gd name="connsiteX102" fmla="*/ 163908 w 1038225"/>
                <a:gd name="connsiteY102" fmla="*/ 553624 h 885825"/>
                <a:gd name="connsiteX103" fmla="*/ 160307 w 1038225"/>
                <a:gd name="connsiteY103" fmla="*/ 545905 h 885825"/>
                <a:gd name="connsiteX104" fmla="*/ 158764 w 1038225"/>
                <a:gd name="connsiteY104" fmla="*/ 535132 h 885825"/>
                <a:gd name="connsiteX105" fmla="*/ 159507 w 1038225"/>
                <a:gd name="connsiteY105" fmla="*/ 534744 h 885825"/>
                <a:gd name="connsiteX106" fmla="*/ 157450 w 1038225"/>
                <a:gd name="connsiteY106" fmla="*/ 524193 h 885825"/>
                <a:gd name="connsiteX107" fmla="*/ 158136 w 1038225"/>
                <a:gd name="connsiteY107" fmla="*/ 519529 h 885825"/>
                <a:gd name="connsiteX108" fmla="*/ 154649 w 1038225"/>
                <a:gd name="connsiteY108" fmla="*/ 514865 h 885825"/>
                <a:gd name="connsiteX109" fmla="*/ 152592 w 1038225"/>
                <a:gd name="connsiteY109" fmla="*/ 507423 h 885825"/>
                <a:gd name="connsiteX110" fmla="*/ 155050 w 1038225"/>
                <a:gd name="connsiteY110" fmla="*/ 495151 h 885825"/>
                <a:gd name="connsiteX111" fmla="*/ 155507 w 1038225"/>
                <a:gd name="connsiteY111" fmla="*/ 489377 h 885825"/>
                <a:gd name="connsiteX112" fmla="*/ 159622 w 1038225"/>
                <a:gd name="connsiteY112" fmla="*/ 480214 h 885825"/>
                <a:gd name="connsiteX113" fmla="*/ 158421 w 1038225"/>
                <a:gd name="connsiteY113" fmla="*/ 477327 h 885825"/>
                <a:gd name="connsiteX114" fmla="*/ 156707 w 1038225"/>
                <a:gd name="connsiteY114" fmla="*/ 467110 h 885825"/>
                <a:gd name="connsiteX115" fmla="*/ 157450 w 1038225"/>
                <a:gd name="connsiteY115" fmla="*/ 464333 h 885825"/>
                <a:gd name="connsiteX116" fmla="*/ 152306 w 1038225"/>
                <a:gd name="connsiteY116" fmla="*/ 456615 h 885825"/>
                <a:gd name="connsiteX117" fmla="*/ 151563 w 1038225"/>
                <a:gd name="connsiteY117" fmla="*/ 453283 h 885825"/>
                <a:gd name="connsiteX118" fmla="*/ 152649 w 1038225"/>
                <a:gd name="connsiteY118" fmla="*/ 449784 h 885825"/>
                <a:gd name="connsiteX119" fmla="*/ 150592 w 1038225"/>
                <a:gd name="connsiteY119" fmla="*/ 444898 h 885825"/>
                <a:gd name="connsiteX120" fmla="*/ 152078 w 1038225"/>
                <a:gd name="connsiteY120" fmla="*/ 442788 h 885825"/>
                <a:gd name="connsiteX121" fmla="*/ 150249 w 1038225"/>
                <a:gd name="connsiteY121" fmla="*/ 436957 h 885825"/>
                <a:gd name="connsiteX122" fmla="*/ 150077 w 1038225"/>
                <a:gd name="connsiteY122" fmla="*/ 424574 h 885825"/>
                <a:gd name="connsiteX123" fmla="*/ 146991 w 1038225"/>
                <a:gd name="connsiteY123" fmla="*/ 416856 h 885825"/>
                <a:gd name="connsiteX124" fmla="*/ 146477 w 1038225"/>
                <a:gd name="connsiteY124" fmla="*/ 411692 h 885825"/>
                <a:gd name="connsiteX125" fmla="*/ 147677 w 1038225"/>
                <a:gd name="connsiteY125" fmla="*/ 408527 h 885825"/>
                <a:gd name="connsiteX126" fmla="*/ 146077 w 1038225"/>
                <a:gd name="connsiteY126" fmla="*/ 407416 h 885825"/>
                <a:gd name="connsiteX127" fmla="*/ 144705 w 1038225"/>
                <a:gd name="connsiteY127" fmla="*/ 397809 h 885825"/>
                <a:gd name="connsiteX128" fmla="*/ 149906 w 1038225"/>
                <a:gd name="connsiteY128" fmla="*/ 394589 h 885825"/>
                <a:gd name="connsiteX129" fmla="*/ 149392 w 1038225"/>
                <a:gd name="connsiteY129" fmla="*/ 390591 h 885825"/>
                <a:gd name="connsiteX130" fmla="*/ 144477 w 1038225"/>
                <a:gd name="connsiteY130" fmla="*/ 388702 h 885825"/>
                <a:gd name="connsiteX131" fmla="*/ 139390 w 1038225"/>
                <a:gd name="connsiteY131" fmla="*/ 381484 h 885825"/>
                <a:gd name="connsiteX132" fmla="*/ 134475 w 1038225"/>
                <a:gd name="connsiteY132" fmla="*/ 378263 h 885825"/>
                <a:gd name="connsiteX133" fmla="*/ 132361 w 1038225"/>
                <a:gd name="connsiteY133" fmla="*/ 375154 h 885825"/>
                <a:gd name="connsiteX134" fmla="*/ 134475 w 1038225"/>
                <a:gd name="connsiteY134" fmla="*/ 370767 h 885825"/>
                <a:gd name="connsiteX135" fmla="*/ 135333 w 1038225"/>
                <a:gd name="connsiteY135" fmla="*/ 365658 h 885825"/>
                <a:gd name="connsiteX136" fmla="*/ 132418 w 1038225"/>
                <a:gd name="connsiteY136" fmla="*/ 361826 h 885825"/>
                <a:gd name="connsiteX137" fmla="*/ 128875 w 1038225"/>
                <a:gd name="connsiteY137" fmla="*/ 359883 h 885825"/>
                <a:gd name="connsiteX138" fmla="*/ 126589 w 1038225"/>
                <a:gd name="connsiteY138" fmla="*/ 356218 h 885825"/>
                <a:gd name="connsiteX139" fmla="*/ 126417 w 1038225"/>
                <a:gd name="connsiteY139" fmla="*/ 352442 h 885825"/>
                <a:gd name="connsiteX140" fmla="*/ 123160 w 1038225"/>
                <a:gd name="connsiteY140" fmla="*/ 348500 h 885825"/>
                <a:gd name="connsiteX141" fmla="*/ 116416 w 1038225"/>
                <a:gd name="connsiteY141" fmla="*/ 344390 h 885825"/>
                <a:gd name="connsiteX142" fmla="*/ 118359 w 1038225"/>
                <a:gd name="connsiteY142" fmla="*/ 341225 h 885825"/>
                <a:gd name="connsiteX143" fmla="*/ 116530 w 1038225"/>
                <a:gd name="connsiteY143" fmla="*/ 337283 h 885825"/>
                <a:gd name="connsiteX144" fmla="*/ 117673 w 1038225"/>
                <a:gd name="connsiteY144" fmla="*/ 332285 h 885825"/>
                <a:gd name="connsiteX145" fmla="*/ 120245 w 1038225"/>
                <a:gd name="connsiteY145" fmla="*/ 328454 h 885825"/>
                <a:gd name="connsiteX146" fmla="*/ 124703 w 1038225"/>
                <a:gd name="connsiteY146" fmla="*/ 329065 h 885825"/>
                <a:gd name="connsiteX147" fmla="*/ 132246 w 1038225"/>
                <a:gd name="connsiteY147" fmla="*/ 338171 h 885825"/>
                <a:gd name="connsiteX148" fmla="*/ 135275 w 1038225"/>
                <a:gd name="connsiteY148" fmla="*/ 334951 h 885825"/>
                <a:gd name="connsiteX149" fmla="*/ 135733 w 1038225"/>
                <a:gd name="connsiteY149" fmla="*/ 331952 h 885825"/>
                <a:gd name="connsiteX150" fmla="*/ 142819 w 1038225"/>
                <a:gd name="connsiteY150" fmla="*/ 324567 h 885825"/>
                <a:gd name="connsiteX151" fmla="*/ 138762 w 1038225"/>
                <a:gd name="connsiteY151" fmla="*/ 320069 h 885825"/>
                <a:gd name="connsiteX152" fmla="*/ 138876 w 1038225"/>
                <a:gd name="connsiteY152" fmla="*/ 318570 h 885825"/>
                <a:gd name="connsiteX153" fmla="*/ 126817 w 1038225"/>
                <a:gd name="connsiteY153" fmla="*/ 309962 h 885825"/>
                <a:gd name="connsiteX154" fmla="*/ 125160 w 1038225"/>
                <a:gd name="connsiteY154" fmla="*/ 306742 h 885825"/>
                <a:gd name="connsiteX155" fmla="*/ 120931 w 1038225"/>
                <a:gd name="connsiteY155" fmla="*/ 302355 h 885825"/>
                <a:gd name="connsiteX156" fmla="*/ 117959 w 1038225"/>
                <a:gd name="connsiteY156" fmla="*/ 300967 h 885825"/>
                <a:gd name="connsiteX157" fmla="*/ 111901 w 1038225"/>
                <a:gd name="connsiteY157" fmla="*/ 293470 h 885825"/>
                <a:gd name="connsiteX158" fmla="*/ 111158 w 1038225"/>
                <a:gd name="connsiteY158" fmla="*/ 287251 h 885825"/>
                <a:gd name="connsiteX159" fmla="*/ 108472 w 1038225"/>
                <a:gd name="connsiteY159" fmla="*/ 287251 h 885825"/>
                <a:gd name="connsiteX160" fmla="*/ 107729 w 1038225"/>
                <a:gd name="connsiteY160" fmla="*/ 283475 h 885825"/>
                <a:gd name="connsiteX161" fmla="*/ 103328 w 1038225"/>
                <a:gd name="connsiteY161" fmla="*/ 278200 h 885825"/>
                <a:gd name="connsiteX162" fmla="*/ 98985 w 1038225"/>
                <a:gd name="connsiteY162" fmla="*/ 274702 h 885825"/>
                <a:gd name="connsiteX163" fmla="*/ 100071 w 1038225"/>
                <a:gd name="connsiteY163" fmla="*/ 272036 h 885825"/>
                <a:gd name="connsiteX164" fmla="*/ 97556 w 1038225"/>
                <a:gd name="connsiteY164" fmla="*/ 267760 h 885825"/>
                <a:gd name="connsiteX165" fmla="*/ 100642 w 1038225"/>
                <a:gd name="connsiteY165" fmla="*/ 264818 h 885825"/>
                <a:gd name="connsiteX166" fmla="*/ 100871 w 1038225"/>
                <a:gd name="connsiteY166" fmla="*/ 255544 h 885825"/>
                <a:gd name="connsiteX167" fmla="*/ 97899 w 1038225"/>
                <a:gd name="connsiteY167" fmla="*/ 253434 h 885825"/>
                <a:gd name="connsiteX168" fmla="*/ 98070 w 1038225"/>
                <a:gd name="connsiteY168" fmla="*/ 251435 h 885825"/>
                <a:gd name="connsiteX169" fmla="*/ 93670 w 1038225"/>
                <a:gd name="connsiteY169" fmla="*/ 246826 h 885825"/>
                <a:gd name="connsiteX170" fmla="*/ 88641 w 1038225"/>
                <a:gd name="connsiteY170" fmla="*/ 243050 h 885825"/>
                <a:gd name="connsiteX171" fmla="*/ 84640 w 1038225"/>
                <a:gd name="connsiteY171" fmla="*/ 233499 h 885825"/>
                <a:gd name="connsiteX172" fmla="*/ 80811 w 1038225"/>
                <a:gd name="connsiteY172" fmla="*/ 230667 h 885825"/>
                <a:gd name="connsiteX173" fmla="*/ 81897 w 1038225"/>
                <a:gd name="connsiteY173" fmla="*/ 227613 h 885825"/>
                <a:gd name="connsiteX174" fmla="*/ 79897 w 1038225"/>
                <a:gd name="connsiteY174" fmla="*/ 221505 h 885825"/>
                <a:gd name="connsiteX175" fmla="*/ 80811 w 1038225"/>
                <a:gd name="connsiteY175" fmla="*/ 218840 h 885825"/>
                <a:gd name="connsiteX176" fmla="*/ 72124 w 1038225"/>
                <a:gd name="connsiteY176" fmla="*/ 212398 h 885825"/>
                <a:gd name="connsiteX177" fmla="*/ 70467 w 1038225"/>
                <a:gd name="connsiteY177" fmla="*/ 213453 h 885825"/>
                <a:gd name="connsiteX178" fmla="*/ 67895 w 1038225"/>
                <a:gd name="connsiteY178" fmla="*/ 210844 h 885825"/>
                <a:gd name="connsiteX179" fmla="*/ 54979 w 1038225"/>
                <a:gd name="connsiteY179" fmla="*/ 203458 h 885825"/>
                <a:gd name="connsiteX180" fmla="*/ 49378 w 1038225"/>
                <a:gd name="connsiteY180" fmla="*/ 203014 h 885825"/>
                <a:gd name="connsiteX181" fmla="*/ 47892 w 1038225"/>
                <a:gd name="connsiteY181" fmla="*/ 201625 h 885825"/>
                <a:gd name="connsiteX182" fmla="*/ 42634 w 1038225"/>
                <a:gd name="connsiteY182" fmla="*/ 201514 h 885825"/>
                <a:gd name="connsiteX183" fmla="*/ 41548 w 1038225"/>
                <a:gd name="connsiteY183" fmla="*/ 199182 h 885825"/>
                <a:gd name="connsiteX184" fmla="*/ 35548 w 1038225"/>
                <a:gd name="connsiteY184" fmla="*/ 198516 h 885825"/>
                <a:gd name="connsiteX185" fmla="*/ 32747 w 1038225"/>
                <a:gd name="connsiteY185" fmla="*/ 197683 h 885825"/>
                <a:gd name="connsiteX186" fmla="*/ 24975 w 1038225"/>
                <a:gd name="connsiteY186" fmla="*/ 192019 h 885825"/>
                <a:gd name="connsiteX187" fmla="*/ 24118 w 1038225"/>
                <a:gd name="connsiteY187" fmla="*/ 188965 h 885825"/>
                <a:gd name="connsiteX188" fmla="*/ 18174 w 1038225"/>
                <a:gd name="connsiteY188" fmla="*/ 188132 h 885825"/>
                <a:gd name="connsiteX189" fmla="*/ 17374 w 1038225"/>
                <a:gd name="connsiteY189" fmla="*/ 186300 h 885825"/>
                <a:gd name="connsiteX190" fmla="*/ 12516 w 1038225"/>
                <a:gd name="connsiteY190" fmla="*/ 184523 h 885825"/>
                <a:gd name="connsiteX191" fmla="*/ 7030 w 1038225"/>
                <a:gd name="connsiteY191" fmla="*/ 178970 h 885825"/>
                <a:gd name="connsiteX192" fmla="*/ 7544 w 1038225"/>
                <a:gd name="connsiteY192" fmla="*/ 177915 h 885825"/>
                <a:gd name="connsiteX193" fmla="*/ 3543 w 1038225"/>
                <a:gd name="connsiteY193" fmla="*/ 170752 h 885825"/>
                <a:gd name="connsiteX194" fmla="*/ 4172 w 1038225"/>
                <a:gd name="connsiteY194" fmla="*/ 165310 h 885825"/>
                <a:gd name="connsiteX195" fmla="*/ 2629 w 1038225"/>
                <a:gd name="connsiteY195" fmla="*/ 158924 h 885825"/>
                <a:gd name="connsiteX196" fmla="*/ 0 w 1038225"/>
                <a:gd name="connsiteY196" fmla="*/ 157869 h 885825"/>
                <a:gd name="connsiteX197" fmla="*/ 2572 w 1038225"/>
                <a:gd name="connsiteY197" fmla="*/ 151150 h 885825"/>
                <a:gd name="connsiteX198" fmla="*/ 8401 w 1038225"/>
                <a:gd name="connsiteY198" fmla="*/ 148984 h 885825"/>
                <a:gd name="connsiteX199" fmla="*/ 16345 w 1038225"/>
                <a:gd name="connsiteY199" fmla="*/ 147596 h 885825"/>
                <a:gd name="connsiteX200" fmla="*/ 14116 w 1038225"/>
                <a:gd name="connsiteY200" fmla="*/ 145097 h 885825"/>
                <a:gd name="connsiteX201" fmla="*/ 18060 w 1038225"/>
                <a:gd name="connsiteY201" fmla="*/ 142376 h 885825"/>
                <a:gd name="connsiteX202" fmla="*/ 15716 w 1038225"/>
                <a:gd name="connsiteY202" fmla="*/ 135546 h 885825"/>
                <a:gd name="connsiteX203" fmla="*/ 12916 w 1038225"/>
                <a:gd name="connsiteY203" fmla="*/ 134491 h 885825"/>
                <a:gd name="connsiteX204" fmla="*/ 13945 w 1038225"/>
                <a:gd name="connsiteY204" fmla="*/ 131104 h 885825"/>
                <a:gd name="connsiteX205" fmla="*/ 12973 w 1038225"/>
                <a:gd name="connsiteY205" fmla="*/ 127717 h 885825"/>
                <a:gd name="connsiteX206" fmla="*/ 18631 w 1038225"/>
                <a:gd name="connsiteY206" fmla="*/ 123774 h 885825"/>
                <a:gd name="connsiteX207" fmla="*/ 24118 w 1038225"/>
                <a:gd name="connsiteY207" fmla="*/ 117111 h 885825"/>
                <a:gd name="connsiteX208" fmla="*/ 25489 w 1038225"/>
                <a:gd name="connsiteY208" fmla="*/ 109003 h 885825"/>
                <a:gd name="connsiteX209" fmla="*/ 30461 w 1038225"/>
                <a:gd name="connsiteY209" fmla="*/ 108559 h 885825"/>
                <a:gd name="connsiteX210" fmla="*/ 37719 w 1038225"/>
                <a:gd name="connsiteY210" fmla="*/ 100896 h 885825"/>
                <a:gd name="connsiteX211" fmla="*/ 30347 w 1038225"/>
                <a:gd name="connsiteY211" fmla="*/ 98342 h 885825"/>
                <a:gd name="connsiteX212" fmla="*/ 25775 w 1038225"/>
                <a:gd name="connsiteY212" fmla="*/ 95176 h 885825"/>
                <a:gd name="connsiteX213" fmla="*/ 18974 w 1038225"/>
                <a:gd name="connsiteY213" fmla="*/ 94677 h 885825"/>
                <a:gd name="connsiteX214" fmla="*/ 15202 w 1038225"/>
                <a:gd name="connsiteY214" fmla="*/ 88569 h 885825"/>
                <a:gd name="connsiteX215" fmla="*/ 16288 w 1038225"/>
                <a:gd name="connsiteY215" fmla="*/ 82294 h 885825"/>
                <a:gd name="connsiteX216" fmla="*/ 9487 w 1038225"/>
                <a:gd name="connsiteY216" fmla="*/ 81739 h 885825"/>
                <a:gd name="connsiteX217" fmla="*/ 6287 w 1038225"/>
                <a:gd name="connsiteY217" fmla="*/ 79129 h 885825"/>
                <a:gd name="connsiteX218" fmla="*/ 8115 w 1038225"/>
                <a:gd name="connsiteY218" fmla="*/ 70577 h 885825"/>
                <a:gd name="connsiteX219" fmla="*/ 6515 w 1038225"/>
                <a:gd name="connsiteY219" fmla="*/ 65413 h 885825"/>
                <a:gd name="connsiteX220" fmla="*/ 6972 w 1038225"/>
                <a:gd name="connsiteY220" fmla="*/ 62470 h 885825"/>
                <a:gd name="connsiteX221" fmla="*/ 5429 w 1038225"/>
                <a:gd name="connsiteY221" fmla="*/ 57972 h 885825"/>
                <a:gd name="connsiteX222" fmla="*/ 2343 w 1038225"/>
                <a:gd name="connsiteY222" fmla="*/ 55473 h 885825"/>
                <a:gd name="connsiteX223" fmla="*/ 2229 w 1038225"/>
                <a:gd name="connsiteY223" fmla="*/ 52752 h 885825"/>
                <a:gd name="connsiteX224" fmla="*/ 4686 w 1038225"/>
                <a:gd name="connsiteY224" fmla="*/ 52031 h 885825"/>
                <a:gd name="connsiteX225" fmla="*/ 4401 w 1038225"/>
                <a:gd name="connsiteY225" fmla="*/ 47477 h 885825"/>
                <a:gd name="connsiteX226" fmla="*/ 10459 w 1038225"/>
                <a:gd name="connsiteY226" fmla="*/ 47699 h 885825"/>
                <a:gd name="connsiteX227" fmla="*/ 14459 w 1038225"/>
                <a:gd name="connsiteY227" fmla="*/ 44923 h 885825"/>
                <a:gd name="connsiteX228" fmla="*/ 16174 w 1038225"/>
                <a:gd name="connsiteY228" fmla="*/ 45922 h 885825"/>
                <a:gd name="connsiteX229" fmla="*/ 23546 w 1038225"/>
                <a:gd name="connsiteY229" fmla="*/ 42924 h 885825"/>
                <a:gd name="connsiteX230" fmla="*/ 26118 w 1038225"/>
                <a:gd name="connsiteY230" fmla="*/ 44090 h 885825"/>
                <a:gd name="connsiteX231" fmla="*/ 28975 w 1038225"/>
                <a:gd name="connsiteY231" fmla="*/ 39981 h 885825"/>
                <a:gd name="connsiteX232" fmla="*/ 28290 w 1038225"/>
                <a:gd name="connsiteY232" fmla="*/ 35261 h 885825"/>
                <a:gd name="connsiteX233" fmla="*/ 32919 w 1038225"/>
                <a:gd name="connsiteY233" fmla="*/ 30985 h 885825"/>
                <a:gd name="connsiteX234" fmla="*/ 29490 w 1038225"/>
                <a:gd name="connsiteY234" fmla="*/ 20879 h 885825"/>
                <a:gd name="connsiteX235" fmla="*/ 38862 w 1038225"/>
                <a:gd name="connsiteY235" fmla="*/ 17325 h 885825"/>
                <a:gd name="connsiteX236" fmla="*/ 40977 w 1038225"/>
                <a:gd name="connsiteY236" fmla="*/ 14604 h 885825"/>
                <a:gd name="connsiteX237" fmla="*/ 40977 w 1038225"/>
                <a:gd name="connsiteY237" fmla="*/ 14604 h 885825"/>
                <a:gd name="connsiteX238" fmla="*/ 41663 w 1038225"/>
                <a:gd name="connsiteY238" fmla="*/ 12772 h 885825"/>
                <a:gd name="connsiteX239" fmla="*/ 41663 w 1038225"/>
                <a:gd name="connsiteY239" fmla="*/ 12772 h 885825"/>
                <a:gd name="connsiteX240" fmla="*/ 42920 w 1038225"/>
                <a:gd name="connsiteY240" fmla="*/ 11827 h 885825"/>
                <a:gd name="connsiteX241" fmla="*/ 51093 w 1038225"/>
                <a:gd name="connsiteY241" fmla="*/ 11605 h 885825"/>
                <a:gd name="connsiteX242" fmla="*/ 56293 w 1038225"/>
                <a:gd name="connsiteY242" fmla="*/ 13715 h 885825"/>
                <a:gd name="connsiteX243" fmla="*/ 63151 w 1038225"/>
                <a:gd name="connsiteY243" fmla="*/ 21323 h 885825"/>
                <a:gd name="connsiteX244" fmla="*/ 69609 w 1038225"/>
                <a:gd name="connsiteY244" fmla="*/ 21323 h 885825"/>
                <a:gd name="connsiteX245" fmla="*/ 75210 w 1038225"/>
                <a:gd name="connsiteY245" fmla="*/ 23100 h 885825"/>
                <a:gd name="connsiteX246" fmla="*/ 79668 w 1038225"/>
                <a:gd name="connsiteY246" fmla="*/ 25654 h 885825"/>
                <a:gd name="connsiteX247" fmla="*/ 84469 w 1038225"/>
                <a:gd name="connsiteY247" fmla="*/ 25765 h 885825"/>
                <a:gd name="connsiteX248" fmla="*/ 92470 w 1038225"/>
                <a:gd name="connsiteY248" fmla="*/ 24488 h 885825"/>
                <a:gd name="connsiteX249" fmla="*/ 97613 w 1038225"/>
                <a:gd name="connsiteY249" fmla="*/ 25543 h 885825"/>
                <a:gd name="connsiteX250" fmla="*/ 97327 w 1038225"/>
                <a:gd name="connsiteY250" fmla="*/ 29153 h 885825"/>
                <a:gd name="connsiteX251" fmla="*/ 100242 w 1038225"/>
                <a:gd name="connsiteY251" fmla="*/ 31818 h 885825"/>
                <a:gd name="connsiteX252" fmla="*/ 101385 w 1038225"/>
                <a:gd name="connsiteY252" fmla="*/ 37149 h 885825"/>
                <a:gd name="connsiteX253" fmla="*/ 99042 w 1038225"/>
                <a:gd name="connsiteY253" fmla="*/ 39925 h 885825"/>
                <a:gd name="connsiteX254" fmla="*/ 100014 w 1038225"/>
                <a:gd name="connsiteY254" fmla="*/ 44812 h 885825"/>
                <a:gd name="connsiteX255" fmla="*/ 98299 w 1038225"/>
                <a:gd name="connsiteY255" fmla="*/ 49921 h 885825"/>
                <a:gd name="connsiteX256" fmla="*/ 100871 w 1038225"/>
                <a:gd name="connsiteY256" fmla="*/ 52641 h 885825"/>
                <a:gd name="connsiteX257" fmla="*/ 103500 w 1038225"/>
                <a:gd name="connsiteY257" fmla="*/ 52031 h 885825"/>
                <a:gd name="connsiteX258" fmla="*/ 106243 w 1038225"/>
                <a:gd name="connsiteY258" fmla="*/ 57861 h 885825"/>
                <a:gd name="connsiteX259" fmla="*/ 106357 w 1038225"/>
                <a:gd name="connsiteY259" fmla="*/ 60915 h 885825"/>
                <a:gd name="connsiteX260" fmla="*/ 108643 w 1038225"/>
                <a:gd name="connsiteY260" fmla="*/ 60360 h 885825"/>
                <a:gd name="connsiteX261" fmla="*/ 110586 w 1038225"/>
                <a:gd name="connsiteY261" fmla="*/ 63414 h 885825"/>
                <a:gd name="connsiteX262" fmla="*/ 114587 w 1038225"/>
                <a:gd name="connsiteY262" fmla="*/ 65080 h 885825"/>
                <a:gd name="connsiteX263" fmla="*/ 117159 w 1038225"/>
                <a:gd name="connsiteY263" fmla="*/ 70522 h 885825"/>
                <a:gd name="connsiteX264" fmla="*/ 121445 w 1038225"/>
                <a:gd name="connsiteY264" fmla="*/ 74464 h 885825"/>
                <a:gd name="connsiteX265" fmla="*/ 117787 w 1038225"/>
                <a:gd name="connsiteY265" fmla="*/ 75575 h 885825"/>
                <a:gd name="connsiteX266" fmla="*/ 118302 w 1038225"/>
                <a:gd name="connsiteY266" fmla="*/ 78629 h 885825"/>
                <a:gd name="connsiteX267" fmla="*/ 121045 w 1038225"/>
                <a:gd name="connsiteY267" fmla="*/ 80295 h 885825"/>
                <a:gd name="connsiteX268" fmla="*/ 120645 w 1038225"/>
                <a:gd name="connsiteY268" fmla="*/ 85459 h 885825"/>
                <a:gd name="connsiteX269" fmla="*/ 123445 w 1038225"/>
                <a:gd name="connsiteY269" fmla="*/ 88346 h 885825"/>
                <a:gd name="connsiteX270" fmla="*/ 127846 w 1038225"/>
                <a:gd name="connsiteY270" fmla="*/ 90512 h 885825"/>
                <a:gd name="connsiteX271" fmla="*/ 129389 w 1038225"/>
                <a:gd name="connsiteY271" fmla="*/ 93344 h 885825"/>
                <a:gd name="connsiteX272" fmla="*/ 128817 w 1038225"/>
                <a:gd name="connsiteY272" fmla="*/ 101229 h 885825"/>
                <a:gd name="connsiteX273" fmla="*/ 132875 w 1038225"/>
                <a:gd name="connsiteY273" fmla="*/ 105283 h 885825"/>
                <a:gd name="connsiteX274" fmla="*/ 130989 w 1038225"/>
                <a:gd name="connsiteY274" fmla="*/ 115667 h 885825"/>
                <a:gd name="connsiteX275" fmla="*/ 134933 w 1038225"/>
                <a:gd name="connsiteY275" fmla="*/ 116389 h 885825"/>
                <a:gd name="connsiteX276" fmla="*/ 135161 w 1038225"/>
                <a:gd name="connsiteY276" fmla="*/ 122053 h 885825"/>
                <a:gd name="connsiteX277" fmla="*/ 140190 w 1038225"/>
                <a:gd name="connsiteY277" fmla="*/ 129660 h 885825"/>
                <a:gd name="connsiteX278" fmla="*/ 146077 w 1038225"/>
                <a:gd name="connsiteY278" fmla="*/ 133214 h 885825"/>
                <a:gd name="connsiteX279" fmla="*/ 150249 w 1038225"/>
                <a:gd name="connsiteY279" fmla="*/ 133603 h 885825"/>
                <a:gd name="connsiteX280" fmla="*/ 150649 w 1038225"/>
                <a:gd name="connsiteY280" fmla="*/ 135491 h 885825"/>
                <a:gd name="connsiteX281" fmla="*/ 154649 w 1038225"/>
                <a:gd name="connsiteY281" fmla="*/ 137379 h 885825"/>
                <a:gd name="connsiteX282" fmla="*/ 155564 w 1038225"/>
                <a:gd name="connsiteY282" fmla="*/ 135879 h 885825"/>
                <a:gd name="connsiteX283" fmla="*/ 161679 w 1038225"/>
                <a:gd name="connsiteY283" fmla="*/ 137601 h 885825"/>
                <a:gd name="connsiteX284" fmla="*/ 164879 w 1038225"/>
                <a:gd name="connsiteY284" fmla="*/ 141266 h 885825"/>
                <a:gd name="connsiteX285" fmla="*/ 171509 w 1038225"/>
                <a:gd name="connsiteY285" fmla="*/ 142432 h 885825"/>
                <a:gd name="connsiteX286" fmla="*/ 173223 w 1038225"/>
                <a:gd name="connsiteY286" fmla="*/ 147318 h 885825"/>
                <a:gd name="connsiteX287" fmla="*/ 175109 w 1038225"/>
                <a:gd name="connsiteY287" fmla="*/ 148318 h 885825"/>
                <a:gd name="connsiteX288" fmla="*/ 176195 w 1038225"/>
                <a:gd name="connsiteY288" fmla="*/ 154759 h 885825"/>
                <a:gd name="connsiteX289" fmla="*/ 178253 w 1038225"/>
                <a:gd name="connsiteY289" fmla="*/ 159812 h 885825"/>
                <a:gd name="connsiteX290" fmla="*/ 186140 w 1038225"/>
                <a:gd name="connsiteY290" fmla="*/ 159035 h 885825"/>
                <a:gd name="connsiteX291" fmla="*/ 188197 w 1038225"/>
                <a:gd name="connsiteY291" fmla="*/ 157424 h 885825"/>
                <a:gd name="connsiteX292" fmla="*/ 195341 w 1038225"/>
                <a:gd name="connsiteY292" fmla="*/ 161589 h 885825"/>
                <a:gd name="connsiteX293" fmla="*/ 205114 w 1038225"/>
                <a:gd name="connsiteY293" fmla="*/ 164143 h 885825"/>
                <a:gd name="connsiteX294" fmla="*/ 207971 w 1038225"/>
                <a:gd name="connsiteY294" fmla="*/ 169641 h 885825"/>
                <a:gd name="connsiteX295" fmla="*/ 212714 w 1038225"/>
                <a:gd name="connsiteY295" fmla="*/ 169474 h 885825"/>
                <a:gd name="connsiteX296" fmla="*/ 213286 w 1038225"/>
                <a:gd name="connsiteY296" fmla="*/ 171251 h 885825"/>
                <a:gd name="connsiteX297" fmla="*/ 218315 w 1038225"/>
                <a:gd name="connsiteY297" fmla="*/ 172140 h 885825"/>
                <a:gd name="connsiteX298" fmla="*/ 219916 w 1038225"/>
                <a:gd name="connsiteY298" fmla="*/ 175916 h 885825"/>
                <a:gd name="connsiteX299" fmla="*/ 223859 w 1038225"/>
                <a:gd name="connsiteY299" fmla="*/ 171806 h 885825"/>
                <a:gd name="connsiteX300" fmla="*/ 224430 w 1038225"/>
                <a:gd name="connsiteY300" fmla="*/ 165587 h 885825"/>
                <a:gd name="connsiteX301" fmla="*/ 226774 w 1038225"/>
                <a:gd name="connsiteY301" fmla="*/ 159257 h 885825"/>
                <a:gd name="connsiteX302" fmla="*/ 224202 w 1038225"/>
                <a:gd name="connsiteY302" fmla="*/ 154704 h 885825"/>
                <a:gd name="connsiteX303" fmla="*/ 226431 w 1038225"/>
                <a:gd name="connsiteY303" fmla="*/ 151150 h 885825"/>
                <a:gd name="connsiteX304" fmla="*/ 228031 w 1038225"/>
                <a:gd name="connsiteY304" fmla="*/ 152927 h 885825"/>
                <a:gd name="connsiteX305" fmla="*/ 232260 w 1038225"/>
                <a:gd name="connsiteY305" fmla="*/ 152816 h 885825"/>
                <a:gd name="connsiteX306" fmla="*/ 234717 w 1038225"/>
                <a:gd name="connsiteY306" fmla="*/ 147096 h 885825"/>
                <a:gd name="connsiteX307" fmla="*/ 234717 w 1038225"/>
                <a:gd name="connsiteY307" fmla="*/ 141321 h 885825"/>
                <a:gd name="connsiteX308" fmla="*/ 241233 w 1038225"/>
                <a:gd name="connsiteY308" fmla="*/ 147818 h 885825"/>
                <a:gd name="connsiteX309" fmla="*/ 242033 w 1038225"/>
                <a:gd name="connsiteY309" fmla="*/ 152094 h 885825"/>
                <a:gd name="connsiteX310" fmla="*/ 249634 w 1038225"/>
                <a:gd name="connsiteY310" fmla="*/ 154204 h 885825"/>
                <a:gd name="connsiteX311" fmla="*/ 248834 w 1038225"/>
                <a:gd name="connsiteY311" fmla="*/ 157869 h 885825"/>
                <a:gd name="connsiteX312" fmla="*/ 252091 w 1038225"/>
                <a:gd name="connsiteY312" fmla="*/ 157869 h 885825"/>
                <a:gd name="connsiteX313" fmla="*/ 257521 w 1038225"/>
                <a:gd name="connsiteY313" fmla="*/ 164366 h 885825"/>
                <a:gd name="connsiteX314" fmla="*/ 256949 w 1038225"/>
                <a:gd name="connsiteY314" fmla="*/ 168197 h 885825"/>
                <a:gd name="connsiteX315" fmla="*/ 259006 w 1038225"/>
                <a:gd name="connsiteY315" fmla="*/ 176804 h 885825"/>
                <a:gd name="connsiteX316" fmla="*/ 254263 w 1038225"/>
                <a:gd name="connsiteY316" fmla="*/ 182912 h 885825"/>
                <a:gd name="connsiteX317" fmla="*/ 256263 w 1038225"/>
                <a:gd name="connsiteY317" fmla="*/ 186077 h 885825"/>
                <a:gd name="connsiteX318" fmla="*/ 263693 w 1038225"/>
                <a:gd name="connsiteY318" fmla="*/ 187132 h 885825"/>
                <a:gd name="connsiteX319" fmla="*/ 265407 w 1038225"/>
                <a:gd name="connsiteY319" fmla="*/ 189798 h 885825"/>
                <a:gd name="connsiteX320" fmla="*/ 267408 w 1038225"/>
                <a:gd name="connsiteY320" fmla="*/ 184967 h 885825"/>
                <a:gd name="connsiteX321" fmla="*/ 267522 w 1038225"/>
                <a:gd name="connsiteY321" fmla="*/ 179914 h 885825"/>
                <a:gd name="connsiteX322" fmla="*/ 270094 w 1038225"/>
                <a:gd name="connsiteY322" fmla="*/ 174805 h 885825"/>
                <a:gd name="connsiteX323" fmla="*/ 277580 w 1038225"/>
                <a:gd name="connsiteY323" fmla="*/ 177359 h 885825"/>
                <a:gd name="connsiteX324" fmla="*/ 283124 w 1038225"/>
                <a:gd name="connsiteY324" fmla="*/ 173306 h 885825"/>
                <a:gd name="connsiteX325" fmla="*/ 281181 w 1038225"/>
                <a:gd name="connsiteY325" fmla="*/ 179636 h 885825"/>
                <a:gd name="connsiteX326" fmla="*/ 285067 w 1038225"/>
                <a:gd name="connsiteY326" fmla="*/ 175971 h 885825"/>
                <a:gd name="connsiteX327" fmla="*/ 287925 w 1038225"/>
                <a:gd name="connsiteY327" fmla="*/ 180080 h 885825"/>
                <a:gd name="connsiteX328" fmla="*/ 289696 w 1038225"/>
                <a:gd name="connsiteY328" fmla="*/ 180080 h 885825"/>
                <a:gd name="connsiteX329" fmla="*/ 294040 w 1038225"/>
                <a:gd name="connsiteY329" fmla="*/ 186966 h 885825"/>
                <a:gd name="connsiteX330" fmla="*/ 296669 w 1038225"/>
                <a:gd name="connsiteY330" fmla="*/ 193852 h 885825"/>
                <a:gd name="connsiteX331" fmla="*/ 302041 w 1038225"/>
                <a:gd name="connsiteY331" fmla="*/ 195628 h 885825"/>
                <a:gd name="connsiteX332" fmla="*/ 305984 w 1038225"/>
                <a:gd name="connsiteY332" fmla="*/ 198627 h 885825"/>
                <a:gd name="connsiteX333" fmla="*/ 307127 w 1038225"/>
                <a:gd name="connsiteY333" fmla="*/ 196406 h 885825"/>
                <a:gd name="connsiteX334" fmla="*/ 307470 w 1038225"/>
                <a:gd name="connsiteY334" fmla="*/ 188743 h 885825"/>
                <a:gd name="connsiteX335" fmla="*/ 308556 w 1038225"/>
                <a:gd name="connsiteY335" fmla="*/ 187410 h 885825"/>
                <a:gd name="connsiteX336" fmla="*/ 311985 w 1038225"/>
                <a:gd name="connsiteY336" fmla="*/ 189409 h 885825"/>
                <a:gd name="connsiteX337" fmla="*/ 312157 w 1038225"/>
                <a:gd name="connsiteY337" fmla="*/ 185522 h 885825"/>
                <a:gd name="connsiteX338" fmla="*/ 310156 w 1038225"/>
                <a:gd name="connsiteY338" fmla="*/ 181913 h 885825"/>
                <a:gd name="connsiteX339" fmla="*/ 317643 w 1038225"/>
                <a:gd name="connsiteY339" fmla="*/ 185689 h 885825"/>
                <a:gd name="connsiteX340" fmla="*/ 323472 w 1038225"/>
                <a:gd name="connsiteY340" fmla="*/ 185133 h 885825"/>
                <a:gd name="connsiteX341" fmla="*/ 328445 w 1038225"/>
                <a:gd name="connsiteY341" fmla="*/ 186910 h 885825"/>
                <a:gd name="connsiteX342" fmla="*/ 332559 w 1038225"/>
                <a:gd name="connsiteY342" fmla="*/ 190464 h 885825"/>
                <a:gd name="connsiteX343" fmla="*/ 334845 w 1038225"/>
                <a:gd name="connsiteY343" fmla="*/ 188188 h 885825"/>
                <a:gd name="connsiteX344" fmla="*/ 338617 w 1038225"/>
                <a:gd name="connsiteY344" fmla="*/ 187466 h 885825"/>
                <a:gd name="connsiteX345" fmla="*/ 341703 w 1038225"/>
                <a:gd name="connsiteY345" fmla="*/ 183856 h 885825"/>
                <a:gd name="connsiteX346" fmla="*/ 346047 w 1038225"/>
                <a:gd name="connsiteY346" fmla="*/ 181413 h 885825"/>
                <a:gd name="connsiteX347" fmla="*/ 350447 w 1038225"/>
                <a:gd name="connsiteY347" fmla="*/ 184078 h 885825"/>
                <a:gd name="connsiteX348" fmla="*/ 353476 w 1038225"/>
                <a:gd name="connsiteY348" fmla="*/ 183745 h 885825"/>
                <a:gd name="connsiteX349" fmla="*/ 359591 w 1038225"/>
                <a:gd name="connsiteY349" fmla="*/ 176637 h 885825"/>
                <a:gd name="connsiteX350" fmla="*/ 360906 w 1038225"/>
                <a:gd name="connsiteY350" fmla="*/ 165698 h 885825"/>
                <a:gd name="connsiteX351" fmla="*/ 359649 w 1038225"/>
                <a:gd name="connsiteY351" fmla="*/ 162311 h 885825"/>
                <a:gd name="connsiteX352" fmla="*/ 355420 w 1038225"/>
                <a:gd name="connsiteY352" fmla="*/ 158202 h 885825"/>
                <a:gd name="connsiteX353" fmla="*/ 350390 w 1038225"/>
                <a:gd name="connsiteY353" fmla="*/ 156314 h 885825"/>
                <a:gd name="connsiteX354" fmla="*/ 351362 w 1038225"/>
                <a:gd name="connsiteY354" fmla="*/ 151649 h 885825"/>
                <a:gd name="connsiteX355" fmla="*/ 350847 w 1038225"/>
                <a:gd name="connsiteY355" fmla="*/ 147540 h 885825"/>
                <a:gd name="connsiteX356" fmla="*/ 355934 w 1038225"/>
                <a:gd name="connsiteY356" fmla="*/ 148096 h 885825"/>
                <a:gd name="connsiteX357" fmla="*/ 354791 w 1038225"/>
                <a:gd name="connsiteY357" fmla="*/ 145264 h 885825"/>
                <a:gd name="connsiteX358" fmla="*/ 355991 w 1038225"/>
                <a:gd name="connsiteY358" fmla="*/ 141765 h 885825"/>
                <a:gd name="connsiteX359" fmla="*/ 352448 w 1038225"/>
                <a:gd name="connsiteY359" fmla="*/ 140099 h 885825"/>
                <a:gd name="connsiteX360" fmla="*/ 352219 w 1038225"/>
                <a:gd name="connsiteY360" fmla="*/ 136823 h 885825"/>
                <a:gd name="connsiteX361" fmla="*/ 354619 w 1038225"/>
                <a:gd name="connsiteY361" fmla="*/ 135268 h 885825"/>
                <a:gd name="connsiteX362" fmla="*/ 349590 w 1038225"/>
                <a:gd name="connsiteY362" fmla="*/ 124773 h 885825"/>
                <a:gd name="connsiteX363" fmla="*/ 350447 w 1038225"/>
                <a:gd name="connsiteY363" fmla="*/ 121830 h 885825"/>
                <a:gd name="connsiteX364" fmla="*/ 353419 w 1038225"/>
                <a:gd name="connsiteY364" fmla="*/ 120164 h 885825"/>
                <a:gd name="connsiteX365" fmla="*/ 355820 w 1038225"/>
                <a:gd name="connsiteY365" fmla="*/ 116500 h 885825"/>
                <a:gd name="connsiteX366" fmla="*/ 359077 w 1038225"/>
                <a:gd name="connsiteY366" fmla="*/ 117943 h 885825"/>
                <a:gd name="connsiteX367" fmla="*/ 366449 w 1038225"/>
                <a:gd name="connsiteY367" fmla="*/ 117277 h 885825"/>
                <a:gd name="connsiteX368" fmla="*/ 374279 w 1038225"/>
                <a:gd name="connsiteY368" fmla="*/ 129383 h 885825"/>
                <a:gd name="connsiteX369" fmla="*/ 375422 w 1038225"/>
                <a:gd name="connsiteY369" fmla="*/ 128883 h 885825"/>
                <a:gd name="connsiteX370" fmla="*/ 374736 w 1038225"/>
                <a:gd name="connsiteY370" fmla="*/ 123385 h 885825"/>
                <a:gd name="connsiteX371" fmla="*/ 376279 w 1038225"/>
                <a:gd name="connsiteY371" fmla="*/ 121386 h 885825"/>
                <a:gd name="connsiteX372" fmla="*/ 384109 w 1038225"/>
                <a:gd name="connsiteY372" fmla="*/ 121220 h 885825"/>
                <a:gd name="connsiteX373" fmla="*/ 386681 w 1038225"/>
                <a:gd name="connsiteY373" fmla="*/ 124996 h 885825"/>
                <a:gd name="connsiteX374" fmla="*/ 390624 w 1038225"/>
                <a:gd name="connsiteY374" fmla="*/ 127828 h 885825"/>
                <a:gd name="connsiteX375" fmla="*/ 397654 w 1038225"/>
                <a:gd name="connsiteY375" fmla="*/ 135157 h 885825"/>
                <a:gd name="connsiteX376" fmla="*/ 400226 w 1038225"/>
                <a:gd name="connsiteY376" fmla="*/ 131326 h 885825"/>
                <a:gd name="connsiteX377" fmla="*/ 399540 w 1038225"/>
                <a:gd name="connsiteY377" fmla="*/ 128327 h 885825"/>
                <a:gd name="connsiteX378" fmla="*/ 404740 w 1038225"/>
                <a:gd name="connsiteY378" fmla="*/ 122774 h 885825"/>
                <a:gd name="connsiteX379" fmla="*/ 407141 w 1038225"/>
                <a:gd name="connsiteY379" fmla="*/ 115334 h 885825"/>
                <a:gd name="connsiteX380" fmla="*/ 401769 w 1038225"/>
                <a:gd name="connsiteY380" fmla="*/ 113390 h 885825"/>
                <a:gd name="connsiteX381" fmla="*/ 399140 w 1038225"/>
                <a:gd name="connsiteY381" fmla="*/ 110558 h 885825"/>
                <a:gd name="connsiteX382" fmla="*/ 400454 w 1038225"/>
                <a:gd name="connsiteY382" fmla="*/ 103783 h 885825"/>
                <a:gd name="connsiteX383" fmla="*/ 403426 w 1038225"/>
                <a:gd name="connsiteY383" fmla="*/ 98231 h 885825"/>
                <a:gd name="connsiteX384" fmla="*/ 410227 w 1038225"/>
                <a:gd name="connsiteY384" fmla="*/ 95787 h 885825"/>
                <a:gd name="connsiteX385" fmla="*/ 411027 w 1038225"/>
                <a:gd name="connsiteY385" fmla="*/ 87125 h 885825"/>
                <a:gd name="connsiteX386" fmla="*/ 410227 w 1038225"/>
                <a:gd name="connsiteY386" fmla="*/ 86569 h 885825"/>
                <a:gd name="connsiteX387" fmla="*/ 411541 w 1038225"/>
                <a:gd name="connsiteY387" fmla="*/ 84570 h 885825"/>
                <a:gd name="connsiteX388" fmla="*/ 415999 w 1038225"/>
                <a:gd name="connsiteY388" fmla="*/ 84793 h 885825"/>
                <a:gd name="connsiteX389" fmla="*/ 417199 w 1038225"/>
                <a:gd name="connsiteY389" fmla="*/ 79462 h 885825"/>
                <a:gd name="connsiteX390" fmla="*/ 420914 w 1038225"/>
                <a:gd name="connsiteY390" fmla="*/ 82183 h 885825"/>
                <a:gd name="connsiteX391" fmla="*/ 423029 w 1038225"/>
                <a:gd name="connsiteY391" fmla="*/ 86514 h 885825"/>
                <a:gd name="connsiteX392" fmla="*/ 422972 w 1038225"/>
                <a:gd name="connsiteY392" fmla="*/ 92900 h 885825"/>
                <a:gd name="connsiteX393" fmla="*/ 426686 w 1038225"/>
                <a:gd name="connsiteY393" fmla="*/ 97231 h 885825"/>
                <a:gd name="connsiteX394" fmla="*/ 423829 w 1038225"/>
                <a:gd name="connsiteY394" fmla="*/ 99119 h 885825"/>
                <a:gd name="connsiteX395" fmla="*/ 421200 w 1038225"/>
                <a:gd name="connsiteY395" fmla="*/ 103783 h 885825"/>
                <a:gd name="connsiteX396" fmla="*/ 420285 w 1038225"/>
                <a:gd name="connsiteY396" fmla="*/ 111502 h 885825"/>
                <a:gd name="connsiteX397" fmla="*/ 410284 w 1038225"/>
                <a:gd name="connsiteY397" fmla="*/ 116555 h 885825"/>
                <a:gd name="connsiteX398" fmla="*/ 410341 w 1038225"/>
                <a:gd name="connsiteY398" fmla="*/ 118776 h 885825"/>
                <a:gd name="connsiteX399" fmla="*/ 415885 w 1038225"/>
                <a:gd name="connsiteY399" fmla="*/ 122663 h 885825"/>
                <a:gd name="connsiteX400" fmla="*/ 416971 w 1038225"/>
                <a:gd name="connsiteY400" fmla="*/ 125884 h 885825"/>
                <a:gd name="connsiteX401" fmla="*/ 415485 w 1038225"/>
                <a:gd name="connsiteY401" fmla="*/ 133158 h 885825"/>
                <a:gd name="connsiteX402" fmla="*/ 419199 w 1038225"/>
                <a:gd name="connsiteY402" fmla="*/ 134935 h 885825"/>
                <a:gd name="connsiteX403" fmla="*/ 421200 w 1038225"/>
                <a:gd name="connsiteY403" fmla="*/ 131326 h 885825"/>
                <a:gd name="connsiteX404" fmla="*/ 424400 w 1038225"/>
                <a:gd name="connsiteY404" fmla="*/ 129327 h 885825"/>
                <a:gd name="connsiteX405" fmla="*/ 425657 w 1038225"/>
                <a:gd name="connsiteY405" fmla="*/ 125662 h 885825"/>
                <a:gd name="connsiteX406" fmla="*/ 431087 w 1038225"/>
                <a:gd name="connsiteY406" fmla="*/ 124218 h 885825"/>
                <a:gd name="connsiteX407" fmla="*/ 436745 w 1038225"/>
                <a:gd name="connsiteY407" fmla="*/ 125329 h 885825"/>
                <a:gd name="connsiteX408" fmla="*/ 439945 w 1038225"/>
                <a:gd name="connsiteY408" fmla="*/ 123663 h 885825"/>
                <a:gd name="connsiteX409" fmla="*/ 439945 w 1038225"/>
                <a:gd name="connsiteY409" fmla="*/ 121164 h 885825"/>
                <a:gd name="connsiteX410" fmla="*/ 442517 w 1038225"/>
                <a:gd name="connsiteY410" fmla="*/ 114390 h 885825"/>
                <a:gd name="connsiteX411" fmla="*/ 445089 w 1038225"/>
                <a:gd name="connsiteY411" fmla="*/ 116000 h 885825"/>
                <a:gd name="connsiteX412" fmla="*/ 446518 w 1038225"/>
                <a:gd name="connsiteY412" fmla="*/ 119443 h 885825"/>
                <a:gd name="connsiteX413" fmla="*/ 450289 w 1038225"/>
                <a:gd name="connsiteY413" fmla="*/ 121608 h 885825"/>
                <a:gd name="connsiteX414" fmla="*/ 451833 w 1038225"/>
                <a:gd name="connsiteY414" fmla="*/ 118888 h 885825"/>
                <a:gd name="connsiteX415" fmla="*/ 449489 w 1038225"/>
                <a:gd name="connsiteY415" fmla="*/ 109003 h 885825"/>
                <a:gd name="connsiteX416" fmla="*/ 451890 w 1038225"/>
                <a:gd name="connsiteY416" fmla="*/ 107615 h 885825"/>
                <a:gd name="connsiteX417" fmla="*/ 455604 w 1038225"/>
                <a:gd name="connsiteY417" fmla="*/ 100952 h 885825"/>
                <a:gd name="connsiteX418" fmla="*/ 459148 w 1038225"/>
                <a:gd name="connsiteY418" fmla="*/ 100452 h 885825"/>
                <a:gd name="connsiteX419" fmla="*/ 460462 w 1038225"/>
                <a:gd name="connsiteY419" fmla="*/ 102229 h 885825"/>
                <a:gd name="connsiteX420" fmla="*/ 465892 w 1038225"/>
                <a:gd name="connsiteY420" fmla="*/ 100618 h 885825"/>
                <a:gd name="connsiteX421" fmla="*/ 468120 w 1038225"/>
                <a:gd name="connsiteY421" fmla="*/ 101507 h 885825"/>
                <a:gd name="connsiteX422" fmla="*/ 473207 w 1038225"/>
                <a:gd name="connsiteY422" fmla="*/ 95898 h 885825"/>
                <a:gd name="connsiteX423" fmla="*/ 474578 w 1038225"/>
                <a:gd name="connsiteY423" fmla="*/ 96509 h 885825"/>
                <a:gd name="connsiteX424" fmla="*/ 474464 w 1038225"/>
                <a:gd name="connsiteY424" fmla="*/ 90734 h 885825"/>
                <a:gd name="connsiteX425" fmla="*/ 473093 w 1038225"/>
                <a:gd name="connsiteY425" fmla="*/ 87291 h 885825"/>
                <a:gd name="connsiteX426" fmla="*/ 476007 w 1038225"/>
                <a:gd name="connsiteY426" fmla="*/ 86070 h 885825"/>
                <a:gd name="connsiteX427" fmla="*/ 472521 w 1038225"/>
                <a:gd name="connsiteY427" fmla="*/ 82571 h 885825"/>
                <a:gd name="connsiteX428" fmla="*/ 463834 w 1038225"/>
                <a:gd name="connsiteY428" fmla="*/ 79129 h 885825"/>
                <a:gd name="connsiteX429" fmla="*/ 460920 w 1038225"/>
                <a:gd name="connsiteY429" fmla="*/ 72465 h 885825"/>
                <a:gd name="connsiteX430" fmla="*/ 463434 w 1038225"/>
                <a:gd name="connsiteY430" fmla="*/ 65746 h 885825"/>
                <a:gd name="connsiteX431" fmla="*/ 458062 w 1038225"/>
                <a:gd name="connsiteY431" fmla="*/ 66468 h 885825"/>
                <a:gd name="connsiteX432" fmla="*/ 461777 w 1038225"/>
                <a:gd name="connsiteY432" fmla="*/ 62526 h 885825"/>
                <a:gd name="connsiteX433" fmla="*/ 459148 w 1038225"/>
                <a:gd name="connsiteY433" fmla="*/ 59249 h 885825"/>
                <a:gd name="connsiteX434" fmla="*/ 454233 w 1038225"/>
                <a:gd name="connsiteY434" fmla="*/ 58916 h 885825"/>
                <a:gd name="connsiteX435" fmla="*/ 455890 w 1038225"/>
                <a:gd name="connsiteY435" fmla="*/ 55085 h 885825"/>
                <a:gd name="connsiteX436" fmla="*/ 455147 w 1038225"/>
                <a:gd name="connsiteY436" fmla="*/ 50587 h 885825"/>
                <a:gd name="connsiteX437" fmla="*/ 444289 w 1038225"/>
                <a:gd name="connsiteY437" fmla="*/ 38981 h 885825"/>
                <a:gd name="connsiteX438" fmla="*/ 447261 w 1038225"/>
                <a:gd name="connsiteY438" fmla="*/ 36982 h 885825"/>
                <a:gd name="connsiteX439" fmla="*/ 452633 w 1038225"/>
                <a:gd name="connsiteY439" fmla="*/ 39203 h 885825"/>
                <a:gd name="connsiteX440" fmla="*/ 454747 w 1038225"/>
                <a:gd name="connsiteY440" fmla="*/ 36593 h 885825"/>
                <a:gd name="connsiteX441" fmla="*/ 458291 w 1038225"/>
                <a:gd name="connsiteY441" fmla="*/ 37593 h 885825"/>
                <a:gd name="connsiteX442" fmla="*/ 460977 w 1038225"/>
                <a:gd name="connsiteY442" fmla="*/ 35761 h 885825"/>
                <a:gd name="connsiteX443" fmla="*/ 463720 w 1038225"/>
                <a:gd name="connsiteY443" fmla="*/ 38481 h 885825"/>
                <a:gd name="connsiteX444" fmla="*/ 468063 w 1038225"/>
                <a:gd name="connsiteY444" fmla="*/ 38259 h 885825"/>
                <a:gd name="connsiteX445" fmla="*/ 469378 w 1038225"/>
                <a:gd name="connsiteY445" fmla="*/ 31374 h 885825"/>
                <a:gd name="connsiteX446" fmla="*/ 472235 w 1038225"/>
                <a:gd name="connsiteY446" fmla="*/ 25321 h 885825"/>
                <a:gd name="connsiteX447" fmla="*/ 475379 w 1038225"/>
                <a:gd name="connsiteY447" fmla="*/ 26931 h 885825"/>
                <a:gd name="connsiteX448" fmla="*/ 479150 w 1038225"/>
                <a:gd name="connsiteY448" fmla="*/ 25432 h 885825"/>
                <a:gd name="connsiteX449" fmla="*/ 488809 w 1038225"/>
                <a:gd name="connsiteY449" fmla="*/ 23933 h 885825"/>
                <a:gd name="connsiteX450" fmla="*/ 491895 w 1038225"/>
                <a:gd name="connsiteY450" fmla="*/ 26098 h 885825"/>
                <a:gd name="connsiteX451" fmla="*/ 492524 w 1038225"/>
                <a:gd name="connsiteY451" fmla="*/ 22378 h 885825"/>
                <a:gd name="connsiteX452" fmla="*/ 487209 w 1038225"/>
                <a:gd name="connsiteY452" fmla="*/ 18547 h 885825"/>
                <a:gd name="connsiteX453" fmla="*/ 492066 w 1038225"/>
                <a:gd name="connsiteY453" fmla="*/ 16492 h 885825"/>
                <a:gd name="connsiteX454" fmla="*/ 493267 w 1038225"/>
                <a:gd name="connsiteY454" fmla="*/ 13493 h 885825"/>
                <a:gd name="connsiteX455" fmla="*/ 496124 w 1038225"/>
                <a:gd name="connsiteY455" fmla="*/ 12827 h 885825"/>
                <a:gd name="connsiteX456" fmla="*/ 499268 w 1038225"/>
                <a:gd name="connsiteY456" fmla="*/ 8663 h 885825"/>
                <a:gd name="connsiteX457" fmla="*/ 504011 w 1038225"/>
                <a:gd name="connsiteY457" fmla="*/ 8551 h 885825"/>
                <a:gd name="connsiteX458" fmla="*/ 505726 w 1038225"/>
                <a:gd name="connsiteY458" fmla="*/ 4498 h 885825"/>
                <a:gd name="connsiteX459" fmla="*/ 511155 w 1038225"/>
                <a:gd name="connsiteY459" fmla="*/ 4720 h 885825"/>
                <a:gd name="connsiteX460" fmla="*/ 511441 w 1038225"/>
                <a:gd name="connsiteY460" fmla="*/ 1333 h 885825"/>
                <a:gd name="connsiteX461" fmla="*/ 516241 w 1038225"/>
                <a:gd name="connsiteY461" fmla="*/ 0 h 885825"/>
                <a:gd name="connsiteX462" fmla="*/ 519727 w 1038225"/>
                <a:gd name="connsiteY462" fmla="*/ 2332 h 885825"/>
                <a:gd name="connsiteX463" fmla="*/ 522356 w 1038225"/>
                <a:gd name="connsiteY463" fmla="*/ 6774 h 885825"/>
                <a:gd name="connsiteX464" fmla="*/ 521956 w 1038225"/>
                <a:gd name="connsiteY464" fmla="*/ 12050 h 885825"/>
                <a:gd name="connsiteX465" fmla="*/ 524985 w 1038225"/>
                <a:gd name="connsiteY465" fmla="*/ 14382 h 885825"/>
                <a:gd name="connsiteX466" fmla="*/ 529272 w 1038225"/>
                <a:gd name="connsiteY466" fmla="*/ 13216 h 885825"/>
                <a:gd name="connsiteX467" fmla="*/ 533729 w 1038225"/>
                <a:gd name="connsiteY467" fmla="*/ 14715 h 885825"/>
                <a:gd name="connsiteX468" fmla="*/ 535958 w 1038225"/>
                <a:gd name="connsiteY468" fmla="*/ 16936 h 885825"/>
                <a:gd name="connsiteX469" fmla="*/ 535730 w 1038225"/>
                <a:gd name="connsiteY469" fmla="*/ 22489 h 885825"/>
                <a:gd name="connsiteX470" fmla="*/ 541045 w 1038225"/>
                <a:gd name="connsiteY470" fmla="*/ 26154 h 885825"/>
                <a:gd name="connsiteX471" fmla="*/ 536473 w 1038225"/>
                <a:gd name="connsiteY471" fmla="*/ 27709 h 885825"/>
                <a:gd name="connsiteX472" fmla="*/ 535558 w 1038225"/>
                <a:gd name="connsiteY472" fmla="*/ 31207 h 885825"/>
                <a:gd name="connsiteX473" fmla="*/ 538130 w 1038225"/>
                <a:gd name="connsiteY473" fmla="*/ 30985 h 885825"/>
                <a:gd name="connsiteX474" fmla="*/ 539044 w 1038225"/>
                <a:gd name="connsiteY474" fmla="*/ 35205 h 885825"/>
                <a:gd name="connsiteX475" fmla="*/ 535615 w 1038225"/>
                <a:gd name="connsiteY475" fmla="*/ 40314 h 885825"/>
                <a:gd name="connsiteX476" fmla="*/ 536644 w 1038225"/>
                <a:gd name="connsiteY476" fmla="*/ 42702 h 885825"/>
                <a:gd name="connsiteX477" fmla="*/ 539730 w 1038225"/>
                <a:gd name="connsiteY477" fmla="*/ 42979 h 885825"/>
                <a:gd name="connsiteX478" fmla="*/ 541273 w 1038225"/>
                <a:gd name="connsiteY478" fmla="*/ 46200 h 885825"/>
                <a:gd name="connsiteX479" fmla="*/ 538701 w 1038225"/>
                <a:gd name="connsiteY479" fmla="*/ 55307 h 885825"/>
                <a:gd name="connsiteX480" fmla="*/ 539787 w 1038225"/>
                <a:gd name="connsiteY480" fmla="*/ 56806 h 885825"/>
                <a:gd name="connsiteX481" fmla="*/ 545617 w 1038225"/>
                <a:gd name="connsiteY481" fmla="*/ 58028 h 885825"/>
                <a:gd name="connsiteX482" fmla="*/ 547617 w 1038225"/>
                <a:gd name="connsiteY482" fmla="*/ 55862 h 885825"/>
                <a:gd name="connsiteX483" fmla="*/ 550875 w 1038225"/>
                <a:gd name="connsiteY483" fmla="*/ 57195 h 885825"/>
                <a:gd name="connsiteX484" fmla="*/ 550303 w 1038225"/>
                <a:gd name="connsiteY484" fmla="*/ 60304 h 885825"/>
                <a:gd name="connsiteX485" fmla="*/ 557333 w 1038225"/>
                <a:gd name="connsiteY485" fmla="*/ 63747 h 885825"/>
                <a:gd name="connsiteX486" fmla="*/ 564762 w 1038225"/>
                <a:gd name="connsiteY486" fmla="*/ 62692 h 885825"/>
                <a:gd name="connsiteX487" fmla="*/ 567562 w 1038225"/>
                <a:gd name="connsiteY487" fmla="*/ 57195 h 885825"/>
                <a:gd name="connsiteX488" fmla="*/ 572535 w 1038225"/>
                <a:gd name="connsiteY488" fmla="*/ 56640 h 885825"/>
                <a:gd name="connsiteX489" fmla="*/ 575049 w 1038225"/>
                <a:gd name="connsiteY489" fmla="*/ 66413 h 885825"/>
                <a:gd name="connsiteX490" fmla="*/ 572706 w 1038225"/>
                <a:gd name="connsiteY490" fmla="*/ 71022 h 885825"/>
                <a:gd name="connsiteX491" fmla="*/ 575678 w 1038225"/>
                <a:gd name="connsiteY491" fmla="*/ 71799 h 885825"/>
                <a:gd name="connsiteX492" fmla="*/ 576764 w 1038225"/>
                <a:gd name="connsiteY492" fmla="*/ 68634 h 885825"/>
                <a:gd name="connsiteX493" fmla="*/ 579507 w 1038225"/>
                <a:gd name="connsiteY493" fmla="*/ 66801 h 885825"/>
                <a:gd name="connsiteX494" fmla="*/ 584365 w 1038225"/>
                <a:gd name="connsiteY494" fmla="*/ 67634 h 885825"/>
                <a:gd name="connsiteX495" fmla="*/ 586422 w 1038225"/>
                <a:gd name="connsiteY495" fmla="*/ 70188 h 885825"/>
                <a:gd name="connsiteX496" fmla="*/ 588537 w 1038225"/>
                <a:gd name="connsiteY496" fmla="*/ 69300 h 885825"/>
                <a:gd name="connsiteX497" fmla="*/ 596652 w 1038225"/>
                <a:gd name="connsiteY497" fmla="*/ 73187 h 885825"/>
                <a:gd name="connsiteX498" fmla="*/ 604368 w 1038225"/>
                <a:gd name="connsiteY498" fmla="*/ 70577 h 885825"/>
                <a:gd name="connsiteX499" fmla="*/ 615397 w 1038225"/>
                <a:gd name="connsiteY499" fmla="*/ 71854 h 885825"/>
                <a:gd name="connsiteX500" fmla="*/ 621512 w 1038225"/>
                <a:gd name="connsiteY500" fmla="*/ 70133 h 885825"/>
                <a:gd name="connsiteX501" fmla="*/ 626827 w 1038225"/>
                <a:gd name="connsiteY501" fmla="*/ 72687 h 885825"/>
                <a:gd name="connsiteX502" fmla="*/ 633629 w 1038225"/>
                <a:gd name="connsiteY502" fmla="*/ 79795 h 885825"/>
                <a:gd name="connsiteX503" fmla="*/ 631628 w 1038225"/>
                <a:gd name="connsiteY503" fmla="*/ 86125 h 885825"/>
                <a:gd name="connsiteX504" fmla="*/ 633972 w 1038225"/>
                <a:gd name="connsiteY504" fmla="*/ 93899 h 885825"/>
                <a:gd name="connsiteX505" fmla="*/ 637000 w 1038225"/>
                <a:gd name="connsiteY505" fmla="*/ 96787 h 885825"/>
                <a:gd name="connsiteX506" fmla="*/ 637686 w 1038225"/>
                <a:gd name="connsiteY506" fmla="*/ 101507 h 885825"/>
                <a:gd name="connsiteX507" fmla="*/ 642487 w 1038225"/>
                <a:gd name="connsiteY507" fmla="*/ 102951 h 885825"/>
                <a:gd name="connsiteX508" fmla="*/ 644373 w 1038225"/>
                <a:gd name="connsiteY508" fmla="*/ 109059 h 885825"/>
                <a:gd name="connsiteX509" fmla="*/ 651917 w 1038225"/>
                <a:gd name="connsiteY509" fmla="*/ 108115 h 885825"/>
                <a:gd name="connsiteX510" fmla="*/ 656203 w 1038225"/>
                <a:gd name="connsiteY510" fmla="*/ 110114 h 885825"/>
                <a:gd name="connsiteX511" fmla="*/ 653060 w 1038225"/>
                <a:gd name="connsiteY511" fmla="*/ 113279 h 885825"/>
                <a:gd name="connsiteX512" fmla="*/ 648202 w 1038225"/>
                <a:gd name="connsiteY512" fmla="*/ 111391 h 885825"/>
                <a:gd name="connsiteX513" fmla="*/ 645402 w 1038225"/>
                <a:gd name="connsiteY513" fmla="*/ 112613 h 885825"/>
                <a:gd name="connsiteX514" fmla="*/ 647288 w 1038225"/>
                <a:gd name="connsiteY514" fmla="*/ 116555 h 885825"/>
                <a:gd name="connsiteX515" fmla="*/ 647688 w 1038225"/>
                <a:gd name="connsiteY515" fmla="*/ 121553 h 885825"/>
                <a:gd name="connsiteX516" fmla="*/ 649802 w 1038225"/>
                <a:gd name="connsiteY516" fmla="*/ 128772 h 885825"/>
                <a:gd name="connsiteX517" fmla="*/ 652317 w 1038225"/>
                <a:gd name="connsiteY517" fmla="*/ 134269 h 885825"/>
                <a:gd name="connsiteX518" fmla="*/ 648545 w 1038225"/>
                <a:gd name="connsiteY518" fmla="*/ 142154 h 885825"/>
                <a:gd name="connsiteX519" fmla="*/ 653574 w 1038225"/>
                <a:gd name="connsiteY519" fmla="*/ 142432 h 885825"/>
                <a:gd name="connsiteX520" fmla="*/ 656774 w 1038225"/>
                <a:gd name="connsiteY520" fmla="*/ 145152 h 885825"/>
                <a:gd name="connsiteX521" fmla="*/ 652831 w 1038225"/>
                <a:gd name="connsiteY521" fmla="*/ 146985 h 885825"/>
                <a:gd name="connsiteX522" fmla="*/ 652317 w 1038225"/>
                <a:gd name="connsiteY522" fmla="*/ 151538 h 885825"/>
                <a:gd name="connsiteX523" fmla="*/ 649288 w 1038225"/>
                <a:gd name="connsiteY523" fmla="*/ 152982 h 885825"/>
                <a:gd name="connsiteX524" fmla="*/ 643973 w 1038225"/>
                <a:gd name="connsiteY524" fmla="*/ 152705 h 885825"/>
                <a:gd name="connsiteX525" fmla="*/ 642944 w 1038225"/>
                <a:gd name="connsiteY525" fmla="*/ 157147 h 885825"/>
                <a:gd name="connsiteX526" fmla="*/ 644544 w 1038225"/>
                <a:gd name="connsiteY526" fmla="*/ 164532 h 885825"/>
                <a:gd name="connsiteX527" fmla="*/ 651002 w 1038225"/>
                <a:gd name="connsiteY527" fmla="*/ 165976 h 885825"/>
                <a:gd name="connsiteX528" fmla="*/ 659803 w 1038225"/>
                <a:gd name="connsiteY528" fmla="*/ 174139 h 885825"/>
                <a:gd name="connsiteX529" fmla="*/ 664718 w 1038225"/>
                <a:gd name="connsiteY529" fmla="*/ 173583 h 885825"/>
                <a:gd name="connsiteX530" fmla="*/ 666090 w 1038225"/>
                <a:gd name="connsiteY530" fmla="*/ 176360 h 885825"/>
                <a:gd name="connsiteX531" fmla="*/ 671291 w 1038225"/>
                <a:gd name="connsiteY531" fmla="*/ 177026 h 885825"/>
                <a:gd name="connsiteX532" fmla="*/ 672205 w 1038225"/>
                <a:gd name="connsiteY532" fmla="*/ 179969 h 885825"/>
                <a:gd name="connsiteX533" fmla="*/ 676892 w 1038225"/>
                <a:gd name="connsiteY533" fmla="*/ 183690 h 885825"/>
                <a:gd name="connsiteX534" fmla="*/ 681864 w 1038225"/>
                <a:gd name="connsiteY534" fmla="*/ 182412 h 885825"/>
                <a:gd name="connsiteX535" fmla="*/ 685864 w 1038225"/>
                <a:gd name="connsiteY535" fmla="*/ 186633 h 885825"/>
                <a:gd name="connsiteX536" fmla="*/ 691065 w 1038225"/>
                <a:gd name="connsiteY536" fmla="*/ 185744 h 885825"/>
                <a:gd name="connsiteX537" fmla="*/ 693351 w 1038225"/>
                <a:gd name="connsiteY537" fmla="*/ 183579 h 885825"/>
                <a:gd name="connsiteX538" fmla="*/ 695694 w 1038225"/>
                <a:gd name="connsiteY538" fmla="*/ 184578 h 885825"/>
                <a:gd name="connsiteX539" fmla="*/ 699066 w 1038225"/>
                <a:gd name="connsiteY539" fmla="*/ 190409 h 885825"/>
                <a:gd name="connsiteX540" fmla="*/ 703066 w 1038225"/>
                <a:gd name="connsiteY540" fmla="*/ 189687 h 885825"/>
                <a:gd name="connsiteX541" fmla="*/ 712496 w 1038225"/>
                <a:gd name="connsiteY541" fmla="*/ 184967 h 885825"/>
                <a:gd name="connsiteX542" fmla="*/ 717354 w 1038225"/>
                <a:gd name="connsiteY542" fmla="*/ 186411 h 885825"/>
                <a:gd name="connsiteX543" fmla="*/ 720326 w 1038225"/>
                <a:gd name="connsiteY543" fmla="*/ 191186 h 885825"/>
                <a:gd name="connsiteX544" fmla="*/ 727184 w 1038225"/>
                <a:gd name="connsiteY544" fmla="*/ 188576 h 885825"/>
                <a:gd name="connsiteX545" fmla="*/ 729984 w 1038225"/>
                <a:gd name="connsiteY545" fmla="*/ 186466 h 885825"/>
                <a:gd name="connsiteX546" fmla="*/ 730385 w 1038225"/>
                <a:gd name="connsiteY546" fmla="*/ 183190 h 885825"/>
                <a:gd name="connsiteX547" fmla="*/ 734442 w 1038225"/>
                <a:gd name="connsiteY547" fmla="*/ 184745 h 885825"/>
                <a:gd name="connsiteX548" fmla="*/ 737643 w 1038225"/>
                <a:gd name="connsiteY548" fmla="*/ 184245 h 885825"/>
                <a:gd name="connsiteX549" fmla="*/ 742215 w 1038225"/>
                <a:gd name="connsiteY549" fmla="*/ 181413 h 885825"/>
                <a:gd name="connsiteX550" fmla="*/ 744215 w 1038225"/>
                <a:gd name="connsiteY550" fmla="*/ 178081 h 885825"/>
                <a:gd name="connsiteX551" fmla="*/ 751644 w 1038225"/>
                <a:gd name="connsiteY551" fmla="*/ 175860 h 885825"/>
                <a:gd name="connsiteX552" fmla="*/ 752159 w 1038225"/>
                <a:gd name="connsiteY552" fmla="*/ 172084 h 885825"/>
                <a:gd name="connsiteX553" fmla="*/ 749701 w 1038225"/>
                <a:gd name="connsiteY553" fmla="*/ 170196 h 885825"/>
                <a:gd name="connsiteX554" fmla="*/ 746787 w 1038225"/>
                <a:gd name="connsiteY554" fmla="*/ 162866 h 885825"/>
                <a:gd name="connsiteX555" fmla="*/ 746787 w 1038225"/>
                <a:gd name="connsiteY555" fmla="*/ 162866 h 885825"/>
                <a:gd name="connsiteX556" fmla="*/ 745358 w 1038225"/>
                <a:gd name="connsiteY556" fmla="*/ 160034 h 885825"/>
                <a:gd name="connsiteX557" fmla="*/ 747872 w 1038225"/>
                <a:gd name="connsiteY557" fmla="*/ 158979 h 885825"/>
                <a:gd name="connsiteX558" fmla="*/ 748444 w 1038225"/>
                <a:gd name="connsiteY558" fmla="*/ 154981 h 885825"/>
                <a:gd name="connsiteX559" fmla="*/ 753416 w 1038225"/>
                <a:gd name="connsiteY559" fmla="*/ 154093 h 885825"/>
                <a:gd name="connsiteX560" fmla="*/ 756331 w 1038225"/>
                <a:gd name="connsiteY560" fmla="*/ 156092 h 885825"/>
                <a:gd name="connsiteX561" fmla="*/ 755988 w 1038225"/>
                <a:gd name="connsiteY561" fmla="*/ 160368 h 885825"/>
                <a:gd name="connsiteX562" fmla="*/ 758674 w 1038225"/>
                <a:gd name="connsiteY562" fmla="*/ 163199 h 885825"/>
                <a:gd name="connsiteX563" fmla="*/ 759588 w 1038225"/>
                <a:gd name="connsiteY563" fmla="*/ 169474 h 885825"/>
                <a:gd name="connsiteX564" fmla="*/ 761531 w 1038225"/>
                <a:gd name="connsiteY564" fmla="*/ 169086 h 885825"/>
                <a:gd name="connsiteX565" fmla="*/ 762332 w 1038225"/>
                <a:gd name="connsiteY565" fmla="*/ 176749 h 885825"/>
                <a:gd name="connsiteX566" fmla="*/ 764332 w 1038225"/>
                <a:gd name="connsiteY566" fmla="*/ 176304 h 885825"/>
                <a:gd name="connsiteX567" fmla="*/ 765361 w 1038225"/>
                <a:gd name="connsiteY567" fmla="*/ 179581 h 885825"/>
                <a:gd name="connsiteX568" fmla="*/ 772905 w 1038225"/>
                <a:gd name="connsiteY568" fmla="*/ 176582 h 885825"/>
                <a:gd name="connsiteX569" fmla="*/ 776733 w 1038225"/>
                <a:gd name="connsiteY569" fmla="*/ 172917 h 885825"/>
                <a:gd name="connsiteX570" fmla="*/ 781363 w 1038225"/>
                <a:gd name="connsiteY570" fmla="*/ 172029 h 885825"/>
                <a:gd name="connsiteX571" fmla="*/ 782334 w 1038225"/>
                <a:gd name="connsiteY571" fmla="*/ 173972 h 885825"/>
                <a:gd name="connsiteX572" fmla="*/ 786335 w 1038225"/>
                <a:gd name="connsiteY572" fmla="*/ 171751 h 885825"/>
                <a:gd name="connsiteX573" fmla="*/ 786563 w 1038225"/>
                <a:gd name="connsiteY573" fmla="*/ 165754 h 885825"/>
                <a:gd name="connsiteX574" fmla="*/ 788792 w 1038225"/>
                <a:gd name="connsiteY574" fmla="*/ 166476 h 885825"/>
                <a:gd name="connsiteX575" fmla="*/ 792907 w 1038225"/>
                <a:gd name="connsiteY575" fmla="*/ 164199 h 885825"/>
                <a:gd name="connsiteX576" fmla="*/ 796451 w 1038225"/>
                <a:gd name="connsiteY576" fmla="*/ 165587 h 885825"/>
                <a:gd name="connsiteX577" fmla="*/ 799937 w 1038225"/>
                <a:gd name="connsiteY577" fmla="*/ 163033 h 885825"/>
                <a:gd name="connsiteX578" fmla="*/ 803880 w 1038225"/>
                <a:gd name="connsiteY578" fmla="*/ 165199 h 885825"/>
                <a:gd name="connsiteX579" fmla="*/ 806909 w 1038225"/>
                <a:gd name="connsiteY579" fmla="*/ 161311 h 885825"/>
                <a:gd name="connsiteX580" fmla="*/ 809424 w 1038225"/>
                <a:gd name="connsiteY580" fmla="*/ 165310 h 885825"/>
                <a:gd name="connsiteX581" fmla="*/ 811481 w 1038225"/>
                <a:gd name="connsiteY581" fmla="*/ 165809 h 885825"/>
                <a:gd name="connsiteX582" fmla="*/ 809538 w 1038225"/>
                <a:gd name="connsiteY582" fmla="*/ 172473 h 885825"/>
                <a:gd name="connsiteX583" fmla="*/ 809424 w 1038225"/>
                <a:gd name="connsiteY583" fmla="*/ 173084 h 885825"/>
                <a:gd name="connsiteX584" fmla="*/ 813938 w 1038225"/>
                <a:gd name="connsiteY584" fmla="*/ 177304 h 885825"/>
                <a:gd name="connsiteX585" fmla="*/ 818968 w 1038225"/>
                <a:gd name="connsiteY585" fmla="*/ 179747 h 885825"/>
                <a:gd name="connsiteX586" fmla="*/ 826455 w 1038225"/>
                <a:gd name="connsiteY586" fmla="*/ 180191 h 885825"/>
                <a:gd name="connsiteX587" fmla="*/ 827655 w 1038225"/>
                <a:gd name="connsiteY587" fmla="*/ 182412 h 885825"/>
                <a:gd name="connsiteX588" fmla="*/ 830741 w 1038225"/>
                <a:gd name="connsiteY588" fmla="*/ 181691 h 885825"/>
                <a:gd name="connsiteX589" fmla="*/ 835084 w 1038225"/>
                <a:gd name="connsiteY589" fmla="*/ 182690 h 885825"/>
                <a:gd name="connsiteX590" fmla="*/ 838913 w 1038225"/>
                <a:gd name="connsiteY590" fmla="*/ 187577 h 885825"/>
                <a:gd name="connsiteX591" fmla="*/ 841885 w 1038225"/>
                <a:gd name="connsiteY591" fmla="*/ 188687 h 885825"/>
                <a:gd name="connsiteX592" fmla="*/ 844685 w 1038225"/>
                <a:gd name="connsiteY592" fmla="*/ 183912 h 885825"/>
                <a:gd name="connsiteX593" fmla="*/ 849029 w 1038225"/>
                <a:gd name="connsiteY593" fmla="*/ 185078 h 885825"/>
                <a:gd name="connsiteX594" fmla="*/ 850858 w 1038225"/>
                <a:gd name="connsiteY594" fmla="*/ 182968 h 885825"/>
                <a:gd name="connsiteX595" fmla="*/ 857144 w 1038225"/>
                <a:gd name="connsiteY595" fmla="*/ 180802 h 885825"/>
                <a:gd name="connsiteX596" fmla="*/ 860973 w 1038225"/>
                <a:gd name="connsiteY596" fmla="*/ 181469 h 885825"/>
                <a:gd name="connsiteX597" fmla="*/ 864974 w 1038225"/>
                <a:gd name="connsiteY597" fmla="*/ 180080 h 885825"/>
                <a:gd name="connsiteX598" fmla="*/ 870861 w 1038225"/>
                <a:gd name="connsiteY598" fmla="*/ 175138 h 885825"/>
                <a:gd name="connsiteX599" fmla="*/ 875490 w 1038225"/>
                <a:gd name="connsiteY599" fmla="*/ 175527 h 885825"/>
                <a:gd name="connsiteX600" fmla="*/ 876404 w 1038225"/>
                <a:gd name="connsiteY600" fmla="*/ 178081 h 885825"/>
                <a:gd name="connsiteX601" fmla="*/ 879205 w 1038225"/>
                <a:gd name="connsiteY601" fmla="*/ 178914 h 885825"/>
                <a:gd name="connsiteX602" fmla="*/ 882119 w 1038225"/>
                <a:gd name="connsiteY602" fmla="*/ 176804 h 885825"/>
                <a:gd name="connsiteX603" fmla="*/ 886634 w 1038225"/>
                <a:gd name="connsiteY603" fmla="*/ 177137 h 885825"/>
                <a:gd name="connsiteX604" fmla="*/ 887491 w 1038225"/>
                <a:gd name="connsiteY604" fmla="*/ 179025 h 885825"/>
                <a:gd name="connsiteX605" fmla="*/ 896750 w 1038225"/>
                <a:gd name="connsiteY605" fmla="*/ 177137 h 885825"/>
                <a:gd name="connsiteX606" fmla="*/ 901779 w 1038225"/>
                <a:gd name="connsiteY606" fmla="*/ 178525 h 885825"/>
                <a:gd name="connsiteX607" fmla="*/ 901150 w 1038225"/>
                <a:gd name="connsiteY607" fmla="*/ 181024 h 885825"/>
                <a:gd name="connsiteX608" fmla="*/ 904751 w 1038225"/>
                <a:gd name="connsiteY608" fmla="*/ 185078 h 885825"/>
                <a:gd name="connsiteX609" fmla="*/ 905608 w 1038225"/>
                <a:gd name="connsiteY609" fmla="*/ 190409 h 885825"/>
                <a:gd name="connsiteX610" fmla="*/ 903036 w 1038225"/>
                <a:gd name="connsiteY610" fmla="*/ 196850 h 885825"/>
                <a:gd name="connsiteX611" fmla="*/ 907380 w 1038225"/>
                <a:gd name="connsiteY611" fmla="*/ 203458 h 885825"/>
                <a:gd name="connsiteX612" fmla="*/ 913209 w 1038225"/>
                <a:gd name="connsiteY612" fmla="*/ 205013 h 885825"/>
                <a:gd name="connsiteX613" fmla="*/ 915267 w 1038225"/>
                <a:gd name="connsiteY613" fmla="*/ 209344 h 885825"/>
                <a:gd name="connsiteX614" fmla="*/ 920067 w 1038225"/>
                <a:gd name="connsiteY614" fmla="*/ 212176 h 885825"/>
                <a:gd name="connsiteX615" fmla="*/ 922296 w 1038225"/>
                <a:gd name="connsiteY615" fmla="*/ 206235 h 885825"/>
                <a:gd name="connsiteX616" fmla="*/ 924696 w 1038225"/>
                <a:gd name="connsiteY616" fmla="*/ 202625 h 885825"/>
                <a:gd name="connsiteX617" fmla="*/ 928697 w 1038225"/>
                <a:gd name="connsiteY617" fmla="*/ 200793 h 885825"/>
                <a:gd name="connsiteX618" fmla="*/ 931040 w 1038225"/>
                <a:gd name="connsiteY618" fmla="*/ 197072 h 885825"/>
                <a:gd name="connsiteX619" fmla="*/ 936069 w 1038225"/>
                <a:gd name="connsiteY619" fmla="*/ 198238 h 885825"/>
                <a:gd name="connsiteX620" fmla="*/ 936298 w 1038225"/>
                <a:gd name="connsiteY620" fmla="*/ 205290 h 885825"/>
                <a:gd name="connsiteX621" fmla="*/ 938355 w 1038225"/>
                <a:gd name="connsiteY621" fmla="*/ 206623 h 885825"/>
                <a:gd name="connsiteX622" fmla="*/ 937955 w 1038225"/>
                <a:gd name="connsiteY622" fmla="*/ 210566 h 885825"/>
                <a:gd name="connsiteX623" fmla="*/ 941041 w 1038225"/>
                <a:gd name="connsiteY623" fmla="*/ 209733 h 885825"/>
                <a:gd name="connsiteX624" fmla="*/ 944528 w 1038225"/>
                <a:gd name="connsiteY624" fmla="*/ 214453 h 885825"/>
                <a:gd name="connsiteX625" fmla="*/ 951100 w 1038225"/>
                <a:gd name="connsiteY625" fmla="*/ 211232 h 885825"/>
                <a:gd name="connsiteX626" fmla="*/ 955729 w 1038225"/>
                <a:gd name="connsiteY626" fmla="*/ 211010 h 885825"/>
                <a:gd name="connsiteX627" fmla="*/ 958758 w 1038225"/>
                <a:gd name="connsiteY627" fmla="*/ 212842 h 885825"/>
                <a:gd name="connsiteX628" fmla="*/ 961273 w 1038225"/>
                <a:gd name="connsiteY628" fmla="*/ 220005 h 885825"/>
                <a:gd name="connsiteX629" fmla="*/ 965502 w 1038225"/>
                <a:gd name="connsiteY629" fmla="*/ 219284 h 885825"/>
                <a:gd name="connsiteX630" fmla="*/ 970931 w 1038225"/>
                <a:gd name="connsiteY630" fmla="*/ 229224 h 885825"/>
                <a:gd name="connsiteX631" fmla="*/ 975789 w 1038225"/>
                <a:gd name="connsiteY631" fmla="*/ 234332 h 885825"/>
                <a:gd name="connsiteX632" fmla="*/ 978189 w 1038225"/>
                <a:gd name="connsiteY632" fmla="*/ 232888 h 885825"/>
                <a:gd name="connsiteX633" fmla="*/ 981390 w 1038225"/>
                <a:gd name="connsiteY633" fmla="*/ 234776 h 885825"/>
                <a:gd name="connsiteX634" fmla="*/ 986476 w 1038225"/>
                <a:gd name="connsiteY634" fmla="*/ 240385 h 885825"/>
                <a:gd name="connsiteX635" fmla="*/ 990648 w 1038225"/>
                <a:gd name="connsiteY635" fmla="*/ 236942 h 885825"/>
                <a:gd name="connsiteX636" fmla="*/ 990077 w 1038225"/>
                <a:gd name="connsiteY636" fmla="*/ 233166 h 885825"/>
                <a:gd name="connsiteX637" fmla="*/ 996420 w 1038225"/>
                <a:gd name="connsiteY637" fmla="*/ 230834 h 885825"/>
                <a:gd name="connsiteX638" fmla="*/ 1001678 w 1038225"/>
                <a:gd name="connsiteY638" fmla="*/ 232333 h 885825"/>
                <a:gd name="connsiteX639" fmla="*/ 1002935 w 1038225"/>
                <a:gd name="connsiteY639" fmla="*/ 230167 h 885825"/>
                <a:gd name="connsiteX640" fmla="*/ 1005050 w 1038225"/>
                <a:gd name="connsiteY640" fmla="*/ 232111 h 885825"/>
                <a:gd name="connsiteX641" fmla="*/ 1010708 w 1038225"/>
                <a:gd name="connsiteY641" fmla="*/ 226280 h 885825"/>
                <a:gd name="connsiteX642" fmla="*/ 1017223 w 1038225"/>
                <a:gd name="connsiteY642" fmla="*/ 230945 h 885825"/>
                <a:gd name="connsiteX643" fmla="*/ 1024538 w 1038225"/>
                <a:gd name="connsiteY643" fmla="*/ 227502 h 885825"/>
                <a:gd name="connsiteX644" fmla="*/ 1026824 w 1038225"/>
                <a:gd name="connsiteY644" fmla="*/ 228724 h 885825"/>
                <a:gd name="connsiteX645" fmla="*/ 1031968 w 1038225"/>
                <a:gd name="connsiteY645" fmla="*/ 226725 h 885825"/>
                <a:gd name="connsiteX646" fmla="*/ 1035454 w 1038225"/>
                <a:gd name="connsiteY646" fmla="*/ 229446 h 885825"/>
                <a:gd name="connsiteX647" fmla="*/ 1035683 w 1038225"/>
                <a:gd name="connsiteY647" fmla="*/ 234332 h 885825"/>
                <a:gd name="connsiteX648" fmla="*/ 1032940 w 1038225"/>
                <a:gd name="connsiteY648" fmla="*/ 236387 h 885825"/>
                <a:gd name="connsiteX649" fmla="*/ 1025396 w 1038225"/>
                <a:gd name="connsiteY649" fmla="*/ 235109 h 885825"/>
                <a:gd name="connsiteX650" fmla="*/ 1022709 w 1038225"/>
                <a:gd name="connsiteY650" fmla="*/ 237497 h 885825"/>
                <a:gd name="connsiteX651" fmla="*/ 1023624 w 1038225"/>
                <a:gd name="connsiteY651" fmla="*/ 239496 h 885825"/>
                <a:gd name="connsiteX652" fmla="*/ 1023624 w 1038225"/>
                <a:gd name="connsiteY652" fmla="*/ 239496 h 885825"/>
                <a:gd name="connsiteX653" fmla="*/ 1023567 w 1038225"/>
                <a:gd name="connsiteY653" fmla="*/ 239552 h 885825"/>
                <a:gd name="connsiteX654" fmla="*/ 1023567 w 1038225"/>
                <a:gd name="connsiteY654" fmla="*/ 239552 h 885825"/>
                <a:gd name="connsiteX655" fmla="*/ 1025453 w 1038225"/>
                <a:gd name="connsiteY655" fmla="*/ 240274 h 885825"/>
                <a:gd name="connsiteX656" fmla="*/ 1030368 w 1038225"/>
                <a:gd name="connsiteY656" fmla="*/ 246493 h 885825"/>
                <a:gd name="connsiteX657" fmla="*/ 1028253 w 1038225"/>
                <a:gd name="connsiteY657" fmla="*/ 249658 h 885825"/>
                <a:gd name="connsiteX658" fmla="*/ 1022938 w 1038225"/>
                <a:gd name="connsiteY658" fmla="*/ 247937 h 885825"/>
                <a:gd name="connsiteX659" fmla="*/ 1020309 w 1038225"/>
                <a:gd name="connsiteY659" fmla="*/ 248992 h 885825"/>
                <a:gd name="connsiteX660" fmla="*/ 1021967 w 1038225"/>
                <a:gd name="connsiteY660" fmla="*/ 252490 h 885825"/>
                <a:gd name="connsiteX661" fmla="*/ 1018938 w 1038225"/>
                <a:gd name="connsiteY661" fmla="*/ 254156 h 885825"/>
                <a:gd name="connsiteX662" fmla="*/ 1022709 w 1038225"/>
                <a:gd name="connsiteY662" fmla="*/ 257599 h 885825"/>
                <a:gd name="connsiteX663" fmla="*/ 1020995 w 1038225"/>
                <a:gd name="connsiteY663" fmla="*/ 259487 h 885825"/>
                <a:gd name="connsiteX664" fmla="*/ 1016880 w 1038225"/>
                <a:gd name="connsiteY664" fmla="*/ 256655 h 885825"/>
                <a:gd name="connsiteX665" fmla="*/ 1012423 w 1038225"/>
                <a:gd name="connsiteY665" fmla="*/ 259986 h 885825"/>
                <a:gd name="connsiteX666" fmla="*/ 1020252 w 1038225"/>
                <a:gd name="connsiteY666" fmla="*/ 271592 h 885825"/>
                <a:gd name="connsiteX667" fmla="*/ 1024195 w 1038225"/>
                <a:gd name="connsiteY667" fmla="*/ 272314 h 885825"/>
                <a:gd name="connsiteX668" fmla="*/ 1024653 w 1038225"/>
                <a:gd name="connsiteY668" fmla="*/ 274979 h 885825"/>
                <a:gd name="connsiteX669" fmla="*/ 1028196 w 1038225"/>
                <a:gd name="connsiteY669" fmla="*/ 277201 h 885825"/>
                <a:gd name="connsiteX670" fmla="*/ 1030596 w 1038225"/>
                <a:gd name="connsiteY670" fmla="*/ 276701 h 885825"/>
                <a:gd name="connsiteX671" fmla="*/ 1031282 w 1038225"/>
                <a:gd name="connsiteY671" fmla="*/ 280366 h 885825"/>
                <a:gd name="connsiteX672" fmla="*/ 1038026 w 1038225"/>
                <a:gd name="connsiteY672" fmla="*/ 282864 h 885825"/>
                <a:gd name="connsiteX673" fmla="*/ 1035283 w 1038225"/>
                <a:gd name="connsiteY673" fmla="*/ 285419 h 885825"/>
                <a:gd name="connsiteX674" fmla="*/ 1036140 w 1038225"/>
                <a:gd name="connsiteY674" fmla="*/ 289806 h 885825"/>
                <a:gd name="connsiteX675" fmla="*/ 1039112 w 1038225"/>
                <a:gd name="connsiteY675" fmla="*/ 292915 h 885825"/>
                <a:gd name="connsiteX676" fmla="*/ 1036540 w 1038225"/>
                <a:gd name="connsiteY676" fmla="*/ 292859 h 885825"/>
                <a:gd name="connsiteX677" fmla="*/ 1031854 w 1038225"/>
                <a:gd name="connsiteY677" fmla="*/ 296080 h 885825"/>
                <a:gd name="connsiteX678" fmla="*/ 1029453 w 1038225"/>
                <a:gd name="connsiteY678" fmla="*/ 296358 h 885825"/>
                <a:gd name="connsiteX679" fmla="*/ 1024596 w 1038225"/>
                <a:gd name="connsiteY679" fmla="*/ 300967 h 885825"/>
                <a:gd name="connsiteX680" fmla="*/ 1024195 w 1038225"/>
                <a:gd name="connsiteY680" fmla="*/ 306131 h 885825"/>
                <a:gd name="connsiteX681" fmla="*/ 1019852 w 1038225"/>
                <a:gd name="connsiteY681" fmla="*/ 306686 h 885825"/>
                <a:gd name="connsiteX682" fmla="*/ 1020309 w 1038225"/>
                <a:gd name="connsiteY682" fmla="*/ 309574 h 885825"/>
                <a:gd name="connsiteX683" fmla="*/ 1012023 w 1038225"/>
                <a:gd name="connsiteY683" fmla="*/ 311073 h 885825"/>
                <a:gd name="connsiteX684" fmla="*/ 1010079 w 1038225"/>
                <a:gd name="connsiteY684" fmla="*/ 310185 h 885825"/>
                <a:gd name="connsiteX685" fmla="*/ 1006136 w 1038225"/>
                <a:gd name="connsiteY685" fmla="*/ 311795 h 885825"/>
                <a:gd name="connsiteX686" fmla="*/ 1006308 w 1038225"/>
                <a:gd name="connsiteY686" fmla="*/ 314460 h 885825"/>
                <a:gd name="connsiteX687" fmla="*/ 1009165 w 1038225"/>
                <a:gd name="connsiteY687" fmla="*/ 314849 h 885825"/>
                <a:gd name="connsiteX688" fmla="*/ 1008422 w 1038225"/>
                <a:gd name="connsiteY688" fmla="*/ 320680 h 885825"/>
                <a:gd name="connsiteX689" fmla="*/ 1002650 w 1038225"/>
                <a:gd name="connsiteY689" fmla="*/ 324955 h 885825"/>
                <a:gd name="connsiteX690" fmla="*/ 1005621 w 1038225"/>
                <a:gd name="connsiteY690" fmla="*/ 328676 h 885825"/>
                <a:gd name="connsiteX691" fmla="*/ 997220 w 1038225"/>
                <a:gd name="connsiteY691" fmla="*/ 336117 h 885825"/>
                <a:gd name="connsiteX692" fmla="*/ 991962 w 1038225"/>
                <a:gd name="connsiteY692" fmla="*/ 337783 h 885825"/>
                <a:gd name="connsiteX693" fmla="*/ 991277 w 1038225"/>
                <a:gd name="connsiteY693" fmla="*/ 341670 h 885825"/>
                <a:gd name="connsiteX694" fmla="*/ 995449 w 1038225"/>
                <a:gd name="connsiteY694" fmla="*/ 340059 h 885825"/>
                <a:gd name="connsiteX695" fmla="*/ 996706 w 1038225"/>
                <a:gd name="connsiteY695" fmla="*/ 343002 h 885825"/>
                <a:gd name="connsiteX696" fmla="*/ 990763 w 1038225"/>
                <a:gd name="connsiteY696" fmla="*/ 352609 h 885825"/>
                <a:gd name="connsiteX697" fmla="*/ 989219 w 1038225"/>
                <a:gd name="connsiteY697" fmla="*/ 353331 h 885825"/>
                <a:gd name="connsiteX698" fmla="*/ 990877 w 1038225"/>
                <a:gd name="connsiteY698" fmla="*/ 358495 h 885825"/>
                <a:gd name="connsiteX699" fmla="*/ 993963 w 1038225"/>
                <a:gd name="connsiteY699" fmla="*/ 359550 h 885825"/>
                <a:gd name="connsiteX700" fmla="*/ 988705 w 1038225"/>
                <a:gd name="connsiteY700" fmla="*/ 362437 h 885825"/>
                <a:gd name="connsiteX701" fmla="*/ 986819 w 1038225"/>
                <a:gd name="connsiteY701" fmla="*/ 366935 h 885825"/>
                <a:gd name="connsiteX702" fmla="*/ 983047 w 1038225"/>
                <a:gd name="connsiteY702" fmla="*/ 366380 h 885825"/>
                <a:gd name="connsiteX703" fmla="*/ 983562 w 1038225"/>
                <a:gd name="connsiteY703" fmla="*/ 373987 h 885825"/>
                <a:gd name="connsiteX704" fmla="*/ 987905 w 1038225"/>
                <a:gd name="connsiteY704" fmla="*/ 375098 h 885825"/>
                <a:gd name="connsiteX705" fmla="*/ 984304 w 1038225"/>
                <a:gd name="connsiteY705" fmla="*/ 377875 h 885825"/>
                <a:gd name="connsiteX706" fmla="*/ 974589 w 1038225"/>
                <a:gd name="connsiteY706" fmla="*/ 387592 h 885825"/>
                <a:gd name="connsiteX707" fmla="*/ 968702 w 1038225"/>
                <a:gd name="connsiteY707" fmla="*/ 384704 h 885825"/>
                <a:gd name="connsiteX708" fmla="*/ 966473 w 1038225"/>
                <a:gd name="connsiteY708" fmla="*/ 384982 h 885825"/>
                <a:gd name="connsiteX709" fmla="*/ 966188 w 1038225"/>
                <a:gd name="connsiteY709" fmla="*/ 380040 h 885825"/>
                <a:gd name="connsiteX710" fmla="*/ 964244 w 1038225"/>
                <a:gd name="connsiteY710" fmla="*/ 377708 h 885825"/>
                <a:gd name="connsiteX711" fmla="*/ 959901 w 1038225"/>
                <a:gd name="connsiteY711" fmla="*/ 378652 h 885825"/>
                <a:gd name="connsiteX712" fmla="*/ 955443 w 1038225"/>
                <a:gd name="connsiteY712" fmla="*/ 384538 h 885825"/>
                <a:gd name="connsiteX713" fmla="*/ 949157 w 1038225"/>
                <a:gd name="connsiteY713" fmla="*/ 381650 h 885825"/>
                <a:gd name="connsiteX714" fmla="*/ 943442 w 1038225"/>
                <a:gd name="connsiteY714" fmla="*/ 380929 h 885825"/>
                <a:gd name="connsiteX715" fmla="*/ 940413 w 1038225"/>
                <a:gd name="connsiteY715" fmla="*/ 382650 h 885825"/>
                <a:gd name="connsiteX716" fmla="*/ 941841 w 1038225"/>
                <a:gd name="connsiteY716" fmla="*/ 385815 h 885825"/>
                <a:gd name="connsiteX717" fmla="*/ 937727 w 1038225"/>
                <a:gd name="connsiteY717" fmla="*/ 389869 h 885825"/>
                <a:gd name="connsiteX718" fmla="*/ 937727 w 1038225"/>
                <a:gd name="connsiteY718" fmla="*/ 389869 h 885825"/>
                <a:gd name="connsiteX719" fmla="*/ 934983 w 1038225"/>
                <a:gd name="connsiteY719" fmla="*/ 393256 h 885825"/>
                <a:gd name="connsiteX720" fmla="*/ 938127 w 1038225"/>
                <a:gd name="connsiteY720" fmla="*/ 397087 h 885825"/>
                <a:gd name="connsiteX721" fmla="*/ 939898 w 1038225"/>
                <a:gd name="connsiteY721" fmla="*/ 401419 h 885825"/>
                <a:gd name="connsiteX722" fmla="*/ 943556 w 1038225"/>
                <a:gd name="connsiteY722" fmla="*/ 403584 h 885825"/>
                <a:gd name="connsiteX723" fmla="*/ 940641 w 1038225"/>
                <a:gd name="connsiteY723" fmla="*/ 408582 h 885825"/>
                <a:gd name="connsiteX724" fmla="*/ 935269 w 1038225"/>
                <a:gd name="connsiteY724" fmla="*/ 414079 h 885825"/>
                <a:gd name="connsiteX725" fmla="*/ 936698 w 1038225"/>
                <a:gd name="connsiteY725" fmla="*/ 415579 h 885825"/>
                <a:gd name="connsiteX726" fmla="*/ 933497 w 1038225"/>
                <a:gd name="connsiteY726" fmla="*/ 416856 h 885825"/>
                <a:gd name="connsiteX727" fmla="*/ 929783 w 1038225"/>
                <a:gd name="connsiteY727" fmla="*/ 422575 h 885825"/>
                <a:gd name="connsiteX728" fmla="*/ 927039 w 1038225"/>
                <a:gd name="connsiteY728" fmla="*/ 431404 h 885825"/>
                <a:gd name="connsiteX729" fmla="*/ 922353 w 1038225"/>
                <a:gd name="connsiteY729" fmla="*/ 436680 h 885825"/>
                <a:gd name="connsiteX730" fmla="*/ 919496 w 1038225"/>
                <a:gd name="connsiteY730" fmla="*/ 444232 h 885825"/>
                <a:gd name="connsiteX731" fmla="*/ 916124 w 1038225"/>
                <a:gd name="connsiteY731" fmla="*/ 449951 h 885825"/>
                <a:gd name="connsiteX732" fmla="*/ 905151 w 1038225"/>
                <a:gd name="connsiteY732" fmla="*/ 463223 h 885825"/>
                <a:gd name="connsiteX733" fmla="*/ 903036 w 1038225"/>
                <a:gd name="connsiteY733" fmla="*/ 462778 h 885825"/>
                <a:gd name="connsiteX734" fmla="*/ 903436 w 1038225"/>
                <a:gd name="connsiteY734" fmla="*/ 466054 h 885825"/>
                <a:gd name="connsiteX735" fmla="*/ 900979 w 1038225"/>
                <a:gd name="connsiteY735" fmla="*/ 468276 h 885825"/>
                <a:gd name="connsiteX736" fmla="*/ 900579 w 1038225"/>
                <a:gd name="connsiteY736" fmla="*/ 468220 h 885825"/>
                <a:gd name="connsiteX737" fmla="*/ 897493 w 1038225"/>
                <a:gd name="connsiteY737" fmla="*/ 468942 h 885825"/>
                <a:gd name="connsiteX738" fmla="*/ 893892 w 1038225"/>
                <a:gd name="connsiteY738" fmla="*/ 463778 h 885825"/>
                <a:gd name="connsiteX739" fmla="*/ 893778 w 1038225"/>
                <a:gd name="connsiteY739" fmla="*/ 463500 h 885825"/>
                <a:gd name="connsiteX740" fmla="*/ 893721 w 1038225"/>
                <a:gd name="connsiteY740" fmla="*/ 463445 h 885825"/>
                <a:gd name="connsiteX741" fmla="*/ 893607 w 1038225"/>
                <a:gd name="connsiteY741" fmla="*/ 463500 h 885825"/>
                <a:gd name="connsiteX742" fmla="*/ 893492 w 1038225"/>
                <a:gd name="connsiteY742" fmla="*/ 463500 h 885825"/>
                <a:gd name="connsiteX743" fmla="*/ 893435 w 1038225"/>
                <a:gd name="connsiteY743" fmla="*/ 463445 h 885825"/>
                <a:gd name="connsiteX744" fmla="*/ 893321 w 1038225"/>
                <a:gd name="connsiteY744" fmla="*/ 463445 h 885825"/>
                <a:gd name="connsiteX745" fmla="*/ 893378 w 1038225"/>
                <a:gd name="connsiteY745" fmla="*/ 463944 h 885825"/>
                <a:gd name="connsiteX746" fmla="*/ 890463 w 1038225"/>
                <a:gd name="connsiteY746" fmla="*/ 468887 h 885825"/>
                <a:gd name="connsiteX747" fmla="*/ 887548 w 1038225"/>
                <a:gd name="connsiteY747" fmla="*/ 470163 h 885825"/>
                <a:gd name="connsiteX748" fmla="*/ 882805 w 1038225"/>
                <a:gd name="connsiteY748" fmla="*/ 469331 h 885825"/>
                <a:gd name="connsiteX749" fmla="*/ 880462 w 1038225"/>
                <a:gd name="connsiteY749" fmla="*/ 467554 h 885825"/>
                <a:gd name="connsiteX750" fmla="*/ 879433 w 1038225"/>
                <a:gd name="connsiteY750" fmla="*/ 469553 h 885825"/>
                <a:gd name="connsiteX751" fmla="*/ 879433 w 1038225"/>
                <a:gd name="connsiteY751" fmla="*/ 469553 h 885825"/>
                <a:gd name="connsiteX752" fmla="*/ 875661 w 1038225"/>
                <a:gd name="connsiteY752" fmla="*/ 471052 h 885825"/>
                <a:gd name="connsiteX753" fmla="*/ 870746 w 1038225"/>
                <a:gd name="connsiteY753" fmla="*/ 469997 h 885825"/>
                <a:gd name="connsiteX754" fmla="*/ 870003 w 1038225"/>
                <a:gd name="connsiteY754" fmla="*/ 466610 h 885825"/>
                <a:gd name="connsiteX755" fmla="*/ 867717 w 1038225"/>
                <a:gd name="connsiteY755" fmla="*/ 464944 h 885825"/>
                <a:gd name="connsiteX756" fmla="*/ 867774 w 1038225"/>
                <a:gd name="connsiteY756" fmla="*/ 460890 h 885825"/>
                <a:gd name="connsiteX757" fmla="*/ 865203 w 1038225"/>
                <a:gd name="connsiteY757" fmla="*/ 459780 h 885825"/>
                <a:gd name="connsiteX758" fmla="*/ 865660 w 1038225"/>
                <a:gd name="connsiteY758" fmla="*/ 456059 h 885825"/>
                <a:gd name="connsiteX759" fmla="*/ 861431 w 1038225"/>
                <a:gd name="connsiteY759" fmla="*/ 452894 h 885825"/>
                <a:gd name="connsiteX760" fmla="*/ 859545 w 1038225"/>
                <a:gd name="connsiteY760" fmla="*/ 447619 h 885825"/>
                <a:gd name="connsiteX761" fmla="*/ 859602 w 1038225"/>
                <a:gd name="connsiteY761" fmla="*/ 447619 h 885825"/>
                <a:gd name="connsiteX762" fmla="*/ 859545 w 1038225"/>
                <a:gd name="connsiteY762" fmla="*/ 447619 h 885825"/>
                <a:gd name="connsiteX763" fmla="*/ 859602 w 1038225"/>
                <a:gd name="connsiteY763" fmla="*/ 447619 h 885825"/>
                <a:gd name="connsiteX764" fmla="*/ 859602 w 1038225"/>
                <a:gd name="connsiteY764" fmla="*/ 447619 h 885825"/>
                <a:gd name="connsiteX765" fmla="*/ 859659 w 1038225"/>
                <a:gd name="connsiteY765" fmla="*/ 447619 h 885825"/>
                <a:gd name="connsiteX766" fmla="*/ 859659 w 1038225"/>
                <a:gd name="connsiteY766" fmla="*/ 447619 h 885825"/>
                <a:gd name="connsiteX767" fmla="*/ 862402 w 1038225"/>
                <a:gd name="connsiteY767" fmla="*/ 446453 h 885825"/>
                <a:gd name="connsiteX768" fmla="*/ 859545 w 1038225"/>
                <a:gd name="connsiteY768" fmla="*/ 441511 h 885825"/>
                <a:gd name="connsiteX769" fmla="*/ 854801 w 1038225"/>
                <a:gd name="connsiteY769" fmla="*/ 439067 h 885825"/>
                <a:gd name="connsiteX770" fmla="*/ 853372 w 1038225"/>
                <a:gd name="connsiteY770" fmla="*/ 441066 h 885825"/>
                <a:gd name="connsiteX771" fmla="*/ 849086 w 1038225"/>
                <a:gd name="connsiteY771" fmla="*/ 441177 h 885825"/>
                <a:gd name="connsiteX772" fmla="*/ 843600 w 1038225"/>
                <a:gd name="connsiteY772" fmla="*/ 439789 h 885825"/>
                <a:gd name="connsiteX773" fmla="*/ 842571 w 1038225"/>
                <a:gd name="connsiteY773" fmla="*/ 445564 h 885825"/>
                <a:gd name="connsiteX774" fmla="*/ 840056 w 1038225"/>
                <a:gd name="connsiteY774" fmla="*/ 446897 h 885825"/>
                <a:gd name="connsiteX775" fmla="*/ 835198 w 1038225"/>
                <a:gd name="connsiteY775" fmla="*/ 446564 h 885825"/>
                <a:gd name="connsiteX776" fmla="*/ 833827 w 1038225"/>
                <a:gd name="connsiteY776" fmla="*/ 448674 h 885825"/>
                <a:gd name="connsiteX777" fmla="*/ 831255 w 1038225"/>
                <a:gd name="connsiteY777" fmla="*/ 447341 h 885825"/>
                <a:gd name="connsiteX778" fmla="*/ 830284 w 1038225"/>
                <a:gd name="connsiteY778" fmla="*/ 450839 h 885825"/>
                <a:gd name="connsiteX779" fmla="*/ 827312 w 1038225"/>
                <a:gd name="connsiteY779" fmla="*/ 450395 h 885825"/>
                <a:gd name="connsiteX780" fmla="*/ 826969 w 1038225"/>
                <a:gd name="connsiteY780" fmla="*/ 450617 h 885825"/>
                <a:gd name="connsiteX781" fmla="*/ 826969 w 1038225"/>
                <a:gd name="connsiteY781" fmla="*/ 451006 h 885825"/>
                <a:gd name="connsiteX782" fmla="*/ 826969 w 1038225"/>
                <a:gd name="connsiteY782" fmla="*/ 451783 h 885825"/>
                <a:gd name="connsiteX783" fmla="*/ 824397 w 1038225"/>
                <a:gd name="connsiteY783" fmla="*/ 452950 h 885825"/>
                <a:gd name="connsiteX784" fmla="*/ 819539 w 1038225"/>
                <a:gd name="connsiteY784" fmla="*/ 447897 h 885825"/>
                <a:gd name="connsiteX785" fmla="*/ 818453 w 1038225"/>
                <a:gd name="connsiteY785" fmla="*/ 440289 h 885825"/>
                <a:gd name="connsiteX786" fmla="*/ 815082 w 1038225"/>
                <a:gd name="connsiteY786" fmla="*/ 438123 h 885825"/>
                <a:gd name="connsiteX787" fmla="*/ 815139 w 1038225"/>
                <a:gd name="connsiteY787" fmla="*/ 440400 h 885825"/>
                <a:gd name="connsiteX788" fmla="*/ 809538 w 1038225"/>
                <a:gd name="connsiteY788" fmla="*/ 437068 h 885825"/>
                <a:gd name="connsiteX789" fmla="*/ 805766 w 1038225"/>
                <a:gd name="connsiteY789" fmla="*/ 432792 h 885825"/>
                <a:gd name="connsiteX790" fmla="*/ 797536 w 1038225"/>
                <a:gd name="connsiteY790" fmla="*/ 432959 h 885825"/>
                <a:gd name="connsiteX791" fmla="*/ 793593 w 1038225"/>
                <a:gd name="connsiteY791" fmla="*/ 429405 h 885825"/>
                <a:gd name="connsiteX792" fmla="*/ 788564 w 1038225"/>
                <a:gd name="connsiteY792" fmla="*/ 428850 h 885825"/>
                <a:gd name="connsiteX793" fmla="*/ 786621 w 1038225"/>
                <a:gd name="connsiteY793" fmla="*/ 426074 h 885825"/>
                <a:gd name="connsiteX794" fmla="*/ 783534 w 1038225"/>
                <a:gd name="connsiteY794" fmla="*/ 427018 h 885825"/>
                <a:gd name="connsiteX795" fmla="*/ 780563 w 1038225"/>
                <a:gd name="connsiteY795" fmla="*/ 431627 h 885825"/>
                <a:gd name="connsiteX796" fmla="*/ 780048 w 1038225"/>
                <a:gd name="connsiteY796" fmla="*/ 436124 h 885825"/>
                <a:gd name="connsiteX797" fmla="*/ 776333 w 1038225"/>
                <a:gd name="connsiteY797" fmla="*/ 438234 h 885825"/>
                <a:gd name="connsiteX798" fmla="*/ 776848 w 1038225"/>
                <a:gd name="connsiteY798" fmla="*/ 445786 h 885825"/>
                <a:gd name="connsiteX799" fmla="*/ 776848 w 1038225"/>
                <a:gd name="connsiteY799" fmla="*/ 445786 h 885825"/>
                <a:gd name="connsiteX800" fmla="*/ 772219 w 1038225"/>
                <a:gd name="connsiteY800" fmla="*/ 445620 h 885825"/>
                <a:gd name="connsiteX801" fmla="*/ 767989 w 1038225"/>
                <a:gd name="connsiteY801" fmla="*/ 443287 h 885825"/>
                <a:gd name="connsiteX802" fmla="*/ 767532 w 1038225"/>
                <a:gd name="connsiteY802" fmla="*/ 447785 h 885825"/>
                <a:gd name="connsiteX803" fmla="*/ 771476 w 1038225"/>
                <a:gd name="connsiteY803" fmla="*/ 450340 h 885825"/>
                <a:gd name="connsiteX804" fmla="*/ 769647 w 1038225"/>
                <a:gd name="connsiteY804" fmla="*/ 452894 h 885825"/>
                <a:gd name="connsiteX805" fmla="*/ 762103 w 1038225"/>
                <a:gd name="connsiteY805" fmla="*/ 453172 h 885825"/>
                <a:gd name="connsiteX806" fmla="*/ 761874 w 1038225"/>
                <a:gd name="connsiteY806" fmla="*/ 453005 h 885825"/>
                <a:gd name="connsiteX807" fmla="*/ 761646 w 1038225"/>
                <a:gd name="connsiteY807" fmla="*/ 452783 h 885825"/>
                <a:gd name="connsiteX808" fmla="*/ 761131 w 1038225"/>
                <a:gd name="connsiteY808" fmla="*/ 453671 h 885825"/>
                <a:gd name="connsiteX809" fmla="*/ 759760 w 1038225"/>
                <a:gd name="connsiteY809" fmla="*/ 456504 h 885825"/>
                <a:gd name="connsiteX810" fmla="*/ 765361 w 1038225"/>
                <a:gd name="connsiteY810" fmla="*/ 455837 h 885825"/>
                <a:gd name="connsiteX811" fmla="*/ 763303 w 1038225"/>
                <a:gd name="connsiteY811" fmla="*/ 458891 h 885825"/>
                <a:gd name="connsiteX812" fmla="*/ 764103 w 1038225"/>
                <a:gd name="connsiteY812" fmla="*/ 459613 h 885825"/>
                <a:gd name="connsiteX813" fmla="*/ 769590 w 1038225"/>
                <a:gd name="connsiteY813" fmla="*/ 462056 h 885825"/>
                <a:gd name="connsiteX814" fmla="*/ 769304 w 1038225"/>
                <a:gd name="connsiteY814" fmla="*/ 464722 h 885825"/>
                <a:gd name="connsiteX815" fmla="*/ 772790 w 1038225"/>
                <a:gd name="connsiteY815" fmla="*/ 465610 h 885825"/>
                <a:gd name="connsiteX816" fmla="*/ 773762 w 1038225"/>
                <a:gd name="connsiteY816" fmla="*/ 468720 h 885825"/>
                <a:gd name="connsiteX817" fmla="*/ 776791 w 1038225"/>
                <a:gd name="connsiteY817" fmla="*/ 468331 h 885825"/>
                <a:gd name="connsiteX818" fmla="*/ 779934 w 1038225"/>
                <a:gd name="connsiteY818" fmla="*/ 470941 h 885825"/>
                <a:gd name="connsiteX819" fmla="*/ 777133 w 1038225"/>
                <a:gd name="connsiteY819" fmla="*/ 475550 h 885825"/>
                <a:gd name="connsiteX820" fmla="*/ 777819 w 1038225"/>
                <a:gd name="connsiteY820" fmla="*/ 477438 h 885825"/>
                <a:gd name="connsiteX821" fmla="*/ 775191 w 1038225"/>
                <a:gd name="connsiteY821" fmla="*/ 480936 h 885825"/>
                <a:gd name="connsiteX822" fmla="*/ 776562 w 1038225"/>
                <a:gd name="connsiteY822" fmla="*/ 484268 h 885825"/>
                <a:gd name="connsiteX823" fmla="*/ 778562 w 1038225"/>
                <a:gd name="connsiteY823" fmla="*/ 484545 h 885825"/>
                <a:gd name="connsiteX824" fmla="*/ 775705 w 1038225"/>
                <a:gd name="connsiteY824" fmla="*/ 489932 h 885825"/>
                <a:gd name="connsiteX825" fmla="*/ 766675 w 1038225"/>
                <a:gd name="connsiteY825" fmla="*/ 490321 h 885825"/>
                <a:gd name="connsiteX826" fmla="*/ 764103 w 1038225"/>
                <a:gd name="connsiteY826" fmla="*/ 492264 h 885825"/>
                <a:gd name="connsiteX827" fmla="*/ 763360 w 1038225"/>
                <a:gd name="connsiteY827" fmla="*/ 500260 h 885825"/>
                <a:gd name="connsiteX828" fmla="*/ 759131 w 1038225"/>
                <a:gd name="connsiteY828" fmla="*/ 504147 h 885825"/>
                <a:gd name="connsiteX829" fmla="*/ 754730 w 1038225"/>
                <a:gd name="connsiteY829" fmla="*/ 503037 h 885825"/>
                <a:gd name="connsiteX830" fmla="*/ 754273 w 1038225"/>
                <a:gd name="connsiteY830" fmla="*/ 507701 h 885825"/>
                <a:gd name="connsiteX831" fmla="*/ 748958 w 1038225"/>
                <a:gd name="connsiteY831" fmla="*/ 506257 h 885825"/>
                <a:gd name="connsiteX832" fmla="*/ 745358 w 1038225"/>
                <a:gd name="connsiteY832" fmla="*/ 512643 h 885825"/>
                <a:gd name="connsiteX833" fmla="*/ 742272 w 1038225"/>
                <a:gd name="connsiteY833" fmla="*/ 513365 h 885825"/>
                <a:gd name="connsiteX834" fmla="*/ 740900 w 1038225"/>
                <a:gd name="connsiteY834" fmla="*/ 516475 h 885825"/>
                <a:gd name="connsiteX835" fmla="*/ 737528 w 1038225"/>
                <a:gd name="connsiteY835" fmla="*/ 518751 h 885825"/>
                <a:gd name="connsiteX836" fmla="*/ 738328 w 1038225"/>
                <a:gd name="connsiteY836" fmla="*/ 522916 h 885825"/>
                <a:gd name="connsiteX837" fmla="*/ 741357 w 1038225"/>
                <a:gd name="connsiteY837" fmla="*/ 530690 h 885825"/>
                <a:gd name="connsiteX838" fmla="*/ 741014 w 1038225"/>
                <a:gd name="connsiteY838" fmla="*/ 532578 h 885825"/>
                <a:gd name="connsiteX839" fmla="*/ 745929 w 1038225"/>
                <a:gd name="connsiteY839" fmla="*/ 531079 h 885825"/>
                <a:gd name="connsiteX840" fmla="*/ 745929 w 1038225"/>
                <a:gd name="connsiteY840" fmla="*/ 531079 h 885825"/>
                <a:gd name="connsiteX841" fmla="*/ 747072 w 1038225"/>
                <a:gd name="connsiteY841" fmla="*/ 532856 h 885825"/>
                <a:gd name="connsiteX842" fmla="*/ 744615 w 1038225"/>
                <a:gd name="connsiteY842" fmla="*/ 534744 h 885825"/>
                <a:gd name="connsiteX843" fmla="*/ 749587 w 1038225"/>
                <a:gd name="connsiteY843" fmla="*/ 534910 h 885825"/>
                <a:gd name="connsiteX844" fmla="*/ 751016 w 1038225"/>
                <a:gd name="connsiteY844" fmla="*/ 536909 h 885825"/>
                <a:gd name="connsiteX845" fmla="*/ 748844 w 1038225"/>
                <a:gd name="connsiteY845" fmla="*/ 542074 h 885825"/>
                <a:gd name="connsiteX846" fmla="*/ 749015 w 1038225"/>
                <a:gd name="connsiteY846" fmla="*/ 546405 h 885825"/>
                <a:gd name="connsiteX847" fmla="*/ 753187 w 1038225"/>
                <a:gd name="connsiteY847" fmla="*/ 545183 h 885825"/>
                <a:gd name="connsiteX848" fmla="*/ 752616 w 1038225"/>
                <a:gd name="connsiteY848" fmla="*/ 548848 h 885825"/>
                <a:gd name="connsiteX849" fmla="*/ 757645 w 1038225"/>
                <a:gd name="connsiteY849" fmla="*/ 549403 h 885825"/>
                <a:gd name="connsiteX850" fmla="*/ 758388 w 1038225"/>
                <a:gd name="connsiteY850" fmla="*/ 551402 h 885825"/>
                <a:gd name="connsiteX851" fmla="*/ 761760 w 1038225"/>
                <a:gd name="connsiteY851" fmla="*/ 549903 h 885825"/>
                <a:gd name="connsiteX852" fmla="*/ 768618 w 1038225"/>
                <a:gd name="connsiteY852" fmla="*/ 549737 h 885825"/>
                <a:gd name="connsiteX853" fmla="*/ 770104 w 1038225"/>
                <a:gd name="connsiteY853" fmla="*/ 552624 h 885825"/>
                <a:gd name="connsiteX854" fmla="*/ 774505 w 1038225"/>
                <a:gd name="connsiteY854" fmla="*/ 548959 h 885825"/>
                <a:gd name="connsiteX855" fmla="*/ 776105 w 1038225"/>
                <a:gd name="connsiteY855" fmla="*/ 556234 h 885825"/>
                <a:gd name="connsiteX856" fmla="*/ 775305 w 1038225"/>
                <a:gd name="connsiteY856" fmla="*/ 560731 h 885825"/>
                <a:gd name="connsiteX857" fmla="*/ 777648 w 1038225"/>
                <a:gd name="connsiteY857" fmla="*/ 565229 h 885825"/>
                <a:gd name="connsiteX858" fmla="*/ 779820 w 1038225"/>
                <a:gd name="connsiteY858" fmla="*/ 565729 h 885825"/>
                <a:gd name="connsiteX859" fmla="*/ 777648 w 1038225"/>
                <a:gd name="connsiteY859" fmla="*/ 568228 h 885825"/>
                <a:gd name="connsiteX860" fmla="*/ 780334 w 1038225"/>
                <a:gd name="connsiteY860" fmla="*/ 572170 h 885825"/>
                <a:gd name="connsiteX861" fmla="*/ 778848 w 1038225"/>
                <a:gd name="connsiteY861" fmla="*/ 575335 h 885825"/>
                <a:gd name="connsiteX862" fmla="*/ 781134 w 1038225"/>
                <a:gd name="connsiteY862" fmla="*/ 578056 h 885825"/>
                <a:gd name="connsiteX863" fmla="*/ 780734 w 1038225"/>
                <a:gd name="connsiteY863" fmla="*/ 580444 h 885825"/>
                <a:gd name="connsiteX864" fmla="*/ 784392 w 1038225"/>
                <a:gd name="connsiteY864" fmla="*/ 583942 h 885825"/>
                <a:gd name="connsiteX865" fmla="*/ 783992 w 1038225"/>
                <a:gd name="connsiteY865" fmla="*/ 586275 h 885825"/>
                <a:gd name="connsiteX866" fmla="*/ 787078 w 1038225"/>
                <a:gd name="connsiteY866" fmla="*/ 585386 h 885825"/>
                <a:gd name="connsiteX867" fmla="*/ 789135 w 1038225"/>
                <a:gd name="connsiteY867" fmla="*/ 587219 h 885825"/>
                <a:gd name="connsiteX868" fmla="*/ 794450 w 1038225"/>
                <a:gd name="connsiteY868" fmla="*/ 587941 h 885825"/>
                <a:gd name="connsiteX869" fmla="*/ 799937 w 1038225"/>
                <a:gd name="connsiteY869" fmla="*/ 583109 h 885825"/>
                <a:gd name="connsiteX870" fmla="*/ 802909 w 1038225"/>
                <a:gd name="connsiteY870" fmla="*/ 582277 h 885825"/>
                <a:gd name="connsiteX871" fmla="*/ 806566 w 1038225"/>
                <a:gd name="connsiteY871" fmla="*/ 584220 h 885825"/>
                <a:gd name="connsiteX872" fmla="*/ 807366 w 1038225"/>
                <a:gd name="connsiteY872" fmla="*/ 589440 h 885825"/>
                <a:gd name="connsiteX873" fmla="*/ 809367 w 1038225"/>
                <a:gd name="connsiteY873" fmla="*/ 587996 h 885825"/>
                <a:gd name="connsiteX874" fmla="*/ 812224 w 1038225"/>
                <a:gd name="connsiteY874" fmla="*/ 590217 h 885825"/>
                <a:gd name="connsiteX875" fmla="*/ 816567 w 1038225"/>
                <a:gd name="connsiteY875" fmla="*/ 589940 h 885825"/>
                <a:gd name="connsiteX876" fmla="*/ 818854 w 1038225"/>
                <a:gd name="connsiteY876" fmla="*/ 587941 h 885825"/>
                <a:gd name="connsiteX877" fmla="*/ 821997 w 1038225"/>
                <a:gd name="connsiteY877" fmla="*/ 589606 h 885825"/>
                <a:gd name="connsiteX878" fmla="*/ 827369 w 1038225"/>
                <a:gd name="connsiteY878" fmla="*/ 595826 h 885825"/>
                <a:gd name="connsiteX879" fmla="*/ 825597 w 1038225"/>
                <a:gd name="connsiteY879" fmla="*/ 598824 h 885825"/>
                <a:gd name="connsiteX880" fmla="*/ 827655 w 1038225"/>
                <a:gd name="connsiteY880" fmla="*/ 602878 h 885825"/>
                <a:gd name="connsiteX881" fmla="*/ 828226 w 1038225"/>
                <a:gd name="connsiteY881" fmla="*/ 607154 h 885825"/>
                <a:gd name="connsiteX882" fmla="*/ 831141 w 1038225"/>
                <a:gd name="connsiteY882" fmla="*/ 610819 h 885825"/>
                <a:gd name="connsiteX883" fmla="*/ 831027 w 1038225"/>
                <a:gd name="connsiteY883" fmla="*/ 616593 h 885825"/>
                <a:gd name="connsiteX884" fmla="*/ 834970 w 1038225"/>
                <a:gd name="connsiteY884" fmla="*/ 623590 h 885825"/>
                <a:gd name="connsiteX885" fmla="*/ 833598 w 1038225"/>
                <a:gd name="connsiteY885" fmla="*/ 626811 h 885825"/>
                <a:gd name="connsiteX886" fmla="*/ 837542 w 1038225"/>
                <a:gd name="connsiteY886" fmla="*/ 629698 h 885825"/>
                <a:gd name="connsiteX887" fmla="*/ 837999 w 1038225"/>
                <a:gd name="connsiteY887" fmla="*/ 634529 h 885825"/>
                <a:gd name="connsiteX888" fmla="*/ 835198 w 1038225"/>
                <a:gd name="connsiteY888" fmla="*/ 635196 h 885825"/>
                <a:gd name="connsiteX889" fmla="*/ 831084 w 1038225"/>
                <a:gd name="connsiteY889" fmla="*/ 631864 h 885825"/>
                <a:gd name="connsiteX890" fmla="*/ 829941 w 1038225"/>
                <a:gd name="connsiteY890" fmla="*/ 628476 h 885825"/>
                <a:gd name="connsiteX891" fmla="*/ 826455 w 1038225"/>
                <a:gd name="connsiteY891" fmla="*/ 628254 h 885825"/>
                <a:gd name="connsiteX892" fmla="*/ 819940 w 1038225"/>
                <a:gd name="connsiteY892" fmla="*/ 623035 h 885825"/>
                <a:gd name="connsiteX893" fmla="*/ 818682 w 1038225"/>
                <a:gd name="connsiteY893" fmla="*/ 618759 h 885825"/>
                <a:gd name="connsiteX894" fmla="*/ 816567 w 1038225"/>
                <a:gd name="connsiteY894" fmla="*/ 617315 h 885825"/>
                <a:gd name="connsiteX895" fmla="*/ 812396 w 1038225"/>
                <a:gd name="connsiteY895" fmla="*/ 618037 h 885825"/>
                <a:gd name="connsiteX896" fmla="*/ 810738 w 1038225"/>
                <a:gd name="connsiteY896" fmla="*/ 613206 h 885825"/>
                <a:gd name="connsiteX897" fmla="*/ 805652 w 1038225"/>
                <a:gd name="connsiteY897" fmla="*/ 611818 h 885825"/>
                <a:gd name="connsiteX898" fmla="*/ 802909 w 1038225"/>
                <a:gd name="connsiteY898" fmla="*/ 606654 h 885825"/>
                <a:gd name="connsiteX899" fmla="*/ 799708 w 1038225"/>
                <a:gd name="connsiteY899" fmla="*/ 604821 h 885825"/>
                <a:gd name="connsiteX900" fmla="*/ 797022 w 1038225"/>
                <a:gd name="connsiteY900" fmla="*/ 612706 h 885825"/>
                <a:gd name="connsiteX901" fmla="*/ 792564 w 1038225"/>
                <a:gd name="connsiteY901" fmla="*/ 614372 h 885825"/>
                <a:gd name="connsiteX902" fmla="*/ 792107 w 1038225"/>
                <a:gd name="connsiteY902" fmla="*/ 622368 h 885825"/>
                <a:gd name="connsiteX903" fmla="*/ 785020 w 1038225"/>
                <a:gd name="connsiteY903" fmla="*/ 621869 h 885825"/>
                <a:gd name="connsiteX904" fmla="*/ 782791 w 1038225"/>
                <a:gd name="connsiteY904" fmla="*/ 620703 h 885825"/>
                <a:gd name="connsiteX905" fmla="*/ 780277 w 1038225"/>
                <a:gd name="connsiteY905" fmla="*/ 622868 h 885825"/>
                <a:gd name="connsiteX906" fmla="*/ 779134 w 1038225"/>
                <a:gd name="connsiteY906" fmla="*/ 620092 h 885825"/>
                <a:gd name="connsiteX907" fmla="*/ 776162 w 1038225"/>
                <a:gd name="connsiteY907" fmla="*/ 623257 h 885825"/>
                <a:gd name="connsiteX908" fmla="*/ 774333 w 1038225"/>
                <a:gd name="connsiteY908" fmla="*/ 623035 h 885825"/>
                <a:gd name="connsiteX909" fmla="*/ 773362 w 1038225"/>
                <a:gd name="connsiteY909" fmla="*/ 628810 h 885825"/>
                <a:gd name="connsiteX910" fmla="*/ 767875 w 1038225"/>
                <a:gd name="connsiteY910" fmla="*/ 630531 h 885825"/>
                <a:gd name="connsiteX911" fmla="*/ 766847 w 1038225"/>
                <a:gd name="connsiteY911" fmla="*/ 638860 h 885825"/>
                <a:gd name="connsiteX912" fmla="*/ 769761 w 1038225"/>
                <a:gd name="connsiteY912" fmla="*/ 639694 h 885825"/>
                <a:gd name="connsiteX913" fmla="*/ 770790 w 1038225"/>
                <a:gd name="connsiteY913" fmla="*/ 646912 h 885825"/>
                <a:gd name="connsiteX914" fmla="*/ 769361 w 1038225"/>
                <a:gd name="connsiteY914" fmla="*/ 650966 h 885825"/>
                <a:gd name="connsiteX915" fmla="*/ 773933 w 1038225"/>
                <a:gd name="connsiteY915" fmla="*/ 655186 h 885825"/>
                <a:gd name="connsiteX916" fmla="*/ 777762 w 1038225"/>
                <a:gd name="connsiteY916" fmla="*/ 656463 h 885825"/>
                <a:gd name="connsiteX917" fmla="*/ 778448 w 1038225"/>
                <a:gd name="connsiteY917" fmla="*/ 653187 h 885825"/>
                <a:gd name="connsiteX918" fmla="*/ 780963 w 1038225"/>
                <a:gd name="connsiteY918" fmla="*/ 652632 h 885825"/>
                <a:gd name="connsiteX919" fmla="*/ 780963 w 1038225"/>
                <a:gd name="connsiteY919" fmla="*/ 652632 h 885825"/>
                <a:gd name="connsiteX920" fmla="*/ 783077 w 1038225"/>
                <a:gd name="connsiteY920" fmla="*/ 649744 h 885825"/>
                <a:gd name="connsiteX921" fmla="*/ 786506 w 1038225"/>
                <a:gd name="connsiteY921" fmla="*/ 652854 h 885825"/>
                <a:gd name="connsiteX922" fmla="*/ 788735 w 1038225"/>
                <a:gd name="connsiteY922" fmla="*/ 658185 h 885825"/>
                <a:gd name="connsiteX923" fmla="*/ 792564 w 1038225"/>
                <a:gd name="connsiteY923" fmla="*/ 660073 h 885825"/>
                <a:gd name="connsiteX924" fmla="*/ 789878 w 1038225"/>
                <a:gd name="connsiteY924" fmla="*/ 668291 h 885825"/>
                <a:gd name="connsiteX925" fmla="*/ 793079 w 1038225"/>
                <a:gd name="connsiteY925" fmla="*/ 672511 h 885825"/>
                <a:gd name="connsiteX926" fmla="*/ 797593 w 1038225"/>
                <a:gd name="connsiteY926" fmla="*/ 670012 h 885825"/>
                <a:gd name="connsiteX927" fmla="*/ 800565 w 1038225"/>
                <a:gd name="connsiteY927" fmla="*/ 673733 h 885825"/>
                <a:gd name="connsiteX928" fmla="*/ 811481 w 1038225"/>
                <a:gd name="connsiteY928" fmla="*/ 667958 h 885825"/>
                <a:gd name="connsiteX929" fmla="*/ 816282 w 1038225"/>
                <a:gd name="connsiteY929" fmla="*/ 667958 h 885825"/>
                <a:gd name="connsiteX930" fmla="*/ 821997 w 1038225"/>
                <a:gd name="connsiteY930" fmla="*/ 670956 h 885825"/>
                <a:gd name="connsiteX931" fmla="*/ 827541 w 1038225"/>
                <a:gd name="connsiteY931" fmla="*/ 678064 h 885825"/>
                <a:gd name="connsiteX932" fmla="*/ 825655 w 1038225"/>
                <a:gd name="connsiteY932" fmla="*/ 683839 h 885825"/>
                <a:gd name="connsiteX933" fmla="*/ 829369 w 1038225"/>
                <a:gd name="connsiteY933" fmla="*/ 684339 h 885825"/>
                <a:gd name="connsiteX934" fmla="*/ 833256 w 1038225"/>
                <a:gd name="connsiteY934" fmla="*/ 690058 h 885825"/>
                <a:gd name="connsiteX935" fmla="*/ 831370 w 1038225"/>
                <a:gd name="connsiteY935" fmla="*/ 691724 h 885825"/>
                <a:gd name="connsiteX936" fmla="*/ 831084 w 1038225"/>
                <a:gd name="connsiteY936" fmla="*/ 695667 h 885825"/>
                <a:gd name="connsiteX937" fmla="*/ 832970 w 1038225"/>
                <a:gd name="connsiteY937" fmla="*/ 695722 h 885825"/>
                <a:gd name="connsiteX938" fmla="*/ 834113 w 1038225"/>
                <a:gd name="connsiteY938" fmla="*/ 699887 h 885825"/>
                <a:gd name="connsiteX939" fmla="*/ 831255 w 1038225"/>
                <a:gd name="connsiteY939" fmla="*/ 705162 h 885825"/>
                <a:gd name="connsiteX940" fmla="*/ 825312 w 1038225"/>
                <a:gd name="connsiteY940" fmla="*/ 709493 h 885825"/>
                <a:gd name="connsiteX941" fmla="*/ 820739 w 1038225"/>
                <a:gd name="connsiteY941" fmla="*/ 710882 h 885825"/>
                <a:gd name="connsiteX942" fmla="*/ 813996 w 1038225"/>
                <a:gd name="connsiteY942" fmla="*/ 708216 h 885825"/>
                <a:gd name="connsiteX943" fmla="*/ 808738 w 1038225"/>
                <a:gd name="connsiteY943" fmla="*/ 708494 h 885825"/>
                <a:gd name="connsiteX944" fmla="*/ 804966 w 1038225"/>
                <a:gd name="connsiteY944" fmla="*/ 711659 h 885825"/>
                <a:gd name="connsiteX945" fmla="*/ 801423 w 1038225"/>
                <a:gd name="connsiteY945" fmla="*/ 711326 h 885825"/>
                <a:gd name="connsiteX946" fmla="*/ 796165 w 1038225"/>
                <a:gd name="connsiteY946" fmla="*/ 713436 h 885825"/>
                <a:gd name="connsiteX947" fmla="*/ 795650 w 1038225"/>
                <a:gd name="connsiteY947" fmla="*/ 711659 h 885825"/>
                <a:gd name="connsiteX948" fmla="*/ 790564 w 1038225"/>
                <a:gd name="connsiteY948" fmla="*/ 713158 h 885825"/>
                <a:gd name="connsiteX949" fmla="*/ 788735 w 1038225"/>
                <a:gd name="connsiteY949" fmla="*/ 715824 h 885825"/>
                <a:gd name="connsiteX950" fmla="*/ 781249 w 1038225"/>
                <a:gd name="connsiteY950" fmla="*/ 714658 h 885825"/>
                <a:gd name="connsiteX951" fmla="*/ 777076 w 1038225"/>
                <a:gd name="connsiteY951" fmla="*/ 715935 h 885825"/>
                <a:gd name="connsiteX952" fmla="*/ 776848 w 1038225"/>
                <a:gd name="connsiteY952" fmla="*/ 718267 h 885825"/>
                <a:gd name="connsiteX953" fmla="*/ 771647 w 1038225"/>
                <a:gd name="connsiteY953" fmla="*/ 718267 h 885825"/>
                <a:gd name="connsiteX954" fmla="*/ 767875 w 1038225"/>
                <a:gd name="connsiteY954" fmla="*/ 720099 h 885825"/>
                <a:gd name="connsiteX955" fmla="*/ 766161 w 1038225"/>
                <a:gd name="connsiteY955" fmla="*/ 714935 h 885825"/>
                <a:gd name="connsiteX956" fmla="*/ 761989 w 1038225"/>
                <a:gd name="connsiteY956" fmla="*/ 714491 h 885825"/>
                <a:gd name="connsiteX957" fmla="*/ 757188 w 1038225"/>
                <a:gd name="connsiteY957" fmla="*/ 709327 h 885825"/>
                <a:gd name="connsiteX958" fmla="*/ 750844 w 1038225"/>
                <a:gd name="connsiteY958" fmla="*/ 708661 h 885825"/>
                <a:gd name="connsiteX959" fmla="*/ 742843 w 1038225"/>
                <a:gd name="connsiteY959" fmla="*/ 711437 h 885825"/>
                <a:gd name="connsiteX960" fmla="*/ 738614 w 1038225"/>
                <a:gd name="connsiteY960" fmla="*/ 716046 h 885825"/>
                <a:gd name="connsiteX961" fmla="*/ 736957 w 1038225"/>
                <a:gd name="connsiteY961" fmla="*/ 715268 h 885825"/>
                <a:gd name="connsiteX962" fmla="*/ 737243 w 1038225"/>
                <a:gd name="connsiteY962" fmla="*/ 709160 h 885825"/>
                <a:gd name="connsiteX963" fmla="*/ 735414 w 1038225"/>
                <a:gd name="connsiteY963" fmla="*/ 706606 h 885825"/>
                <a:gd name="connsiteX964" fmla="*/ 739071 w 1038225"/>
                <a:gd name="connsiteY964" fmla="*/ 704940 h 885825"/>
                <a:gd name="connsiteX965" fmla="*/ 734099 w 1038225"/>
                <a:gd name="connsiteY965" fmla="*/ 703163 h 885825"/>
                <a:gd name="connsiteX966" fmla="*/ 731642 w 1038225"/>
                <a:gd name="connsiteY966" fmla="*/ 696056 h 885825"/>
                <a:gd name="connsiteX967" fmla="*/ 736442 w 1038225"/>
                <a:gd name="connsiteY967" fmla="*/ 691835 h 885825"/>
                <a:gd name="connsiteX968" fmla="*/ 735128 w 1038225"/>
                <a:gd name="connsiteY968" fmla="*/ 685394 h 885825"/>
                <a:gd name="connsiteX969" fmla="*/ 733013 w 1038225"/>
                <a:gd name="connsiteY969" fmla="*/ 684117 h 885825"/>
                <a:gd name="connsiteX970" fmla="*/ 730270 w 1038225"/>
                <a:gd name="connsiteY970" fmla="*/ 686060 h 885825"/>
                <a:gd name="connsiteX971" fmla="*/ 727298 w 1038225"/>
                <a:gd name="connsiteY971" fmla="*/ 685561 h 885825"/>
                <a:gd name="connsiteX972" fmla="*/ 725584 w 1038225"/>
                <a:gd name="connsiteY972" fmla="*/ 682839 h 885825"/>
                <a:gd name="connsiteX973" fmla="*/ 727355 w 1038225"/>
                <a:gd name="connsiteY973" fmla="*/ 679341 h 885825"/>
                <a:gd name="connsiteX974" fmla="*/ 725641 w 1038225"/>
                <a:gd name="connsiteY974" fmla="*/ 677564 h 885825"/>
                <a:gd name="connsiteX975" fmla="*/ 721126 w 1038225"/>
                <a:gd name="connsiteY975" fmla="*/ 677509 h 885825"/>
                <a:gd name="connsiteX976" fmla="*/ 715754 w 1038225"/>
                <a:gd name="connsiteY976" fmla="*/ 674899 h 885825"/>
                <a:gd name="connsiteX977" fmla="*/ 710210 w 1038225"/>
                <a:gd name="connsiteY977" fmla="*/ 678341 h 885825"/>
                <a:gd name="connsiteX978" fmla="*/ 708210 w 1038225"/>
                <a:gd name="connsiteY978" fmla="*/ 678453 h 885825"/>
                <a:gd name="connsiteX979" fmla="*/ 707695 w 1038225"/>
                <a:gd name="connsiteY979" fmla="*/ 682895 h 885825"/>
                <a:gd name="connsiteX980" fmla="*/ 701066 w 1038225"/>
                <a:gd name="connsiteY980" fmla="*/ 689059 h 885825"/>
                <a:gd name="connsiteX981" fmla="*/ 702438 w 1038225"/>
                <a:gd name="connsiteY981" fmla="*/ 691502 h 885825"/>
                <a:gd name="connsiteX982" fmla="*/ 699637 w 1038225"/>
                <a:gd name="connsiteY982" fmla="*/ 694056 h 885825"/>
                <a:gd name="connsiteX983" fmla="*/ 695408 w 1038225"/>
                <a:gd name="connsiteY983" fmla="*/ 695556 h 885825"/>
                <a:gd name="connsiteX984" fmla="*/ 691179 w 1038225"/>
                <a:gd name="connsiteY984" fmla="*/ 695445 h 885825"/>
                <a:gd name="connsiteX985" fmla="*/ 687921 w 1038225"/>
                <a:gd name="connsiteY985" fmla="*/ 697221 h 885825"/>
                <a:gd name="connsiteX986" fmla="*/ 686207 w 1038225"/>
                <a:gd name="connsiteY986" fmla="*/ 695389 h 885825"/>
                <a:gd name="connsiteX987" fmla="*/ 679977 w 1038225"/>
                <a:gd name="connsiteY987" fmla="*/ 697610 h 885825"/>
                <a:gd name="connsiteX988" fmla="*/ 675977 w 1038225"/>
                <a:gd name="connsiteY988" fmla="*/ 700775 h 885825"/>
                <a:gd name="connsiteX989" fmla="*/ 673634 w 1038225"/>
                <a:gd name="connsiteY989" fmla="*/ 699998 h 885825"/>
                <a:gd name="connsiteX990" fmla="*/ 670434 w 1038225"/>
                <a:gd name="connsiteY990" fmla="*/ 701830 h 885825"/>
                <a:gd name="connsiteX991" fmla="*/ 665976 w 1038225"/>
                <a:gd name="connsiteY991" fmla="*/ 696722 h 885825"/>
                <a:gd name="connsiteX992" fmla="*/ 664375 w 1038225"/>
                <a:gd name="connsiteY992" fmla="*/ 697888 h 885825"/>
                <a:gd name="connsiteX993" fmla="*/ 658946 w 1038225"/>
                <a:gd name="connsiteY993" fmla="*/ 692668 h 885825"/>
                <a:gd name="connsiteX994" fmla="*/ 654431 w 1038225"/>
                <a:gd name="connsiteY994" fmla="*/ 690114 h 885825"/>
                <a:gd name="connsiteX995" fmla="*/ 650888 w 1038225"/>
                <a:gd name="connsiteY995" fmla="*/ 683728 h 885825"/>
                <a:gd name="connsiteX996" fmla="*/ 645859 w 1038225"/>
                <a:gd name="connsiteY996" fmla="*/ 681285 h 885825"/>
                <a:gd name="connsiteX997" fmla="*/ 645459 w 1038225"/>
                <a:gd name="connsiteY997" fmla="*/ 679730 h 885825"/>
                <a:gd name="connsiteX998" fmla="*/ 651859 w 1038225"/>
                <a:gd name="connsiteY998" fmla="*/ 679674 h 885825"/>
                <a:gd name="connsiteX999" fmla="*/ 654431 w 1038225"/>
                <a:gd name="connsiteY999" fmla="*/ 675454 h 885825"/>
                <a:gd name="connsiteX1000" fmla="*/ 658889 w 1038225"/>
                <a:gd name="connsiteY1000" fmla="*/ 673122 h 885825"/>
                <a:gd name="connsiteX1001" fmla="*/ 658489 w 1038225"/>
                <a:gd name="connsiteY1001" fmla="*/ 668013 h 885825"/>
                <a:gd name="connsiteX1002" fmla="*/ 654946 w 1038225"/>
                <a:gd name="connsiteY1002" fmla="*/ 666847 h 885825"/>
                <a:gd name="connsiteX1003" fmla="*/ 654546 w 1038225"/>
                <a:gd name="connsiteY1003" fmla="*/ 663737 h 885825"/>
                <a:gd name="connsiteX1004" fmla="*/ 658317 w 1038225"/>
                <a:gd name="connsiteY1004" fmla="*/ 662849 h 885825"/>
                <a:gd name="connsiteX1005" fmla="*/ 660146 w 1038225"/>
                <a:gd name="connsiteY1005" fmla="*/ 659684 h 885825"/>
                <a:gd name="connsiteX1006" fmla="*/ 658946 w 1038225"/>
                <a:gd name="connsiteY1006" fmla="*/ 656685 h 885825"/>
                <a:gd name="connsiteX1007" fmla="*/ 656203 w 1038225"/>
                <a:gd name="connsiteY1007" fmla="*/ 656685 h 885825"/>
                <a:gd name="connsiteX1008" fmla="*/ 653688 w 1038225"/>
                <a:gd name="connsiteY1008" fmla="*/ 654409 h 885825"/>
                <a:gd name="connsiteX1009" fmla="*/ 652945 w 1038225"/>
                <a:gd name="connsiteY1009" fmla="*/ 650355 h 885825"/>
                <a:gd name="connsiteX1010" fmla="*/ 649059 w 1038225"/>
                <a:gd name="connsiteY1010" fmla="*/ 649911 h 885825"/>
                <a:gd name="connsiteX1011" fmla="*/ 646373 w 1038225"/>
                <a:gd name="connsiteY1011" fmla="*/ 652798 h 885825"/>
                <a:gd name="connsiteX1012" fmla="*/ 643401 w 1038225"/>
                <a:gd name="connsiteY1012" fmla="*/ 648967 h 885825"/>
                <a:gd name="connsiteX1013" fmla="*/ 640830 w 1038225"/>
                <a:gd name="connsiteY1013" fmla="*/ 642581 h 885825"/>
                <a:gd name="connsiteX1014" fmla="*/ 642087 w 1038225"/>
                <a:gd name="connsiteY1014" fmla="*/ 632475 h 885825"/>
                <a:gd name="connsiteX1015" fmla="*/ 641401 w 1038225"/>
                <a:gd name="connsiteY1015" fmla="*/ 628588 h 885825"/>
                <a:gd name="connsiteX1016" fmla="*/ 647230 w 1038225"/>
                <a:gd name="connsiteY1016" fmla="*/ 628088 h 885825"/>
                <a:gd name="connsiteX1017" fmla="*/ 650259 w 1038225"/>
                <a:gd name="connsiteY1017" fmla="*/ 626589 h 885825"/>
                <a:gd name="connsiteX1018" fmla="*/ 652088 w 1038225"/>
                <a:gd name="connsiteY1018" fmla="*/ 622424 h 885825"/>
                <a:gd name="connsiteX1019" fmla="*/ 655974 w 1038225"/>
                <a:gd name="connsiteY1019" fmla="*/ 622035 h 885825"/>
                <a:gd name="connsiteX1020" fmla="*/ 656717 w 1038225"/>
                <a:gd name="connsiteY1020" fmla="*/ 619037 h 885825"/>
                <a:gd name="connsiteX1021" fmla="*/ 651802 w 1038225"/>
                <a:gd name="connsiteY1021" fmla="*/ 616649 h 885825"/>
                <a:gd name="connsiteX1022" fmla="*/ 646430 w 1038225"/>
                <a:gd name="connsiteY1022" fmla="*/ 620203 h 885825"/>
                <a:gd name="connsiteX1023" fmla="*/ 642944 w 1038225"/>
                <a:gd name="connsiteY1023" fmla="*/ 618481 h 885825"/>
                <a:gd name="connsiteX1024" fmla="*/ 640658 w 1038225"/>
                <a:gd name="connsiteY1024" fmla="*/ 615427 h 885825"/>
                <a:gd name="connsiteX1025" fmla="*/ 638658 w 1038225"/>
                <a:gd name="connsiteY1025" fmla="*/ 618093 h 885825"/>
                <a:gd name="connsiteX1026" fmla="*/ 633057 w 1038225"/>
                <a:gd name="connsiteY1026" fmla="*/ 617315 h 885825"/>
                <a:gd name="connsiteX1027" fmla="*/ 628142 w 1038225"/>
                <a:gd name="connsiteY1027" fmla="*/ 618259 h 885825"/>
                <a:gd name="connsiteX1028" fmla="*/ 626142 w 1038225"/>
                <a:gd name="connsiteY1028" fmla="*/ 621480 h 885825"/>
                <a:gd name="connsiteX1029" fmla="*/ 622770 w 1038225"/>
                <a:gd name="connsiteY1029" fmla="*/ 618926 h 885825"/>
                <a:gd name="connsiteX1030" fmla="*/ 612940 w 1038225"/>
                <a:gd name="connsiteY1030" fmla="*/ 621758 h 885825"/>
                <a:gd name="connsiteX1031" fmla="*/ 608882 w 1038225"/>
                <a:gd name="connsiteY1031" fmla="*/ 618537 h 885825"/>
                <a:gd name="connsiteX1032" fmla="*/ 606825 w 1038225"/>
                <a:gd name="connsiteY1032" fmla="*/ 619758 h 885825"/>
                <a:gd name="connsiteX1033" fmla="*/ 603396 w 1038225"/>
                <a:gd name="connsiteY1033" fmla="*/ 614761 h 885825"/>
                <a:gd name="connsiteX1034" fmla="*/ 601738 w 1038225"/>
                <a:gd name="connsiteY1034" fmla="*/ 621313 h 885825"/>
                <a:gd name="connsiteX1035" fmla="*/ 602253 w 1038225"/>
                <a:gd name="connsiteY1035" fmla="*/ 623201 h 885825"/>
                <a:gd name="connsiteX1036" fmla="*/ 598938 w 1038225"/>
                <a:gd name="connsiteY1036" fmla="*/ 625756 h 885825"/>
                <a:gd name="connsiteX1037" fmla="*/ 596995 w 1038225"/>
                <a:gd name="connsiteY1037" fmla="*/ 629754 h 885825"/>
                <a:gd name="connsiteX1038" fmla="*/ 601453 w 1038225"/>
                <a:gd name="connsiteY1038" fmla="*/ 636639 h 885825"/>
                <a:gd name="connsiteX1039" fmla="*/ 601338 w 1038225"/>
                <a:gd name="connsiteY1039" fmla="*/ 638749 h 885825"/>
                <a:gd name="connsiteX1040" fmla="*/ 604253 w 1038225"/>
                <a:gd name="connsiteY1040" fmla="*/ 644691 h 885825"/>
                <a:gd name="connsiteX1041" fmla="*/ 603625 w 1038225"/>
                <a:gd name="connsiteY1041" fmla="*/ 647523 h 885825"/>
                <a:gd name="connsiteX1042" fmla="*/ 605853 w 1038225"/>
                <a:gd name="connsiteY1042" fmla="*/ 651799 h 885825"/>
                <a:gd name="connsiteX1043" fmla="*/ 601338 w 1038225"/>
                <a:gd name="connsiteY1043" fmla="*/ 655075 h 885825"/>
                <a:gd name="connsiteX1044" fmla="*/ 595966 w 1038225"/>
                <a:gd name="connsiteY1044" fmla="*/ 660517 h 885825"/>
                <a:gd name="connsiteX1045" fmla="*/ 593109 w 1038225"/>
                <a:gd name="connsiteY1045" fmla="*/ 660239 h 885825"/>
                <a:gd name="connsiteX1046" fmla="*/ 589565 w 1038225"/>
                <a:gd name="connsiteY1046" fmla="*/ 664182 h 885825"/>
                <a:gd name="connsiteX1047" fmla="*/ 588651 w 1038225"/>
                <a:gd name="connsiteY1047" fmla="*/ 660628 h 885825"/>
                <a:gd name="connsiteX1048" fmla="*/ 584193 w 1038225"/>
                <a:gd name="connsiteY1048" fmla="*/ 657685 h 885825"/>
                <a:gd name="connsiteX1049" fmla="*/ 577621 w 1038225"/>
                <a:gd name="connsiteY1049" fmla="*/ 660795 h 885825"/>
                <a:gd name="connsiteX1050" fmla="*/ 573906 w 1038225"/>
                <a:gd name="connsiteY1050" fmla="*/ 667347 h 885825"/>
                <a:gd name="connsiteX1051" fmla="*/ 568077 w 1038225"/>
                <a:gd name="connsiteY1051" fmla="*/ 672233 h 885825"/>
                <a:gd name="connsiteX1052" fmla="*/ 564419 w 1038225"/>
                <a:gd name="connsiteY1052" fmla="*/ 680396 h 885825"/>
                <a:gd name="connsiteX1053" fmla="*/ 567048 w 1038225"/>
                <a:gd name="connsiteY1053" fmla="*/ 682839 h 885825"/>
                <a:gd name="connsiteX1054" fmla="*/ 569563 w 1038225"/>
                <a:gd name="connsiteY1054" fmla="*/ 681562 h 885825"/>
                <a:gd name="connsiteX1055" fmla="*/ 572306 w 1038225"/>
                <a:gd name="connsiteY1055" fmla="*/ 688726 h 885825"/>
                <a:gd name="connsiteX1056" fmla="*/ 575906 w 1038225"/>
                <a:gd name="connsiteY1056" fmla="*/ 687337 h 885825"/>
                <a:gd name="connsiteX1057" fmla="*/ 571049 w 1038225"/>
                <a:gd name="connsiteY1057" fmla="*/ 694501 h 885825"/>
                <a:gd name="connsiteX1058" fmla="*/ 571734 w 1038225"/>
                <a:gd name="connsiteY1058" fmla="*/ 701497 h 885825"/>
                <a:gd name="connsiteX1059" fmla="*/ 569677 w 1038225"/>
                <a:gd name="connsiteY1059" fmla="*/ 706606 h 885825"/>
                <a:gd name="connsiteX1060" fmla="*/ 567219 w 1038225"/>
                <a:gd name="connsiteY1060" fmla="*/ 708216 h 885825"/>
                <a:gd name="connsiteX1061" fmla="*/ 560933 w 1038225"/>
                <a:gd name="connsiteY1061" fmla="*/ 715601 h 885825"/>
                <a:gd name="connsiteX1062" fmla="*/ 558761 w 1038225"/>
                <a:gd name="connsiteY1062" fmla="*/ 715657 h 885825"/>
                <a:gd name="connsiteX1063" fmla="*/ 556875 w 1038225"/>
                <a:gd name="connsiteY1063" fmla="*/ 718822 h 885825"/>
                <a:gd name="connsiteX1064" fmla="*/ 551560 w 1038225"/>
                <a:gd name="connsiteY1064" fmla="*/ 723598 h 885825"/>
                <a:gd name="connsiteX1065" fmla="*/ 550989 w 1038225"/>
                <a:gd name="connsiteY1065" fmla="*/ 731039 h 885825"/>
                <a:gd name="connsiteX1066" fmla="*/ 546017 w 1038225"/>
                <a:gd name="connsiteY1066" fmla="*/ 730206 h 885825"/>
                <a:gd name="connsiteX1067" fmla="*/ 542130 w 1038225"/>
                <a:gd name="connsiteY1067" fmla="*/ 735037 h 885825"/>
                <a:gd name="connsiteX1068" fmla="*/ 537844 w 1038225"/>
                <a:gd name="connsiteY1068" fmla="*/ 742700 h 885825"/>
                <a:gd name="connsiteX1069" fmla="*/ 537558 w 1038225"/>
                <a:gd name="connsiteY1069" fmla="*/ 745809 h 885825"/>
                <a:gd name="connsiteX1070" fmla="*/ 531958 w 1038225"/>
                <a:gd name="connsiteY1070" fmla="*/ 748308 h 885825"/>
                <a:gd name="connsiteX1071" fmla="*/ 529615 w 1038225"/>
                <a:gd name="connsiteY1071" fmla="*/ 746975 h 885825"/>
                <a:gd name="connsiteX1072" fmla="*/ 523499 w 1038225"/>
                <a:gd name="connsiteY1072" fmla="*/ 751306 h 885825"/>
                <a:gd name="connsiteX1073" fmla="*/ 518984 w 1038225"/>
                <a:gd name="connsiteY1073" fmla="*/ 747364 h 885825"/>
                <a:gd name="connsiteX1074" fmla="*/ 515155 w 1038225"/>
                <a:gd name="connsiteY1074" fmla="*/ 756582 h 885825"/>
                <a:gd name="connsiteX1075" fmla="*/ 513670 w 1038225"/>
                <a:gd name="connsiteY1075" fmla="*/ 758470 h 885825"/>
                <a:gd name="connsiteX1076" fmla="*/ 513612 w 1038225"/>
                <a:gd name="connsiteY1076" fmla="*/ 762746 h 885825"/>
                <a:gd name="connsiteX1077" fmla="*/ 515555 w 1038225"/>
                <a:gd name="connsiteY1077" fmla="*/ 765966 h 885825"/>
                <a:gd name="connsiteX1078" fmla="*/ 516413 w 1038225"/>
                <a:gd name="connsiteY1078" fmla="*/ 775739 h 885825"/>
                <a:gd name="connsiteX1079" fmla="*/ 512469 w 1038225"/>
                <a:gd name="connsiteY1079" fmla="*/ 786901 h 885825"/>
                <a:gd name="connsiteX1080" fmla="*/ 514698 w 1038225"/>
                <a:gd name="connsiteY1080" fmla="*/ 789511 h 885825"/>
                <a:gd name="connsiteX1081" fmla="*/ 514812 w 1038225"/>
                <a:gd name="connsiteY1081" fmla="*/ 798784 h 885825"/>
                <a:gd name="connsiteX1082" fmla="*/ 519727 w 1038225"/>
                <a:gd name="connsiteY1082" fmla="*/ 806003 h 885825"/>
                <a:gd name="connsiteX1083" fmla="*/ 521327 w 1038225"/>
                <a:gd name="connsiteY1083" fmla="*/ 806558 h 885825"/>
                <a:gd name="connsiteX1084" fmla="*/ 523671 w 1038225"/>
                <a:gd name="connsiteY1084" fmla="*/ 813055 h 885825"/>
                <a:gd name="connsiteX1085" fmla="*/ 522928 w 1038225"/>
                <a:gd name="connsiteY1085" fmla="*/ 813943 h 885825"/>
                <a:gd name="connsiteX1086" fmla="*/ 525214 w 1038225"/>
                <a:gd name="connsiteY1086" fmla="*/ 819774 h 885825"/>
                <a:gd name="connsiteX1087" fmla="*/ 524928 w 1038225"/>
                <a:gd name="connsiteY1087" fmla="*/ 823050 h 885825"/>
                <a:gd name="connsiteX1088" fmla="*/ 526871 w 1038225"/>
                <a:gd name="connsiteY1088" fmla="*/ 824605 h 885825"/>
                <a:gd name="connsiteX1089" fmla="*/ 527729 w 1038225"/>
                <a:gd name="connsiteY1089" fmla="*/ 835766 h 885825"/>
                <a:gd name="connsiteX1090" fmla="*/ 529329 w 1038225"/>
                <a:gd name="connsiteY1090" fmla="*/ 835877 h 885825"/>
                <a:gd name="connsiteX1091" fmla="*/ 529329 w 1038225"/>
                <a:gd name="connsiteY1091" fmla="*/ 840153 h 885825"/>
                <a:gd name="connsiteX1092" fmla="*/ 527271 w 1038225"/>
                <a:gd name="connsiteY1092" fmla="*/ 843096 h 885825"/>
                <a:gd name="connsiteX1093" fmla="*/ 523499 w 1038225"/>
                <a:gd name="connsiteY1093" fmla="*/ 843429 h 885825"/>
                <a:gd name="connsiteX1094" fmla="*/ 523385 w 1038225"/>
                <a:gd name="connsiteY1094" fmla="*/ 850648 h 885825"/>
                <a:gd name="connsiteX1095" fmla="*/ 524299 w 1038225"/>
                <a:gd name="connsiteY1095" fmla="*/ 854924 h 885825"/>
                <a:gd name="connsiteX1096" fmla="*/ 522185 w 1038225"/>
                <a:gd name="connsiteY1096" fmla="*/ 858144 h 885825"/>
                <a:gd name="connsiteX1097" fmla="*/ 514527 w 1038225"/>
                <a:gd name="connsiteY1097" fmla="*/ 858367 h 885825"/>
                <a:gd name="connsiteX1098" fmla="*/ 513212 w 1038225"/>
                <a:gd name="connsiteY1098" fmla="*/ 855701 h 885825"/>
                <a:gd name="connsiteX1099" fmla="*/ 508983 w 1038225"/>
                <a:gd name="connsiteY1099" fmla="*/ 861698 h 885825"/>
                <a:gd name="connsiteX1100" fmla="*/ 504525 w 1038225"/>
                <a:gd name="connsiteY1100" fmla="*/ 862476 h 885825"/>
                <a:gd name="connsiteX1101" fmla="*/ 500296 w 1038225"/>
                <a:gd name="connsiteY1101" fmla="*/ 865585 h 885825"/>
                <a:gd name="connsiteX1102" fmla="*/ 497496 w 1038225"/>
                <a:gd name="connsiteY1102" fmla="*/ 871638 h 885825"/>
                <a:gd name="connsiteX1103" fmla="*/ 492809 w 1038225"/>
                <a:gd name="connsiteY1103" fmla="*/ 870472 h 885825"/>
                <a:gd name="connsiteX1104" fmla="*/ 487380 w 1038225"/>
                <a:gd name="connsiteY1104" fmla="*/ 867473 h 885825"/>
                <a:gd name="connsiteX1105" fmla="*/ 490924 w 1038225"/>
                <a:gd name="connsiteY1105" fmla="*/ 861587 h 885825"/>
                <a:gd name="connsiteX1106" fmla="*/ 490066 w 1038225"/>
                <a:gd name="connsiteY1106" fmla="*/ 858533 h 885825"/>
                <a:gd name="connsiteX1107" fmla="*/ 484637 w 1038225"/>
                <a:gd name="connsiteY1107" fmla="*/ 855868 h 885825"/>
                <a:gd name="connsiteX1108" fmla="*/ 481951 w 1038225"/>
                <a:gd name="connsiteY1108" fmla="*/ 858367 h 885825"/>
                <a:gd name="connsiteX1109" fmla="*/ 472521 w 1038225"/>
                <a:gd name="connsiteY1109" fmla="*/ 862309 h 885825"/>
                <a:gd name="connsiteX1110" fmla="*/ 468063 w 1038225"/>
                <a:gd name="connsiteY1110" fmla="*/ 862698 h 885825"/>
                <a:gd name="connsiteX1111" fmla="*/ 464063 w 1038225"/>
                <a:gd name="connsiteY1111" fmla="*/ 868084 h 885825"/>
                <a:gd name="connsiteX1112" fmla="*/ 454404 w 1038225"/>
                <a:gd name="connsiteY1112" fmla="*/ 871416 h 885825"/>
                <a:gd name="connsiteX1113" fmla="*/ 454176 w 1038225"/>
                <a:gd name="connsiteY1113" fmla="*/ 873692 h 885825"/>
                <a:gd name="connsiteX1114" fmla="*/ 447889 w 1038225"/>
                <a:gd name="connsiteY1114" fmla="*/ 878190 h 885825"/>
                <a:gd name="connsiteX1115" fmla="*/ 445775 w 1038225"/>
                <a:gd name="connsiteY1115" fmla="*/ 882077 h 885825"/>
                <a:gd name="connsiteX1116" fmla="*/ 441660 w 1038225"/>
                <a:gd name="connsiteY1116" fmla="*/ 886297 h 885825"/>
                <a:gd name="connsiteX1117" fmla="*/ 439088 w 1038225"/>
                <a:gd name="connsiteY1117" fmla="*/ 886631 h 885825"/>
                <a:gd name="connsiteX1118" fmla="*/ 433601 w 1038225"/>
                <a:gd name="connsiteY1118" fmla="*/ 883410 h 885825"/>
                <a:gd name="connsiteX1119" fmla="*/ 427429 w 1038225"/>
                <a:gd name="connsiteY1119" fmla="*/ 884632 h 885825"/>
                <a:gd name="connsiteX1120" fmla="*/ 425086 w 1038225"/>
                <a:gd name="connsiteY1120" fmla="*/ 882466 h 885825"/>
                <a:gd name="connsiteX1121" fmla="*/ 422343 w 1038225"/>
                <a:gd name="connsiteY1121" fmla="*/ 883132 h 885825"/>
                <a:gd name="connsiteX1122" fmla="*/ 418456 w 1038225"/>
                <a:gd name="connsiteY1122" fmla="*/ 888297 h 885825"/>
                <a:gd name="connsiteX1123" fmla="*/ 416399 w 1038225"/>
                <a:gd name="connsiteY1123" fmla="*/ 888630 h 885825"/>
                <a:gd name="connsiteX1124" fmla="*/ 416799 w 1038225"/>
                <a:gd name="connsiteY1124" fmla="*/ 884854 h 885825"/>
                <a:gd name="connsiteX1125" fmla="*/ 412799 w 1038225"/>
                <a:gd name="connsiteY1125" fmla="*/ 881522 h 885825"/>
                <a:gd name="connsiteX1126" fmla="*/ 413827 w 1038225"/>
                <a:gd name="connsiteY1126" fmla="*/ 877246 h 885825"/>
                <a:gd name="connsiteX1127" fmla="*/ 410627 w 1038225"/>
                <a:gd name="connsiteY1127" fmla="*/ 875969 h 885825"/>
                <a:gd name="connsiteX1128" fmla="*/ 407255 w 1038225"/>
                <a:gd name="connsiteY1128" fmla="*/ 870694 h 885825"/>
                <a:gd name="connsiteX1129" fmla="*/ 402912 w 1038225"/>
                <a:gd name="connsiteY1129" fmla="*/ 868417 h 885825"/>
                <a:gd name="connsiteX1130" fmla="*/ 397368 w 1038225"/>
                <a:gd name="connsiteY1130" fmla="*/ 870138 h 885825"/>
                <a:gd name="connsiteX1131" fmla="*/ 393253 w 1038225"/>
                <a:gd name="connsiteY1131" fmla="*/ 864475 h 885825"/>
                <a:gd name="connsiteX1132" fmla="*/ 394282 w 1038225"/>
                <a:gd name="connsiteY1132" fmla="*/ 862031 h 885825"/>
                <a:gd name="connsiteX1133" fmla="*/ 398282 w 1038225"/>
                <a:gd name="connsiteY1133" fmla="*/ 860421 h 885825"/>
                <a:gd name="connsiteX1134" fmla="*/ 400168 w 1038225"/>
                <a:gd name="connsiteY1134" fmla="*/ 857533 h 885825"/>
                <a:gd name="connsiteX1135" fmla="*/ 397825 w 1038225"/>
                <a:gd name="connsiteY1135" fmla="*/ 856423 h 885825"/>
                <a:gd name="connsiteX1136" fmla="*/ 398054 w 1038225"/>
                <a:gd name="connsiteY1136" fmla="*/ 853147 h 885825"/>
                <a:gd name="connsiteX1137" fmla="*/ 391367 w 1038225"/>
                <a:gd name="connsiteY1137" fmla="*/ 846372 h 885825"/>
                <a:gd name="connsiteX1138" fmla="*/ 388052 w 1038225"/>
                <a:gd name="connsiteY1138" fmla="*/ 845039 h 885825"/>
                <a:gd name="connsiteX1139" fmla="*/ 385881 w 1038225"/>
                <a:gd name="connsiteY1139" fmla="*/ 841652 h 885825"/>
                <a:gd name="connsiteX1140" fmla="*/ 381423 w 1038225"/>
                <a:gd name="connsiteY1140" fmla="*/ 842097 h 885825"/>
                <a:gd name="connsiteX1141" fmla="*/ 378108 w 1038225"/>
                <a:gd name="connsiteY1141" fmla="*/ 838376 h 885825"/>
                <a:gd name="connsiteX1142" fmla="*/ 375594 w 1038225"/>
                <a:gd name="connsiteY1142" fmla="*/ 832101 h 885825"/>
                <a:gd name="connsiteX1143" fmla="*/ 376222 w 1038225"/>
                <a:gd name="connsiteY1143" fmla="*/ 830769 h 885825"/>
                <a:gd name="connsiteX1144" fmla="*/ 381709 w 1038225"/>
                <a:gd name="connsiteY1144" fmla="*/ 830602 h 885825"/>
                <a:gd name="connsiteX1145" fmla="*/ 381652 w 1038225"/>
                <a:gd name="connsiteY1145" fmla="*/ 827048 h 885825"/>
                <a:gd name="connsiteX1146" fmla="*/ 383538 w 1038225"/>
                <a:gd name="connsiteY1146" fmla="*/ 823661 h 885825"/>
                <a:gd name="connsiteX1147" fmla="*/ 380909 w 1038225"/>
                <a:gd name="connsiteY1147" fmla="*/ 821662 h 885825"/>
                <a:gd name="connsiteX1148" fmla="*/ 386509 w 1038225"/>
                <a:gd name="connsiteY1148" fmla="*/ 813777 h 885825"/>
                <a:gd name="connsiteX1149" fmla="*/ 382109 w 1038225"/>
                <a:gd name="connsiteY1149" fmla="*/ 811889 h 885825"/>
                <a:gd name="connsiteX1150" fmla="*/ 380223 w 1038225"/>
                <a:gd name="connsiteY1150" fmla="*/ 813166 h 885825"/>
                <a:gd name="connsiteX1151" fmla="*/ 381423 w 1038225"/>
                <a:gd name="connsiteY1151" fmla="*/ 817664 h 885825"/>
                <a:gd name="connsiteX1152" fmla="*/ 379309 w 1038225"/>
                <a:gd name="connsiteY1152" fmla="*/ 816664 h 885825"/>
                <a:gd name="connsiteX1153" fmla="*/ 375022 w 1038225"/>
                <a:gd name="connsiteY1153" fmla="*/ 818497 h 885825"/>
                <a:gd name="connsiteX1154" fmla="*/ 374793 w 1038225"/>
                <a:gd name="connsiteY1154" fmla="*/ 815332 h 885825"/>
                <a:gd name="connsiteX1155" fmla="*/ 372165 w 1038225"/>
                <a:gd name="connsiteY1155" fmla="*/ 813444 h 885825"/>
                <a:gd name="connsiteX1156" fmla="*/ 375937 w 1038225"/>
                <a:gd name="connsiteY1156" fmla="*/ 806169 h 885825"/>
                <a:gd name="connsiteX1157" fmla="*/ 372793 w 1038225"/>
                <a:gd name="connsiteY1157" fmla="*/ 801782 h 885825"/>
                <a:gd name="connsiteX1158" fmla="*/ 367764 w 1038225"/>
                <a:gd name="connsiteY1158" fmla="*/ 799783 h 885825"/>
                <a:gd name="connsiteX1159" fmla="*/ 363706 w 1038225"/>
                <a:gd name="connsiteY1159" fmla="*/ 799783 h 885825"/>
                <a:gd name="connsiteX1160" fmla="*/ 363421 w 1038225"/>
                <a:gd name="connsiteY1160" fmla="*/ 794342 h 885825"/>
                <a:gd name="connsiteX1161" fmla="*/ 359934 w 1038225"/>
                <a:gd name="connsiteY1161" fmla="*/ 793953 h 885825"/>
                <a:gd name="connsiteX1162" fmla="*/ 360106 w 1038225"/>
                <a:gd name="connsiteY1162" fmla="*/ 791565 h 885825"/>
                <a:gd name="connsiteX1163" fmla="*/ 351533 w 1038225"/>
                <a:gd name="connsiteY1163" fmla="*/ 787234 h 885825"/>
                <a:gd name="connsiteX1164" fmla="*/ 353476 w 1038225"/>
                <a:gd name="connsiteY1164" fmla="*/ 779793 h 885825"/>
                <a:gd name="connsiteX1165" fmla="*/ 352333 w 1038225"/>
                <a:gd name="connsiteY1165" fmla="*/ 778905 h 885825"/>
                <a:gd name="connsiteX1166" fmla="*/ 354677 w 1038225"/>
                <a:gd name="connsiteY1166" fmla="*/ 771408 h 885825"/>
                <a:gd name="connsiteX1167" fmla="*/ 827312 w 1038225"/>
                <a:gd name="connsiteY1167" fmla="*/ 450395 h 885825"/>
                <a:gd name="connsiteX1168" fmla="*/ 826969 w 1038225"/>
                <a:gd name="connsiteY1168" fmla="*/ 451783 h 885825"/>
                <a:gd name="connsiteX1169" fmla="*/ 826969 w 1038225"/>
                <a:gd name="connsiteY1169" fmla="*/ 451006 h 885825"/>
                <a:gd name="connsiteX1170" fmla="*/ 826969 w 1038225"/>
                <a:gd name="connsiteY1170" fmla="*/ 450617 h 885825"/>
                <a:gd name="connsiteX1171" fmla="*/ 893435 w 1038225"/>
                <a:gd name="connsiteY1171" fmla="*/ 463445 h 885825"/>
                <a:gd name="connsiteX1172" fmla="*/ 893492 w 1038225"/>
                <a:gd name="connsiteY1172" fmla="*/ 463500 h 885825"/>
                <a:gd name="connsiteX1173" fmla="*/ 893607 w 1038225"/>
                <a:gd name="connsiteY1173" fmla="*/ 463500 h 885825"/>
                <a:gd name="connsiteX1174" fmla="*/ 893721 w 1038225"/>
                <a:gd name="connsiteY1174" fmla="*/ 463445 h 885825"/>
                <a:gd name="connsiteX1175" fmla="*/ 893778 w 1038225"/>
                <a:gd name="connsiteY1175" fmla="*/ 463500 h 885825"/>
                <a:gd name="connsiteX1176" fmla="*/ 893892 w 1038225"/>
                <a:gd name="connsiteY1176" fmla="*/ 463778 h 885825"/>
                <a:gd name="connsiteX1177" fmla="*/ 893378 w 1038225"/>
                <a:gd name="connsiteY1177" fmla="*/ 463944 h 885825"/>
                <a:gd name="connsiteX1178" fmla="*/ 893321 w 1038225"/>
                <a:gd name="connsiteY1178" fmla="*/ 463445 h 885825"/>
                <a:gd name="connsiteX1179" fmla="*/ 761874 w 1038225"/>
                <a:gd name="connsiteY1179" fmla="*/ 453005 h 885825"/>
                <a:gd name="connsiteX1180" fmla="*/ 762103 w 1038225"/>
                <a:gd name="connsiteY1180" fmla="*/ 453172 h 885825"/>
                <a:gd name="connsiteX1181" fmla="*/ 761131 w 1038225"/>
                <a:gd name="connsiteY1181" fmla="*/ 453671 h 885825"/>
                <a:gd name="connsiteX1182" fmla="*/ 761646 w 1038225"/>
                <a:gd name="connsiteY1182" fmla="*/ 452783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</a:cxnLst>
              <a:rect l="l" t="t" r="r" b="b"/>
              <a:pathLst>
                <a:path w="1038225" h="885825">
                  <a:moveTo>
                    <a:pt x="354448" y="769021"/>
                  </a:moveTo>
                  <a:lnTo>
                    <a:pt x="354448" y="769021"/>
                  </a:lnTo>
                  <a:lnTo>
                    <a:pt x="349933" y="767910"/>
                  </a:lnTo>
                  <a:lnTo>
                    <a:pt x="345532" y="769409"/>
                  </a:lnTo>
                  <a:lnTo>
                    <a:pt x="342789" y="766577"/>
                  </a:lnTo>
                  <a:lnTo>
                    <a:pt x="341303" y="761468"/>
                  </a:lnTo>
                  <a:lnTo>
                    <a:pt x="340903" y="754972"/>
                  </a:lnTo>
                  <a:lnTo>
                    <a:pt x="334388" y="745143"/>
                  </a:lnTo>
                  <a:lnTo>
                    <a:pt x="333017" y="740701"/>
                  </a:lnTo>
                  <a:lnTo>
                    <a:pt x="329702" y="742367"/>
                  </a:lnTo>
                  <a:lnTo>
                    <a:pt x="330730" y="735259"/>
                  </a:lnTo>
                  <a:lnTo>
                    <a:pt x="325415" y="724542"/>
                  </a:lnTo>
                  <a:lnTo>
                    <a:pt x="322901" y="725375"/>
                  </a:lnTo>
                  <a:lnTo>
                    <a:pt x="324787" y="719489"/>
                  </a:lnTo>
                  <a:lnTo>
                    <a:pt x="318672" y="717434"/>
                  </a:lnTo>
                  <a:lnTo>
                    <a:pt x="318043" y="712048"/>
                  </a:lnTo>
                  <a:lnTo>
                    <a:pt x="316328" y="709216"/>
                  </a:lnTo>
                  <a:lnTo>
                    <a:pt x="311699" y="705995"/>
                  </a:lnTo>
                  <a:lnTo>
                    <a:pt x="312842" y="699942"/>
                  </a:lnTo>
                  <a:lnTo>
                    <a:pt x="309299" y="693168"/>
                  </a:lnTo>
                  <a:lnTo>
                    <a:pt x="304956" y="693945"/>
                  </a:lnTo>
                  <a:lnTo>
                    <a:pt x="302612" y="699887"/>
                  </a:lnTo>
                  <a:lnTo>
                    <a:pt x="296669" y="705106"/>
                  </a:lnTo>
                  <a:lnTo>
                    <a:pt x="293525" y="703163"/>
                  </a:lnTo>
                  <a:lnTo>
                    <a:pt x="292897" y="700609"/>
                  </a:lnTo>
                  <a:lnTo>
                    <a:pt x="287182" y="699109"/>
                  </a:lnTo>
                  <a:lnTo>
                    <a:pt x="284324" y="704385"/>
                  </a:lnTo>
                  <a:lnTo>
                    <a:pt x="278609" y="710715"/>
                  </a:lnTo>
                  <a:lnTo>
                    <a:pt x="276494" y="714435"/>
                  </a:lnTo>
                  <a:lnTo>
                    <a:pt x="275009" y="714047"/>
                  </a:lnTo>
                  <a:lnTo>
                    <a:pt x="274380" y="707272"/>
                  </a:lnTo>
                  <a:lnTo>
                    <a:pt x="272608" y="705440"/>
                  </a:lnTo>
                  <a:lnTo>
                    <a:pt x="274723" y="702885"/>
                  </a:lnTo>
                  <a:lnTo>
                    <a:pt x="274723" y="699665"/>
                  </a:lnTo>
                  <a:lnTo>
                    <a:pt x="265636" y="697999"/>
                  </a:lnTo>
                  <a:lnTo>
                    <a:pt x="261864" y="694778"/>
                  </a:lnTo>
                  <a:lnTo>
                    <a:pt x="264321" y="691780"/>
                  </a:lnTo>
                  <a:lnTo>
                    <a:pt x="257292" y="683117"/>
                  </a:lnTo>
                  <a:lnTo>
                    <a:pt x="254320" y="682006"/>
                  </a:lnTo>
                  <a:lnTo>
                    <a:pt x="251348" y="674788"/>
                  </a:lnTo>
                  <a:lnTo>
                    <a:pt x="248033" y="669624"/>
                  </a:lnTo>
                  <a:lnTo>
                    <a:pt x="249177" y="665681"/>
                  </a:lnTo>
                  <a:lnTo>
                    <a:pt x="251863" y="664682"/>
                  </a:lnTo>
                  <a:lnTo>
                    <a:pt x="254549" y="666014"/>
                  </a:lnTo>
                  <a:lnTo>
                    <a:pt x="255635" y="663848"/>
                  </a:lnTo>
                  <a:lnTo>
                    <a:pt x="260321" y="663182"/>
                  </a:lnTo>
                  <a:lnTo>
                    <a:pt x="263578" y="658518"/>
                  </a:lnTo>
                  <a:lnTo>
                    <a:pt x="259750" y="654686"/>
                  </a:lnTo>
                  <a:lnTo>
                    <a:pt x="262435" y="650855"/>
                  </a:lnTo>
                  <a:lnTo>
                    <a:pt x="258778" y="648245"/>
                  </a:lnTo>
                  <a:lnTo>
                    <a:pt x="251405" y="646246"/>
                  </a:lnTo>
                  <a:lnTo>
                    <a:pt x="252949" y="640193"/>
                  </a:lnTo>
                  <a:lnTo>
                    <a:pt x="245176" y="634862"/>
                  </a:lnTo>
                  <a:lnTo>
                    <a:pt x="244719" y="629310"/>
                  </a:lnTo>
                  <a:lnTo>
                    <a:pt x="238546" y="621924"/>
                  </a:lnTo>
                  <a:lnTo>
                    <a:pt x="234546" y="620592"/>
                  </a:lnTo>
                  <a:lnTo>
                    <a:pt x="234317" y="618481"/>
                  </a:lnTo>
                  <a:lnTo>
                    <a:pt x="230717" y="618870"/>
                  </a:lnTo>
                  <a:lnTo>
                    <a:pt x="230774" y="615427"/>
                  </a:lnTo>
                  <a:lnTo>
                    <a:pt x="227002" y="611374"/>
                  </a:lnTo>
                  <a:lnTo>
                    <a:pt x="223402" y="611152"/>
                  </a:lnTo>
                  <a:lnTo>
                    <a:pt x="220315" y="605210"/>
                  </a:lnTo>
                  <a:lnTo>
                    <a:pt x="219916" y="595770"/>
                  </a:lnTo>
                  <a:lnTo>
                    <a:pt x="216086" y="599602"/>
                  </a:lnTo>
                  <a:lnTo>
                    <a:pt x="211343" y="599157"/>
                  </a:lnTo>
                  <a:lnTo>
                    <a:pt x="209857" y="602378"/>
                  </a:lnTo>
                  <a:lnTo>
                    <a:pt x="210314" y="607042"/>
                  </a:lnTo>
                  <a:lnTo>
                    <a:pt x="204656" y="610152"/>
                  </a:lnTo>
                  <a:lnTo>
                    <a:pt x="202656" y="613650"/>
                  </a:lnTo>
                  <a:lnTo>
                    <a:pt x="203456" y="619370"/>
                  </a:lnTo>
                  <a:lnTo>
                    <a:pt x="200084" y="619814"/>
                  </a:lnTo>
                  <a:lnTo>
                    <a:pt x="196541" y="623979"/>
                  </a:lnTo>
                  <a:lnTo>
                    <a:pt x="196312" y="627200"/>
                  </a:lnTo>
                  <a:lnTo>
                    <a:pt x="190711" y="627533"/>
                  </a:lnTo>
                  <a:lnTo>
                    <a:pt x="190083" y="633363"/>
                  </a:lnTo>
                  <a:lnTo>
                    <a:pt x="192883" y="637250"/>
                  </a:lnTo>
                  <a:lnTo>
                    <a:pt x="190826" y="638305"/>
                  </a:lnTo>
                  <a:lnTo>
                    <a:pt x="193855" y="643136"/>
                  </a:lnTo>
                  <a:lnTo>
                    <a:pt x="189740" y="651577"/>
                  </a:lnTo>
                  <a:lnTo>
                    <a:pt x="191569" y="654020"/>
                  </a:lnTo>
                  <a:lnTo>
                    <a:pt x="188083" y="665959"/>
                  </a:lnTo>
                  <a:lnTo>
                    <a:pt x="181739" y="661128"/>
                  </a:lnTo>
                  <a:lnTo>
                    <a:pt x="180139" y="654964"/>
                  </a:lnTo>
                  <a:lnTo>
                    <a:pt x="175338" y="651632"/>
                  </a:lnTo>
                  <a:lnTo>
                    <a:pt x="174595" y="648189"/>
                  </a:lnTo>
                  <a:lnTo>
                    <a:pt x="171909" y="646579"/>
                  </a:lnTo>
                  <a:lnTo>
                    <a:pt x="168594" y="640304"/>
                  </a:lnTo>
                  <a:lnTo>
                    <a:pt x="170652" y="638749"/>
                  </a:lnTo>
                  <a:lnTo>
                    <a:pt x="171109" y="632974"/>
                  </a:lnTo>
                  <a:lnTo>
                    <a:pt x="169109" y="625423"/>
                  </a:lnTo>
                  <a:lnTo>
                    <a:pt x="170366" y="623035"/>
                  </a:lnTo>
                  <a:lnTo>
                    <a:pt x="166994" y="617537"/>
                  </a:lnTo>
                  <a:lnTo>
                    <a:pt x="165051" y="611485"/>
                  </a:lnTo>
                  <a:lnTo>
                    <a:pt x="165737" y="607598"/>
                  </a:lnTo>
                  <a:lnTo>
                    <a:pt x="163908" y="604322"/>
                  </a:lnTo>
                  <a:lnTo>
                    <a:pt x="162936" y="596270"/>
                  </a:lnTo>
                  <a:lnTo>
                    <a:pt x="164765" y="591161"/>
                  </a:lnTo>
                  <a:lnTo>
                    <a:pt x="165565" y="584942"/>
                  </a:lnTo>
                  <a:lnTo>
                    <a:pt x="163851" y="571781"/>
                  </a:lnTo>
                  <a:lnTo>
                    <a:pt x="164251" y="568783"/>
                  </a:lnTo>
                  <a:lnTo>
                    <a:pt x="163051" y="562231"/>
                  </a:lnTo>
                  <a:lnTo>
                    <a:pt x="163851" y="556011"/>
                  </a:lnTo>
                  <a:lnTo>
                    <a:pt x="163908" y="553624"/>
                  </a:lnTo>
                  <a:lnTo>
                    <a:pt x="160307" y="545905"/>
                  </a:lnTo>
                  <a:lnTo>
                    <a:pt x="158764" y="535132"/>
                  </a:lnTo>
                  <a:lnTo>
                    <a:pt x="159507" y="534744"/>
                  </a:lnTo>
                  <a:lnTo>
                    <a:pt x="157450" y="524193"/>
                  </a:lnTo>
                  <a:lnTo>
                    <a:pt x="158136" y="519529"/>
                  </a:lnTo>
                  <a:lnTo>
                    <a:pt x="154649" y="514865"/>
                  </a:lnTo>
                  <a:lnTo>
                    <a:pt x="152592" y="507423"/>
                  </a:lnTo>
                  <a:lnTo>
                    <a:pt x="155050" y="495151"/>
                  </a:lnTo>
                  <a:lnTo>
                    <a:pt x="155507" y="489377"/>
                  </a:lnTo>
                  <a:lnTo>
                    <a:pt x="159622" y="480214"/>
                  </a:lnTo>
                  <a:lnTo>
                    <a:pt x="158421" y="477327"/>
                  </a:lnTo>
                  <a:lnTo>
                    <a:pt x="156707" y="467110"/>
                  </a:lnTo>
                  <a:lnTo>
                    <a:pt x="157450" y="464333"/>
                  </a:lnTo>
                  <a:lnTo>
                    <a:pt x="152306" y="456615"/>
                  </a:lnTo>
                  <a:lnTo>
                    <a:pt x="151563" y="453283"/>
                  </a:lnTo>
                  <a:lnTo>
                    <a:pt x="152649" y="449784"/>
                  </a:lnTo>
                  <a:lnTo>
                    <a:pt x="150592" y="444898"/>
                  </a:lnTo>
                  <a:lnTo>
                    <a:pt x="152078" y="442788"/>
                  </a:lnTo>
                  <a:lnTo>
                    <a:pt x="150249" y="436957"/>
                  </a:lnTo>
                  <a:lnTo>
                    <a:pt x="150077" y="424574"/>
                  </a:lnTo>
                  <a:lnTo>
                    <a:pt x="146991" y="416856"/>
                  </a:lnTo>
                  <a:lnTo>
                    <a:pt x="146477" y="411692"/>
                  </a:lnTo>
                  <a:lnTo>
                    <a:pt x="147677" y="408527"/>
                  </a:lnTo>
                  <a:lnTo>
                    <a:pt x="146077" y="407416"/>
                  </a:lnTo>
                  <a:lnTo>
                    <a:pt x="144705" y="397809"/>
                  </a:lnTo>
                  <a:lnTo>
                    <a:pt x="149906" y="394589"/>
                  </a:lnTo>
                  <a:lnTo>
                    <a:pt x="149392" y="390591"/>
                  </a:lnTo>
                  <a:lnTo>
                    <a:pt x="144477" y="388702"/>
                  </a:lnTo>
                  <a:lnTo>
                    <a:pt x="139390" y="381484"/>
                  </a:lnTo>
                  <a:lnTo>
                    <a:pt x="134475" y="378263"/>
                  </a:lnTo>
                  <a:lnTo>
                    <a:pt x="132361" y="375154"/>
                  </a:lnTo>
                  <a:lnTo>
                    <a:pt x="134475" y="370767"/>
                  </a:lnTo>
                  <a:lnTo>
                    <a:pt x="135333" y="365658"/>
                  </a:lnTo>
                  <a:lnTo>
                    <a:pt x="132418" y="361826"/>
                  </a:lnTo>
                  <a:lnTo>
                    <a:pt x="128875" y="359883"/>
                  </a:lnTo>
                  <a:lnTo>
                    <a:pt x="126589" y="356218"/>
                  </a:lnTo>
                  <a:lnTo>
                    <a:pt x="126417" y="352442"/>
                  </a:lnTo>
                  <a:lnTo>
                    <a:pt x="123160" y="348500"/>
                  </a:lnTo>
                  <a:lnTo>
                    <a:pt x="116416" y="344390"/>
                  </a:lnTo>
                  <a:lnTo>
                    <a:pt x="118359" y="341225"/>
                  </a:lnTo>
                  <a:lnTo>
                    <a:pt x="116530" y="337283"/>
                  </a:lnTo>
                  <a:lnTo>
                    <a:pt x="117673" y="332285"/>
                  </a:lnTo>
                  <a:lnTo>
                    <a:pt x="120245" y="328454"/>
                  </a:lnTo>
                  <a:lnTo>
                    <a:pt x="124703" y="329065"/>
                  </a:lnTo>
                  <a:lnTo>
                    <a:pt x="132246" y="338171"/>
                  </a:lnTo>
                  <a:lnTo>
                    <a:pt x="135275" y="334951"/>
                  </a:lnTo>
                  <a:lnTo>
                    <a:pt x="135733" y="331952"/>
                  </a:lnTo>
                  <a:lnTo>
                    <a:pt x="142819" y="324567"/>
                  </a:lnTo>
                  <a:lnTo>
                    <a:pt x="138762" y="320069"/>
                  </a:lnTo>
                  <a:lnTo>
                    <a:pt x="138876" y="318570"/>
                  </a:lnTo>
                  <a:lnTo>
                    <a:pt x="126817" y="309962"/>
                  </a:lnTo>
                  <a:lnTo>
                    <a:pt x="125160" y="306742"/>
                  </a:lnTo>
                  <a:lnTo>
                    <a:pt x="120931" y="302355"/>
                  </a:lnTo>
                  <a:lnTo>
                    <a:pt x="117959" y="300967"/>
                  </a:lnTo>
                  <a:lnTo>
                    <a:pt x="111901" y="293470"/>
                  </a:lnTo>
                  <a:lnTo>
                    <a:pt x="111158" y="287251"/>
                  </a:lnTo>
                  <a:lnTo>
                    <a:pt x="108472" y="287251"/>
                  </a:lnTo>
                  <a:lnTo>
                    <a:pt x="107729" y="283475"/>
                  </a:lnTo>
                  <a:lnTo>
                    <a:pt x="103328" y="278200"/>
                  </a:lnTo>
                  <a:lnTo>
                    <a:pt x="98985" y="274702"/>
                  </a:lnTo>
                  <a:lnTo>
                    <a:pt x="100071" y="272036"/>
                  </a:lnTo>
                  <a:lnTo>
                    <a:pt x="97556" y="267760"/>
                  </a:lnTo>
                  <a:lnTo>
                    <a:pt x="100642" y="264818"/>
                  </a:lnTo>
                  <a:lnTo>
                    <a:pt x="100871" y="255544"/>
                  </a:lnTo>
                  <a:lnTo>
                    <a:pt x="97899" y="253434"/>
                  </a:lnTo>
                  <a:lnTo>
                    <a:pt x="98070" y="251435"/>
                  </a:lnTo>
                  <a:lnTo>
                    <a:pt x="93670" y="246826"/>
                  </a:lnTo>
                  <a:lnTo>
                    <a:pt x="88641" y="243050"/>
                  </a:lnTo>
                  <a:lnTo>
                    <a:pt x="84640" y="233499"/>
                  </a:lnTo>
                  <a:lnTo>
                    <a:pt x="80811" y="230667"/>
                  </a:lnTo>
                  <a:lnTo>
                    <a:pt x="81897" y="227613"/>
                  </a:lnTo>
                  <a:lnTo>
                    <a:pt x="79897" y="221505"/>
                  </a:lnTo>
                  <a:lnTo>
                    <a:pt x="80811" y="218840"/>
                  </a:lnTo>
                  <a:lnTo>
                    <a:pt x="72124" y="212398"/>
                  </a:lnTo>
                  <a:lnTo>
                    <a:pt x="70467" y="213453"/>
                  </a:lnTo>
                  <a:lnTo>
                    <a:pt x="67895" y="210844"/>
                  </a:lnTo>
                  <a:lnTo>
                    <a:pt x="54979" y="203458"/>
                  </a:lnTo>
                  <a:lnTo>
                    <a:pt x="49378" y="203014"/>
                  </a:lnTo>
                  <a:lnTo>
                    <a:pt x="47892" y="201625"/>
                  </a:lnTo>
                  <a:lnTo>
                    <a:pt x="42634" y="201514"/>
                  </a:lnTo>
                  <a:lnTo>
                    <a:pt x="41548" y="199182"/>
                  </a:lnTo>
                  <a:lnTo>
                    <a:pt x="35548" y="198516"/>
                  </a:lnTo>
                  <a:lnTo>
                    <a:pt x="32747" y="197683"/>
                  </a:lnTo>
                  <a:lnTo>
                    <a:pt x="24975" y="192019"/>
                  </a:lnTo>
                  <a:lnTo>
                    <a:pt x="24118" y="188965"/>
                  </a:lnTo>
                  <a:lnTo>
                    <a:pt x="18174" y="188132"/>
                  </a:lnTo>
                  <a:lnTo>
                    <a:pt x="17374" y="186300"/>
                  </a:lnTo>
                  <a:lnTo>
                    <a:pt x="12516" y="184523"/>
                  </a:lnTo>
                  <a:lnTo>
                    <a:pt x="7030" y="178970"/>
                  </a:lnTo>
                  <a:lnTo>
                    <a:pt x="7544" y="177915"/>
                  </a:lnTo>
                  <a:lnTo>
                    <a:pt x="3543" y="170752"/>
                  </a:lnTo>
                  <a:lnTo>
                    <a:pt x="4172" y="165310"/>
                  </a:lnTo>
                  <a:lnTo>
                    <a:pt x="2629" y="158924"/>
                  </a:lnTo>
                  <a:lnTo>
                    <a:pt x="0" y="157869"/>
                  </a:lnTo>
                  <a:lnTo>
                    <a:pt x="2572" y="151150"/>
                  </a:lnTo>
                  <a:lnTo>
                    <a:pt x="8401" y="148984"/>
                  </a:lnTo>
                  <a:lnTo>
                    <a:pt x="16345" y="147596"/>
                  </a:lnTo>
                  <a:lnTo>
                    <a:pt x="14116" y="145097"/>
                  </a:lnTo>
                  <a:lnTo>
                    <a:pt x="18060" y="142376"/>
                  </a:lnTo>
                  <a:lnTo>
                    <a:pt x="15716" y="135546"/>
                  </a:lnTo>
                  <a:lnTo>
                    <a:pt x="12916" y="134491"/>
                  </a:lnTo>
                  <a:lnTo>
                    <a:pt x="13945" y="131104"/>
                  </a:lnTo>
                  <a:lnTo>
                    <a:pt x="12973" y="127717"/>
                  </a:lnTo>
                  <a:lnTo>
                    <a:pt x="18631" y="123774"/>
                  </a:lnTo>
                  <a:lnTo>
                    <a:pt x="24118" y="117111"/>
                  </a:lnTo>
                  <a:lnTo>
                    <a:pt x="25489" y="109003"/>
                  </a:lnTo>
                  <a:lnTo>
                    <a:pt x="30461" y="108559"/>
                  </a:lnTo>
                  <a:lnTo>
                    <a:pt x="37719" y="100896"/>
                  </a:lnTo>
                  <a:lnTo>
                    <a:pt x="30347" y="98342"/>
                  </a:lnTo>
                  <a:lnTo>
                    <a:pt x="25775" y="95176"/>
                  </a:lnTo>
                  <a:lnTo>
                    <a:pt x="18974" y="94677"/>
                  </a:lnTo>
                  <a:lnTo>
                    <a:pt x="15202" y="88569"/>
                  </a:lnTo>
                  <a:lnTo>
                    <a:pt x="16288" y="82294"/>
                  </a:lnTo>
                  <a:lnTo>
                    <a:pt x="9487" y="81739"/>
                  </a:lnTo>
                  <a:lnTo>
                    <a:pt x="6287" y="79129"/>
                  </a:lnTo>
                  <a:lnTo>
                    <a:pt x="8115" y="70577"/>
                  </a:lnTo>
                  <a:lnTo>
                    <a:pt x="6515" y="65413"/>
                  </a:lnTo>
                  <a:lnTo>
                    <a:pt x="6972" y="62470"/>
                  </a:lnTo>
                  <a:lnTo>
                    <a:pt x="5429" y="57972"/>
                  </a:lnTo>
                  <a:lnTo>
                    <a:pt x="2343" y="55473"/>
                  </a:lnTo>
                  <a:lnTo>
                    <a:pt x="2229" y="52752"/>
                  </a:lnTo>
                  <a:lnTo>
                    <a:pt x="4686" y="52031"/>
                  </a:lnTo>
                  <a:lnTo>
                    <a:pt x="4401" y="47477"/>
                  </a:lnTo>
                  <a:lnTo>
                    <a:pt x="10459" y="47699"/>
                  </a:lnTo>
                  <a:lnTo>
                    <a:pt x="14459" y="44923"/>
                  </a:lnTo>
                  <a:lnTo>
                    <a:pt x="16174" y="45922"/>
                  </a:lnTo>
                  <a:lnTo>
                    <a:pt x="23546" y="42924"/>
                  </a:lnTo>
                  <a:lnTo>
                    <a:pt x="26118" y="44090"/>
                  </a:lnTo>
                  <a:lnTo>
                    <a:pt x="28975" y="39981"/>
                  </a:lnTo>
                  <a:lnTo>
                    <a:pt x="28290" y="35261"/>
                  </a:lnTo>
                  <a:lnTo>
                    <a:pt x="32919" y="30985"/>
                  </a:lnTo>
                  <a:lnTo>
                    <a:pt x="29490" y="20879"/>
                  </a:lnTo>
                  <a:lnTo>
                    <a:pt x="38862" y="17325"/>
                  </a:lnTo>
                  <a:lnTo>
                    <a:pt x="40977" y="14604"/>
                  </a:lnTo>
                  <a:lnTo>
                    <a:pt x="40977" y="14604"/>
                  </a:lnTo>
                  <a:lnTo>
                    <a:pt x="41663" y="12772"/>
                  </a:lnTo>
                  <a:lnTo>
                    <a:pt x="41663" y="12772"/>
                  </a:lnTo>
                  <a:lnTo>
                    <a:pt x="42920" y="11827"/>
                  </a:lnTo>
                  <a:lnTo>
                    <a:pt x="51093" y="11605"/>
                  </a:lnTo>
                  <a:lnTo>
                    <a:pt x="56293" y="13715"/>
                  </a:lnTo>
                  <a:lnTo>
                    <a:pt x="63151" y="21323"/>
                  </a:lnTo>
                  <a:lnTo>
                    <a:pt x="69609" y="21323"/>
                  </a:lnTo>
                  <a:lnTo>
                    <a:pt x="75210" y="23100"/>
                  </a:lnTo>
                  <a:lnTo>
                    <a:pt x="79668" y="25654"/>
                  </a:lnTo>
                  <a:lnTo>
                    <a:pt x="84469" y="25765"/>
                  </a:lnTo>
                  <a:lnTo>
                    <a:pt x="92470" y="24488"/>
                  </a:lnTo>
                  <a:lnTo>
                    <a:pt x="97613" y="25543"/>
                  </a:lnTo>
                  <a:lnTo>
                    <a:pt x="97327" y="29153"/>
                  </a:lnTo>
                  <a:lnTo>
                    <a:pt x="100242" y="31818"/>
                  </a:lnTo>
                  <a:lnTo>
                    <a:pt x="101385" y="37149"/>
                  </a:lnTo>
                  <a:lnTo>
                    <a:pt x="99042" y="39925"/>
                  </a:lnTo>
                  <a:lnTo>
                    <a:pt x="100014" y="44812"/>
                  </a:lnTo>
                  <a:lnTo>
                    <a:pt x="98299" y="49921"/>
                  </a:lnTo>
                  <a:lnTo>
                    <a:pt x="100871" y="52641"/>
                  </a:lnTo>
                  <a:lnTo>
                    <a:pt x="103500" y="52031"/>
                  </a:lnTo>
                  <a:lnTo>
                    <a:pt x="106243" y="57861"/>
                  </a:lnTo>
                  <a:lnTo>
                    <a:pt x="106357" y="60915"/>
                  </a:lnTo>
                  <a:lnTo>
                    <a:pt x="108643" y="60360"/>
                  </a:lnTo>
                  <a:lnTo>
                    <a:pt x="110586" y="63414"/>
                  </a:lnTo>
                  <a:lnTo>
                    <a:pt x="114587" y="65080"/>
                  </a:lnTo>
                  <a:lnTo>
                    <a:pt x="117159" y="70522"/>
                  </a:lnTo>
                  <a:lnTo>
                    <a:pt x="121445" y="74464"/>
                  </a:lnTo>
                  <a:lnTo>
                    <a:pt x="117787" y="75575"/>
                  </a:lnTo>
                  <a:lnTo>
                    <a:pt x="118302" y="78629"/>
                  </a:lnTo>
                  <a:lnTo>
                    <a:pt x="121045" y="80295"/>
                  </a:lnTo>
                  <a:lnTo>
                    <a:pt x="120645" y="85459"/>
                  </a:lnTo>
                  <a:lnTo>
                    <a:pt x="123445" y="88346"/>
                  </a:lnTo>
                  <a:lnTo>
                    <a:pt x="127846" y="90512"/>
                  </a:lnTo>
                  <a:lnTo>
                    <a:pt x="129389" y="93344"/>
                  </a:lnTo>
                  <a:lnTo>
                    <a:pt x="128817" y="101229"/>
                  </a:lnTo>
                  <a:lnTo>
                    <a:pt x="132875" y="105283"/>
                  </a:lnTo>
                  <a:lnTo>
                    <a:pt x="130989" y="115667"/>
                  </a:lnTo>
                  <a:lnTo>
                    <a:pt x="134933" y="116389"/>
                  </a:lnTo>
                  <a:lnTo>
                    <a:pt x="135161" y="122053"/>
                  </a:lnTo>
                  <a:lnTo>
                    <a:pt x="140190" y="129660"/>
                  </a:lnTo>
                  <a:lnTo>
                    <a:pt x="146077" y="133214"/>
                  </a:lnTo>
                  <a:lnTo>
                    <a:pt x="150249" y="133603"/>
                  </a:lnTo>
                  <a:lnTo>
                    <a:pt x="150649" y="135491"/>
                  </a:lnTo>
                  <a:lnTo>
                    <a:pt x="154649" y="137379"/>
                  </a:lnTo>
                  <a:lnTo>
                    <a:pt x="155564" y="135879"/>
                  </a:lnTo>
                  <a:lnTo>
                    <a:pt x="161679" y="137601"/>
                  </a:lnTo>
                  <a:lnTo>
                    <a:pt x="164879" y="141266"/>
                  </a:lnTo>
                  <a:lnTo>
                    <a:pt x="171509" y="142432"/>
                  </a:lnTo>
                  <a:lnTo>
                    <a:pt x="173223" y="147318"/>
                  </a:lnTo>
                  <a:lnTo>
                    <a:pt x="175109" y="148318"/>
                  </a:lnTo>
                  <a:lnTo>
                    <a:pt x="176195" y="154759"/>
                  </a:lnTo>
                  <a:lnTo>
                    <a:pt x="178253" y="159812"/>
                  </a:lnTo>
                  <a:lnTo>
                    <a:pt x="186140" y="159035"/>
                  </a:lnTo>
                  <a:lnTo>
                    <a:pt x="188197" y="157424"/>
                  </a:lnTo>
                  <a:lnTo>
                    <a:pt x="195341" y="161589"/>
                  </a:lnTo>
                  <a:lnTo>
                    <a:pt x="205114" y="164143"/>
                  </a:lnTo>
                  <a:lnTo>
                    <a:pt x="207971" y="169641"/>
                  </a:lnTo>
                  <a:lnTo>
                    <a:pt x="212714" y="169474"/>
                  </a:lnTo>
                  <a:lnTo>
                    <a:pt x="213286" y="171251"/>
                  </a:lnTo>
                  <a:lnTo>
                    <a:pt x="218315" y="172140"/>
                  </a:lnTo>
                  <a:lnTo>
                    <a:pt x="219916" y="175916"/>
                  </a:lnTo>
                  <a:lnTo>
                    <a:pt x="223859" y="171806"/>
                  </a:lnTo>
                  <a:lnTo>
                    <a:pt x="224430" y="165587"/>
                  </a:lnTo>
                  <a:lnTo>
                    <a:pt x="226774" y="159257"/>
                  </a:lnTo>
                  <a:lnTo>
                    <a:pt x="224202" y="154704"/>
                  </a:lnTo>
                  <a:lnTo>
                    <a:pt x="226431" y="151150"/>
                  </a:lnTo>
                  <a:lnTo>
                    <a:pt x="228031" y="152927"/>
                  </a:lnTo>
                  <a:lnTo>
                    <a:pt x="232260" y="152816"/>
                  </a:lnTo>
                  <a:lnTo>
                    <a:pt x="234717" y="147096"/>
                  </a:lnTo>
                  <a:lnTo>
                    <a:pt x="234717" y="141321"/>
                  </a:lnTo>
                  <a:lnTo>
                    <a:pt x="241233" y="147818"/>
                  </a:lnTo>
                  <a:lnTo>
                    <a:pt x="242033" y="152094"/>
                  </a:lnTo>
                  <a:lnTo>
                    <a:pt x="249634" y="154204"/>
                  </a:lnTo>
                  <a:lnTo>
                    <a:pt x="248834" y="157869"/>
                  </a:lnTo>
                  <a:lnTo>
                    <a:pt x="252091" y="157869"/>
                  </a:lnTo>
                  <a:lnTo>
                    <a:pt x="257521" y="164366"/>
                  </a:lnTo>
                  <a:lnTo>
                    <a:pt x="256949" y="168197"/>
                  </a:lnTo>
                  <a:lnTo>
                    <a:pt x="259006" y="176804"/>
                  </a:lnTo>
                  <a:lnTo>
                    <a:pt x="254263" y="182912"/>
                  </a:lnTo>
                  <a:lnTo>
                    <a:pt x="256263" y="186077"/>
                  </a:lnTo>
                  <a:lnTo>
                    <a:pt x="263693" y="187132"/>
                  </a:lnTo>
                  <a:lnTo>
                    <a:pt x="265407" y="189798"/>
                  </a:lnTo>
                  <a:lnTo>
                    <a:pt x="267408" y="184967"/>
                  </a:lnTo>
                  <a:lnTo>
                    <a:pt x="267522" y="179914"/>
                  </a:lnTo>
                  <a:lnTo>
                    <a:pt x="270094" y="174805"/>
                  </a:lnTo>
                  <a:lnTo>
                    <a:pt x="277580" y="177359"/>
                  </a:lnTo>
                  <a:lnTo>
                    <a:pt x="283124" y="173306"/>
                  </a:lnTo>
                  <a:lnTo>
                    <a:pt x="281181" y="179636"/>
                  </a:lnTo>
                  <a:lnTo>
                    <a:pt x="285067" y="175971"/>
                  </a:lnTo>
                  <a:lnTo>
                    <a:pt x="287925" y="180080"/>
                  </a:lnTo>
                  <a:lnTo>
                    <a:pt x="289696" y="180080"/>
                  </a:lnTo>
                  <a:lnTo>
                    <a:pt x="294040" y="186966"/>
                  </a:lnTo>
                  <a:lnTo>
                    <a:pt x="296669" y="193852"/>
                  </a:lnTo>
                  <a:lnTo>
                    <a:pt x="302041" y="195628"/>
                  </a:lnTo>
                  <a:lnTo>
                    <a:pt x="305984" y="198627"/>
                  </a:lnTo>
                  <a:lnTo>
                    <a:pt x="307127" y="196406"/>
                  </a:lnTo>
                  <a:lnTo>
                    <a:pt x="307470" y="188743"/>
                  </a:lnTo>
                  <a:lnTo>
                    <a:pt x="308556" y="187410"/>
                  </a:lnTo>
                  <a:lnTo>
                    <a:pt x="311985" y="189409"/>
                  </a:lnTo>
                  <a:lnTo>
                    <a:pt x="312157" y="185522"/>
                  </a:lnTo>
                  <a:lnTo>
                    <a:pt x="310156" y="181913"/>
                  </a:lnTo>
                  <a:lnTo>
                    <a:pt x="317643" y="185689"/>
                  </a:lnTo>
                  <a:lnTo>
                    <a:pt x="323472" y="185133"/>
                  </a:lnTo>
                  <a:lnTo>
                    <a:pt x="328445" y="186910"/>
                  </a:lnTo>
                  <a:lnTo>
                    <a:pt x="332559" y="190464"/>
                  </a:lnTo>
                  <a:lnTo>
                    <a:pt x="334845" y="188188"/>
                  </a:lnTo>
                  <a:lnTo>
                    <a:pt x="338617" y="187466"/>
                  </a:lnTo>
                  <a:lnTo>
                    <a:pt x="341703" y="183856"/>
                  </a:lnTo>
                  <a:lnTo>
                    <a:pt x="346047" y="181413"/>
                  </a:lnTo>
                  <a:lnTo>
                    <a:pt x="350447" y="184078"/>
                  </a:lnTo>
                  <a:lnTo>
                    <a:pt x="353476" y="183745"/>
                  </a:lnTo>
                  <a:lnTo>
                    <a:pt x="359591" y="176637"/>
                  </a:lnTo>
                  <a:lnTo>
                    <a:pt x="360906" y="165698"/>
                  </a:lnTo>
                  <a:lnTo>
                    <a:pt x="359649" y="162311"/>
                  </a:lnTo>
                  <a:lnTo>
                    <a:pt x="355420" y="158202"/>
                  </a:lnTo>
                  <a:lnTo>
                    <a:pt x="350390" y="156314"/>
                  </a:lnTo>
                  <a:lnTo>
                    <a:pt x="351362" y="151649"/>
                  </a:lnTo>
                  <a:lnTo>
                    <a:pt x="350847" y="147540"/>
                  </a:lnTo>
                  <a:lnTo>
                    <a:pt x="355934" y="148096"/>
                  </a:lnTo>
                  <a:lnTo>
                    <a:pt x="354791" y="145264"/>
                  </a:lnTo>
                  <a:lnTo>
                    <a:pt x="355991" y="141765"/>
                  </a:lnTo>
                  <a:lnTo>
                    <a:pt x="352448" y="140099"/>
                  </a:lnTo>
                  <a:lnTo>
                    <a:pt x="352219" y="136823"/>
                  </a:lnTo>
                  <a:lnTo>
                    <a:pt x="354619" y="135268"/>
                  </a:lnTo>
                  <a:lnTo>
                    <a:pt x="349590" y="124773"/>
                  </a:lnTo>
                  <a:lnTo>
                    <a:pt x="350447" y="121830"/>
                  </a:lnTo>
                  <a:lnTo>
                    <a:pt x="353419" y="120164"/>
                  </a:lnTo>
                  <a:lnTo>
                    <a:pt x="355820" y="116500"/>
                  </a:lnTo>
                  <a:lnTo>
                    <a:pt x="359077" y="117943"/>
                  </a:lnTo>
                  <a:lnTo>
                    <a:pt x="366449" y="117277"/>
                  </a:lnTo>
                  <a:lnTo>
                    <a:pt x="374279" y="129383"/>
                  </a:lnTo>
                  <a:lnTo>
                    <a:pt x="375422" y="128883"/>
                  </a:lnTo>
                  <a:lnTo>
                    <a:pt x="374736" y="123385"/>
                  </a:lnTo>
                  <a:lnTo>
                    <a:pt x="376279" y="121386"/>
                  </a:lnTo>
                  <a:lnTo>
                    <a:pt x="384109" y="121220"/>
                  </a:lnTo>
                  <a:lnTo>
                    <a:pt x="386681" y="124996"/>
                  </a:lnTo>
                  <a:lnTo>
                    <a:pt x="390624" y="127828"/>
                  </a:lnTo>
                  <a:lnTo>
                    <a:pt x="397654" y="135157"/>
                  </a:lnTo>
                  <a:lnTo>
                    <a:pt x="400226" y="131326"/>
                  </a:lnTo>
                  <a:lnTo>
                    <a:pt x="399540" y="128327"/>
                  </a:lnTo>
                  <a:lnTo>
                    <a:pt x="404740" y="122774"/>
                  </a:lnTo>
                  <a:lnTo>
                    <a:pt x="407141" y="115334"/>
                  </a:lnTo>
                  <a:lnTo>
                    <a:pt x="401769" y="113390"/>
                  </a:lnTo>
                  <a:lnTo>
                    <a:pt x="399140" y="110558"/>
                  </a:lnTo>
                  <a:lnTo>
                    <a:pt x="400454" y="103783"/>
                  </a:lnTo>
                  <a:lnTo>
                    <a:pt x="403426" y="98231"/>
                  </a:lnTo>
                  <a:lnTo>
                    <a:pt x="410227" y="95787"/>
                  </a:lnTo>
                  <a:lnTo>
                    <a:pt x="411027" y="87125"/>
                  </a:lnTo>
                  <a:lnTo>
                    <a:pt x="410227" y="86569"/>
                  </a:lnTo>
                  <a:lnTo>
                    <a:pt x="411541" y="84570"/>
                  </a:lnTo>
                  <a:lnTo>
                    <a:pt x="415999" y="84793"/>
                  </a:lnTo>
                  <a:lnTo>
                    <a:pt x="417199" y="79462"/>
                  </a:lnTo>
                  <a:lnTo>
                    <a:pt x="420914" y="82183"/>
                  </a:lnTo>
                  <a:lnTo>
                    <a:pt x="423029" y="86514"/>
                  </a:lnTo>
                  <a:lnTo>
                    <a:pt x="422972" y="92900"/>
                  </a:lnTo>
                  <a:lnTo>
                    <a:pt x="426686" y="97231"/>
                  </a:lnTo>
                  <a:lnTo>
                    <a:pt x="423829" y="99119"/>
                  </a:lnTo>
                  <a:lnTo>
                    <a:pt x="421200" y="103783"/>
                  </a:lnTo>
                  <a:lnTo>
                    <a:pt x="420285" y="111502"/>
                  </a:lnTo>
                  <a:lnTo>
                    <a:pt x="410284" y="116555"/>
                  </a:lnTo>
                  <a:lnTo>
                    <a:pt x="410341" y="118776"/>
                  </a:lnTo>
                  <a:lnTo>
                    <a:pt x="415885" y="122663"/>
                  </a:lnTo>
                  <a:lnTo>
                    <a:pt x="416971" y="125884"/>
                  </a:lnTo>
                  <a:lnTo>
                    <a:pt x="415485" y="133158"/>
                  </a:lnTo>
                  <a:lnTo>
                    <a:pt x="419199" y="134935"/>
                  </a:lnTo>
                  <a:lnTo>
                    <a:pt x="421200" y="131326"/>
                  </a:lnTo>
                  <a:lnTo>
                    <a:pt x="424400" y="129327"/>
                  </a:lnTo>
                  <a:lnTo>
                    <a:pt x="425657" y="125662"/>
                  </a:lnTo>
                  <a:lnTo>
                    <a:pt x="431087" y="124218"/>
                  </a:lnTo>
                  <a:lnTo>
                    <a:pt x="436745" y="125329"/>
                  </a:lnTo>
                  <a:lnTo>
                    <a:pt x="439945" y="123663"/>
                  </a:lnTo>
                  <a:lnTo>
                    <a:pt x="439945" y="121164"/>
                  </a:lnTo>
                  <a:lnTo>
                    <a:pt x="442517" y="114390"/>
                  </a:lnTo>
                  <a:lnTo>
                    <a:pt x="445089" y="116000"/>
                  </a:lnTo>
                  <a:lnTo>
                    <a:pt x="446518" y="119443"/>
                  </a:lnTo>
                  <a:lnTo>
                    <a:pt x="450289" y="121608"/>
                  </a:lnTo>
                  <a:lnTo>
                    <a:pt x="451833" y="118888"/>
                  </a:lnTo>
                  <a:lnTo>
                    <a:pt x="449489" y="109003"/>
                  </a:lnTo>
                  <a:lnTo>
                    <a:pt x="451890" y="107615"/>
                  </a:lnTo>
                  <a:lnTo>
                    <a:pt x="455604" y="100952"/>
                  </a:lnTo>
                  <a:lnTo>
                    <a:pt x="459148" y="100452"/>
                  </a:lnTo>
                  <a:lnTo>
                    <a:pt x="460462" y="102229"/>
                  </a:lnTo>
                  <a:lnTo>
                    <a:pt x="465892" y="100618"/>
                  </a:lnTo>
                  <a:lnTo>
                    <a:pt x="468120" y="101507"/>
                  </a:lnTo>
                  <a:lnTo>
                    <a:pt x="473207" y="95898"/>
                  </a:lnTo>
                  <a:lnTo>
                    <a:pt x="474578" y="96509"/>
                  </a:lnTo>
                  <a:lnTo>
                    <a:pt x="474464" y="90734"/>
                  </a:lnTo>
                  <a:lnTo>
                    <a:pt x="473093" y="87291"/>
                  </a:lnTo>
                  <a:lnTo>
                    <a:pt x="476007" y="86070"/>
                  </a:lnTo>
                  <a:lnTo>
                    <a:pt x="472521" y="82571"/>
                  </a:lnTo>
                  <a:lnTo>
                    <a:pt x="463834" y="79129"/>
                  </a:lnTo>
                  <a:lnTo>
                    <a:pt x="460920" y="72465"/>
                  </a:lnTo>
                  <a:lnTo>
                    <a:pt x="463434" y="65746"/>
                  </a:lnTo>
                  <a:lnTo>
                    <a:pt x="458062" y="66468"/>
                  </a:lnTo>
                  <a:lnTo>
                    <a:pt x="461777" y="62526"/>
                  </a:lnTo>
                  <a:lnTo>
                    <a:pt x="459148" y="59249"/>
                  </a:lnTo>
                  <a:lnTo>
                    <a:pt x="454233" y="58916"/>
                  </a:lnTo>
                  <a:lnTo>
                    <a:pt x="455890" y="55085"/>
                  </a:lnTo>
                  <a:lnTo>
                    <a:pt x="455147" y="50587"/>
                  </a:lnTo>
                  <a:lnTo>
                    <a:pt x="444289" y="38981"/>
                  </a:lnTo>
                  <a:lnTo>
                    <a:pt x="447261" y="36982"/>
                  </a:lnTo>
                  <a:lnTo>
                    <a:pt x="452633" y="39203"/>
                  </a:lnTo>
                  <a:lnTo>
                    <a:pt x="454747" y="36593"/>
                  </a:lnTo>
                  <a:lnTo>
                    <a:pt x="458291" y="37593"/>
                  </a:lnTo>
                  <a:lnTo>
                    <a:pt x="460977" y="35761"/>
                  </a:lnTo>
                  <a:lnTo>
                    <a:pt x="463720" y="38481"/>
                  </a:lnTo>
                  <a:lnTo>
                    <a:pt x="468063" y="38259"/>
                  </a:lnTo>
                  <a:lnTo>
                    <a:pt x="469378" y="31374"/>
                  </a:lnTo>
                  <a:lnTo>
                    <a:pt x="472235" y="25321"/>
                  </a:lnTo>
                  <a:lnTo>
                    <a:pt x="475379" y="26931"/>
                  </a:lnTo>
                  <a:lnTo>
                    <a:pt x="479150" y="25432"/>
                  </a:lnTo>
                  <a:lnTo>
                    <a:pt x="488809" y="23933"/>
                  </a:lnTo>
                  <a:lnTo>
                    <a:pt x="491895" y="26098"/>
                  </a:lnTo>
                  <a:lnTo>
                    <a:pt x="492524" y="22378"/>
                  </a:lnTo>
                  <a:lnTo>
                    <a:pt x="487209" y="18547"/>
                  </a:lnTo>
                  <a:lnTo>
                    <a:pt x="492066" y="16492"/>
                  </a:lnTo>
                  <a:lnTo>
                    <a:pt x="493267" y="13493"/>
                  </a:lnTo>
                  <a:lnTo>
                    <a:pt x="496124" y="12827"/>
                  </a:lnTo>
                  <a:lnTo>
                    <a:pt x="499268" y="8663"/>
                  </a:lnTo>
                  <a:lnTo>
                    <a:pt x="504011" y="8551"/>
                  </a:lnTo>
                  <a:lnTo>
                    <a:pt x="505726" y="4498"/>
                  </a:lnTo>
                  <a:lnTo>
                    <a:pt x="511155" y="4720"/>
                  </a:lnTo>
                  <a:lnTo>
                    <a:pt x="511441" y="1333"/>
                  </a:lnTo>
                  <a:lnTo>
                    <a:pt x="516241" y="0"/>
                  </a:lnTo>
                  <a:lnTo>
                    <a:pt x="519727" y="2332"/>
                  </a:lnTo>
                  <a:lnTo>
                    <a:pt x="522356" y="6774"/>
                  </a:lnTo>
                  <a:lnTo>
                    <a:pt x="521956" y="12050"/>
                  </a:lnTo>
                  <a:lnTo>
                    <a:pt x="524985" y="14382"/>
                  </a:lnTo>
                  <a:lnTo>
                    <a:pt x="529272" y="13216"/>
                  </a:lnTo>
                  <a:lnTo>
                    <a:pt x="533729" y="14715"/>
                  </a:lnTo>
                  <a:lnTo>
                    <a:pt x="535958" y="16936"/>
                  </a:lnTo>
                  <a:lnTo>
                    <a:pt x="535730" y="22489"/>
                  </a:lnTo>
                  <a:lnTo>
                    <a:pt x="541045" y="26154"/>
                  </a:lnTo>
                  <a:lnTo>
                    <a:pt x="536473" y="27709"/>
                  </a:lnTo>
                  <a:lnTo>
                    <a:pt x="535558" y="31207"/>
                  </a:lnTo>
                  <a:lnTo>
                    <a:pt x="538130" y="30985"/>
                  </a:lnTo>
                  <a:lnTo>
                    <a:pt x="539044" y="35205"/>
                  </a:lnTo>
                  <a:lnTo>
                    <a:pt x="535615" y="40314"/>
                  </a:lnTo>
                  <a:lnTo>
                    <a:pt x="536644" y="42702"/>
                  </a:lnTo>
                  <a:lnTo>
                    <a:pt x="539730" y="42979"/>
                  </a:lnTo>
                  <a:lnTo>
                    <a:pt x="541273" y="46200"/>
                  </a:lnTo>
                  <a:lnTo>
                    <a:pt x="538701" y="55307"/>
                  </a:lnTo>
                  <a:lnTo>
                    <a:pt x="539787" y="56806"/>
                  </a:lnTo>
                  <a:lnTo>
                    <a:pt x="545617" y="58028"/>
                  </a:lnTo>
                  <a:lnTo>
                    <a:pt x="547617" y="55862"/>
                  </a:lnTo>
                  <a:lnTo>
                    <a:pt x="550875" y="57195"/>
                  </a:lnTo>
                  <a:lnTo>
                    <a:pt x="550303" y="60304"/>
                  </a:lnTo>
                  <a:lnTo>
                    <a:pt x="557333" y="63747"/>
                  </a:lnTo>
                  <a:lnTo>
                    <a:pt x="564762" y="62692"/>
                  </a:lnTo>
                  <a:lnTo>
                    <a:pt x="567562" y="57195"/>
                  </a:lnTo>
                  <a:lnTo>
                    <a:pt x="572535" y="56640"/>
                  </a:lnTo>
                  <a:lnTo>
                    <a:pt x="575049" y="66413"/>
                  </a:lnTo>
                  <a:lnTo>
                    <a:pt x="572706" y="71022"/>
                  </a:lnTo>
                  <a:lnTo>
                    <a:pt x="575678" y="71799"/>
                  </a:lnTo>
                  <a:lnTo>
                    <a:pt x="576764" y="68634"/>
                  </a:lnTo>
                  <a:lnTo>
                    <a:pt x="579507" y="66801"/>
                  </a:lnTo>
                  <a:lnTo>
                    <a:pt x="584365" y="67634"/>
                  </a:lnTo>
                  <a:lnTo>
                    <a:pt x="586422" y="70188"/>
                  </a:lnTo>
                  <a:lnTo>
                    <a:pt x="588537" y="69300"/>
                  </a:lnTo>
                  <a:lnTo>
                    <a:pt x="596652" y="73187"/>
                  </a:lnTo>
                  <a:lnTo>
                    <a:pt x="604368" y="70577"/>
                  </a:lnTo>
                  <a:lnTo>
                    <a:pt x="615397" y="71854"/>
                  </a:lnTo>
                  <a:lnTo>
                    <a:pt x="621512" y="70133"/>
                  </a:lnTo>
                  <a:lnTo>
                    <a:pt x="626827" y="72687"/>
                  </a:lnTo>
                  <a:lnTo>
                    <a:pt x="633629" y="79795"/>
                  </a:lnTo>
                  <a:lnTo>
                    <a:pt x="631628" y="86125"/>
                  </a:lnTo>
                  <a:lnTo>
                    <a:pt x="633972" y="93899"/>
                  </a:lnTo>
                  <a:lnTo>
                    <a:pt x="637000" y="96787"/>
                  </a:lnTo>
                  <a:lnTo>
                    <a:pt x="637686" y="101507"/>
                  </a:lnTo>
                  <a:lnTo>
                    <a:pt x="642487" y="102951"/>
                  </a:lnTo>
                  <a:lnTo>
                    <a:pt x="644373" y="109059"/>
                  </a:lnTo>
                  <a:lnTo>
                    <a:pt x="651917" y="108115"/>
                  </a:lnTo>
                  <a:lnTo>
                    <a:pt x="656203" y="110114"/>
                  </a:lnTo>
                  <a:lnTo>
                    <a:pt x="653060" y="113279"/>
                  </a:lnTo>
                  <a:lnTo>
                    <a:pt x="648202" y="111391"/>
                  </a:lnTo>
                  <a:lnTo>
                    <a:pt x="645402" y="112613"/>
                  </a:lnTo>
                  <a:lnTo>
                    <a:pt x="647288" y="116555"/>
                  </a:lnTo>
                  <a:lnTo>
                    <a:pt x="647688" y="121553"/>
                  </a:lnTo>
                  <a:lnTo>
                    <a:pt x="649802" y="128772"/>
                  </a:lnTo>
                  <a:lnTo>
                    <a:pt x="652317" y="134269"/>
                  </a:lnTo>
                  <a:lnTo>
                    <a:pt x="648545" y="142154"/>
                  </a:lnTo>
                  <a:lnTo>
                    <a:pt x="653574" y="142432"/>
                  </a:lnTo>
                  <a:lnTo>
                    <a:pt x="656774" y="145152"/>
                  </a:lnTo>
                  <a:lnTo>
                    <a:pt x="652831" y="146985"/>
                  </a:lnTo>
                  <a:lnTo>
                    <a:pt x="652317" y="151538"/>
                  </a:lnTo>
                  <a:lnTo>
                    <a:pt x="649288" y="152982"/>
                  </a:lnTo>
                  <a:lnTo>
                    <a:pt x="643973" y="152705"/>
                  </a:lnTo>
                  <a:lnTo>
                    <a:pt x="642944" y="157147"/>
                  </a:lnTo>
                  <a:lnTo>
                    <a:pt x="644544" y="164532"/>
                  </a:lnTo>
                  <a:lnTo>
                    <a:pt x="651002" y="165976"/>
                  </a:lnTo>
                  <a:lnTo>
                    <a:pt x="659803" y="174139"/>
                  </a:lnTo>
                  <a:lnTo>
                    <a:pt x="664718" y="173583"/>
                  </a:lnTo>
                  <a:lnTo>
                    <a:pt x="666090" y="176360"/>
                  </a:lnTo>
                  <a:lnTo>
                    <a:pt x="671291" y="177026"/>
                  </a:lnTo>
                  <a:lnTo>
                    <a:pt x="672205" y="179969"/>
                  </a:lnTo>
                  <a:lnTo>
                    <a:pt x="676892" y="183690"/>
                  </a:lnTo>
                  <a:lnTo>
                    <a:pt x="681864" y="182412"/>
                  </a:lnTo>
                  <a:lnTo>
                    <a:pt x="685864" y="186633"/>
                  </a:lnTo>
                  <a:lnTo>
                    <a:pt x="691065" y="185744"/>
                  </a:lnTo>
                  <a:lnTo>
                    <a:pt x="693351" y="183579"/>
                  </a:lnTo>
                  <a:lnTo>
                    <a:pt x="695694" y="184578"/>
                  </a:lnTo>
                  <a:lnTo>
                    <a:pt x="699066" y="190409"/>
                  </a:lnTo>
                  <a:lnTo>
                    <a:pt x="703066" y="189687"/>
                  </a:lnTo>
                  <a:lnTo>
                    <a:pt x="712496" y="184967"/>
                  </a:lnTo>
                  <a:lnTo>
                    <a:pt x="717354" y="186411"/>
                  </a:lnTo>
                  <a:lnTo>
                    <a:pt x="720326" y="191186"/>
                  </a:lnTo>
                  <a:lnTo>
                    <a:pt x="727184" y="188576"/>
                  </a:lnTo>
                  <a:lnTo>
                    <a:pt x="729984" y="186466"/>
                  </a:lnTo>
                  <a:lnTo>
                    <a:pt x="730385" y="183190"/>
                  </a:lnTo>
                  <a:lnTo>
                    <a:pt x="734442" y="184745"/>
                  </a:lnTo>
                  <a:lnTo>
                    <a:pt x="737643" y="184245"/>
                  </a:lnTo>
                  <a:lnTo>
                    <a:pt x="742215" y="181413"/>
                  </a:lnTo>
                  <a:lnTo>
                    <a:pt x="744215" y="178081"/>
                  </a:lnTo>
                  <a:lnTo>
                    <a:pt x="751644" y="175860"/>
                  </a:lnTo>
                  <a:lnTo>
                    <a:pt x="752159" y="172084"/>
                  </a:lnTo>
                  <a:lnTo>
                    <a:pt x="749701" y="170196"/>
                  </a:lnTo>
                  <a:lnTo>
                    <a:pt x="746787" y="162866"/>
                  </a:lnTo>
                  <a:lnTo>
                    <a:pt x="746787" y="162866"/>
                  </a:lnTo>
                  <a:lnTo>
                    <a:pt x="745358" y="160034"/>
                  </a:lnTo>
                  <a:lnTo>
                    <a:pt x="747872" y="158979"/>
                  </a:lnTo>
                  <a:lnTo>
                    <a:pt x="748444" y="154981"/>
                  </a:lnTo>
                  <a:lnTo>
                    <a:pt x="753416" y="154093"/>
                  </a:lnTo>
                  <a:lnTo>
                    <a:pt x="756331" y="156092"/>
                  </a:lnTo>
                  <a:lnTo>
                    <a:pt x="755988" y="160368"/>
                  </a:lnTo>
                  <a:lnTo>
                    <a:pt x="758674" y="163199"/>
                  </a:lnTo>
                  <a:lnTo>
                    <a:pt x="759588" y="169474"/>
                  </a:lnTo>
                  <a:lnTo>
                    <a:pt x="761531" y="169086"/>
                  </a:lnTo>
                  <a:lnTo>
                    <a:pt x="762332" y="176749"/>
                  </a:lnTo>
                  <a:lnTo>
                    <a:pt x="764332" y="176304"/>
                  </a:lnTo>
                  <a:lnTo>
                    <a:pt x="765361" y="179581"/>
                  </a:lnTo>
                  <a:lnTo>
                    <a:pt x="772905" y="176582"/>
                  </a:lnTo>
                  <a:lnTo>
                    <a:pt x="776733" y="172917"/>
                  </a:lnTo>
                  <a:lnTo>
                    <a:pt x="781363" y="172029"/>
                  </a:lnTo>
                  <a:lnTo>
                    <a:pt x="782334" y="173972"/>
                  </a:lnTo>
                  <a:lnTo>
                    <a:pt x="786335" y="171751"/>
                  </a:lnTo>
                  <a:lnTo>
                    <a:pt x="786563" y="165754"/>
                  </a:lnTo>
                  <a:lnTo>
                    <a:pt x="788792" y="166476"/>
                  </a:lnTo>
                  <a:lnTo>
                    <a:pt x="792907" y="164199"/>
                  </a:lnTo>
                  <a:lnTo>
                    <a:pt x="796451" y="165587"/>
                  </a:lnTo>
                  <a:lnTo>
                    <a:pt x="799937" y="163033"/>
                  </a:lnTo>
                  <a:lnTo>
                    <a:pt x="803880" y="165199"/>
                  </a:lnTo>
                  <a:lnTo>
                    <a:pt x="806909" y="161311"/>
                  </a:lnTo>
                  <a:lnTo>
                    <a:pt x="809424" y="165310"/>
                  </a:lnTo>
                  <a:lnTo>
                    <a:pt x="811481" y="165809"/>
                  </a:lnTo>
                  <a:lnTo>
                    <a:pt x="809538" y="172473"/>
                  </a:lnTo>
                  <a:lnTo>
                    <a:pt x="809424" y="173084"/>
                  </a:lnTo>
                  <a:lnTo>
                    <a:pt x="813938" y="177304"/>
                  </a:lnTo>
                  <a:lnTo>
                    <a:pt x="818968" y="179747"/>
                  </a:lnTo>
                  <a:lnTo>
                    <a:pt x="826455" y="180191"/>
                  </a:lnTo>
                  <a:lnTo>
                    <a:pt x="827655" y="182412"/>
                  </a:lnTo>
                  <a:lnTo>
                    <a:pt x="830741" y="181691"/>
                  </a:lnTo>
                  <a:lnTo>
                    <a:pt x="835084" y="182690"/>
                  </a:lnTo>
                  <a:lnTo>
                    <a:pt x="838913" y="187577"/>
                  </a:lnTo>
                  <a:lnTo>
                    <a:pt x="841885" y="188687"/>
                  </a:lnTo>
                  <a:lnTo>
                    <a:pt x="844685" y="183912"/>
                  </a:lnTo>
                  <a:lnTo>
                    <a:pt x="849029" y="185078"/>
                  </a:lnTo>
                  <a:lnTo>
                    <a:pt x="850858" y="182968"/>
                  </a:lnTo>
                  <a:lnTo>
                    <a:pt x="857144" y="180802"/>
                  </a:lnTo>
                  <a:lnTo>
                    <a:pt x="860973" y="181469"/>
                  </a:lnTo>
                  <a:lnTo>
                    <a:pt x="864974" y="180080"/>
                  </a:lnTo>
                  <a:lnTo>
                    <a:pt x="870861" y="175138"/>
                  </a:lnTo>
                  <a:lnTo>
                    <a:pt x="875490" y="175527"/>
                  </a:lnTo>
                  <a:lnTo>
                    <a:pt x="876404" y="178081"/>
                  </a:lnTo>
                  <a:lnTo>
                    <a:pt x="879205" y="178914"/>
                  </a:lnTo>
                  <a:lnTo>
                    <a:pt x="882119" y="176804"/>
                  </a:lnTo>
                  <a:lnTo>
                    <a:pt x="886634" y="177137"/>
                  </a:lnTo>
                  <a:lnTo>
                    <a:pt x="887491" y="179025"/>
                  </a:lnTo>
                  <a:lnTo>
                    <a:pt x="896750" y="177137"/>
                  </a:lnTo>
                  <a:lnTo>
                    <a:pt x="901779" y="178525"/>
                  </a:lnTo>
                  <a:lnTo>
                    <a:pt x="901150" y="181024"/>
                  </a:lnTo>
                  <a:lnTo>
                    <a:pt x="904751" y="185078"/>
                  </a:lnTo>
                  <a:lnTo>
                    <a:pt x="905608" y="190409"/>
                  </a:lnTo>
                  <a:lnTo>
                    <a:pt x="903036" y="196850"/>
                  </a:lnTo>
                  <a:lnTo>
                    <a:pt x="907380" y="203458"/>
                  </a:lnTo>
                  <a:lnTo>
                    <a:pt x="913209" y="205013"/>
                  </a:lnTo>
                  <a:lnTo>
                    <a:pt x="915267" y="209344"/>
                  </a:lnTo>
                  <a:lnTo>
                    <a:pt x="920067" y="212176"/>
                  </a:lnTo>
                  <a:lnTo>
                    <a:pt x="922296" y="206235"/>
                  </a:lnTo>
                  <a:lnTo>
                    <a:pt x="924696" y="202625"/>
                  </a:lnTo>
                  <a:lnTo>
                    <a:pt x="928697" y="200793"/>
                  </a:lnTo>
                  <a:lnTo>
                    <a:pt x="931040" y="197072"/>
                  </a:lnTo>
                  <a:lnTo>
                    <a:pt x="936069" y="198238"/>
                  </a:lnTo>
                  <a:lnTo>
                    <a:pt x="936298" y="205290"/>
                  </a:lnTo>
                  <a:lnTo>
                    <a:pt x="938355" y="206623"/>
                  </a:lnTo>
                  <a:lnTo>
                    <a:pt x="937955" y="210566"/>
                  </a:lnTo>
                  <a:lnTo>
                    <a:pt x="941041" y="209733"/>
                  </a:lnTo>
                  <a:lnTo>
                    <a:pt x="944528" y="214453"/>
                  </a:lnTo>
                  <a:lnTo>
                    <a:pt x="951100" y="211232"/>
                  </a:lnTo>
                  <a:lnTo>
                    <a:pt x="955729" y="211010"/>
                  </a:lnTo>
                  <a:lnTo>
                    <a:pt x="958758" y="212842"/>
                  </a:lnTo>
                  <a:lnTo>
                    <a:pt x="961273" y="220005"/>
                  </a:lnTo>
                  <a:lnTo>
                    <a:pt x="965502" y="219284"/>
                  </a:lnTo>
                  <a:lnTo>
                    <a:pt x="970931" y="229224"/>
                  </a:lnTo>
                  <a:lnTo>
                    <a:pt x="975789" y="234332"/>
                  </a:lnTo>
                  <a:lnTo>
                    <a:pt x="978189" y="232888"/>
                  </a:lnTo>
                  <a:lnTo>
                    <a:pt x="981390" y="234776"/>
                  </a:lnTo>
                  <a:lnTo>
                    <a:pt x="986476" y="240385"/>
                  </a:lnTo>
                  <a:lnTo>
                    <a:pt x="990648" y="236942"/>
                  </a:lnTo>
                  <a:lnTo>
                    <a:pt x="990077" y="233166"/>
                  </a:lnTo>
                  <a:lnTo>
                    <a:pt x="996420" y="230834"/>
                  </a:lnTo>
                  <a:lnTo>
                    <a:pt x="1001678" y="232333"/>
                  </a:lnTo>
                  <a:lnTo>
                    <a:pt x="1002935" y="230167"/>
                  </a:lnTo>
                  <a:lnTo>
                    <a:pt x="1005050" y="232111"/>
                  </a:lnTo>
                  <a:lnTo>
                    <a:pt x="1010708" y="226280"/>
                  </a:lnTo>
                  <a:lnTo>
                    <a:pt x="1017223" y="230945"/>
                  </a:lnTo>
                  <a:lnTo>
                    <a:pt x="1024538" y="227502"/>
                  </a:lnTo>
                  <a:lnTo>
                    <a:pt x="1026824" y="228724"/>
                  </a:lnTo>
                  <a:lnTo>
                    <a:pt x="1031968" y="226725"/>
                  </a:lnTo>
                  <a:lnTo>
                    <a:pt x="1035454" y="229446"/>
                  </a:lnTo>
                  <a:lnTo>
                    <a:pt x="1035683" y="234332"/>
                  </a:lnTo>
                  <a:lnTo>
                    <a:pt x="1032940" y="236387"/>
                  </a:lnTo>
                  <a:lnTo>
                    <a:pt x="1025396" y="235109"/>
                  </a:lnTo>
                  <a:lnTo>
                    <a:pt x="1022709" y="237497"/>
                  </a:lnTo>
                  <a:lnTo>
                    <a:pt x="1023624" y="239496"/>
                  </a:lnTo>
                  <a:lnTo>
                    <a:pt x="1023624" y="239496"/>
                  </a:lnTo>
                  <a:lnTo>
                    <a:pt x="1023567" y="239552"/>
                  </a:lnTo>
                  <a:lnTo>
                    <a:pt x="1023567" y="239552"/>
                  </a:lnTo>
                  <a:lnTo>
                    <a:pt x="1025453" y="240274"/>
                  </a:lnTo>
                  <a:lnTo>
                    <a:pt x="1030368" y="246493"/>
                  </a:lnTo>
                  <a:lnTo>
                    <a:pt x="1028253" y="249658"/>
                  </a:lnTo>
                  <a:lnTo>
                    <a:pt x="1022938" y="247937"/>
                  </a:lnTo>
                  <a:lnTo>
                    <a:pt x="1020309" y="248992"/>
                  </a:lnTo>
                  <a:lnTo>
                    <a:pt x="1021967" y="252490"/>
                  </a:lnTo>
                  <a:lnTo>
                    <a:pt x="1018938" y="254156"/>
                  </a:lnTo>
                  <a:lnTo>
                    <a:pt x="1022709" y="257599"/>
                  </a:lnTo>
                  <a:lnTo>
                    <a:pt x="1020995" y="259487"/>
                  </a:lnTo>
                  <a:lnTo>
                    <a:pt x="1016880" y="256655"/>
                  </a:lnTo>
                  <a:lnTo>
                    <a:pt x="1012423" y="259986"/>
                  </a:lnTo>
                  <a:lnTo>
                    <a:pt x="1020252" y="271592"/>
                  </a:lnTo>
                  <a:lnTo>
                    <a:pt x="1024195" y="272314"/>
                  </a:lnTo>
                  <a:lnTo>
                    <a:pt x="1024653" y="274979"/>
                  </a:lnTo>
                  <a:lnTo>
                    <a:pt x="1028196" y="277201"/>
                  </a:lnTo>
                  <a:lnTo>
                    <a:pt x="1030596" y="276701"/>
                  </a:lnTo>
                  <a:lnTo>
                    <a:pt x="1031282" y="280366"/>
                  </a:lnTo>
                  <a:lnTo>
                    <a:pt x="1038026" y="282864"/>
                  </a:lnTo>
                  <a:lnTo>
                    <a:pt x="1035283" y="285419"/>
                  </a:lnTo>
                  <a:lnTo>
                    <a:pt x="1036140" y="289806"/>
                  </a:lnTo>
                  <a:lnTo>
                    <a:pt x="1039112" y="292915"/>
                  </a:lnTo>
                  <a:lnTo>
                    <a:pt x="1036540" y="292859"/>
                  </a:lnTo>
                  <a:lnTo>
                    <a:pt x="1031854" y="296080"/>
                  </a:lnTo>
                  <a:lnTo>
                    <a:pt x="1029453" y="296358"/>
                  </a:lnTo>
                  <a:lnTo>
                    <a:pt x="1024596" y="300967"/>
                  </a:lnTo>
                  <a:lnTo>
                    <a:pt x="1024195" y="306131"/>
                  </a:lnTo>
                  <a:lnTo>
                    <a:pt x="1019852" y="306686"/>
                  </a:lnTo>
                  <a:lnTo>
                    <a:pt x="1020309" y="309574"/>
                  </a:lnTo>
                  <a:lnTo>
                    <a:pt x="1012023" y="311073"/>
                  </a:lnTo>
                  <a:lnTo>
                    <a:pt x="1010079" y="310185"/>
                  </a:lnTo>
                  <a:lnTo>
                    <a:pt x="1006136" y="311795"/>
                  </a:lnTo>
                  <a:lnTo>
                    <a:pt x="1006308" y="314460"/>
                  </a:lnTo>
                  <a:lnTo>
                    <a:pt x="1009165" y="314849"/>
                  </a:lnTo>
                  <a:lnTo>
                    <a:pt x="1008422" y="320680"/>
                  </a:lnTo>
                  <a:lnTo>
                    <a:pt x="1002650" y="324955"/>
                  </a:lnTo>
                  <a:lnTo>
                    <a:pt x="1005621" y="328676"/>
                  </a:lnTo>
                  <a:lnTo>
                    <a:pt x="997220" y="336117"/>
                  </a:lnTo>
                  <a:lnTo>
                    <a:pt x="991962" y="337783"/>
                  </a:lnTo>
                  <a:lnTo>
                    <a:pt x="991277" y="341670"/>
                  </a:lnTo>
                  <a:lnTo>
                    <a:pt x="995449" y="340059"/>
                  </a:lnTo>
                  <a:lnTo>
                    <a:pt x="996706" y="343002"/>
                  </a:lnTo>
                  <a:lnTo>
                    <a:pt x="990763" y="352609"/>
                  </a:lnTo>
                  <a:lnTo>
                    <a:pt x="989219" y="353331"/>
                  </a:lnTo>
                  <a:lnTo>
                    <a:pt x="990877" y="358495"/>
                  </a:lnTo>
                  <a:lnTo>
                    <a:pt x="993963" y="359550"/>
                  </a:lnTo>
                  <a:lnTo>
                    <a:pt x="988705" y="362437"/>
                  </a:lnTo>
                  <a:lnTo>
                    <a:pt x="986819" y="366935"/>
                  </a:lnTo>
                  <a:lnTo>
                    <a:pt x="983047" y="366380"/>
                  </a:lnTo>
                  <a:lnTo>
                    <a:pt x="983562" y="373987"/>
                  </a:lnTo>
                  <a:lnTo>
                    <a:pt x="987905" y="375098"/>
                  </a:lnTo>
                  <a:lnTo>
                    <a:pt x="984304" y="377875"/>
                  </a:lnTo>
                  <a:lnTo>
                    <a:pt x="974589" y="387592"/>
                  </a:lnTo>
                  <a:lnTo>
                    <a:pt x="968702" y="384704"/>
                  </a:lnTo>
                  <a:lnTo>
                    <a:pt x="966473" y="384982"/>
                  </a:lnTo>
                  <a:lnTo>
                    <a:pt x="966188" y="380040"/>
                  </a:lnTo>
                  <a:lnTo>
                    <a:pt x="964244" y="377708"/>
                  </a:lnTo>
                  <a:lnTo>
                    <a:pt x="959901" y="378652"/>
                  </a:lnTo>
                  <a:lnTo>
                    <a:pt x="955443" y="384538"/>
                  </a:lnTo>
                  <a:lnTo>
                    <a:pt x="949157" y="381650"/>
                  </a:lnTo>
                  <a:lnTo>
                    <a:pt x="943442" y="380929"/>
                  </a:lnTo>
                  <a:lnTo>
                    <a:pt x="940413" y="382650"/>
                  </a:lnTo>
                  <a:lnTo>
                    <a:pt x="941841" y="385815"/>
                  </a:lnTo>
                  <a:lnTo>
                    <a:pt x="937727" y="389869"/>
                  </a:lnTo>
                  <a:lnTo>
                    <a:pt x="937727" y="389869"/>
                  </a:lnTo>
                  <a:lnTo>
                    <a:pt x="934983" y="393256"/>
                  </a:lnTo>
                  <a:lnTo>
                    <a:pt x="938127" y="397087"/>
                  </a:lnTo>
                  <a:lnTo>
                    <a:pt x="939898" y="401419"/>
                  </a:lnTo>
                  <a:lnTo>
                    <a:pt x="943556" y="403584"/>
                  </a:lnTo>
                  <a:lnTo>
                    <a:pt x="940641" y="408582"/>
                  </a:lnTo>
                  <a:lnTo>
                    <a:pt x="935269" y="414079"/>
                  </a:lnTo>
                  <a:lnTo>
                    <a:pt x="936698" y="415579"/>
                  </a:lnTo>
                  <a:lnTo>
                    <a:pt x="933497" y="416856"/>
                  </a:lnTo>
                  <a:lnTo>
                    <a:pt x="929783" y="422575"/>
                  </a:lnTo>
                  <a:lnTo>
                    <a:pt x="927039" y="431404"/>
                  </a:lnTo>
                  <a:lnTo>
                    <a:pt x="922353" y="436680"/>
                  </a:lnTo>
                  <a:lnTo>
                    <a:pt x="919496" y="444232"/>
                  </a:lnTo>
                  <a:lnTo>
                    <a:pt x="916124" y="449951"/>
                  </a:lnTo>
                  <a:lnTo>
                    <a:pt x="905151" y="463223"/>
                  </a:lnTo>
                  <a:lnTo>
                    <a:pt x="903036" y="462778"/>
                  </a:lnTo>
                  <a:lnTo>
                    <a:pt x="903436" y="466054"/>
                  </a:lnTo>
                  <a:lnTo>
                    <a:pt x="900979" y="468276"/>
                  </a:lnTo>
                  <a:lnTo>
                    <a:pt x="900579" y="468220"/>
                  </a:lnTo>
                  <a:lnTo>
                    <a:pt x="897493" y="468942"/>
                  </a:lnTo>
                  <a:lnTo>
                    <a:pt x="893892" y="463778"/>
                  </a:lnTo>
                  <a:lnTo>
                    <a:pt x="893778" y="463500"/>
                  </a:lnTo>
                  <a:lnTo>
                    <a:pt x="893721" y="463445"/>
                  </a:lnTo>
                  <a:lnTo>
                    <a:pt x="893607" y="463500"/>
                  </a:lnTo>
                  <a:lnTo>
                    <a:pt x="893492" y="463500"/>
                  </a:lnTo>
                  <a:lnTo>
                    <a:pt x="893435" y="463445"/>
                  </a:lnTo>
                  <a:lnTo>
                    <a:pt x="893321" y="463445"/>
                  </a:lnTo>
                  <a:lnTo>
                    <a:pt x="893378" y="463944"/>
                  </a:lnTo>
                  <a:lnTo>
                    <a:pt x="890463" y="468887"/>
                  </a:lnTo>
                  <a:lnTo>
                    <a:pt x="887548" y="470163"/>
                  </a:lnTo>
                  <a:lnTo>
                    <a:pt x="882805" y="469331"/>
                  </a:lnTo>
                  <a:lnTo>
                    <a:pt x="880462" y="467554"/>
                  </a:lnTo>
                  <a:lnTo>
                    <a:pt x="879433" y="469553"/>
                  </a:lnTo>
                  <a:lnTo>
                    <a:pt x="879433" y="469553"/>
                  </a:lnTo>
                  <a:lnTo>
                    <a:pt x="875661" y="471052"/>
                  </a:lnTo>
                  <a:lnTo>
                    <a:pt x="870746" y="469997"/>
                  </a:lnTo>
                  <a:lnTo>
                    <a:pt x="870003" y="466610"/>
                  </a:lnTo>
                  <a:lnTo>
                    <a:pt x="867717" y="464944"/>
                  </a:lnTo>
                  <a:lnTo>
                    <a:pt x="867774" y="460890"/>
                  </a:lnTo>
                  <a:lnTo>
                    <a:pt x="865203" y="459780"/>
                  </a:lnTo>
                  <a:lnTo>
                    <a:pt x="865660" y="456059"/>
                  </a:lnTo>
                  <a:lnTo>
                    <a:pt x="861431" y="452894"/>
                  </a:lnTo>
                  <a:lnTo>
                    <a:pt x="859545" y="447619"/>
                  </a:lnTo>
                  <a:lnTo>
                    <a:pt x="859602" y="447619"/>
                  </a:lnTo>
                  <a:lnTo>
                    <a:pt x="859545" y="447619"/>
                  </a:lnTo>
                  <a:lnTo>
                    <a:pt x="859602" y="447619"/>
                  </a:lnTo>
                  <a:lnTo>
                    <a:pt x="859602" y="447619"/>
                  </a:lnTo>
                  <a:lnTo>
                    <a:pt x="859659" y="447619"/>
                  </a:lnTo>
                  <a:lnTo>
                    <a:pt x="859659" y="447619"/>
                  </a:lnTo>
                  <a:lnTo>
                    <a:pt x="862402" y="446453"/>
                  </a:lnTo>
                  <a:lnTo>
                    <a:pt x="859545" y="441511"/>
                  </a:lnTo>
                  <a:lnTo>
                    <a:pt x="854801" y="439067"/>
                  </a:lnTo>
                  <a:lnTo>
                    <a:pt x="853372" y="441066"/>
                  </a:lnTo>
                  <a:lnTo>
                    <a:pt x="849086" y="441177"/>
                  </a:lnTo>
                  <a:lnTo>
                    <a:pt x="843600" y="439789"/>
                  </a:lnTo>
                  <a:lnTo>
                    <a:pt x="842571" y="445564"/>
                  </a:lnTo>
                  <a:lnTo>
                    <a:pt x="840056" y="446897"/>
                  </a:lnTo>
                  <a:lnTo>
                    <a:pt x="835198" y="446564"/>
                  </a:lnTo>
                  <a:lnTo>
                    <a:pt x="833827" y="448674"/>
                  </a:lnTo>
                  <a:lnTo>
                    <a:pt x="831255" y="447341"/>
                  </a:lnTo>
                  <a:lnTo>
                    <a:pt x="830284" y="450839"/>
                  </a:lnTo>
                  <a:lnTo>
                    <a:pt x="827312" y="450395"/>
                  </a:lnTo>
                  <a:lnTo>
                    <a:pt x="826969" y="450617"/>
                  </a:lnTo>
                  <a:lnTo>
                    <a:pt x="826969" y="451006"/>
                  </a:lnTo>
                  <a:lnTo>
                    <a:pt x="826969" y="451783"/>
                  </a:lnTo>
                  <a:lnTo>
                    <a:pt x="824397" y="452950"/>
                  </a:lnTo>
                  <a:lnTo>
                    <a:pt x="819539" y="447897"/>
                  </a:lnTo>
                  <a:lnTo>
                    <a:pt x="818453" y="440289"/>
                  </a:lnTo>
                  <a:lnTo>
                    <a:pt x="815082" y="438123"/>
                  </a:lnTo>
                  <a:lnTo>
                    <a:pt x="815139" y="440400"/>
                  </a:lnTo>
                  <a:lnTo>
                    <a:pt x="809538" y="437068"/>
                  </a:lnTo>
                  <a:lnTo>
                    <a:pt x="805766" y="432792"/>
                  </a:lnTo>
                  <a:lnTo>
                    <a:pt x="797536" y="432959"/>
                  </a:lnTo>
                  <a:lnTo>
                    <a:pt x="793593" y="429405"/>
                  </a:lnTo>
                  <a:lnTo>
                    <a:pt x="788564" y="428850"/>
                  </a:lnTo>
                  <a:lnTo>
                    <a:pt x="786621" y="426074"/>
                  </a:lnTo>
                  <a:lnTo>
                    <a:pt x="783534" y="427018"/>
                  </a:lnTo>
                  <a:lnTo>
                    <a:pt x="780563" y="431627"/>
                  </a:lnTo>
                  <a:lnTo>
                    <a:pt x="780048" y="436124"/>
                  </a:lnTo>
                  <a:lnTo>
                    <a:pt x="776333" y="438234"/>
                  </a:lnTo>
                  <a:lnTo>
                    <a:pt x="776848" y="445786"/>
                  </a:lnTo>
                  <a:lnTo>
                    <a:pt x="776848" y="445786"/>
                  </a:lnTo>
                  <a:lnTo>
                    <a:pt x="772219" y="445620"/>
                  </a:lnTo>
                  <a:lnTo>
                    <a:pt x="767989" y="443287"/>
                  </a:lnTo>
                  <a:lnTo>
                    <a:pt x="767532" y="447785"/>
                  </a:lnTo>
                  <a:lnTo>
                    <a:pt x="771476" y="450340"/>
                  </a:lnTo>
                  <a:lnTo>
                    <a:pt x="769647" y="452894"/>
                  </a:lnTo>
                  <a:lnTo>
                    <a:pt x="762103" y="453172"/>
                  </a:lnTo>
                  <a:lnTo>
                    <a:pt x="761874" y="453005"/>
                  </a:lnTo>
                  <a:lnTo>
                    <a:pt x="761646" y="452783"/>
                  </a:lnTo>
                  <a:lnTo>
                    <a:pt x="761131" y="453671"/>
                  </a:lnTo>
                  <a:lnTo>
                    <a:pt x="759760" y="456504"/>
                  </a:lnTo>
                  <a:lnTo>
                    <a:pt x="765361" y="455837"/>
                  </a:lnTo>
                  <a:lnTo>
                    <a:pt x="763303" y="458891"/>
                  </a:lnTo>
                  <a:lnTo>
                    <a:pt x="764103" y="459613"/>
                  </a:lnTo>
                  <a:lnTo>
                    <a:pt x="769590" y="462056"/>
                  </a:lnTo>
                  <a:lnTo>
                    <a:pt x="769304" y="464722"/>
                  </a:lnTo>
                  <a:lnTo>
                    <a:pt x="772790" y="465610"/>
                  </a:lnTo>
                  <a:lnTo>
                    <a:pt x="773762" y="468720"/>
                  </a:lnTo>
                  <a:lnTo>
                    <a:pt x="776791" y="468331"/>
                  </a:lnTo>
                  <a:lnTo>
                    <a:pt x="779934" y="470941"/>
                  </a:lnTo>
                  <a:lnTo>
                    <a:pt x="777133" y="475550"/>
                  </a:lnTo>
                  <a:lnTo>
                    <a:pt x="777819" y="477438"/>
                  </a:lnTo>
                  <a:lnTo>
                    <a:pt x="775191" y="480936"/>
                  </a:lnTo>
                  <a:lnTo>
                    <a:pt x="776562" y="484268"/>
                  </a:lnTo>
                  <a:lnTo>
                    <a:pt x="778562" y="484545"/>
                  </a:lnTo>
                  <a:lnTo>
                    <a:pt x="775705" y="489932"/>
                  </a:lnTo>
                  <a:lnTo>
                    <a:pt x="766675" y="490321"/>
                  </a:lnTo>
                  <a:lnTo>
                    <a:pt x="764103" y="492264"/>
                  </a:lnTo>
                  <a:lnTo>
                    <a:pt x="763360" y="500260"/>
                  </a:lnTo>
                  <a:lnTo>
                    <a:pt x="759131" y="504147"/>
                  </a:lnTo>
                  <a:lnTo>
                    <a:pt x="754730" y="503037"/>
                  </a:lnTo>
                  <a:lnTo>
                    <a:pt x="754273" y="507701"/>
                  </a:lnTo>
                  <a:lnTo>
                    <a:pt x="748958" y="506257"/>
                  </a:lnTo>
                  <a:lnTo>
                    <a:pt x="745358" y="512643"/>
                  </a:lnTo>
                  <a:lnTo>
                    <a:pt x="742272" y="513365"/>
                  </a:lnTo>
                  <a:lnTo>
                    <a:pt x="740900" y="516475"/>
                  </a:lnTo>
                  <a:lnTo>
                    <a:pt x="737528" y="518751"/>
                  </a:lnTo>
                  <a:lnTo>
                    <a:pt x="738328" y="522916"/>
                  </a:lnTo>
                  <a:lnTo>
                    <a:pt x="741357" y="530690"/>
                  </a:lnTo>
                  <a:lnTo>
                    <a:pt x="741014" y="532578"/>
                  </a:lnTo>
                  <a:lnTo>
                    <a:pt x="745929" y="531079"/>
                  </a:lnTo>
                  <a:lnTo>
                    <a:pt x="745929" y="531079"/>
                  </a:lnTo>
                  <a:lnTo>
                    <a:pt x="747072" y="532856"/>
                  </a:lnTo>
                  <a:lnTo>
                    <a:pt x="744615" y="534744"/>
                  </a:lnTo>
                  <a:lnTo>
                    <a:pt x="749587" y="534910"/>
                  </a:lnTo>
                  <a:lnTo>
                    <a:pt x="751016" y="536909"/>
                  </a:lnTo>
                  <a:lnTo>
                    <a:pt x="748844" y="542074"/>
                  </a:lnTo>
                  <a:lnTo>
                    <a:pt x="749015" y="546405"/>
                  </a:lnTo>
                  <a:lnTo>
                    <a:pt x="753187" y="545183"/>
                  </a:lnTo>
                  <a:lnTo>
                    <a:pt x="752616" y="548848"/>
                  </a:lnTo>
                  <a:lnTo>
                    <a:pt x="757645" y="549403"/>
                  </a:lnTo>
                  <a:lnTo>
                    <a:pt x="758388" y="551402"/>
                  </a:lnTo>
                  <a:lnTo>
                    <a:pt x="761760" y="549903"/>
                  </a:lnTo>
                  <a:lnTo>
                    <a:pt x="768618" y="549737"/>
                  </a:lnTo>
                  <a:lnTo>
                    <a:pt x="770104" y="552624"/>
                  </a:lnTo>
                  <a:lnTo>
                    <a:pt x="774505" y="548959"/>
                  </a:lnTo>
                  <a:lnTo>
                    <a:pt x="776105" y="556234"/>
                  </a:lnTo>
                  <a:lnTo>
                    <a:pt x="775305" y="560731"/>
                  </a:lnTo>
                  <a:lnTo>
                    <a:pt x="777648" y="565229"/>
                  </a:lnTo>
                  <a:lnTo>
                    <a:pt x="779820" y="565729"/>
                  </a:lnTo>
                  <a:lnTo>
                    <a:pt x="777648" y="568228"/>
                  </a:lnTo>
                  <a:lnTo>
                    <a:pt x="780334" y="572170"/>
                  </a:lnTo>
                  <a:lnTo>
                    <a:pt x="778848" y="575335"/>
                  </a:lnTo>
                  <a:lnTo>
                    <a:pt x="781134" y="578056"/>
                  </a:lnTo>
                  <a:lnTo>
                    <a:pt x="780734" y="580444"/>
                  </a:lnTo>
                  <a:lnTo>
                    <a:pt x="784392" y="583942"/>
                  </a:lnTo>
                  <a:lnTo>
                    <a:pt x="783992" y="586275"/>
                  </a:lnTo>
                  <a:lnTo>
                    <a:pt x="787078" y="585386"/>
                  </a:lnTo>
                  <a:lnTo>
                    <a:pt x="789135" y="587219"/>
                  </a:lnTo>
                  <a:lnTo>
                    <a:pt x="794450" y="587941"/>
                  </a:lnTo>
                  <a:lnTo>
                    <a:pt x="799937" y="583109"/>
                  </a:lnTo>
                  <a:lnTo>
                    <a:pt x="802909" y="582277"/>
                  </a:lnTo>
                  <a:lnTo>
                    <a:pt x="806566" y="584220"/>
                  </a:lnTo>
                  <a:lnTo>
                    <a:pt x="807366" y="589440"/>
                  </a:lnTo>
                  <a:lnTo>
                    <a:pt x="809367" y="587996"/>
                  </a:lnTo>
                  <a:lnTo>
                    <a:pt x="812224" y="590217"/>
                  </a:lnTo>
                  <a:lnTo>
                    <a:pt x="816567" y="589940"/>
                  </a:lnTo>
                  <a:lnTo>
                    <a:pt x="818854" y="587941"/>
                  </a:lnTo>
                  <a:lnTo>
                    <a:pt x="821997" y="589606"/>
                  </a:lnTo>
                  <a:lnTo>
                    <a:pt x="827369" y="595826"/>
                  </a:lnTo>
                  <a:lnTo>
                    <a:pt x="825597" y="598824"/>
                  </a:lnTo>
                  <a:lnTo>
                    <a:pt x="827655" y="602878"/>
                  </a:lnTo>
                  <a:lnTo>
                    <a:pt x="828226" y="607154"/>
                  </a:lnTo>
                  <a:lnTo>
                    <a:pt x="831141" y="610819"/>
                  </a:lnTo>
                  <a:lnTo>
                    <a:pt x="831027" y="616593"/>
                  </a:lnTo>
                  <a:lnTo>
                    <a:pt x="834970" y="623590"/>
                  </a:lnTo>
                  <a:lnTo>
                    <a:pt x="833598" y="626811"/>
                  </a:lnTo>
                  <a:lnTo>
                    <a:pt x="837542" y="629698"/>
                  </a:lnTo>
                  <a:lnTo>
                    <a:pt x="837999" y="634529"/>
                  </a:lnTo>
                  <a:lnTo>
                    <a:pt x="835198" y="635196"/>
                  </a:lnTo>
                  <a:lnTo>
                    <a:pt x="831084" y="631864"/>
                  </a:lnTo>
                  <a:lnTo>
                    <a:pt x="829941" y="628476"/>
                  </a:lnTo>
                  <a:lnTo>
                    <a:pt x="826455" y="628254"/>
                  </a:lnTo>
                  <a:lnTo>
                    <a:pt x="819940" y="623035"/>
                  </a:lnTo>
                  <a:lnTo>
                    <a:pt x="818682" y="618759"/>
                  </a:lnTo>
                  <a:lnTo>
                    <a:pt x="816567" y="617315"/>
                  </a:lnTo>
                  <a:lnTo>
                    <a:pt x="812396" y="618037"/>
                  </a:lnTo>
                  <a:lnTo>
                    <a:pt x="810738" y="613206"/>
                  </a:lnTo>
                  <a:lnTo>
                    <a:pt x="805652" y="611818"/>
                  </a:lnTo>
                  <a:lnTo>
                    <a:pt x="802909" y="606654"/>
                  </a:lnTo>
                  <a:lnTo>
                    <a:pt x="799708" y="604821"/>
                  </a:lnTo>
                  <a:lnTo>
                    <a:pt x="797022" y="612706"/>
                  </a:lnTo>
                  <a:lnTo>
                    <a:pt x="792564" y="614372"/>
                  </a:lnTo>
                  <a:lnTo>
                    <a:pt x="792107" y="622368"/>
                  </a:lnTo>
                  <a:lnTo>
                    <a:pt x="785020" y="621869"/>
                  </a:lnTo>
                  <a:lnTo>
                    <a:pt x="782791" y="620703"/>
                  </a:lnTo>
                  <a:lnTo>
                    <a:pt x="780277" y="622868"/>
                  </a:lnTo>
                  <a:lnTo>
                    <a:pt x="779134" y="620092"/>
                  </a:lnTo>
                  <a:lnTo>
                    <a:pt x="776162" y="623257"/>
                  </a:lnTo>
                  <a:lnTo>
                    <a:pt x="774333" y="623035"/>
                  </a:lnTo>
                  <a:lnTo>
                    <a:pt x="773362" y="628810"/>
                  </a:lnTo>
                  <a:lnTo>
                    <a:pt x="767875" y="630531"/>
                  </a:lnTo>
                  <a:lnTo>
                    <a:pt x="766847" y="638860"/>
                  </a:lnTo>
                  <a:lnTo>
                    <a:pt x="769761" y="639694"/>
                  </a:lnTo>
                  <a:lnTo>
                    <a:pt x="770790" y="646912"/>
                  </a:lnTo>
                  <a:lnTo>
                    <a:pt x="769361" y="650966"/>
                  </a:lnTo>
                  <a:lnTo>
                    <a:pt x="773933" y="655186"/>
                  </a:lnTo>
                  <a:lnTo>
                    <a:pt x="777762" y="656463"/>
                  </a:lnTo>
                  <a:lnTo>
                    <a:pt x="778448" y="653187"/>
                  </a:lnTo>
                  <a:lnTo>
                    <a:pt x="780963" y="652632"/>
                  </a:lnTo>
                  <a:lnTo>
                    <a:pt x="780963" y="652632"/>
                  </a:lnTo>
                  <a:lnTo>
                    <a:pt x="783077" y="649744"/>
                  </a:lnTo>
                  <a:lnTo>
                    <a:pt x="786506" y="652854"/>
                  </a:lnTo>
                  <a:lnTo>
                    <a:pt x="788735" y="658185"/>
                  </a:lnTo>
                  <a:lnTo>
                    <a:pt x="792564" y="660073"/>
                  </a:lnTo>
                  <a:lnTo>
                    <a:pt x="789878" y="668291"/>
                  </a:lnTo>
                  <a:lnTo>
                    <a:pt x="793079" y="672511"/>
                  </a:lnTo>
                  <a:lnTo>
                    <a:pt x="797593" y="670012"/>
                  </a:lnTo>
                  <a:lnTo>
                    <a:pt x="800565" y="673733"/>
                  </a:lnTo>
                  <a:lnTo>
                    <a:pt x="811481" y="667958"/>
                  </a:lnTo>
                  <a:lnTo>
                    <a:pt x="816282" y="667958"/>
                  </a:lnTo>
                  <a:lnTo>
                    <a:pt x="821997" y="670956"/>
                  </a:lnTo>
                  <a:lnTo>
                    <a:pt x="827541" y="678064"/>
                  </a:lnTo>
                  <a:lnTo>
                    <a:pt x="825655" y="683839"/>
                  </a:lnTo>
                  <a:lnTo>
                    <a:pt x="829369" y="684339"/>
                  </a:lnTo>
                  <a:lnTo>
                    <a:pt x="833256" y="690058"/>
                  </a:lnTo>
                  <a:lnTo>
                    <a:pt x="831370" y="691724"/>
                  </a:lnTo>
                  <a:lnTo>
                    <a:pt x="831084" y="695667"/>
                  </a:lnTo>
                  <a:lnTo>
                    <a:pt x="832970" y="695722"/>
                  </a:lnTo>
                  <a:lnTo>
                    <a:pt x="834113" y="699887"/>
                  </a:lnTo>
                  <a:lnTo>
                    <a:pt x="831255" y="705162"/>
                  </a:lnTo>
                  <a:lnTo>
                    <a:pt x="825312" y="709493"/>
                  </a:lnTo>
                  <a:lnTo>
                    <a:pt x="820739" y="710882"/>
                  </a:lnTo>
                  <a:lnTo>
                    <a:pt x="813996" y="708216"/>
                  </a:lnTo>
                  <a:lnTo>
                    <a:pt x="808738" y="708494"/>
                  </a:lnTo>
                  <a:lnTo>
                    <a:pt x="804966" y="711659"/>
                  </a:lnTo>
                  <a:lnTo>
                    <a:pt x="801423" y="711326"/>
                  </a:lnTo>
                  <a:lnTo>
                    <a:pt x="796165" y="713436"/>
                  </a:lnTo>
                  <a:lnTo>
                    <a:pt x="795650" y="711659"/>
                  </a:lnTo>
                  <a:lnTo>
                    <a:pt x="790564" y="713158"/>
                  </a:lnTo>
                  <a:lnTo>
                    <a:pt x="788735" y="715824"/>
                  </a:lnTo>
                  <a:lnTo>
                    <a:pt x="781249" y="714658"/>
                  </a:lnTo>
                  <a:lnTo>
                    <a:pt x="777076" y="715935"/>
                  </a:lnTo>
                  <a:lnTo>
                    <a:pt x="776848" y="718267"/>
                  </a:lnTo>
                  <a:lnTo>
                    <a:pt x="771647" y="718267"/>
                  </a:lnTo>
                  <a:lnTo>
                    <a:pt x="767875" y="720099"/>
                  </a:lnTo>
                  <a:lnTo>
                    <a:pt x="766161" y="714935"/>
                  </a:lnTo>
                  <a:lnTo>
                    <a:pt x="761989" y="714491"/>
                  </a:lnTo>
                  <a:lnTo>
                    <a:pt x="757188" y="709327"/>
                  </a:lnTo>
                  <a:lnTo>
                    <a:pt x="750844" y="708661"/>
                  </a:lnTo>
                  <a:lnTo>
                    <a:pt x="742843" y="711437"/>
                  </a:lnTo>
                  <a:lnTo>
                    <a:pt x="738614" y="716046"/>
                  </a:lnTo>
                  <a:lnTo>
                    <a:pt x="736957" y="715268"/>
                  </a:lnTo>
                  <a:lnTo>
                    <a:pt x="737243" y="709160"/>
                  </a:lnTo>
                  <a:lnTo>
                    <a:pt x="735414" y="706606"/>
                  </a:lnTo>
                  <a:lnTo>
                    <a:pt x="739071" y="704940"/>
                  </a:lnTo>
                  <a:lnTo>
                    <a:pt x="734099" y="703163"/>
                  </a:lnTo>
                  <a:lnTo>
                    <a:pt x="731642" y="696056"/>
                  </a:lnTo>
                  <a:lnTo>
                    <a:pt x="736442" y="691835"/>
                  </a:lnTo>
                  <a:lnTo>
                    <a:pt x="735128" y="685394"/>
                  </a:lnTo>
                  <a:lnTo>
                    <a:pt x="733013" y="684117"/>
                  </a:lnTo>
                  <a:lnTo>
                    <a:pt x="730270" y="686060"/>
                  </a:lnTo>
                  <a:lnTo>
                    <a:pt x="727298" y="685561"/>
                  </a:lnTo>
                  <a:lnTo>
                    <a:pt x="725584" y="682839"/>
                  </a:lnTo>
                  <a:lnTo>
                    <a:pt x="727355" y="679341"/>
                  </a:lnTo>
                  <a:lnTo>
                    <a:pt x="725641" y="677564"/>
                  </a:lnTo>
                  <a:lnTo>
                    <a:pt x="721126" y="677509"/>
                  </a:lnTo>
                  <a:lnTo>
                    <a:pt x="715754" y="674899"/>
                  </a:lnTo>
                  <a:lnTo>
                    <a:pt x="710210" y="678341"/>
                  </a:lnTo>
                  <a:lnTo>
                    <a:pt x="708210" y="678453"/>
                  </a:lnTo>
                  <a:lnTo>
                    <a:pt x="707695" y="682895"/>
                  </a:lnTo>
                  <a:lnTo>
                    <a:pt x="701066" y="689059"/>
                  </a:lnTo>
                  <a:lnTo>
                    <a:pt x="702438" y="691502"/>
                  </a:lnTo>
                  <a:lnTo>
                    <a:pt x="699637" y="694056"/>
                  </a:lnTo>
                  <a:lnTo>
                    <a:pt x="695408" y="695556"/>
                  </a:lnTo>
                  <a:lnTo>
                    <a:pt x="691179" y="695445"/>
                  </a:lnTo>
                  <a:lnTo>
                    <a:pt x="687921" y="697221"/>
                  </a:lnTo>
                  <a:lnTo>
                    <a:pt x="686207" y="695389"/>
                  </a:lnTo>
                  <a:lnTo>
                    <a:pt x="679977" y="697610"/>
                  </a:lnTo>
                  <a:lnTo>
                    <a:pt x="675977" y="700775"/>
                  </a:lnTo>
                  <a:lnTo>
                    <a:pt x="673634" y="699998"/>
                  </a:lnTo>
                  <a:lnTo>
                    <a:pt x="670434" y="701830"/>
                  </a:lnTo>
                  <a:lnTo>
                    <a:pt x="665976" y="696722"/>
                  </a:lnTo>
                  <a:lnTo>
                    <a:pt x="664375" y="697888"/>
                  </a:lnTo>
                  <a:lnTo>
                    <a:pt x="658946" y="692668"/>
                  </a:lnTo>
                  <a:lnTo>
                    <a:pt x="654431" y="690114"/>
                  </a:lnTo>
                  <a:lnTo>
                    <a:pt x="650888" y="683728"/>
                  </a:lnTo>
                  <a:lnTo>
                    <a:pt x="645859" y="681285"/>
                  </a:lnTo>
                  <a:lnTo>
                    <a:pt x="645459" y="679730"/>
                  </a:lnTo>
                  <a:lnTo>
                    <a:pt x="651859" y="679674"/>
                  </a:lnTo>
                  <a:lnTo>
                    <a:pt x="654431" y="675454"/>
                  </a:lnTo>
                  <a:lnTo>
                    <a:pt x="658889" y="673122"/>
                  </a:lnTo>
                  <a:lnTo>
                    <a:pt x="658489" y="668013"/>
                  </a:lnTo>
                  <a:lnTo>
                    <a:pt x="654946" y="666847"/>
                  </a:lnTo>
                  <a:lnTo>
                    <a:pt x="654546" y="663737"/>
                  </a:lnTo>
                  <a:lnTo>
                    <a:pt x="658317" y="662849"/>
                  </a:lnTo>
                  <a:lnTo>
                    <a:pt x="660146" y="659684"/>
                  </a:lnTo>
                  <a:lnTo>
                    <a:pt x="658946" y="656685"/>
                  </a:lnTo>
                  <a:lnTo>
                    <a:pt x="656203" y="656685"/>
                  </a:lnTo>
                  <a:lnTo>
                    <a:pt x="653688" y="654409"/>
                  </a:lnTo>
                  <a:lnTo>
                    <a:pt x="652945" y="650355"/>
                  </a:lnTo>
                  <a:lnTo>
                    <a:pt x="649059" y="649911"/>
                  </a:lnTo>
                  <a:lnTo>
                    <a:pt x="646373" y="652798"/>
                  </a:lnTo>
                  <a:lnTo>
                    <a:pt x="643401" y="648967"/>
                  </a:lnTo>
                  <a:lnTo>
                    <a:pt x="640830" y="642581"/>
                  </a:lnTo>
                  <a:lnTo>
                    <a:pt x="642087" y="632475"/>
                  </a:lnTo>
                  <a:lnTo>
                    <a:pt x="641401" y="628588"/>
                  </a:lnTo>
                  <a:lnTo>
                    <a:pt x="647230" y="628088"/>
                  </a:lnTo>
                  <a:lnTo>
                    <a:pt x="650259" y="626589"/>
                  </a:lnTo>
                  <a:lnTo>
                    <a:pt x="652088" y="622424"/>
                  </a:lnTo>
                  <a:lnTo>
                    <a:pt x="655974" y="622035"/>
                  </a:lnTo>
                  <a:lnTo>
                    <a:pt x="656717" y="619037"/>
                  </a:lnTo>
                  <a:lnTo>
                    <a:pt x="651802" y="616649"/>
                  </a:lnTo>
                  <a:lnTo>
                    <a:pt x="646430" y="620203"/>
                  </a:lnTo>
                  <a:lnTo>
                    <a:pt x="642944" y="618481"/>
                  </a:lnTo>
                  <a:lnTo>
                    <a:pt x="640658" y="615427"/>
                  </a:lnTo>
                  <a:lnTo>
                    <a:pt x="638658" y="618093"/>
                  </a:lnTo>
                  <a:lnTo>
                    <a:pt x="633057" y="617315"/>
                  </a:lnTo>
                  <a:lnTo>
                    <a:pt x="628142" y="618259"/>
                  </a:lnTo>
                  <a:lnTo>
                    <a:pt x="626142" y="621480"/>
                  </a:lnTo>
                  <a:lnTo>
                    <a:pt x="622770" y="618926"/>
                  </a:lnTo>
                  <a:lnTo>
                    <a:pt x="612940" y="621758"/>
                  </a:lnTo>
                  <a:lnTo>
                    <a:pt x="608882" y="618537"/>
                  </a:lnTo>
                  <a:lnTo>
                    <a:pt x="606825" y="619758"/>
                  </a:lnTo>
                  <a:lnTo>
                    <a:pt x="603396" y="614761"/>
                  </a:lnTo>
                  <a:lnTo>
                    <a:pt x="601738" y="621313"/>
                  </a:lnTo>
                  <a:lnTo>
                    <a:pt x="602253" y="623201"/>
                  </a:lnTo>
                  <a:lnTo>
                    <a:pt x="598938" y="625756"/>
                  </a:lnTo>
                  <a:lnTo>
                    <a:pt x="596995" y="629754"/>
                  </a:lnTo>
                  <a:lnTo>
                    <a:pt x="601453" y="636639"/>
                  </a:lnTo>
                  <a:lnTo>
                    <a:pt x="601338" y="638749"/>
                  </a:lnTo>
                  <a:lnTo>
                    <a:pt x="604253" y="644691"/>
                  </a:lnTo>
                  <a:lnTo>
                    <a:pt x="603625" y="647523"/>
                  </a:lnTo>
                  <a:lnTo>
                    <a:pt x="605853" y="651799"/>
                  </a:lnTo>
                  <a:lnTo>
                    <a:pt x="601338" y="655075"/>
                  </a:lnTo>
                  <a:lnTo>
                    <a:pt x="595966" y="660517"/>
                  </a:lnTo>
                  <a:lnTo>
                    <a:pt x="593109" y="660239"/>
                  </a:lnTo>
                  <a:lnTo>
                    <a:pt x="589565" y="664182"/>
                  </a:lnTo>
                  <a:lnTo>
                    <a:pt x="588651" y="660628"/>
                  </a:lnTo>
                  <a:lnTo>
                    <a:pt x="584193" y="657685"/>
                  </a:lnTo>
                  <a:lnTo>
                    <a:pt x="577621" y="660795"/>
                  </a:lnTo>
                  <a:lnTo>
                    <a:pt x="573906" y="667347"/>
                  </a:lnTo>
                  <a:lnTo>
                    <a:pt x="568077" y="672233"/>
                  </a:lnTo>
                  <a:lnTo>
                    <a:pt x="564419" y="680396"/>
                  </a:lnTo>
                  <a:lnTo>
                    <a:pt x="567048" y="682839"/>
                  </a:lnTo>
                  <a:lnTo>
                    <a:pt x="569563" y="681562"/>
                  </a:lnTo>
                  <a:lnTo>
                    <a:pt x="572306" y="688726"/>
                  </a:lnTo>
                  <a:lnTo>
                    <a:pt x="575906" y="687337"/>
                  </a:lnTo>
                  <a:lnTo>
                    <a:pt x="571049" y="694501"/>
                  </a:lnTo>
                  <a:lnTo>
                    <a:pt x="571734" y="701497"/>
                  </a:lnTo>
                  <a:lnTo>
                    <a:pt x="569677" y="706606"/>
                  </a:lnTo>
                  <a:lnTo>
                    <a:pt x="567219" y="708216"/>
                  </a:lnTo>
                  <a:lnTo>
                    <a:pt x="560933" y="715601"/>
                  </a:lnTo>
                  <a:lnTo>
                    <a:pt x="558761" y="715657"/>
                  </a:lnTo>
                  <a:lnTo>
                    <a:pt x="556875" y="718822"/>
                  </a:lnTo>
                  <a:lnTo>
                    <a:pt x="551560" y="723598"/>
                  </a:lnTo>
                  <a:lnTo>
                    <a:pt x="550989" y="731039"/>
                  </a:lnTo>
                  <a:lnTo>
                    <a:pt x="546017" y="730206"/>
                  </a:lnTo>
                  <a:lnTo>
                    <a:pt x="542130" y="735037"/>
                  </a:lnTo>
                  <a:lnTo>
                    <a:pt x="537844" y="742700"/>
                  </a:lnTo>
                  <a:lnTo>
                    <a:pt x="537558" y="745809"/>
                  </a:lnTo>
                  <a:lnTo>
                    <a:pt x="531958" y="748308"/>
                  </a:lnTo>
                  <a:lnTo>
                    <a:pt x="529615" y="746975"/>
                  </a:lnTo>
                  <a:lnTo>
                    <a:pt x="523499" y="751306"/>
                  </a:lnTo>
                  <a:lnTo>
                    <a:pt x="518984" y="747364"/>
                  </a:lnTo>
                  <a:lnTo>
                    <a:pt x="515155" y="756582"/>
                  </a:lnTo>
                  <a:lnTo>
                    <a:pt x="513670" y="758470"/>
                  </a:lnTo>
                  <a:lnTo>
                    <a:pt x="513612" y="762746"/>
                  </a:lnTo>
                  <a:lnTo>
                    <a:pt x="515555" y="765966"/>
                  </a:lnTo>
                  <a:lnTo>
                    <a:pt x="516413" y="775739"/>
                  </a:lnTo>
                  <a:lnTo>
                    <a:pt x="512469" y="786901"/>
                  </a:lnTo>
                  <a:lnTo>
                    <a:pt x="514698" y="789511"/>
                  </a:lnTo>
                  <a:lnTo>
                    <a:pt x="514812" y="798784"/>
                  </a:lnTo>
                  <a:lnTo>
                    <a:pt x="519727" y="806003"/>
                  </a:lnTo>
                  <a:lnTo>
                    <a:pt x="521327" y="806558"/>
                  </a:lnTo>
                  <a:lnTo>
                    <a:pt x="523671" y="813055"/>
                  </a:lnTo>
                  <a:lnTo>
                    <a:pt x="522928" y="813943"/>
                  </a:lnTo>
                  <a:lnTo>
                    <a:pt x="525214" y="819774"/>
                  </a:lnTo>
                  <a:lnTo>
                    <a:pt x="524928" y="823050"/>
                  </a:lnTo>
                  <a:lnTo>
                    <a:pt x="526871" y="824605"/>
                  </a:lnTo>
                  <a:lnTo>
                    <a:pt x="527729" y="835766"/>
                  </a:lnTo>
                  <a:lnTo>
                    <a:pt x="529329" y="835877"/>
                  </a:lnTo>
                  <a:lnTo>
                    <a:pt x="529329" y="840153"/>
                  </a:lnTo>
                  <a:lnTo>
                    <a:pt x="527271" y="843096"/>
                  </a:lnTo>
                  <a:lnTo>
                    <a:pt x="523499" y="843429"/>
                  </a:lnTo>
                  <a:lnTo>
                    <a:pt x="523385" y="850648"/>
                  </a:lnTo>
                  <a:lnTo>
                    <a:pt x="524299" y="854924"/>
                  </a:lnTo>
                  <a:lnTo>
                    <a:pt x="522185" y="858144"/>
                  </a:lnTo>
                  <a:lnTo>
                    <a:pt x="514527" y="858367"/>
                  </a:lnTo>
                  <a:lnTo>
                    <a:pt x="513212" y="855701"/>
                  </a:lnTo>
                  <a:lnTo>
                    <a:pt x="508983" y="861698"/>
                  </a:lnTo>
                  <a:lnTo>
                    <a:pt x="504525" y="862476"/>
                  </a:lnTo>
                  <a:lnTo>
                    <a:pt x="500296" y="865585"/>
                  </a:lnTo>
                  <a:lnTo>
                    <a:pt x="497496" y="871638"/>
                  </a:lnTo>
                  <a:lnTo>
                    <a:pt x="492809" y="870472"/>
                  </a:lnTo>
                  <a:lnTo>
                    <a:pt x="487380" y="867473"/>
                  </a:lnTo>
                  <a:lnTo>
                    <a:pt x="490924" y="861587"/>
                  </a:lnTo>
                  <a:lnTo>
                    <a:pt x="490066" y="858533"/>
                  </a:lnTo>
                  <a:lnTo>
                    <a:pt x="484637" y="855868"/>
                  </a:lnTo>
                  <a:lnTo>
                    <a:pt x="481951" y="858367"/>
                  </a:lnTo>
                  <a:lnTo>
                    <a:pt x="472521" y="862309"/>
                  </a:lnTo>
                  <a:lnTo>
                    <a:pt x="468063" y="862698"/>
                  </a:lnTo>
                  <a:lnTo>
                    <a:pt x="464063" y="868084"/>
                  </a:lnTo>
                  <a:lnTo>
                    <a:pt x="454404" y="871416"/>
                  </a:lnTo>
                  <a:lnTo>
                    <a:pt x="454176" y="873692"/>
                  </a:lnTo>
                  <a:lnTo>
                    <a:pt x="447889" y="878190"/>
                  </a:lnTo>
                  <a:lnTo>
                    <a:pt x="445775" y="882077"/>
                  </a:lnTo>
                  <a:lnTo>
                    <a:pt x="441660" y="886297"/>
                  </a:lnTo>
                  <a:lnTo>
                    <a:pt x="439088" y="886631"/>
                  </a:lnTo>
                  <a:lnTo>
                    <a:pt x="433601" y="883410"/>
                  </a:lnTo>
                  <a:lnTo>
                    <a:pt x="427429" y="884632"/>
                  </a:lnTo>
                  <a:lnTo>
                    <a:pt x="425086" y="882466"/>
                  </a:lnTo>
                  <a:lnTo>
                    <a:pt x="422343" y="883132"/>
                  </a:lnTo>
                  <a:lnTo>
                    <a:pt x="418456" y="888297"/>
                  </a:lnTo>
                  <a:lnTo>
                    <a:pt x="416399" y="888630"/>
                  </a:lnTo>
                  <a:lnTo>
                    <a:pt x="416799" y="884854"/>
                  </a:lnTo>
                  <a:lnTo>
                    <a:pt x="412799" y="881522"/>
                  </a:lnTo>
                  <a:lnTo>
                    <a:pt x="413827" y="877246"/>
                  </a:lnTo>
                  <a:lnTo>
                    <a:pt x="410627" y="875969"/>
                  </a:lnTo>
                  <a:lnTo>
                    <a:pt x="407255" y="870694"/>
                  </a:lnTo>
                  <a:lnTo>
                    <a:pt x="402912" y="868417"/>
                  </a:lnTo>
                  <a:lnTo>
                    <a:pt x="397368" y="870138"/>
                  </a:lnTo>
                  <a:lnTo>
                    <a:pt x="393253" y="864475"/>
                  </a:lnTo>
                  <a:lnTo>
                    <a:pt x="394282" y="862031"/>
                  </a:lnTo>
                  <a:lnTo>
                    <a:pt x="398282" y="860421"/>
                  </a:lnTo>
                  <a:lnTo>
                    <a:pt x="400168" y="857533"/>
                  </a:lnTo>
                  <a:lnTo>
                    <a:pt x="397825" y="856423"/>
                  </a:lnTo>
                  <a:lnTo>
                    <a:pt x="398054" y="853147"/>
                  </a:lnTo>
                  <a:lnTo>
                    <a:pt x="391367" y="846372"/>
                  </a:lnTo>
                  <a:lnTo>
                    <a:pt x="388052" y="845039"/>
                  </a:lnTo>
                  <a:lnTo>
                    <a:pt x="385881" y="841652"/>
                  </a:lnTo>
                  <a:lnTo>
                    <a:pt x="381423" y="842097"/>
                  </a:lnTo>
                  <a:lnTo>
                    <a:pt x="378108" y="838376"/>
                  </a:lnTo>
                  <a:lnTo>
                    <a:pt x="375594" y="832101"/>
                  </a:lnTo>
                  <a:lnTo>
                    <a:pt x="376222" y="830769"/>
                  </a:lnTo>
                  <a:lnTo>
                    <a:pt x="381709" y="830602"/>
                  </a:lnTo>
                  <a:lnTo>
                    <a:pt x="381652" y="827048"/>
                  </a:lnTo>
                  <a:lnTo>
                    <a:pt x="383538" y="823661"/>
                  </a:lnTo>
                  <a:lnTo>
                    <a:pt x="380909" y="821662"/>
                  </a:lnTo>
                  <a:lnTo>
                    <a:pt x="386509" y="813777"/>
                  </a:lnTo>
                  <a:lnTo>
                    <a:pt x="382109" y="811889"/>
                  </a:lnTo>
                  <a:lnTo>
                    <a:pt x="380223" y="813166"/>
                  </a:lnTo>
                  <a:lnTo>
                    <a:pt x="381423" y="817664"/>
                  </a:lnTo>
                  <a:lnTo>
                    <a:pt x="379309" y="816664"/>
                  </a:lnTo>
                  <a:lnTo>
                    <a:pt x="375022" y="818497"/>
                  </a:lnTo>
                  <a:lnTo>
                    <a:pt x="374793" y="815332"/>
                  </a:lnTo>
                  <a:lnTo>
                    <a:pt x="372165" y="813444"/>
                  </a:lnTo>
                  <a:lnTo>
                    <a:pt x="375937" y="806169"/>
                  </a:lnTo>
                  <a:lnTo>
                    <a:pt x="372793" y="801782"/>
                  </a:lnTo>
                  <a:lnTo>
                    <a:pt x="367764" y="799783"/>
                  </a:lnTo>
                  <a:lnTo>
                    <a:pt x="363706" y="799783"/>
                  </a:lnTo>
                  <a:lnTo>
                    <a:pt x="363421" y="794342"/>
                  </a:lnTo>
                  <a:lnTo>
                    <a:pt x="359934" y="793953"/>
                  </a:lnTo>
                  <a:lnTo>
                    <a:pt x="360106" y="791565"/>
                  </a:lnTo>
                  <a:lnTo>
                    <a:pt x="351533" y="787234"/>
                  </a:lnTo>
                  <a:lnTo>
                    <a:pt x="353476" y="779793"/>
                  </a:lnTo>
                  <a:lnTo>
                    <a:pt x="352333" y="778905"/>
                  </a:lnTo>
                  <a:lnTo>
                    <a:pt x="354677" y="771408"/>
                  </a:lnTo>
                  <a:close/>
                  <a:moveTo>
                    <a:pt x="827312" y="450395"/>
                  </a:moveTo>
                  <a:lnTo>
                    <a:pt x="826969" y="451783"/>
                  </a:lnTo>
                  <a:lnTo>
                    <a:pt x="826969" y="451006"/>
                  </a:lnTo>
                  <a:lnTo>
                    <a:pt x="826969" y="450617"/>
                  </a:lnTo>
                  <a:close/>
                  <a:moveTo>
                    <a:pt x="893435" y="463445"/>
                  </a:moveTo>
                  <a:lnTo>
                    <a:pt x="893492" y="463500"/>
                  </a:lnTo>
                  <a:lnTo>
                    <a:pt x="893607" y="463500"/>
                  </a:lnTo>
                  <a:lnTo>
                    <a:pt x="893721" y="463445"/>
                  </a:lnTo>
                  <a:lnTo>
                    <a:pt x="893778" y="463500"/>
                  </a:lnTo>
                  <a:lnTo>
                    <a:pt x="893892" y="463778"/>
                  </a:lnTo>
                  <a:lnTo>
                    <a:pt x="893378" y="463944"/>
                  </a:lnTo>
                  <a:lnTo>
                    <a:pt x="893321" y="463445"/>
                  </a:lnTo>
                  <a:close/>
                  <a:moveTo>
                    <a:pt x="761874" y="453005"/>
                  </a:moveTo>
                  <a:lnTo>
                    <a:pt x="762103" y="453172"/>
                  </a:lnTo>
                  <a:lnTo>
                    <a:pt x="761131" y="453671"/>
                  </a:lnTo>
                  <a:lnTo>
                    <a:pt x="761646" y="45278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52726F9-A29F-B3D2-8D33-94670A1793AE}"/>
                </a:ext>
              </a:extLst>
            </p:cNvPr>
            <p:cNvSpPr/>
            <p:nvPr/>
          </p:nvSpPr>
          <p:spPr>
            <a:xfrm>
              <a:off x="12894" y="7705"/>
              <a:ext cx="1043" cy="899"/>
            </a:xfrm>
            <a:custGeom>
              <a:avLst/>
              <a:gdLst>
                <a:gd name="connsiteX0" fmla="*/ 526357 w 552450"/>
                <a:gd name="connsiteY0" fmla="*/ 76630 h 476250"/>
                <a:gd name="connsiteX1" fmla="*/ 525100 w 552450"/>
                <a:gd name="connsiteY1" fmla="*/ 79795 h 476250"/>
                <a:gd name="connsiteX2" fmla="*/ 525442 w 552450"/>
                <a:gd name="connsiteY2" fmla="*/ 87403 h 476250"/>
                <a:gd name="connsiteX3" fmla="*/ 527729 w 552450"/>
                <a:gd name="connsiteY3" fmla="*/ 89402 h 476250"/>
                <a:gd name="connsiteX4" fmla="*/ 525843 w 552450"/>
                <a:gd name="connsiteY4" fmla="*/ 93177 h 476250"/>
                <a:gd name="connsiteX5" fmla="*/ 526471 w 552450"/>
                <a:gd name="connsiteY5" fmla="*/ 95787 h 476250"/>
                <a:gd name="connsiteX6" fmla="*/ 530414 w 552450"/>
                <a:gd name="connsiteY6" fmla="*/ 99508 h 476250"/>
                <a:gd name="connsiteX7" fmla="*/ 532015 w 552450"/>
                <a:gd name="connsiteY7" fmla="*/ 97842 h 476250"/>
                <a:gd name="connsiteX8" fmla="*/ 536930 w 552450"/>
                <a:gd name="connsiteY8" fmla="*/ 100508 h 476250"/>
                <a:gd name="connsiteX9" fmla="*/ 535044 w 552450"/>
                <a:gd name="connsiteY9" fmla="*/ 101951 h 476250"/>
                <a:gd name="connsiteX10" fmla="*/ 532472 w 552450"/>
                <a:gd name="connsiteY10" fmla="*/ 108726 h 476250"/>
                <a:gd name="connsiteX11" fmla="*/ 532300 w 552450"/>
                <a:gd name="connsiteY11" fmla="*/ 113834 h 476250"/>
                <a:gd name="connsiteX12" fmla="*/ 530072 w 552450"/>
                <a:gd name="connsiteY12" fmla="*/ 117832 h 476250"/>
                <a:gd name="connsiteX13" fmla="*/ 528586 w 552450"/>
                <a:gd name="connsiteY13" fmla="*/ 124940 h 476250"/>
                <a:gd name="connsiteX14" fmla="*/ 532072 w 552450"/>
                <a:gd name="connsiteY14" fmla="*/ 122108 h 476250"/>
                <a:gd name="connsiteX15" fmla="*/ 536073 w 552450"/>
                <a:gd name="connsiteY15" fmla="*/ 125107 h 476250"/>
                <a:gd name="connsiteX16" fmla="*/ 534529 w 552450"/>
                <a:gd name="connsiteY16" fmla="*/ 127939 h 476250"/>
                <a:gd name="connsiteX17" fmla="*/ 530586 w 552450"/>
                <a:gd name="connsiteY17" fmla="*/ 129938 h 476250"/>
                <a:gd name="connsiteX18" fmla="*/ 528929 w 552450"/>
                <a:gd name="connsiteY18" fmla="*/ 133325 h 476250"/>
                <a:gd name="connsiteX19" fmla="*/ 530757 w 552450"/>
                <a:gd name="connsiteY19" fmla="*/ 142598 h 476250"/>
                <a:gd name="connsiteX20" fmla="*/ 533101 w 552450"/>
                <a:gd name="connsiteY20" fmla="*/ 145708 h 476250"/>
                <a:gd name="connsiteX21" fmla="*/ 531786 w 552450"/>
                <a:gd name="connsiteY21" fmla="*/ 151538 h 476250"/>
                <a:gd name="connsiteX22" fmla="*/ 535958 w 552450"/>
                <a:gd name="connsiteY22" fmla="*/ 156370 h 476250"/>
                <a:gd name="connsiteX23" fmla="*/ 534929 w 552450"/>
                <a:gd name="connsiteY23" fmla="*/ 157924 h 476250"/>
                <a:gd name="connsiteX24" fmla="*/ 539330 w 552450"/>
                <a:gd name="connsiteY24" fmla="*/ 157591 h 476250"/>
                <a:gd name="connsiteX25" fmla="*/ 544588 w 552450"/>
                <a:gd name="connsiteY25" fmla="*/ 162311 h 476250"/>
                <a:gd name="connsiteX26" fmla="*/ 543273 w 552450"/>
                <a:gd name="connsiteY26" fmla="*/ 162978 h 476250"/>
                <a:gd name="connsiteX27" fmla="*/ 544531 w 552450"/>
                <a:gd name="connsiteY27" fmla="*/ 167697 h 476250"/>
                <a:gd name="connsiteX28" fmla="*/ 542759 w 552450"/>
                <a:gd name="connsiteY28" fmla="*/ 172140 h 476250"/>
                <a:gd name="connsiteX29" fmla="*/ 543731 w 552450"/>
                <a:gd name="connsiteY29" fmla="*/ 174083 h 476250"/>
                <a:gd name="connsiteX30" fmla="*/ 538473 w 552450"/>
                <a:gd name="connsiteY30" fmla="*/ 175860 h 476250"/>
                <a:gd name="connsiteX31" fmla="*/ 529043 w 552450"/>
                <a:gd name="connsiteY31" fmla="*/ 183690 h 476250"/>
                <a:gd name="connsiteX32" fmla="*/ 528757 w 552450"/>
                <a:gd name="connsiteY32" fmla="*/ 189131 h 476250"/>
                <a:gd name="connsiteX33" fmla="*/ 523671 w 552450"/>
                <a:gd name="connsiteY33" fmla="*/ 189742 h 476250"/>
                <a:gd name="connsiteX34" fmla="*/ 519670 w 552450"/>
                <a:gd name="connsiteY34" fmla="*/ 186355 h 476250"/>
                <a:gd name="connsiteX35" fmla="*/ 516413 w 552450"/>
                <a:gd name="connsiteY35" fmla="*/ 189742 h 476250"/>
                <a:gd name="connsiteX36" fmla="*/ 514070 w 552450"/>
                <a:gd name="connsiteY36" fmla="*/ 186577 h 476250"/>
                <a:gd name="connsiteX37" fmla="*/ 514126 w 552450"/>
                <a:gd name="connsiteY37" fmla="*/ 189687 h 476250"/>
                <a:gd name="connsiteX38" fmla="*/ 510526 w 552450"/>
                <a:gd name="connsiteY38" fmla="*/ 198238 h 476250"/>
                <a:gd name="connsiteX39" fmla="*/ 505040 w 552450"/>
                <a:gd name="connsiteY39" fmla="*/ 198794 h 476250"/>
                <a:gd name="connsiteX40" fmla="*/ 505897 w 552450"/>
                <a:gd name="connsiteY40" fmla="*/ 202736 h 476250"/>
                <a:gd name="connsiteX41" fmla="*/ 499382 w 552450"/>
                <a:gd name="connsiteY41" fmla="*/ 205401 h 476250"/>
                <a:gd name="connsiteX42" fmla="*/ 497496 w 552450"/>
                <a:gd name="connsiteY42" fmla="*/ 208789 h 476250"/>
                <a:gd name="connsiteX43" fmla="*/ 492352 w 552450"/>
                <a:gd name="connsiteY43" fmla="*/ 212009 h 476250"/>
                <a:gd name="connsiteX44" fmla="*/ 494124 w 552450"/>
                <a:gd name="connsiteY44" fmla="*/ 216618 h 476250"/>
                <a:gd name="connsiteX45" fmla="*/ 489666 w 552450"/>
                <a:gd name="connsiteY45" fmla="*/ 222282 h 476250"/>
                <a:gd name="connsiteX46" fmla="*/ 481494 w 552450"/>
                <a:gd name="connsiteY46" fmla="*/ 224559 h 476250"/>
                <a:gd name="connsiteX47" fmla="*/ 489552 w 552450"/>
                <a:gd name="connsiteY47" fmla="*/ 231667 h 476250"/>
                <a:gd name="connsiteX48" fmla="*/ 495610 w 552450"/>
                <a:gd name="connsiteY48" fmla="*/ 231556 h 476250"/>
                <a:gd name="connsiteX49" fmla="*/ 495610 w 552450"/>
                <a:gd name="connsiteY49" fmla="*/ 231556 h 476250"/>
                <a:gd name="connsiteX50" fmla="*/ 495381 w 552450"/>
                <a:gd name="connsiteY50" fmla="*/ 228668 h 476250"/>
                <a:gd name="connsiteX51" fmla="*/ 501611 w 552450"/>
                <a:gd name="connsiteY51" fmla="*/ 225003 h 476250"/>
                <a:gd name="connsiteX52" fmla="*/ 503954 w 552450"/>
                <a:gd name="connsiteY52" fmla="*/ 222504 h 476250"/>
                <a:gd name="connsiteX53" fmla="*/ 512869 w 552450"/>
                <a:gd name="connsiteY53" fmla="*/ 220561 h 476250"/>
                <a:gd name="connsiteX54" fmla="*/ 510297 w 552450"/>
                <a:gd name="connsiteY54" fmla="*/ 226169 h 476250"/>
                <a:gd name="connsiteX55" fmla="*/ 516298 w 552450"/>
                <a:gd name="connsiteY55" fmla="*/ 226391 h 476250"/>
                <a:gd name="connsiteX56" fmla="*/ 521042 w 552450"/>
                <a:gd name="connsiteY56" fmla="*/ 221394 h 476250"/>
                <a:gd name="connsiteX57" fmla="*/ 523099 w 552450"/>
                <a:gd name="connsiteY57" fmla="*/ 217784 h 476250"/>
                <a:gd name="connsiteX58" fmla="*/ 525442 w 552450"/>
                <a:gd name="connsiteY58" fmla="*/ 219617 h 476250"/>
                <a:gd name="connsiteX59" fmla="*/ 532015 w 552450"/>
                <a:gd name="connsiteY59" fmla="*/ 218840 h 476250"/>
                <a:gd name="connsiteX60" fmla="*/ 534187 w 552450"/>
                <a:gd name="connsiteY60" fmla="*/ 217396 h 476250"/>
                <a:gd name="connsiteX61" fmla="*/ 539444 w 552450"/>
                <a:gd name="connsiteY61" fmla="*/ 217285 h 476250"/>
                <a:gd name="connsiteX62" fmla="*/ 541845 w 552450"/>
                <a:gd name="connsiteY62" fmla="*/ 221061 h 476250"/>
                <a:gd name="connsiteX63" fmla="*/ 544759 w 552450"/>
                <a:gd name="connsiteY63" fmla="*/ 219284 h 476250"/>
                <a:gd name="connsiteX64" fmla="*/ 543102 w 552450"/>
                <a:gd name="connsiteY64" fmla="*/ 226114 h 476250"/>
                <a:gd name="connsiteX65" fmla="*/ 546074 w 552450"/>
                <a:gd name="connsiteY65" fmla="*/ 227724 h 476250"/>
                <a:gd name="connsiteX66" fmla="*/ 547102 w 552450"/>
                <a:gd name="connsiteY66" fmla="*/ 225059 h 476250"/>
                <a:gd name="connsiteX67" fmla="*/ 549160 w 552450"/>
                <a:gd name="connsiteY67" fmla="*/ 227225 h 476250"/>
                <a:gd name="connsiteX68" fmla="*/ 552417 w 552450"/>
                <a:gd name="connsiteY68" fmla="*/ 238885 h 476250"/>
                <a:gd name="connsiteX69" fmla="*/ 541387 w 552450"/>
                <a:gd name="connsiteY69" fmla="*/ 244550 h 476250"/>
                <a:gd name="connsiteX70" fmla="*/ 542931 w 552450"/>
                <a:gd name="connsiteY70" fmla="*/ 247715 h 476250"/>
                <a:gd name="connsiteX71" fmla="*/ 544245 w 552450"/>
                <a:gd name="connsiteY71" fmla="*/ 250824 h 476250"/>
                <a:gd name="connsiteX72" fmla="*/ 545102 w 552450"/>
                <a:gd name="connsiteY72" fmla="*/ 251046 h 476250"/>
                <a:gd name="connsiteX73" fmla="*/ 546074 w 552450"/>
                <a:gd name="connsiteY73" fmla="*/ 258321 h 476250"/>
                <a:gd name="connsiteX74" fmla="*/ 542473 w 552450"/>
                <a:gd name="connsiteY74" fmla="*/ 258321 h 476250"/>
                <a:gd name="connsiteX75" fmla="*/ 538701 w 552450"/>
                <a:gd name="connsiteY75" fmla="*/ 262485 h 476250"/>
                <a:gd name="connsiteX76" fmla="*/ 533844 w 552450"/>
                <a:gd name="connsiteY76" fmla="*/ 265262 h 476250"/>
                <a:gd name="connsiteX77" fmla="*/ 527214 w 552450"/>
                <a:gd name="connsiteY77" fmla="*/ 264707 h 476250"/>
                <a:gd name="connsiteX78" fmla="*/ 529329 w 552450"/>
                <a:gd name="connsiteY78" fmla="*/ 268594 h 476250"/>
                <a:gd name="connsiteX79" fmla="*/ 531900 w 552450"/>
                <a:gd name="connsiteY79" fmla="*/ 270148 h 476250"/>
                <a:gd name="connsiteX80" fmla="*/ 533844 w 552450"/>
                <a:gd name="connsiteY80" fmla="*/ 268816 h 476250"/>
                <a:gd name="connsiteX81" fmla="*/ 537158 w 552450"/>
                <a:gd name="connsiteY81" fmla="*/ 275035 h 476250"/>
                <a:gd name="connsiteX82" fmla="*/ 538701 w 552450"/>
                <a:gd name="connsiteY82" fmla="*/ 281865 h 476250"/>
                <a:gd name="connsiteX83" fmla="*/ 536301 w 552450"/>
                <a:gd name="connsiteY83" fmla="*/ 283364 h 476250"/>
                <a:gd name="connsiteX84" fmla="*/ 536701 w 552450"/>
                <a:gd name="connsiteY84" fmla="*/ 285974 h 476250"/>
                <a:gd name="connsiteX85" fmla="*/ 534529 w 552450"/>
                <a:gd name="connsiteY85" fmla="*/ 288195 h 476250"/>
                <a:gd name="connsiteX86" fmla="*/ 536244 w 552450"/>
                <a:gd name="connsiteY86" fmla="*/ 290028 h 476250"/>
                <a:gd name="connsiteX87" fmla="*/ 530586 w 552450"/>
                <a:gd name="connsiteY87" fmla="*/ 293748 h 476250"/>
                <a:gd name="connsiteX88" fmla="*/ 528357 w 552450"/>
                <a:gd name="connsiteY88" fmla="*/ 300800 h 476250"/>
                <a:gd name="connsiteX89" fmla="*/ 526071 w 552450"/>
                <a:gd name="connsiteY89" fmla="*/ 303133 h 476250"/>
                <a:gd name="connsiteX90" fmla="*/ 527443 w 552450"/>
                <a:gd name="connsiteY90" fmla="*/ 306464 h 476250"/>
                <a:gd name="connsiteX91" fmla="*/ 531100 w 552450"/>
                <a:gd name="connsiteY91" fmla="*/ 307020 h 476250"/>
                <a:gd name="connsiteX92" fmla="*/ 533501 w 552450"/>
                <a:gd name="connsiteY92" fmla="*/ 309740 h 476250"/>
                <a:gd name="connsiteX93" fmla="*/ 535215 w 552450"/>
                <a:gd name="connsiteY93" fmla="*/ 308352 h 476250"/>
                <a:gd name="connsiteX94" fmla="*/ 541959 w 552450"/>
                <a:gd name="connsiteY94" fmla="*/ 307075 h 476250"/>
                <a:gd name="connsiteX95" fmla="*/ 544245 w 552450"/>
                <a:gd name="connsiteY95" fmla="*/ 304576 h 476250"/>
                <a:gd name="connsiteX96" fmla="*/ 541673 w 552450"/>
                <a:gd name="connsiteY96" fmla="*/ 312350 h 476250"/>
                <a:gd name="connsiteX97" fmla="*/ 545102 w 552450"/>
                <a:gd name="connsiteY97" fmla="*/ 321735 h 476250"/>
                <a:gd name="connsiteX98" fmla="*/ 548588 w 552450"/>
                <a:gd name="connsiteY98" fmla="*/ 323789 h 476250"/>
                <a:gd name="connsiteX99" fmla="*/ 547560 w 552450"/>
                <a:gd name="connsiteY99" fmla="*/ 327066 h 476250"/>
                <a:gd name="connsiteX100" fmla="*/ 542645 w 552450"/>
                <a:gd name="connsiteY100" fmla="*/ 326510 h 476250"/>
                <a:gd name="connsiteX101" fmla="*/ 542931 w 552450"/>
                <a:gd name="connsiteY101" fmla="*/ 331286 h 476250"/>
                <a:gd name="connsiteX102" fmla="*/ 545674 w 552450"/>
                <a:gd name="connsiteY102" fmla="*/ 333951 h 476250"/>
                <a:gd name="connsiteX103" fmla="*/ 544816 w 552450"/>
                <a:gd name="connsiteY103" fmla="*/ 336339 h 476250"/>
                <a:gd name="connsiteX104" fmla="*/ 538816 w 552450"/>
                <a:gd name="connsiteY104" fmla="*/ 340392 h 476250"/>
                <a:gd name="connsiteX105" fmla="*/ 541273 w 552450"/>
                <a:gd name="connsiteY105" fmla="*/ 343891 h 476250"/>
                <a:gd name="connsiteX106" fmla="*/ 537730 w 552450"/>
                <a:gd name="connsiteY106" fmla="*/ 347333 h 476250"/>
                <a:gd name="connsiteX107" fmla="*/ 534244 w 552450"/>
                <a:gd name="connsiteY107" fmla="*/ 353941 h 476250"/>
                <a:gd name="connsiteX108" fmla="*/ 532415 w 552450"/>
                <a:gd name="connsiteY108" fmla="*/ 354108 h 476250"/>
                <a:gd name="connsiteX109" fmla="*/ 531329 w 552450"/>
                <a:gd name="connsiteY109" fmla="*/ 361604 h 476250"/>
                <a:gd name="connsiteX110" fmla="*/ 532472 w 552450"/>
                <a:gd name="connsiteY110" fmla="*/ 364714 h 476250"/>
                <a:gd name="connsiteX111" fmla="*/ 528414 w 552450"/>
                <a:gd name="connsiteY111" fmla="*/ 366491 h 476250"/>
                <a:gd name="connsiteX112" fmla="*/ 520128 w 552450"/>
                <a:gd name="connsiteY112" fmla="*/ 363826 h 476250"/>
                <a:gd name="connsiteX113" fmla="*/ 520070 w 552450"/>
                <a:gd name="connsiteY113" fmla="*/ 358884 h 476250"/>
                <a:gd name="connsiteX114" fmla="*/ 514641 w 552450"/>
                <a:gd name="connsiteY114" fmla="*/ 363659 h 476250"/>
                <a:gd name="connsiteX115" fmla="*/ 513155 w 552450"/>
                <a:gd name="connsiteY115" fmla="*/ 361493 h 476250"/>
                <a:gd name="connsiteX116" fmla="*/ 514241 w 552450"/>
                <a:gd name="connsiteY116" fmla="*/ 358162 h 476250"/>
                <a:gd name="connsiteX117" fmla="*/ 509726 w 552450"/>
                <a:gd name="connsiteY117" fmla="*/ 357107 h 476250"/>
                <a:gd name="connsiteX118" fmla="*/ 508126 w 552450"/>
                <a:gd name="connsiteY118" fmla="*/ 360050 h 476250"/>
                <a:gd name="connsiteX119" fmla="*/ 505383 w 552450"/>
                <a:gd name="connsiteY119" fmla="*/ 358606 h 476250"/>
                <a:gd name="connsiteX120" fmla="*/ 499953 w 552450"/>
                <a:gd name="connsiteY120" fmla="*/ 359827 h 476250"/>
                <a:gd name="connsiteX121" fmla="*/ 500868 w 552450"/>
                <a:gd name="connsiteY121" fmla="*/ 361216 h 476250"/>
                <a:gd name="connsiteX122" fmla="*/ 497553 w 552450"/>
                <a:gd name="connsiteY122" fmla="*/ 364603 h 476250"/>
                <a:gd name="connsiteX123" fmla="*/ 495381 w 552450"/>
                <a:gd name="connsiteY123" fmla="*/ 363826 h 476250"/>
                <a:gd name="connsiteX124" fmla="*/ 491267 w 552450"/>
                <a:gd name="connsiteY124" fmla="*/ 366491 h 476250"/>
                <a:gd name="connsiteX125" fmla="*/ 491667 w 552450"/>
                <a:gd name="connsiteY125" fmla="*/ 369767 h 476250"/>
                <a:gd name="connsiteX126" fmla="*/ 496639 w 552450"/>
                <a:gd name="connsiteY126" fmla="*/ 369323 h 476250"/>
                <a:gd name="connsiteX127" fmla="*/ 496639 w 552450"/>
                <a:gd name="connsiteY127" fmla="*/ 369323 h 476250"/>
                <a:gd name="connsiteX128" fmla="*/ 501611 w 552450"/>
                <a:gd name="connsiteY128" fmla="*/ 364381 h 476250"/>
                <a:gd name="connsiteX129" fmla="*/ 504925 w 552450"/>
                <a:gd name="connsiteY129" fmla="*/ 363992 h 476250"/>
                <a:gd name="connsiteX130" fmla="*/ 508240 w 552450"/>
                <a:gd name="connsiteY130" fmla="*/ 365825 h 476250"/>
                <a:gd name="connsiteX131" fmla="*/ 507897 w 552450"/>
                <a:gd name="connsiteY131" fmla="*/ 368601 h 476250"/>
                <a:gd name="connsiteX132" fmla="*/ 503782 w 552450"/>
                <a:gd name="connsiteY132" fmla="*/ 375209 h 476250"/>
                <a:gd name="connsiteX133" fmla="*/ 505726 w 552450"/>
                <a:gd name="connsiteY133" fmla="*/ 381651 h 476250"/>
                <a:gd name="connsiteX134" fmla="*/ 509097 w 552450"/>
                <a:gd name="connsiteY134" fmla="*/ 383316 h 476250"/>
                <a:gd name="connsiteX135" fmla="*/ 503211 w 552450"/>
                <a:gd name="connsiteY135" fmla="*/ 387259 h 476250"/>
                <a:gd name="connsiteX136" fmla="*/ 496181 w 552450"/>
                <a:gd name="connsiteY136" fmla="*/ 382650 h 476250"/>
                <a:gd name="connsiteX137" fmla="*/ 490638 w 552450"/>
                <a:gd name="connsiteY137" fmla="*/ 384094 h 476250"/>
                <a:gd name="connsiteX138" fmla="*/ 490752 w 552450"/>
                <a:gd name="connsiteY138" fmla="*/ 382761 h 476250"/>
                <a:gd name="connsiteX139" fmla="*/ 484808 w 552450"/>
                <a:gd name="connsiteY139" fmla="*/ 383372 h 476250"/>
                <a:gd name="connsiteX140" fmla="*/ 483723 w 552450"/>
                <a:gd name="connsiteY140" fmla="*/ 385760 h 476250"/>
                <a:gd name="connsiteX141" fmla="*/ 480636 w 552450"/>
                <a:gd name="connsiteY141" fmla="*/ 382928 h 476250"/>
                <a:gd name="connsiteX142" fmla="*/ 482351 w 552450"/>
                <a:gd name="connsiteY142" fmla="*/ 380651 h 476250"/>
                <a:gd name="connsiteX143" fmla="*/ 480865 w 552450"/>
                <a:gd name="connsiteY143" fmla="*/ 375320 h 476250"/>
                <a:gd name="connsiteX144" fmla="*/ 475379 w 552450"/>
                <a:gd name="connsiteY144" fmla="*/ 374654 h 476250"/>
                <a:gd name="connsiteX145" fmla="*/ 472064 w 552450"/>
                <a:gd name="connsiteY145" fmla="*/ 375876 h 476250"/>
                <a:gd name="connsiteX146" fmla="*/ 471778 w 552450"/>
                <a:gd name="connsiteY146" fmla="*/ 379540 h 476250"/>
                <a:gd name="connsiteX147" fmla="*/ 469435 w 552450"/>
                <a:gd name="connsiteY147" fmla="*/ 379818 h 476250"/>
                <a:gd name="connsiteX148" fmla="*/ 469206 w 552450"/>
                <a:gd name="connsiteY148" fmla="*/ 383372 h 476250"/>
                <a:gd name="connsiteX149" fmla="*/ 472064 w 552450"/>
                <a:gd name="connsiteY149" fmla="*/ 385093 h 476250"/>
                <a:gd name="connsiteX150" fmla="*/ 467035 w 552450"/>
                <a:gd name="connsiteY150" fmla="*/ 386426 h 476250"/>
                <a:gd name="connsiteX151" fmla="*/ 464463 w 552450"/>
                <a:gd name="connsiteY151" fmla="*/ 389369 h 476250"/>
                <a:gd name="connsiteX152" fmla="*/ 463834 w 552450"/>
                <a:gd name="connsiteY152" fmla="*/ 395477 h 476250"/>
                <a:gd name="connsiteX153" fmla="*/ 466577 w 552450"/>
                <a:gd name="connsiteY153" fmla="*/ 405417 h 476250"/>
                <a:gd name="connsiteX154" fmla="*/ 466120 w 552450"/>
                <a:gd name="connsiteY154" fmla="*/ 408249 h 476250"/>
                <a:gd name="connsiteX155" fmla="*/ 462805 w 552450"/>
                <a:gd name="connsiteY155" fmla="*/ 405472 h 476250"/>
                <a:gd name="connsiteX156" fmla="*/ 462462 w 552450"/>
                <a:gd name="connsiteY156" fmla="*/ 402307 h 476250"/>
                <a:gd name="connsiteX157" fmla="*/ 451890 w 552450"/>
                <a:gd name="connsiteY157" fmla="*/ 392756 h 476250"/>
                <a:gd name="connsiteX158" fmla="*/ 446975 w 552450"/>
                <a:gd name="connsiteY158" fmla="*/ 394367 h 476250"/>
                <a:gd name="connsiteX159" fmla="*/ 445260 w 552450"/>
                <a:gd name="connsiteY159" fmla="*/ 389425 h 476250"/>
                <a:gd name="connsiteX160" fmla="*/ 441488 w 552450"/>
                <a:gd name="connsiteY160" fmla="*/ 387148 h 476250"/>
                <a:gd name="connsiteX161" fmla="*/ 440459 w 552450"/>
                <a:gd name="connsiteY161" fmla="*/ 384815 h 476250"/>
                <a:gd name="connsiteX162" fmla="*/ 436745 w 552450"/>
                <a:gd name="connsiteY162" fmla="*/ 385871 h 476250"/>
                <a:gd name="connsiteX163" fmla="*/ 434173 w 552450"/>
                <a:gd name="connsiteY163" fmla="*/ 390591 h 476250"/>
                <a:gd name="connsiteX164" fmla="*/ 430515 w 552450"/>
                <a:gd name="connsiteY164" fmla="*/ 392423 h 476250"/>
                <a:gd name="connsiteX165" fmla="*/ 431487 w 552450"/>
                <a:gd name="connsiteY165" fmla="*/ 395699 h 476250"/>
                <a:gd name="connsiteX166" fmla="*/ 426000 w 552450"/>
                <a:gd name="connsiteY166" fmla="*/ 392756 h 476250"/>
                <a:gd name="connsiteX167" fmla="*/ 423200 w 552450"/>
                <a:gd name="connsiteY167" fmla="*/ 394200 h 476250"/>
                <a:gd name="connsiteX168" fmla="*/ 426058 w 552450"/>
                <a:gd name="connsiteY168" fmla="*/ 398254 h 476250"/>
                <a:gd name="connsiteX169" fmla="*/ 421371 w 552450"/>
                <a:gd name="connsiteY169" fmla="*/ 399753 h 476250"/>
                <a:gd name="connsiteX170" fmla="*/ 422229 w 552450"/>
                <a:gd name="connsiteY170" fmla="*/ 406583 h 476250"/>
                <a:gd name="connsiteX171" fmla="*/ 421428 w 552450"/>
                <a:gd name="connsiteY171" fmla="*/ 412191 h 476250"/>
                <a:gd name="connsiteX172" fmla="*/ 418799 w 552450"/>
                <a:gd name="connsiteY172" fmla="*/ 418299 h 476250"/>
                <a:gd name="connsiteX173" fmla="*/ 415599 w 552450"/>
                <a:gd name="connsiteY173" fmla="*/ 419965 h 476250"/>
                <a:gd name="connsiteX174" fmla="*/ 408284 w 552450"/>
                <a:gd name="connsiteY174" fmla="*/ 419688 h 476250"/>
                <a:gd name="connsiteX175" fmla="*/ 401483 w 552450"/>
                <a:gd name="connsiteY175" fmla="*/ 423852 h 476250"/>
                <a:gd name="connsiteX176" fmla="*/ 396282 w 552450"/>
                <a:gd name="connsiteY176" fmla="*/ 425352 h 476250"/>
                <a:gd name="connsiteX177" fmla="*/ 393196 w 552450"/>
                <a:gd name="connsiteY177" fmla="*/ 427962 h 476250"/>
                <a:gd name="connsiteX178" fmla="*/ 386109 w 552450"/>
                <a:gd name="connsiteY178" fmla="*/ 427018 h 476250"/>
                <a:gd name="connsiteX179" fmla="*/ 388567 w 552450"/>
                <a:gd name="connsiteY179" fmla="*/ 423964 h 476250"/>
                <a:gd name="connsiteX180" fmla="*/ 385881 w 552450"/>
                <a:gd name="connsiteY180" fmla="*/ 420521 h 476250"/>
                <a:gd name="connsiteX181" fmla="*/ 386052 w 552450"/>
                <a:gd name="connsiteY181" fmla="*/ 416356 h 476250"/>
                <a:gd name="connsiteX182" fmla="*/ 384166 w 552450"/>
                <a:gd name="connsiteY182" fmla="*/ 415190 h 476250"/>
                <a:gd name="connsiteX183" fmla="*/ 380337 w 552450"/>
                <a:gd name="connsiteY183" fmla="*/ 419910 h 476250"/>
                <a:gd name="connsiteX184" fmla="*/ 379937 w 552450"/>
                <a:gd name="connsiteY184" fmla="*/ 417300 h 476250"/>
                <a:gd name="connsiteX185" fmla="*/ 376737 w 552450"/>
                <a:gd name="connsiteY185" fmla="*/ 413302 h 476250"/>
                <a:gd name="connsiteX186" fmla="*/ 376565 w 552450"/>
                <a:gd name="connsiteY186" fmla="*/ 407416 h 476250"/>
                <a:gd name="connsiteX187" fmla="*/ 373993 w 552450"/>
                <a:gd name="connsiteY187" fmla="*/ 408027 h 476250"/>
                <a:gd name="connsiteX188" fmla="*/ 370964 w 552450"/>
                <a:gd name="connsiteY188" fmla="*/ 414135 h 476250"/>
                <a:gd name="connsiteX189" fmla="*/ 368850 w 552450"/>
                <a:gd name="connsiteY189" fmla="*/ 413524 h 476250"/>
                <a:gd name="connsiteX190" fmla="*/ 362906 w 552450"/>
                <a:gd name="connsiteY190" fmla="*/ 418411 h 476250"/>
                <a:gd name="connsiteX191" fmla="*/ 359134 w 552450"/>
                <a:gd name="connsiteY191" fmla="*/ 417911 h 476250"/>
                <a:gd name="connsiteX192" fmla="*/ 360792 w 552450"/>
                <a:gd name="connsiteY192" fmla="*/ 411469 h 476250"/>
                <a:gd name="connsiteX193" fmla="*/ 359991 w 552450"/>
                <a:gd name="connsiteY193" fmla="*/ 409082 h 476250"/>
                <a:gd name="connsiteX194" fmla="*/ 355477 w 552450"/>
                <a:gd name="connsiteY194" fmla="*/ 410192 h 476250"/>
                <a:gd name="connsiteX195" fmla="*/ 353305 w 552450"/>
                <a:gd name="connsiteY195" fmla="*/ 404251 h 476250"/>
                <a:gd name="connsiteX196" fmla="*/ 354391 w 552450"/>
                <a:gd name="connsiteY196" fmla="*/ 399531 h 476250"/>
                <a:gd name="connsiteX197" fmla="*/ 350219 w 552450"/>
                <a:gd name="connsiteY197" fmla="*/ 397587 h 476250"/>
                <a:gd name="connsiteX198" fmla="*/ 348619 w 552450"/>
                <a:gd name="connsiteY198" fmla="*/ 399475 h 476250"/>
                <a:gd name="connsiteX199" fmla="*/ 344847 w 552450"/>
                <a:gd name="connsiteY199" fmla="*/ 398642 h 476250"/>
                <a:gd name="connsiteX200" fmla="*/ 343932 w 552450"/>
                <a:gd name="connsiteY200" fmla="*/ 395422 h 476250"/>
                <a:gd name="connsiteX201" fmla="*/ 346561 w 552450"/>
                <a:gd name="connsiteY201" fmla="*/ 392534 h 476250"/>
                <a:gd name="connsiteX202" fmla="*/ 339817 w 552450"/>
                <a:gd name="connsiteY202" fmla="*/ 384094 h 476250"/>
                <a:gd name="connsiteX203" fmla="*/ 336903 w 552450"/>
                <a:gd name="connsiteY203" fmla="*/ 382705 h 476250"/>
                <a:gd name="connsiteX204" fmla="*/ 336560 w 552450"/>
                <a:gd name="connsiteY204" fmla="*/ 377764 h 476250"/>
                <a:gd name="connsiteX205" fmla="*/ 334388 w 552450"/>
                <a:gd name="connsiteY205" fmla="*/ 377430 h 476250"/>
                <a:gd name="connsiteX206" fmla="*/ 332559 w 552450"/>
                <a:gd name="connsiteY206" fmla="*/ 380429 h 476250"/>
                <a:gd name="connsiteX207" fmla="*/ 321300 w 552450"/>
                <a:gd name="connsiteY207" fmla="*/ 382428 h 476250"/>
                <a:gd name="connsiteX208" fmla="*/ 321529 w 552450"/>
                <a:gd name="connsiteY208" fmla="*/ 387592 h 476250"/>
                <a:gd name="connsiteX209" fmla="*/ 316786 w 552450"/>
                <a:gd name="connsiteY209" fmla="*/ 388980 h 476250"/>
                <a:gd name="connsiteX210" fmla="*/ 315014 w 552450"/>
                <a:gd name="connsiteY210" fmla="*/ 394422 h 476250"/>
                <a:gd name="connsiteX211" fmla="*/ 311985 w 552450"/>
                <a:gd name="connsiteY211" fmla="*/ 394922 h 476250"/>
                <a:gd name="connsiteX212" fmla="*/ 314214 w 552450"/>
                <a:gd name="connsiteY212" fmla="*/ 403029 h 476250"/>
                <a:gd name="connsiteX213" fmla="*/ 316500 w 552450"/>
                <a:gd name="connsiteY213" fmla="*/ 403640 h 476250"/>
                <a:gd name="connsiteX214" fmla="*/ 316614 w 552450"/>
                <a:gd name="connsiteY214" fmla="*/ 411580 h 476250"/>
                <a:gd name="connsiteX215" fmla="*/ 313071 w 552450"/>
                <a:gd name="connsiteY215" fmla="*/ 415967 h 476250"/>
                <a:gd name="connsiteX216" fmla="*/ 309128 w 552450"/>
                <a:gd name="connsiteY216" fmla="*/ 414135 h 476250"/>
                <a:gd name="connsiteX217" fmla="*/ 306441 w 552450"/>
                <a:gd name="connsiteY217" fmla="*/ 416078 h 476250"/>
                <a:gd name="connsiteX218" fmla="*/ 304956 w 552450"/>
                <a:gd name="connsiteY218" fmla="*/ 421187 h 476250"/>
                <a:gd name="connsiteX219" fmla="*/ 301698 w 552450"/>
                <a:gd name="connsiteY219" fmla="*/ 420687 h 476250"/>
                <a:gd name="connsiteX220" fmla="*/ 295640 w 552450"/>
                <a:gd name="connsiteY220" fmla="*/ 422298 h 476250"/>
                <a:gd name="connsiteX221" fmla="*/ 293525 w 552450"/>
                <a:gd name="connsiteY221" fmla="*/ 421076 h 476250"/>
                <a:gd name="connsiteX222" fmla="*/ 290497 w 552450"/>
                <a:gd name="connsiteY222" fmla="*/ 423186 h 476250"/>
                <a:gd name="connsiteX223" fmla="*/ 286667 w 552450"/>
                <a:gd name="connsiteY223" fmla="*/ 421465 h 476250"/>
                <a:gd name="connsiteX224" fmla="*/ 282381 w 552450"/>
                <a:gd name="connsiteY224" fmla="*/ 422964 h 476250"/>
                <a:gd name="connsiteX225" fmla="*/ 281924 w 552450"/>
                <a:gd name="connsiteY225" fmla="*/ 426240 h 476250"/>
                <a:gd name="connsiteX226" fmla="*/ 277352 w 552450"/>
                <a:gd name="connsiteY226" fmla="*/ 430849 h 476250"/>
                <a:gd name="connsiteX227" fmla="*/ 273694 w 552450"/>
                <a:gd name="connsiteY227" fmla="*/ 431349 h 476250"/>
                <a:gd name="connsiteX228" fmla="*/ 270779 w 552450"/>
                <a:gd name="connsiteY228" fmla="*/ 434292 h 476250"/>
                <a:gd name="connsiteX229" fmla="*/ 264321 w 552450"/>
                <a:gd name="connsiteY229" fmla="*/ 436402 h 476250"/>
                <a:gd name="connsiteX230" fmla="*/ 263578 w 552450"/>
                <a:gd name="connsiteY230" fmla="*/ 437846 h 476250"/>
                <a:gd name="connsiteX231" fmla="*/ 253406 w 552450"/>
                <a:gd name="connsiteY231" fmla="*/ 441011 h 476250"/>
                <a:gd name="connsiteX232" fmla="*/ 250834 w 552450"/>
                <a:gd name="connsiteY232" fmla="*/ 442510 h 476250"/>
                <a:gd name="connsiteX233" fmla="*/ 246091 w 552450"/>
                <a:gd name="connsiteY233" fmla="*/ 442788 h 476250"/>
                <a:gd name="connsiteX234" fmla="*/ 242547 w 552450"/>
                <a:gd name="connsiteY234" fmla="*/ 441677 h 476250"/>
                <a:gd name="connsiteX235" fmla="*/ 240318 w 552450"/>
                <a:gd name="connsiteY235" fmla="*/ 444620 h 476250"/>
                <a:gd name="connsiteX236" fmla="*/ 236032 w 552450"/>
                <a:gd name="connsiteY236" fmla="*/ 444509 h 476250"/>
                <a:gd name="connsiteX237" fmla="*/ 240890 w 552450"/>
                <a:gd name="connsiteY237" fmla="*/ 451506 h 476250"/>
                <a:gd name="connsiteX238" fmla="*/ 241690 w 552450"/>
                <a:gd name="connsiteY238" fmla="*/ 455060 h 476250"/>
                <a:gd name="connsiteX239" fmla="*/ 238604 w 552450"/>
                <a:gd name="connsiteY239" fmla="*/ 464333 h 476250"/>
                <a:gd name="connsiteX240" fmla="*/ 236489 w 552450"/>
                <a:gd name="connsiteY240" fmla="*/ 464111 h 476250"/>
                <a:gd name="connsiteX241" fmla="*/ 233117 w 552450"/>
                <a:gd name="connsiteY241" fmla="*/ 469053 h 476250"/>
                <a:gd name="connsiteX242" fmla="*/ 226945 w 552450"/>
                <a:gd name="connsiteY242" fmla="*/ 472107 h 476250"/>
                <a:gd name="connsiteX243" fmla="*/ 224830 w 552450"/>
                <a:gd name="connsiteY243" fmla="*/ 477327 h 476250"/>
                <a:gd name="connsiteX244" fmla="*/ 219001 w 552450"/>
                <a:gd name="connsiteY244" fmla="*/ 472773 h 476250"/>
                <a:gd name="connsiteX245" fmla="*/ 217172 w 552450"/>
                <a:gd name="connsiteY245" fmla="*/ 467942 h 476250"/>
                <a:gd name="connsiteX246" fmla="*/ 209914 w 552450"/>
                <a:gd name="connsiteY246" fmla="*/ 467498 h 476250"/>
                <a:gd name="connsiteX247" fmla="*/ 206542 w 552450"/>
                <a:gd name="connsiteY247" fmla="*/ 470219 h 476250"/>
                <a:gd name="connsiteX248" fmla="*/ 200942 w 552450"/>
                <a:gd name="connsiteY248" fmla="*/ 468553 h 476250"/>
                <a:gd name="connsiteX249" fmla="*/ 195226 w 552450"/>
                <a:gd name="connsiteY249" fmla="*/ 463500 h 476250"/>
                <a:gd name="connsiteX250" fmla="*/ 187054 w 552450"/>
                <a:gd name="connsiteY250" fmla="*/ 462167 h 476250"/>
                <a:gd name="connsiteX251" fmla="*/ 186140 w 552450"/>
                <a:gd name="connsiteY251" fmla="*/ 459891 h 476250"/>
                <a:gd name="connsiteX252" fmla="*/ 182939 w 552450"/>
                <a:gd name="connsiteY252" fmla="*/ 460557 h 476250"/>
                <a:gd name="connsiteX253" fmla="*/ 175910 w 552450"/>
                <a:gd name="connsiteY253" fmla="*/ 459335 h 476250"/>
                <a:gd name="connsiteX254" fmla="*/ 175509 w 552450"/>
                <a:gd name="connsiteY254" fmla="*/ 456892 h 476250"/>
                <a:gd name="connsiteX255" fmla="*/ 172195 w 552450"/>
                <a:gd name="connsiteY255" fmla="*/ 453005 h 476250"/>
                <a:gd name="connsiteX256" fmla="*/ 169509 w 552450"/>
                <a:gd name="connsiteY256" fmla="*/ 446897 h 476250"/>
                <a:gd name="connsiteX257" fmla="*/ 163679 w 552450"/>
                <a:gd name="connsiteY257" fmla="*/ 445620 h 476250"/>
                <a:gd name="connsiteX258" fmla="*/ 160765 w 552450"/>
                <a:gd name="connsiteY258" fmla="*/ 447341 h 476250"/>
                <a:gd name="connsiteX259" fmla="*/ 154592 w 552450"/>
                <a:gd name="connsiteY259" fmla="*/ 447064 h 476250"/>
                <a:gd name="connsiteX260" fmla="*/ 153106 w 552450"/>
                <a:gd name="connsiteY260" fmla="*/ 443176 h 476250"/>
                <a:gd name="connsiteX261" fmla="*/ 149506 w 552450"/>
                <a:gd name="connsiteY261" fmla="*/ 440289 h 476250"/>
                <a:gd name="connsiteX262" fmla="*/ 146306 w 552450"/>
                <a:gd name="connsiteY262" fmla="*/ 441344 h 476250"/>
                <a:gd name="connsiteX263" fmla="*/ 144362 w 552450"/>
                <a:gd name="connsiteY263" fmla="*/ 444065 h 476250"/>
                <a:gd name="connsiteX264" fmla="*/ 141962 w 552450"/>
                <a:gd name="connsiteY264" fmla="*/ 443954 h 476250"/>
                <a:gd name="connsiteX265" fmla="*/ 138647 w 552450"/>
                <a:gd name="connsiteY265" fmla="*/ 447119 h 476250"/>
                <a:gd name="connsiteX266" fmla="*/ 136990 w 552450"/>
                <a:gd name="connsiteY266" fmla="*/ 448174 h 476250"/>
                <a:gd name="connsiteX267" fmla="*/ 133390 w 552450"/>
                <a:gd name="connsiteY267" fmla="*/ 452839 h 476250"/>
                <a:gd name="connsiteX268" fmla="*/ 132247 w 552450"/>
                <a:gd name="connsiteY268" fmla="*/ 458669 h 476250"/>
                <a:gd name="connsiteX269" fmla="*/ 132875 w 552450"/>
                <a:gd name="connsiteY269" fmla="*/ 461557 h 476250"/>
                <a:gd name="connsiteX270" fmla="*/ 120416 w 552450"/>
                <a:gd name="connsiteY270" fmla="*/ 465111 h 476250"/>
                <a:gd name="connsiteX271" fmla="*/ 117330 w 552450"/>
                <a:gd name="connsiteY271" fmla="*/ 467387 h 476250"/>
                <a:gd name="connsiteX272" fmla="*/ 115101 w 552450"/>
                <a:gd name="connsiteY272" fmla="*/ 472940 h 476250"/>
                <a:gd name="connsiteX273" fmla="*/ 108586 w 552450"/>
                <a:gd name="connsiteY273" fmla="*/ 474606 h 476250"/>
                <a:gd name="connsiteX274" fmla="*/ 104643 w 552450"/>
                <a:gd name="connsiteY274" fmla="*/ 478882 h 476250"/>
                <a:gd name="connsiteX275" fmla="*/ 102243 w 552450"/>
                <a:gd name="connsiteY275" fmla="*/ 476050 h 476250"/>
                <a:gd name="connsiteX276" fmla="*/ 95327 w 552450"/>
                <a:gd name="connsiteY276" fmla="*/ 474495 h 476250"/>
                <a:gd name="connsiteX277" fmla="*/ 92241 w 552450"/>
                <a:gd name="connsiteY277" fmla="*/ 469553 h 476250"/>
                <a:gd name="connsiteX278" fmla="*/ 86126 w 552450"/>
                <a:gd name="connsiteY278" fmla="*/ 467276 h 476250"/>
                <a:gd name="connsiteX279" fmla="*/ 87326 w 552450"/>
                <a:gd name="connsiteY279" fmla="*/ 464777 h 476250"/>
                <a:gd name="connsiteX280" fmla="*/ 87040 w 552450"/>
                <a:gd name="connsiteY280" fmla="*/ 458891 h 476250"/>
                <a:gd name="connsiteX281" fmla="*/ 91441 w 552450"/>
                <a:gd name="connsiteY281" fmla="*/ 452839 h 476250"/>
                <a:gd name="connsiteX282" fmla="*/ 95956 w 552450"/>
                <a:gd name="connsiteY282" fmla="*/ 449673 h 476250"/>
                <a:gd name="connsiteX283" fmla="*/ 98585 w 552450"/>
                <a:gd name="connsiteY283" fmla="*/ 443454 h 476250"/>
                <a:gd name="connsiteX284" fmla="*/ 103157 w 552450"/>
                <a:gd name="connsiteY284" fmla="*/ 440233 h 476250"/>
                <a:gd name="connsiteX285" fmla="*/ 100528 w 552450"/>
                <a:gd name="connsiteY285" fmla="*/ 434292 h 476250"/>
                <a:gd name="connsiteX286" fmla="*/ 94470 w 552450"/>
                <a:gd name="connsiteY286" fmla="*/ 433626 h 476250"/>
                <a:gd name="connsiteX287" fmla="*/ 100585 w 552450"/>
                <a:gd name="connsiteY287" fmla="*/ 431793 h 476250"/>
                <a:gd name="connsiteX288" fmla="*/ 101499 w 552450"/>
                <a:gd name="connsiteY288" fmla="*/ 427295 h 476250"/>
                <a:gd name="connsiteX289" fmla="*/ 104928 w 552450"/>
                <a:gd name="connsiteY289" fmla="*/ 422631 h 476250"/>
                <a:gd name="connsiteX290" fmla="*/ 104186 w 552450"/>
                <a:gd name="connsiteY290" fmla="*/ 419799 h 476250"/>
                <a:gd name="connsiteX291" fmla="*/ 106929 w 552450"/>
                <a:gd name="connsiteY291" fmla="*/ 417855 h 476250"/>
                <a:gd name="connsiteX292" fmla="*/ 111387 w 552450"/>
                <a:gd name="connsiteY292" fmla="*/ 423075 h 476250"/>
                <a:gd name="connsiteX293" fmla="*/ 113330 w 552450"/>
                <a:gd name="connsiteY293" fmla="*/ 422409 h 476250"/>
                <a:gd name="connsiteX294" fmla="*/ 111844 w 552450"/>
                <a:gd name="connsiteY294" fmla="*/ 416856 h 476250"/>
                <a:gd name="connsiteX295" fmla="*/ 113673 w 552450"/>
                <a:gd name="connsiteY295" fmla="*/ 415690 h 476250"/>
                <a:gd name="connsiteX296" fmla="*/ 112701 w 552450"/>
                <a:gd name="connsiteY296" fmla="*/ 412913 h 476250"/>
                <a:gd name="connsiteX297" fmla="*/ 105271 w 552450"/>
                <a:gd name="connsiteY297" fmla="*/ 412358 h 476250"/>
                <a:gd name="connsiteX298" fmla="*/ 100985 w 552450"/>
                <a:gd name="connsiteY298" fmla="*/ 409470 h 476250"/>
                <a:gd name="connsiteX299" fmla="*/ 96356 w 552450"/>
                <a:gd name="connsiteY299" fmla="*/ 409526 h 476250"/>
                <a:gd name="connsiteX300" fmla="*/ 96928 w 552450"/>
                <a:gd name="connsiteY300" fmla="*/ 403251 h 476250"/>
                <a:gd name="connsiteX301" fmla="*/ 94127 w 552450"/>
                <a:gd name="connsiteY301" fmla="*/ 402418 h 476250"/>
                <a:gd name="connsiteX302" fmla="*/ 89555 w 552450"/>
                <a:gd name="connsiteY302" fmla="*/ 398531 h 476250"/>
                <a:gd name="connsiteX303" fmla="*/ 87383 w 552450"/>
                <a:gd name="connsiteY303" fmla="*/ 398753 h 476250"/>
                <a:gd name="connsiteX304" fmla="*/ 88641 w 552450"/>
                <a:gd name="connsiteY304" fmla="*/ 385982 h 476250"/>
                <a:gd name="connsiteX305" fmla="*/ 85612 w 552450"/>
                <a:gd name="connsiteY305" fmla="*/ 385760 h 476250"/>
                <a:gd name="connsiteX306" fmla="*/ 81840 w 552450"/>
                <a:gd name="connsiteY306" fmla="*/ 389091 h 476250"/>
                <a:gd name="connsiteX307" fmla="*/ 78696 w 552450"/>
                <a:gd name="connsiteY307" fmla="*/ 389036 h 476250"/>
                <a:gd name="connsiteX308" fmla="*/ 77325 w 552450"/>
                <a:gd name="connsiteY308" fmla="*/ 391368 h 476250"/>
                <a:gd name="connsiteX309" fmla="*/ 75839 w 552450"/>
                <a:gd name="connsiteY309" fmla="*/ 388592 h 476250"/>
                <a:gd name="connsiteX310" fmla="*/ 77439 w 552450"/>
                <a:gd name="connsiteY310" fmla="*/ 386426 h 476250"/>
                <a:gd name="connsiteX311" fmla="*/ 76753 w 552450"/>
                <a:gd name="connsiteY311" fmla="*/ 380706 h 476250"/>
                <a:gd name="connsiteX312" fmla="*/ 73096 w 552450"/>
                <a:gd name="connsiteY312" fmla="*/ 378707 h 476250"/>
                <a:gd name="connsiteX313" fmla="*/ 67838 w 552450"/>
                <a:gd name="connsiteY313" fmla="*/ 378374 h 476250"/>
                <a:gd name="connsiteX314" fmla="*/ 65780 w 552450"/>
                <a:gd name="connsiteY314" fmla="*/ 373321 h 476250"/>
                <a:gd name="connsiteX315" fmla="*/ 67495 w 552450"/>
                <a:gd name="connsiteY315" fmla="*/ 361715 h 476250"/>
                <a:gd name="connsiteX316" fmla="*/ 71381 w 552450"/>
                <a:gd name="connsiteY316" fmla="*/ 364825 h 476250"/>
                <a:gd name="connsiteX317" fmla="*/ 73896 w 552450"/>
                <a:gd name="connsiteY317" fmla="*/ 361604 h 476250"/>
                <a:gd name="connsiteX318" fmla="*/ 76296 w 552450"/>
                <a:gd name="connsiteY318" fmla="*/ 353331 h 476250"/>
                <a:gd name="connsiteX319" fmla="*/ 77953 w 552450"/>
                <a:gd name="connsiteY319" fmla="*/ 350554 h 476250"/>
                <a:gd name="connsiteX320" fmla="*/ 75439 w 552450"/>
                <a:gd name="connsiteY320" fmla="*/ 346334 h 476250"/>
                <a:gd name="connsiteX321" fmla="*/ 77668 w 552450"/>
                <a:gd name="connsiteY321" fmla="*/ 344502 h 476250"/>
                <a:gd name="connsiteX322" fmla="*/ 80640 w 552450"/>
                <a:gd name="connsiteY322" fmla="*/ 336061 h 476250"/>
                <a:gd name="connsiteX323" fmla="*/ 79668 w 552450"/>
                <a:gd name="connsiteY323" fmla="*/ 328176 h 476250"/>
                <a:gd name="connsiteX324" fmla="*/ 83326 w 552450"/>
                <a:gd name="connsiteY324" fmla="*/ 329731 h 476250"/>
                <a:gd name="connsiteX325" fmla="*/ 86012 w 552450"/>
                <a:gd name="connsiteY325" fmla="*/ 325233 h 476250"/>
                <a:gd name="connsiteX326" fmla="*/ 85097 w 552450"/>
                <a:gd name="connsiteY326" fmla="*/ 319902 h 476250"/>
                <a:gd name="connsiteX327" fmla="*/ 87898 w 552450"/>
                <a:gd name="connsiteY327" fmla="*/ 313572 h 476250"/>
                <a:gd name="connsiteX328" fmla="*/ 87326 w 552450"/>
                <a:gd name="connsiteY328" fmla="*/ 310851 h 476250"/>
                <a:gd name="connsiteX329" fmla="*/ 91955 w 552450"/>
                <a:gd name="connsiteY329" fmla="*/ 304188 h 476250"/>
                <a:gd name="connsiteX330" fmla="*/ 98185 w 552450"/>
                <a:gd name="connsiteY330" fmla="*/ 302355 h 476250"/>
                <a:gd name="connsiteX331" fmla="*/ 100471 w 552450"/>
                <a:gd name="connsiteY331" fmla="*/ 298024 h 476250"/>
                <a:gd name="connsiteX332" fmla="*/ 98642 w 552450"/>
                <a:gd name="connsiteY332" fmla="*/ 295914 h 476250"/>
                <a:gd name="connsiteX333" fmla="*/ 98756 w 552450"/>
                <a:gd name="connsiteY333" fmla="*/ 292138 h 476250"/>
                <a:gd name="connsiteX334" fmla="*/ 95613 w 552450"/>
                <a:gd name="connsiteY334" fmla="*/ 290305 h 476250"/>
                <a:gd name="connsiteX335" fmla="*/ 96242 w 552450"/>
                <a:gd name="connsiteY335" fmla="*/ 287584 h 476250"/>
                <a:gd name="connsiteX336" fmla="*/ 92527 w 552450"/>
                <a:gd name="connsiteY336" fmla="*/ 283142 h 476250"/>
                <a:gd name="connsiteX337" fmla="*/ 89955 w 552450"/>
                <a:gd name="connsiteY337" fmla="*/ 282753 h 476250"/>
                <a:gd name="connsiteX338" fmla="*/ 90755 w 552450"/>
                <a:gd name="connsiteY338" fmla="*/ 278200 h 476250"/>
                <a:gd name="connsiteX339" fmla="*/ 88641 w 552450"/>
                <a:gd name="connsiteY339" fmla="*/ 275923 h 476250"/>
                <a:gd name="connsiteX340" fmla="*/ 82297 w 552450"/>
                <a:gd name="connsiteY340" fmla="*/ 277034 h 476250"/>
                <a:gd name="connsiteX341" fmla="*/ 79611 w 552450"/>
                <a:gd name="connsiteY341" fmla="*/ 274646 h 476250"/>
                <a:gd name="connsiteX342" fmla="*/ 80411 w 552450"/>
                <a:gd name="connsiteY342" fmla="*/ 270315 h 476250"/>
                <a:gd name="connsiteX343" fmla="*/ 76353 w 552450"/>
                <a:gd name="connsiteY343" fmla="*/ 263596 h 476250"/>
                <a:gd name="connsiteX344" fmla="*/ 73953 w 552450"/>
                <a:gd name="connsiteY344" fmla="*/ 265983 h 476250"/>
                <a:gd name="connsiteX345" fmla="*/ 69781 w 552450"/>
                <a:gd name="connsiteY345" fmla="*/ 272758 h 476250"/>
                <a:gd name="connsiteX346" fmla="*/ 66066 w 552450"/>
                <a:gd name="connsiteY346" fmla="*/ 273591 h 476250"/>
                <a:gd name="connsiteX347" fmla="*/ 62466 w 552450"/>
                <a:gd name="connsiteY347" fmla="*/ 271426 h 476250"/>
                <a:gd name="connsiteX348" fmla="*/ 61894 w 552450"/>
                <a:gd name="connsiteY348" fmla="*/ 273091 h 476250"/>
                <a:gd name="connsiteX349" fmla="*/ 57608 w 552450"/>
                <a:gd name="connsiteY349" fmla="*/ 272814 h 476250"/>
                <a:gd name="connsiteX350" fmla="*/ 51893 w 552450"/>
                <a:gd name="connsiteY350" fmla="*/ 270093 h 476250"/>
                <a:gd name="connsiteX351" fmla="*/ 48235 w 552450"/>
                <a:gd name="connsiteY351" fmla="*/ 270981 h 476250"/>
                <a:gd name="connsiteX352" fmla="*/ 43320 w 552450"/>
                <a:gd name="connsiteY352" fmla="*/ 277700 h 476250"/>
                <a:gd name="connsiteX353" fmla="*/ 43263 w 552450"/>
                <a:gd name="connsiteY353" fmla="*/ 283753 h 476250"/>
                <a:gd name="connsiteX354" fmla="*/ 37776 w 552450"/>
                <a:gd name="connsiteY354" fmla="*/ 284086 h 476250"/>
                <a:gd name="connsiteX355" fmla="*/ 32633 w 552450"/>
                <a:gd name="connsiteY355" fmla="*/ 283087 h 476250"/>
                <a:gd name="connsiteX356" fmla="*/ 24518 w 552450"/>
                <a:gd name="connsiteY356" fmla="*/ 284031 h 476250"/>
                <a:gd name="connsiteX357" fmla="*/ 20231 w 552450"/>
                <a:gd name="connsiteY357" fmla="*/ 282198 h 476250"/>
                <a:gd name="connsiteX358" fmla="*/ 19888 w 552450"/>
                <a:gd name="connsiteY358" fmla="*/ 279866 h 476250"/>
                <a:gd name="connsiteX359" fmla="*/ 15031 w 552450"/>
                <a:gd name="connsiteY359" fmla="*/ 276478 h 476250"/>
                <a:gd name="connsiteX360" fmla="*/ 13659 w 552450"/>
                <a:gd name="connsiteY360" fmla="*/ 272480 h 476250"/>
                <a:gd name="connsiteX361" fmla="*/ 14631 w 552450"/>
                <a:gd name="connsiteY361" fmla="*/ 265650 h 476250"/>
                <a:gd name="connsiteX362" fmla="*/ 15945 w 552450"/>
                <a:gd name="connsiteY362" fmla="*/ 262819 h 476250"/>
                <a:gd name="connsiteX363" fmla="*/ 11487 w 552450"/>
                <a:gd name="connsiteY363" fmla="*/ 260098 h 476250"/>
                <a:gd name="connsiteX364" fmla="*/ 9658 w 552450"/>
                <a:gd name="connsiteY364" fmla="*/ 254711 h 476250"/>
                <a:gd name="connsiteX365" fmla="*/ 11202 w 552450"/>
                <a:gd name="connsiteY365" fmla="*/ 248825 h 476250"/>
                <a:gd name="connsiteX366" fmla="*/ 16517 w 552450"/>
                <a:gd name="connsiteY366" fmla="*/ 246438 h 476250"/>
                <a:gd name="connsiteX367" fmla="*/ 15031 w 552450"/>
                <a:gd name="connsiteY367" fmla="*/ 243161 h 476250"/>
                <a:gd name="connsiteX368" fmla="*/ 16116 w 552450"/>
                <a:gd name="connsiteY368" fmla="*/ 238441 h 476250"/>
                <a:gd name="connsiteX369" fmla="*/ 14116 w 552450"/>
                <a:gd name="connsiteY369" fmla="*/ 237109 h 476250"/>
                <a:gd name="connsiteX370" fmla="*/ 12116 w 552450"/>
                <a:gd name="connsiteY370" fmla="*/ 231389 h 476250"/>
                <a:gd name="connsiteX371" fmla="*/ 9601 w 552450"/>
                <a:gd name="connsiteY371" fmla="*/ 228224 h 476250"/>
                <a:gd name="connsiteX372" fmla="*/ 6858 w 552450"/>
                <a:gd name="connsiteY372" fmla="*/ 227946 h 476250"/>
                <a:gd name="connsiteX373" fmla="*/ 2000 w 552450"/>
                <a:gd name="connsiteY373" fmla="*/ 232611 h 476250"/>
                <a:gd name="connsiteX374" fmla="*/ 2057 w 552450"/>
                <a:gd name="connsiteY374" fmla="*/ 229668 h 476250"/>
                <a:gd name="connsiteX375" fmla="*/ 0 w 552450"/>
                <a:gd name="connsiteY375" fmla="*/ 226891 h 476250"/>
                <a:gd name="connsiteX376" fmla="*/ 1200 w 552450"/>
                <a:gd name="connsiteY376" fmla="*/ 225059 h 476250"/>
                <a:gd name="connsiteX377" fmla="*/ 5429 w 552450"/>
                <a:gd name="connsiteY377" fmla="*/ 226502 h 476250"/>
                <a:gd name="connsiteX378" fmla="*/ 4744 w 552450"/>
                <a:gd name="connsiteY378" fmla="*/ 223671 h 476250"/>
                <a:gd name="connsiteX379" fmla="*/ 1772 w 552450"/>
                <a:gd name="connsiteY379" fmla="*/ 223282 h 476250"/>
                <a:gd name="connsiteX380" fmla="*/ 2972 w 552450"/>
                <a:gd name="connsiteY380" fmla="*/ 220783 h 476250"/>
                <a:gd name="connsiteX381" fmla="*/ 8801 w 552450"/>
                <a:gd name="connsiteY381" fmla="*/ 220172 h 476250"/>
                <a:gd name="connsiteX382" fmla="*/ 13659 w 552450"/>
                <a:gd name="connsiteY382" fmla="*/ 211454 h 476250"/>
                <a:gd name="connsiteX383" fmla="*/ 18574 w 552450"/>
                <a:gd name="connsiteY383" fmla="*/ 207234 h 476250"/>
                <a:gd name="connsiteX384" fmla="*/ 18460 w 552450"/>
                <a:gd name="connsiteY384" fmla="*/ 205679 h 476250"/>
                <a:gd name="connsiteX385" fmla="*/ 24518 w 552450"/>
                <a:gd name="connsiteY385" fmla="*/ 203958 h 476250"/>
                <a:gd name="connsiteX386" fmla="*/ 25318 w 552450"/>
                <a:gd name="connsiteY386" fmla="*/ 198794 h 476250"/>
                <a:gd name="connsiteX387" fmla="*/ 28004 w 552450"/>
                <a:gd name="connsiteY387" fmla="*/ 197072 h 476250"/>
                <a:gd name="connsiteX388" fmla="*/ 28175 w 552450"/>
                <a:gd name="connsiteY388" fmla="*/ 193130 h 476250"/>
                <a:gd name="connsiteX389" fmla="*/ 30690 w 552450"/>
                <a:gd name="connsiteY389" fmla="*/ 187021 h 476250"/>
                <a:gd name="connsiteX390" fmla="*/ 32919 w 552450"/>
                <a:gd name="connsiteY390" fmla="*/ 188965 h 476250"/>
                <a:gd name="connsiteX391" fmla="*/ 38405 w 552450"/>
                <a:gd name="connsiteY391" fmla="*/ 188576 h 476250"/>
                <a:gd name="connsiteX392" fmla="*/ 38577 w 552450"/>
                <a:gd name="connsiteY392" fmla="*/ 193296 h 476250"/>
                <a:gd name="connsiteX393" fmla="*/ 44806 w 552450"/>
                <a:gd name="connsiteY393" fmla="*/ 198849 h 476250"/>
                <a:gd name="connsiteX394" fmla="*/ 47549 w 552450"/>
                <a:gd name="connsiteY394" fmla="*/ 198072 h 476250"/>
                <a:gd name="connsiteX395" fmla="*/ 53036 w 552450"/>
                <a:gd name="connsiteY395" fmla="*/ 205901 h 476250"/>
                <a:gd name="connsiteX396" fmla="*/ 56522 w 552450"/>
                <a:gd name="connsiteY396" fmla="*/ 202348 h 476250"/>
                <a:gd name="connsiteX397" fmla="*/ 60065 w 552450"/>
                <a:gd name="connsiteY397" fmla="*/ 202903 h 476250"/>
                <a:gd name="connsiteX398" fmla="*/ 59951 w 552450"/>
                <a:gd name="connsiteY398" fmla="*/ 198238 h 476250"/>
                <a:gd name="connsiteX399" fmla="*/ 64409 w 552450"/>
                <a:gd name="connsiteY399" fmla="*/ 194296 h 476250"/>
                <a:gd name="connsiteX400" fmla="*/ 65609 w 552450"/>
                <a:gd name="connsiteY400" fmla="*/ 190853 h 476250"/>
                <a:gd name="connsiteX401" fmla="*/ 70695 w 552450"/>
                <a:gd name="connsiteY401" fmla="*/ 184523 h 476250"/>
                <a:gd name="connsiteX402" fmla="*/ 80354 w 552450"/>
                <a:gd name="connsiteY402" fmla="*/ 190131 h 476250"/>
                <a:gd name="connsiteX403" fmla="*/ 83097 w 552450"/>
                <a:gd name="connsiteY403" fmla="*/ 190076 h 476250"/>
                <a:gd name="connsiteX404" fmla="*/ 87040 w 552450"/>
                <a:gd name="connsiteY404" fmla="*/ 199182 h 476250"/>
                <a:gd name="connsiteX405" fmla="*/ 89898 w 552450"/>
                <a:gd name="connsiteY405" fmla="*/ 198738 h 476250"/>
                <a:gd name="connsiteX406" fmla="*/ 93727 w 552450"/>
                <a:gd name="connsiteY406" fmla="*/ 201348 h 476250"/>
                <a:gd name="connsiteX407" fmla="*/ 106986 w 552450"/>
                <a:gd name="connsiteY407" fmla="*/ 197294 h 476250"/>
                <a:gd name="connsiteX408" fmla="*/ 108529 w 552450"/>
                <a:gd name="connsiteY408" fmla="*/ 200237 h 476250"/>
                <a:gd name="connsiteX409" fmla="*/ 113501 w 552450"/>
                <a:gd name="connsiteY409" fmla="*/ 196517 h 476250"/>
                <a:gd name="connsiteX410" fmla="*/ 116473 w 552450"/>
                <a:gd name="connsiteY410" fmla="*/ 198683 h 476250"/>
                <a:gd name="connsiteX411" fmla="*/ 116016 w 552450"/>
                <a:gd name="connsiteY411" fmla="*/ 202125 h 476250"/>
                <a:gd name="connsiteX412" fmla="*/ 117845 w 552450"/>
                <a:gd name="connsiteY412" fmla="*/ 203014 h 476250"/>
                <a:gd name="connsiteX413" fmla="*/ 121731 w 552450"/>
                <a:gd name="connsiteY413" fmla="*/ 199238 h 476250"/>
                <a:gd name="connsiteX414" fmla="*/ 130761 w 552450"/>
                <a:gd name="connsiteY414" fmla="*/ 193796 h 476250"/>
                <a:gd name="connsiteX415" fmla="*/ 136076 w 552450"/>
                <a:gd name="connsiteY415" fmla="*/ 189687 h 476250"/>
                <a:gd name="connsiteX416" fmla="*/ 140991 w 552450"/>
                <a:gd name="connsiteY416" fmla="*/ 189687 h 476250"/>
                <a:gd name="connsiteX417" fmla="*/ 146877 w 552450"/>
                <a:gd name="connsiteY417" fmla="*/ 192352 h 476250"/>
                <a:gd name="connsiteX418" fmla="*/ 146706 w 552450"/>
                <a:gd name="connsiteY418" fmla="*/ 195018 h 476250"/>
                <a:gd name="connsiteX419" fmla="*/ 151392 w 552450"/>
                <a:gd name="connsiteY419" fmla="*/ 187799 h 476250"/>
                <a:gd name="connsiteX420" fmla="*/ 151506 w 552450"/>
                <a:gd name="connsiteY420" fmla="*/ 182301 h 476250"/>
                <a:gd name="connsiteX421" fmla="*/ 153907 w 552450"/>
                <a:gd name="connsiteY421" fmla="*/ 179636 h 476250"/>
                <a:gd name="connsiteX422" fmla="*/ 151335 w 552450"/>
                <a:gd name="connsiteY422" fmla="*/ 176249 h 476250"/>
                <a:gd name="connsiteX423" fmla="*/ 153564 w 552450"/>
                <a:gd name="connsiteY423" fmla="*/ 172528 h 476250"/>
                <a:gd name="connsiteX424" fmla="*/ 158021 w 552450"/>
                <a:gd name="connsiteY424" fmla="*/ 169474 h 476250"/>
                <a:gd name="connsiteX425" fmla="*/ 157221 w 552450"/>
                <a:gd name="connsiteY425" fmla="*/ 167364 h 476250"/>
                <a:gd name="connsiteX426" fmla="*/ 158364 w 552450"/>
                <a:gd name="connsiteY426" fmla="*/ 159701 h 476250"/>
                <a:gd name="connsiteX427" fmla="*/ 162594 w 552450"/>
                <a:gd name="connsiteY427" fmla="*/ 155092 h 476250"/>
                <a:gd name="connsiteX428" fmla="*/ 170595 w 552450"/>
                <a:gd name="connsiteY428" fmla="*/ 152316 h 476250"/>
                <a:gd name="connsiteX429" fmla="*/ 176938 w 552450"/>
                <a:gd name="connsiteY429" fmla="*/ 152982 h 476250"/>
                <a:gd name="connsiteX430" fmla="*/ 181739 w 552450"/>
                <a:gd name="connsiteY430" fmla="*/ 158146 h 476250"/>
                <a:gd name="connsiteX431" fmla="*/ 185911 w 552450"/>
                <a:gd name="connsiteY431" fmla="*/ 158591 h 476250"/>
                <a:gd name="connsiteX432" fmla="*/ 187625 w 552450"/>
                <a:gd name="connsiteY432" fmla="*/ 163755 h 476250"/>
                <a:gd name="connsiteX433" fmla="*/ 191397 w 552450"/>
                <a:gd name="connsiteY433" fmla="*/ 161922 h 476250"/>
                <a:gd name="connsiteX434" fmla="*/ 196598 w 552450"/>
                <a:gd name="connsiteY434" fmla="*/ 161922 h 476250"/>
                <a:gd name="connsiteX435" fmla="*/ 196827 w 552450"/>
                <a:gd name="connsiteY435" fmla="*/ 159590 h 476250"/>
                <a:gd name="connsiteX436" fmla="*/ 200999 w 552450"/>
                <a:gd name="connsiteY436" fmla="*/ 158313 h 476250"/>
                <a:gd name="connsiteX437" fmla="*/ 208485 w 552450"/>
                <a:gd name="connsiteY437" fmla="*/ 159479 h 476250"/>
                <a:gd name="connsiteX438" fmla="*/ 210314 w 552450"/>
                <a:gd name="connsiteY438" fmla="*/ 156814 h 476250"/>
                <a:gd name="connsiteX439" fmla="*/ 215401 w 552450"/>
                <a:gd name="connsiteY439" fmla="*/ 155314 h 476250"/>
                <a:gd name="connsiteX440" fmla="*/ 215915 w 552450"/>
                <a:gd name="connsiteY440" fmla="*/ 157091 h 476250"/>
                <a:gd name="connsiteX441" fmla="*/ 221173 w 552450"/>
                <a:gd name="connsiteY441" fmla="*/ 154981 h 476250"/>
                <a:gd name="connsiteX442" fmla="*/ 224716 w 552450"/>
                <a:gd name="connsiteY442" fmla="*/ 155314 h 476250"/>
                <a:gd name="connsiteX443" fmla="*/ 228488 w 552450"/>
                <a:gd name="connsiteY443" fmla="*/ 152149 h 476250"/>
                <a:gd name="connsiteX444" fmla="*/ 233746 w 552450"/>
                <a:gd name="connsiteY444" fmla="*/ 151872 h 476250"/>
                <a:gd name="connsiteX445" fmla="*/ 240490 w 552450"/>
                <a:gd name="connsiteY445" fmla="*/ 154537 h 476250"/>
                <a:gd name="connsiteX446" fmla="*/ 245062 w 552450"/>
                <a:gd name="connsiteY446" fmla="*/ 153149 h 476250"/>
                <a:gd name="connsiteX447" fmla="*/ 251005 w 552450"/>
                <a:gd name="connsiteY447" fmla="*/ 148818 h 476250"/>
                <a:gd name="connsiteX448" fmla="*/ 253863 w 552450"/>
                <a:gd name="connsiteY448" fmla="*/ 143542 h 476250"/>
                <a:gd name="connsiteX449" fmla="*/ 252720 w 552450"/>
                <a:gd name="connsiteY449" fmla="*/ 139378 h 476250"/>
                <a:gd name="connsiteX450" fmla="*/ 250834 w 552450"/>
                <a:gd name="connsiteY450" fmla="*/ 139322 h 476250"/>
                <a:gd name="connsiteX451" fmla="*/ 251120 w 552450"/>
                <a:gd name="connsiteY451" fmla="*/ 135380 h 476250"/>
                <a:gd name="connsiteX452" fmla="*/ 253006 w 552450"/>
                <a:gd name="connsiteY452" fmla="*/ 133714 h 476250"/>
                <a:gd name="connsiteX453" fmla="*/ 249119 w 552450"/>
                <a:gd name="connsiteY453" fmla="*/ 127994 h 476250"/>
                <a:gd name="connsiteX454" fmla="*/ 245405 w 552450"/>
                <a:gd name="connsiteY454" fmla="*/ 127494 h 476250"/>
                <a:gd name="connsiteX455" fmla="*/ 247291 w 552450"/>
                <a:gd name="connsiteY455" fmla="*/ 121719 h 476250"/>
                <a:gd name="connsiteX456" fmla="*/ 241747 w 552450"/>
                <a:gd name="connsiteY456" fmla="*/ 114612 h 476250"/>
                <a:gd name="connsiteX457" fmla="*/ 236032 w 552450"/>
                <a:gd name="connsiteY457" fmla="*/ 111613 h 476250"/>
                <a:gd name="connsiteX458" fmla="*/ 231231 w 552450"/>
                <a:gd name="connsiteY458" fmla="*/ 111613 h 476250"/>
                <a:gd name="connsiteX459" fmla="*/ 220316 w 552450"/>
                <a:gd name="connsiteY459" fmla="*/ 117388 h 476250"/>
                <a:gd name="connsiteX460" fmla="*/ 217344 w 552450"/>
                <a:gd name="connsiteY460" fmla="*/ 113668 h 476250"/>
                <a:gd name="connsiteX461" fmla="*/ 212829 w 552450"/>
                <a:gd name="connsiteY461" fmla="*/ 116166 h 476250"/>
                <a:gd name="connsiteX462" fmla="*/ 209628 w 552450"/>
                <a:gd name="connsiteY462" fmla="*/ 111946 h 476250"/>
                <a:gd name="connsiteX463" fmla="*/ 212314 w 552450"/>
                <a:gd name="connsiteY463" fmla="*/ 103728 h 476250"/>
                <a:gd name="connsiteX464" fmla="*/ 208485 w 552450"/>
                <a:gd name="connsiteY464" fmla="*/ 101840 h 476250"/>
                <a:gd name="connsiteX465" fmla="*/ 206257 w 552450"/>
                <a:gd name="connsiteY465" fmla="*/ 96509 h 476250"/>
                <a:gd name="connsiteX466" fmla="*/ 202827 w 552450"/>
                <a:gd name="connsiteY466" fmla="*/ 93400 h 476250"/>
                <a:gd name="connsiteX467" fmla="*/ 200713 w 552450"/>
                <a:gd name="connsiteY467" fmla="*/ 96287 h 476250"/>
                <a:gd name="connsiteX468" fmla="*/ 200713 w 552450"/>
                <a:gd name="connsiteY468" fmla="*/ 96287 h 476250"/>
                <a:gd name="connsiteX469" fmla="*/ 198198 w 552450"/>
                <a:gd name="connsiteY469" fmla="*/ 96842 h 476250"/>
                <a:gd name="connsiteX470" fmla="*/ 197512 w 552450"/>
                <a:gd name="connsiteY470" fmla="*/ 100119 h 476250"/>
                <a:gd name="connsiteX471" fmla="*/ 193684 w 552450"/>
                <a:gd name="connsiteY471" fmla="*/ 98841 h 476250"/>
                <a:gd name="connsiteX472" fmla="*/ 189111 w 552450"/>
                <a:gd name="connsiteY472" fmla="*/ 94621 h 476250"/>
                <a:gd name="connsiteX473" fmla="*/ 190540 w 552450"/>
                <a:gd name="connsiteY473" fmla="*/ 90568 h 476250"/>
                <a:gd name="connsiteX474" fmla="*/ 189511 w 552450"/>
                <a:gd name="connsiteY474" fmla="*/ 83349 h 476250"/>
                <a:gd name="connsiteX475" fmla="*/ 186597 w 552450"/>
                <a:gd name="connsiteY475" fmla="*/ 82516 h 476250"/>
                <a:gd name="connsiteX476" fmla="*/ 187625 w 552450"/>
                <a:gd name="connsiteY476" fmla="*/ 74187 h 476250"/>
                <a:gd name="connsiteX477" fmla="*/ 193112 w 552450"/>
                <a:gd name="connsiteY477" fmla="*/ 72465 h 476250"/>
                <a:gd name="connsiteX478" fmla="*/ 194084 w 552450"/>
                <a:gd name="connsiteY478" fmla="*/ 66690 h 476250"/>
                <a:gd name="connsiteX479" fmla="*/ 195912 w 552450"/>
                <a:gd name="connsiteY479" fmla="*/ 66912 h 476250"/>
                <a:gd name="connsiteX480" fmla="*/ 198884 w 552450"/>
                <a:gd name="connsiteY480" fmla="*/ 63747 h 476250"/>
                <a:gd name="connsiteX481" fmla="*/ 200027 w 552450"/>
                <a:gd name="connsiteY481" fmla="*/ 66524 h 476250"/>
                <a:gd name="connsiteX482" fmla="*/ 202542 w 552450"/>
                <a:gd name="connsiteY482" fmla="*/ 64358 h 476250"/>
                <a:gd name="connsiteX483" fmla="*/ 204771 w 552450"/>
                <a:gd name="connsiteY483" fmla="*/ 65524 h 476250"/>
                <a:gd name="connsiteX484" fmla="*/ 211857 w 552450"/>
                <a:gd name="connsiteY484" fmla="*/ 66024 h 476250"/>
                <a:gd name="connsiteX485" fmla="*/ 212314 w 552450"/>
                <a:gd name="connsiteY485" fmla="*/ 58028 h 476250"/>
                <a:gd name="connsiteX486" fmla="*/ 216772 w 552450"/>
                <a:gd name="connsiteY486" fmla="*/ 56362 h 476250"/>
                <a:gd name="connsiteX487" fmla="*/ 219458 w 552450"/>
                <a:gd name="connsiteY487" fmla="*/ 48477 h 476250"/>
                <a:gd name="connsiteX488" fmla="*/ 222659 w 552450"/>
                <a:gd name="connsiteY488" fmla="*/ 50309 h 476250"/>
                <a:gd name="connsiteX489" fmla="*/ 225402 w 552450"/>
                <a:gd name="connsiteY489" fmla="*/ 55473 h 476250"/>
                <a:gd name="connsiteX490" fmla="*/ 230488 w 552450"/>
                <a:gd name="connsiteY490" fmla="*/ 56862 h 476250"/>
                <a:gd name="connsiteX491" fmla="*/ 232146 w 552450"/>
                <a:gd name="connsiteY491" fmla="*/ 61693 h 476250"/>
                <a:gd name="connsiteX492" fmla="*/ 236318 w 552450"/>
                <a:gd name="connsiteY492" fmla="*/ 60971 h 476250"/>
                <a:gd name="connsiteX493" fmla="*/ 238432 w 552450"/>
                <a:gd name="connsiteY493" fmla="*/ 62415 h 476250"/>
                <a:gd name="connsiteX494" fmla="*/ 239690 w 552450"/>
                <a:gd name="connsiteY494" fmla="*/ 66690 h 476250"/>
                <a:gd name="connsiteX495" fmla="*/ 246205 w 552450"/>
                <a:gd name="connsiteY495" fmla="*/ 71910 h 476250"/>
                <a:gd name="connsiteX496" fmla="*/ 249691 w 552450"/>
                <a:gd name="connsiteY496" fmla="*/ 72132 h 476250"/>
                <a:gd name="connsiteX497" fmla="*/ 250834 w 552450"/>
                <a:gd name="connsiteY497" fmla="*/ 75519 h 476250"/>
                <a:gd name="connsiteX498" fmla="*/ 254949 w 552450"/>
                <a:gd name="connsiteY498" fmla="*/ 78851 h 476250"/>
                <a:gd name="connsiteX499" fmla="*/ 257749 w 552450"/>
                <a:gd name="connsiteY499" fmla="*/ 78185 h 476250"/>
                <a:gd name="connsiteX500" fmla="*/ 257292 w 552450"/>
                <a:gd name="connsiteY500" fmla="*/ 73354 h 476250"/>
                <a:gd name="connsiteX501" fmla="*/ 259978 w 552450"/>
                <a:gd name="connsiteY501" fmla="*/ 68689 h 476250"/>
                <a:gd name="connsiteX502" fmla="*/ 266836 w 552450"/>
                <a:gd name="connsiteY502" fmla="*/ 72854 h 476250"/>
                <a:gd name="connsiteX503" fmla="*/ 269408 w 552450"/>
                <a:gd name="connsiteY503" fmla="*/ 71355 h 476250"/>
                <a:gd name="connsiteX504" fmla="*/ 265865 w 552450"/>
                <a:gd name="connsiteY504" fmla="*/ 66968 h 476250"/>
                <a:gd name="connsiteX505" fmla="*/ 268265 w 552450"/>
                <a:gd name="connsiteY505" fmla="*/ 66413 h 476250"/>
                <a:gd name="connsiteX506" fmla="*/ 269179 w 552450"/>
                <a:gd name="connsiteY506" fmla="*/ 59027 h 476250"/>
                <a:gd name="connsiteX507" fmla="*/ 271580 w 552450"/>
                <a:gd name="connsiteY507" fmla="*/ 57306 h 476250"/>
                <a:gd name="connsiteX508" fmla="*/ 268208 w 552450"/>
                <a:gd name="connsiteY508" fmla="*/ 50476 h 476250"/>
                <a:gd name="connsiteX509" fmla="*/ 265407 w 552450"/>
                <a:gd name="connsiteY509" fmla="*/ 48477 h 476250"/>
                <a:gd name="connsiteX510" fmla="*/ 264607 w 552450"/>
                <a:gd name="connsiteY510" fmla="*/ 42535 h 476250"/>
                <a:gd name="connsiteX511" fmla="*/ 266550 w 552450"/>
                <a:gd name="connsiteY511" fmla="*/ 40869 h 476250"/>
                <a:gd name="connsiteX512" fmla="*/ 274666 w 552450"/>
                <a:gd name="connsiteY512" fmla="*/ 48977 h 476250"/>
                <a:gd name="connsiteX513" fmla="*/ 274609 w 552450"/>
                <a:gd name="connsiteY513" fmla="*/ 52919 h 476250"/>
                <a:gd name="connsiteX514" fmla="*/ 277066 w 552450"/>
                <a:gd name="connsiteY514" fmla="*/ 55806 h 476250"/>
                <a:gd name="connsiteX515" fmla="*/ 279809 w 552450"/>
                <a:gd name="connsiteY515" fmla="*/ 55862 h 476250"/>
                <a:gd name="connsiteX516" fmla="*/ 279866 w 552450"/>
                <a:gd name="connsiteY516" fmla="*/ 58416 h 476250"/>
                <a:gd name="connsiteX517" fmla="*/ 283010 w 552450"/>
                <a:gd name="connsiteY517" fmla="*/ 60304 h 476250"/>
                <a:gd name="connsiteX518" fmla="*/ 279924 w 552450"/>
                <a:gd name="connsiteY518" fmla="*/ 60749 h 476250"/>
                <a:gd name="connsiteX519" fmla="*/ 281638 w 552450"/>
                <a:gd name="connsiteY519" fmla="*/ 63081 h 476250"/>
                <a:gd name="connsiteX520" fmla="*/ 278838 w 552450"/>
                <a:gd name="connsiteY520" fmla="*/ 66246 h 476250"/>
                <a:gd name="connsiteX521" fmla="*/ 279638 w 552450"/>
                <a:gd name="connsiteY521" fmla="*/ 70855 h 476250"/>
                <a:gd name="connsiteX522" fmla="*/ 275237 w 552450"/>
                <a:gd name="connsiteY522" fmla="*/ 73576 h 476250"/>
                <a:gd name="connsiteX523" fmla="*/ 274952 w 552450"/>
                <a:gd name="connsiteY523" fmla="*/ 77629 h 476250"/>
                <a:gd name="connsiteX524" fmla="*/ 281238 w 552450"/>
                <a:gd name="connsiteY524" fmla="*/ 75686 h 476250"/>
                <a:gd name="connsiteX525" fmla="*/ 287296 w 552450"/>
                <a:gd name="connsiteY525" fmla="*/ 78518 h 476250"/>
                <a:gd name="connsiteX526" fmla="*/ 288268 w 552450"/>
                <a:gd name="connsiteY526" fmla="*/ 81294 h 476250"/>
                <a:gd name="connsiteX527" fmla="*/ 291868 w 552450"/>
                <a:gd name="connsiteY527" fmla="*/ 79517 h 476250"/>
                <a:gd name="connsiteX528" fmla="*/ 289925 w 552450"/>
                <a:gd name="connsiteY528" fmla="*/ 74131 h 476250"/>
                <a:gd name="connsiteX529" fmla="*/ 291068 w 552450"/>
                <a:gd name="connsiteY529" fmla="*/ 70300 h 476250"/>
                <a:gd name="connsiteX530" fmla="*/ 294726 w 552450"/>
                <a:gd name="connsiteY530" fmla="*/ 69411 h 476250"/>
                <a:gd name="connsiteX531" fmla="*/ 292782 w 552450"/>
                <a:gd name="connsiteY531" fmla="*/ 64747 h 476250"/>
                <a:gd name="connsiteX532" fmla="*/ 295354 w 552450"/>
                <a:gd name="connsiteY532" fmla="*/ 62692 h 476250"/>
                <a:gd name="connsiteX533" fmla="*/ 297469 w 552450"/>
                <a:gd name="connsiteY533" fmla="*/ 66635 h 476250"/>
                <a:gd name="connsiteX534" fmla="*/ 299640 w 552450"/>
                <a:gd name="connsiteY534" fmla="*/ 63025 h 476250"/>
                <a:gd name="connsiteX535" fmla="*/ 302955 w 552450"/>
                <a:gd name="connsiteY535" fmla="*/ 62914 h 476250"/>
                <a:gd name="connsiteX536" fmla="*/ 305070 w 552450"/>
                <a:gd name="connsiteY536" fmla="*/ 55362 h 476250"/>
                <a:gd name="connsiteX537" fmla="*/ 302898 w 552450"/>
                <a:gd name="connsiteY537" fmla="*/ 55973 h 476250"/>
                <a:gd name="connsiteX538" fmla="*/ 299012 w 552450"/>
                <a:gd name="connsiteY538" fmla="*/ 48977 h 476250"/>
                <a:gd name="connsiteX539" fmla="*/ 301012 w 552450"/>
                <a:gd name="connsiteY539" fmla="*/ 46367 h 476250"/>
                <a:gd name="connsiteX540" fmla="*/ 303470 w 552450"/>
                <a:gd name="connsiteY540" fmla="*/ 46755 h 476250"/>
                <a:gd name="connsiteX541" fmla="*/ 308213 w 552450"/>
                <a:gd name="connsiteY541" fmla="*/ 43312 h 476250"/>
                <a:gd name="connsiteX542" fmla="*/ 310842 w 552450"/>
                <a:gd name="connsiteY542" fmla="*/ 47866 h 476250"/>
                <a:gd name="connsiteX543" fmla="*/ 314271 w 552450"/>
                <a:gd name="connsiteY543" fmla="*/ 46866 h 476250"/>
                <a:gd name="connsiteX544" fmla="*/ 313814 w 552450"/>
                <a:gd name="connsiteY544" fmla="*/ 38926 h 476250"/>
                <a:gd name="connsiteX545" fmla="*/ 317129 w 552450"/>
                <a:gd name="connsiteY545" fmla="*/ 37815 h 476250"/>
                <a:gd name="connsiteX546" fmla="*/ 316843 w 552450"/>
                <a:gd name="connsiteY546" fmla="*/ 35594 h 476250"/>
                <a:gd name="connsiteX547" fmla="*/ 328501 w 552450"/>
                <a:gd name="connsiteY547" fmla="*/ 35039 h 476250"/>
                <a:gd name="connsiteX548" fmla="*/ 334502 w 552450"/>
                <a:gd name="connsiteY548" fmla="*/ 37093 h 476250"/>
                <a:gd name="connsiteX549" fmla="*/ 333417 w 552450"/>
                <a:gd name="connsiteY549" fmla="*/ 40314 h 476250"/>
                <a:gd name="connsiteX550" fmla="*/ 336445 w 552450"/>
                <a:gd name="connsiteY550" fmla="*/ 40536 h 476250"/>
                <a:gd name="connsiteX551" fmla="*/ 334903 w 552450"/>
                <a:gd name="connsiteY551" fmla="*/ 42480 h 476250"/>
                <a:gd name="connsiteX552" fmla="*/ 335702 w 552450"/>
                <a:gd name="connsiteY552" fmla="*/ 47255 h 476250"/>
                <a:gd name="connsiteX553" fmla="*/ 338217 w 552450"/>
                <a:gd name="connsiteY553" fmla="*/ 48366 h 476250"/>
                <a:gd name="connsiteX554" fmla="*/ 339589 w 552450"/>
                <a:gd name="connsiteY554" fmla="*/ 45145 h 476250"/>
                <a:gd name="connsiteX555" fmla="*/ 345761 w 552450"/>
                <a:gd name="connsiteY555" fmla="*/ 43201 h 476250"/>
                <a:gd name="connsiteX556" fmla="*/ 346847 w 552450"/>
                <a:gd name="connsiteY556" fmla="*/ 39481 h 476250"/>
                <a:gd name="connsiteX557" fmla="*/ 350962 w 552450"/>
                <a:gd name="connsiteY557" fmla="*/ 39203 h 476250"/>
                <a:gd name="connsiteX558" fmla="*/ 353705 w 552450"/>
                <a:gd name="connsiteY558" fmla="*/ 32540 h 476250"/>
                <a:gd name="connsiteX559" fmla="*/ 356277 w 552450"/>
                <a:gd name="connsiteY559" fmla="*/ 29097 h 476250"/>
                <a:gd name="connsiteX560" fmla="*/ 353648 w 552450"/>
                <a:gd name="connsiteY560" fmla="*/ 27376 h 476250"/>
                <a:gd name="connsiteX561" fmla="*/ 352162 w 552450"/>
                <a:gd name="connsiteY561" fmla="*/ 23822 h 476250"/>
                <a:gd name="connsiteX562" fmla="*/ 349133 w 552450"/>
                <a:gd name="connsiteY562" fmla="*/ 22156 h 476250"/>
                <a:gd name="connsiteX563" fmla="*/ 352047 w 552450"/>
                <a:gd name="connsiteY563" fmla="*/ 18769 h 476250"/>
                <a:gd name="connsiteX564" fmla="*/ 349647 w 552450"/>
                <a:gd name="connsiteY564" fmla="*/ 13438 h 476250"/>
                <a:gd name="connsiteX565" fmla="*/ 353591 w 552450"/>
                <a:gd name="connsiteY565" fmla="*/ 13105 h 476250"/>
                <a:gd name="connsiteX566" fmla="*/ 355019 w 552450"/>
                <a:gd name="connsiteY566" fmla="*/ 9495 h 476250"/>
                <a:gd name="connsiteX567" fmla="*/ 353248 w 552450"/>
                <a:gd name="connsiteY567" fmla="*/ 8496 h 476250"/>
                <a:gd name="connsiteX568" fmla="*/ 352619 w 552450"/>
                <a:gd name="connsiteY568" fmla="*/ 3554 h 476250"/>
                <a:gd name="connsiteX569" fmla="*/ 356277 w 552450"/>
                <a:gd name="connsiteY569" fmla="*/ 1499 h 476250"/>
                <a:gd name="connsiteX570" fmla="*/ 360506 w 552450"/>
                <a:gd name="connsiteY570" fmla="*/ 4664 h 476250"/>
                <a:gd name="connsiteX571" fmla="*/ 368278 w 552450"/>
                <a:gd name="connsiteY571" fmla="*/ 0 h 476250"/>
                <a:gd name="connsiteX572" fmla="*/ 369993 w 552450"/>
                <a:gd name="connsiteY572" fmla="*/ 7219 h 476250"/>
                <a:gd name="connsiteX573" fmla="*/ 371536 w 552450"/>
                <a:gd name="connsiteY573" fmla="*/ 5664 h 476250"/>
                <a:gd name="connsiteX574" fmla="*/ 376565 w 552450"/>
                <a:gd name="connsiteY574" fmla="*/ 5886 h 476250"/>
                <a:gd name="connsiteX575" fmla="*/ 380337 w 552450"/>
                <a:gd name="connsiteY575" fmla="*/ 8163 h 476250"/>
                <a:gd name="connsiteX576" fmla="*/ 384852 w 552450"/>
                <a:gd name="connsiteY576" fmla="*/ 1943 h 476250"/>
                <a:gd name="connsiteX577" fmla="*/ 390567 w 552450"/>
                <a:gd name="connsiteY577" fmla="*/ 8385 h 476250"/>
                <a:gd name="connsiteX578" fmla="*/ 388167 w 552450"/>
                <a:gd name="connsiteY578" fmla="*/ 18047 h 476250"/>
                <a:gd name="connsiteX579" fmla="*/ 391767 w 552450"/>
                <a:gd name="connsiteY579" fmla="*/ 19546 h 476250"/>
                <a:gd name="connsiteX580" fmla="*/ 390510 w 552450"/>
                <a:gd name="connsiteY580" fmla="*/ 24821 h 476250"/>
                <a:gd name="connsiteX581" fmla="*/ 395825 w 552450"/>
                <a:gd name="connsiteY581" fmla="*/ 27376 h 476250"/>
                <a:gd name="connsiteX582" fmla="*/ 397254 w 552450"/>
                <a:gd name="connsiteY582" fmla="*/ 22489 h 476250"/>
                <a:gd name="connsiteX583" fmla="*/ 399654 w 552450"/>
                <a:gd name="connsiteY583" fmla="*/ 22378 h 476250"/>
                <a:gd name="connsiteX584" fmla="*/ 401254 w 552450"/>
                <a:gd name="connsiteY584" fmla="*/ 19713 h 476250"/>
                <a:gd name="connsiteX585" fmla="*/ 410570 w 552450"/>
                <a:gd name="connsiteY585" fmla="*/ 18935 h 476250"/>
                <a:gd name="connsiteX586" fmla="*/ 414685 w 552450"/>
                <a:gd name="connsiteY586" fmla="*/ 13993 h 476250"/>
                <a:gd name="connsiteX587" fmla="*/ 422057 w 552450"/>
                <a:gd name="connsiteY587" fmla="*/ 17492 h 476250"/>
                <a:gd name="connsiteX588" fmla="*/ 426058 w 552450"/>
                <a:gd name="connsiteY588" fmla="*/ 15492 h 476250"/>
                <a:gd name="connsiteX589" fmla="*/ 431887 w 552450"/>
                <a:gd name="connsiteY589" fmla="*/ 18880 h 476250"/>
                <a:gd name="connsiteX590" fmla="*/ 433887 w 552450"/>
                <a:gd name="connsiteY590" fmla="*/ 13438 h 476250"/>
                <a:gd name="connsiteX591" fmla="*/ 436573 w 552450"/>
                <a:gd name="connsiteY591" fmla="*/ 14771 h 476250"/>
                <a:gd name="connsiteX592" fmla="*/ 435773 w 552450"/>
                <a:gd name="connsiteY592" fmla="*/ 18324 h 476250"/>
                <a:gd name="connsiteX593" fmla="*/ 437773 w 552450"/>
                <a:gd name="connsiteY593" fmla="*/ 27265 h 476250"/>
                <a:gd name="connsiteX594" fmla="*/ 440174 w 552450"/>
                <a:gd name="connsiteY594" fmla="*/ 29153 h 476250"/>
                <a:gd name="connsiteX595" fmla="*/ 441317 w 552450"/>
                <a:gd name="connsiteY595" fmla="*/ 34483 h 476250"/>
                <a:gd name="connsiteX596" fmla="*/ 440288 w 552450"/>
                <a:gd name="connsiteY596" fmla="*/ 38037 h 476250"/>
                <a:gd name="connsiteX597" fmla="*/ 440859 w 552450"/>
                <a:gd name="connsiteY597" fmla="*/ 42702 h 476250"/>
                <a:gd name="connsiteX598" fmla="*/ 443946 w 552450"/>
                <a:gd name="connsiteY598" fmla="*/ 44035 h 476250"/>
                <a:gd name="connsiteX599" fmla="*/ 443889 w 552450"/>
                <a:gd name="connsiteY599" fmla="*/ 47310 h 476250"/>
                <a:gd name="connsiteX600" fmla="*/ 440345 w 552450"/>
                <a:gd name="connsiteY600" fmla="*/ 51086 h 476250"/>
                <a:gd name="connsiteX601" fmla="*/ 438974 w 552450"/>
                <a:gd name="connsiteY601" fmla="*/ 57139 h 476250"/>
                <a:gd name="connsiteX602" fmla="*/ 448861 w 552450"/>
                <a:gd name="connsiteY602" fmla="*/ 61915 h 476250"/>
                <a:gd name="connsiteX603" fmla="*/ 454633 w 552450"/>
                <a:gd name="connsiteY603" fmla="*/ 62692 h 476250"/>
                <a:gd name="connsiteX604" fmla="*/ 454747 w 552450"/>
                <a:gd name="connsiteY604" fmla="*/ 61526 h 476250"/>
                <a:gd name="connsiteX605" fmla="*/ 461548 w 552450"/>
                <a:gd name="connsiteY605" fmla="*/ 59194 h 476250"/>
                <a:gd name="connsiteX606" fmla="*/ 467149 w 552450"/>
                <a:gd name="connsiteY606" fmla="*/ 63247 h 476250"/>
                <a:gd name="connsiteX607" fmla="*/ 464234 w 552450"/>
                <a:gd name="connsiteY607" fmla="*/ 66468 h 476250"/>
                <a:gd name="connsiteX608" fmla="*/ 464806 w 552450"/>
                <a:gd name="connsiteY608" fmla="*/ 71910 h 476250"/>
                <a:gd name="connsiteX609" fmla="*/ 461377 w 552450"/>
                <a:gd name="connsiteY609" fmla="*/ 72798 h 476250"/>
                <a:gd name="connsiteX610" fmla="*/ 462577 w 552450"/>
                <a:gd name="connsiteY610" fmla="*/ 79906 h 476250"/>
                <a:gd name="connsiteX611" fmla="*/ 464691 w 552450"/>
                <a:gd name="connsiteY611" fmla="*/ 82849 h 476250"/>
                <a:gd name="connsiteX612" fmla="*/ 464634 w 552450"/>
                <a:gd name="connsiteY612" fmla="*/ 85848 h 476250"/>
                <a:gd name="connsiteX613" fmla="*/ 461605 w 552450"/>
                <a:gd name="connsiteY613" fmla="*/ 88069 h 476250"/>
                <a:gd name="connsiteX614" fmla="*/ 461948 w 552450"/>
                <a:gd name="connsiteY614" fmla="*/ 92622 h 476250"/>
                <a:gd name="connsiteX615" fmla="*/ 464863 w 552450"/>
                <a:gd name="connsiteY615" fmla="*/ 94566 h 476250"/>
                <a:gd name="connsiteX616" fmla="*/ 470063 w 552450"/>
                <a:gd name="connsiteY616" fmla="*/ 93566 h 476250"/>
                <a:gd name="connsiteX617" fmla="*/ 469035 w 552450"/>
                <a:gd name="connsiteY617" fmla="*/ 90845 h 476250"/>
                <a:gd name="connsiteX618" fmla="*/ 472807 w 552450"/>
                <a:gd name="connsiteY618" fmla="*/ 86514 h 476250"/>
                <a:gd name="connsiteX619" fmla="*/ 472007 w 552450"/>
                <a:gd name="connsiteY619" fmla="*/ 84293 h 476250"/>
                <a:gd name="connsiteX620" fmla="*/ 467549 w 552450"/>
                <a:gd name="connsiteY620" fmla="*/ 80628 h 476250"/>
                <a:gd name="connsiteX621" fmla="*/ 469092 w 552450"/>
                <a:gd name="connsiteY621" fmla="*/ 78518 h 476250"/>
                <a:gd name="connsiteX622" fmla="*/ 473093 w 552450"/>
                <a:gd name="connsiteY622" fmla="*/ 77963 h 476250"/>
                <a:gd name="connsiteX623" fmla="*/ 473950 w 552450"/>
                <a:gd name="connsiteY623" fmla="*/ 75963 h 476250"/>
                <a:gd name="connsiteX624" fmla="*/ 477379 w 552450"/>
                <a:gd name="connsiteY624" fmla="*/ 81239 h 476250"/>
                <a:gd name="connsiteX625" fmla="*/ 480522 w 552450"/>
                <a:gd name="connsiteY625" fmla="*/ 83904 h 476250"/>
                <a:gd name="connsiteX626" fmla="*/ 478636 w 552450"/>
                <a:gd name="connsiteY626" fmla="*/ 87680 h 476250"/>
                <a:gd name="connsiteX627" fmla="*/ 480808 w 552450"/>
                <a:gd name="connsiteY627" fmla="*/ 88680 h 476250"/>
                <a:gd name="connsiteX628" fmla="*/ 478808 w 552450"/>
                <a:gd name="connsiteY628" fmla="*/ 96731 h 476250"/>
                <a:gd name="connsiteX629" fmla="*/ 475550 w 552450"/>
                <a:gd name="connsiteY629" fmla="*/ 99064 h 476250"/>
                <a:gd name="connsiteX630" fmla="*/ 476636 w 552450"/>
                <a:gd name="connsiteY630" fmla="*/ 104728 h 476250"/>
                <a:gd name="connsiteX631" fmla="*/ 479836 w 552450"/>
                <a:gd name="connsiteY631" fmla="*/ 106338 h 476250"/>
                <a:gd name="connsiteX632" fmla="*/ 484351 w 552450"/>
                <a:gd name="connsiteY632" fmla="*/ 102951 h 476250"/>
                <a:gd name="connsiteX633" fmla="*/ 487494 w 552450"/>
                <a:gd name="connsiteY633" fmla="*/ 107726 h 476250"/>
                <a:gd name="connsiteX634" fmla="*/ 491209 w 552450"/>
                <a:gd name="connsiteY634" fmla="*/ 105616 h 476250"/>
                <a:gd name="connsiteX635" fmla="*/ 493838 w 552450"/>
                <a:gd name="connsiteY635" fmla="*/ 105894 h 476250"/>
                <a:gd name="connsiteX636" fmla="*/ 494410 w 552450"/>
                <a:gd name="connsiteY636" fmla="*/ 108726 h 476250"/>
                <a:gd name="connsiteX637" fmla="*/ 501439 w 552450"/>
                <a:gd name="connsiteY637" fmla="*/ 111613 h 476250"/>
                <a:gd name="connsiteX638" fmla="*/ 503382 w 552450"/>
                <a:gd name="connsiteY638" fmla="*/ 105560 h 476250"/>
                <a:gd name="connsiteX639" fmla="*/ 508926 w 552450"/>
                <a:gd name="connsiteY639" fmla="*/ 109336 h 476250"/>
                <a:gd name="connsiteX640" fmla="*/ 510355 w 552450"/>
                <a:gd name="connsiteY640" fmla="*/ 107448 h 476250"/>
                <a:gd name="connsiteX641" fmla="*/ 508469 w 552450"/>
                <a:gd name="connsiteY641" fmla="*/ 102673 h 476250"/>
                <a:gd name="connsiteX642" fmla="*/ 511784 w 552450"/>
                <a:gd name="connsiteY642" fmla="*/ 99508 h 476250"/>
                <a:gd name="connsiteX643" fmla="*/ 515041 w 552450"/>
                <a:gd name="connsiteY643" fmla="*/ 91900 h 476250"/>
                <a:gd name="connsiteX644" fmla="*/ 515155 w 552450"/>
                <a:gd name="connsiteY644" fmla="*/ 84793 h 476250"/>
                <a:gd name="connsiteX645" fmla="*/ 518699 w 552450"/>
                <a:gd name="connsiteY645" fmla="*/ 79129 h 476250"/>
                <a:gd name="connsiteX646" fmla="*/ 522585 w 552450"/>
                <a:gd name="connsiteY646" fmla="*/ 78740 h 476250"/>
                <a:gd name="connsiteX647" fmla="*/ 545102 w 552450"/>
                <a:gd name="connsiteY647" fmla="*/ 251046 h 476250"/>
                <a:gd name="connsiteX648" fmla="*/ 544245 w 552450"/>
                <a:gd name="connsiteY648" fmla="*/ 250824 h 476250"/>
                <a:gd name="connsiteX649" fmla="*/ 542931 w 552450"/>
                <a:gd name="connsiteY649" fmla="*/ 247715 h 476250"/>
                <a:gd name="connsiteX650" fmla="*/ 546074 w 552450"/>
                <a:gd name="connsiteY650" fmla="*/ 244216 h 476250"/>
                <a:gd name="connsiteX651" fmla="*/ 548188 w 552450"/>
                <a:gd name="connsiteY651" fmla="*/ 246049 h 476250"/>
                <a:gd name="connsiteX652" fmla="*/ 548531 w 552450"/>
                <a:gd name="connsiteY652" fmla="*/ 249991 h 476250"/>
                <a:gd name="connsiteX653" fmla="*/ 547045 w 552450"/>
                <a:gd name="connsiteY653" fmla="*/ 252546 h 476250"/>
                <a:gd name="connsiteX654" fmla="*/ 549389 w 552450"/>
                <a:gd name="connsiteY654" fmla="*/ 259431 h 476250"/>
                <a:gd name="connsiteX655" fmla="*/ 549331 w 552450"/>
                <a:gd name="connsiteY655" fmla="*/ 259431 h 476250"/>
                <a:gd name="connsiteX656" fmla="*/ 546074 w 552450"/>
                <a:gd name="connsiteY656" fmla="*/ 258321 h 476250"/>
                <a:gd name="connsiteX657" fmla="*/ 549960 w 552450"/>
                <a:gd name="connsiteY657" fmla="*/ 259986 h 476250"/>
                <a:gd name="connsiteX658" fmla="*/ 552361 w 552450"/>
                <a:gd name="connsiteY658" fmla="*/ 260875 h 476250"/>
                <a:gd name="connsiteX659" fmla="*/ 556304 w 552450"/>
                <a:gd name="connsiteY659" fmla="*/ 258709 h 476250"/>
                <a:gd name="connsiteX660" fmla="*/ 553618 w 552450"/>
                <a:gd name="connsiteY660" fmla="*/ 26181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</a:cxnLst>
              <a:rect l="l" t="t" r="r" b="b"/>
              <a:pathLst>
                <a:path w="552450" h="476250">
                  <a:moveTo>
                    <a:pt x="526357" y="76630"/>
                  </a:moveTo>
                  <a:lnTo>
                    <a:pt x="525100" y="79795"/>
                  </a:lnTo>
                  <a:lnTo>
                    <a:pt x="525442" y="87403"/>
                  </a:lnTo>
                  <a:lnTo>
                    <a:pt x="527729" y="89402"/>
                  </a:lnTo>
                  <a:lnTo>
                    <a:pt x="525843" y="93177"/>
                  </a:lnTo>
                  <a:lnTo>
                    <a:pt x="526471" y="95787"/>
                  </a:lnTo>
                  <a:lnTo>
                    <a:pt x="530414" y="99508"/>
                  </a:lnTo>
                  <a:lnTo>
                    <a:pt x="532015" y="97842"/>
                  </a:lnTo>
                  <a:lnTo>
                    <a:pt x="536930" y="100508"/>
                  </a:lnTo>
                  <a:lnTo>
                    <a:pt x="535044" y="101951"/>
                  </a:lnTo>
                  <a:lnTo>
                    <a:pt x="532472" y="108726"/>
                  </a:lnTo>
                  <a:lnTo>
                    <a:pt x="532300" y="113834"/>
                  </a:lnTo>
                  <a:lnTo>
                    <a:pt x="530072" y="117832"/>
                  </a:lnTo>
                  <a:lnTo>
                    <a:pt x="528586" y="124940"/>
                  </a:lnTo>
                  <a:lnTo>
                    <a:pt x="532072" y="122108"/>
                  </a:lnTo>
                  <a:lnTo>
                    <a:pt x="536073" y="125107"/>
                  </a:lnTo>
                  <a:lnTo>
                    <a:pt x="534529" y="127939"/>
                  </a:lnTo>
                  <a:lnTo>
                    <a:pt x="530586" y="129938"/>
                  </a:lnTo>
                  <a:lnTo>
                    <a:pt x="528929" y="133325"/>
                  </a:lnTo>
                  <a:lnTo>
                    <a:pt x="530757" y="142598"/>
                  </a:lnTo>
                  <a:lnTo>
                    <a:pt x="533101" y="145708"/>
                  </a:lnTo>
                  <a:lnTo>
                    <a:pt x="531786" y="151538"/>
                  </a:lnTo>
                  <a:lnTo>
                    <a:pt x="535958" y="156370"/>
                  </a:lnTo>
                  <a:lnTo>
                    <a:pt x="534929" y="157924"/>
                  </a:lnTo>
                  <a:lnTo>
                    <a:pt x="539330" y="157591"/>
                  </a:lnTo>
                  <a:lnTo>
                    <a:pt x="544588" y="162311"/>
                  </a:lnTo>
                  <a:lnTo>
                    <a:pt x="543273" y="162978"/>
                  </a:lnTo>
                  <a:lnTo>
                    <a:pt x="544531" y="167697"/>
                  </a:lnTo>
                  <a:lnTo>
                    <a:pt x="542759" y="172140"/>
                  </a:lnTo>
                  <a:lnTo>
                    <a:pt x="543731" y="174083"/>
                  </a:lnTo>
                  <a:lnTo>
                    <a:pt x="538473" y="175860"/>
                  </a:lnTo>
                  <a:lnTo>
                    <a:pt x="529043" y="183690"/>
                  </a:lnTo>
                  <a:lnTo>
                    <a:pt x="528757" y="189131"/>
                  </a:lnTo>
                  <a:lnTo>
                    <a:pt x="523671" y="189742"/>
                  </a:lnTo>
                  <a:lnTo>
                    <a:pt x="519670" y="186355"/>
                  </a:lnTo>
                  <a:lnTo>
                    <a:pt x="516413" y="189742"/>
                  </a:lnTo>
                  <a:lnTo>
                    <a:pt x="514070" y="186577"/>
                  </a:lnTo>
                  <a:lnTo>
                    <a:pt x="514126" y="189687"/>
                  </a:lnTo>
                  <a:lnTo>
                    <a:pt x="510526" y="198238"/>
                  </a:lnTo>
                  <a:lnTo>
                    <a:pt x="505040" y="198794"/>
                  </a:lnTo>
                  <a:lnTo>
                    <a:pt x="505897" y="202736"/>
                  </a:lnTo>
                  <a:lnTo>
                    <a:pt x="499382" y="205401"/>
                  </a:lnTo>
                  <a:lnTo>
                    <a:pt x="497496" y="208789"/>
                  </a:lnTo>
                  <a:lnTo>
                    <a:pt x="492352" y="212009"/>
                  </a:lnTo>
                  <a:lnTo>
                    <a:pt x="494124" y="216618"/>
                  </a:lnTo>
                  <a:lnTo>
                    <a:pt x="489666" y="222282"/>
                  </a:lnTo>
                  <a:lnTo>
                    <a:pt x="481494" y="224559"/>
                  </a:lnTo>
                  <a:lnTo>
                    <a:pt x="489552" y="231667"/>
                  </a:lnTo>
                  <a:lnTo>
                    <a:pt x="495610" y="231556"/>
                  </a:lnTo>
                  <a:lnTo>
                    <a:pt x="495610" y="231556"/>
                  </a:lnTo>
                  <a:lnTo>
                    <a:pt x="495381" y="228668"/>
                  </a:lnTo>
                  <a:lnTo>
                    <a:pt x="501611" y="225003"/>
                  </a:lnTo>
                  <a:lnTo>
                    <a:pt x="503954" y="222504"/>
                  </a:lnTo>
                  <a:lnTo>
                    <a:pt x="512869" y="220561"/>
                  </a:lnTo>
                  <a:lnTo>
                    <a:pt x="510297" y="226169"/>
                  </a:lnTo>
                  <a:lnTo>
                    <a:pt x="516298" y="226391"/>
                  </a:lnTo>
                  <a:lnTo>
                    <a:pt x="521042" y="221394"/>
                  </a:lnTo>
                  <a:lnTo>
                    <a:pt x="523099" y="217784"/>
                  </a:lnTo>
                  <a:lnTo>
                    <a:pt x="525442" y="219617"/>
                  </a:lnTo>
                  <a:lnTo>
                    <a:pt x="532015" y="218840"/>
                  </a:lnTo>
                  <a:lnTo>
                    <a:pt x="534187" y="217396"/>
                  </a:lnTo>
                  <a:lnTo>
                    <a:pt x="539444" y="217285"/>
                  </a:lnTo>
                  <a:lnTo>
                    <a:pt x="541845" y="221061"/>
                  </a:lnTo>
                  <a:lnTo>
                    <a:pt x="544759" y="219284"/>
                  </a:lnTo>
                  <a:lnTo>
                    <a:pt x="543102" y="226114"/>
                  </a:lnTo>
                  <a:lnTo>
                    <a:pt x="546074" y="227724"/>
                  </a:lnTo>
                  <a:lnTo>
                    <a:pt x="547102" y="225059"/>
                  </a:lnTo>
                  <a:lnTo>
                    <a:pt x="549160" y="227225"/>
                  </a:lnTo>
                  <a:lnTo>
                    <a:pt x="552417" y="238885"/>
                  </a:lnTo>
                  <a:lnTo>
                    <a:pt x="541387" y="244550"/>
                  </a:lnTo>
                  <a:lnTo>
                    <a:pt x="542931" y="247715"/>
                  </a:lnTo>
                  <a:lnTo>
                    <a:pt x="544245" y="250824"/>
                  </a:lnTo>
                  <a:lnTo>
                    <a:pt x="545102" y="251046"/>
                  </a:lnTo>
                  <a:lnTo>
                    <a:pt x="546074" y="258321"/>
                  </a:lnTo>
                  <a:lnTo>
                    <a:pt x="542473" y="258321"/>
                  </a:lnTo>
                  <a:lnTo>
                    <a:pt x="538701" y="262485"/>
                  </a:lnTo>
                  <a:lnTo>
                    <a:pt x="533844" y="265262"/>
                  </a:lnTo>
                  <a:lnTo>
                    <a:pt x="527214" y="264707"/>
                  </a:lnTo>
                  <a:lnTo>
                    <a:pt x="529329" y="268594"/>
                  </a:lnTo>
                  <a:lnTo>
                    <a:pt x="531900" y="270148"/>
                  </a:lnTo>
                  <a:lnTo>
                    <a:pt x="533844" y="268816"/>
                  </a:lnTo>
                  <a:lnTo>
                    <a:pt x="537158" y="275035"/>
                  </a:lnTo>
                  <a:lnTo>
                    <a:pt x="538701" y="281865"/>
                  </a:lnTo>
                  <a:lnTo>
                    <a:pt x="536301" y="283364"/>
                  </a:lnTo>
                  <a:lnTo>
                    <a:pt x="536701" y="285974"/>
                  </a:lnTo>
                  <a:lnTo>
                    <a:pt x="534529" y="288195"/>
                  </a:lnTo>
                  <a:lnTo>
                    <a:pt x="536244" y="290028"/>
                  </a:lnTo>
                  <a:lnTo>
                    <a:pt x="530586" y="293748"/>
                  </a:lnTo>
                  <a:lnTo>
                    <a:pt x="528357" y="300800"/>
                  </a:lnTo>
                  <a:lnTo>
                    <a:pt x="526071" y="303133"/>
                  </a:lnTo>
                  <a:lnTo>
                    <a:pt x="527443" y="306464"/>
                  </a:lnTo>
                  <a:lnTo>
                    <a:pt x="531100" y="307020"/>
                  </a:lnTo>
                  <a:lnTo>
                    <a:pt x="533501" y="309740"/>
                  </a:lnTo>
                  <a:lnTo>
                    <a:pt x="535215" y="308352"/>
                  </a:lnTo>
                  <a:lnTo>
                    <a:pt x="541959" y="307075"/>
                  </a:lnTo>
                  <a:lnTo>
                    <a:pt x="544245" y="304576"/>
                  </a:lnTo>
                  <a:lnTo>
                    <a:pt x="541673" y="312350"/>
                  </a:lnTo>
                  <a:lnTo>
                    <a:pt x="545102" y="321735"/>
                  </a:lnTo>
                  <a:lnTo>
                    <a:pt x="548588" y="323789"/>
                  </a:lnTo>
                  <a:lnTo>
                    <a:pt x="547560" y="327066"/>
                  </a:lnTo>
                  <a:lnTo>
                    <a:pt x="542645" y="326510"/>
                  </a:lnTo>
                  <a:lnTo>
                    <a:pt x="542931" y="331286"/>
                  </a:lnTo>
                  <a:lnTo>
                    <a:pt x="545674" y="333951"/>
                  </a:lnTo>
                  <a:lnTo>
                    <a:pt x="544816" y="336339"/>
                  </a:lnTo>
                  <a:lnTo>
                    <a:pt x="538816" y="340392"/>
                  </a:lnTo>
                  <a:lnTo>
                    <a:pt x="541273" y="343891"/>
                  </a:lnTo>
                  <a:lnTo>
                    <a:pt x="537730" y="347333"/>
                  </a:lnTo>
                  <a:lnTo>
                    <a:pt x="534244" y="353941"/>
                  </a:lnTo>
                  <a:lnTo>
                    <a:pt x="532415" y="354108"/>
                  </a:lnTo>
                  <a:lnTo>
                    <a:pt x="531329" y="361604"/>
                  </a:lnTo>
                  <a:lnTo>
                    <a:pt x="532472" y="364714"/>
                  </a:lnTo>
                  <a:lnTo>
                    <a:pt x="528414" y="366491"/>
                  </a:lnTo>
                  <a:lnTo>
                    <a:pt x="520128" y="363826"/>
                  </a:lnTo>
                  <a:lnTo>
                    <a:pt x="520070" y="358884"/>
                  </a:lnTo>
                  <a:lnTo>
                    <a:pt x="514641" y="363659"/>
                  </a:lnTo>
                  <a:lnTo>
                    <a:pt x="513155" y="361493"/>
                  </a:lnTo>
                  <a:lnTo>
                    <a:pt x="514241" y="358162"/>
                  </a:lnTo>
                  <a:lnTo>
                    <a:pt x="509726" y="357107"/>
                  </a:lnTo>
                  <a:lnTo>
                    <a:pt x="508126" y="360050"/>
                  </a:lnTo>
                  <a:lnTo>
                    <a:pt x="505383" y="358606"/>
                  </a:lnTo>
                  <a:lnTo>
                    <a:pt x="499953" y="359827"/>
                  </a:lnTo>
                  <a:lnTo>
                    <a:pt x="500868" y="361216"/>
                  </a:lnTo>
                  <a:lnTo>
                    <a:pt x="497553" y="364603"/>
                  </a:lnTo>
                  <a:lnTo>
                    <a:pt x="495381" y="363826"/>
                  </a:lnTo>
                  <a:lnTo>
                    <a:pt x="491267" y="366491"/>
                  </a:lnTo>
                  <a:lnTo>
                    <a:pt x="491667" y="369767"/>
                  </a:lnTo>
                  <a:lnTo>
                    <a:pt x="496639" y="369323"/>
                  </a:lnTo>
                  <a:lnTo>
                    <a:pt x="496639" y="369323"/>
                  </a:lnTo>
                  <a:lnTo>
                    <a:pt x="501611" y="364381"/>
                  </a:lnTo>
                  <a:lnTo>
                    <a:pt x="504925" y="363992"/>
                  </a:lnTo>
                  <a:lnTo>
                    <a:pt x="508240" y="365825"/>
                  </a:lnTo>
                  <a:lnTo>
                    <a:pt x="507897" y="368601"/>
                  </a:lnTo>
                  <a:lnTo>
                    <a:pt x="503782" y="375209"/>
                  </a:lnTo>
                  <a:lnTo>
                    <a:pt x="505726" y="381651"/>
                  </a:lnTo>
                  <a:lnTo>
                    <a:pt x="509097" y="383316"/>
                  </a:lnTo>
                  <a:lnTo>
                    <a:pt x="503211" y="387259"/>
                  </a:lnTo>
                  <a:lnTo>
                    <a:pt x="496181" y="382650"/>
                  </a:lnTo>
                  <a:lnTo>
                    <a:pt x="490638" y="384094"/>
                  </a:lnTo>
                  <a:lnTo>
                    <a:pt x="490752" y="382761"/>
                  </a:lnTo>
                  <a:lnTo>
                    <a:pt x="484808" y="383372"/>
                  </a:lnTo>
                  <a:lnTo>
                    <a:pt x="483723" y="385760"/>
                  </a:lnTo>
                  <a:lnTo>
                    <a:pt x="480636" y="382928"/>
                  </a:lnTo>
                  <a:lnTo>
                    <a:pt x="482351" y="380651"/>
                  </a:lnTo>
                  <a:lnTo>
                    <a:pt x="480865" y="375320"/>
                  </a:lnTo>
                  <a:lnTo>
                    <a:pt x="475379" y="374654"/>
                  </a:lnTo>
                  <a:lnTo>
                    <a:pt x="472064" y="375876"/>
                  </a:lnTo>
                  <a:lnTo>
                    <a:pt x="471778" y="379540"/>
                  </a:lnTo>
                  <a:lnTo>
                    <a:pt x="469435" y="379818"/>
                  </a:lnTo>
                  <a:lnTo>
                    <a:pt x="469206" y="383372"/>
                  </a:lnTo>
                  <a:lnTo>
                    <a:pt x="472064" y="385093"/>
                  </a:lnTo>
                  <a:lnTo>
                    <a:pt x="467035" y="386426"/>
                  </a:lnTo>
                  <a:lnTo>
                    <a:pt x="464463" y="389369"/>
                  </a:lnTo>
                  <a:lnTo>
                    <a:pt x="463834" y="395477"/>
                  </a:lnTo>
                  <a:lnTo>
                    <a:pt x="466577" y="405417"/>
                  </a:lnTo>
                  <a:lnTo>
                    <a:pt x="466120" y="408249"/>
                  </a:lnTo>
                  <a:lnTo>
                    <a:pt x="462805" y="405472"/>
                  </a:lnTo>
                  <a:lnTo>
                    <a:pt x="462462" y="402307"/>
                  </a:lnTo>
                  <a:lnTo>
                    <a:pt x="451890" y="392756"/>
                  </a:lnTo>
                  <a:lnTo>
                    <a:pt x="446975" y="394367"/>
                  </a:lnTo>
                  <a:lnTo>
                    <a:pt x="445260" y="389425"/>
                  </a:lnTo>
                  <a:lnTo>
                    <a:pt x="441488" y="387148"/>
                  </a:lnTo>
                  <a:lnTo>
                    <a:pt x="440459" y="384815"/>
                  </a:lnTo>
                  <a:lnTo>
                    <a:pt x="436745" y="385871"/>
                  </a:lnTo>
                  <a:lnTo>
                    <a:pt x="434173" y="390591"/>
                  </a:lnTo>
                  <a:lnTo>
                    <a:pt x="430515" y="392423"/>
                  </a:lnTo>
                  <a:lnTo>
                    <a:pt x="431487" y="395699"/>
                  </a:lnTo>
                  <a:lnTo>
                    <a:pt x="426000" y="392756"/>
                  </a:lnTo>
                  <a:lnTo>
                    <a:pt x="423200" y="394200"/>
                  </a:lnTo>
                  <a:lnTo>
                    <a:pt x="426058" y="398254"/>
                  </a:lnTo>
                  <a:lnTo>
                    <a:pt x="421371" y="399753"/>
                  </a:lnTo>
                  <a:lnTo>
                    <a:pt x="422229" y="406583"/>
                  </a:lnTo>
                  <a:lnTo>
                    <a:pt x="421428" y="412191"/>
                  </a:lnTo>
                  <a:lnTo>
                    <a:pt x="418799" y="418299"/>
                  </a:lnTo>
                  <a:lnTo>
                    <a:pt x="415599" y="419965"/>
                  </a:lnTo>
                  <a:lnTo>
                    <a:pt x="408284" y="419688"/>
                  </a:lnTo>
                  <a:lnTo>
                    <a:pt x="401483" y="423852"/>
                  </a:lnTo>
                  <a:lnTo>
                    <a:pt x="396282" y="425352"/>
                  </a:lnTo>
                  <a:lnTo>
                    <a:pt x="393196" y="427962"/>
                  </a:lnTo>
                  <a:lnTo>
                    <a:pt x="386109" y="427018"/>
                  </a:lnTo>
                  <a:lnTo>
                    <a:pt x="388567" y="423964"/>
                  </a:lnTo>
                  <a:lnTo>
                    <a:pt x="385881" y="420521"/>
                  </a:lnTo>
                  <a:lnTo>
                    <a:pt x="386052" y="416356"/>
                  </a:lnTo>
                  <a:lnTo>
                    <a:pt x="384166" y="415190"/>
                  </a:lnTo>
                  <a:lnTo>
                    <a:pt x="380337" y="419910"/>
                  </a:lnTo>
                  <a:lnTo>
                    <a:pt x="379937" y="417300"/>
                  </a:lnTo>
                  <a:lnTo>
                    <a:pt x="376737" y="413302"/>
                  </a:lnTo>
                  <a:lnTo>
                    <a:pt x="376565" y="407416"/>
                  </a:lnTo>
                  <a:lnTo>
                    <a:pt x="373993" y="408027"/>
                  </a:lnTo>
                  <a:lnTo>
                    <a:pt x="370964" y="414135"/>
                  </a:lnTo>
                  <a:lnTo>
                    <a:pt x="368850" y="413524"/>
                  </a:lnTo>
                  <a:lnTo>
                    <a:pt x="362906" y="418411"/>
                  </a:lnTo>
                  <a:lnTo>
                    <a:pt x="359134" y="417911"/>
                  </a:lnTo>
                  <a:lnTo>
                    <a:pt x="360792" y="411469"/>
                  </a:lnTo>
                  <a:lnTo>
                    <a:pt x="359991" y="409082"/>
                  </a:lnTo>
                  <a:lnTo>
                    <a:pt x="355477" y="410192"/>
                  </a:lnTo>
                  <a:lnTo>
                    <a:pt x="353305" y="404251"/>
                  </a:lnTo>
                  <a:lnTo>
                    <a:pt x="354391" y="399531"/>
                  </a:lnTo>
                  <a:lnTo>
                    <a:pt x="350219" y="397587"/>
                  </a:lnTo>
                  <a:lnTo>
                    <a:pt x="348619" y="399475"/>
                  </a:lnTo>
                  <a:lnTo>
                    <a:pt x="344847" y="398642"/>
                  </a:lnTo>
                  <a:lnTo>
                    <a:pt x="343932" y="395422"/>
                  </a:lnTo>
                  <a:lnTo>
                    <a:pt x="346561" y="392534"/>
                  </a:lnTo>
                  <a:lnTo>
                    <a:pt x="339817" y="384094"/>
                  </a:lnTo>
                  <a:lnTo>
                    <a:pt x="336903" y="382705"/>
                  </a:lnTo>
                  <a:lnTo>
                    <a:pt x="336560" y="377764"/>
                  </a:lnTo>
                  <a:lnTo>
                    <a:pt x="334388" y="377430"/>
                  </a:lnTo>
                  <a:lnTo>
                    <a:pt x="332559" y="380429"/>
                  </a:lnTo>
                  <a:lnTo>
                    <a:pt x="321300" y="382428"/>
                  </a:lnTo>
                  <a:lnTo>
                    <a:pt x="321529" y="387592"/>
                  </a:lnTo>
                  <a:lnTo>
                    <a:pt x="316786" y="388980"/>
                  </a:lnTo>
                  <a:lnTo>
                    <a:pt x="315014" y="394422"/>
                  </a:lnTo>
                  <a:lnTo>
                    <a:pt x="311985" y="394922"/>
                  </a:lnTo>
                  <a:lnTo>
                    <a:pt x="314214" y="403029"/>
                  </a:lnTo>
                  <a:lnTo>
                    <a:pt x="316500" y="403640"/>
                  </a:lnTo>
                  <a:lnTo>
                    <a:pt x="316614" y="411580"/>
                  </a:lnTo>
                  <a:lnTo>
                    <a:pt x="313071" y="415967"/>
                  </a:lnTo>
                  <a:lnTo>
                    <a:pt x="309128" y="414135"/>
                  </a:lnTo>
                  <a:lnTo>
                    <a:pt x="306441" y="416078"/>
                  </a:lnTo>
                  <a:lnTo>
                    <a:pt x="304956" y="421187"/>
                  </a:lnTo>
                  <a:lnTo>
                    <a:pt x="301698" y="420687"/>
                  </a:lnTo>
                  <a:lnTo>
                    <a:pt x="295640" y="422298"/>
                  </a:lnTo>
                  <a:lnTo>
                    <a:pt x="293525" y="421076"/>
                  </a:lnTo>
                  <a:lnTo>
                    <a:pt x="290497" y="423186"/>
                  </a:lnTo>
                  <a:lnTo>
                    <a:pt x="286667" y="421465"/>
                  </a:lnTo>
                  <a:lnTo>
                    <a:pt x="282381" y="422964"/>
                  </a:lnTo>
                  <a:lnTo>
                    <a:pt x="281924" y="426240"/>
                  </a:lnTo>
                  <a:lnTo>
                    <a:pt x="277352" y="430849"/>
                  </a:lnTo>
                  <a:lnTo>
                    <a:pt x="273694" y="431349"/>
                  </a:lnTo>
                  <a:lnTo>
                    <a:pt x="270779" y="434292"/>
                  </a:lnTo>
                  <a:lnTo>
                    <a:pt x="264321" y="436402"/>
                  </a:lnTo>
                  <a:lnTo>
                    <a:pt x="263578" y="437846"/>
                  </a:lnTo>
                  <a:lnTo>
                    <a:pt x="253406" y="441011"/>
                  </a:lnTo>
                  <a:lnTo>
                    <a:pt x="250834" y="442510"/>
                  </a:lnTo>
                  <a:lnTo>
                    <a:pt x="246091" y="442788"/>
                  </a:lnTo>
                  <a:lnTo>
                    <a:pt x="242547" y="441677"/>
                  </a:lnTo>
                  <a:lnTo>
                    <a:pt x="240318" y="444620"/>
                  </a:lnTo>
                  <a:lnTo>
                    <a:pt x="236032" y="444509"/>
                  </a:lnTo>
                  <a:lnTo>
                    <a:pt x="240890" y="451506"/>
                  </a:lnTo>
                  <a:lnTo>
                    <a:pt x="241690" y="455060"/>
                  </a:lnTo>
                  <a:lnTo>
                    <a:pt x="238604" y="464333"/>
                  </a:lnTo>
                  <a:lnTo>
                    <a:pt x="236489" y="464111"/>
                  </a:lnTo>
                  <a:lnTo>
                    <a:pt x="233117" y="469053"/>
                  </a:lnTo>
                  <a:lnTo>
                    <a:pt x="226945" y="472107"/>
                  </a:lnTo>
                  <a:lnTo>
                    <a:pt x="224830" y="477327"/>
                  </a:lnTo>
                  <a:lnTo>
                    <a:pt x="219001" y="472773"/>
                  </a:lnTo>
                  <a:lnTo>
                    <a:pt x="217172" y="467942"/>
                  </a:lnTo>
                  <a:lnTo>
                    <a:pt x="209914" y="467498"/>
                  </a:lnTo>
                  <a:lnTo>
                    <a:pt x="206542" y="470219"/>
                  </a:lnTo>
                  <a:lnTo>
                    <a:pt x="200942" y="468553"/>
                  </a:lnTo>
                  <a:lnTo>
                    <a:pt x="195226" y="463500"/>
                  </a:lnTo>
                  <a:lnTo>
                    <a:pt x="187054" y="462167"/>
                  </a:lnTo>
                  <a:lnTo>
                    <a:pt x="186140" y="459891"/>
                  </a:lnTo>
                  <a:lnTo>
                    <a:pt x="182939" y="460557"/>
                  </a:lnTo>
                  <a:lnTo>
                    <a:pt x="175910" y="459335"/>
                  </a:lnTo>
                  <a:lnTo>
                    <a:pt x="175509" y="456892"/>
                  </a:lnTo>
                  <a:lnTo>
                    <a:pt x="172195" y="453005"/>
                  </a:lnTo>
                  <a:lnTo>
                    <a:pt x="169509" y="446897"/>
                  </a:lnTo>
                  <a:lnTo>
                    <a:pt x="163679" y="445620"/>
                  </a:lnTo>
                  <a:lnTo>
                    <a:pt x="160765" y="447341"/>
                  </a:lnTo>
                  <a:lnTo>
                    <a:pt x="154592" y="447064"/>
                  </a:lnTo>
                  <a:lnTo>
                    <a:pt x="153106" y="443176"/>
                  </a:lnTo>
                  <a:lnTo>
                    <a:pt x="149506" y="440289"/>
                  </a:lnTo>
                  <a:lnTo>
                    <a:pt x="146306" y="441344"/>
                  </a:lnTo>
                  <a:lnTo>
                    <a:pt x="144362" y="444065"/>
                  </a:lnTo>
                  <a:lnTo>
                    <a:pt x="141962" y="443954"/>
                  </a:lnTo>
                  <a:lnTo>
                    <a:pt x="138647" y="447119"/>
                  </a:lnTo>
                  <a:lnTo>
                    <a:pt x="136990" y="448174"/>
                  </a:lnTo>
                  <a:lnTo>
                    <a:pt x="133390" y="452839"/>
                  </a:lnTo>
                  <a:lnTo>
                    <a:pt x="132247" y="458669"/>
                  </a:lnTo>
                  <a:lnTo>
                    <a:pt x="132875" y="461557"/>
                  </a:lnTo>
                  <a:lnTo>
                    <a:pt x="120416" y="465111"/>
                  </a:lnTo>
                  <a:lnTo>
                    <a:pt x="117330" y="467387"/>
                  </a:lnTo>
                  <a:lnTo>
                    <a:pt x="115101" y="472940"/>
                  </a:lnTo>
                  <a:lnTo>
                    <a:pt x="108586" y="474606"/>
                  </a:lnTo>
                  <a:lnTo>
                    <a:pt x="104643" y="478882"/>
                  </a:lnTo>
                  <a:lnTo>
                    <a:pt x="102243" y="476050"/>
                  </a:lnTo>
                  <a:lnTo>
                    <a:pt x="95327" y="474495"/>
                  </a:lnTo>
                  <a:lnTo>
                    <a:pt x="92241" y="469553"/>
                  </a:lnTo>
                  <a:lnTo>
                    <a:pt x="86126" y="467276"/>
                  </a:lnTo>
                  <a:lnTo>
                    <a:pt x="87326" y="464777"/>
                  </a:lnTo>
                  <a:lnTo>
                    <a:pt x="87040" y="458891"/>
                  </a:lnTo>
                  <a:lnTo>
                    <a:pt x="91441" y="452839"/>
                  </a:lnTo>
                  <a:lnTo>
                    <a:pt x="95956" y="449673"/>
                  </a:lnTo>
                  <a:lnTo>
                    <a:pt x="98585" y="443454"/>
                  </a:lnTo>
                  <a:lnTo>
                    <a:pt x="103157" y="440233"/>
                  </a:lnTo>
                  <a:lnTo>
                    <a:pt x="100528" y="434292"/>
                  </a:lnTo>
                  <a:lnTo>
                    <a:pt x="94470" y="433626"/>
                  </a:lnTo>
                  <a:lnTo>
                    <a:pt x="100585" y="431793"/>
                  </a:lnTo>
                  <a:lnTo>
                    <a:pt x="101499" y="427295"/>
                  </a:lnTo>
                  <a:lnTo>
                    <a:pt x="104928" y="422631"/>
                  </a:lnTo>
                  <a:lnTo>
                    <a:pt x="104186" y="419799"/>
                  </a:lnTo>
                  <a:lnTo>
                    <a:pt x="106929" y="417855"/>
                  </a:lnTo>
                  <a:lnTo>
                    <a:pt x="111387" y="423075"/>
                  </a:lnTo>
                  <a:lnTo>
                    <a:pt x="113330" y="422409"/>
                  </a:lnTo>
                  <a:lnTo>
                    <a:pt x="111844" y="416856"/>
                  </a:lnTo>
                  <a:lnTo>
                    <a:pt x="113673" y="415690"/>
                  </a:lnTo>
                  <a:lnTo>
                    <a:pt x="112701" y="412913"/>
                  </a:lnTo>
                  <a:lnTo>
                    <a:pt x="105271" y="412358"/>
                  </a:lnTo>
                  <a:lnTo>
                    <a:pt x="100985" y="409470"/>
                  </a:lnTo>
                  <a:lnTo>
                    <a:pt x="96356" y="409526"/>
                  </a:lnTo>
                  <a:lnTo>
                    <a:pt x="96928" y="403251"/>
                  </a:lnTo>
                  <a:lnTo>
                    <a:pt x="94127" y="402418"/>
                  </a:lnTo>
                  <a:lnTo>
                    <a:pt x="89555" y="398531"/>
                  </a:lnTo>
                  <a:lnTo>
                    <a:pt x="87383" y="398753"/>
                  </a:lnTo>
                  <a:lnTo>
                    <a:pt x="88641" y="385982"/>
                  </a:lnTo>
                  <a:lnTo>
                    <a:pt x="85612" y="385760"/>
                  </a:lnTo>
                  <a:lnTo>
                    <a:pt x="81840" y="389091"/>
                  </a:lnTo>
                  <a:lnTo>
                    <a:pt x="78696" y="389036"/>
                  </a:lnTo>
                  <a:lnTo>
                    <a:pt x="77325" y="391368"/>
                  </a:lnTo>
                  <a:lnTo>
                    <a:pt x="75839" y="388592"/>
                  </a:lnTo>
                  <a:lnTo>
                    <a:pt x="77439" y="386426"/>
                  </a:lnTo>
                  <a:lnTo>
                    <a:pt x="76753" y="380706"/>
                  </a:lnTo>
                  <a:lnTo>
                    <a:pt x="73096" y="378707"/>
                  </a:lnTo>
                  <a:lnTo>
                    <a:pt x="67838" y="378374"/>
                  </a:lnTo>
                  <a:lnTo>
                    <a:pt x="65780" y="373321"/>
                  </a:lnTo>
                  <a:lnTo>
                    <a:pt x="67495" y="361715"/>
                  </a:lnTo>
                  <a:lnTo>
                    <a:pt x="71381" y="364825"/>
                  </a:lnTo>
                  <a:lnTo>
                    <a:pt x="73896" y="361604"/>
                  </a:lnTo>
                  <a:lnTo>
                    <a:pt x="76296" y="353331"/>
                  </a:lnTo>
                  <a:lnTo>
                    <a:pt x="77953" y="350554"/>
                  </a:lnTo>
                  <a:lnTo>
                    <a:pt x="75439" y="346334"/>
                  </a:lnTo>
                  <a:lnTo>
                    <a:pt x="77668" y="344502"/>
                  </a:lnTo>
                  <a:lnTo>
                    <a:pt x="80640" y="336061"/>
                  </a:lnTo>
                  <a:lnTo>
                    <a:pt x="79668" y="328176"/>
                  </a:lnTo>
                  <a:lnTo>
                    <a:pt x="83326" y="329731"/>
                  </a:lnTo>
                  <a:lnTo>
                    <a:pt x="86012" y="325233"/>
                  </a:lnTo>
                  <a:lnTo>
                    <a:pt x="85097" y="319902"/>
                  </a:lnTo>
                  <a:lnTo>
                    <a:pt x="87898" y="313572"/>
                  </a:lnTo>
                  <a:lnTo>
                    <a:pt x="87326" y="310851"/>
                  </a:lnTo>
                  <a:lnTo>
                    <a:pt x="91955" y="304188"/>
                  </a:lnTo>
                  <a:lnTo>
                    <a:pt x="98185" y="302355"/>
                  </a:lnTo>
                  <a:lnTo>
                    <a:pt x="100471" y="298024"/>
                  </a:lnTo>
                  <a:lnTo>
                    <a:pt x="98642" y="295914"/>
                  </a:lnTo>
                  <a:lnTo>
                    <a:pt x="98756" y="292138"/>
                  </a:lnTo>
                  <a:lnTo>
                    <a:pt x="95613" y="290305"/>
                  </a:lnTo>
                  <a:lnTo>
                    <a:pt x="96242" y="287584"/>
                  </a:lnTo>
                  <a:lnTo>
                    <a:pt x="92527" y="283142"/>
                  </a:lnTo>
                  <a:lnTo>
                    <a:pt x="89955" y="282753"/>
                  </a:lnTo>
                  <a:lnTo>
                    <a:pt x="90755" y="278200"/>
                  </a:lnTo>
                  <a:lnTo>
                    <a:pt x="88641" y="275923"/>
                  </a:lnTo>
                  <a:lnTo>
                    <a:pt x="82297" y="277034"/>
                  </a:lnTo>
                  <a:lnTo>
                    <a:pt x="79611" y="274646"/>
                  </a:lnTo>
                  <a:lnTo>
                    <a:pt x="80411" y="270315"/>
                  </a:lnTo>
                  <a:lnTo>
                    <a:pt x="76353" y="263596"/>
                  </a:lnTo>
                  <a:lnTo>
                    <a:pt x="73953" y="265983"/>
                  </a:lnTo>
                  <a:lnTo>
                    <a:pt x="69781" y="272758"/>
                  </a:lnTo>
                  <a:lnTo>
                    <a:pt x="66066" y="273591"/>
                  </a:lnTo>
                  <a:lnTo>
                    <a:pt x="62466" y="271426"/>
                  </a:lnTo>
                  <a:lnTo>
                    <a:pt x="61894" y="273091"/>
                  </a:lnTo>
                  <a:lnTo>
                    <a:pt x="57608" y="272814"/>
                  </a:lnTo>
                  <a:lnTo>
                    <a:pt x="51893" y="270093"/>
                  </a:lnTo>
                  <a:lnTo>
                    <a:pt x="48235" y="270981"/>
                  </a:lnTo>
                  <a:lnTo>
                    <a:pt x="43320" y="277700"/>
                  </a:lnTo>
                  <a:lnTo>
                    <a:pt x="43263" y="283753"/>
                  </a:lnTo>
                  <a:lnTo>
                    <a:pt x="37776" y="284086"/>
                  </a:lnTo>
                  <a:lnTo>
                    <a:pt x="32633" y="283087"/>
                  </a:lnTo>
                  <a:lnTo>
                    <a:pt x="24518" y="284031"/>
                  </a:lnTo>
                  <a:lnTo>
                    <a:pt x="20231" y="282198"/>
                  </a:lnTo>
                  <a:lnTo>
                    <a:pt x="19888" y="279866"/>
                  </a:lnTo>
                  <a:lnTo>
                    <a:pt x="15031" y="276478"/>
                  </a:lnTo>
                  <a:lnTo>
                    <a:pt x="13659" y="272480"/>
                  </a:lnTo>
                  <a:lnTo>
                    <a:pt x="14631" y="265650"/>
                  </a:lnTo>
                  <a:lnTo>
                    <a:pt x="15945" y="262819"/>
                  </a:lnTo>
                  <a:lnTo>
                    <a:pt x="11487" y="260098"/>
                  </a:lnTo>
                  <a:lnTo>
                    <a:pt x="9658" y="254711"/>
                  </a:lnTo>
                  <a:lnTo>
                    <a:pt x="11202" y="248825"/>
                  </a:lnTo>
                  <a:lnTo>
                    <a:pt x="16517" y="246438"/>
                  </a:lnTo>
                  <a:lnTo>
                    <a:pt x="15031" y="243161"/>
                  </a:lnTo>
                  <a:lnTo>
                    <a:pt x="16116" y="238441"/>
                  </a:lnTo>
                  <a:lnTo>
                    <a:pt x="14116" y="237109"/>
                  </a:lnTo>
                  <a:lnTo>
                    <a:pt x="12116" y="231389"/>
                  </a:lnTo>
                  <a:lnTo>
                    <a:pt x="9601" y="228224"/>
                  </a:lnTo>
                  <a:lnTo>
                    <a:pt x="6858" y="227946"/>
                  </a:lnTo>
                  <a:lnTo>
                    <a:pt x="2000" y="232611"/>
                  </a:lnTo>
                  <a:lnTo>
                    <a:pt x="2057" y="229668"/>
                  </a:lnTo>
                  <a:lnTo>
                    <a:pt x="0" y="226891"/>
                  </a:lnTo>
                  <a:lnTo>
                    <a:pt x="1200" y="225059"/>
                  </a:lnTo>
                  <a:lnTo>
                    <a:pt x="5429" y="226502"/>
                  </a:lnTo>
                  <a:lnTo>
                    <a:pt x="4744" y="223671"/>
                  </a:lnTo>
                  <a:lnTo>
                    <a:pt x="1772" y="223282"/>
                  </a:lnTo>
                  <a:lnTo>
                    <a:pt x="2972" y="220783"/>
                  </a:lnTo>
                  <a:lnTo>
                    <a:pt x="8801" y="220172"/>
                  </a:lnTo>
                  <a:lnTo>
                    <a:pt x="13659" y="211454"/>
                  </a:lnTo>
                  <a:lnTo>
                    <a:pt x="18574" y="207234"/>
                  </a:lnTo>
                  <a:lnTo>
                    <a:pt x="18460" y="205679"/>
                  </a:lnTo>
                  <a:lnTo>
                    <a:pt x="24518" y="203958"/>
                  </a:lnTo>
                  <a:lnTo>
                    <a:pt x="25318" y="198794"/>
                  </a:lnTo>
                  <a:lnTo>
                    <a:pt x="28004" y="197072"/>
                  </a:lnTo>
                  <a:lnTo>
                    <a:pt x="28175" y="193130"/>
                  </a:lnTo>
                  <a:lnTo>
                    <a:pt x="30690" y="187021"/>
                  </a:lnTo>
                  <a:lnTo>
                    <a:pt x="32919" y="188965"/>
                  </a:lnTo>
                  <a:lnTo>
                    <a:pt x="38405" y="188576"/>
                  </a:lnTo>
                  <a:lnTo>
                    <a:pt x="38577" y="193296"/>
                  </a:lnTo>
                  <a:lnTo>
                    <a:pt x="44806" y="198849"/>
                  </a:lnTo>
                  <a:lnTo>
                    <a:pt x="47549" y="198072"/>
                  </a:lnTo>
                  <a:lnTo>
                    <a:pt x="53036" y="205901"/>
                  </a:lnTo>
                  <a:lnTo>
                    <a:pt x="56522" y="202348"/>
                  </a:lnTo>
                  <a:lnTo>
                    <a:pt x="60065" y="202903"/>
                  </a:lnTo>
                  <a:lnTo>
                    <a:pt x="59951" y="198238"/>
                  </a:lnTo>
                  <a:lnTo>
                    <a:pt x="64409" y="194296"/>
                  </a:lnTo>
                  <a:lnTo>
                    <a:pt x="65609" y="190853"/>
                  </a:lnTo>
                  <a:lnTo>
                    <a:pt x="70695" y="184523"/>
                  </a:lnTo>
                  <a:lnTo>
                    <a:pt x="80354" y="190131"/>
                  </a:lnTo>
                  <a:lnTo>
                    <a:pt x="83097" y="190076"/>
                  </a:lnTo>
                  <a:lnTo>
                    <a:pt x="87040" y="199182"/>
                  </a:lnTo>
                  <a:lnTo>
                    <a:pt x="89898" y="198738"/>
                  </a:lnTo>
                  <a:lnTo>
                    <a:pt x="93727" y="201348"/>
                  </a:lnTo>
                  <a:lnTo>
                    <a:pt x="106986" y="197294"/>
                  </a:lnTo>
                  <a:lnTo>
                    <a:pt x="108529" y="200237"/>
                  </a:lnTo>
                  <a:lnTo>
                    <a:pt x="113501" y="196517"/>
                  </a:lnTo>
                  <a:lnTo>
                    <a:pt x="116473" y="198683"/>
                  </a:lnTo>
                  <a:lnTo>
                    <a:pt x="116016" y="202125"/>
                  </a:lnTo>
                  <a:lnTo>
                    <a:pt x="117845" y="203014"/>
                  </a:lnTo>
                  <a:lnTo>
                    <a:pt x="121731" y="199238"/>
                  </a:lnTo>
                  <a:lnTo>
                    <a:pt x="130761" y="193796"/>
                  </a:lnTo>
                  <a:lnTo>
                    <a:pt x="136076" y="189687"/>
                  </a:lnTo>
                  <a:lnTo>
                    <a:pt x="140991" y="189687"/>
                  </a:lnTo>
                  <a:lnTo>
                    <a:pt x="146877" y="192352"/>
                  </a:lnTo>
                  <a:lnTo>
                    <a:pt x="146706" y="195018"/>
                  </a:lnTo>
                  <a:lnTo>
                    <a:pt x="151392" y="187799"/>
                  </a:lnTo>
                  <a:lnTo>
                    <a:pt x="151506" y="182301"/>
                  </a:lnTo>
                  <a:lnTo>
                    <a:pt x="153907" y="179636"/>
                  </a:lnTo>
                  <a:lnTo>
                    <a:pt x="151335" y="176249"/>
                  </a:lnTo>
                  <a:lnTo>
                    <a:pt x="153564" y="172528"/>
                  </a:lnTo>
                  <a:lnTo>
                    <a:pt x="158021" y="169474"/>
                  </a:lnTo>
                  <a:lnTo>
                    <a:pt x="157221" y="167364"/>
                  </a:lnTo>
                  <a:lnTo>
                    <a:pt x="158364" y="159701"/>
                  </a:lnTo>
                  <a:lnTo>
                    <a:pt x="162594" y="155092"/>
                  </a:lnTo>
                  <a:lnTo>
                    <a:pt x="170595" y="152316"/>
                  </a:lnTo>
                  <a:lnTo>
                    <a:pt x="176938" y="152982"/>
                  </a:lnTo>
                  <a:lnTo>
                    <a:pt x="181739" y="158146"/>
                  </a:lnTo>
                  <a:lnTo>
                    <a:pt x="185911" y="158591"/>
                  </a:lnTo>
                  <a:lnTo>
                    <a:pt x="187625" y="163755"/>
                  </a:lnTo>
                  <a:lnTo>
                    <a:pt x="191397" y="161922"/>
                  </a:lnTo>
                  <a:lnTo>
                    <a:pt x="196598" y="161922"/>
                  </a:lnTo>
                  <a:lnTo>
                    <a:pt x="196827" y="159590"/>
                  </a:lnTo>
                  <a:lnTo>
                    <a:pt x="200999" y="158313"/>
                  </a:lnTo>
                  <a:lnTo>
                    <a:pt x="208485" y="159479"/>
                  </a:lnTo>
                  <a:lnTo>
                    <a:pt x="210314" y="156814"/>
                  </a:lnTo>
                  <a:lnTo>
                    <a:pt x="215401" y="155314"/>
                  </a:lnTo>
                  <a:lnTo>
                    <a:pt x="215915" y="157091"/>
                  </a:lnTo>
                  <a:lnTo>
                    <a:pt x="221173" y="154981"/>
                  </a:lnTo>
                  <a:lnTo>
                    <a:pt x="224716" y="155314"/>
                  </a:lnTo>
                  <a:lnTo>
                    <a:pt x="228488" y="152149"/>
                  </a:lnTo>
                  <a:lnTo>
                    <a:pt x="233746" y="151872"/>
                  </a:lnTo>
                  <a:lnTo>
                    <a:pt x="240490" y="154537"/>
                  </a:lnTo>
                  <a:lnTo>
                    <a:pt x="245062" y="153149"/>
                  </a:lnTo>
                  <a:lnTo>
                    <a:pt x="251005" y="148818"/>
                  </a:lnTo>
                  <a:lnTo>
                    <a:pt x="253863" y="143542"/>
                  </a:lnTo>
                  <a:lnTo>
                    <a:pt x="252720" y="139378"/>
                  </a:lnTo>
                  <a:lnTo>
                    <a:pt x="250834" y="139322"/>
                  </a:lnTo>
                  <a:lnTo>
                    <a:pt x="251120" y="135380"/>
                  </a:lnTo>
                  <a:lnTo>
                    <a:pt x="253006" y="133714"/>
                  </a:lnTo>
                  <a:lnTo>
                    <a:pt x="249119" y="127994"/>
                  </a:lnTo>
                  <a:lnTo>
                    <a:pt x="245405" y="127494"/>
                  </a:lnTo>
                  <a:lnTo>
                    <a:pt x="247291" y="121719"/>
                  </a:lnTo>
                  <a:lnTo>
                    <a:pt x="241747" y="114612"/>
                  </a:lnTo>
                  <a:lnTo>
                    <a:pt x="236032" y="111613"/>
                  </a:lnTo>
                  <a:lnTo>
                    <a:pt x="231231" y="111613"/>
                  </a:lnTo>
                  <a:lnTo>
                    <a:pt x="220316" y="117388"/>
                  </a:lnTo>
                  <a:lnTo>
                    <a:pt x="217344" y="113668"/>
                  </a:lnTo>
                  <a:lnTo>
                    <a:pt x="212829" y="116166"/>
                  </a:lnTo>
                  <a:lnTo>
                    <a:pt x="209628" y="111946"/>
                  </a:lnTo>
                  <a:lnTo>
                    <a:pt x="212314" y="103728"/>
                  </a:lnTo>
                  <a:lnTo>
                    <a:pt x="208485" y="101840"/>
                  </a:lnTo>
                  <a:lnTo>
                    <a:pt x="206257" y="96509"/>
                  </a:lnTo>
                  <a:lnTo>
                    <a:pt x="202827" y="93400"/>
                  </a:lnTo>
                  <a:lnTo>
                    <a:pt x="200713" y="96287"/>
                  </a:lnTo>
                  <a:lnTo>
                    <a:pt x="200713" y="96287"/>
                  </a:lnTo>
                  <a:lnTo>
                    <a:pt x="198198" y="96842"/>
                  </a:lnTo>
                  <a:lnTo>
                    <a:pt x="197512" y="100119"/>
                  </a:lnTo>
                  <a:lnTo>
                    <a:pt x="193684" y="98841"/>
                  </a:lnTo>
                  <a:lnTo>
                    <a:pt x="189111" y="94621"/>
                  </a:lnTo>
                  <a:lnTo>
                    <a:pt x="190540" y="90568"/>
                  </a:lnTo>
                  <a:lnTo>
                    <a:pt x="189511" y="83349"/>
                  </a:lnTo>
                  <a:lnTo>
                    <a:pt x="186597" y="82516"/>
                  </a:lnTo>
                  <a:lnTo>
                    <a:pt x="187625" y="74187"/>
                  </a:lnTo>
                  <a:lnTo>
                    <a:pt x="193112" y="72465"/>
                  </a:lnTo>
                  <a:lnTo>
                    <a:pt x="194084" y="66690"/>
                  </a:lnTo>
                  <a:lnTo>
                    <a:pt x="195912" y="66912"/>
                  </a:lnTo>
                  <a:lnTo>
                    <a:pt x="198884" y="63747"/>
                  </a:lnTo>
                  <a:lnTo>
                    <a:pt x="200027" y="66524"/>
                  </a:lnTo>
                  <a:lnTo>
                    <a:pt x="202542" y="64358"/>
                  </a:lnTo>
                  <a:lnTo>
                    <a:pt x="204771" y="65524"/>
                  </a:lnTo>
                  <a:lnTo>
                    <a:pt x="211857" y="66024"/>
                  </a:lnTo>
                  <a:lnTo>
                    <a:pt x="212314" y="58028"/>
                  </a:lnTo>
                  <a:lnTo>
                    <a:pt x="216772" y="56362"/>
                  </a:lnTo>
                  <a:lnTo>
                    <a:pt x="219458" y="48477"/>
                  </a:lnTo>
                  <a:lnTo>
                    <a:pt x="222659" y="50309"/>
                  </a:lnTo>
                  <a:lnTo>
                    <a:pt x="225402" y="55473"/>
                  </a:lnTo>
                  <a:lnTo>
                    <a:pt x="230488" y="56862"/>
                  </a:lnTo>
                  <a:lnTo>
                    <a:pt x="232146" y="61693"/>
                  </a:lnTo>
                  <a:lnTo>
                    <a:pt x="236318" y="60971"/>
                  </a:lnTo>
                  <a:lnTo>
                    <a:pt x="238432" y="62415"/>
                  </a:lnTo>
                  <a:lnTo>
                    <a:pt x="239690" y="66690"/>
                  </a:lnTo>
                  <a:lnTo>
                    <a:pt x="246205" y="71910"/>
                  </a:lnTo>
                  <a:lnTo>
                    <a:pt x="249691" y="72132"/>
                  </a:lnTo>
                  <a:lnTo>
                    <a:pt x="250834" y="75519"/>
                  </a:lnTo>
                  <a:lnTo>
                    <a:pt x="254949" y="78851"/>
                  </a:lnTo>
                  <a:lnTo>
                    <a:pt x="257749" y="78185"/>
                  </a:lnTo>
                  <a:lnTo>
                    <a:pt x="257292" y="73354"/>
                  </a:lnTo>
                  <a:lnTo>
                    <a:pt x="259978" y="68689"/>
                  </a:lnTo>
                  <a:lnTo>
                    <a:pt x="266836" y="72854"/>
                  </a:lnTo>
                  <a:lnTo>
                    <a:pt x="269408" y="71355"/>
                  </a:lnTo>
                  <a:lnTo>
                    <a:pt x="265865" y="66968"/>
                  </a:lnTo>
                  <a:lnTo>
                    <a:pt x="268265" y="66413"/>
                  </a:lnTo>
                  <a:lnTo>
                    <a:pt x="269179" y="59027"/>
                  </a:lnTo>
                  <a:lnTo>
                    <a:pt x="271580" y="57306"/>
                  </a:lnTo>
                  <a:lnTo>
                    <a:pt x="268208" y="50476"/>
                  </a:lnTo>
                  <a:lnTo>
                    <a:pt x="265407" y="48477"/>
                  </a:lnTo>
                  <a:lnTo>
                    <a:pt x="264607" y="42535"/>
                  </a:lnTo>
                  <a:lnTo>
                    <a:pt x="266550" y="40869"/>
                  </a:lnTo>
                  <a:lnTo>
                    <a:pt x="274666" y="48977"/>
                  </a:lnTo>
                  <a:lnTo>
                    <a:pt x="274609" y="52919"/>
                  </a:lnTo>
                  <a:lnTo>
                    <a:pt x="277066" y="55806"/>
                  </a:lnTo>
                  <a:lnTo>
                    <a:pt x="279809" y="55862"/>
                  </a:lnTo>
                  <a:lnTo>
                    <a:pt x="279866" y="58416"/>
                  </a:lnTo>
                  <a:lnTo>
                    <a:pt x="283010" y="60304"/>
                  </a:lnTo>
                  <a:lnTo>
                    <a:pt x="279924" y="60749"/>
                  </a:lnTo>
                  <a:lnTo>
                    <a:pt x="281638" y="63081"/>
                  </a:lnTo>
                  <a:lnTo>
                    <a:pt x="278838" y="66246"/>
                  </a:lnTo>
                  <a:lnTo>
                    <a:pt x="279638" y="70855"/>
                  </a:lnTo>
                  <a:lnTo>
                    <a:pt x="275237" y="73576"/>
                  </a:lnTo>
                  <a:lnTo>
                    <a:pt x="274952" y="77629"/>
                  </a:lnTo>
                  <a:lnTo>
                    <a:pt x="281238" y="75686"/>
                  </a:lnTo>
                  <a:lnTo>
                    <a:pt x="287296" y="78518"/>
                  </a:lnTo>
                  <a:lnTo>
                    <a:pt x="288268" y="81294"/>
                  </a:lnTo>
                  <a:lnTo>
                    <a:pt x="291868" y="79517"/>
                  </a:lnTo>
                  <a:lnTo>
                    <a:pt x="289925" y="74131"/>
                  </a:lnTo>
                  <a:lnTo>
                    <a:pt x="291068" y="70300"/>
                  </a:lnTo>
                  <a:lnTo>
                    <a:pt x="294726" y="69411"/>
                  </a:lnTo>
                  <a:lnTo>
                    <a:pt x="292782" y="64747"/>
                  </a:lnTo>
                  <a:lnTo>
                    <a:pt x="295354" y="62692"/>
                  </a:lnTo>
                  <a:lnTo>
                    <a:pt x="297469" y="66635"/>
                  </a:lnTo>
                  <a:lnTo>
                    <a:pt x="299640" y="63025"/>
                  </a:lnTo>
                  <a:lnTo>
                    <a:pt x="302955" y="62914"/>
                  </a:lnTo>
                  <a:lnTo>
                    <a:pt x="305070" y="55362"/>
                  </a:lnTo>
                  <a:lnTo>
                    <a:pt x="302898" y="55973"/>
                  </a:lnTo>
                  <a:lnTo>
                    <a:pt x="299012" y="48977"/>
                  </a:lnTo>
                  <a:lnTo>
                    <a:pt x="301012" y="46367"/>
                  </a:lnTo>
                  <a:lnTo>
                    <a:pt x="303470" y="46755"/>
                  </a:lnTo>
                  <a:lnTo>
                    <a:pt x="308213" y="43312"/>
                  </a:lnTo>
                  <a:lnTo>
                    <a:pt x="310842" y="47866"/>
                  </a:lnTo>
                  <a:lnTo>
                    <a:pt x="314271" y="46866"/>
                  </a:lnTo>
                  <a:lnTo>
                    <a:pt x="313814" y="38926"/>
                  </a:lnTo>
                  <a:lnTo>
                    <a:pt x="317129" y="37815"/>
                  </a:lnTo>
                  <a:lnTo>
                    <a:pt x="316843" y="35594"/>
                  </a:lnTo>
                  <a:lnTo>
                    <a:pt x="328501" y="35039"/>
                  </a:lnTo>
                  <a:lnTo>
                    <a:pt x="334502" y="37093"/>
                  </a:lnTo>
                  <a:lnTo>
                    <a:pt x="333417" y="40314"/>
                  </a:lnTo>
                  <a:lnTo>
                    <a:pt x="336445" y="40536"/>
                  </a:lnTo>
                  <a:lnTo>
                    <a:pt x="334903" y="42480"/>
                  </a:lnTo>
                  <a:lnTo>
                    <a:pt x="335702" y="47255"/>
                  </a:lnTo>
                  <a:lnTo>
                    <a:pt x="338217" y="48366"/>
                  </a:lnTo>
                  <a:lnTo>
                    <a:pt x="339589" y="45145"/>
                  </a:lnTo>
                  <a:lnTo>
                    <a:pt x="345761" y="43201"/>
                  </a:lnTo>
                  <a:lnTo>
                    <a:pt x="346847" y="39481"/>
                  </a:lnTo>
                  <a:lnTo>
                    <a:pt x="350962" y="39203"/>
                  </a:lnTo>
                  <a:lnTo>
                    <a:pt x="353705" y="32540"/>
                  </a:lnTo>
                  <a:lnTo>
                    <a:pt x="356277" y="29097"/>
                  </a:lnTo>
                  <a:lnTo>
                    <a:pt x="353648" y="27376"/>
                  </a:lnTo>
                  <a:lnTo>
                    <a:pt x="352162" y="23822"/>
                  </a:lnTo>
                  <a:lnTo>
                    <a:pt x="349133" y="22156"/>
                  </a:lnTo>
                  <a:lnTo>
                    <a:pt x="352047" y="18769"/>
                  </a:lnTo>
                  <a:lnTo>
                    <a:pt x="349647" y="13438"/>
                  </a:lnTo>
                  <a:lnTo>
                    <a:pt x="353591" y="13105"/>
                  </a:lnTo>
                  <a:lnTo>
                    <a:pt x="355019" y="9495"/>
                  </a:lnTo>
                  <a:lnTo>
                    <a:pt x="353248" y="8496"/>
                  </a:lnTo>
                  <a:lnTo>
                    <a:pt x="352619" y="3554"/>
                  </a:lnTo>
                  <a:lnTo>
                    <a:pt x="356277" y="1499"/>
                  </a:lnTo>
                  <a:lnTo>
                    <a:pt x="360506" y="4664"/>
                  </a:lnTo>
                  <a:lnTo>
                    <a:pt x="368278" y="0"/>
                  </a:lnTo>
                  <a:lnTo>
                    <a:pt x="369993" y="7219"/>
                  </a:lnTo>
                  <a:lnTo>
                    <a:pt x="371536" y="5664"/>
                  </a:lnTo>
                  <a:lnTo>
                    <a:pt x="376565" y="5886"/>
                  </a:lnTo>
                  <a:lnTo>
                    <a:pt x="380337" y="8163"/>
                  </a:lnTo>
                  <a:lnTo>
                    <a:pt x="384852" y="1943"/>
                  </a:lnTo>
                  <a:lnTo>
                    <a:pt x="390567" y="8385"/>
                  </a:lnTo>
                  <a:lnTo>
                    <a:pt x="388167" y="18047"/>
                  </a:lnTo>
                  <a:lnTo>
                    <a:pt x="391767" y="19546"/>
                  </a:lnTo>
                  <a:lnTo>
                    <a:pt x="390510" y="24821"/>
                  </a:lnTo>
                  <a:lnTo>
                    <a:pt x="395825" y="27376"/>
                  </a:lnTo>
                  <a:lnTo>
                    <a:pt x="397254" y="22489"/>
                  </a:lnTo>
                  <a:lnTo>
                    <a:pt x="399654" y="22378"/>
                  </a:lnTo>
                  <a:lnTo>
                    <a:pt x="401254" y="19713"/>
                  </a:lnTo>
                  <a:lnTo>
                    <a:pt x="410570" y="18935"/>
                  </a:lnTo>
                  <a:lnTo>
                    <a:pt x="414685" y="13993"/>
                  </a:lnTo>
                  <a:lnTo>
                    <a:pt x="422057" y="17492"/>
                  </a:lnTo>
                  <a:lnTo>
                    <a:pt x="426058" y="15492"/>
                  </a:lnTo>
                  <a:lnTo>
                    <a:pt x="431887" y="18880"/>
                  </a:lnTo>
                  <a:lnTo>
                    <a:pt x="433887" y="13438"/>
                  </a:lnTo>
                  <a:lnTo>
                    <a:pt x="436573" y="14771"/>
                  </a:lnTo>
                  <a:lnTo>
                    <a:pt x="435773" y="18324"/>
                  </a:lnTo>
                  <a:lnTo>
                    <a:pt x="437773" y="27265"/>
                  </a:lnTo>
                  <a:lnTo>
                    <a:pt x="440174" y="29153"/>
                  </a:lnTo>
                  <a:lnTo>
                    <a:pt x="441317" y="34483"/>
                  </a:lnTo>
                  <a:lnTo>
                    <a:pt x="440288" y="38037"/>
                  </a:lnTo>
                  <a:lnTo>
                    <a:pt x="440859" y="42702"/>
                  </a:lnTo>
                  <a:lnTo>
                    <a:pt x="443946" y="44035"/>
                  </a:lnTo>
                  <a:lnTo>
                    <a:pt x="443889" y="47310"/>
                  </a:lnTo>
                  <a:lnTo>
                    <a:pt x="440345" y="51086"/>
                  </a:lnTo>
                  <a:lnTo>
                    <a:pt x="438974" y="57139"/>
                  </a:lnTo>
                  <a:lnTo>
                    <a:pt x="448861" y="61915"/>
                  </a:lnTo>
                  <a:lnTo>
                    <a:pt x="454633" y="62692"/>
                  </a:lnTo>
                  <a:lnTo>
                    <a:pt x="454747" y="61526"/>
                  </a:lnTo>
                  <a:lnTo>
                    <a:pt x="461548" y="59194"/>
                  </a:lnTo>
                  <a:lnTo>
                    <a:pt x="467149" y="63247"/>
                  </a:lnTo>
                  <a:lnTo>
                    <a:pt x="464234" y="66468"/>
                  </a:lnTo>
                  <a:lnTo>
                    <a:pt x="464806" y="71910"/>
                  </a:lnTo>
                  <a:lnTo>
                    <a:pt x="461377" y="72798"/>
                  </a:lnTo>
                  <a:lnTo>
                    <a:pt x="462577" y="79906"/>
                  </a:lnTo>
                  <a:lnTo>
                    <a:pt x="464691" y="82849"/>
                  </a:lnTo>
                  <a:lnTo>
                    <a:pt x="464634" y="85848"/>
                  </a:lnTo>
                  <a:lnTo>
                    <a:pt x="461605" y="88069"/>
                  </a:lnTo>
                  <a:lnTo>
                    <a:pt x="461948" y="92622"/>
                  </a:lnTo>
                  <a:lnTo>
                    <a:pt x="464863" y="94566"/>
                  </a:lnTo>
                  <a:lnTo>
                    <a:pt x="470063" y="93566"/>
                  </a:lnTo>
                  <a:lnTo>
                    <a:pt x="469035" y="90845"/>
                  </a:lnTo>
                  <a:lnTo>
                    <a:pt x="472807" y="86514"/>
                  </a:lnTo>
                  <a:lnTo>
                    <a:pt x="472007" y="84293"/>
                  </a:lnTo>
                  <a:lnTo>
                    <a:pt x="467549" y="80628"/>
                  </a:lnTo>
                  <a:lnTo>
                    <a:pt x="469092" y="78518"/>
                  </a:lnTo>
                  <a:lnTo>
                    <a:pt x="473093" y="77963"/>
                  </a:lnTo>
                  <a:lnTo>
                    <a:pt x="473950" y="75963"/>
                  </a:lnTo>
                  <a:lnTo>
                    <a:pt x="477379" y="81239"/>
                  </a:lnTo>
                  <a:lnTo>
                    <a:pt x="480522" y="83904"/>
                  </a:lnTo>
                  <a:lnTo>
                    <a:pt x="478636" y="87680"/>
                  </a:lnTo>
                  <a:lnTo>
                    <a:pt x="480808" y="88680"/>
                  </a:lnTo>
                  <a:lnTo>
                    <a:pt x="478808" y="96731"/>
                  </a:lnTo>
                  <a:lnTo>
                    <a:pt x="475550" y="99064"/>
                  </a:lnTo>
                  <a:lnTo>
                    <a:pt x="476636" y="104728"/>
                  </a:lnTo>
                  <a:lnTo>
                    <a:pt x="479836" y="106338"/>
                  </a:lnTo>
                  <a:lnTo>
                    <a:pt x="484351" y="102951"/>
                  </a:lnTo>
                  <a:lnTo>
                    <a:pt x="487494" y="107726"/>
                  </a:lnTo>
                  <a:lnTo>
                    <a:pt x="491209" y="105616"/>
                  </a:lnTo>
                  <a:lnTo>
                    <a:pt x="493838" y="105894"/>
                  </a:lnTo>
                  <a:lnTo>
                    <a:pt x="494410" y="108726"/>
                  </a:lnTo>
                  <a:lnTo>
                    <a:pt x="501439" y="111613"/>
                  </a:lnTo>
                  <a:lnTo>
                    <a:pt x="503382" y="105560"/>
                  </a:lnTo>
                  <a:lnTo>
                    <a:pt x="508926" y="109336"/>
                  </a:lnTo>
                  <a:lnTo>
                    <a:pt x="510355" y="107448"/>
                  </a:lnTo>
                  <a:lnTo>
                    <a:pt x="508469" y="102673"/>
                  </a:lnTo>
                  <a:lnTo>
                    <a:pt x="511784" y="99508"/>
                  </a:lnTo>
                  <a:lnTo>
                    <a:pt x="515041" y="91900"/>
                  </a:lnTo>
                  <a:lnTo>
                    <a:pt x="515155" y="84793"/>
                  </a:lnTo>
                  <a:lnTo>
                    <a:pt x="518699" y="79129"/>
                  </a:lnTo>
                  <a:lnTo>
                    <a:pt x="522585" y="78740"/>
                  </a:lnTo>
                  <a:close/>
                  <a:moveTo>
                    <a:pt x="545102" y="251046"/>
                  </a:moveTo>
                  <a:lnTo>
                    <a:pt x="544245" y="250824"/>
                  </a:lnTo>
                  <a:lnTo>
                    <a:pt x="542931" y="247715"/>
                  </a:lnTo>
                  <a:lnTo>
                    <a:pt x="546074" y="244216"/>
                  </a:lnTo>
                  <a:lnTo>
                    <a:pt x="548188" y="246049"/>
                  </a:lnTo>
                  <a:lnTo>
                    <a:pt x="548531" y="249991"/>
                  </a:lnTo>
                  <a:lnTo>
                    <a:pt x="547045" y="252546"/>
                  </a:lnTo>
                  <a:lnTo>
                    <a:pt x="549389" y="259431"/>
                  </a:lnTo>
                  <a:lnTo>
                    <a:pt x="549331" y="259431"/>
                  </a:lnTo>
                  <a:lnTo>
                    <a:pt x="546074" y="258321"/>
                  </a:lnTo>
                  <a:close/>
                  <a:moveTo>
                    <a:pt x="549960" y="259986"/>
                  </a:moveTo>
                  <a:lnTo>
                    <a:pt x="552361" y="260875"/>
                  </a:lnTo>
                  <a:lnTo>
                    <a:pt x="556304" y="258709"/>
                  </a:lnTo>
                  <a:lnTo>
                    <a:pt x="553618" y="26181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954289A-784B-F2E1-E1E7-942217ED1764}"/>
                </a:ext>
              </a:extLst>
            </p:cNvPr>
            <p:cNvSpPr/>
            <p:nvPr/>
          </p:nvSpPr>
          <p:spPr>
            <a:xfrm>
              <a:off x="11830" y="7704"/>
              <a:ext cx="1511" cy="1565"/>
            </a:xfrm>
            <a:custGeom>
              <a:avLst/>
              <a:gdLst>
                <a:gd name="connsiteX0" fmla="*/ 721869 w 800100"/>
                <a:gd name="connsiteY0" fmla="*/ 160034 h 828675"/>
                <a:gd name="connsiteX1" fmla="*/ 720726 w 800100"/>
                <a:gd name="connsiteY1" fmla="*/ 167697 h 828675"/>
                <a:gd name="connsiteX2" fmla="*/ 721526 w 800100"/>
                <a:gd name="connsiteY2" fmla="*/ 169807 h 828675"/>
                <a:gd name="connsiteX3" fmla="*/ 717068 w 800100"/>
                <a:gd name="connsiteY3" fmla="*/ 172862 h 828675"/>
                <a:gd name="connsiteX4" fmla="*/ 714840 w 800100"/>
                <a:gd name="connsiteY4" fmla="*/ 176582 h 828675"/>
                <a:gd name="connsiteX5" fmla="*/ 717411 w 800100"/>
                <a:gd name="connsiteY5" fmla="*/ 179969 h 828675"/>
                <a:gd name="connsiteX6" fmla="*/ 715011 w 800100"/>
                <a:gd name="connsiteY6" fmla="*/ 182634 h 828675"/>
                <a:gd name="connsiteX7" fmla="*/ 714897 w 800100"/>
                <a:gd name="connsiteY7" fmla="*/ 188132 h 828675"/>
                <a:gd name="connsiteX8" fmla="*/ 710210 w 800100"/>
                <a:gd name="connsiteY8" fmla="*/ 195351 h 828675"/>
                <a:gd name="connsiteX9" fmla="*/ 710382 w 800100"/>
                <a:gd name="connsiteY9" fmla="*/ 192685 h 828675"/>
                <a:gd name="connsiteX10" fmla="*/ 704495 w 800100"/>
                <a:gd name="connsiteY10" fmla="*/ 190020 h 828675"/>
                <a:gd name="connsiteX11" fmla="*/ 699580 w 800100"/>
                <a:gd name="connsiteY11" fmla="*/ 190020 h 828675"/>
                <a:gd name="connsiteX12" fmla="*/ 694265 w 800100"/>
                <a:gd name="connsiteY12" fmla="*/ 194129 h 828675"/>
                <a:gd name="connsiteX13" fmla="*/ 685235 w 800100"/>
                <a:gd name="connsiteY13" fmla="*/ 199571 h 828675"/>
                <a:gd name="connsiteX14" fmla="*/ 681349 w 800100"/>
                <a:gd name="connsiteY14" fmla="*/ 203347 h 828675"/>
                <a:gd name="connsiteX15" fmla="*/ 679520 w 800100"/>
                <a:gd name="connsiteY15" fmla="*/ 202458 h 828675"/>
                <a:gd name="connsiteX16" fmla="*/ 679977 w 800100"/>
                <a:gd name="connsiteY16" fmla="*/ 199016 h 828675"/>
                <a:gd name="connsiteX17" fmla="*/ 677006 w 800100"/>
                <a:gd name="connsiteY17" fmla="*/ 196850 h 828675"/>
                <a:gd name="connsiteX18" fmla="*/ 672034 w 800100"/>
                <a:gd name="connsiteY18" fmla="*/ 200570 h 828675"/>
                <a:gd name="connsiteX19" fmla="*/ 670491 w 800100"/>
                <a:gd name="connsiteY19" fmla="*/ 197627 h 828675"/>
                <a:gd name="connsiteX20" fmla="*/ 657232 w 800100"/>
                <a:gd name="connsiteY20" fmla="*/ 201681 h 828675"/>
                <a:gd name="connsiteX21" fmla="*/ 653403 w 800100"/>
                <a:gd name="connsiteY21" fmla="*/ 199071 h 828675"/>
                <a:gd name="connsiteX22" fmla="*/ 650545 w 800100"/>
                <a:gd name="connsiteY22" fmla="*/ 199515 h 828675"/>
                <a:gd name="connsiteX23" fmla="*/ 646602 w 800100"/>
                <a:gd name="connsiteY23" fmla="*/ 190409 h 828675"/>
                <a:gd name="connsiteX24" fmla="*/ 643858 w 800100"/>
                <a:gd name="connsiteY24" fmla="*/ 190464 h 828675"/>
                <a:gd name="connsiteX25" fmla="*/ 634200 w 800100"/>
                <a:gd name="connsiteY25" fmla="*/ 184856 h 828675"/>
                <a:gd name="connsiteX26" fmla="*/ 629114 w 800100"/>
                <a:gd name="connsiteY26" fmla="*/ 191186 h 828675"/>
                <a:gd name="connsiteX27" fmla="*/ 627913 w 800100"/>
                <a:gd name="connsiteY27" fmla="*/ 194629 h 828675"/>
                <a:gd name="connsiteX28" fmla="*/ 623456 w 800100"/>
                <a:gd name="connsiteY28" fmla="*/ 198571 h 828675"/>
                <a:gd name="connsiteX29" fmla="*/ 623570 w 800100"/>
                <a:gd name="connsiteY29" fmla="*/ 203236 h 828675"/>
                <a:gd name="connsiteX30" fmla="*/ 620026 w 800100"/>
                <a:gd name="connsiteY30" fmla="*/ 202681 h 828675"/>
                <a:gd name="connsiteX31" fmla="*/ 616540 w 800100"/>
                <a:gd name="connsiteY31" fmla="*/ 206235 h 828675"/>
                <a:gd name="connsiteX32" fmla="*/ 611054 w 800100"/>
                <a:gd name="connsiteY32" fmla="*/ 198405 h 828675"/>
                <a:gd name="connsiteX33" fmla="*/ 608311 w 800100"/>
                <a:gd name="connsiteY33" fmla="*/ 199182 h 828675"/>
                <a:gd name="connsiteX34" fmla="*/ 602081 w 800100"/>
                <a:gd name="connsiteY34" fmla="*/ 193629 h 828675"/>
                <a:gd name="connsiteX35" fmla="*/ 601910 w 800100"/>
                <a:gd name="connsiteY35" fmla="*/ 188909 h 828675"/>
                <a:gd name="connsiteX36" fmla="*/ 596423 w 800100"/>
                <a:gd name="connsiteY36" fmla="*/ 189298 h 828675"/>
                <a:gd name="connsiteX37" fmla="*/ 594195 w 800100"/>
                <a:gd name="connsiteY37" fmla="*/ 187355 h 828675"/>
                <a:gd name="connsiteX38" fmla="*/ 591680 w 800100"/>
                <a:gd name="connsiteY38" fmla="*/ 193463 h 828675"/>
                <a:gd name="connsiteX39" fmla="*/ 591508 w 800100"/>
                <a:gd name="connsiteY39" fmla="*/ 197405 h 828675"/>
                <a:gd name="connsiteX40" fmla="*/ 588822 w 800100"/>
                <a:gd name="connsiteY40" fmla="*/ 199127 h 828675"/>
                <a:gd name="connsiteX41" fmla="*/ 588022 w 800100"/>
                <a:gd name="connsiteY41" fmla="*/ 204291 h 828675"/>
                <a:gd name="connsiteX42" fmla="*/ 581964 w 800100"/>
                <a:gd name="connsiteY42" fmla="*/ 206012 h 828675"/>
                <a:gd name="connsiteX43" fmla="*/ 582078 w 800100"/>
                <a:gd name="connsiteY43" fmla="*/ 207567 h 828675"/>
                <a:gd name="connsiteX44" fmla="*/ 577164 w 800100"/>
                <a:gd name="connsiteY44" fmla="*/ 211787 h 828675"/>
                <a:gd name="connsiteX45" fmla="*/ 572306 w 800100"/>
                <a:gd name="connsiteY45" fmla="*/ 220505 h 828675"/>
                <a:gd name="connsiteX46" fmla="*/ 566477 w 800100"/>
                <a:gd name="connsiteY46" fmla="*/ 221116 h 828675"/>
                <a:gd name="connsiteX47" fmla="*/ 565276 w 800100"/>
                <a:gd name="connsiteY47" fmla="*/ 223615 h 828675"/>
                <a:gd name="connsiteX48" fmla="*/ 568248 w 800100"/>
                <a:gd name="connsiteY48" fmla="*/ 224004 h 828675"/>
                <a:gd name="connsiteX49" fmla="*/ 568934 w 800100"/>
                <a:gd name="connsiteY49" fmla="*/ 226836 h 828675"/>
                <a:gd name="connsiteX50" fmla="*/ 564705 w 800100"/>
                <a:gd name="connsiteY50" fmla="*/ 225392 h 828675"/>
                <a:gd name="connsiteX51" fmla="*/ 563505 w 800100"/>
                <a:gd name="connsiteY51" fmla="*/ 227225 h 828675"/>
                <a:gd name="connsiteX52" fmla="*/ 565562 w 800100"/>
                <a:gd name="connsiteY52" fmla="*/ 230001 h 828675"/>
                <a:gd name="connsiteX53" fmla="*/ 565505 w 800100"/>
                <a:gd name="connsiteY53" fmla="*/ 232944 h 828675"/>
                <a:gd name="connsiteX54" fmla="*/ 570363 w 800100"/>
                <a:gd name="connsiteY54" fmla="*/ 228279 h 828675"/>
                <a:gd name="connsiteX55" fmla="*/ 573106 w 800100"/>
                <a:gd name="connsiteY55" fmla="*/ 228557 h 828675"/>
                <a:gd name="connsiteX56" fmla="*/ 575620 w 800100"/>
                <a:gd name="connsiteY56" fmla="*/ 231722 h 828675"/>
                <a:gd name="connsiteX57" fmla="*/ 577621 w 800100"/>
                <a:gd name="connsiteY57" fmla="*/ 237442 h 828675"/>
                <a:gd name="connsiteX58" fmla="*/ 579621 w 800100"/>
                <a:gd name="connsiteY58" fmla="*/ 238774 h 828675"/>
                <a:gd name="connsiteX59" fmla="*/ 578535 w 800100"/>
                <a:gd name="connsiteY59" fmla="*/ 243494 h 828675"/>
                <a:gd name="connsiteX60" fmla="*/ 580021 w 800100"/>
                <a:gd name="connsiteY60" fmla="*/ 246771 h 828675"/>
                <a:gd name="connsiteX61" fmla="*/ 574706 w 800100"/>
                <a:gd name="connsiteY61" fmla="*/ 249158 h 828675"/>
                <a:gd name="connsiteX62" fmla="*/ 573163 w 800100"/>
                <a:gd name="connsiteY62" fmla="*/ 255044 h 828675"/>
                <a:gd name="connsiteX63" fmla="*/ 574992 w 800100"/>
                <a:gd name="connsiteY63" fmla="*/ 260431 h 828675"/>
                <a:gd name="connsiteX64" fmla="*/ 579450 w 800100"/>
                <a:gd name="connsiteY64" fmla="*/ 263152 h 828675"/>
                <a:gd name="connsiteX65" fmla="*/ 578135 w 800100"/>
                <a:gd name="connsiteY65" fmla="*/ 265983 h 828675"/>
                <a:gd name="connsiteX66" fmla="*/ 577164 w 800100"/>
                <a:gd name="connsiteY66" fmla="*/ 272814 h 828675"/>
                <a:gd name="connsiteX67" fmla="*/ 578535 w 800100"/>
                <a:gd name="connsiteY67" fmla="*/ 276812 h 828675"/>
                <a:gd name="connsiteX68" fmla="*/ 583393 w 800100"/>
                <a:gd name="connsiteY68" fmla="*/ 280199 h 828675"/>
                <a:gd name="connsiteX69" fmla="*/ 583736 w 800100"/>
                <a:gd name="connsiteY69" fmla="*/ 282531 h 828675"/>
                <a:gd name="connsiteX70" fmla="*/ 588022 w 800100"/>
                <a:gd name="connsiteY70" fmla="*/ 284364 h 828675"/>
                <a:gd name="connsiteX71" fmla="*/ 596138 w 800100"/>
                <a:gd name="connsiteY71" fmla="*/ 283420 h 828675"/>
                <a:gd name="connsiteX72" fmla="*/ 601281 w 800100"/>
                <a:gd name="connsiteY72" fmla="*/ 284419 h 828675"/>
                <a:gd name="connsiteX73" fmla="*/ 606768 w 800100"/>
                <a:gd name="connsiteY73" fmla="*/ 284086 h 828675"/>
                <a:gd name="connsiteX74" fmla="*/ 606825 w 800100"/>
                <a:gd name="connsiteY74" fmla="*/ 278033 h 828675"/>
                <a:gd name="connsiteX75" fmla="*/ 611740 w 800100"/>
                <a:gd name="connsiteY75" fmla="*/ 271314 h 828675"/>
                <a:gd name="connsiteX76" fmla="*/ 615397 w 800100"/>
                <a:gd name="connsiteY76" fmla="*/ 270426 h 828675"/>
                <a:gd name="connsiteX77" fmla="*/ 621112 w 800100"/>
                <a:gd name="connsiteY77" fmla="*/ 273147 h 828675"/>
                <a:gd name="connsiteX78" fmla="*/ 625399 w 800100"/>
                <a:gd name="connsiteY78" fmla="*/ 273424 h 828675"/>
                <a:gd name="connsiteX79" fmla="*/ 625970 w 800100"/>
                <a:gd name="connsiteY79" fmla="*/ 271759 h 828675"/>
                <a:gd name="connsiteX80" fmla="*/ 629571 w 800100"/>
                <a:gd name="connsiteY80" fmla="*/ 273924 h 828675"/>
                <a:gd name="connsiteX81" fmla="*/ 633286 w 800100"/>
                <a:gd name="connsiteY81" fmla="*/ 273091 h 828675"/>
                <a:gd name="connsiteX82" fmla="*/ 637458 w 800100"/>
                <a:gd name="connsiteY82" fmla="*/ 266317 h 828675"/>
                <a:gd name="connsiteX83" fmla="*/ 639858 w 800100"/>
                <a:gd name="connsiteY83" fmla="*/ 263929 h 828675"/>
                <a:gd name="connsiteX84" fmla="*/ 643915 w 800100"/>
                <a:gd name="connsiteY84" fmla="*/ 270648 h 828675"/>
                <a:gd name="connsiteX85" fmla="*/ 643115 w 800100"/>
                <a:gd name="connsiteY85" fmla="*/ 274979 h 828675"/>
                <a:gd name="connsiteX86" fmla="*/ 645802 w 800100"/>
                <a:gd name="connsiteY86" fmla="*/ 277367 h 828675"/>
                <a:gd name="connsiteX87" fmla="*/ 652145 w 800100"/>
                <a:gd name="connsiteY87" fmla="*/ 276256 h 828675"/>
                <a:gd name="connsiteX88" fmla="*/ 654260 w 800100"/>
                <a:gd name="connsiteY88" fmla="*/ 278533 h 828675"/>
                <a:gd name="connsiteX89" fmla="*/ 653460 w 800100"/>
                <a:gd name="connsiteY89" fmla="*/ 283087 h 828675"/>
                <a:gd name="connsiteX90" fmla="*/ 656031 w 800100"/>
                <a:gd name="connsiteY90" fmla="*/ 283475 h 828675"/>
                <a:gd name="connsiteX91" fmla="*/ 659746 w 800100"/>
                <a:gd name="connsiteY91" fmla="*/ 287918 h 828675"/>
                <a:gd name="connsiteX92" fmla="*/ 659118 w 800100"/>
                <a:gd name="connsiteY92" fmla="*/ 290638 h 828675"/>
                <a:gd name="connsiteX93" fmla="*/ 662261 w 800100"/>
                <a:gd name="connsiteY93" fmla="*/ 292471 h 828675"/>
                <a:gd name="connsiteX94" fmla="*/ 662147 w 800100"/>
                <a:gd name="connsiteY94" fmla="*/ 296247 h 828675"/>
                <a:gd name="connsiteX95" fmla="*/ 663975 w 800100"/>
                <a:gd name="connsiteY95" fmla="*/ 298357 h 828675"/>
                <a:gd name="connsiteX96" fmla="*/ 661689 w 800100"/>
                <a:gd name="connsiteY96" fmla="*/ 302688 h 828675"/>
                <a:gd name="connsiteX97" fmla="*/ 655460 w 800100"/>
                <a:gd name="connsiteY97" fmla="*/ 304521 h 828675"/>
                <a:gd name="connsiteX98" fmla="*/ 650831 w 800100"/>
                <a:gd name="connsiteY98" fmla="*/ 311184 h 828675"/>
                <a:gd name="connsiteX99" fmla="*/ 651402 w 800100"/>
                <a:gd name="connsiteY99" fmla="*/ 313905 h 828675"/>
                <a:gd name="connsiteX100" fmla="*/ 648602 w 800100"/>
                <a:gd name="connsiteY100" fmla="*/ 320235 h 828675"/>
                <a:gd name="connsiteX101" fmla="*/ 649516 w 800100"/>
                <a:gd name="connsiteY101" fmla="*/ 325566 h 828675"/>
                <a:gd name="connsiteX102" fmla="*/ 646830 w 800100"/>
                <a:gd name="connsiteY102" fmla="*/ 330064 h 828675"/>
                <a:gd name="connsiteX103" fmla="*/ 643173 w 800100"/>
                <a:gd name="connsiteY103" fmla="*/ 328509 h 828675"/>
                <a:gd name="connsiteX104" fmla="*/ 644144 w 800100"/>
                <a:gd name="connsiteY104" fmla="*/ 336394 h 828675"/>
                <a:gd name="connsiteX105" fmla="*/ 641172 w 800100"/>
                <a:gd name="connsiteY105" fmla="*/ 344835 h 828675"/>
                <a:gd name="connsiteX106" fmla="*/ 638943 w 800100"/>
                <a:gd name="connsiteY106" fmla="*/ 346667 h 828675"/>
                <a:gd name="connsiteX107" fmla="*/ 641458 w 800100"/>
                <a:gd name="connsiteY107" fmla="*/ 350887 h 828675"/>
                <a:gd name="connsiteX108" fmla="*/ 639801 w 800100"/>
                <a:gd name="connsiteY108" fmla="*/ 353664 h 828675"/>
                <a:gd name="connsiteX109" fmla="*/ 637400 w 800100"/>
                <a:gd name="connsiteY109" fmla="*/ 361938 h 828675"/>
                <a:gd name="connsiteX110" fmla="*/ 634886 w 800100"/>
                <a:gd name="connsiteY110" fmla="*/ 365158 h 828675"/>
                <a:gd name="connsiteX111" fmla="*/ 631000 w 800100"/>
                <a:gd name="connsiteY111" fmla="*/ 362049 h 828675"/>
                <a:gd name="connsiteX112" fmla="*/ 629285 w 800100"/>
                <a:gd name="connsiteY112" fmla="*/ 373654 h 828675"/>
                <a:gd name="connsiteX113" fmla="*/ 631342 w 800100"/>
                <a:gd name="connsiteY113" fmla="*/ 378707 h 828675"/>
                <a:gd name="connsiteX114" fmla="*/ 636600 w 800100"/>
                <a:gd name="connsiteY114" fmla="*/ 379041 h 828675"/>
                <a:gd name="connsiteX115" fmla="*/ 640258 w 800100"/>
                <a:gd name="connsiteY115" fmla="*/ 381040 h 828675"/>
                <a:gd name="connsiteX116" fmla="*/ 640944 w 800100"/>
                <a:gd name="connsiteY116" fmla="*/ 386759 h 828675"/>
                <a:gd name="connsiteX117" fmla="*/ 639344 w 800100"/>
                <a:gd name="connsiteY117" fmla="*/ 388925 h 828675"/>
                <a:gd name="connsiteX118" fmla="*/ 640829 w 800100"/>
                <a:gd name="connsiteY118" fmla="*/ 391701 h 828675"/>
                <a:gd name="connsiteX119" fmla="*/ 642201 w 800100"/>
                <a:gd name="connsiteY119" fmla="*/ 389369 h 828675"/>
                <a:gd name="connsiteX120" fmla="*/ 645344 w 800100"/>
                <a:gd name="connsiteY120" fmla="*/ 389425 h 828675"/>
                <a:gd name="connsiteX121" fmla="*/ 649116 w 800100"/>
                <a:gd name="connsiteY121" fmla="*/ 386093 h 828675"/>
                <a:gd name="connsiteX122" fmla="*/ 652145 w 800100"/>
                <a:gd name="connsiteY122" fmla="*/ 386315 h 828675"/>
                <a:gd name="connsiteX123" fmla="*/ 650888 w 800100"/>
                <a:gd name="connsiteY123" fmla="*/ 399086 h 828675"/>
                <a:gd name="connsiteX124" fmla="*/ 653060 w 800100"/>
                <a:gd name="connsiteY124" fmla="*/ 398864 h 828675"/>
                <a:gd name="connsiteX125" fmla="*/ 657632 w 800100"/>
                <a:gd name="connsiteY125" fmla="*/ 402751 h 828675"/>
                <a:gd name="connsiteX126" fmla="*/ 660432 w 800100"/>
                <a:gd name="connsiteY126" fmla="*/ 403584 h 828675"/>
                <a:gd name="connsiteX127" fmla="*/ 659861 w 800100"/>
                <a:gd name="connsiteY127" fmla="*/ 409859 h 828675"/>
                <a:gd name="connsiteX128" fmla="*/ 664490 w 800100"/>
                <a:gd name="connsiteY128" fmla="*/ 409803 h 828675"/>
                <a:gd name="connsiteX129" fmla="*/ 668776 w 800100"/>
                <a:gd name="connsiteY129" fmla="*/ 412691 h 828675"/>
                <a:gd name="connsiteX130" fmla="*/ 676206 w 800100"/>
                <a:gd name="connsiteY130" fmla="*/ 413246 h 828675"/>
                <a:gd name="connsiteX131" fmla="*/ 677177 w 800100"/>
                <a:gd name="connsiteY131" fmla="*/ 416023 h 828675"/>
                <a:gd name="connsiteX132" fmla="*/ 675348 w 800100"/>
                <a:gd name="connsiteY132" fmla="*/ 417189 h 828675"/>
                <a:gd name="connsiteX133" fmla="*/ 676834 w 800100"/>
                <a:gd name="connsiteY133" fmla="*/ 422742 h 828675"/>
                <a:gd name="connsiteX134" fmla="*/ 674891 w 800100"/>
                <a:gd name="connsiteY134" fmla="*/ 423408 h 828675"/>
                <a:gd name="connsiteX135" fmla="*/ 670434 w 800100"/>
                <a:gd name="connsiteY135" fmla="*/ 418188 h 828675"/>
                <a:gd name="connsiteX136" fmla="*/ 667690 w 800100"/>
                <a:gd name="connsiteY136" fmla="*/ 420132 h 828675"/>
                <a:gd name="connsiteX137" fmla="*/ 668433 w 800100"/>
                <a:gd name="connsiteY137" fmla="*/ 422964 h 828675"/>
                <a:gd name="connsiteX138" fmla="*/ 665004 w 800100"/>
                <a:gd name="connsiteY138" fmla="*/ 427628 h 828675"/>
                <a:gd name="connsiteX139" fmla="*/ 664090 w 800100"/>
                <a:gd name="connsiteY139" fmla="*/ 432126 h 828675"/>
                <a:gd name="connsiteX140" fmla="*/ 657975 w 800100"/>
                <a:gd name="connsiteY140" fmla="*/ 433959 h 828675"/>
                <a:gd name="connsiteX141" fmla="*/ 664032 w 800100"/>
                <a:gd name="connsiteY141" fmla="*/ 434625 h 828675"/>
                <a:gd name="connsiteX142" fmla="*/ 666661 w 800100"/>
                <a:gd name="connsiteY142" fmla="*/ 440566 h 828675"/>
                <a:gd name="connsiteX143" fmla="*/ 662090 w 800100"/>
                <a:gd name="connsiteY143" fmla="*/ 443787 h 828675"/>
                <a:gd name="connsiteX144" fmla="*/ 659460 w 800100"/>
                <a:gd name="connsiteY144" fmla="*/ 450007 h 828675"/>
                <a:gd name="connsiteX145" fmla="*/ 654946 w 800100"/>
                <a:gd name="connsiteY145" fmla="*/ 453172 h 828675"/>
                <a:gd name="connsiteX146" fmla="*/ 650545 w 800100"/>
                <a:gd name="connsiteY146" fmla="*/ 459224 h 828675"/>
                <a:gd name="connsiteX147" fmla="*/ 650831 w 800100"/>
                <a:gd name="connsiteY147" fmla="*/ 465110 h 828675"/>
                <a:gd name="connsiteX148" fmla="*/ 649631 w 800100"/>
                <a:gd name="connsiteY148" fmla="*/ 467609 h 828675"/>
                <a:gd name="connsiteX149" fmla="*/ 645916 w 800100"/>
                <a:gd name="connsiteY149" fmla="*/ 475605 h 828675"/>
                <a:gd name="connsiteX150" fmla="*/ 648773 w 800100"/>
                <a:gd name="connsiteY150" fmla="*/ 487655 h 828675"/>
                <a:gd name="connsiteX151" fmla="*/ 651517 w 800100"/>
                <a:gd name="connsiteY151" fmla="*/ 489321 h 828675"/>
                <a:gd name="connsiteX152" fmla="*/ 653917 w 800100"/>
                <a:gd name="connsiteY152" fmla="*/ 498928 h 828675"/>
                <a:gd name="connsiteX153" fmla="*/ 657689 w 800100"/>
                <a:gd name="connsiteY153" fmla="*/ 499205 h 828675"/>
                <a:gd name="connsiteX154" fmla="*/ 658946 w 800100"/>
                <a:gd name="connsiteY154" fmla="*/ 501648 h 828675"/>
                <a:gd name="connsiteX155" fmla="*/ 657174 w 800100"/>
                <a:gd name="connsiteY155" fmla="*/ 503759 h 828675"/>
                <a:gd name="connsiteX156" fmla="*/ 660032 w 800100"/>
                <a:gd name="connsiteY156" fmla="*/ 504703 h 828675"/>
                <a:gd name="connsiteX157" fmla="*/ 666261 w 800100"/>
                <a:gd name="connsiteY157" fmla="*/ 509478 h 828675"/>
                <a:gd name="connsiteX158" fmla="*/ 667404 w 800100"/>
                <a:gd name="connsiteY158" fmla="*/ 507534 h 828675"/>
                <a:gd name="connsiteX159" fmla="*/ 665747 w 800100"/>
                <a:gd name="connsiteY159" fmla="*/ 499427 h 828675"/>
                <a:gd name="connsiteX160" fmla="*/ 666890 w 800100"/>
                <a:gd name="connsiteY160" fmla="*/ 497206 h 828675"/>
                <a:gd name="connsiteX161" fmla="*/ 669919 w 800100"/>
                <a:gd name="connsiteY161" fmla="*/ 497817 h 828675"/>
                <a:gd name="connsiteX162" fmla="*/ 671519 w 800100"/>
                <a:gd name="connsiteY162" fmla="*/ 495374 h 828675"/>
                <a:gd name="connsiteX163" fmla="*/ 673291 w 800100"/>
                <a:gd name="connsiteY163" fmla="*/ 496984 h 828675"/>
                <a:gd name="connsiteX164" fmla="*/ 678091 w 800100"/>
                <a:gd name="connsiteY164" fmla="*/ 496706 h 828675"/>
                <a:gd name="connsiteX165" fmla="*/ 685293 w 800100"/>
                <a:gd name="connsiteY165" fmla="*/ 498761 h 828675"/>
                <a:gd name="connsiteX166" fmla="*/ 686778 w 800100"/>
                <a:gd name="connsiteY166" fmla="*/ 500316 h 828675"/>
                <a:gd name="connsiteX167" fmla="*/ 691408 w 800100"/>
                <a:gd name="connsiteY167" fmla="*/ 500149 h 828675"/>
                <a:gd name="connsiteX168" fmla="*/ 697237 w 800100"/>
                <a:gd name="connsiteY168" fmla="*/ 497151 h 828675"/>
                <a:gd name="connsiteX169" fmla="*/ 703181 w 800100"/>
                <a:gd name="connsiteY169" fmla="*/ 499927 h 828675"/>
                <a:gd name="connsiteX170" fmla="*/ 703638 w 800100"/>
                <a:gd name="connsiteY170" fmla="*/ 504258 h 828675"/>
                <a:gd name="connsiteX171" fmla="*/ 706153 w 800100"/>
                <a:gd name="connsiteY171" fmla="*/ 503814 h 828675"/>
                <a:gd name="connsiteX172" fmla="*/ 710725 w 800100"/>
                <a:gd name="connsiteY172" fmla="*/ 506813 h 828675"/>
                <a:gd name="connsiteX173" fmla="*/ 711525 w 800100"/>
                <a:gd name="connsiteY173" fmla="*/ 508923 h 828675"/>
                <a:gd name="connsiteX174" fmla="*/ 708553 w 800100"/>
                <a:gd name="connsiteY174" fmla="*/ 512810 h 828675"/>
                <a:gd name="connsiteX175" fmla="*/ 713239 w 800100"/>
                <a:gd name="connsiteY175" fmla="*/ 520306 h 828675"/>
                <a:gd name="connsiteX176" fmla="*/ 715811 w 800100"/>
                <a:gd name="connsiteY176" fmla="*/ 520917 h 828675"/>
                <a:gd name="connsiteX177" fmla="*/ 714554 w 800100"/>
                <a:gd name="connsiteY177" fmla="*/ 525304 h 828675"/>
                <a:gd name="connsiteX178" fmla="*/ 710210 w 800100"/>
                <a:gd name="connsiteY178" fmla="*/ 525137 h 828675"/>
                <a:gd name="connsiteX179" fmla="*/ 711868 w 800100"/>
                <a:gd name="connsiteY179" fmla="*/ 531412 h 828675"/>
                <a:gd name="connsiteX180" fmla="*/ 717411 w 800100"/>
                <a:gd name="connsiteY180" fmla="*/ 535910 h 828675"/>
                <a:gd name="connsiteX181" fmla="*/ 720440 w 800100"/>
                <a:gd name="connsiteY181" fmla="*/ 534522 h 828675"/>
                <a:gd name="connsiteX182" fmla="*/ 718611 w 800100"/>
                <a:gd name="connsiteY182" fmla="*/ 532689 h 828675"/>
                <a:gd name="connsiteX183" fmla="*/ 723012 w 800100"/>
                <a:gd name="connsiteY183" fmla="*/ 530301 h 828675"/>
                <a:gd name="connsiteX184" fmla="*/ 724269 w 800100"/>
                <a:gd name="connsiteY184" fmla="*/ 532522 h 828675"/>
                <a:gd name="connsiteX185" fmla="*/ 729984 w 800100"/>
                <a:gd name="connsiteY185" fmla="*/ 535466 h 828675"/>
                <a:gd name="connsiteX186" fmla="*/ 730956 w 800100"/>
                <a:gd name="connsiteY186" fmla="*/ 537687 h 828675"/>
                <a:gd name="connsiteX187" fmla="*/ 739014 w 800100"/>
                <a:gd name="connsiteY187" fmla="*/ 540408 h 828675"/>
                <a:gd name="connsiteX188" fmla="*/ 742786 w 800100"/>
                <a:gd name="connsiteY188" fmla="*/ 528913 h 828675"/>
                <a:gd name="connsiteX189" fmla="*/ 748444 w 800100"/>
                <a:gd name="connsiteY189" fmla="*/ 528136 h 828675"/>
                <a:gd name="connsiteX190" fmla="*/ 751587 w 800100"/>
                <a:gd name="connsiteY190" fmla="*/ 529247 h 828675"/>
                <a:gd name="connsiteX191" fmla="*/ 753530 w 800100"/>
                <a:gd name="connsiteY191" fmla="*/ 538797 h 828675"/>
                <a:gd name="connsiteX192" fmla="*/ 758617 w 800100"/>
                <a:gd name="connsiteY192" fmla="*/ 535355 h 828675"/>
                <a:gd name="connsiteX193" fmla="*/ 761874 w 800100"/>
                <a:gd name="connsiteY193" fmla="*/ 536076 h 828675"/>
                <a:gd name="connsiteX194" fmla="*/ 764275 w 800100"/>
                <a:gd name="connsiteY194" fmla="*/ 534633 h 828675"/>
                <a:gd name="connsiteX195" fmla="*/ 767703 w 800100"/>
                <a:gd name="connsiteY195" fmla="*/ 536854 h 828675"/>
                <a:gd name="connsiteX196" fmla="*/ 767189 w 800100"/>
                <a:gd name="connsiteY196" fmla="*/ 539742 h 828675"/>
                <a:gd name="connsiteX197" fmla="*/ 771361 w 800100"/>
                <a:gd name="connsiteY197" fmla="*/ 539019 h 828675"/>
                <a:gd name="connsiteX198" fmla="*/ 773019 w 800100"/>
                <a:gd name="connsiteY198" fmla="*/ 536354 h 828675"/>
                <a:gd name="connsiteX199" fmla="*/ 776048 w 800100"/>
                <a:gd name="connsiteY199" fmla="*/ 538020 h 828675"/>
                <a:gd name="connsiteX200" fmla="*/ 777534 w 800100"/>
                <a:gd name="connsiteY200" fmla="*/ 535077 h 828675"/>
                <a:gd name="connsiteX201" fmla="*/ 776962 w 800100"/>
                <a:gd name="connsiteY201" fmla="*/ 532023 h 828675"/>
                <a:gd name="connsiteX202" fmla="*/ 778562 w 800100"/>
                <a:gd name="connsiteY202" fmla="*/ 529691 h 828675"/>
                <a:gd name="connsiteX203" fmla="*/ 782677 w 800100"/>
                <a:gd name="connsiteY203" fmla="*/ 530857 h 828675"/>
                <a:gd name="connsiteX204" fmla="*/ 785878 w 800100"/>
                <a:gd name="connsiteY204" fmla="*/ 529857 h 828675"/>
                <a:gd name="connsiteX205" fmla="*/ 787135 w 800100"/>
                <a:gd name="connsiteY205" fmla="*/ 532023 h 828675"/>
                <a:gd name="connsiteX206" fmla="*/ 790678 w 800100"/>
                <a:gd name="connsiteY206" fmla="*/ 533022 h 828675"/>
                <a:gd name="connsiteX207" fmla="*/ 791021 w 800100"/>
                <a:gd name="connsiteY207" fmla="*/ 536909 h 828675"/>
                <a:gd name="connsiteX208" fmla="*/ 795022 w 800100"/>
                <a:gd name="connsiteY208" fmla="*/ 540297 h 828675"/>
                <a:gd name="connsiteX209" fmla="*/ 794507 w 800100"/>
                <a:gd name="connsiteY209" fmla="*/ 542240 h 828675"/>
                <a:gd name="connsiteX210" fmla="*/ 797936 w 800100"/>
                <a:gd name="connsiteY210" fmla="*/ 546516 h 828675"/>
                <a:gd name="connsiteX211" fmla="*/ 800679 w 800100"/>
                <a:gd name="connsiteY211" fmla="*/ 553179 h 828675"/>
                <a:gd name="connsiteX212" fmla="*/ 803937 w 800100"/>
                <a:gd name="connsiteY212" fmla="*/ 554401 h 828675"/>
                <a:gd name="connsiteX213" fmla="*/ 802108 w 800100"/>
                <a:gd name="connsiteY213" fmla="*/ 556178 h 828675"/>
                <a:gd name="connsiteX214" fmla="*/ 803880 w 800100"/>
                <a:gd name="connsiteY214" fmla="*/ 559898 h 828675"/>
                <a:gd name="connsiteX215" fmla="*/ 798736 w 800100"/>
                <a:gd name="connsiteY215" fmla="*/ 562897 h 828675"/>
                <a:gd name="connsiteX216" fmla="*/ 800679 w 800100"/>
                <a:gd name="connsiteY216" fmla="*/ 570116 h 828675"/>
                <a:gd name="connsiteX217" fmla="*/ 799937 w 800100"/>
                <a:gd name="connsiteY217" fmla="*/ 576057 h 828675"/>
                <a:gd name="connsiteX218" fmla="*/ 797250 w 800100"/>
                <a:gd name="connsiteY218" fmla="*/ 582165 h 828675"/>
                <a:gd name="connsiteX219" fmla="*/ 799194 w 800100"/>
                <a:gd name="connsiteY219" fmla="*/ 585775 h 828675"/>
                <a:gd name="connsiteX220" fmla="*/ 794050 w 800100"/>
                <a:gd name="connsiteY220" fmla="*/ 590384 h 828675"/>
                <a:gd name="connsiteX221" fmla="*/ 792736 w 800100"/>
                <a:gd name="connsiteY221" fmla="*/ 593271 h 828675"/>
                <a:gd name="connsiteX222" fmla="*/ 789764 w 800100"/>
                <a:gd name="connsiteY222" fmla="*/ 594382 h 828675"/>
                <a:gd name="connsiteX223" fmla="*/ 786049 w 800100"/>
                <a:gd name="connsiteY223" fmla="*/ 598102 h 828675"/>
                <a:gd name="connsiteX224" fmla="*/ 784792 w 800100"/>
                <a:gd name="connsiteY224" fmla="*/ 593882 h 828675"/>
                <a:gd name="connsiteX225" fmla="*/ 780105 w 800100"/>
                <a:gd name="connsiteY225" fmla="*/ 591939 h 828675"/>
                <a:gd name="connsiteX226" fmla="*/ 777991 w 800100"/>
                <a:gd name="connsiteY226" fmla="*/ 592882 h 828675"/>
                <a:gd name="connsiteX227" fmla="*/ 776048 w 800100"/>
                <a:gd name="connsiteY227" fmla="*/ 590273 h 828675"/>
                <a:gd name="connsiteX228" fmla="*/ 772333 w 800100"/>
                <a:gd name="connsiteY228" fmla="*/ 590106 h 828675"/>
                <a:gd name="connsiteX229" fmla="*/ 768961 w 800100"/>
                <a:gd name="connsiteY229" fmla="*/ 592105 h 828675"/>
                <a:gd name="connsiteX230" fmla="*/ 768046 w 800100"/>
                <a:gd name="connsiteY230" fmla="*/ 596103 h 828675"/>
                <a:gd name="connsiteX231" fmla="*/ 763646 w 800100"/>
                <a:gd name="connsiteY231" fmla="*/ 596881 h 828675"/>
                <a:gd name="connsiteX232" fmla="*/ 758217 w 800100"/>
                <a:gd name="connsiteY232" fmla="*/ 602767 h 828675"/>
                <a:gd name="connsiteX233" fmla="*/ 752445 w 800100"/>
                <a:gd name="connsiteY233" fmla="*/ 602489 h 828675"/>
                <a:gd name="connsiteX234" fmla="*/ 757702 w 800100"/>
                <a:gd name="connsiteY234" fmla="*/ 606654 h 828675"/>
                <a:gd name="connsiteX235" fmla="*/ 758217 w 800100"/>
                <a:gd name="connsiteY235" fmla="*/ 610263 h 828675"/>
                <a:gd name="connsiteX236" fmla="*/ 753530 w 800100"/>
                <a:gd name="connsiteY236" fmla="*/ 608375 h 828675"/>
                <a:gd name="connsiteX237" fmla="*/ 748330 w 800100"/>
                <a:gd name="connsiteY237" fmla="*/ 611762 h 828675"/>
                <a:gd name="connsiteX238" fmla="*/ 745243 w 800100"/>
                <a:gd name="connsiteY238" fmla="*/ 617371 h 828675"/>
                <a:gd name="connsiteX239" fmla="*/ 742100 w 800100"/>
                <a:gd name="connsiteY239" fmla="*/ 619647 h 828675"/>
                <a:gd name="connsiteX240" fmla="*/ 743643 w 800100"/>
                <a:gd name="connsiteY240" fmla="*/ 624701 h 828675"/>
                <a:gd name="connsiteX241" fmla="*/ 739871 w 800100"/>
                <a:gd name="connsiteY241" fmla="*/ 622868 h 828675"/>
                <a:gd name="connsiteX242" fmla="*/ 734614 w 800100"/>
                <a:gd name="connsiteY242" fmla="*/ 613761 h 828675"/>
                <a:gd name="connsiteX243" fmla="*/ 731870 w 800100"/>
                <a:gd name="connsiteY243" fmla="*/ 614706 h 828675"/>
                <a:gd name="connsiteX244" fmla="*/ 727870 w 800100"/>
                <a:gd name="connsiteY244" fmla="*/ 611263 h 828675"/>
                <a:gd name="connsiteX245" fmla="*/ 726098 w 800100"/>
                <a:gd name="connsiteY245" fmla="*/ 606765 h 828675"/>
                <a:gd name="connsiteX246" fmla="*/ 723469 w 800100"/>
                <a:gd name="connsiteY246" fmla="*/ 603933 h 828675"/>
                <a:gd name="connsiteX247" fmla="*/ 717411 w 800100"/>
                <a:gd name="connsiteY247" fmla="*/ 611207 h 828675"/>
                <a:gd name="connsiteX248" fmla="*/ 715354 w 800100"/>
                <a:gd name="connsiteY248" fmla="*/ 616649 h 828675"/>
                <a:gd name="connsiteX249" fmla="*/ 710153 w 800100"/>
                <a:gd name="connsiteY249" fmla="*/ 615150 h 828675"/>
                <a:gd name="connsiteX250" fmla="*/ 704609 w 800100"/>
                <a:gd name="connsiteY250" fmla="*/ 618315 h 828675"/>
                <a:gd name="connsiteX251" fmla="*/ 701923 w 800100"/>
                <a:gd name="connsiteY251" fmla="*/ 616982 h 828675"/>
                <a:gd name="connsiteX252" fmla="*/ 689464 w 800100"/>
                <a:gd name="connsiteY252" fmla="*/ 624256 h 828675"/>
                <a:gd name="connsiteX253" fmla="*/ 688550 w 800100"/>
                <a:gd name="connsiteY253" fmla="*/ 627977 h 828675"/>
                <a:gd name="connsiteX254" fmla="*/ 685178 w 800100"/>
                <a:gd name="connsiteY254" fmla="*/ 625589 h 828675"/>
                <a:gd name="connsiteX255" fmla="*/ 682378 w 800100"/>
                <a:gd name="connsiteY255" fmla="*/ 626811 h 828675"/>
                <a:gd name="connsiteX256" fmla="*/ 681635 w 800100"/>
                <a:gd name="connsiteY256" fmla="*/ 630864 h 828675"/>
                <a:gd name="connsiteX257" fmla="*/ 675120 w 800100"/>
                <a:gd name="connsiteY257" fmla="*/ 632197 h 828675"/>
                <a:gd name="connsiteX258" fmla="*/ 676663 w 800100"/>
                <a:gd name="connsiteY258" fmla="*/ 640082 h 828675"/>
                <a:gd name="connsiteX259" fmla="*/ 680320 w 800100"/>
                <a:gd name="connsiteY259" fmla="*/ 646246 h 828675"/>
                <a:gd name="connsiteX260" fmla="*/ 679006 w 800100"/>
                <a:gd name="connsiteY260" fmla="*/ 650744 h 828675"/>
                <a:gd name="connsiteX261" fmla="*/ 672148 w 800100"/>
                <a:gd name="connsiteY261" fmla="*/ 654020 h 828675"/>
                <a:gd name="connsiteX262" fmla="*/ 671062 w 800100"/>
                <a:gd name="connsiteY262" fmla="*/ 657185 h 828675"/>
                <a:gd name="connsiteX263" fmla="*/ 668490 w 800100"/>
                <a:gd name="connsiteY263" fmla="*/ 658185 h 828675"/>
                <a:gd name="connsiteX264" fmla="*/ 668948 w 800100"/>
                <a:gd name="connsiteY264" fmla="*/ 660850 h 828675"/>
                <a:gd name="connsiteX265" fmla="*/ 663061 w 800100"/>
                <a:gd name="connsiteY265" fmla="*/ 661738 h 828675"/>
                <a:gd name="connsiteX266" fmla="*/ 655803 w 800100"/>
                <a:gd name="connsiteY266" fmla="*/ 658796 h 828675"/>
                <a:gd name="connsiteX267" fmla="*/ 649459 w 800100"/>
                <a:gd name="connsiteY267" fmla="*/ 662016 h 828675"/>
                <a:gd name="connsiteX268" fmla="*/ 646773 w 800100"/>
                <a:gd name="connsiteY268" fmla="*/ 666014 h 828675"/>
                <a:gd name="connsiteX269" fmla="*/ 639686 w 800100"/>
                <a:gd name="connsiteY269" fmla="*/ 670012 h 828675"/>
                <a:gd name="connsiteX270" fmla="*/ 635343 w 800100"/>
                <a:gd name="connsiteY270" fmla="*/ 674510 h 828675"/>
                <a:gd name="connsiteX271" fmla="*/ 630485 w 800100"/>
                <a:gd name="connsiteY271" fmla="*/ 670623 h 828675"/>
                <a:gd name="connsiteX272" fmla="*/ 625799 w 800100"/>
                <a:gd name="connsiteY272" fmla="*/ 669679 h 828675"/>
                <a:gd name="connsiteX273" fmla="*/ 624313 w 800100"/>
                <a:gd name="connsiteY273" fmla="*/ 666125 h 828675"/>
                <a:gd name="connsiteX274" fmla="*/ 625913 w 800100"/>
                <a:gd name="connsiteY274" fmla="*/ 660628 h 828675"/>
                <a:gd name="connsiteX275" fmla="*/ 624770 w 800100"/>
                <a:gd name="connsiteY275" fmla="*/ 659240 h 828675"/>
                <a:gd name="connsiteX276" fmla="*/ 621284 w 800100"/>
                <a:gd name="connsiteY276" fmla="*/ 660794 h 828675"/>
                <a:gd name="connsiteX277" fmla="*/ 611397 w 800100"/>
                <a:gd name="connsiteY277" fmla="*/ 662572 h 828675"/>
                <a:gd name="connsiteX278" fmla="*/ 608825 w 800100"/>
                <a:gd name="connsiteY278" fmla="*/ 666625 h 828675"/>
                <a:gd name="connsiteX279" fmla="*/ 604710 w 800100"/>
                <a:gd name="connsiteY279" fmla="*/ 670679 h 828675"/>
                <a:gd name="connsiteX280" fmla="*/ 604482 w 800100"/>
                <a:gd name="connsiteY280" fmla="*/ 675843 h 828675"/>
                <a:gd name="connsiteX281" fmla="*/ 602539 w 800100"/>
                <a:gd name="connsiteY281" fmla="*/ 684228 h 828675"/>
                <a:gd name="connsiteX282" fmla="*/ 601338 w 800100"/>
                <a:gd name="connsiteY282" fmla="*/ 686060 h 828675"/>
                <a:gd name="connsiteX283" fmla="*/ 601338 w 800100"/>
                <a:gd name="connsiteY283" fmla="*/ 691835 h 828675"/>
                <a:gd name="connsiteX284" fmla="*/ 597223 w 800100"/>
                <a:gd name="connsiteY284" fmla="*/ 693390 h 828675"/>
                <a:gd name="connsiteX285" fmla="*/ 590651 w 800100"/>
                <a:gd name="connsiteY285" fmla="*/ 687115 h 828675"/>
                <a:gd name="connsiteX286" fmla="*/ 588937 w 800100"/>
                <a:gd name="connsiteY286" fmla="*/ 687004 h 828675"/>
                <a:gd name="connsiteX287" fmla="*/ 587851 w 800100"/>
                <a:gd name="connsiteY287" fmla="*/ 685172 h 828675"/>
                <a:gd name="connsiteX288" fmla="*/ 584250 w 800100"/>
                <a:gd name="connsiteY288" fmla="*/ 682007 h 828675"/>
                <a:gd name="connsiteX289" fmla="*/ 578821 w 800100"/>
                <a:gd name="connsiteY289" fmla="*/ 674677 h 828675"/>
                <a:gd name="connsiteX290" fmla="*/ 576649 w 800100"/>
                <a:gd name="connsiteY290" fmla="*/ 673733 h 828675"/>
                <a:gd name="connsiteX291" fmla="*/ 576364 w 800100"/>
                <a:gd name="connsiteY291" fmla="*/ 672567 h 828675"/>
                <a:gd name="connsiteX292" fmla="*/ 567276 w 800100"/>
                <a:gd name="connsiteY292" fmla="*/ 663960 h 828675"/>
                <a:gd name="connsiteX293" fmla="*/ 560361 w 800100"/>
                <a:gd name="connsiteY293" fmla="*/ 673400 h 828675"/>
                <a:gd name="connsiteX294" fmla="*/ 561561 w 800100"/>
                <a:gd name="connsiteY294" fmla="*/ 676842 h 828675"/>
                <a:gd name="connsiteX295" fmla="*/ 556818 w 800100"/>
                <a:gd name="connsiteY295" fmla="*/ 684283 h 828675"/>
                <a:gd name="connsiteX296" fmla="*/ 554932 w 800100"/>
                <a:gd name="connsiteY296" fmla="*/ 683450 h 828675"/>
                <a:gd name="connsiteX297" fmla="*/ 550189 w 800100"/>
                <a:gd name="connsiteY297" fmla="*/ 677675 h 828675"/>
                <a:gd name="connsiteX298" fmla="*/ 548188 w 800100"/>
                <a:gd name="connsiteY298" fmla="*/ 673788 h 828675"/>
                <a:gd name="connsiteX299" fmla="*/ 548646 w 800100"/>
                <a:gd name="connsiteY299" fmla="*/ 668180 h 828675"/>
                <a:gd name="connsiteX300" fmla="*/ 542530 w 800100"/>
                <a:gd name="connsiteY300" fmla="*/ 663960 h 828675"/>
                <a:gd name="connsiteX301" fmla="*/ 537673 w 800100"/>
                <a:gd name="connsiteY301" fmla="*/ 662683 h 828675"/>
                <a:gd name="connsiteX302" fmla="*/ 537501 w 800100"/>
                <a:gd name="connsiteY302" fmla="*/ 665681 h 828675"/>
                <a:gd name="connsiteX303" fmla="*/ 534472 w 800100"/>
                <a:gd name="connsiteY303" fmla="*/ 670290 h 828675"/>
                <a:gd name="connsiteX304" fmla="*/ 533958 w 800100"/>
                <a:gd name="connsiteY304" fmla="*/ 675676 h 828675"/>
                <a:gd name="connsiteX305" fmla="*/ 528129 w 800100"/>
                <a:gd name="connsiteY305" fmla="*/ 679175 h 828675"/>
                <a:gd name="connsiteX306" fmla="*/ 525842 w 800100"/>
                <a:gd name="connsiteY306" fmla="*/ 678730 h 828675"/>
                <a:gd name="connsiteX307" fmla="*/ 522642 w 800100"/>
                <a:gd name="connsiteY307" fmla="*/ 684561 h 828675"/>
                <a:gd name="connsiteX308" fmla="*/ 524699 w 800100"/>
                <a:gd name="connsiteY308" fmla="*/ 687726 h 828675"/>
                <a:gd name="connsiteX309" fmla="*/ 514355 w 800100"/>
                <a:gd name="connsiteY309" fmla="*/ 694778 h 828675"/>
                <a:gd name="connsiteX310" fmla="*/ 515269 w 800100"/>
                <a:gd name="connsiteY310" fmla="*/ 698221 h 828675"/>
                <a:gd name="connsiteX311" fmla="*/ 510526 w 800100"/>
                <a:gd name="connsiteY311" fmla="*/ 699498 h 828675"/>
                <a:gd name="connsiteX312" fmla="*/ 506469 w 800100"/>
                <a:gd name="connsiteY312" fmla="*/ 695833 h 828675"/>
                <a:gd name="connsiteX313" fmla="*/ 501268 w 800100"/>
                <a:gd name="connsiteY313" fmla="*/ 695389 h 828675"/>
                <a:gd name="connsiteX314" fmla="*/ 497724 w 800100"/>
                <a:gd name="connsiteY314" fmla="*/ 690280 h 828675"/>
                <a:gd name="connsiteX315" fmla="*/ 496581 w 800100"/>
                <a:gd name="connsiteY315" fmla="*/ 684894 h 828675"/>
                <a:gd name="connsiteX316" fmla="*/ 491324 w 800100"/>
                <a:gd name="connsiteY316" fmla="*/ 681229 h 828675"/>
                <a:gd name="connsiteX317" fmla="*/ 489209 w 800100"/>
                <a:gd name="connsiteY317" fmla="*/ 681507 h 828675"/>
                <a:gd name="connsiteX318" fmla="*/ 478807 w 800100"/>
                <a:gd name="connsiteY318" fmla="*/ 673511 h 828675"/>
                <a:gd name="connsiteX319" fmla="*/ 475893 w 800100"/>
                <a:gd name="connsiteY319" fmla="*/ 674732 h 828675"/>
                <a:gd name="connsiteX320" fmla="*/ 471264 w 800100"/>
                <a:gd name="connsiteY320" fmla="*/ 670401 h 828675"/>
                <a:gd name="connsiteX321" fmla="*/ 467778 w 800100"/>
                <a:gd name="connsiteY321" fmla="*/ 673400 h 828675"/>
                <a:gd name="connsiteX322" fmla="*/ 466063 w 800100"/>
                <a:gd name="connsiteY322" fmla="*/ 669124 h 828675"/>
                <a:gd name="connsiteX323" fmla="*/ 462291 w 800100"/>
                <a:gd name="connsiteY323" fmla="*/ 666014 h 828675"/>
                <a:gd name="connsiteX324" fmla="*/ 457547 w 800100"/>
                <a:gd name="connsiteY324" fmla="*/ 667180 h 828675"/>
                <a:gd name="connsiteX325" fmla="*/ 455433 w 800100"/>
                <a:gd name="connsiteY325" fmla="*/ 673566 h 828675"/>
                <a:gd name="connsiteX326" fmla="*/ 450575 w 800100"/>
                <a:gd name="connsiteY326" fmla="*/ 675565 h 828675"/>
                <a:gd name="connsiteX327" fmla="*/ 452461 w 800100"/>
                <a:gd name="connsiteY327" fmla="*/ 680563 h 828675"/>
                <a:gd name="connsiteX328" fmla="*/ 448003 w 800100"/>
                <a:gd name="connsiteY328" fmla="*/ 687226 h 828675"/>
                <a:gd name="connsiteX329" fmla="*/ 444860 w 800100"/>
                <a:gd name="connsiteY329" fmla="*/ 688170 h 828675"/>
                <a:gd name="connsiteX330" fmla="*/ 438688 w 800100"/>
                <a:gd name="connsiteY330" fmla="*/ 697888 h 828675"/>
                <a:gd name="connsiteX331" fmla="*/ 440002 w 800100"/>
                <a:gd name="connsiteY331" fmla="*/ 701664 h 828675"/>
                <a:gd name="connsiteX332" fmla="*/ 431544 w 800100"/>
                <a:gd name="connsiteY332" fmla="*/ 700609 h 828675"/>
                <a:gd name="connsiteX333" fmla="*/ 428401 w 800100"/>
                <a:gd name="connsiteY333" fmla="*/ 703885 h 828675"/>
                <a:gd name="connsiteX334" fmla="*/ 427086 w 800100"/>
                <a:gd name="connsiteY334" fmla="*/ 700553 h 828675"/>
                <a:gd name="connsiteX335" fmla="*/ 419199 w 800100"/>
                <a:gd name="connsiteY335" fmla="*/ 697832 h 828675"/>
                <a:gd name="connsiteX336" fmla="*/ 412913 w 800100"/>
                <a:gd name="connsiteY336" fmla="*/ 700886 h 828675"/>
                <a:gd name="connsiteX337" fmla="*/ 406341 w 800100"/>
                <a:gd name="connsiteY337" fmla="*/ 699942 h 828675"/>
                <a:gd name="connsiteX338" fmla="*/ 405769 w 800100"/>
                <a:gd name="connsiteY338" fmla="*/ 705218 h 828675"/>
                <a:gd name="connsiteX339" fmla="*/ 402168 w 800100"/>
                <a:gd name="connsiteY339" fmla="*/ 704718 h 828675"/>
                <a:gd name="connsiteX340" fmla="*/ 398511 w 800100"/>
                <a:gd name="connsiteY340" fmla="*/ 700942 h 828675"/>
                <a:gd name="connsiteX341" fmla="*/ 398625 w 800100"/>
                <a:gd name="connsiteY341" fmla="*/ 697943 h 828675"/>
                <a:gd name="connsiteX342" fmla="*/ 393996 w 800100"/>
                <a:gd name="connsiteY342" fmla="*/ 693001 h 828675"/>
                <a:gd name="connsiteX343" fmla="*/ 388509 w 800100"/>
                <a:gd name="connsiteY343" fmla="*/ 695833 h 828675"/>
                <a:gd name="connsiteX344" fmla="*/ 384509 w 800100"/>
                <a:gd name="connsiteY344" fmla="*/ 696111 h 828675"/>
                <a:gd name="connsiteX345" fmla="*/ 382280 w 800100"/>
                <a:gd name="connsiteY345" fmla="*/ 703607 h 828675"/>
                <a:gd name="connsiteX346" fmla="*/ 384452 w 800100"/>
                <a:gd name="connsiteY346" fmla="*/ 706384 h 828675"/>
                <a:gd name="connsiteX347" fmla="*/ 380165 w 800100"/>
                <a:gd name="connsiteY347" fmla="*/ 715435 h 828675"/>
                <a:gd name="connsiteX348" fmla="*/ 374508 w 800100"/>
                <a:gd name="connsiteY348" fmla="*/ 716768 h 828675"/>
                <a:gd name="connsiteX349" fmla="*/ 372907 w 800100"/>
                <a:gd name="connsiteY349" fmla="*/ 719877 h 828675"/>
                <a:gd name="connsiteX350" fmla="*/ 377480 w 800100"/>
                <a:gd name="connsiteY350" fmla="*/ 727596 h 828675"/>
                <a:gd name="connsiteX351" fmla="*/ 378051 w 800100"/>
                <a:gd name="connsiteY351" fmla="*/ 730539 h 828675"/>
                <a:gd name="connsiteX352" fmla="*/ 375365 w 800100"/>
                <a:gd name="connsiteY352" fmla="*/ 732205 h 828675"/>
                <a:gd name="connsiteX353" fmla="*/ 380223 w 800100"/>
                <a:gd name="connsiteY353" fmla="*/ 743144 h 828675"/>
                <a:gd name="connsiteX354" fmla="*/ 378394 w 800100"/>
                <a:gd name="connsiteY354" fmla="*/ 746975 h 828675"/>
                <a:gd name="connsiteX355" fmla="*/ 383995 w 800100"/>
                <a:gd name="connsiteY355" fmla="*/ 750307 h 828675"/>
                <a:gd name="connsiteX356" fmla="*/ 387195 w 800100"/>
                <a:gd name="connsiteY356" fmla="*/ 749863 h 828675"/>
                <a:gd name="connsiteX357" fmla="*/ 387081 w 800100"/>
                <a:gd name="connsiteY357" fmla="*/ 754028 h 828675"/>
                <a:gd name="connsiteX358" fmla="*/ 390338 w 800100"/>
                <a:gd name="connsiteY358" fmla="*/ 756193 h 828675"/>
                <a:gd name="connsiteX359" fmla="*/ 390796 w 800100"/>
                <a:gd name="connsiteY359" fmla="*/ 759192 h 828675"/>
                <a:gd name="connsiteX360" fmla="*/ 393710 w 800100"/>
                <a:gd name="connsiteY360" fmla="*/ 760414 h 828675"/>
                <a:gd name="connsiteX361" fmla="*/ 391481 w 800100"/>
                <a:gd name="connsiteY361" fmla="*/ 770742 h 828675"/>
                <a:gd name="connsiteX362" fmla="*/ 393367 w 800100"/>
                <a:gd name="connsiteY362" fmla="*/ 772130 h 828675"/>
                <a:gd name="connsiteX363" fmla="*/ 394511 w 800100"/>
                <a:gd name="connsiteY363" fmla="*/ 779627 h 828675"/>
                <a:gd name="connsiteX364" fmla="*/ 397082 w 800100"/>
                <a:gd name="connsiteY364" fmla="*/ 779293 h 828675"/>
                <a:gd name="connsiteX365" fmla="*/ 399025 w 800100"/>
                <a:gd name="connsiteY365" fmla="*/ 782014 h 828675"/>
                <a:gd name="connsiteX366" fmla="*/ 396796 w 800100"/>
                <a:gd name="connsiteY366" fmla="*/ 785957 h 828675"/>
                <a:gd name="connsiteX367" fmla="*/ 392167 w 800100"/>
                <a:gd name="connsiteY367" fmla="*/ 785235 h 828675"/>
                <a:gd name="connsiteX368" fmla="*/ 392224 w 800100"/>
                <a:gd name="connsiteY368" fmla="*/ 789899 h 828675"/>
                <a:gd name="connsiteX369" fmla="*/ 393825 w 800100"/>
                <a:gd name="connsiteY369" fmla="*/ 792398 h 828675"/>
                <a:gd name="connsiteX370" fmla="*/ 390910 w 800100"/>
                <a:gd name="connsiteY370" fmla="*/ 795397 h 828675"/>
                <a:gd name="connsiteX371" fmla="*/ 391710 w 800100"/>
                <a:gd name="connsiteY371" fmla="*/ 802726 h 828675"/>
                <a:gd name="connsiteX372" fmla="*/ 389881 w 800100"/>
                <a:gd name="connsiteY372" fmla="*/ 809945 h 828675"/>
                <a:gd name="connsiteX373" fmla="*/ 391310 w 800100"/>
                <a:gd name="connsiteY373" fmla="*/ 813888 h 828675"/>
                <a:gd name="connsiteX374" fmla="*/ 395596 w 800100"/>
                <a:gd name="connsiteY374" fmla="*/ 815054 h 828675"/>
                <a:gd name="connsiteX375" fmla="*/ 399482 w 800100"/>
                <a:gd name="connsiteY375" fmla="*/ 818330 h 828675"/>
                <a:gd name="connsiteX376" fmla="*/ 399540 w 800100"/>
                <a:gd name="connsiteY376" fmla="*/ 823106 h 828675"/>
                <a:gd name="connsiteX377" fmla="*/ 395882 w 800100"/>
                <a:gd name="connsiteY377" fmla="*/ 822772 h 828675"/>
                <a:gd name="connsiteX378" fmla="*/ 393082 w 800100"/>
                <a:gd name="connsiteY378" fmla="*/ 828770 h 828675"/>
                <a:gd name="connsiteX379" fmla="*/ 387366 w 800100"/>
                <a:gd name="connsiteY379" fmla="*/ 828936 h 828675"/>
                <a:gd name="connsiteX380" fmla="*/ 384509 w 800100"/>
                <a:gd name="connsiteY380" fmla="*/ 824105 h 828675"/>
                <a:gd name="connsiteX381" fmla="*/ 378337 w 800100"/>
                <a:gd name="connsiteY381" fmla="*/ 826326 h 828675"/>
                <a:gd name="connsiteX382" fmla="*/ 376737 w 800100"/>
                <a:gd name="connsiteY382" fmla="*/ 824438 h 828675"/>
                <a:gd name="connsiteX383" fmla="*/ 377937 w 800100"/>
                <a:gd name="connsiteY383" fmla="*/ 820274 h 828675"/>
                <a:gd name="connsiteX384" fmla="*/ 371536 w 800100"/>
                <a:gd name="connsiteY384" fmla="*/ 818386 h 828675"/>
                <a:gd name="connsiteX385" fmla="*/ 362906 w 800100"/>
                <a:gd name="connsiteY385" fmla="*/ 820885 h 828675"/>
                <a:gd name="connsiteX386" fmla="*/ 358105 w 800100"/>
                <a:gd name="connsiteY386" fmla="*/ 820996 h 828675"/>
                <a:gd name="connsiteX387" fmla="*/ 349076 w 800100"/>
                <a:gd name="connsiteY387" fmla="*/ 825716 h 828675"/>
                <a:gd name="connsiteX388" fmla="*/ 342732 w 800100"/>
                <a:gd name="connsiteY388" fmla="*/ 820162 h 828675"/>
                <a:gd name="connsiteX389" fmla="*/ 345018 w 800100"/>
                <a:gd name="connsiteY389" fmla="*/ 816053 h 828675"/>
                <a:gd name="connsiteX390" fmla="*/ 344846 w 800100"/>
                <a:gd name="connsiteY390" fmla="*/ 813388 h 828675"/>
                <a:gd name="connsiteX391" fmla="*/ 339189 w 800100"/>
                <a:gd name="connsiteY391" fmla="*/ 810167 h 828675"/>
                <a:gd name="connsiteX392" fmla="*/ 335359 w 800100"/>
                <a:gd name="connsiteY392" fmla="*/ 802726 h 828675"/>
                <a:gd name="connsiteX393" fmla="*/ 340217 w 800100"/>
                <a:gd name="connsiteY393" fmla="*/ 801171 h 828675"/>
                <a:gd name="connsiteX394" fmla="*/ 340046 w 800100"/>
                <a:gd name="connsiteY394" fmla="*/ 796285 h 828675"/>
                <a:gd name="connsiteX395" fmla="*/ 343018 w 800100"/>
                <a:gd name="connsiteY395" fmla="*/ 793786 h 828675"/>
                <a:gd name="connsiteX396" fmla="*/ 341646 w 800100"/>
                <a:gd name="connsiteY396" fmla="*/ 792787 h 828675"/>
                <a:gd name="connsiteX397" fmla="*/ 341532 w 800100"/>
                <a:gd name="connsiteY397" fmla="*/ 787956 h 828675"/>
                <a:gd name="connsiteX398" fmla="*/ 335759 w 800100"/>
                <a:gd name="connsiteY398" fmla="*/ 787678 h 828675"/>
                <a:gd name="connsiteX399" fmla="*/ 337817 w 800100"/>
                <a:gd name="connsiteY399" fmla="*/ 784679 h 828675"/>
                <a:gd name="connsiteX400" fmla="*/ 336331 w 800100"/>
                <a:gd name="connsiteY400" fmla="*/ 776794 h 828675"/>
                <a:gd name="connsiteX401" fmla="*/ 332959 w 800100"/>
                <a:gd name="connsiteY401" fmla="*/ 774629 h 828675"/>
                <a:gd name="connsiteX402" fmla="*/ 332502 w 800100"/>
                <a:gd name="connsiteY402" fmla="*/ 769132 h 828675"/>
                <a:gd name="connsiteX403" fmla="*/ 333588 w 800100"/>
                <a:gd name="connsiteY403" fmla="*/ 766577 h 828675"/>
                <a:gd name="connsiteX404" fmla="*/ 330445 w 800100"/>
                <a:gd name="connsiteY404" fmla="*/ 766355 h 828675"/>
                <a:gd name="connsiteX405" fmla="*/ 323529 w 800100"/>
                <a:gd name="connsiteY405" fmla="*/ 773019 h 828675"/>
                <a:gd name="connsiteX406" fmla="*/ 316328 w 800100"/>
                <a:gd name="connsiteY406" fmla="*/ 774351 h 828675"/>
                <a:gd name="connsiteX407" fmla="*/ 316214 w 800100"/>
                <a:gd name="connsiteY407" fmla="*/ 774296 h 828675"/>
                <a:gd name="connsiteX408" fmla="*/ 312785 w 800100"/>
                <a:gd name="connsiteY408" fmla="*/ 775240 h 828675"/>
                <a:gd name="connsiteX409" fmla="*/ 312557 w 800100"/>
                <a:gd name="connsiteY409" fmla="*/ 775462 h 828675"/>
                <a:gd name="connsiteX410" fmla="*/ 310099 w 800100"/>
                <a:gd name="connsiteY410" fmla="*/ 776461 h 828675"/>
                <a:gd name="connsiteX411" fmla="*/ 307984 w 800100"/>
                <a:gd name="connsiteY411" fmla="*/ 780237 h 828675"/>
                <a:gd name="connsiteX412" fmla="*/ 303984 w 800100"/>
                <a:gd name="connsiteY412" fmla="*/ 782736 h 828675"/>
                <a:gd name="connsiteX413" fmla="*/ 302555 w 800100"/>
                <a:gd name="connsiteY413" fmla="*/ 786623 h 828675"/>
                <a:gd name="connsiteX414" fmla="*/ 299240 w 800100"/>
                <a:gd name="connsiteY414" fmla="*/ 788178 h 828675"/>
                <a:gd name="connsiteX415" fmla="*/ 297126 w 800100"/>
                <a:gd name="connsiteY415" fmla="*/ 791843 h 828675"/>
                <a:gd name="connsiteX416" fmla="*/ 293525 w 800100"/>
                <a:gd name="connsiteY416" fmla="*/ 792620 h 828675"/>
                <a:gd name="connsiteX417" fmla="*/ 283067 w 800100"/>
                <a:gd name="connsiteY417" fmla="*/ 798506 h 828675"/>
                <a:gd name="connsiteX418" fmla="*/ 278209 w 800100"/>
                <a:gd name="connsiteY418" fmla="*/ 796563 h 828675"/>
                <a:gd name="connsiteX419" fmla="*/ 274151 w 800100"/>
                <a:gd name="connsiteY419" fmla="*/ 797784 h 828675"/>
                <a:gd name="connsiteX420" fmla="*/ 269922 w 800100"/>
                <a:gd name="connsiteY420" fmla="*/ 790399 h 828675"/>
                <a:gd name="connsiteX421" fmla="*/ 261750 w 800100"/>
                <a:gd name="connsiteY421" fmla="*/ 790843 h 828675"/>
                <a:gd name="connsiteX422" fmla="*/ 257063 w 800100"/>
                <a:gd name="connsiteY422" fmla="*/ 795897 h 828675"/>
                <a:gd name="connsiteX423" fmla="*/ 251177 w 800100"/>
                <a:gd name="connsiteY423" fmla="*/ 797007 h 828675"/>
                <a:gd name="connsiteX424" fmla="*/ 248491 w 800100"/>
                <a:gd name="connsiteY424" fmla="*/ 792731 h 828675"/>
                <a:gd name="connsiteX425" fmla="*/ 246490 w 800100"/>
                <a:gd name="connsiteY425" fmla="*/ 792065 h 828675"/>
                <a:gd name="connsiteX426" fmla="*/ 245005 w 800100"/>
                <a:gd name="connsiteY426" fmla="*/ 795397 h 828675"/>
                <a:gd name="connsiteX427" fmla="*/ 241518 w 800100"/>
                <a:gd name="connsiteY427" fmla="*/ 793286 h 828675"/>
                <a:gd name="connsiteX428" fmla="*/ 240775 w 800100"/>
                <a:gd name="connsiteY428" fmla="*/ 787178 h 828675"/>
                <a:gd name="connsiteX429" fmla="*/ 239346 w 800100"/>
                <a:gd name="connsiteY429" fmla="*/ 785179 h 828675"/>
                <a:gd name="connsiteX430" fmla="*/ 245062 w 800100"/>
                <a:gd name="connsiteY430" fmla="*/ 777405 h 828675"/>
                <a:gd name="connsiteX431" fmla="*/ 241575 w 800100"/>
                <a:gd name="connsiteY431" fmla="*/ 773740 h 828675"/>
                <a:gd name="connsiteX432" fmla="*/ 238089 w 800100"/>
                <a:gd name="connsiteY432" fmla="*/ 773463 h 828675"/>
                <a:gd name="connsiteX433" fmla="*/ 233917 w 800100"/>
                <a:gd name="connsiteY433" fmla="*/ 776739 h 828675"/>
                <a:gd name="connsiteX434" fmla="*/ 228545 w 800100"/>
                <a:gd name="connsiteY434" fmla="*/ 773352 h 828675"/>
                <a:gd name="connsiteX435" fmla="*/ 224144 w 800100"/>
                <a:gd name="connsiteY435" fmla="*/ 761635 h 828675"/>
                <a:gd name="connsiteX436" fmla="*/ 225630 w 800100"/>
                <a:gd name="connsiteY436" fmla="*/ 753028 h 828675"/>
                <a:gd name="connsiteX437" fmla="*/ 227688 w 800100"/>
                <a:gd name="connsiteY437" fmla="*/ 751806 h 828675"/>
                <a:gd name="connsiteX438" fmla="*/ 229345 w 800100"/>
                <a:gd name="connsiteY438" fmla="*/ 746420 h 828675"/>
                <a:gd name="connsiteX439" fmla="*/ 226145 w 800100"/>
                <a:gd name="connsiteY439" fmla="*/ 742311 h 828675"/>
                <a:gd name="connsiteX440" fmla="*/ 226773 w 800100"/>
                <a:gd name="connsiteY440" fmla="*/ 738424 h 828675"/>
                <a:gd name="connsiteX441" fmla="*/ 217401 w 800100"/>
                <a:gd name="connsiteY441" fmla="*/ 737036 h 828675"/>
                <a:gd name="connsiteX442" fmla="*/ 217286 w 800100"/>
                <a:gd name="connsiteY442" fmla="*/ 740812 h 828675"/>
                <a:gd name="connsiteX443" fmla="*/ 207342 w 800100"/>
                <a:gd name="connsiteY443" fmla="*/ 736925 h 828675"/>
                <a:gd name="connsiteX444" fmla="*/ 201170 w 800100"/>
                <a:gd name="connsiteY444" fmla="*/ 736980 h 828675"/>
                <a:gd name="connsiteX445" fmla="*/ 196769 w 800100"/>
                <a:gd name="connsiteY445" fmla="*/ 733649 h 828675"/>
                <a:gd name="connsiteX446" fmla="*/ 190540 w 800100"/>
                <a:gd name="connsiteY446" fmla="*/ 733426 h 828675"/>
                <a:gd name="connsiteX447" fmla="*/ 190254 w 800100"/>
                <a:gd name="connsiteY447" fmla="*/ 733871 h 828675"/>
                <a:gd name="connsiteX448" fmla="*/ 188768 w 800100"/>
                <a:gd name="connsiteY448" fmla="*/ 732427 h 828675"/>
                <a:gd name="connsiteX449" fmla="*/ 184482 w 800100"/>
                <a:gd name="connsiteY449" fmla="*/ 733760 h 828675"/>
                <a:gd name="connsiteX450" fmla="*/ 181739 w 800100"/>
                <a:gd name="connsiteY450" fmla="*/ 730872 h 828675"/>
                <a:gd name="connsiteX451" fmla="*/ 173681 w 800100"/>
                <a:gd name="connsiteY451" fmla="*/ 733704 h 828675"/>
                <a:gd name="connsiteX452" fmla="*/ 169451 w 800100"/>
                <a:gd name="connsiteY452" fmla="*/ 734148 h 828675"/>
                <a:gd name="connsiteX453" fmla="*/ 163908 w 800100"/>
                <a:gd name="connsiteY453" fmla="*/ 732815 h 828675"/>
                <a:gd name="connsiteX454" fmla="*/ 156935 w 800100"/>
                <a:gd name="connsiteY454" fmla="*/ 732649 h 828675"/>
                <a:gd name="connsiteX455" fmla="*/ 151049 w 800100"/>
                <a:gd name="connsiteY455" fmla="*/ 727762 h 828675"/>
                <a:gd name="connsiteX456" fmla="*/ 154021 w 800100"/>
                <a:gd name="connsiteY456" fmla="*/ 727429 h 828675"/>
                <a:gd name="connsiteX457" fmla="*/ 152821 w 800100"/>
                <a:gd name="connsiteY457" fmla="*/ 725153 h 828675"/>
                <a:gd name="connsiteX458" fmla="*/ 155850 w 800100"/>
                <a:gd name="connsiteY458" fmla="*/ 720488 h 828675"/>
                <a:gd name="connsiteX459" fmla="*/ 158421 w 800100"/>
                <a:gd name="connsiteY459" fmla="*/ 718656 h 828675"/>
                <a:gd name="connsiteX460" fmla="*/ 158250 w 800100"/>
                <a:gd name="connsiteY460" fmla="*/ 714047 h 828675"/>
                <a:gd name="connsiteX461" fmla="*/ 162365 w 800100"/>
                <a:gd name="connsiteY461" fmla="*/ 709049 h 828675"/>
                <a:gd name="connsiteX462" fmla="*/ 159907 w 800100"/>
                <a:gd name="connsiteY462" fmla="*/ 704329 h 828675"/>
                <a:gd name="connsiteX463" fmla="*/ 164136 w 800100"/>
                <a:gd name="connsiteY463" fmla="*/ 702497 h 828675"/>
                <a:gd name="connsiteX464" fmla="*/ 172023 w 800100"/>
                <a:gd name="connsiteY464" fmla="*/ 694278 h 828675"/>
                <a:gd name="connsiteX465" fmla="*/ 169909 w 800100"/>
                <a:gd name="connsiteY465" fmla="*/ 690058 h 828675"/>
                <a:gd name="connsiteX466" fmla="*/ 172366 w 800100"/>
                <a:gd name="connsiteY466" fmla="*/ 686449 h 828675"/>
                <a:gd name="connsiteX467" fmla="*/ 168080 w 800100"/>
                <a:gd name="connsiteY467" fmla="*/ 672622 h 828675"/>
                <a:gd name="connsiteX468" fmla="*/ 165794 w 800100"/>
                <a:gd name="connsiteY468" fmla="*/ 669735 h 828675"/>
                <a:gd name="connsiteX469" fmla="*/ 166880 w 800100"/>
                <a:gd name="connsiteY469" fmla="*/ 668346 h 828675"/>
                <a:gd name="connsiteX470" fmla="*/ 172309 w 800100"/>
                <a:gd name="connsiteY470" fmla="*/ 667291 h 828675"/>
                <a:gd name="connsiteX471" fmla="*/ 173795 w 800100"/>
                <a:gd name="connsiteY471" fmla="*/ 660794 h 828675"/>
                <a:gd name="connsiteX472" fmla="*/ 179510 w 800100"/>
                <a:gd name="connsiteY472" fmla="*/ 658962 h 828675"/>
                <a:gd name="connsiteX473" fmla="*/ 177052 w 800100"/>
                <a:gd name="connsiteY473" fmla="*/ 652021 h 828675"/>
                <a:gd name="connsiteX474" fmla="*/ 178024 w 800100"/>
                <a:gd name="connsiteY474" fmla="*/ 649911 h 828675"/>
                <a:gd name="connsiteX475" fmla="*/ 185854 w 800100"/>
                <a:gd name="connsiteY475" fmla="*/ 653687 h 828675"/>
                <a:gd name="connsiteX476" fmla="*/ 188825 w 800100"/>
                <a:gd name="connsiteY476" fmla="*/ 650799 h 828675"/>
                <a:gd name="connsiteX477" fmla="*/ 186082 w 800100"/>
                <a:gd name="connsiteY477" fmla="*/ 647190 h 828675"/>
                <a:gd name="connsiteX478" fmla="*/ 184539 w 800100"/>
                <a:gd name="connsiteY478" fmla="*/ 642636 h 828675"/>
                <a:gd name="connsiteX479" fmla="*/ 185568 w 800100"/>
                <a:gd name="connsiteY479" fmla="*/ 636695 h 828675"/>
                <a:gd name="connsiteX480" fmla="*/ 180882 w 800100"/>
                <a:gd name="connsiteY480" fmla="*/ 634918 h 828675"/>
                <a:gd name="connsiteX481" fmla="*/ 177453 w 800100"/>
                <a:gd name="connsiteY481" fmla="*/ 635307 h 828675"/>
                <a:gd name="connsiteX482" fmla="*/ 171852 w 800100"/>
                <a:gd name="connsiteY482" fmla="*/ 633252 h 828675"/>
                <a:gd name="connsiteX483" fmla="*/ 168880 w 800100"/>
                <a:gd name="connsiteY483" fmla="*/ 630309 h 828675"/>
                <a:gd name="connsiteX484" fmla="*/ 162708 w 800100"/>
                <a:gd name="connsiteY484" fmla="*/ 633086 h 828675"/>
                <a:gd name="connsiteX485" fmla="*/ 160250 w 800100"/>
                <a:gd name="connsiteY485" fmla="*/ 635473 h 828675"/>
                <a:gd name="connsiteX486" fmla="*/ 153906 w 800100"/>
                <a:gd name="connsiteY486" fmla="*/ 633197 h 828675"/>
                <a:gd name="connsiteX487" fmla="*/ 146420 w 800100"/>
                <a:gd name="connsiteY487" fmla="*/ 634585 h 828675"/>
                <a:gd name="connsiteX488" fmla="*/ 141048 w 800100"/>
                <a:gd name="connsiteY488" fmla="*/ 631753 h 828675"/>
                <a:gd name="connsiteX489" fmla="*/ 141905 w 800100"/>
                <a:gd name="connsiteY489" fmla="*/ 626700 h 828675"/>
                <a:gd name="connsiteX490" fmla="*/ 136761 w 800100"/>
                <a:gd name="connsiteY490" fmla="*/ 627144 h 828675"/>
                <a:gd name="connsiteX491" fmla="*/ 127903 w 800100"/>
                <a:gd name="connsiteY491" fmla="*/ 624590 h 828675"/>
                <a:gd name="connsiteX492" fmla="*/ 126303 w 800100"/>
                <a:gd name="connsiteY492" fmla="*/ 622202 h 828675"/>
                <a:gd name="connsiteX493" fmla="*/ 129960 w 800100"/>
                <a:gd name="connsiteY493" fmla="*/ 616482 h 828675"/>
                <a:gd name="connsiteX494" fmla="*/ 130703 w 800100"/>
                <a:gd name="connsiteY494" fmla="*/ 612040 h 828675"/>
                <a:gd name="connsiteX495" fmla="*/ 127903 w 800100"/>
                <a:gd name="connsiteY495" fmla="*/ 609819 h 828675"/>
                <a:gd name="connsiteX496" fmla="*/ 124760 w 800100"/>
                <a:gd name="connsiteY496" fmla="*/ 610041 h 828675"/>
                <a:gd name="connsiteX497" fmla="*/ 129217 w 800100"/>
                <a:gd name="connsiteY497" fmla="*/ 606876 h 828675"/>
                <a:gd name="connsiteX498" fmla="*/ 128417 w 800100"/>
                <a:gd name="connsiteY498" fmla="*/ 600268 h 828675"/>
                <a:gd name="connsiteX499" fmla="*/ 124931 w 800100"/>
                <a:gd name="connsiteY499" fmla="*/ 594493 h 828675"/>
                <a:gd name="connsiteX500" fmla="*/ 120416 w 800100"/>
                <a:gd name="connsiteY500" fmla="*/ 595826 h 828675"/>
                <a:gd name="connsiteX501" fmla="*/ 118359 w 800100"/>
                <a:gd name="connsiteY501" fmla="*/ 588718 h 828675"/>
                <a:gd name="connsiteX502" fmla="*/ 122131 w 800100"/>
                <a:gd name="connsiteY502" fmla="*/ 584831 h 828675"/>
                <a:gd name="connsiteX503" fmla="*/ 125617 w 800100"/>
                <a:gd name="connsiteY503" fmla="*/ 583165 h 828675"/>
                <a:gd name="connsiteX504" fmla="*/ 125617 w 800100"/>
                <a:gd name="connsiteY504" fmla="*/ 580666 h 828675"/>
                <a:gd name="connsiteX505" fmla="*/ 122359 w 800100"/>
                <a:gd name="connsiteY505" fmla="*/ 579445 h 828675"/>
                <a:gd name="connsiteX506" fmla="*/ 121331 w 800100"/>
                <a:gd name="connsiteY506" fmla="*/ 574225 h 828675"/>
                <a:gd name="connsiteX507" fmla="*/ 119102 w 800100"/>
                <a:gd name="connsiteY507" fmla="*/ 572226 h 828675"/>
                <a:gd name="connsiteX508" fmla="*/ 120245 w 800100"/>
                <a:gd name="connsiteY508" fmla="*/ 569782 h 828675"/>
                <a:gd name="connsiteX509" fmla="*/ 116587 w 800100"/>
                <a:gd name="connsiteY509" fmla="*/ 564285 h 828675"/>
                <a:gd name="connsiteX510" fmla="*/ 108357 w 800100"/>
                <a:gd name="connsiteY510" fmla="*/ 564007 h 828675"/>
                <a:gd name="connsiteX511" fmla="*/ 105843 w 800100"/>
                <a:gd name="connsiteY511" fmla="*/ 562342 h 828675"/>
                <a:gd name="connsiteX512" fmla="*/ 108872 w 800100"/>
                <a:gd name="connsiteY512" fmla="*/ 558954 h 828675"/>
                <a:gd name="connsiteX513" fmla="*/ 107386 w 800100"/>
                <a:gd name="connsiteY513" fmla="*/ 552124 h 828675"/>
                <a:gd name="connsiteX514" fmla="*/ 108815 w 800100"/>
                <a:gd name="connsiteY514" fmla="*/ 547571 h 828675"/>
                <a:gd name="connsiteX515" fmla="*/ 106243 w 800100"/>
                <a:gd name="connsiteY515" fmla="*/ 546127 h 828675"/>
                <a:gd name="connsiteX516" fmla="*/ 108815 w 800100"/>
                <a:gd name="connsiteY516" fmla="*/ 544017 h 828675"/>
                <a:gd name="connsiteX517" fmla="*/ 111272 w 800100"/>
                <a:gd name="connsiteY517" fmla="*/ 545128 h 828675"/>
                <a:gd name="connsiteX518" fmla="*/ 115559 w 800100"/>
                <a:gd name="connsiteY518" fmla="*/ 539853 h 828675"/>
                <a:gd name="connsiteX519" fmla="*/ 118702 w 800100"/>
                <a:gd name="connsiteY519" fmla="*/ 539575 h 828675"/>
                <a:gd name="connsiteX520" fmla="*/ 126817 w 800100"/>
                <a:gd name="connsiteY520" fmla="*/ 532078 h 828675"/>
                <a:gd name="connsiteX521" fmla="*/ 125103 w 800100"/>
                <a:gd name="connsiteY521" fmla="*/ 526748 h 828675"/>
                <a:gd name="connsiteX522" fmla="*/ 121845 w 800100"/>
                <a:gd name="connsiteY522" fmla="*/ 529247 h 828675"/>
                <a:gd name="connsiteX523" fmla="*/ 119730 w 800100"/>
                <a:gd name="connsiteY523" fmla="*/ 528580 h 828675"/>
                <a:gd name="connsiteX524" fmla="*/ 110472 w 800100"/>
                <a:gd name="connsiteY524" fmla="*/ 529135 h 828675"/>
                <a:gd name="connsiteX525" fmla="*/ 107043 w 800100"/>
                <a:gd name="connsiteY525" fmla="*/ 531967 h 828675"/>
                <a:gd name="connsiteX526" fmla="*/ 103728 w 800100"/>
                <a:gd name="connsiteY526" fmla="*/ 531357 h 828675"/>
                <a:gd name="connsiteX527" fmla="*/ 98871 w 800100"/>
                <a:gd name="connsiteY527" fmla="*/ 533966 h 828675"/>
                <a:gd name="connsiteX528" fmla="*/ 94527 w 800100"/>
                <a:gd name="connsiteY528" fmla="*/ 529080 h 828675"/>
                <a:gd name="connsiteX529" fmla="*/ 89040 w 800100"/>
                <a:gd name="connsiteY529" fmla="*/ 529580 h 828675"/>
                <a:gd name="connsiteX530" fmla="*/ 88526 w 800100"/>
                <a:gd name="connsiteY530" fmla="*/ 529691 h 828675"/>
                <a:gd name="connsiteX531" fmla="*/ 78811 w 800100"/>
                <a:gd name="connsiteY531" fmla="*/ 530523 h 828675"/>
                <a:gd name="connsiteX532" fmla="*/ 75610 w 800100"/>
                <a:gd name="connsiteY532" fmla="*/ 532078 h 828675"/>
                <a:gd name="connsiteX533" fmla="*/ 64180 w 800100"/>
                <a:gd name="connsiteY533" fmla="*/ 530579 h 828675"/>
                <a:gd name="connsiteX534" fmla="*/ 62066 w 800100"/>
                <a:gd name="connsiteY534" fmla="*/ 532134 h 828675"/>
                <a:gd name="connsiteX535" fmla="*/ 56065 w 800100"/>
                <a:gd name="connsiteY535" fmla="*/ 532745 h 828675"/>
                <a:gd name="connsiteX536" fmla="*/ 55436 w 800100"/>
                <a:gd name="connsiteY536" fmla="*/ 532689 h 828675"/>
                <a:gd name="connsiteX537" fmla="*/ 55207 w 800100"/>
                <a:gd name="connsiteY537" fmla="*/ 532689 h 828675"/>
                <a:gd name="connsiteX538" fmla="*/ 52693 w 800100"/>
                <a:gd name="connsiteY538" fmla="*/ 533356 h 828675"/>
                <a:gd name="connsiteX539" fmla="*/ 52236 w 800100"/>
                <a:gd name="connsiteY539" fmla="*/ 533411 h 828675"/>
                <a:gd name="connsiteX540" fmla="*/ 43320 w 800100"/>
                <a:gd name="connsiteY540" fmla="*/ 537409 h 828675"/>
                <a:gd name="connsiteX541" fmla="*/ 42291 w 800100"/>
                <a:gd name="connsiteY541" fmla="*/ 538964 h 828675"/>
                <a:gd name="connsiteX542" fmla="*/ 34690 w 800100"/>
                <a:gd name="connsiteY542" fmla="*/ 540685 h 828675"/>
                <a:gd name="connsiteX543" fmla="*/ 34119 w 800100"/>
                <a:gd name="connsiteY543" fmla="*/ 544739 h 828675"/>
                <a:gd name="connsiteX544" fmla="*/ 31090 w 800100"/>
                <a:gd name="connsiteY544" fmla="*/ 544295 h 828675"/>
                <a:gd name="connsiteX545" fmla="*/ 26175 w 800100"/>
                <a:gd name="connsiteY545" fmla="*/ 547904 h 828675"/>
                <a:gd name="connsiteX546" fmla="*/ 24803 w 800100"/>
                <a:gd name="connsiteY546" fmla="*/ 547015 h 828675"/>
                <a:gd name="connsiteX547" fmla="*/ 21832 w 800100"/>
                <a:gd name="connsiteY547" fmla="*/ 551569 h 828675"/>
                <a:gd name="connsiteX548" fmla="*/ 18574 w 800100"/>
                <a:gd name="connsiteY548" fmla="*/ 552735 h 828675"/>
                <a:gd name="connsiteX549" fmla="*/ 17602 w 800100"/>
                <a:gd name="connsiteY549" fmla="*/ 555567 h 828675"/>
                <a:gd name="connsiteX550" fmla="*/ 14459 w 800100"/>
                <a:gd name="connsiteY550" fmla="*/ 554623 h 828675"/>
                <a:gd name="connsiteX551" fmla="*/ 11030 w 800100"/>
                <a:gd name="connsiteY551" fmla="*/ 558288 h 828675"/>
                <a:gd name="connsiteX552" fmla="*/ 10401 w 800100"/>
                <a:gd name="connsiteY552" fmla="*/ 555734 h 828675"/>
                <a:gd name="connsiteX553" fmla="*/ 8344 w 800100"/>
                <a:gd name="connsiteY553" fmla="*/ 553457 h 828675"/>
                <a:gd name="connsiteX554" fmla="*/ 0 w 800100"/>
                <a:gd name="connsiteY554" fmla="*/ 549570 h 828675"/>
                <a:gd name="connsiteX555" fmla="*/ 114 w 800100"/>
                <a:gd name="connsiteY555" fmla="*/ 547904 h 828675"/>
                <a:gd name="connsiteX556" fmla="*/ 4115 w 800100"/>
                <a:gd name="connsiteY556" fmla="*/ 543851 h 828675"/>
                <a:gd name="connsiteX557" fmla="*/ 9316 w 800100"/>
                <a:gd name="connsiteY557" fmla="*/ 541629 h 828675"/>
                <a:gd name="connsiteX558" fmla="*/ 10116 w 800100"/>
                <a:gd name="connsiteY558" fmla="*/ 537243 h 828675"/>
                <a:gd name="connsiteX559" fmla="*/ 15659 w 800100"/>
                <a:gd name="connsiteY559" fmla="*/ 532689 h 828675"/>
                <a:gd name="connsiteX560" fmla="*/ 16002 w 800100"/>
                <a:gd name="connsiteY560" fmla="*/ 532634 h 828675"/>
                <a:gd name="connsiteX561" fmla="*/ 18802 w 800100"/>
                <a:gd name="connsiteY561" fmla="*/ 530579 h 828675"/>
                <a:gd name="connsiteX562" fmla="*/ 19945 w 800100"/>
                <a:gd name="connsiteY562" fmla="*/ 525915 h 828675"/>
                <a:gd name="connsiteX563" fmla="*/ 20460 w 800100"/>
                <a:gd name="connsiteY563" fmla="*/ 525804 h 828675"/>
                <a:gd name="connsiteX564" fmla="*/ 20974 w 800100"/>
                <a:gd name="connsiteY564" fmla="*/ 525471 h 828675"/>
                <a:gd name="connsiteX565" fmla="*/ 18574 w 800100"/>
                <a:gd name="connsiteY565" fmla="*/ 523471 h 828675"/>
                <a:gd name="connsiteX566" fmla="*/ 18688 w 800100"/>
                <a:gd name="connsiteY566" fmla="*/ 519029 h 828675"/>
                <a:gd name="connsiteX567" fmla="*/ 22174 w 800100"/>
                <a:gd name="connsiteY567" fmla="*/ 515864 h 828675"/>
                <a:gd name="connsiteX568" fmla="*/ 17888 w 800100"/>
                <a:gd name="connsiteY568" fmla="*/ 512032 h 828675"/>
                <a:gd name="connsiteX569" fmla="*/ 12687 w 800100"/>
                <a:gd name="connsiteY569" fmla="*/ 511977 h 828675"/>
                <a:gd name="connsiteX570" fmla="*/ 12459 w 800100"/>
                <a:gd name="connsiteY570" fmla="*/ 507645 h 828675"/>
                <a:gd name="connsiteX571" fmla="*/ 17431 w 800100"/>
                <a:gd name="connsiteY571" fmla="*/ 505646 h 828675"/>
                <a:gd name="connsiteX572" fmla="*/ 14059 w 800100"/>
                <a:gd name="connsiteY572" fmla="*/ 501315 h 828675"/>
                <a:gd name="connsiteX573" fmla="*/ 13145 w 800100"/>
                <a:gd name="connsiteY573" fmla="*/ 496040 h 828675"/>
                <a:gd name="connsiteX574" fmla="*/ 5601 w 800100"/>
                <a:gd name="connsiteY574" fmla="*/ 497817 h 828675"/>
                <a:gd name="connsiteX575" fmla="*/ 171 w 800100"/>
                <a:gd name="connsiteY575" fmla="*/ 497039 h 828675"/>
                <a:gd name="connsiteX576" fmla="*/ 2457 w 800100"/>
                <a:gd name="connsiteY576" fmla="*/ 492209 h 828675"/>
                <a:gd name="connsiteX577" fmla="*/ 3943 w 800100"/>
                <a:gd name="connsiteY577" fmla="*/ 480770 h 828675"/>
                <a:gd name="connsiteX578" fmla="*/ 3829 w 800100"/>
                <a:gd name="connsiteY578" fmla="*/ 469997 h 828675"/>
                <a:gd name="connsiteX579" fmla="*/ 1772 w 800100"/>
                <a:gd name="connsiteY579" fmla="*/ 466832 h 828675"/>
                <a:gd name="connsiteX580" fmla="*/ 3829 w 800100"/>
                <a:gd name="connsiteY580" fmla="*/ 464111 h 828675"/>
                <a:gd name="connsiteX581" fmla="*/ 11487 w 800100"/>
                <a:gd name="connsiteY581" fmla="*/ 461557 h 828675"/>
                <a:gd name="connsiteX582" fmla="*/ 14116 w 800100"/>
                <a:gd name="connsiteY582" fmla="*/ 457836 h 828675"/>
                <a:gd name="connsiteX583" fmla="*/ 22003 w 800100"/>
                <a:gd name="connsiteY583" fmla="*/ 458169 h 828675"/>
                <a:gd name="connsiteX584" fmla="*/ 24975 w 800100"/>
                <a:gd name="connsiteY584" fmla="*/ 455948 h 828675"/>
                <a:gd name="connsiteX585" fmla="*/ 23889 w 800100"/>
                <a:gd name="connsiteY585" fmla="*/ 452838 h 828675"/>
                <a:gd name="connsiteX586" fmla="*/ 18688 w 800100"/>
                <a:gd name="connsiteY586" fmla="*/ 449507 h 828675"/>
                <a:gd name="connsiteX587" fmla="*/ 17488 w 800100"/>
                <a:gd name="connsiteY587" fmla="*/ 442399 h 828675"/>
                <a:gd name="connsiteX588" fmla="*/ 18517 w 800100"/>
                <a:gd name="connsiteY588" fmla="*/ 435680 h 828675"/>
                <a:gd name="connsiteX589" fmla="*/ 17774 w 800100"/>
                <a:gd name="connsiteY589" fmla="*/ 431904 h 828675"/>
                <a:gd name="connsiteX590" fmla="*/ 19945 w 800100"/>
                <a:gd name="connsiteY590" fmla="*/ 432126 h 828675"/>
                <a:gd name="connsiteX591" fmla="*/ 24860 w 800100"/>
                <a:gd name="connsiteY591" fmla="*/ 424185 h 828675"/>
                <a:gd name="connsiteX592" fmla="*/ 28861 w 800100"/>
                <a:gd name="connsiteY592" fmla="*/ 412414 h 828675"/>
                <a:gd name="connsiteX593" fmla="*/ 32233 w 800100"/>
                <a:gd name="connsiteY593" fmla="*/ 413802 h 828675"/>
                <a:gd name="connsiteX594" fmla="*/ 34862 w 800100"/>
                <a:gd name="connsiteY594" fmla="*/ 417966 h 828675"/>
                <a:gd name="connsiteX595" fmla="*/ 38234 w 800100"/>
                <a:gd name="connsiteY595" fmla="*/ 418133 h 828675"/>
                <a:gd name="connsiteX596" fmla="*/ 44463 w 800100"/>
                <a:gd name="connsiteY596" fmla="*/ 411525 h 828675"/>
                <a:gd name="connsiteX597" fmla="*/ 44406 w 800100"/>
                <a:gd name="connsiteY597" fmla="*/ 409581 h 828675"/>
                <a:gd name="connsiteX598" fmla="*/ 50235 w 800100"/>
                <a:gd name="connsiteY598" fmla="*/ 408193 h 828675"/>
                <a:gd name="connsiteX599" fmla="*/ 53036 w 800100"/>
                <a:gd name="connsiteY599" fmla="*/ 403862 h 828675"/>
                <a:gd name="connsiteX600" fmla="*/ 53150 w 800100"/>
                <a:gd name="connsiteY600" fmla="*/ 400308 h 828675"/>
                <a:gd name="connsiteX601" fmla="*/ 56522 w 800100"/>
                <a:gd name="connsiteY601" fmla="*/ 401030 h 828675"/>
                <a:gd name="connsiteX602" fmla="*/ 58408 w 800100"/>
                <a:gd name="connsiteY602" fmla="*/ 393256 h 828675"/>
                <a:gd name="connsiteX603" fmla="*/ 55950 w 800100"/>
                <a:gd name="connsiteY603" fmla="*/ 387814 h 828675"/>
                <a:gd name="connsiteX604" fmla="*/ 58979 w 800100"/>
                <a:gd name="connsiteY604" fmla="*/ 386370 h 828675"/>
                <a:gd name="connsiteX605" fmla="*/ 61380 w 800100"/>
                <a:gd name="connsiteY605" fmla="*/ 381762 h 828675"/>
                <a:gd name="connsiteX606" fmla="*/ 59608 w 800100"/>
                <a:gd name="connsiteY606" fmla="*/ 376486 h 828675"/>
                <a:gd name="connsiteX607" fmla="*/ 66752 w 800100"/>
                <a:gd name="connsiteY607" fmla="*/ 377763 h 828675"/>
                <a:gd name="connsiteX608" fmla="*/ 72981 w 800100"/>
                <a:gd name="connsiteY608" fmla="*/ 384427 h 828675"/>
                <a:gd name="connsiteX609" fmla="*/ 74067 w 800100"/>
                <a:gd name="connsiteY609" fmla="*/ 382039 h 828675"/>
                <a:gd name="connsiteX610" fmla="*/ 81097 w 800100"/>
                <a:gd name="connsiteY610" fmla="*/ 379207 h 828675"/>
                <a:gd name="connsiteX611" fmla="*/ 81783 w 800100"/>
                <a:gd name="connsiteY611" fmla="*/ 371988 h 828675"/>
                <a:gd name="connsiteX612" fmla="*/ 86240 w 800100"/>
                <a:gd name="connsiteY612" fmla="*/ 370045 h 828675"/>
                <a:gd name="connsiteX613" fmla="*/ 86583 w 800100"/>
                <a:gd name="connsiteY613" fmla="*/ 364659 h 828675"/>
                <a:gd name="connsiteX614" fmla="*/ 88012 w 800100"/>
                <a:gd name="connsiteY614" fmla="*/ 360327 h 828675"/>
                <a:gd name="connsiteX615" fmla="*/ 92870 w 800100"/>
                <a:gd name="connsiteY615" fmla="*/ 353775 h 828675"/>
                <a:gd name="connsiteX616" fmla="*/ 95156 w 800100"/>
                <a:gd name="connsiteY616" fmla="*/ 353275 h 828675"/>
                <a:gd name="connsiteX617" fmla="*/ 103214 w 800100"/>
                <a:gd name="connsiteY617" fmla="*/ 358106 h 828675"/>
                <a:gd name="connsiteX618" fmla="*/ 106643 w 800100"/>
                <a:gd name="connsiteY618" fmla="*/ 356329 h 828675"/>
                <a:gd name="connsiteX619" fmla="*/ 109272 w 800100"/>
                <a:gd name="connsiteY619" fmla="*/ 352276 h 828675"/>
                <a:gd name="connsiteX620" fmla="*/ 107500 w 800100"/>
                <a:gd name="connsiteY620" fmla="*/ 345001 h 828675"/>
                <a:gd name="connsiteX621" fmla="*/ 102928 w 800100"/>
                <a:gd name="connsiteY621" fmla="*/ 340281 h 828675"/>
                <a:gd name="connsiteX622" fmla="*/ 100756 w 800100"/>
                <a:gd name="connsiteY622" fmla="*/ 340614 h 828675"/>
                <a:gd name="connsiteX623" fmla="*/ 99671 w 800100"/>
                <a:gd name="connsiteY623" fmla="*/ 331730 h 828675"/>
                <a:gd name="connsiteX624" fmla="*/ 97156 w 800100"/>
                <a:gd name="connsiteY624" fmla="*/ 325122 h 828675"/>
                <a:gd name="connsiteX625" fmla="*/ 102471 w 800100"/>
                <a:gd name="connsiteY625" fmla="*/ 322290 h 828675"/>
                <a:gd name="connsiteX626" fmla="*/ 104643 w 800100"/>
                <a:gd name="connsiteY626" fmla="*/ 322901 h 828675"/>
                <a:gd name="connsiteX627" fmla="*/ 105100 w 800100"/>
                <a:gd name="connsiteY627" fmla="*/ 328287 h 828675"/>
                <a:gd name="connsiteX628" fmla="*/ 110586 w 800100"/>
                <a:gd name="connsiteY628" fmla="*/ 324233 h 828675"/>
                <a:gd name="connsiteX629" fmla="*/ 109901 w 800100"/>
                <a:gd name="connsiteY629" fmla="*/ 321235 h 828675"/>
                <a:gd name="connsiteX630" fmla="*/ 112015 w 800100"/>
                <a:gd name="connsiteY630" fmla="*/ 318236 h 828675"/>
                <a:gd name="connsiteX631" fmla="*/ 109958 w 800100"/>
                <a:gd name="connsiteY631" fmla="*/ 313461 h 828675"/>
                <a:gd name="connsiteX632" fmla="*/ 106186 w 800100"/>
                <a:gd name="connsiteY632" fmla="*/ 312573 h 828675"/>
                <a:gd name="connsiteX633" fmla="*/ 106986 w 800100"/>
                <a:gd name="connsiteY633" fmla="*/ 305520 h 828675"/>
                <a:gd name="connsiteX634" fmla="*/ 111844 w 800100"/>
                <a:gd name="connsiteY634" fmla="*/ 301078 h 828675"/>
                <a:gd name="connsiteX635" fmla="*/ 113387 w 800100"/>
                <a:gd name="connsiteY635" fmla="*/ 293470 h 828675"/>
                <a:gd name="connsiteX636" fmla="*/ 112529 w 800100"/>
                <a:gd name="connsiteY636" fmla="*/ 292582 h 828675"/>
                <a:gd name="connsiteX637" fmla="*/ 114015 w 800100"/>
                <a:gd name="connsiteY637" fmla="*/ 286474 h 828675"/>
                <a:gd name="connsiteX638" fmla="*/ 113672 w 800100"/>
                <a:gd name="connsiteY638" fmla="*/ 279477 h 828675"/>
                <a:gd name="connsiteX639" fmla="*/ 115501 w 800100"/>
                <a:gd name="connsiteY639" fmla="*/ 277534 h 828675"/>
                <a:gd name="connsiteX640" fmla="*/ 116301 w 800100"/>
                <a:gd name="connsiteY640" fmla="*/ 273091 h 828675"/>
                <a:gd name="connsiteX641" fmla="*/ 114530 w 800100"/>
                <a:gd name="connsiteY641" fmla="*/ 268982 h 828675"/>
                <a:gd name="connsiteX642" fmla="*/ 115216 w 800100"/>
                <a:gd name="connsiteY642" fmla="*/ 265872 h 828675"/>
                <a:gd name="connsiteX643" fmla="*/ 112987 w 800100"/>
                <a:gd name="connsiteY643" fmla="*/ 265206 h 828675"/>
                <a:gd name="connsiteX644" fmla="*/ 114473 w 800100"/>
                <a:gd name="connsiteY644" fmla="*/ 254600 h 828675"/>
                <a:gd name="connsiteX645" fmla="*/ 111558 w 800100"/>
                <a:gd name="connsiteY645" fmla="*/ 249158 h 828675"/>
                <a:gd name="connsiteX646" fmla="*/ 114015 w 800100"/>
                <a:gd name="connsiteY646" fmla="*/ 246382 h 828675"/>
                <a:gd name="connsiteX647" fmla="*/ 111729 w 800100"/>
                <a:gd name="connsiteY647" fmla="*/ 233444 h 828675"/>
                <a:gd name="connsiteX648" fmla="*/ 114530 w 800100"/>
                <a:gd name="connsiteY648" fmla="*/ 231778 h 828675"/>
                <a:gd name="connsiteX649" fmla="*/ 114816 w 800100"/>
                <a:gd name="connsiteY649" fmla="*/ 228390 h 828675"/>
                <a:gd name="connsiteX650" fmla="*/ 109901 w 800100"/>
                <a:gd name="connsiteY650" fmla="*/ 225781 h 828675"/>
                <a:gd name="connsiteX651" fmla="*/ 110015 w 800100"/>
                <a:gd name="connsiteY651" fmla="*/ 219117 h 828675"/>
                <a:gd name="connsiteX652" fmla="*/ 108357 w 800100"/>
                <a:gd name="connsiteY652" fmla="*/ 211676 h 828675"/>
                <a:gd name="connsiteX653" fmla="*/ 110872 w 800100"/>
                <a:gd name="connsiteY653" fmla="*/ 210621 h 828675"/>
                <a:gd name="connsiteX654" fmla="*/ 110301 w 800100"/>
                <a:gd name="connsiteY654" fmla="*/ 205401 h 828675"/>
                <a:gd name="connsiteX655" fmla="*/ 111958 w 800100"/>
                <a:gd name="connsiteY655" fmla="*/ 203736 h 828675"/>
                <a:gd name="connsiteX656" fmla="*/ 112529 w 800100"/>
                <a:gd name="connsiteY656" fmla="*/ 199238 h 828675"/>
                <a:gd name="connsiteX657" fmla="*/ 109329 w 800100"/>
                <a:gd name="connsiteY657" fmla="*/ 195906 h 828675"/>
                <a:gd name="connsiteX658" fmla="*/ 108986 w 800100"/>
                <a:gd name="connsiteY658" fmla="*/ 190631 h 828675"/>
                <a:gd name="connsiteX659" fmla="*/ 107500 w 800100"/>
                <a:gd name="connsiteY659" fmla="*/ 189298 h 828675"/>
                <a:gd name="connsiteX660" fmla="*/ 109158 w 800100"/>
                <a:gd name="connsiteY660" fmla="*/ 185467 h 828675"/>
                <a:gd name="connsiteX661" fmla="*/ 107329 w 800100"/>
                <a:gd name="connsiteY661" fmla="*/ 183134 h 828675"/>
                <a:gd name="connsiteX662" fmla="*/ 109329 w 800100"/>
                <a:gd name="connsiteY662" fmla="*/ 175916 h 828675"/>
                <a:gd name="connsiteX663" fmla="*/ 105214 w 800100"/>
                <a:gd name="connsiteY663" fmla="*/ 172417 h 828675"/>
                <a:gd name="connsiteX664" fmla="*/ 104128 w 800100"/>
                <a:gd name="connsiteY664" fmla="*/ 174416 h 828675"/>
                <a:gd name="connsiteX665" fmla="*/ 97899 w 800100"/>
                <a:gd name="connsiteY665" fmla="*/ 174028 h 828675"/>
                <a:gd name="connsiteX666" fmla="*/ 98242 w 800100"/>
                <a:gd name="connsiteY666" fmla="*/ 172362 h 828675"/>
                <a:gd name="connsiteX667" fmla="*/ 95213 w 800100"/>
                <a:gd name="connsiteY667" fmla="*/ 166198 h 828675"/>
                <a:gd name="connsiteX668" fmla="*/ 93441 w 800100"/>
                <a:gd name="connsiteY668" fmla="*/ 168864 h 828675"/>
                <a:gd name="connsiteX669" fmla="*/ 87840 w 800100"/>
                <a:gd name="connsiteY669" fmla="*/ 167420 h 828675"/>
                <a:gd name="connsiteX670" fmla="*/ 84983 w 800100"/>
                <a:gd name="connsiteY670" fmla="*/ 164199 h 828675"/>
                <a:gd name="connsiteX671" fmla="*/ 83668 w 800100"/>
                <a:gd name="connsiteY671" fmla="*/ 165421 h 828675"/>
                <a:gd name="connsiteX672" fmla="*/ 83611 w 800100"/>
                <a:gd name="connsiteY672" fmla="*/ 176360 h 828675"/>
                <a:gd name="connsiteX673" fmla="*/ 79839 w 800100"/>
                <a:gd name="connsiteY673" fmla="*/ 179914 h 828675"/>
                <a:gd name="connsiteX674" fmla="*/ 75096 w 800100"/>
                <a:gd name="connsiteY674" fmla="*/ 180580 h 828675"/>
                <a:gd name="connsiteX675" fmla="*/ 73210 w 800100"/>
                <a:gd name="connsiteY675" fmla="*/ 179470 h 828675"/>
                <a:gd name="connsiteX676" fmla="*/ 72581 w 800100"/>
                <a:gd name="connsiteY676" fmla="*/ 172751 h 828675"/>
                <a:gd name="connsiteX677" fmla="*/ 70067 w 800100"/>
                <a:gd name="connsiteY677" fmla="*/ 165310 h 828675"/>
                <a:gd name="connsiteX678" fmla="*/ 65495 w 800100"/>
                <a:gd name="connsiteY678" fmla="*/ 161534 h 828675"/>
                <a:gd name="connsiteX679" fmla="*/ 63780 w 800100"/>
                <a:gd name="connsiteY679" fmla="*/ 148928 h 828675"/>
                <a:gd name="connsiteX680" fmla="*/ 59494 w 800100"/>
                <a:gd name="connsiteY680" fmla="*/ 144708 h 828675"/>
                <a:gd name="connsiteX681" fmla="*/ 62809 w 800100"/>
                <a:gd name="connsiteY681" fmla="*/ 140655 h 828675"/>
                <a:gd name="connsiteX682" fmla="*/ 61151 w 800100"/>
                <a:gd name="connsiteY682" fmla="*/ 135435 h 828675"/>
                <a:gd name="connsiteX683" fmla="*/ 57036 w 800100"/>
                <a:gd name="connsiteY683" fmla="*/ 134435 h 828675"/>
                <a:gd name="connsiteX684" fmla="*/ 56122 w 800100"/>
                <a:gd name="connsiteY684" fmla="*/ 130049 h 828675"/>
                <a:gd name="connsiteX685" fmla="*/ 58636 w 800100"/>
                <a:gd name="connsiteY685" fmla="*/ 118443 h 828675"/>
                <a:gd name="connsiteX686" fmla="*/ 56693 w 800100"/>
                <a:gd name="connsiteY686" fmla="*/ 114112 h 828675"/>
                <a:gd name="connsiteX687" fmla="*/ 59951 w 800100"/>
                <a:gd name="connsiteY687" fmla="*/ 111891 h 828675"/>
                <a:gd name="connsiteX688" fmla="*/ 59494 w 800100"/>
                <a:gd name="connsiteY688" fmla="*/ 107393 h 828675"/>
                <a:gd name="connsiteX689" fmla="*/ 63894 w 800100"/>
                <a:gd name="connsiteY689" fmla="*/ 106671 h 828675"/>
                <a:gd name="connsiteX690" fmla="*/ 68524 w 800100"/>
                <a:gd name="connsiteY690" fmla="*/ 103561 h 828675"/>
                <a:gd name="connsiteX691" fmla="*/ 65266 w 800100"/>
                <a:gd name="connsiteY691" fmla="*/ 95954 h 828675"/>
                <a:gd name="connsiteX692" fmla="*/ 63037 w 800100"/>
                <a:gd name="connsiteY692" fmla="*/ 94288 h 828675"/>
                <a:gd name="connsiteX693" fmla="*/ 63151 w 800100"/>
                <a:gd name="connsiteY693" fmla="*/ 91345 h 828675"/>
                <a:gd name="connsiteX694" fmla="*/ 71724 w 800100"/>
                <a:gd name="connsiteY694" fmla="*/ 88624 h 828675"/>
                <a:gd name="connsiteX695" fmla="*/ 73267 w 800100"/>
                <a:gd name="connsiteY695" fmla="*/ 94899 h 828675"/>
                <a:gd name="connsiteX696" fmla="*/ 76525 w 800100"/>
                <a:gd name="connsiteY696" fmla="*/ 98231 h 828675"/>
                <a:gd name="connsiteX697" fmla="*/ 78811 w 800100"/>
                <a:gd name="connsiteY697" fmla="*/ 103173 h 828675"/>
                <a:gd name="connsiteX698" fmla="*/ 78125 w 800100"/>
                <a:gd name="connsiteY698" fmla="*/ 109725 h 828675"/>
                <a:gd name="connsiteX699" fmla="*/ 79954 w 800100"/>
                <a:gd name="connsiteY699" fmla="*/ 111780 h 828675"/>
                <a:gd name="connsiteX700" fmla="*/ 79896 w 800100"/>
                <a:gd name="connsiteY700" fmla="*/ 117000 h 828675"/>
                <a:gd name="connsiteX701" fmla="*/ 83554 w 800100"/>
                <a:gd name="connsiteY701" fmla="*/ 118054 h 828675"/>
                <a:gd name="connsiteX702" fmla="*/ 86869 w 800100"/>
                <a:gd name="connsiteY702" fmla="*/ 113168 h 828675"/>
                <a:gd name="connsiteX703" fmla="*/ 89612 w 800100"/>
                <a:gd name="connsiteY703" fmla="*/ 114223 h 828675"/>
                <a:gd name="connsiteX704" fmla="*/ 95670 w 800100"/>
                <a:gd name="connsiteY704" fmla="*/ 109836 h 828675"/>
                <a:gd name="connsiteX705" fmla="*/ 101842 w 800100"/>
                <a:gd name="connsiteY705" fmla="*/ 111669 h 828675"/>
                <a:gd name="connsiteX706" fmla="*/ 104071 w 800100"/>
                <a:gd name="connsiteY706" fmla="*/ 108004 h 828675"/>
                <a:gd name="connsiteX707" fmla="*/ 109843 w 800100"/>
                <a:gd name="connsiteY707" fmla="*/ 104950 h 828675"/>
                <a:gd name="connsiteX708" fmla="*/ 109672 w 800100"/>
                <a:gd name="connsiteY708" fmla="*/ 98675 h 828675"/>
                <a:gd name="connsiteX709" fmla="*/ 113044 w 800100"/>
                <a:gd name="connsiteY709" fmla="*/ 95288 h 828675"/>
                <a:gd name="connsiteX710" fmla="*/ 112472 w 800100"/>
                <a:gd name="connsiteY710" fmla="*/ 92400 h 828675"/>
                <a:gd name="connsiteX711" fmla="*/ 108072 w 800100"/>
                <a:gd name="connsiteY711" fmla="*/ 83627 h 828675"/>
                <a:gd name="connsiteX712" fmla="*/ 106300 w 800100"/>
                <a:gd name="connsiteY712" fmla="*/ 78629 h 828675"/>
                <a:gd name="connsiteX713" fmla="*/ 101842 w 800100"/>
                <a:gd name="connsiteY713" fmla="*/ 77518 h 828675"/>
                <a:gd name="connsiteX714" fmla="*/ 101214 w 800100"/>
                <a:gd name="connsiteY714" fmla="*/ 75408 h 828675"/>
                <a:gd name="connsiteX715" fmla="*/ 102928 w 800100"/>
                <a:gd name="connsiteY715" fmla="*/ 70911 h 828675"/>
                <a:gd name="connsiteX716" fmla="*/ 98928 w 800100"/>
                <a:gd name="connsiteY716" fmla="*/ 58694 h 828675"/>
                <a:gd name="connsiteX717" fmla="*/ 105614 w 800100"/>
                <a:gd name="connsiteY717" fmla="*/ 53974 h 828675"/>
                <a:gd name="connsiteX718" fmla="*/ 107215 w 800100"/>
                <a:gd name="connsiteY718" fmla="*/ 51031 h 828675"/>
                <a:gd name="connsiteX719" fmla="*/ 104300 w 800100"/>
                <a:gd name="connsiteY719" fmla="*/ 42868 h 828675"/>
                <a:gd name="connsiteX720" fmla="*/ 105786 w 800100"/>
                <a:gd name="connsiteY720" fmla="*/ 40092 h 828675"/>
                <a:gd name="connsiteX721" fmla="*/ 103500 w 800100"/>
                <a:gd name="connsiteY721" fmla="*/ 34594 h 828675"/>
                <a:gd name="connsiteX722" fmla="*/ 104700 w 800100"/>
                <a:gd name="connsiteY722" fmla="*/ 32984 h 828675"/>
                <a:gd name="connsiteX723" fmla="*/ 101671 w 800100"/>
                <a:gd name="connsiteY723" fmla="*/ 27875 h 828675"/>
                <a:gd name="connsiteX724" fmla="*/ 104586 w 800100"/>
                <a:gd name="connsiteY724" fmla="*/ 25932 h 828675"/>
                <a:gd name="connsiteX725" fmla="*/ 108929 w 800100"/>
                <a:gd name="connsiteY725" fmla="*/ 27265 h 828675"/>
                <a:gd name="connsiteX726" fmla="*/ 114073 w 800100"/>
                <a:gd name="connsiteY726" fmla="*/ 23045 h 828675"/>
                <a:gd name="connsiteX727" fmla="*/ 116701 w 800100"/>
                <a:gd name="connsiteY727" fmla="*/ 23600 h 828675"/>
                <a:gd name="connsiteX728" fmla="*/ 120016 w 800100"/>
                <a:gd name="connsiteY728" fmla="*/ 31874 h 828675"/>
                <a:gd name="connsiteX729" fmla="*/ 120588 w 800100"/>
                <a:gd name="connsiteY729" fmla="*/ 42424 h 828675"/>
                <a:gd name="connsiteX730" fmla="*/ 122874 w 800100"/>
                <a:gd name="connsiteY730" fmla="*/ 44867 h 828675"/>
                <a:gd name="connsiteX731" fmla="*/ 128474 w 800100"/>
                <a:gd name="connsiteY731" fmla="*/ 44590 h 828675"/>
                <a:gd name="connsiteX732" fmla="*/ 129389 w 800100"/>
                <a:gd name="connsiteY732" fmla="*/ 42146 h 828675"/>
                <a:gd name="connsiteX733" fmla="*/ 134018 w 800100"/>
                <a:gd name="connsiteY733" fmla="*/ 41258 h 828675"/>
                <a:gd name="connsiteX734" fmla="*/ 134132 w 800100"/>
                <a:gd name="connsiteY734" fmla="*/ 37815 h 828675"/>
                <a:gd name="connsiteX735" fmla="*/ 128932 w 800100"/>
                <a:gd name="connsiteY735" fmla="*/ 35483 h 828675"/>
                <a:gd name="connsiteX736" fmla="*/ 129675 w 800100"/>
                <a:gd name="connsiteY736" fmla="*/ 25765 h 828675"/>
                <a:gd name="connsiteX737" fmla="*/ 137790 w 800100"/>
                <a:gd name="connsiteY737" fmla="*/ 19602 h 828675"/>
                <a:gd name="connsiteX738" fmla="*/ 135790 w 800100"/>
                <a:gd name="connsiteY738" fmla="*/ 12272 h 828675"/>
                <a:gd name="connsiteX739" fmla="*/ 133504 w 800100"/>
                <a:gd name="connsiteY739" fmla="*/ 9884 h 828675"/>
                <a:gd name="connsiteX740" fmla="*/ 132932 w 800100"/>
                <a:gd name="connsiteY740" fmla="*/ 5886 h 828675"/>
                <a:gd name="connsiteX741" fmla="*/ 134818 w 800100"/>
                <a:gd name="connsiteY741" fmla="*/ 1721 h 828675"/>
                <a:gd name="connsiteX742" fmla="*/ 138819 w 800100"/>
                <a:gd name="connsiteY742" fmla="*/ 3443 h 828675"/>
                <a:gd name="connsiteX743" fmla="*/ 140019 w 800100"/>
                <a:gd name="connsiteY743" fmla="*/ 1444 h 828675"/>
                <a:gd name="connsiteX744" fmla="*/ 147106 w 800100"/>
                <a:gd name="connsiteY744" fmla="*/ 0 h 828675"/>
                <a:gd name="connsiteX745" fmla="*/ 146305 w 800100"/>
                <a:gd name="connsiteY745" fmla="*/ 6219 h 828675"/>
                <a:gd name="connsiteX746" fmla="*/ 147506 w 800100"/>
                <a:gd name="connsiteY746" fmla="*/ 12772 h 828675"/>
                <a:gd name="connsiteX747" fmla="*/ 147106 w 800100"/>
                <a:gd name="connsiteY747" fmla="*/ 15770 h 828675"/>
                <a:gd name="connsiteX748" fmla="*/ 148820 w 800100"/>
                <a:gd name="connsiteY748" fmla="*/ 28931 h 828675"/>
                <a:gd name="connsiteX749" fmla="*/ 148020 w 800100"/>
                <a:gd name="connsiteY749" fmla="*/ 35150 h 828675"/>
                <a:gd name="connsiteX750" fmla="*/ 146191 w 800100"/>
                <a:gd name="connsiteY750" fmla="*/ 40258 h 828675"/>
                <a:gd name="connsiteX751" fmla="*/ 147163 w 800100"/>
                <a:gd name="connsiteY751" fmla="*/ 48310 h 828675"/>
                <a:gd name="connsiteX752" fmla="*/ 148991 w 800100"/>
                <a:gd name="connsiteY752" fmla="*/ 51586 h 828675"/>
                <a:gd name="connsiteX753" fmla="*/ 148306 w 800100"/>
                <a:gd name="connsiteY753" fmla="*/ 55473 h 828675"/>
                <a:gd name="connsiteX754" fmla="*/ 150249 w 800100"/>
                <a:gd name="connsiteY754" fmla="*/ 61526 h 828675"/>
                <a:gd name="connsiteX755" fmla="*/ 153621 w 800100"/>
                <a:gd name="connsiteY755" fmla="*/ 67023 h 828675"/>
                <a:gd name="connsiteX756" fmla="*/ 152363 w 800100"/>
                <a:gd name="connsiteY756" fmla="*/ 69411 h 828675"/>
                <a:gd name="connsiteX757" fmla="*/ 154364 w 800100"/>
                <a:gd name="connsiteY757" fmla="*/ 76963 h 828675"/>
                <a:gd name="connsiteX758" fmla="*/ 153906 w 800100"/>
                <a:gd name="connsiteY758" fmla="*/ 82738 h 828675"/>
                <a:gd name="connsiteX759" fmla="*/ 151849 w 800100"/>
                <a:gd name="connsiteY759" fmla="*/ 84293 h 828675"/>
                <a:gd name="connsiteX760" fmla="*/ 155164 w 800100"/>
                <a:gd name="connsiteY760" fmla="*/ 90568 h 828675"/>
                <a:gd name="connsiteX761" fmla="*/ 157850 w 800100"/>
                <a:gd name="connsiteY761" fmla="*/ 92178 h 828675"/>
                <a:gd name="connsiteX762" fmla="*/ 158593 w 800100"/>
                <a:gd name="connsiteY762" fmla="*/ 95621 h 828675"/>
                <a:gd name="connsiteX763" fmla="*/ 163394 w 800100"/>
                <a:gd name="connsiteY763" fmla="*/ 98952 h 828675"/>
                <a:gd name="connsiteX764" fmla="*/ 164994 w 800100"/>
                <a:gd name="connsiteY764" fmla="*/ 105116 h 828675"/>
                <a:gd name="connsiteX765" fmla="*/ 171337 w 800100"/>
                <a:gd name="connsiteY765" fmla="*/ 109947 h 828675"/>
                <a:gd name="connsiteX766" fmla="*/ 174824 w 800100"/>
                <a:gd name="connsiteY766" fmla="*/ 98009 h 828675"/>
                <a:gd name="connsiteX767" fmla="*/ 172995 w 800100"/>
                <a:gd name="connsiteY767" fmla="*/ 95565 h 828675"/>
                <a:gd name="connsiteX768" fmla="*/ 177110 w 800100"/>
                <a:gd name="connsiteY768" fmla="*/ 87125 h 828675"/>
                <a:gd name="connsiteX769" fmla="*/ 174081 w 800100"/>
                <a:gd name="connsiteY769" fmla="*/ 82294 h 828675"/>
                <a:gd name="connsiteX770" fmla="*/ 176138 w 800100"/>
                <a:gd name="connsiteY770" fmla="*/ 81239 h 828675"/>
                <a:gd name="connsiteX771" fmla="*/ 173338 w 800100"/>
                <a:gd name="connsiteY771" fmla="*/ 77352 h 828675"/>
                <a:gd name="connsiteX772" fmla="*/ 173966 w 800100"/>
                <a:gd name="connsiteY772" fmla="*/ 71521 h 828675"/>
                <a:gd name="connsiteX773" fmla="*/ 179567 w 800100"/>
                <a:gd name="connsiteY773" fmla="*/ 71188 h 828675"/>
                <a:gd name="connsiteX774" fmla="*/ 179796 w 800100"/>
                <a:gd name="connsiteY774" fmla="*/ 67967 h 828675"/>
                <a:gd name="connsiteX775" fmla="*/ 183339 w 800100"/>
                <a:gd name="connsiteY775" fmla="*/ 63803 h 828675"/>
                <a:gd name="connsiteX776" fmla="*/ 186711 w 800100"/>
                <a:gd name="connsiteY776" fmla="*/ 63358 h 828675"/>
                <a:gd name="connsiteX777" fmla="*/ 185911 w 800100"/>
                <a:gd name="connsiteY777" fmla="*/ 57639 h 828675"/>
                <a:gd name="connsiteX778" fmla="*/ 187911 w 800100"/>
                <a:gd name="connsiteY778" fmla="*/ 54141 h 828675"/>
                <a:gd name="connsiteX779" fmla="*/ 193569 w 800100"/>
                <a:gd name="connsiteY779" fmla="*/ 51031 h 828675"/>
                <a:gd name="connsiteX780" fmla="*/ 193112 w 800100"/>
                <a:gd name="connsiteY780" fmla="*/ 46367 h 828675"/>
                <a:gd name="connsiteX781" fmla="*/ 194598 w 800100"/>
                <a:gd name="connsiteY781" fmla="*/ 43146 h 828675"/>
                <a:gd name="connsiteX782" fmla="*/ 199341 w 800100"/>
                <a:gd name="connsiteY782" fmla="*/ 43590 h 828675"/>
                <a:gd name="connsiteX783" fmla="*/ 203170 w 800100"/>
                <a:gd name="connsiteY783" fmla="*/ 39759 h 828675"/>
                <a:gd name="connsiteX784" fmla="*/ 203570 w 800100"/>
                <a:gd name="connsiteY784" fmla="*/ 49198 h 828675"/>
                <a:gd name="connsiteX785" fmla="*/ 206656 w 800100"/>
                <a:gd name="connsiteY785" fmla="*/ 55140 h 828675"/>
                <a:gd name="connsiteX786" fmla="*/ 210257 w 800100"/>
                <a:gd name="connsiteY786" fmla="*/ 55362 h 828675"/>
                <a:gd name="connsiteX787" fmla="*/ 214029 w 800100"/>
                <a:gd name="connsiteY787" fmla="*/ 59416 h 828675"/>
                <a:gd name="connsiteX788" fmla="*/ 213972 w 800100"/>
                <a:gd name="connsiteY788" fmla="*/ 62859 h 828675"/>
                <a:gd name="connsiteX789" fmla="*/ 217572 w 800100"/>
                <a:gd name="connsiteY789" fmla="*/ 62470 h 828675"/>
                <a:gd name="connsiteX790" fmla="*/ 217801 w 800100"/>
                <a:gd name="connsiteY790" fmla="*/ 64580 h 828675"/>
                <a:gd name="connsiteX791" fmla="*/ 221801 w 800100"/>
                <a:gd name="connsiteY791" fmla="*/ 65913 h 828675"/>
                <a:gd name="connsiteX792" fmla="*/ 227974 w 800100"/>
                <a:gd name="connsiteY792" fmla="*/ 73298 h 828675"/>
                <a:gd name="connsiteX793" fmla="*/ 228431 w 800100"/>
                <a:gd name="connsiteY793" fmla="*/ 78851 h 828675"/>
                <a:gd name="connsiteX794" fmla="*/ 236203 w 800100"/>
                <a:gd name="connsiteY794" fmla="*/ 84182 h 828675"/>
                <a:gd name="connsiteX795" fmla="*/ 234660 w 800100"/>
                <a:gd name="connsiteY795" fmla="*/ 90234 h 828675"/>
                <a:gd name="connsiteX796" fmla="*/ 242033 w 800100"/>
                <a:gd name="connsiteY796" fmla="*/ 92234 h 828675"/>
                <a:gd name="connsiteX797" fmla="*/ 245690 w 800100"/>
                <a:gd name="connsiteY797" fmla="*/ 94843 h 828675"/>
                <a:gd name="connsiteX798" fmla="*/ 243004 w 800100"/>
                <a:gd name="connsiteY798" fmla="*/ 98675 h 828675"/>
                <a:gd name="connsiteX799" fmla="*/ 246833 w 800100"/>
                <a:gd name="connsiteY799" fmla="*/ 102507 h 828675"/>
                <a:gd name="connsiteX800" fmla="*/ 243576 w 800100"/>
                <a:gd name="connsiteY800" fmla="*/ 107171 h 828675"/>
                <a:gd name="connsiteX801" fmla="*/ 238889 w 800100"/>
                <a:gd name="connsiteY801" fmla="*/ 107837 h 828675"/>
                <a:gd name="connsiteX802" fmla="*/ 237804 w 800100"/>
                <a:gd name="connsiteY802" fmla="*/ 110003 h 828675"/>
                <a:gd name="connsiteX803" fmla="*/ 235117 w 800100"/>
                <a:gd name="connsiteY803" fmla="*/ 108670 h 828675"/>
                <a:gd name="connsiteX804" fmla="*/ 232431 w 800100"/>
                <a:gd name="connsiteY804" fmla="*/ 109669 h 828675"/>
                <a:gd name="connsiteX805" fmla="*/ 231288 w 800100"/>
                <a:gd name="connsiteY805" fmla="*/ 113612 h 828675"/>
                <a:gd name="connsiteX806" fmla="*/ 234603 w 800100"/>
                <a:gd name="connsiteY806" fmla="*/ 118776 h 828675"/>
                <a:gd name="connsiteX807" fmla="*/ 237575 w 800100"/>
                <a:gd name="connsiteY807" fmla="*/ 125995 h 828675"/>
                <a:gd name="connsiteX808" fmla="*/ 240547 w 800100"/>
                <a:gd name="connsiteY808" fmla="*/ 127106 h 828675"/>
                <a:gd name="connsiteX809" fmla="*/ 247576 w 800100"/>
                <a:gd name="connsiteY809" fmla="*/ 135768 h 828675"/>
                <a:gd name="connsiteX810" fmla="*/ 245119 w 800100"/>
                <a:gd name="connsiteY810" fmla="*/ 138767 h 828675"/>
                <a:gd name="connsiteX811" fmla="*/ 248891 w 800100"/>
                <a:gd name="connsiteY811" fmla="*/ 141988 h 828675"/>
                <a:gd name="connsiteX812" fmla="*/ 257978 w 800100"/>
                <a:gd name="connsiteY812" fmla="*/ 143653 h 828675"/>
                <a:gd name="connsiteX813" fmla="*/ 257978 w 800100"/>
                <a:gd name="connsiteY813" fmla="*/ 146874 h 828675"/>
                <a:gd name="connsiteX814" fmla="*/ 255863 w 800100"/>
                <a:gd name="connsiteY814" fmla="*/ 149428 h 828675"/>
                <a:gd name="connsiteX815" fmla="*/ 257635 w 800100"/>
                <a:gd name="connsiteY815" fmla="*/ 151261 h 828675"/>
                <a:gd name="connsiteX816" fmla="*/ 258263 w 800100"/>
                <a:gd name="connsiteY816" fmla="*/ 158035 h 828675"/>
                <a:gd name="connsiteX817" fmla="*/ 259749 w 800100"/>
                <a:gd name="connsiteY817" fmla="*/ 158424 h 828675"/>
                <a:gd name="connsiteX818" fmla="*/ 261864 w 800100"/>
                <a:gd name="connsiteY818" fmla="*/ 154704 h 828675"/>
                <a:gd name="connsiteX819" fmla="*/ 267579 w 800100"/>
                <a:gd name="connsiteY819" fmla="*/ 148373 h 828675"/>
                <a:gd name="connsiteX820" fmla="*/ 270436 w 800100"/>
                <a:gd name="connsiteY820" fmla="*/ 143098 h 828675"/>
                <a:gd name="connsiteX821" fmla="*/ 276151 w 800100"/>
                <a:gd name="connsiteY821" fmla="*/ 144597 h 828675"/>
                <a:gd name="connsiteX822" fmla="*/ 276780 w 800100"/>
                <a:gd name="connsiteY822" fmla="*/ 147152 h 828675"/>
                <a:gd name="connsiteX823" fmla="*/ 279923 w 800100"/>
                <a:gd name="connsiteY823" fmla="*/ 149095 h 828675"/>
                <a:gd name="connsiteX824" fmla="*/ 285867 w 800100"/>
                <a:gd name="connsiteY824" fmla="*/ 143875 h 828675"/>
                <a:gd name="connsiteX825" fmla="*/ 288210 w 800100"/>
                <a:gd name="connsiteY825" fmla="*/ 137934 h 828675"/>
                <a:gd name="connsiteX826" fmla="*/ 292554 w 800100"/>
                <a:gd name="connsiteY826" fmla="*/ 137156 h 828675"/>
                <a:gd name="connsiteX827" fmla="*/ 296097 w 800100"/>
                <a:gd name="connsiteY827" fmla="*/ 143931 h 828675"/>
                <a:gd name="connsiteX828" fmla="*/ 294954 w 800100"/>
                <a:gd name="connsiteY828" fmla="*/ 149984 h 828675"/>
                <a:gd name="connsiteX829" fmla="*/ 299583 w 800100"/>
                <a:gd name="connsiteY829" fmla="*/ 153204 h 828675"/>
                <a:gd name="connsiteX830" fmla="*/ 301298 w 800100"/>
                <a:gd name="connsiteY830" fmla="*/ 156036 h 828675"/>
                <a:gd name="connsiteX831" fmla="*/ 301926 w 800100"/>
                <a:gd name="connsiteY831" fmla="*/ 161422 h 828675"/>
                <a:gd name="connsiteX832" fmla="*/ 308041 w 800100"/>
                <a:gd name="connsiteY832" fmla="*/ 163477 h 828675"/>
                <a:gd name="connsiteX833" fmla="*/ 306155 w 800100"/>
                <a:gd name="connsiteY833" fmla="*/ 169363 h 828675"/>
                <a:gd name="connsiteX834" fmla="*/ 308670 w 800100"/>
                <a:gd name="connsiteY834" fmla="*/ 168530 h 828675"/>
                <a:gd name="connsiteX835" fmla="*/ 313985 w 800100"/>
                <a:gd name="connsiteY835" fmla="*/ 179247 h 828675"/>
                <a:gd name="connsiteX836" fmla="*/ 312956 w 800100"/>
                <a:gd name="connsiteY836" fmla="*/ 186355 h 828675"/>
                <a:gd name="connsiteX837" fmla="*/ 316271 w 800100"/>
                <a:gd name="connsiteY837" fmla="*/ 184689 h 828675"/>
                <a:gd name="connsiteX838" fmla="*/ 317643 w 800100"/>
                <a:gd name="connsiteY838" fmla="*/ 189131 h 828675"/>
                <a:gd name="connsiteX839" fmla="*/ 324158 w 800100"/>
                <a:gd name="connsiteY839" fmla="*/ 198960 h 828675"/>
                <a:gd name="connsiteX840" fmla="*/ 324558 w 800100"/>
                <a:gd name="connsiteY840" fmla="*/ 205457 h 828675"/>
                <a:gd name="connsiteX841" fmla="*/ 326044 w 800100"/>
                <a:gd name="connsiteY841" fmla="*/ 210566 h 828675"/>
                <a:gd name="connsiteX842" fmla="*/ 328787 w 800100"/>
                <a:gd name="connsiteY842" fmla="*/ 213398 h 828675"/>
                <a:gd name="connsiteX843" fmla="*/ 333188 w 800100"/>
                <a:gd name="connsiteY843" fmla="*/ 211898 h 828675"/>
                <a:gd name="connsiteX844" fmla="*/ 337703 w 800100"/>
                <a:gd name="connsiteY844" fmla="*/ 213009 h 828675"/>
                <a:gd name="connsiteX845" fmla="*/ 337703 w 800100"/>
                <a:gd name="connsiteY845" fmla="*/ 213009 h 828675"/>
                <a:gd name="connsiteX846" fmla="*/ 337931 w 800100"/>
                <a:gd name="connsiteY846" fmla="*/ 215397 h 828675"/>
                <a:gd name="connsiteX847" fmla="*/ 335588 w 800100"/>
                <a:gd name="connsiteY847" fmla="*/ 222893 h 828675"/>
                <a:gd name="connsiteX848" fmla="*/ 336731 w 800100"/>
                <a:gd name="connsiteY848" fmla="*/ 223782 h 828675"/>
                <a:gd name="connsiteX849" fmla="*/ 334788 w 800100"/>
                <a:gd name="connsiteY849" fmla="*/ 231223 h 828675"/>
                <a:gd name="connsiteX850" fmla="*/ 343361 w 800100"/>
                <a:gd name="connsiteY850" fmla="*/ 235554 h 828675"/>
                <a:gd name="connsiteX851" fmla="*/ 343189 w 800100"/>
                <a:gd name="connsiteY851" fmla="*/ 237942 h 828675"/>
                <a:gd name="connsiteX852" fmla="*/ 346675 w 800100"/>
                <a:gd name="connsiteY852" fmla="*/ 238330 h 828675"/>
                <a:gd name="connsiteX853" fmla="*/ 346961 w 800100"/>
                <a:gd name="connsiteY853" fmla="*/ 243772 h 828675"/>
                <a:gd name="connsiteX854" fmla="*/ 351019 w 800100"/>
                <a:gd name="connsiteY854" fmla="*/ 243772 h 828675"/>
                <a:gd name="connsiteX855" fmla="*/ 356048 w 800100"/>
                <a:gd name="connsiteY855" fmla="*/ 245771 h 828675"/>
                <a:gd name="connsiteX856" fmla="*/ 359191 w 800100"/>
                <a:gd name="connsiteY856" fmla="*/ 250158 h 828675"/>
                <a:gd name="connsiteX857" fmla="*/ 355419 w 800100"/>
                <a:gd name="connsiteY857" fmla="*/ 257432 h 828675"/>
                <a:gd name="connsiteX858" fmla="*/ 358048 w 800100"/>
                <a:gd name="connsiteY858" fmla="*/ 259320 h 828675"/>
                <a:gd name="connsiteX859" fmla="*/ 358277 w 800100"/>
                <a:gd name="connsiteY859" fmla="*/ 262485 h 828675"/>
                <a:gd name="connsiteX860" fmla="*/ 362563 w 800100"/>
                <a:gd name="connsiteY860" fmla="*/ 260653 h 828675"/>
                <a:gd name="connsiteX861" fmla="*/ 364678 w 800100"/>
                <a:gd name="connsiteY861" fmla="*/ 261652 h 828675"/>
                <a:gd name="connsiteX862" fmla="*/ 363478 w 800100"/>
                <a:gd name="connsiteY862" fmla="*/ 257155 h 828675"/>
                <a:gd name="connsiteX863" fmla="*/ 365364 w 800100"/>
                <a:gd name="connsiteY863" fmla="*/ 255877 h 828675"/>
                <a:gd name="connsiteX864" fmla="*/ 369764 w 800100"/>
                <a:gd name="connsiteY864" fmla="*/ 257765 h 828675"/>
                <a:gd name="connsiteX865" fmla="*/ 364164 w 800100"/>
                <a:gd name="connsiteY865" fmla="*/ 265650 h 828675"/>
                <a:gd name="connsiteX866" fmla="*/ 366792 w 800100"/>
                <a:gd name="connsiteY866" fmla="*/ 267649 h 828675"/>
                <a:gd name="connsiteX867" fmla="*/ 364907 w 800100"/>
                <a:gd name="connsiteY867" fmla="*/ 271037 h 828675"/>
                <a:gd name="connsiteX868" fmla="*/ 364963 w 800100"/>
                <a:gd name="connsiteY868" fmla="*/ 274591 h 828675"/>
                <a:gd name="connsiteX869" fmla="*/ 359477 w 800100"/>
                <a:gd name="connsiteY869" fmla="*/ 274757 h 828675"/>
                <a:gd name="connsiteX870" fmla="*/ 358848 w 800100"/>
                <a:gd name="connsiteY870" fmla="*/ 276090 h 828675"/>
                <a:gd name="connsiteX871" fmla="*/ 361363 w 800100"/>
                <a:gd name="connsiteY871" fmla="*/ 282364 h 828675"/>
                <a:gd name="connsiteX872" fmla="*/ 364678 w 800100"/>
                <a:gd name="connsiteY872" fmla="*/ 286085 h 828675"/>
                <a:gd name="connsiteX873" fmla="*/ 369136 w 800100"/>
                <a:gd name="connsiteY873" fmla="*/ 285641 h 828675"/>
                <a:gd name="connsiteX874" fmla="*/ 371307 w 800100"/>
                <a:gd name="connsiteY874" fmla="*/ 289028 h 828675"/>
                <a:gd name="connsiteX875" fmla="*/ 374622 w 800100"/>
                <a:gd name="connsiteY875" fmla="*/ 290361 h 828675"/>
                <a:gd name="connsiteX876" fmla="*/ 381309 w 800100"/>
                <a:gd name="connsiteY876" fmla="*/ 297135 h 828675"/>
                <a:gd name="connsiteX877" fmla="*/ 381080 w 800100"/>
                <a:gd name="connsiteY877" fmla="*/ 300412 h 828675"/>
                <a:gd name="connsiteX878" fmla="*/ 383423 w 800100"/>
                <a:gd name="connsiteY878" fmla="*/ 301522 h 828675"/>
                <a:gd name="connsiteX879" fmla="*/ 381537 w 800100"/>
                <a:gd name="connsiteY879" fmla="*/ 304410 h 828675"/>
                <a:gd name="connsiteX880" fmla="*/ 377537 w 800100"/>
                <a:gd name="connsiteY880" fmla="*/ 306020 h 828675"/>
                <a:gd name="connsiteX881" fmla="*/ 376508 w 800100"/>
                <a:gd name="connsiteY881" fmla="*/ 308463 h 828675"/>
                <a:gd name="connsiteX882" fmla="*/ 380623 w 800100"/>
                <a:gd name="connsiteY882" fmla="*/ 314127 h 828675"/>
                <a:gd name="connsiteX883" fmla="*/ 386167 w 800100"/>
                <a:gd name="connsiteY883" fmla="*/ 312406 h 828675"/>
                <a:gd name="connsiteX884" fmla="*/ 390510 w 800100"/>
                <a:gd name="connsiteY884" fmla="*/ 314683 h 828675"/>
                <a:gd name="connsiteX885" fmla="*/ 393882 w 800100"/>
                <a:gd name="connsiteY885" fmla="*/ 319958 h 828675"/>
                <a:gd name="connsiteX886" fmla="*/ 397082 w 800100"/>
                <a:gd name="connsiteY886" fmla="*/ 321235 h 828675"/>
                <a:gd name="connsiteX887" fmla="*/ 396053 w 800100"/>
                <a:gd name="connsiteY887" fmla="*/ 325511 h 828675"/>
                <a:gd name="connsiteX888" fmla="*/ 400054 w 800100"/>
                <a:gd name="connsiteY888" fmla="*/ 328842 h 828675"/>
                <a:gd name="connsiteX889" fmla="*/ 399654 w 800100"/>
                <a:gd name="connsiteY889" fmla="*/ 332618 h 828675"/>
                <a:gd name="connsiteX890" fmla="*/ 401711 w 800100"/>
                <a:gd name="connsiteY890" fmla="*/ 332285 h 828675"/>
                <a:gd name="connsiteX891" fmla="*/ 405598 w 800100"/>
                <a:gd name="connsiteY891" fmla="*/ 327121 h 828675"/>
                <a:gd name="connsiteX892" fmla="*/ 408341 w 800100"/>
                <a:gd name="connsiteY892" fmla="*/ 326455 h 828675"/>
                <a:gd name="connsiteX893" fmla="*/ 410684 w 800100"/>
                <a:gd name="connsiteY893" fmla="*/ 328620 h 828675"/>
                <a:gd name="connsiteX894" fmla="*/ 416856 w 800100"/>
                <a:gd name="connsiteY894" fmla="*/ 327399 h 828675"/>
                <a:gd name="connsiteX895" fmla="*/ 422343 w 800100"/>
                <a:gd name="connsiteY895" fmla="*/ 330619 h 828675"/>
                <a:gd name="connsiteX896" fmla="*/ 424914 w 800100"/>
                <a:gd name="connsiteY896" fmla="*/ 330286 h 828675"/>
                <a:gd name="connsiteX897" fmla="*/ 429029 w 800100"/>
                <a:gd name="connsiteY897" fmla="*/ 326066 h 828675"/>
                <a:gd name="connsiteX898" fmla="*/ 431144 w 800100"/>
                <a:gd name="connsiteY898" fmla="*/ 322179 h 828675"/>
                <a:gd name="connsiteX899" fmla="*/ 437431 w 800100"/>
                <a:gd name="connsiteY899" fmla="*/ 317681 h 828675"/>
                <a:gd name="connsiteX900" fmla="*/ 437659 w 800100"/>
                <a:gd name="connsiteY900" fmla="*/ 315404 h 828675"/>
                <a:gd name="connsiteX901" fmla="*/ 447317 w 800100"/>
                <a:gd name="connsiteY901" fmla="*/ 312073 h 828675"/>
                <a:gd name="connsiteX902" fmla="*/ 451318 w 800100"/>
                <a:gd name="connsiteY902" fmla="*/ 306686 h 828675"/>
                <a:gd name="connsiteX903" fmla="*/ 455776 w 800100"/>
                <a:gd name="connsiteY903" fmla="*/ 306298 h 828675"/>
                <a:gd name="connsiteX904" fmla="*/ 465206 w 800100"/>
                <a:gd name="connsiteY904" fmla="*/ 302355 h 828675"/>
                <a:gd name="connsiteX905" fmla="*/ 467892 w 800100"/>
                <a:gd name="connsiteY905" fmla="*/ 299856 h 828675"/>
                <a:gd name="connsiteX906" fmla="*/ 473321 w 800100"/>
                <a:gd name="connsiteY906" fmla="*/ 302522 h 828675"/>
                <a:gd name="connsiteX907" fmla="*/ 474178 w 800100"/>
                <a:gd name="connsiteY907" fmla="*/ 305576 h 828675"/>
                <a:gd name="connsiteX908" fmla="*/ 470635 w 800100"/>
                <a:gd name="connsiteY908" fmla="*/ 311462 h 828675"/>
                <a:gd name="connsiteX909" fmla="*/ 476064 w 800100"/>
                <a:gd name="connsiteY909" fmla="*/ 314460 h 828675"/>
                <a:gd name="connsiteX910" fmla="*/ 480751 w 800100"/>
                <a:gd name="connsiteY910" fmla="*/ 315626 h 828675"/>
                <a:gd name="connsiteX911" fmla="*/ 483551 w 800100"/>
                <a:gd name="connsiteY911" fmla="*/ 309574 h 828675"/>
                <a:gd name="connsiteX912" fmla="*/ 487780 w 800100"/>
                <a:gd name="connsiteY912" fmla="*/ 306464 h 828675"/>
                <a:gd name="connsiteX913" fmla="*/ 492238 w 800100"/>
                <a:gd name="connsiteY913" fmla="*/ 305687 h 828675"/>
                <a:gd name="connsiteX914" fmla="*/ 496467 w 800100"/>
                <a:gd name="connsiteY914" fmla="*/ 299690 h 828675"/>
                <a:gd name="connsiteX915" fmla="*/ 497782 w 800100"/>
                <a:gd name="connsiteY915" fmla="*/ 302355 h 828675"/>
                <a:gd name="connsiteX916" fmla="*/ 505440 w 800100"/>
                <a:gd name="connsiteY916" fmla="*/ 302133 h 828675"/>
                <a:gd name="connsiteX917" fmla="*/ 507554 w 800100"/>
                <a:gd name="connsiteY917" fmla="*/ 298912 h 828675"/>
                <a:gd name="connsiteX918" fmla="*/ 506640 w 800100"/>
                <a:gd name="connsiteY918" fmla="*/ 294637 h 828675"/>
                <a:gd name="connsiteX919" fmla="*/ 506754 w 800100"/>
                <a:gd name="connsiteY919" fmla="*/ 287418 h 828675"/>
                <a:gd name="connsiteX920" fmla="*/ 510526 w 800100"/>
                <a:gd name="connsiteY920" fmla="*/ 287085 h 828675"/>
                <a:gd name="connsiteX921" fmla="*/ 512584 w 800100"/>
                <a:gd name="connsiteY921" fmla="*/ 284142 h 828675"/>
                <a:gd name="connsiteX922" fmla="*/ 512584 w 800100"/>
                <a:gd name="connsiteY922" fmla="*/ 279866 h 828675"/>
                <a:gd name="connsiteX923" fmla="*/ 510983 w 800100"/>
                <a:gd name="connsiteY923" fmla="*/ 279755 h 828675"/>
                <a:gd name="connsiteX924" fmla="*/ 510126 w 800100"/>
                <a:gd name="connsiteY924" fmla="*/ 268594 h 828675"/>
                <a:gd name="connsiteX925" fmla="*/ 508183 w 800100"/>
                <a:gd name="connsiteY925" fmla="*/ 267039 h 828675"/>
                <a:gd name="connsiteX926" fmla="*/ 508469 w 800100"/>
                <a:gd name="connsiteY926" fmla="*/ 263762 h 828675"/>
                <a:gd name="connsiteX927" fmla="*/ 506182 w 800100"/>
                <a:gd name="connsiteY927" fmla="*/ 257932 h 828675"/>
                <a:gd name="connsiteX928" fmla="*/ 506925 w 800100"/>
                <a:gd name="connsiteY928" fmla="*/ 257043 h 828675"/>
                <a:gd name="connsiteX929" fmla="*/ 504582 w 800100"/>
                <a:gd name="connsiteY929" fmla="*/ 250547 h 828675"/>
                <a:gd name="connsiteX930" fmla="*/ 502982 w 800100"/>
                <a:gd name="connsiteY930" fmla="*/ 249991 h 828675"/>
                <a:gd name="connsiteX931" fmla="*/ 498067 w 800100"/>
                <a:gd name="connsiteY931" fmla="*/ 242772 h 828675"/>
                <a:gd name="connsiteX932" fmla="*/ 497953 w 800100"/>
                <a:gd name="connsiteY932" fmla="*/ 233499 h 828675"/>
                <a:gd name="connsiteX933" fmla="*/ 495724 w 800100"/>
                <a:gd name="connsiteY933" fmla="*/ 230889 h 828675"/>
                <a:gd name="connsiteX934" fmla="*/ 499667 w 800100"/>
                <a:gd name="connsiteY934" fmla="*/ 219728 h 828675"/>
                <a:gd name="connsiteX935" fmla="*/ 498810 w 800100"/>
                <a:gd name="connsiteY935" fmla="*/ 209955 h 828675"/>
                <a:gd name="connsiteX936" fmla="*/ 496867 w 800100"/>
                <a:gd name="connsiteY936" fmla="*/ 206734 h 828675"/>
                <a:gd name="connsiteX937" fmla="*/ 496924 w 800100"/>
                <a:gd name="connsiteY937" fmla="*/ 202458 h 828675"/>
                <a:gd name="connsiteX938" fmla="*/ 498410 w 800100"/>
                <a:gd name="connsiteY938" fmla="*/ 200570 h 828675"/>
                <a:gd name="connsiteX939" fmla="*/ 502239 w 800100"/>
                <a:gd name="connsiteY939" fmla="*/ 191353 h 828675"/>
                <a:gd name="connsiteX940" fmla="*/ 506754 w 800100"/>
                <a:gd name="connsiteY940" fmla="*/ 195295 h 828675"/>
                <a:gd name="connsiteX941" fmla="*/ 512869 w 800100"/>
                <a:gd name="connsiteY941" fmla="*/ 190964 h 828675"/>
                <a:gd name="connsiteX942" fmla="*/ 515212 w 800100"/>
                <a:gd name="connsiteY942" fmla="*/ 192297 h 828675"/>
                <a:gd name="connsiteX943" fmla="*/ 520813 w 800100"/>
                <a:gd name="connsiteY943" fmla="*/ 189798 h 828675"/>
                <a:gd name="connsiteX944" fmla="*/ 521099 w 800100"/>
                <a:gd name="connsiteY944" fmla="*/ 186688 h 828675"/>
                <a:gd name="connsiteX945" fmla="*/ 525385 w 800100"/>
                <a:gd name="connsiteY945" fmla="*/ 179025 h 828675"/>
                <a:gd name="connsiteX946" fmla="*/ 529272 w 800100"/>
                <a:gd name="connsiteY946" fmla="*/ 174194 h 828675"/>
                <a:gd name="connsiteX947" fmla="*/ 534244 w 800100"/>
                <a:gd name="connsiteY947" fmla="*/ 175027 h 828675"/>
                <a:gd name="connsiteX948" fmla="*/ 534815 w 800100"/>
                <a:gd name="connsiteY948" fmla="*/ 167586 h 828675"/>
                <a:gd name="connsiteX949" fmla="*/ 540130 w 800100"/>
                <a:gd name="connsiteY949" fmla="*/ 162811 h 828675"/>
                <a:gd name="connsiteX950" fmla="*/ 542016 w 800100"/>
                <a:gd name="connsiteY950" fmla="*/ 159645 h 828675"/>
                <a:gd name="connsiteX951" fmla="*/ 544188 w 800100"/>
                <a:gd name="connsiteY951" fmla="*/ 159590 h 828675"/>
                <a:gd name="connsiteX952" fmla="*/ 550474 w 800100"/>
                <a:gd name="connsiteY952" fmla="*/ 152205 h 828675"/>
                <a:gd name="connsiteX953" fmla="*/ 552932 w 800100"/>
                <a:gd name="connsiteY953" fmla="*/ 150595 h 828675"/>
                <a:gd name="connsiteX954" fmla="*/ 554989 w 800100"/>
                <a:gd name="connsiteY954" fmla="*/ 145486 h 828675"/>
                <a:gd name="connsiteX955" fmla="*/ 554303 w 800100"/>
                <a:gd name="connsiteY955" fmla="*/ 138489 h 828675"/>
                <a:gd name="connsiteX956" fmla="*/ 559161 w 800100"/>
                <a:gd name="connsiteY956" fmla="*/ 131326 h 828675"/>
                <a:gd name="connsiteX957" fmla="*/ 555561 w 800100"/>
                <a:gd name="connsiteY957" fmla="*/ 132714 h 828675"/>
                <a:gd name="connsiteX958" fmla="*/ 552817 w 800100"/>
                <a:gd name="connsiteY958" fmla="*/ 125551 h 828675"/>
                <a:gd name="connsiteX959" fmla="*/ 550303 w 800100"/>
                <a:gd name="connsiteY959" fmla="*/ 126828 h 828675"/>
                <a:gd name="connsiteX960" fmla="*/ 547674 w 800100"/>
                <a:gd name="connsiteY960" fmla="*/ 124385 h 828675"/>
                <a:gd name="connsiteX961" fmla="*/ 551331 w 800100"/>
                <a:gd name="connsiteY961" fmla="*/ 116222 h 828675"/>
                <a:gd name="connsiteX962" fmla="*/ 557161 w 800100"/>
                <a:gd name="connsiteY962" fmla="*/ 111335 h 828675"/>
                <a:gd name="connsiteX963" fmla="*/ 560876 w 800100"/>
                <a:gd name="connsiteY963" fmla="*/ 104783 h 828675"/>
                <a:gd name="connsiteX964" fmla="*/ 567448 w 800100"/>
                <a:gd name="connsiteY964" fmla="*/ 101673 h 828675"/>
                <a:gd name="connsiteX965" fmla="*/ 571906 w 800100"/>
                <a:gd name="connsiteY965" fmla="*/ 104617 h 828675"/>
                <a:gd name="connsiteX966" fmla="*/ 572820 w 800100"/>
                <a:gd name="connsiteY966" fmla="*/ 108170 h 828675"/>
                <a:gd name="connsiteX967" fmla="*/ 576364 w 800100"/>
                <a:gd name="connsiteY967" fmla="*/ 104228 h 828675"/>
                <a:gd name="connsiteX968" fmla="*/ 579221 w 800100"/>
                <a:gd name="connsiteY968" fmla="*/ 104505 h 828675"/>
                <a:gd name="connsiteX969" fmla="*/ 584593 w 800100"/>
                <a:gd name="connsiteY969" fmla="*/ 99063 h 828675"/>
                <a:gd name="connsiteX970" fmla="*/ 589108 w 800100"/>
                <a:gd name="connsiteY970" fmla="*/ 95787 h 828675"/>
                <a:gd name="connsiteX971" fmla="*/ 586879 w 800100"/>
                <a:gd name="connsiteY971" fmla="*/ 91512 h 828675"/>
                <a:gd name="connsiteX972" fmla="*/ 587508 w 800100"/>
                <a:gd name="connsiteY972" fmla="*/ 88680 h 828675"/>
                <a:gd name="connsiteX973" fmla="*/ 584593 w 800100"/>
                <a:gd name="connsiteY973" fmla="*/ 82738 h 828675"/>
                <a:gd name="connsiteX974" fmla="*/ 584708 w 800100"/>
                <a:gd name="connsiteY974" fmla="*/ 80628 h 828675"/>
                <a:gd name="connsiteX975" fmla="*/ 580250 w 800100"/>
                <a:gd name="connsiteY975" fmla="*/ 73742 h 828675"/>
                <a:gd name="connsiteX976" fmla="*/ 582193 w 800100"/>
                <a:gd name="connsiteY976" fmla="*/ 69744 h 828675"/>
                <a:gd name="connsiteX977" fmla="*/ 585508 w 800100"/>
                <a:gd name="connsiteY977" fmla="*/ 67190 h 828675"/>
                <a:gd name="connsiteX978" fmla="*/ 584993 w 800100"/>
                <a:gd name="connsiteY978" fmla="*/ 65302 h 828675"/>
                <a:gd name="connsiteX979" fmla="*/ 586651 w 800100"/>
                <a:gd name="connsiteY979" fmla="*/ 58750 h 828675"/>
                <a:gd name="connsiteX980" fmla="*/ 590080 w 800100"/>
                <a:gd name="connsiteY980" fmla="*/ 63747 h 828675"/>
                <a:gd name="connsiteX981" fmla="*/ 592137 w 800100"/>
                <a:gd name="connsiteY981" fmla="*/ 62526 h 828675"/>
                <a:gd name="connsiteX982" fmla="*/ 596195 w 800100"/>
                <a:gd name="connsiteY982" fmla="*/ 65746 h 828675"/>
                <a:gd name="connsiteX983" fmla="*/ 606025 w 800100"/>
                <a:gd name="connsiteY983" fmla="*/ 62914 h 828675"/>
                <a:gd name="connsiteX984" fmla="*/ 609397 w 800100"/>
                <a:gd name="connsiteY984" fmla="*/ 65468 h 828675"/>
                <a:gd name="connsiteX985" fmla="*/ 611397 w 800100"/>
                <a:gd name="connsiteY985" fmla="*/ 62248 h 828675"/>
                <a:gd name="connsiteX986" fmla="*/ 616312 w 800100"/>
                <a:gd name="connsiteY986" fmla="*/ 61304 h 828675"/>
                <a:gd name="connsiteX987" fmla="*/ 621913 w 800100"/>
                <a:gd name="connsiteY987" fmla="*/ 62081 h 828675"/>
                <a:gd name="connsiteX988" fmla="*/ 623913 w 800100"/>
                <a:gd name="connsiteY988" fmla="*/ 59416 h 828675"/>
                <a:gd name="connsiteX989" fmla="*/ 626199 w 800100"/>
                <a:gd name="connsiteY989" fmla="*/ 62470 h 828675"/>
                <a:gd name="connsiteX990" fmla="*/ 629685 w 800100"/>
                <a:gd name="connsiteY990" fmla="*/ 64191 h 828675"/>
                <a:gd name="connsiteX991" fmla="*/ 635057 w 800100"/>
                <a:gd name="connsiteY991" fmla="*/ 60638 h 828675"/>
                <a:gd name="connsiteX992" fmla="*/ 639972 w 800100"/>
                <a:gd name="connsiteY992" fmla="*/ 63025 h 828675"/>
                <a:gd name="connsiteX993" fmla="*/ 639229 w 800100"/>
                <a:gd name="connsiteY993" fmla="*/ 66024 h 828675"/>
                <a:gd name="connsiteX994" fmla="*/ 635343 w 800100"/>
                <a:gd name="connsiteY994" fmla="*/ 66413 h 828675"/>
                <a:gd name="connsiteX995" fmla="*/ 633514 w 800100"/>
                <a:gd name="connsiteY995" fmla="*/ 70577 h 828675"/>
                <a:gd name="connsiteX996" fmla="*/ 630485 w 800100"/>
                <a:gd name="connsiteY996" fmla="*/ 72076 h 828675"/>
                <a:gd name="connsiteX997" fmla="*/ 624656 w 800100"/>
                <a:gd name="connsiteY997" fmla="*/ 72576 h 828675"/>
                <a:gd name="connsiteX998" fmla="*/ 625342 w 800100"/>
                <a:gd name="connsiteY998" fmla="*/ 76463 h 828675"/>
                <a:gd name="connsiteX999" fmla="*/ 624084 w 800100"/>
                <a:gd name="connsiteY999" fmla="*/ 86569 h 828675"/>
                <a:gd name="connsiteX1000" fmla="*/ 626656 w 800100"/>
                <a:gd name="connsiteY1000" fmla="*/ 92955 h 828675"/>
                <a:gd name="connsiteX1001" fmla="*/ 629628 w 800100"/>
                <a:gd name="connsiteY1001" fmla="*/ 96787 h 828675"/>
                <a:gd name="connsiteX1002" fmla="*/ 632314 w 800100"/>
                <a:gd name="connsiteY1002" fmla="*/ 93900 h 828675"/>
                <a:gd name="connsiteX1003" fmla="*/ 636200 w 800100"/>
                <a:gd name="connsiteY1003" fmla="*/ 94344 h 828675"/>
                <a:gd name="connsiteX1004" fmla="*/ 636943 w 800100"/>
                <a:gd name="connsiteY1004" fmla="*/ 98397 h 828675"/>
                <a:gd name="connsiteX1005" fmla="*/ 639458 w 800100"/>
                <a:gd name="connsiteY1005" fmla="*/ 100674 h 828675"/>
                <a:gd name="connsiteX1006" fmla="*/ 642201 w 800100"/>
                <a:gd name="connsiteY1006" fmla="*/ 100674 h 828675"/>
                <a:gd name="connsiteX1007" fmla="*/ 643401 w 800100"/>
                <a:gd name="connsiteY1007" fmla="*/ 103672 h 828675"/>
                <a:gd name="connsiteX1008" fmla="*/ 641572 w 800100"/>
                <a:gd name="connsiteY1008" fmla="*/ 106838 h 828675"/>
                <a:gd name="connsiteX1009" fmla="*/ 637800 w 800100"/>
                <a:gd name="connsiteY1009" fmla="*/ 107726 h 828675"/>
                <a:gd name="connsiteX1010" fmla="*/ 638200 w 800100"/>
                <a:gd name="connsiteY1010" fmla="*/ 110836 h 828675"/>
                <a:gd name="connsiteX1011" fmla="*/ 641744 w 800100"/>
                <a:gd name="connsiteY1011" fmla="*/ 112002 h 828675"/>
                <a:gd name="connsiteX1012" fmla="*/ 642144 w 800100"/>
                <a:gd name="connsiteY1012" fmla="*/ 117111 h 828675"/>
                <a:gd name="connsiteX1013" fmla="*/ 637686 w 800100"/>
                <a:gd name="connsiteY1013" fmla="*/ 119443 h 828675"/>
                <a:gd name="connsiteX1014" fmla="*/ 635114 w 800100"/>
                <a:gd name="connsiteY1014" fmla="*/ 123663 h 828675"/>
                <a:gd name="connsiteX1015" fmla="*/ 628713 w 800100"/>
                <a:gd name="connsiteY1015" fmla="*/ 123718 h 828675"/>
                <a:gd name="connsiteX1016" fmla="*/ 629114 w 800100"/>
                <a:gd name="connsiteY1016" fmla="*/ 125273 h 828675"/>
                <a:gd name="connsiteX1017" fmla="*/ 634143 w 800100"/>
                <a:gd name="connsiteY1017" fmla="*/ 127717 h 828675"/>
                <a:gd name="connsiteX1018" fmla="*/ 637686 w 800100"/>
                <a:gd name="connsiteY1018" fmla="*/ 134102 h 828675"/>
                <a:gd name="connsiteX1019" fmla="*/ 642201 w 800100"/>
                <a:gd name="connsiteY1019" fmla="*/ 136656 h 828675"/>
                <a:gd name="connsiteX1020" fmla="*/ 647630 w 800100"/>
                <a:gd name="connsiteY1020" fmla="*/ 141877 h 828675"/>
                <a:gd name="connsiteX1021" fmla="*/ 649230 w 800100"/>
                <a:gd name="connsiteY1021" fmla="*/ 140710 h 828675"/>
                <a:gd name="connsiteX1022" fmla="*/ 653688 w 800100"/>
                <a:gd name="connsiteY1022" fmla="*/ 145819 h 828675"/>
                <a:gd name="connsiteX1023" fmla="*/ 656889 w 800100"/>
                <a:gd name="connsiteY1023" fmla="*/ 143987 h 828675"/>
                <a:gd name="connsiteX1024" fmla="*/ 659232 w 800100"/>
                <a:gd name="connsiteY1024" fmla="*/ 144764 h 828675"/>
                <a:gd name="connsiteX1025" fmla="*/ 663232 w 800100"/>
                <a:gd name="connsiteY1025" fmla="*/ 141599 h 828675"/>
                <a:gd name="connsiteX1026" fmla="*/ 669462 w 800100"/>
                <a:gd name="connsiteY1026" fmla="*/ 139378 h 828675"/>
                <a:gd name="connsiteX1027" fmla="*/ 671176 w 800100"/>
                <a:gd name="connsiteY1027" fmla="*/ 141210 h 828675"/>
                <a:gd name="connsiteX1028" fmla="*/ 674434 w 800100"/>
                <a:gd name="connsiteY1028" fmla="*/ 139433 h 828675"/>
                <a:gd name="connsiteX1029" fmla="*/ 678663 w 800100"/>
                <a:gd name="connsiteY1029" fmla="*/ 139544 h 828675"/>
                <a:gd name="connsiteX1030" fmla="*/ 682892 w 800100"/>
                <a:gd name="connsiteY1030" fmla="*/ 138045 h 828675"/>
                <a:gd name="connsiteX1031" fmla="*/ 685692 w 800100"/>
                <a:gd name="connsiteY1031" fmla="*/ 135491 h 828675"/>
                <a:gd name="connsiteX1032" fmla="*/ 684321 w 800100"/>
                <a:gd name="connsiteY1032" fmla="*/ 133047 h 828675"/>
                <a:gd name="connsiteX1033" fmla="*/ 690950 w 800100"/>
                <a:gd name="connsiteY1033" fmla="*/ 126884 h 828675"/>
                <a:gd name="connsiteX1034" fmla="*/ 691465 w 800100"/>
                <a:gd name="connsiteY1034" fmla="*/ 122441 h 828675"/>
                <a:gd name="connsiteX1035" fmla="*/ 693465 w 800100"/>
                <a:gd name="connsiteY1035" fmla="*/ 122330 h 828675"/>
                <a:gd name="connsiteX1036" fmla="*/ 699009 w 800100"/>
                <a:gd name="connsiteY1036" fmla="*/ 118887 h 828675"/>
                <a:gd name="connsiteX1037" fmla="*/ 704381 w 800100"/>
                <a:gd name="connsiteY1037" fmla="*/ 121497 h 828675"/>
                <a:gd name="connsiteX1038" fmla="*/ 708896 w 800100"/>
                <a:gd name="connsiteY1038" fmla="*/ 121553 h 828675"/>
                <a:gd name="connsiteX1039" fmla="*/ 710610 w 800100"/>
                <a:gd name="connsiteY1039" fmla="*/ 123330 h 828675"/>
                <a:gd name="connsiteX1040" fmla="*/ 708838 w 800100"/>
                <a:gd name="connsiteY1040" fmla="*/ 126828 h 828675"/>
                <a:gd name="connsiteX1041" fmla="*/ 710553 w 800100"/>
                <a:gd name="connsiteY1041" fmla="*/ 129549 h 828675"/>
                <a:gd name="connsiteX1042" fmla="*/ 713525 w 800100"/>
                <a:gd name="connsiteY1042" fmla="*/ 130049 h 828675"/>
                <a:gd name="connsiteX1043" fmla="*/ 716268 w 800100"/>
                <a:gd name="connsiteY1043" fmla="*/ 128105 h 828675"/>
                <a:gd name="connsiteX1044" fmla="*/ 718383 w 800100"/>
                <a:gd name="connsiteY1044" fmla="*/ 129382 h 828675"/>
                <a:gd name="connsiteX1045" fmla="*/ 719697 w 800100"/>
                <a:gd name="connsiteY1045" fmla="*/ 135824 h 828675"/>
                <a:gd name="connsiteX1046" fmla="*/ 714897 w 800100"/>
                <a:gd name="connsiteY1046" fmla="*/ 140044 h 828675"/>
                <a:gd name="connsiteX1047" fmla="*/ 717354 w 800100"/>
                <a:gd name="connsiteY1047" fmla="*/ 147152 h 828675"/>
                <a:gd name="connsiteX1048" fmla="*/ 722326 w 800100"/>
                <a:gd name="connsiteY1048" fmla="*/ 148928 h 828675"/>
                <a:gd name="connsiteX1049" fmla="*/ 718668 w 800100"/>
                <a:gd name="connsiteY1049" fmla="*/ 150595 h 828675"/>
                <a:gd name="connsiteX1050" fmla="*/ 720497 w 800100"/>
                <a:gd name="connsiteY1050" fmla="*/ 153149 h 828675"/>
                <a:gd name="connsiteX1051" fmla="*/ 720212 w 800100"/>
                <a:gd name="connsiteY1051" fmla="*/ 159257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</a:cxnLst>
              <a:rect l="l" t="t" r="r" b="b"/>
              <a:pathLst>
                <a:path w="800100" h="828675">
                  <a:moveTo>
                    <a:pt x="721869" y="160034"/>
                  </a:moveTo>
                  <a:lnTo>
                    <a:pt x="720726" y="167697"/>
                  </a:lnTo>
                  <a:lnTo>
                    <a:pt x="721526" y="169807"/>
                  </a:lnTo>
                  <a:lnTo>
                    <a:pt x="717068" y="172862"/>
                  </a:lnTo>
                  <a:lnTo>
                    <a:pt x="714840" y="176582"/>
                  </a:lnTo>
                  <a:lnTo>
                    <a:pt x="717411" y="179969"/>
                  </a:lnTo>
                  <a:lnTo>
                    <a:pt x="715011" y="182634"/>
                  </a:lnTo>
                  <a:lnTo>
                    <a:pt x="714897" y="188132"/>
                  </a:lnTo>
                  <a:lnTo>
                    <a:pt x="710210" y="195351"/>
                  </a:lnTo>
                  <a:lnTo>
                    <a:pt x="710382" y="192685"/>
                  </a:lnTo>
                  <a:lnTo>
                    <a:pt x="704495" y="190020"/>
                  </a:lnTo>
                  <a:lnTo>
                    <a:pt x="699580" y="190020"/>
                  </a:lnTo>
                  <a:lnTo>
                    <a:pt x="694265" y="194129"/>
                  </a:lnTo>
                  <a:lnTo>
                    <a:pt x="685235" y="199571"/>
                  </a:lnTo>
                  <a:lnTo>
                    <a:pt x="681349" y="203347"/>
                  </a:lnTo>
                  <a:lnTo>
                    <a:pt x="679520" y="202458"/>
                  </a:lnTo>
                  <a:lnTo>
                    <a:pt x="679977" y="199016"/>
                  </a:lnTo>
                  <a:lnTo>
                    <a:pt x="677006" y="196850"/>
                  </a:lnTo>
                  <a:lnTo>
                    <a:pt x="672034" y="200570"/>
                  </a:lnTo>
                  <a:lnTo>
                    <a:pt x="670491" y="197627"/>
                  </a:lnTo>
                  <a:lnTo>
                    <a:pt x="657232" y="201681"/>
                  </a:lnTo>
                  <a:lnTo>
                    <a:pt x="653403" y="199071"/>
                  </a:lnTo>
                  <a:lnTo>
                    <a:pt x="650545" y="199515"/>
                  </a:lnTo>
                  <a:lnTo>
                    <a:pt x="646602" y="190409"/>
                  </a:lnTo>
                  <a:lnTo>
                    <a:pt x="643858" y="190464"/>
                  </a:lnTo>
                  <a:lnTo>
                    <a:pt x="634200" y="184856"/>
                  </a:lnTo>
                  <a:lnTo>
                    <a:pt x="629114" y="191186"/>
                  </a:lnTo>
                  <a:lnTo>
                    <a:pt x="627913" y="194629"/>
                  </a:lnTo>
                  <a:lnTo>
                    <a:pt x="623456" y="198571"/>
                  </a:lnTo>
                  <a:lnTo>
                    <a:pt x="623570" y="203236"/>
                  </a:lnTo>
                  <a:lnTo>
                    <a:pt x="620026" y="202681"/>
                  </a:lnTo>
                  <a:lnTo>
                    <a:pt x="616540" y="206235"/>
                  </a:lnTo>
                  <a:lnTo>
                    <a:pt x="611054" y="198405"/>
                  </a:lnTo>
                  <a:lnTo>
                    <a:pt x="608311" y="199182"/>
                  </a:lnTo>
                  <a:lnTo>
                    <a:pt x="602081" y="193629"/>
                  </a:lnTo>
                  <a:lnTo>
                    <a:pt x="601910" y="188909"/>
                  </a:lnTo>
                  <a:lnTo>
                    <a:pt x="596423" y="189298"/>
                  </a:lnTo>
                  <a:lnTo>
                    <a:pt x="594195" y="187355"/>
                  </a:lnTo>
                  <a:lnTo>
                    <a:pt x="591680" y="193463"/>
                  </a:lnTo>
                  <a:lnTo>
                    <a:pt x="591508" y="197405"/>
                  </a:lnTo>
                  <a:lnTo>
                    <a:pt x="588822" y="199127"/>
                  </a:lnTo>
                  <a:lnTo>
                    <a:pt x="588022" y="204291"/>
                  </a:lnTo>
                  <a:lnTo>
                    <a:pt x="581964" y="206012"/>
                  </a:lnTo>
                  <a:lnTo>
                    <a:pt x="582078" y="207567"/>
                  </a:lnTo>
                  <a:lnTo>
                    <a:pt x="577164" y="211787"/>
                  </a:lnTo>
                  <a:lnTo>
                    <a:pt x="572306" y="220505"/>
                  </a:lnTo>
                  <a:lnTo>
                    <a:pt x="566477" y="221116"/>
                  </a:lnTo>
                  <a:lnTo>
                    <a:pt x="565276" y="223615"/>
                  </a:lnTo>
                  <a:lnTo>
                    <a:pt x="568248" y="224004"/>
                  </a:lnTo>
                  <a:lnTo>
                    <a:pt x="568934" y="226836"/>
                  </a:lnTo>
                  <a:lnTo>
                    <a:pt x="564705" y="225392"/>
                  </a:lnTo>
                  <a:lnTo>
                    <a:pt x="563505" y="227225"/>
                  </a:lnTo>
                  <a:lnTo>
                    <a:pt x="565562" y="230001"/>
                  </a:lnTo>
                  <a:lnTo>
                    <a:pt x="565505" y="232944"/>
                  </a:lnTo>
                  <a:lnTo>
                    <a:pt x="570363" y="228279"/>
                  </a:lnTo>
                  <a:lnTo>
                    <a:pt x="573106" y="228557"/>
                  </a:lnTo>
                  <a:lnTo>
                    <a:pt x="575620" y="231722"/>
                  </a:lnTo>
                  <a:lnTo>
                    <a:pt x="577621" y="237442"/>
                  </a:lnTo>
                  <a:lnTo>
                    <a:pt x="579621" y="238774"/>
                  </a:lnTo>
                  <a:lnTo>
                    <a:pt x="578535" y="243494"/>
                  </a:lnTo>
                  <a:lnTo>
                    <a:pt x="580021" y="246771"/>
                  </a:lnTo>
                  <a:lnTo>
                    <a:pt x="574706" y="249158"/>
                  </a:lnTo>
                  <a:lnTo>
                    <a:pt x="573163" y="255044"/>
                  </a:lnTo>
                  <a:lnTo>
                    <a:pt x="574992" y="260431"/>
                  </a:lnTo>
                  <a:lnTo>
                    <a:pt x="579450" y="263152"/>
                  </a:lnTo>
                  <a:lnTo>
                    <a:pt x="578135" y="265983"/>
                  </a:lnTo>
                  <a:lnTo>
                    <a:pt x="577164" y="272814"/>
                  </a:lnTo>
                  <a:lnTo>
                    <a:pt x="578535" y="276812"/>
                  </a:lnTo>
                  <a:lnTo>
                    <a:pt x="583393" y="280199"/>
                  </a:lnTo>
                  <a:lnTo>
                    <a:pt x="583736" y="282531"/>
                  </a:lnTo>
                  <a:lnTo>
                    <a:pt x="588022" y="284364"/>
                  </a:lnTo>
                  <a:lnTo>
                    <a:pt x="596138" y="283420"/>
                  </a:lnTo>
                  <a:lnTo>
                    <a:pt x="601281" y="284419"/>
                  </a:lnTo>
                  <a:lnTo>
                    <a:pt x="606768" y="284086"/>
                  </a:lnTo>
                  <a:lnTo>
                    <a:pt x="606825" y="278033"/>
                  </a:lnTo>
                  <a:lnTo>
                    <a:pt x="611740" y="271314"/>
                  </a:lnTo>
                  <a:lnTo>
                    <a:pt x="615397" y="270426"/>
                  </a:lnTo>
                  <a:lnTo>
                    <a:pt x="621112" y="273147"/>
                  </a:lnTo>
                  <a:lnTo>
                    <a:pt x="625399" y="273424"/>
                  </a:lnTo>
                  <a:lnTo>
                    <a:pt x="625970" y="271759"/>
                  </a:lnTo>
                  <a:lnTo>
                    <a:pt x="629571" y="273924"/>
                  </a:lnTo>
                  <a:lnTo>
                    <a:pt x="633286" y="273091"/>
                  </a:lnTo>
                  <a:lnTo>
                    <a:pt x="637458" y="266317"/>
                  </a:lnTo>
                  <a:lnTo>
                    <a:pt x="639858" y="263929"/>
                  </a:lnTo>
                  <a:lnTo>
                    <a:pt x="643915" y="270648"/>
                  </a:lnTo>
                  <a:lnTo>
                    <a:pt x="643115" y="274979"/>
                  </a:lnTo>
                  <a:lnTo>
                    <a:pt x="645802" y="277367"/>
                  </a:lnTo>
                  <a:lnTo>
                    <a:pt x="652145" y="276256"/>
                  </a:lnTo>
                  <a:lnTo>
                    <a:pt x="654260" y="278533"/>
                  </a:lnTo>
                  <a:lnTo>
                    <a:pt x="653460" y="283087"/>
                  </a:lnTo>
                  <a:lnTo>
                    <a:pt x="656031" y="283475"/>
                  </a:lnTo>
                  <a:lnTo>
                    <a:pt x="659746" y="287918"/>
                  </a:lnTo>
                  <a:lnTo>
                    <a:pt x="659118" y="290638"/>
                  </a:lnTo>
                  <a:lnTo>
                    <a:pt x="662261" y="292471"/>
                  </a:lnTo>
                  <a:lnTo>
                    <a:pt x="662147" y="296247"/>
                  </a:lnTo>
                  <a:lnTo>
                    <a:pt x="663975" y="298357"/>
                  </a:lnTo>
                  <a:lnTo>
                    <a:pt x="661689" y="302688"/>
                  </a:lnTo>
                  <a:lnTo>
                    <a:pt x="655460" y="304521"/>
                  </a:lnTo>
                  <a:lnTo>
                    <a:pt x="650831" y="311184"/>
                  </a:lnTo>
                  <a:lnTo>
                    <a:pt x="651402" y="313905"/>
                  </a:lnTo>
                  <a:lnTo>
                    <a:pt x="648602" y="320235"/>
                  </a:lnTo>
                  <a:lnTo>
                    <a:pt x="649516" y="325566"/>
                  </a:lnTo>
                  <a:lnTo>
                    <a:pt x="646830" y="330064"/>
                  </a:lnTo>
                  <a:lnTo>
                    <a:pt x="643173" y="328509"/>
                  </a:lnTo>
                  <a:lnTo>
                    <a:pt x="644144" y="336394"/>
                  </a:lnTo>
                  <a:lnTo>
                    <a:pt x="641172" y="344835"/>
                  </a:lnTo>
                  <a:lnTo>
                    <a:pt x="638943" y="346667"/>
                  </a:lnTo>
                  <a:lnTo>
                    <a:pt x="641458" y="350887"/>
                  </a:lnTo>
                  <a:lnTo>
                    <a:pt x="639801" y="353664"/>
                  </a:lnTo>
                  <a:lnTo>
                    <a:pt x="637400" y="361938"/>
                  </a:lnTo>
                  <a:lnTo>
                    <a:pt x="634886" y="365158"/>
                  </a:lnTo>
                  <a:lnTo>
                    <a:pt x="631000" y="362049"/>
                  </a:lnTo>
                  <a:lnTo>
                    <a:pt x="629285" y="373654"/>
                  </a:lnTo>
                  <a:lnTo>
                    <a:pt x="631342" y="378707"/>
                  </a:lnTo>
                  <a:lnTo>
                    <a:pt x="636600" y="379041"/>
                  </a:lnTo>
                  <a:lnTo>
                    <a:pt x="640258" y="381040"/>
                  </a:lnTo>
                  <a:lnTo>
                    <a:pt x="640944" y="386759"/>
                  </a:lnTo>
                  <a:lnTo>
                    <a:pt x="639344" y="388925"/>
                  </a:lnTo>
                  <a:lnTo>
                    <a:pt x="640829" y="391701"/>
                  </a:lnTo>
                  <a:lnTo>
                    <a:pt x="642201" y="389369"/>
                  </a:lnTo>
                  <a:lnTo>
                    <a:pt x="645344" y="389425"/>
                  </a:lnTo>
                  <a:lnTo>
                    <a:pt x="649116" y="386093"/>
                  </a:lnTo>
                  <a:lnTo>
                    <a:pt x="652145" y="386315"/>
                  </a:lnTo>
                  <a:lnTo>
                    <a:pt x="650888" y="399086"/>
                  </a:lnTo>
                  <a:lnTo>
                    <a:pt x="653060" y="398864"/>
                  </a:lnTo>
                  <a:lnTo>
                    <a:pt x="657632" y="402751"/>
                  </a:lnTo>
                  <a:lnTo>
                    <a:pt x="660432" y="403584"/>
                  </a:lnTo>
                  <a:lnTo>
                    <a:pt x="659861" y="409859"/>
                  </a:lnTo>
                  <a:lnTo>
                    <a:pt x="664490" y="409803"/>
                  </a:lnTo>
                  <a:lnTo>
                    <a:pt x="668776" y="412691"/>
                  </a:lnTo>
                  <a:lnTo>
                    <a:pt x="676206" y="413246"/>
                  </a:lnTo>
                  <a:lnTo>
                    <a:pt x="677177" y="416023"/>
                  </a:lnTo>
                  <a:lnTo>
                    <a:pt x="675348" y="417189"/>
                  </a:lnTo>
                  <a:lnTo>
                    <a:pt x="676834" y="422742"/>
                  </a:lnTo>
                  <a:lnTo>
                    <a:pt x="674891" y="423408"/>
                  </a:lnTo>
                  <a:lnTo>
                    <a:pt x="670434" y="418188"/>
                  </a:lnTo>
                  <a:lnTo>
                    <a:pt x="667690" y="420132"/>
                  </a:lnTo>
                  <a:lnTo>
                    <a:pt x="668433" y="422964"/>
                  </a:lnTo>
                  <a:lnTo>
                    <a:pt x="665004" y="427628"/>
                  </a:lnTo>
                  <a:lnTo>
                    <a:pt x="664090" y="432126"/>
                  </a:lnTo>
                  <a:lnTo>
                    <a:pt x="657975" y="433959"/>
                  </a:lnTo>
                  <a:lnTo>
                    <a:pt x="664032" y="434625"/>
                  </a:lnTo>
                  <a:lnTo>
                    <a:pt x="666661" y="440566"/>
                  </a:lnTo>
                  <a:lnTo>
                    <a:pt x="662090" y="443787"/>
                  </a:lnTo>
                  <a:lnTo>
                    <a:pt x="659460" y="450007"/>
                  </a:lnTo>
                  <a:lnTo>
                    <a:pt x="654946" y="453172"/>
                  </a:lnTo>
                  <a:lnTo>
                    <a:pt x="650545" y="459224"/>
                  </a:lnTo>
                  <a:lnTo>
                    <a:pt x="650831" y="465110"/>
                  </a:lnTo>
                  <a:lnTo>
                    <a:pt x="649631" y="467609"/>
                  </a:lnTo>
                  <a:lnTo>
                    <a:pt x="645916" y="475605"/>
                  </a:lnTo>
                  <a:lnTo>
                    <a:pt x="648773" y="487655"/>
                  </a:lnTo>
                  <a:lnTo>
                    <a:pt x="651517" y="489321"/>
                  </a:lnTo>
                  <a:lnTo>
                    <a:pt x="653917" y="498928"/>
                  </a:lnTo>
                  <a:lnTo>
                    <a:pt x="657689" y="499205"/>
                  </a:lnTo>
                  <a:lnTo>
                    <a:pt x="658946" y="501648"/>
                  </a:lnTo>
                  <a:lnTo>
                    <a:pt x="657174" y="503759"/>
                  </a:lnTo>
                  <a:lnTo>
                    <a:pt x="660032" y="504703"/>
                  </a:lnTo>
                  <a:lnTo>
                    <a:pt x="666261" y="509478"/>
                  </a:lnTo>
                  <a:lnTo>
                    <a:pt x="667404" y="507534"/>
                  </a:lnTo>
                  <a:lnTo>
                    <a:pt x="665747" y="499427"/>
                  </a:lnTo>
                  <a:lnTo>
                    <a:pt x="666890" y="497206"/>
                  </a:lnTo>
                  <a:lnTo>
                    <a:pt x="669919" y="497817"/>
                  </a:lnTo>
                  <a:lnTo>
                    <a:pt x="671519" y="495374"/>
                  </a:lnTo>
                  <a:lnTo>
                    <a:pt x="673291" y="496984"/>
                  </a:lnTo>
                  <a:lnTo>
                    <a:pt x="678091" y="496706"/>
                  </a:lnTo>
                  <a:lnTo>
                    <a:pt x="685293" y="498761"/>
                  </a:lnTo>
                  <a:lnTo>
                    <a:pt x="686778" y="500316"/>
                  </a:lnTo>
                  <a:lnTo>
                    <a:pt x="691408" y="500149"/>
                  </a:lnTo>
                  <a:lnTo>
                    <a:pt x="697237" y="497151"/>
                  </a:lnTo>
                  <a:lnTo>
                    <a:pt x="703181" y="499927"/>
                  </a:lnTo>
                  <a:lnTo>
                    <a:pt x="703638" y="504258"/>
                  </a:lnTo>
                  <a:lnTo>
                    <a:pt x="706153" y="503814"/>
                  </a:lnTo>
                  <a:lnTo>
                    <a:pt x="710725" y="506813"/>
                  </a:lnTo>
                  <a:lnTo>
                    <a:pt x="711525" y="508923"/>
                  </a:lnTo>
                  <a:lnTo>
                    <a:pt x="708553" y="512810"/>
                  </a:lnTo>
                  <a:lnTo>
                    <a:pt x="713239" y="520306"/>
                  </a:lnTo>
                  <a:lnTo>
                    <a:pt x="715811" y="520917"/>
                  </a:lnTo>
                  <a:lnTo>
                    <a:pt x="714554" y="525304"/>
                  </a:lnTo>
                  <a:lnTo>
                    <a:pt x="710210" y="525137"/>
                  </a:lnTo>
                  <a:lnTo>
                    <a:pt x="711868" y="531412"/>
                  </a:lnTo>
                  <a:lnTo>
                    <a:pt x="717411" y="535910"/>
                  </a:lnTo>
                  <a:lnTo>
                    <a:pt x="720440" y="534522"/>
                  </a:lnTo>
                  <a:lnTo>
                    <a:pt x="718611" y="532689"/>
                  </a:lnTo>
                  <a:lnTo>
                    <a:pt x="723012" y="530301"/>
                  </a:lnTo>
                  <a:lnTo>
                    <a:pt x="724269" y="532522"/>
                  </a:lnTo>
                  <a:lnTo>
                    <a:pt x="729984" y="535466"/>
                  </a:lnTo>
                  <a:lnTo>
                    <a:pt x="730956" y="537687"/>
                  </a:lnTo>
                  <a:lnTo>
                    <a:pt x="739014" y="540408"/>
                  </a:lnTo>
                  <a:lnTo>
                    <a:pt x="742786" y="528913"/>
                  </a:lnTo>
                  <a:lnTo>
                    <a:pt x="748444" y="528136"/>
                  </a:lnTo>
                  <a:lnTo>
                    <a:pt x="751587" y="529247"/>
                  </a:lnTo>
                  <a:lnTo>
                    <a:pt x="753530" y="538797"/>
                  </a:lnTo>
                  <a:lnTo>
                    <a:pt x="758617" y="535355"/>
                  </a:lnTo>
                  <a:lnTo>
                    <a:pt x="761874" y="536076"/>
                  </a:lnTo>
                  <a:lnTo>
                    <a:pt x="764275" y="534633"/>
                  </a:lnTo>
                  <a:lnTo>
                    <a:pt x="767703" y="536854"/>
                  </a:lnTo>
                  <a:lnTo>
                    <a:pt x="767189" y="539742"/>
                  </a:lnTo>
                  <a:lnTo>
                    <a:pt x="771361" y="539019"/>
                  </a:lnTo>
                  <a:lnTo>
                    <a:pt x="773019" y="536354"/>
                  </a:lnTo>
                  <a:lnTo>
                    <a:pt x="776048" y="538020"/>
                  </a:lnTo>
                  <a:lnTo>
                    <a:pt x="777534" y="535077"/>
                  </a:lnTo>
                  <a:lnTo>
                    <a:pt x="776962" y="532023"/>
                  </a:lnTo>
                  <a:lnTo>
                    <a:pt x="778562" y="529691"/>
                  </a:lnTo>
                  <a:lnTo>
                    <a:pt x="782677" y="530857"/>
                  </a:lnTo>
                  <a:lnTo>
                    <a:pt x="785878" y="529857"/>
                  </a:lnTo>
                  <a:lnTo>
                    <a:pt x="787135" y="532023"/>
                  </a:lnTo>
                  <a:lnTo>
                    <a:pt x="790678" y="533022"/>
                  </a:lnTo>
                  <a:lnTo>
                    <a:pt x="791021" y="536909"/>
                  </a:lnTo>
                  <a:lnTo>
                    <a:pt x="795022" y="540297"/>
                  </a:lnTo>
                  <a:lnTo>
                    <a:pt x="794507" y="542240"/>
                  </a:lnTo>
                  <a:lnTo>
                    <a:pt x="797936" y="546516"/>
                  </a:lnTo>
                  <a:lnTo>
                    <a:pt x="800679" y="553179"/>
                  </a:lnTo>
                  <a:lnTo>
                    <a:pt x="803937" y="554401"/>
                  </a:lnTo>
                  <a:lnTo>
                    <a:pt x="802108" y="556178"/>
                  </a:lnTo>
                  <a:lnTo>
                    <a:pt x="803880" y="559898"/>
                  </a:lnTo>
                  <a:lnTo>
                    <a:pt x="798736" y="562897"/>
                  </a:lnTo>
                  <a:lnTo>
                    <a:pt x="800679" y="570116"/>
                  </a:lnTo>
                  <a:lnTo>
                    <a:pt x="799937" y="576057"/>
                  </a:lnTo>
                  <a:lnTo>
                    <a:pt x="797250" y="582165"/>
                  </a:lnTo>
                  <a:lnTo>
                    <a:pt x="799194" y="585775"/>
                  </a:lnTo>
                  <a:lnTo>
                    <a:pt x="794050" y="590384"/>
                  </a:lnTo>
                  <a:lnTo>
                    <a:pt x="792736" y="593271"/>
                  </a:lnTo>
                  <a:lnTo>
                    <a:pt x="789764" y="594382"/>
                  </a:lnTo>
                  <a:lnTo>
                    <a:pt x="786049" y="598102"/>
                  </a:lnTo>
                  <a:lnTo>
                    <a:pt x="784792" y="593882"/>
                  </a:lnTo>
                  <a:lnTo>
                    <a:pt x="780105" y="591939"/>
                  </a:lnTo>
                  <a:lnTo>
                    <a:pt x="777991" y="592882"/>
                  </a:lnTo>
                  <a:lnTo>
                    <a:pt x="776048" y="590273"/>
                  </a:lnTo>
                  <a:lnTo>
                    <a:pt x="772333" y="590106"/>
                  </a:lnTo>
                  <a:lnTo>
                    <a:pt x="768961" y="592105"/>
                  </a:lnTo>
                  <a:lnTo>
                    <a:pt x="768046" y="596103"/>
                  </a:lnTo>
                  <a:lnTo>
                    <a:pt x="763646" y="596881"/>
                  </a:lnTo>
                  <a:lnTo>
                    <a:pt x="758217" y="602767"/>
                  </a:lnTo>
                  <a:lnTo>
                    <a:pt x="752445" y="602489"/>
                  </a:lnTo>
                  <a:lnTo>
                    <a:pt x="757702" y="606654"/>
                  </a:lnTo>
                  <a:lnTo>
                    <a:pt x="758217" y="610263"/>
                  </a:lnTo>
                  <a:lnTo>
                    <a:pt x="753530" y="608375"/>
                  </a:lnTo>
                  <a:lnTo>
                    <a:pt x="748330" y="611762"/>
                  </a:lnTo>
                  <a:lnTo>
                    <a:pt x="745243" y="617371"/>
                  </a:lnTo>
                  <a:lnTo>
                    <a:pt x="742100" y="619647"/>
                  </a:lnTo>
                  <a:lnTo>
                    <a:pt x="743643" y="624701"/>
                  </a:lnTo>
                  <a:lnTo>
                    <a:pt x="739871" y="622868"/>
                  </a:lnTo>
                  <a:lnTo>
                    <a:pt x="734614" y="613761"/>
                  </a:lnTo>
                  <a:lnTo>
                    <a:pt x="731870" y="614706"/>
                  </a:lnTo>
                  <a:lnTo>
                    <a:pt x="727870" y="611263"/>
                  </a:lnTo>
                  <a:lnTo>
                    <a:pt x="726098" y="606765"/>
                  </a:lnTo>
                  <a:lnTo>
                    <a:pt x="723469" y="603933"/>
                  </a:lnTo>
                  <a:lnTo>
                    <a:pt x="717411" y="611207"/>
                  </a:lnTo>
                  <a:lnTo>
                    <a:pt x="715354" y="616649"/>
                  </a:lnTo>
                  <a:lnTo>
                    <a:pt x="710153" y="615150"/>
                  </a:lnTo>
                  <a:lnTo>
                    <a:pt x="704609" y="618315"/>
                  </a:lnTo>
                  <a:lnTo>
                    <a:pt x="701923" y="616982"/>
                  </a:lnTo>
                  <a:lnTo>
                    <a:pt x="689464" y="624256"/>
                  </a:lnTo>
                  <a:lnTo>
                    <a:pt x="688550" y="627977"/>
                  </a:lnTo>
                  <a:lnTo>
                    <a:pt x="685178" y="625589"/>
                  </a:lnTo>
                  <a:lnTo>
                    <a:pt x="682378" y="626811"/>
                  </a:lnTo>
                  <a:lnTo>
                    <a:pt x="681635" y="630864"/>
                  </a:lnTo>
                  <a:lnTo>
                    <a:pt x="675120" y="632197"/>
                  </a:lnTo>
                  <a:lnTo>
                    <a:pt x="676663" y="640082"/>
                  </a:lnTo>
                  <a:lnTo>
                    <a:pt x="680320" y="646246"/>
                  </a:lnTo>
                  <a:lnTo>
                    <a:pt x="679006" y="650744"/>
                  </a:lnTo>
                  <a:lnTo>
                    <a:pt x="672148" y="654020"/>
                  </a:lnTo>
                  <a:lnTo>
                    <a:pt x="671062" y="657185"/>
                  </a:lnTo>
                  <a:lnTo>
                    <a:pt x="668490" y="658185"/>
                  </a:lnTo>
                  <a:lnTo>
                    <a:pt x="668948" y="660850"/>
                  </a:lnTo>
                  <a:lnTo>
                    <a:pt x="663061" y="661738"/>
                  </a:lnTo>
                  <a:lnTo>
                    <a:pt x="655803" y="658796"/>
                  </a:lnTo>
                  <a:lnTo>
                    <a:pt x="649459" y="662016"/>
                  </a:lnTo>
                  <a:lnTo>
                    <a:pt x="646773" y="666014"/>
                  </a:lnTo>
                  <a:lnTo>
                    <a:pt x="639686" y="670012"/>
                  </a:lnTo>
                  <a:lnTo>
                    <a:pt x="635343" y="674510"/>
                  </a:lnTo>
                  <a:lnTo>
                    <a:pt x="630485" y="670623"/>
                  </a:lnTo>
                  <a:lnTo>
                    <a:pt x="625799" y="669679"/>
                  </a:lnTo>
                  <a:lnTo>
                    <a:pt x="624313" y="666125"/>
                  </a:lnTo>
                  <a:lnTo>
                    <a:pt x="625913" y="660628"/>
                  </a:lnTo>
                  <a:lnTo>
                    <a:pt x="624770" y="659240"/>
                  </a:lnTo>
                  <a:lnTo>
                    <a:pt x="621284" y="660794"/>
                  </a:lnTo>
                  <a:lnTo>
                    <a:pt x="611397" y="662572"/>
                  </a:lnTo>
                  <a:lnTo>
                    <a:pt x="608825" y="666625"/>
                  </a:lnTo>
                  <a:lnTo>
                    <a:pt x="604710" y="670679"/>
                  </a:lnTo>
                  <a:lnTo>
                    <a:pt x="604482" y="675843"/>
                  </a:lnTo>
                  <a:lnTo>
                    <a:pt x="602539" y="684228"/>
                  </a:lnTo>
                  <a:lnTo>
                    <a:pt x="601338" y="686060"/>
                  </a:lnTo>
                  <a:lnTo>
                    <a:pt x="601338" y="691835"/>
                  </a:lnTo>
                  <a:lnTo>
                    <a:pt x="597223" y="693390"/>
                  </a:lnTo>
                  <a:lnTo>
                    <a:pt x="590651" y="687115"/>
                  </a:lnTo>
                  <a:lnTo>
                    <a:pt x="588937" y="687004"/>
                  </a:lnTo>
                  <a:lnTo>
                    <a:pt x="587851" y="685172"/>
                  </a:lnTo>
                  <a:lnTo>
                    <a:pt x="584250" y="682007"/>
                  </a:lnTo>
                  <a:lnTo>
                    <a:pt x="578821" y="674677"/>
                  </a:lnTo>
                  <a:lnTo>
                    <a:pt x="576649" y="673733"/>
                  </a:lnTo>
                  <a:lnTo>
                    <a:pt x="576364" y="672567"/>
                  </a:lnTo>
                  <a:lnTo>
                    <a:pt x="567276" y="663960"/>
                  </a:lnTo>
                  <a:lnTo>
                    <a:pt x="560361" y="673400"/>
                  </a:lnTo>
                  <a:lnTo>
                    <a:pt x="561561" y="676842"/>
                  </a:lnTo>
                  <a:lnTo>
                    <a:pt x="556818" y="684283"/>
                  </a:lnTo>
                  <a:lnTo>
                    <a:pt x="554932" y="683450"/>
                  </a:lnTo>
                  <a:lnTo>
                    <a:pt x="550189" y="677675"/>
                  </a:lnTo>
                  <a:lnTo>
                    <a:pt x="548188" y="673788"/>
                  </a:lnTo>
                  <a:lnTo>
                    <a:pt x="548646" y="668180"/>
                  </a:lnTo>
                  <a:lnTo>
                    <a:pt x="542530" y="663960"/>
                  </a:lnTo>
                  <a:lnTo>
                    <a:pt x="537673" y="662683"/>
                  </a:lnTo>
                  <a:lnTo>
                    <a:pt x="537501" y="665681"/>
                  </a:lnTo>
                  <a:lnTo>
                    <a:pt x="534472" y="670290"/>
                  </a:lnTo>
                  <a:lnTo>
                    <a:pt x="533958" y="675676"/>
                  </a:lnTo>
                  <a:lnTo>
                    <a:pt x="528129" y="679175"/>
                  </a:lnTo>
                  <a:lnTo>
                    <a:pt x="525842" y="678730"/>
                  </a:lnTo>
                  <a:lnTo>
                    <a:pt x="522642" y="684561"/>
                  </a:lnTo>
                  <a:lnTo>
                    <a:pt x="524699" y="687726"/>
                  </a:lnTo>
                  <a:lnTo>
                    <a:pt x="514355" y="694778"/>
                  </a:lnTo>
                  <a:lnTo>
                    <a:pt x="515269" y="698221"/>
                  </a:lnTo>
                  <a:lnTo>
                    <a:pt x="510526" y="699498"/>
                  </a:lnTo>
                  <a:lnTo>
                    <a:pt x="506469" y="695833"/>
                  </a:lnTo>
                  <a:lnTo>
                    <a:pt x="501268" y="695389"/>
                  </a:lnTo>
                  <a:lnTo>
                    <a:pt x="497724" y="690280"/>
                  </a:lnTo>
                  <a:lnTo>
                    <a:pt x="496581" y="684894"/>
                  </a:lnTo>
                  <a:lnTo>
                    <a:pt x="491324" y="681229"/>
                  </a:lnTo>
                  <a:lnTo>
                    <a:pt x="489209" y="681507"/>
                  </a:lnTo>
                  <a:lnTo>
                    <a:pt x="478807" y="673511"/>
                  </a:lnTo>
                  <a:lnTo>
                    <a:pt x="475893" y="674732"/>
                  </a:lnTo>
                  <a:lnTo>
                    <a:pt x="471264" y="670401"/>
                  </a:lnTo>
                  <a:lnTo>
                    <a:pt x="467778" y="673400"/>
                  </a:lnTo>
                  <a:lnTo>
                    <a:pt x="466063" y="669124"/>
                  </a:lnTo>
                  <a:lnTo>
                    <a:pt x="462291" y="666014"/>
                  </a:lnTo>
                  <a:lnTo>
                    <a:pt x="457547" y="667180"/>
                  </a:lnTo>
                  <a:lnTo>
                    <a:pt x="455433" y="673566"/>
                  </a:lnTo>
                  <a:lnTo>
                    <a:pt x="450575" y="675565"/>
                  </a:lnTo>
                  <a:lnTo>
                    <a:pt x="452461" y="680563"/>
                  </a:lnTo>
                  <a:lnTo>
                    <a:pt x="448003" y="687226"/>
                  </a:lnTo>
                  <a:lnTo>
                    <a:pt x="444860" y="688170"/>
                  </a:lnTo>
                  <a:lnTo>
                    <a:pt x="438688" y="697888"/>
                  </a:lnTo>
                  <a:lnTo>
                    <a:pt x="440002" y="701664"/>
                  </a:lnTo>
                  <a:lnTo>
                    <a:pt x="431544" y="700609"/>
                  </a:lnTo>
                  <a:lnTo>
                    <a:pt x="428401" y="703885"/>
                  </a:lnTo>
                  <a:lnTo>
                    <a:pt x="427086" y="700553"/>
                  </a:lnTo>
                  <a:lnTo>
                    <a:pt x="419199" y="697832"/>
                  </a:lnTo>
                  <a:lnTo>
                    <a:pt x="412913" y="700886"/>
                  </a:lnTo>
                  <a:lnTo>
                    <a:pt x="406341" y="699942"/>
                  </a:lnTo>
                  <a:lnTo>
                    <a:pt x="405769" y="705218"/>
                  </a:lnTo>
                  <a:lnTo>
                    <a:pt x="402168" y="704718"/>
                  </a:lnTo>
                  <a:lnTo>
                    <a:pt x="398511" y="700942"/>
                  </a:lnTo>
                  <a:lnTo>
                    <a:pt x="398625" y="697943"/>
                  </a:lnTo>
                  <a:lnTo>
                    <a:pt x="393996" y="693001"/>
                  </a:lnTo>
                  <a:lnTo>
                    <a:pt x="388509" y="695833"/>
                  </a:lnTo>
                  <a:lnTo>
                    <a:pt x="384509" y="696111"/>
                  </a:lnTo>
                  <a:lnTo>
                    <a:pt x="382280" y="703607"/>
                  </a:lnTo>
                  <a:lnTo>
                    <a:pt x="384452" y="706384"/>
                  </a:lnTo>
                  <a:lnTo>
                    <a:pt x="380165" y="715435"/>
                  </a:lnTo>
                  <a:lnTo>
                    <a:pt x="374508" y="716768"/>
                  </a:lnTo>
                  <a:lnTo>
                    <a:pt x="372907" y="719877"/>
                  </a:lnTo>
                  <a:lnTo>
                    <a:pt x="377480" y="727596"/>
                  </a:lnTo>
                  <a:lnTo>
                    <a:pt x="378051" y="730539"/>
                  </a:lnTo>
                  <a:lnTo>
                    <a:pt x="375365" y="732205"/>
                  </a:lnTo>
                  <a:lnTo>
                    <a:pt x="380223" y="743144"/>
                  </a:lnTo>
                  <a:lnTo>
                    <a:pt x="378394" y="746975"/>
                  </a:lnTo>
                  <a:lnTo>
                    <a:pt x="383995" y="750307"/>
                  </a:lnTo>
                  <a:lnTo>
                    <a:pt x="387195" y="749863"/>
                  </a:lnTo>
                  <a:lnTo>
                    <a:pt x="387081" y="754028"/>
                  </a:lnTo>
                  <a:lnTo>
                    <a:pt x="390338" y="756193"/>
                  </a:lnTo>
                  <a:lnTo>
                    <a:pt x="390796" y="759192"/>
                  </a:lnTo>
                  <a:lnTo>
                    <a:pt x="393710" y="760414"/>
                  </a:lnTo>
                  <a:lnTo>
                    <a:pt x="391481" y="770742"/>
                  </a:lnTo>
                  <a:lnTo>
                    <a:pt x="393367" y="772130"/>
                  </a:lnTo>
                  <a:lnTo>
                    <a:pt x="394511" y="779627"/>
                  </a:lnTo>
                  <a:lnTo>
                    <a:pt x="397082" y="779293"/>
                  </a:lnTo>
                  <a:lnTo>
                    <a:pt x="399025" y="782014"/>
                  </a:lnTo>
                  <a:lnTo>
                    <a:pt x="396796" y="785957"/>
                  </a:lnTo>
                  <a:lnTo>
                    <a:pt x="392167" y="785235"/>
                  </a:lnTo>
                  <a:lnTo>
                    <a:pt x="392224" y="789899"/>
                  </a:lnTo>
                  <a:lnTo>
                    <a:pt x="393825" y="792398"/>
                  </a:lnTo>
                  <a:lnTo>
                    <a:pt x="390910" y="795397"/>
                  </a:lnTo>
                  <a:lnTo>
                    <a:pt x="391710" y="802726"/>
                  </a:lnTo>
                  <a:lnTo>
                    <a:pt x="389881" y="809945"/>
                  </a:lnTo>
                  <a:lnTo>
                    <a:pt x="391310" y="813888"/>
                  </a:lnTo>
                  <a:lnTo>
                    <a:pt x="395596" y="815054"/>
                  </a:lnTo>
                  <a:lnTo>
                    <a:pt x="399482" y="818330"/>
                  </a:lnTo>
                  <a:lnTo>
                    <a:pt x="399540" y="823106"/>
                  </a:lnTo>
                  <a:lnTo>
                    <a:pt x="395882" y="822772"/>
                  </a:lnTo>
                  <a:lnTo>
                    <a:pt x="393082" y="828770"/>
                  </a:lnTo>
                  <a:lnTo>
                    <a:pt x="387366" y="828936"/>
                  </a:lnTo>
                  <a:lnTo>
                    <a:pt x="384509" y="824105"/>
                  </a:lnTo>
                  <a:lnTo>
                    <a:pt x="378337" y="826326"/>
                  </a:lnTo>
                  <a:lnTo>
                    <a:pt x="376737" y="824438"/>
                  </a:lnTo>
                  <a:lnTo>
                    <a:pt x="377937" y="820274"/>
                  </a:lnTo>
                  <a:lnTo>
                    <a:pt x="371536" y="818386"/>
                  </a:lnTo>
                  <a:lnTo>
                    <a:pt x="362906" y="820885"/>
                  </a:lnTo>
                  <a:lnTo>
                    <a:pt x="358105" y="820996"/>
                  </a:lnTo>
                  <a:lnTo>
                    <a:pt x="349076" y="825716"/>
                  </a:lnTo>
                  <a:lnTo>
                    <a:pt x="342732" y="820162"/>
                  </a:lnTo>
                  <a:lnTo>
                    <a:pt x="345018" y="816053"/>
                  </a:lnTo>
                  <a:lnTo>
                    <a:pt x="344846" y="813388"/>
                  </a:lnTo>
                  <a:lnTo>
                    <a:pt x="339189" y="810167"/>
                  </a:lnTo>
                  <a:lnTo>
                    <a:pt x="335359" y="802726"/>
                  </a:lnTo>
                  <a:lnTo>
                    <a:pt x="340217" y="801171"/>
                  </a:lnTo>
                  <a:lnTo>
                    <a:pt x="340046" y="796285"/>
                  </a:lnTo>
                  <a:lnTo>
                    <a:pt x="343018" y="793786"/>
                  </a:lnTo>
                  <a:lnTo>
                    <a:pt x="341646" y="792787"/>
                  </a:lnTo>
                  <a:lnTo>
                    <a:pt x="341532" y="787956"/>
                  </a:lnTo>
                  <a:lnTo>
                    <a:pt x="335759" y="787678"/>
                  </a:lnTo>
                  <a:lnTo>
                    <a:pt x="337817" y="784679"/>
                  </a:lnTo>
                  <a:lnTo>
                    <a:pt x="336331" y="776794"/>
                  </a:lnTo>
                  <a:lnTo>
                    <a:pt x="332959" y="774629"/>
                  </a:lnTo>
                  <a:lnTo>
                    <a:pt x="332502" y="769132"/>
                  </a:lnTo>
                  <a:lnTo>
                    <a:pt x="333588" y="766577"/>
                  </a:lnTo>
                  <a:lnTo>
                    <a:pt x="330445" y="766355"/>
                  </a:lnTo>
                  <a:lnTo>
                    <a:pt x="323529" y="773019"/>
                  </a:lnTo>
                  <a:lnTo>
                    <a:pt x="316328" y="774351"/>
                  </a:lnTo>
                  <a:lnTo>
                    <a:pt x="316214" y="774296"/>
                  </a:lnTo>
                  <a:lnTo>
                    <a:pt x="312785" y="775240"/>
                  </a:lnTo>
                  <a:lnTo>
                    <a:pt x="312557" y="775462"/>
                  </a:lnTo>
                  <a:lnTo>
                    <a:pt x="310099" y="776461"/>
                  </a:lnTo>
                  <a:lnTo>
                    <a:pt x="307984" y="780237"/>
                  </a:lnTo>
                  <a:lnTo>
                    <a:pt x="303984" y="782736"/>
                  </a:lnTo>
                  <a:lnTo>
                    <a:pt x="302555" y="786623"/>
                  </a:lnTo>
                  <a:lnTo>
                    <a:pt x="299240" y="788178"/>
                  </a:lnTo>
                  <a:lnTo>
                    <a:pt x="297126" y="791843"/>
                  </a:lnTo>
                  <a:lnTo>
                    <a:pt x="293525" y="792620"/>
                  </a:lnTo>
                  <a:lnTo>
                    <a:pt x="283067" y="798506"/>
                  </a:lnTo>
                  <a:lnTo>
                    <a:pt x="278209" y="796563"/>
                  </a:lnTo>
                  <a:lnTo>
                    <a:pt x="274151" y="797784"/>
                  </a:lnTo>
                  <a:lnTo>
                    <a:pt x="269922" y="790399"/>
                  </a:lnTo>
                  <a:lnTo>
                    <a:pt x="261750" y="790843"/>
                  </a:lnTo>
                  <a:lnTo>
                    <a:pt x="257063" y="795897"/>
                  </a:lnTo>
                  <a:lnTo>
                    <a:pt x="251177" y="797007"/>
                  </a:lnTo>
                  <a:lnTo>
                    <a:pt x="248491" y="792731"/>
                  </a:lnTo>
                  <a:lnTo>
                    <a:pt x="246490" y="792065"/>
                  </a:lnTo>
                  <a:lnTo>
                    <a:pt x="245005" y="795397"/>
                  </a:lnTo>
                  <a:lnTo>
                    <a:pt x="241518" y="793286"/>
                  </a:lnTo>
                  <a:lnTo>
                    <a:pt x="240775" y="787178"/>
                  </a:lnTo>
                  <a:lnTo>
                    <a:pt x="239346" y="785179"/>
                  </a:lnTo>
                  <a:lnTo>
                    <a:pt x="245062" y="777405"/>
                  </a:lnTo>
                  <a:lnTo>
                    <a:pt x="241575" y="773740"/>
                  </a:lnTo>
                  <a:lnTo>
                    <a:pt x="238089" y="773463"/>
                  </a:lnTo>
                  <a:lnTo>
                    <a:pt x="233917" y="776739"/>
                  </a:lnTo>
                  <a:lnTo>
                    <a:pt x="228545" y="773352"/>
                  </a:lnTo>
                  <a:lnTo>
                    <a:pt x="224144" y="761635"/>
                  </a:lnTo>
                  <a:lnTo>
                    <a:pt x="225630" y="753028"/>
                  </a:lnTo>
                  <a:lnTo>
                    <a:pt x="227688" y="751806"/>
                  </a:lnTo>
                  <a:lnTo>
                    <a:pt x="229345" y="746420"/>
                  </a:lnTo>
                  <a:lnTo>
                    <a:pt x="226145" y="742311"/>
                  </a:lnTo>
                  <a:lnTo>
                    <a:pt x="226773" y="738424"/>
                  </a:lnTo>
                  <a:lnTo>
                    <a:pt x="217401" y="737036"/>
                  </a:lnTo>
                  <a:lnTo>
                    <a:pt x="217286" y="740812"/>
                  </a:lnTo>
                  <a:lnTo>
                    <a:pt x="207342" y="736925"/>
                  </a:lnTo>
                  <a:lnTo>
                    <a:pt x="201170" y="736980"/>
                  </a:lnTo>
                  <a:lnTo>
                    <a:pt x="196769" y="733649"/>
                  </a:lnTo>
                  <a:lnTo>
                    <a:pt x="190540" y="733426"/>
                  </a:lnTo>
                  <a:lnTo>
                    <a:pt x="190254" y="733871"/>
                  </a:lnTo>
                  <a:lnTo>
                    <a:pt x="188768" y="732427"/>
                  </a:lnTo>
                  <a:lnTo>
                    <a:pt x="184482" y="733760"/>
                  </a:lnTo>
                  <a:lnTo>
                    <a:pt x="181739" y="730872"/>
                  </a:lnTo>
                  <a:lnTo>
                    <a:pt x="173681" y="733704"/>
                  </a:lnTo>
                  <a:lnTo>
                    <a:pt x="169451" y="734148"/>
                  </a:lnTo>
                  <a:lnTo>
                    <a:pt x="163908" y="732815"/>
                  </a:lnTo>
                  <a:lnTo>
                    <a:pt x="156935" y="732649"/>
                  </a:lnTo>
                  <a:lnTo>
                    <a:pt x="151049" y="727762"/>
                  </a:lnTo>
                  <a:lnTo>
                    <a:pt x="154021" y="727429"/>
                  </a:lnTo>
                  <a:lnTo>
                    <a:pt x="152821" y="725153"/>
                  </a:lnTo>
                  <a:lnTo>
                    <a:pt x="155850" y="720488"/>
                  </a:lnTo>
                  <a:lnTo>
                    <a:pt x="158421" y="718656"/>
                  </a:lnTo>
                  <a:lnTo>
                    <a:pt x="158250" y="714047"/>
                  </a:lnTo>
                  <a:lnTo>
                    <a:pt x="162365" y="709049"/>
                  </a:lnTo>
                  <a:lnTo>
                    <a:pt x="159907" y="704329"/>
                  </a:lnTo>
                  <a:lnTo>
                    <a:pt x="164136" y="702497"/>
                  </a:lnTo>
                  <a:lnTo>
                    <a:pt x="172023" y="694278"/>
                  </a:lnTo>
                  <a:lnTo>
                    <a:pt x="169909" y="690058"/>
                  </a:lnTo>
                  <a:lnTo>
                    <a:pt x="172366" y="686449"/>
                  </a:lnTo>
                  <a:lnTo>
                    <a:pt x="168080" y="672622"/>
                  </a:lnTo>
                  <a:lnTo>
                    <a:pt x="165794" y="669735"/>
                  </a:lnTo>
                  <a:lnTo>
                    <a:pt x="166880" y="668346"/>
                  </a:lnTo>
                  <a:lnTo>
                    <a:pt x="172309" y="667291"/>
                  </a:lnTo>
                  <a:lnTo>
                    <a:pt x="173795" y="660794"/>
                  </a:lnTo>
                  <a:lnTo>
                    <a:pt x="179510" y="658962"/>
                  </a:lnTo>
                  <a:lnTo>
                    <a:pt x="177052" y="652021"/>
                  </a:lnTo>
                  <a:lnTo>
                    <a:pt x="178024" y="649911"/>
                  </a:lnTo>
                  <a:lnTo>
                    <a:pt x="185854" y="653687"/>
                  </a:lnTo>
                  <a:lnTo>
                    <a:pt x="188825" y="650799"/>
                  </a:lnTo>
                  <a:lnTo>
                    <a:pt x="186082" y="647190"/>
                  </a:lnTo>
                  <a:lnTo>
                    <a:pt x="184539" y="642636"/>
                  </a:lnTo>
                  <a:lnTo>
                    <a:pt x="185568" y="636695"/>
                  </a:lnTo>
                  <a:lnTo>
                    <a:pt x="180882" y="634918"/>
                  </a:lnTo>
                  <a:lnTo>
                    <a:pt x="177453" y="635307"/>
                  </a:lnTo>
                  <a:lnTo>
                    <a:pt x="171852" y="633252"/>
                  </a:lnTo>
                  <a:lnTo>
                    <a:pt x="168880" y="630309"/>
                  </a:lnTo>
                  <a:lnTo>
                    <a:pt x="162708" y="633086"/>
                  </a:lnTo>
                  <a:lnTo>
                    <a:pt x="160250" y="635473"/>
                  </a:lnTo>
                  <a:lnTo>
                    <a:pt x="153906" y="633197"/>
                  </a:lnTo>
                  <a:lnTo>
                    <a:pt x="146420" y="634585"/>
                  </a:lnTo>
                  <a:lnTo>
                    <a:pt x="141048" y="631753"/>
                  </a:lnTo>
                  <a:lnTo>
                    <a:pt x="141905" y="626700"/>
                  </a:lnTo>
                  <a:lnTo>
                    <a:pt x="136761" y="627144"/>
                  </a:lnTo>
                  <a:lnTo>
                    <a:pt x="127903" y="624590"/>
                  </a:lnTo>
                  <a:lnTo>
                    <a:pt x="126303" y="622202"/>
                  </a:lnTo>
                  <a:lnTo>
                    <a:pt x="129960" y="616482"/>
                  </a:lnTo>
                  <a:lnTo>
                    <a:pt x="130703" y="612040"/>
                  </a:lnTo>
                  <a:lnTo>
                    <a:pt x="127903" y="609819"/>
                  </a:lnTo>
                  <a:lnTo>
                    <a:pt x="124760" y="610041"/>
                  </a:lnTo>
                  <a:lnTo>
                    <a:pt x="129217" y="606876"/>
                  </a:lnTo>
                  <a:lnTo>
                    <a:pt x="128417" y="600268"/>
                  </a:lnTo>
                  <a:lnTo>
                    <a:pt x="124931" y="594493"/>
                  </a:lnTo>
                  <a:lnTo>
                    <a:pt x="120416" y="595826"/>
                  </a:lnTo>
                  <a:lnTo>
                    <a:pt x="118359" y="588718"/>
                  </a:lnTo>
                  <a:lnTo>
                    <a:pt x="122131" y="584831"/>
                  </a:lnTo>
                  <a:lnTo>
                    <a:pt x="125617" y="583165"/>
                  </a:lnTo>
                  <a:lnTo>
                    <a:pt x="125617" y="580666"/>
                  </a:lnTo>
                  <a:lnTo>
                    <a:pt x="122359" y="579445"/>
                  </a:lnTo>
                  <a:lnTo>
                    <a:pt x="121331" y="574225"/>
                  </a:lnTo>
                  <a:lnTo>
                    <a:pt x="119102" y="572226"/>
                  </a:lnTo>
                  <a:lnTo>
                    <a:pt x="120245" y="569782"/>
                  </a:lnTo>
                  <a:lnTo>
                    <a:pt x="116587" y="564285"/>
                  </a:lnTo>
                  <a:lnTo>
                    <a:pt x="108357" y="564007"/>
                  </a:lnTo>
                  <a:lnTo>
                    <a:pt x="105843" y="562342"/>
                  </a:lnTo>
                  <a:lnTo>
                    <a:pt x="108872" y="558954"/>
                  </a:lnTo>
                  <a:lnTo>
                    <a:pt x="107386" y="552124"/>
                  </a:lnTo>
                  <a:lnTo>
                    <a:pt x="108815" y="547571"/>
                  </a:lnTo>
                  <a:lnTo>
                    <a:pt x="106243" y="546127"/>
                  </a:lnTo>
                  <a:lnTo>
                    <a:pt x="108815" y="544017"/>
                  </a:lnTo>
                  <a:lnTo>
                    <a:pt x="111272" y="545128"/>
                  </a:lnTo>
                  <a:lnTo>
                    <a:pt x="115559" y="539853"/>
                  </a:lnTo>
                  <a:lnTo>
                    <a:pt x="118702" y="539575"/>
                  </a:lnTo>
                  <a:lnTo>
                    <a:pt x="126817" y="532078"/>
                  </a:lnTo>
                  <a:lnTo>
                    <a:pt x="125103" y="526748"/>
                  </a:lnTo>
                  <a:lnTo>
                    <a:pt x="121845" y="529247"/>
                  </a:lnTo>
                  <a:lnTo>
                    <a:pt x="119730" y="528580"/>
                  </a:lnTo>
                  <a:lnTo>
                    <a:pt x="110472" y="529135"/>
                  </a:lnTo>
                  <a:lnTo>
                    <a:pt x="107043" y="531967"/>
                  </a:lnTo>
                  <a:lnTo>
                    <a:pt x="103728" y="531357"/>
                  </a:lnTo>
                  <a:lnTo>
                    <a:pt x="98871" y="533966"/>
                  </a:lnTo>
                  <a:lnTo>
                    <a:pt x="94527" y="529080"/>
                  </a:lnTo>
                  <a:lnTo>
                    <a:pt x="89040" y="529580"/>
                  </a:lnTo>
                  <a:lnTo>
                    <a:pt x="88526" y="529691"/>
                  </a:lnTo>
                  <a:lnTo>
                    <a:pt x="78811" y="530523"/>
                  </a:lnTo>
                  <a:lnTo>
                    <a:pt x="75610" y="532078"/>
                  </a:lnTo>
                  <a:lnTo>
                    <a:pt x="64180" y="530579"/>
                  </a:lnTo>
                  <a:lnTo>
                    <a:pt x="62066" y="532134"/>
                  </a:lnTo>
                  <a:lnTo>
                    <a:pt x="56065" y="532745"/>
                  </a:lnTo>
                  <a:lnTo>
                    <a:pt x="55436" y="532689"/>
                  </a:lnTo>
                  <a:lnTo>
                    <a:pt x="55207" y="532689"/>
                  </a:lnTo>
                  <a:lnTo>
                    <a:pt x="52693" y="533356"/>
                  </a:lnTo>
                  <a:lnTo>
                    <a:pt x="52236" y="533411"/>
                  </a:lnTo>
                  <a:lnTo>
                    <a:pt x="43320" y="537409"/>
                  </a:lnTo>
                  <a:lnTo>
                    <a:pt x="42291" y="538964"/>
                  </a:lnTo>
                  <a:lnTo>
                    <a:pt x="34690" y="540685"/>
                  </a:lnTo>
                  <a:lnTo>
                    <a:pt x="34119" y="544739"/>
                  </a:lnTo>
                  <a:lnTo>
                    <a:pt x="31090" y="544295"/>
                  </a:lnTo>
                  <a:lnTo>
                    <a:pt x="26175" y="547904"/>
                  </a:lnTo>
                  <a:lnTo>
                    <a:pt x="24803" y="547015"/>
                  </a:lnTo>
                  <a:lnTo>
                    <a:pt x="21832" y="551569"/>
                  </a:lnTo>
                  <a:lnTo>
                    <a:pt x="18574" y="552735"/>
                  </a:lnTo>
                  <a:lnTo>
                    <a:pt x="17602" y="555567"/>
                  </a:lnTo>
                  <a:lnTo>
                    <a:pt x="14459" y="554623"/>
                  </a:lnTo>
                  <a:lnTo>
                    <a:pt x="11030" y="558288"/>
                  </a:lnTo>
                  <a:lnTo>
                    <a:pt x="10401" y="555734"/>
                  </a:lnTo>
                  <a:lnTo>
                    <a:pt x="8344" y="553457"/>
                  </a:lnTo>
                  <a:lnTo>
                    <a:pt x="0" y="549570"/>
                  </a:lnTo>
                  <a:lnTo>
                    <a:pt x="114" y="547904"/>
                  </a:lnTo>
                  <a:lnTo>
                    <a:pt x="4115" y="543851"/>
                  </a:lnTo>
                  <a:lnTo>
                    <a:pt x="9316" y="541629"/>
                  </a:lnTo>
                  <a:lnTo>
                    <a:pt x="10116" y="537243"/>
                  </a:lnTo>
                  <a:lnTo>
                    <a:pt x="15659" y="532689"/>
                  </a:lnTo>
                  <a:lnTo>
                    <a:pt x="16002" y="532634"/>
                  </a:lnTo>
                  <a:lnTo>
                    <a:pt x="18802" y="530579"/>
                  </a:lnTo>
                  <a:lnTo>
                    <a:pt x="19945" y="525915"/>
                  </a:lnTo>
                  <a:lnTo>
                    <a:pt x="20460" y="525804"/>
                  </a:lnTo>
                  <a:lnTo>
                    <a:pt x="20974" y="525471"/>
                  </a:lnTo>
                  <a:lnTo>
                    <a:pt x="18574" y="523471"/>
                  </a:lnTo>
                  <a:lnTo>
                    <a:pt x="18688" y="519029"/>
                  </a:lnTo>
                  <a:lnTo>
                    <a:pt x="22174" y="515864"/>
                  </a:lnTo>
                  <a:lnTo>
                    <a:pt x="17888" y="512032"/>
                  </a:lnTo>
                  <a:lnTo>
                    <a:pt x="12687" y="511977"/>
                  </a:lnTo>
                  <a:lnTo>
                    <a:pt x="12459" y="507645"/>
                  </a:lnTo>
                  <a:lnTo>
                    <a:pt x="17431" y="505646"/>
                  </a:lnTo>
                  <a:lnTo>
                    <a:pt x="14059" y="501315"/>
                  </a:lnTo>
                  <a:lnTo>
                    <a:pt x="13145" y="496040"/>
                  </a:lnTo>
                  <a:lnTo>
                    <a:pt x="5601" y="497817"/>
                  </a:lnTo>
                  <a:lnTo>
                    <a:pt x="171" y="497039"/>
                  </a:lnTo>
                  <a:lnTo>
                    <a:pt x="2457" y="492209"/>
                  </a:lnTo>
                  <a:lnTo>
                    <a:pt x="3943" y="480770"/>
                  </a:lnTo>
                  <a:lnTo>
                    <a:pt x="3829" y="469997"/>
                  </a:lnTo>
                  <a:lnTo>
                    <a:pt x="1772" y="466832"/>
                  </a:lnTo>
                  <a:lnTo>
                    <a:pt x="3829" y="464111"/>
                  </a:lnTo>
                  <a:lnTo>
                    <a:pt x="11487" y="461557"/>
                  </a:lnTo>
                  <a:lnTo>
                    <a:pt x="14116" y="457836"/>
                  </a:lnTo>
                  <a:lnTo>
                    <a:pt x="22003" y="458169"/>
                  </a:lnTo>
                  <a:lnTo>
                    <a:pt x="24975" y="455948"/>
                  </a:lnTo>
                  <a:lnTo>
                    <a:pt x="23889" y="452838"/>
                  </a:lnTo>
                  <a:lnTo>
                    <a:pt x="18688" y="449507"/>
                  </a:lnTo>
                  <a:lnTo>
                    <a:pt x="17488" y="442399"/>
                  </a:lnTo>
                  <a:lnTo>
                    <a:pt x="18517" y="435680"/>
                  </a:lnTo>
                  <a:lnTo>
                    <a:pt x="17774" y="431904"/>
                  </a:lnTo>
                  <a:lnTo>
                    <a:pt x="19945" y="432126"/>
                  </a:lnTo>
                  <a:lnTo>
                    <a:pt x="24860" y="424185"/>
                  </a:lnTo>
                  <a:lnTo>
                    <a:pt x="28861" y="412414"/>
                  </a:lnTo>
                  <a:lnTo>
                    <a:pt x="32233" y="413802"/>
                  </a:lnTo>
                  <a:lnTo>
                    <a:pt x="34862" y="417966"/>
                  </a:lnTo>
                  <a:lnTo>
                    <a:pt x="38234" y="418133"/>
                  </a:lnTo>
                  <a:lnTo>
                    <a:pt x="44463" y="411525"/>
                  </a:lnTo>
                  <a:lnTo>
                    <a:pt x="44406" y="409581"/>
                  </a:lnTo>
                  <a:lnTo>
                    <a:pt x="50235" y="408193"/>
                  </a:lnTo>
                  <a:lnTo>
                    <a:pt x="53036" y="403862"/>
                  </a:lnTo>
                  <a:lnTo>
                    <a:pt x="53150" y="400308"/>
                  </a:lnTo>
                  <a:lnTo>
                    <a:pt x="56522" y="401030"/>
                  </a:lnTo>
                  <a:lnTo>
                    <a:pt x="58408" y="393256"/>
                  </a:lnTo>
                  <a:lnTo>
                    <a:pt x="55950" y="387814"/>
                  </a:lnTo>
                  <a:lnTo>
                    <a:pt x="58979" y="386370"/>
                  </a:lnTo>
                  <a:lnTo>
                    <a:pt x="61380" y="381762"/>
                  </a:lnTo>
                  <a:lnTo>
                    <a:pt x="59608" y="376486"/>
                  </a:lnTo>
                  <a:lnTo>
                    <a:pt x="66752" y="377763"/>
                  </a:lnTo>
                  <a:lnTo>
                    <a:pt x="72981" y="384427"/>
                  </a:lnTo>
                  <a:lnTo>
                    <a:pt x="74067" y="382039"/>
                  </a:lnTo>
                  <a:lnTo>
                    <a:pt x="81097" y="379207"/>
                  </a:lnTo>
                  <a:lnTo>
                    <a:pt x="81783" y="371988"/>
                  </a:lnTo>
                  <a:lnTo>
                    <a:pt x="86240" y="370045"/>
                  </a:lnTo>
                  <a:lnTo>
                    <a:pt x="86583" y="364659"/>
                  </a:lnTo>
                  <a:lnTo>
                    <a:pt x="88012" y="360327"/>
                  </a:lnTo>
                  <a:lnTo>
                    <a:pt x="92870" y="353775"/>
                  </a:lnTo>
                  <a:lnTo>
                    <a:pt x="95156" y="353275"/>
                  </a:lnTo>
                  <a:lnTo>
                    <a:pt x="103214" y="358106"/>
                  </a:lnTo>
                  <a:lnTo>
                    <a:pt x="106643" y="356329"/>
                  </a:lnTo>
                  <a:lnTo>
                    <a:pt x="109272" y="352276"/>
                  </a:lnTo>
                  <a:lnTo>
                    <a:pt x="107500" y="345001"/>
                  </a:lnTo>
                  <a:lnTo>
                    <a:pt x="102928" y="340281"/>
                  </a:lnTo>
                  <a:lnTo>
                    <a:pt x="100756" y="340614"/>
                  </a:lnTo>
                  <a:lnTo>
                    <a:pt x="99671" y="331730"/>
                  </a:lnTo>
                  <a:lnTo>
                    <a:pt x="97156" y="325122"/>
                  </a:lnTo>
                  <a:lnTo>
                    <a:pt x="102471" y="322290"/>
                  </a:lnTo>
                  <a:lnTo>
                    <a:pt x="104643" y="322901"/>
                  </a:lnTo>
                  <a:lnTo>
                    <a:pt x="105100" y="328287"/>
                  </a:lnTo>
                  <a:lnTo>
                    <a:pt x="110586" y="324233"/>
                  </a:lnTo>
                  <a:lnTo>
                    <a:pt x="109901" y="321235"/>
                  </a:lnTo>
                  <a:lnTo>
                    <a:pt x="112015" y="318236"/>
                  </a:lnTo>
                  <a:lnTo>
                    <a:pt x="109958" y="313461"/>
                  </a:lnTo>
                  <a:lnTo>
                    <a:pt x="106186" y="312573"/>
                  </a:lnTo>
                  <a:lnTo>
                    <a:pt x="106986" y="305520"/>
                  </a:lnTo>
                  <a:lnTo>
                    <a:pt x="111844" y="301078"/>
                  </a:lnTo>
                  <a:lnTo>
                    <a:pt x="113387" y="293470"/>
                  </a:lnTo>
                  <a:lnTo>
                    <a:pt x="112529" y="292582"/>
                  </a:lnTo>
                  <a:lnTo>
                    <a:pt x="114015" y="286474"/>
                  </a:lnTo>
                  <a:lnTo>
                    <a:pt x="113672" y="279477"/>
                  </a:lnTo>
                  <a:lnTo>
                    <a:pt x="115501" y="277534"/>
                  </a:lnTo>
                  <a:lnTo>
                    <a:pt x="116301" y="273091"/>
                  </a:lnTo>
                  <a:lnTo>
                    <a:pt x="114530" y="268982"/>
                  </a:lnTo>
                  <a:lnTo>
                    <a:pt x="115216" y="265872"/>
                  </a:lnTo>
                  <a:lnTo>
                    <a:pt x="112987" y="265206"/>
                  </a:lnTo>
                  <a:lnTo>
                    <a:pt x="114473" y="254600"/>
                  </a:lnTo>
                  <a:lnTo>
                    <a:pt x="111558" y="249158"/>
                  </a:lnTo>
                  <a:lnTo>
                    <a:pt x="114015" y="246382"/>
                  </a:lnTo>
                  <a:lnTo>
                    <a:pt x="111729" y="233444"/>
                  </a:lnTo>
                  <a:lnTo>
                    <a:pt x="114530" y="231778"/>
                  </a:lnTo>
                  <a:lnTo>
                    <a:pt x="114816" y="228390"/>
                  </a:lnTo>
                  <a:lnTo>
                    <a:pt x="109901" y="225781"/>
                  </a:lnTo>
                  <a:lnTo>
                    <a:pt x="110015" y="219117"/>
                  </a:lnTo>
                  <a:lnTo>
                    <a:pt x="108357" y="211676"/>
                  </a:lnTo>
                  <a:lnTo>
                    <a:pt x="110872" y="210621"/>
                  </a:lnTo>
                  <a:lnTo>
                    <a:pt x="110301" y="205401"/>
                  </a:lnTo>
                  <a:lnTo>
                    <a:pt x="111958" y="203736"/>
                  </a:lnTo>
                  <a:lnTo>
                    <a:pt x="112529" y="199238"/>
                  </a:lnTo>
                  <a:lnTo>
                    <a:pt x="109329" y="195906"/>
                  </a:lnTo>
                  <a:lnTo>
                    <a:pt x="108986" y="190631"/>
                  </a:lnTo>
                  <a:lnTo>
                    <a:pt x="107500" y="189298"/>
                  </a:lnTo>
                  <a:lnTo>
                    <a:pt x="109158" y="185467"/>
                  </a:lnTo>
                  <a:lnTo>
                    <a:pt x="107329" y="183134"/>
                  </a:lnTo>
                  <a:lnTo>
                    <a:pt x="109329" y="175916"/>
                  </a:lnTo>
                  <a:lnTo>
                    <a:pt x="105214" y="172417"/>
                  </a:lnTo>
                  <a:lnTo>
                    <a:pt x="104128" y="174416"/>
                  </a:lnTo>
                  <a:lnTo>
                    <a:pt x="97899" y="174028"/>
                  </a:lnTo>
                  <a:lnTo>
                    <a:pt x="98242" y="172362"/>
                  </a:lnTo>
                  <a:lnTo>
                    <a:pt x="95213" y="166198"/>
                  </a:lnTo>
                  <a:lnTo>
                    <a:pt x="93441" y="168864"/>
                  </a:lnTo>
                  <a:lnTo>
                    <a:pt x="87840" y="167420"/>
                  </a:lnTo>
                  <a:lnTo>
                    <a:pt x="84983" y="164199"/>
                  </a:lnTo>
                  <a:lnTo>
                    <a:pt x="83668" y="165421"/>
                  </a:lnTo>
                  <a:lnTo>
                    <a:pt x="83611" y="176360"/>
                  </a:lnTo>
                  <a:lnTo>
                    <a:pt x="79839" y="179914"/>
                  </a:lnTo>
                  <a:lnTo>
                    <a:pt x="75096" y="180580"/>
                  </a:lnTo>
                  <a:lnTo>
                    <a:pt x="73210" y="179470"/>
                  </a:lnTo>
                  <a:lnTo>
                    <a:pt x="72581" y="172751"/>
                  </a:lnTo>
                  <a:lnTo>
                    <a:pt x="70067" y="165310"/>
                  </a:lnTo>
                  <a:lnTo>
                    <a:pt x="65495" y="161534"/>
                  </a:lnTo>
                  <a:lnTo>
                    <a:pt x="63780" y="148928"/>
                  </a:lnTo>
                  <a:lnTo>
                    <a:pt x="59494" y="144708"/>
                  </a:lnTo>
                  <a:lnTo>
                    <a:pt x="62809" y="140655"/>
                  </a:lnTo>
                  <a:lnTo>
                    <a:pt x="61151" y="135435"/>
                  </a:lnTo>
                  <a:lnTo>
                    <a:pt x="57036" y="134435"/>
                  </a:lnTo>
                  <a:lnTo>
                    <a:pt x="56122" y="130049"/>
                  </a:lnTo>
                  <a:lnTo>
                    <a:pt x="58636" y="118443"/>
                  </a:lnTo>
                  <a:lnTo>
                    <a:pt x="56693" y="114112"/>
                  </a:lnTo>
                  <a:lnTo>
                    <a:pt x="59951" y="111891"/>
                  </a:lnTo>
                  <a:lnTo>
                    <a:pt x="59494" y="107393"/>
                  </a:lnTo>
                  <a:lnTo>
                    <a:pt x="63894" y="106671"/>
                  </a:lnTo>
                  <a:lnTo>
                    <a:pt x="68524" y="103561"/>
                  </a:lnTo>
                  <a:lnTo>
                    <a:pt x="65266" y="95954"/>
                  </a:lnTo>
                  <a:lnTo>
                    <a:pt x="63037" y="94288"/>
                  </a:lnTo>
                  <a:lnTo>
                    <a:pt x="63151" y="91345"/>
                  </a:lnTo>
                  <a:lnTo>
                    <a:pt x="71724" y="88624"/>
                  </a:lnTo>
                  <a:lnTo>
                    <a:pt x="73267" y="94899"/>
                  </a:lnTo>
                  <a:lnTo>
                    <a:pt x="76525" y="98231"/>
                  </a:lnTo>
                  <a:lnTo>
                    <a:pt x="78811" y="103173"/>
                  </a:lnTo>
                  <a:lnTo>
                    <a:pt x="78125" y="109725"/>
                  </a:lnTo>
                  <a:lnTo>
                    <a:pt x="79954" y="111780"/>
                  </a:lnTo>
                  <a:lnTo>
                    <a:pt x="79896" y="117000"/>
                  </a:lnTo>
                  <a:lnTo>
                    <a:pt x="83554" y="118054"/>
                  </a:lnTo>
                  <a:lnTo>
                    <a:pt x="86869" y="113168"/>
                  </a:lnTo>
                  <a:lnTo>
                    <a:pt x="89612" y="114223"/>
                  </a:lnTo>
                  <a:lnTo>
                    <a:pt x="95670" y="109836"/>
                  </a:lnTo>
                  <a:lnTo>
                    <a:pt x="101842" y="111669"/>
                  </a:lnTo>
                  <a:lnTo>
                    <a:pt x="104071" y="108004"/>
                  </a:lnTo>
                  <a:lnTo>
                    <a:pt x="109843" y="104950"/>
                  </a:lnTo>
                  <a:lnTo>
                    <a:pt x="109672" y="98675"/>
                  </a:lnTo>
                  <a:lnTo>
                    <a:pt x="113044" y="95288"/>
                  </a:lnTo>
                  <a:lnTo>
                    <a:pt x="112472" y="92400"/>
                  </a:lnTo>
                  <a:lnTo>
                    <a:pt x="108072" y="83627"/>
                  </a:lnTo>
                  <a:lnTo>
                    <a:pt x="106300" y="78629"/>
                  </a:lnTo>
                  <a:lnTo>
                    <a:pt x="101842" y="77518"/>
                  </a:lnTo>
                  <a:lnTo>
                    <a:pt x="101214" y="75408"/>
                  </a:lnTo>
                  <a:lnTo>
                    <a:pt x="102928" y="70911"/>
                  </a:lnTo>
                  <a:lnTo>
                    <a:pt x="98928" y="58694"/>
                  </a:lnTo>
                  <a:lnTo>
                    <a:pt x="105614" y="53974"/>
                  </a:lnTo>
                  <a:lnTo>
                    <a:pt x="107215" y="51031"/>
                  </a:lnTo>
                  <a:lnTo>
                    <a:pt x="104300" y="42868"/>
                  </a:lnTo>
                  <a:lnTo>
                    <a:pt x="105786" y="40092"/>
                  </a:lnTo>
                  <a:lnTo>
                    <a:pt x="103500" y="34594"/>
                  </a:lnTo>
                  <a:lnTo>
                    <a:pt x="104700" y="32984"/>
                  </a:lnTo>
                  <a:lnTo>
                    <a:pt x="101671" y="27875"/>
                  </a:lnTo>
                  <a:lnTo>
                    <a:pt x="104586" y="25932"/>
                  </a:lnTo>
                  <a:lnTo>
                    <a:pt x="108929" y="27265"/>
                  </a:lnTo>
                  <a:lnTo>
                    <a:pt x="114073" y="23045"/>
                  </a:lnTo>
                  <a:lnTo>
                    <a:pt x="116701" y="23600"/>
                  </a:lnTo>
                  <a:lnTo>
                    <a:pt x="120016" y="31874"/>
                  </a:lnTo>
                  <a:lnTo>
                    <a:pt x="120588" y="42424"/>
                  </a:lnTo>
                  <a:lnTo>
                    <a:pt x="122874" y="44867"/>
                  </a:lnTo>
                  <a:lnTo>
                    <a:pt x="128474" y="44590"/>
                  </a:lnTo>
                  <a:lnTo>
                    <a:pt x="129389" y="42146"/>
                  </a:lnTo>
                  <a:lnTo>
                    <a:pt x="134018" y="41258"/>
                  </a:lnTo>
                  <a:lnTo>
                    <a:pt x="134132" y="37815"/>
                  </a:lnTo>
                  <a:lnTo>
                    <a:pt x="128932" y="35483"/>
                  </a:lnTo>
                  <a:lnTo>
                    <a:pt x="129675" y="25765"/>
                  </a:lnTo>
                  <a:lnTo>
                    <a:pt x="137790" y="19602"/>
                  </a:lnTo>
                  <a:lnTo>
                    <a:pt x="135790" y="12272"/>
                  </a:lnTo>
                  <a:lnTo>
                    <a:pt x="133504" y="9884"/>
                  </a:lnTo>
                  <a:lnTo>
                    <a:pt x="132932" y="5886"/>
                  </a:lnTo>
                  <a:lnTo>
                    <a:pt x="134818" y="1721"/>
                  </a:lnTo>
                  <a:lnTo>
                    <a:pt x="138819" y="3443"/>
                  </a:lnTo>
                  <a:lnTo>
                    <a:pt x="140019" y="1444"/>
                  </a:lnTo>
                  <a:lnTo>
                    <a:pt x="147106" y="0"/>
                  </a:lnTo>
                  <a:lnTo>
                    <a:pt x="146305" y="6219"/>
                  </a:lnTo>
                  <a:lnTo>
                    <a:pt x="147506" y="12772"/>
                  </a:lnTo>
                  <a:lnTo>
                    <a:pt x="147106" y="15770"/>
                  </a:lnTo>
                  <a:lnTo>
                    <a:pt x="148820" y="28931"/>
                  </a:lnTo>
                  <a:lnTo>
                    <a:pt x="148020" y="35150"/>
                  </a:lnTo>
                  <a:lnTo>
                    <a:pt x="146191" y="40258"/>
                  </a:lnTo>
                  <a:lnTo>
                    <a:pt x="147163" y="48310"/>
                  </a:lnTo>
                  <a:lnTo>
                    <a:pt x="148991" y="51586"/>
                  </a:lnTo>
                  <a:lnTo>
                    <a:pt x="148306" y="55473"/>
                  </a:lnTo>
                  <a:lnTo>
                    <a:pt x="150249" y="61526"/>
                  </a:lnTo>
                  <a:lnTo>
                    <a:pt x="153621" y="67023"/>
                  </a:lnTo>
                  <a:lnTo>
                    <a:pt x="152363" y="69411"/>
                  </a:lnTo>
                  <a:lnTo>
                    <a:pt x="154364" y="76963"/>
                  </a:lnTo>
                  <a:lnTo>
                    <a:pt x="153906" y="82738"/>
                  </a:lnTo>
                  <a:lnTo>
                    <a:pt x="151849" y="84293"/>
                  </a:lnTo>
                  <a:lnTo>
                    <a:pt x="155164" y="90568"/>
                  </a:lnTo>
                  <a:lnTo>
                    <a:pt x="157850" y="92178"/>
                  </a:lnTo>
                  <a:lnTo>
                    <a:pt x="158593" y="95621"/>
                  </a:lnTo>
                  <a:lnTo>
                    <a:pt x="163394" y="98952"/>
                  </a:lnTo>
                  <a:lnTo>
                    <a:pt x="164994" y="105116"/>
                  </a:lnTo>
                  <a:lnTo>
                    <a:pt x="171337" y="109947"/>
                  </a:lnTo>
                  <a:lnTo>
                    <a:pt x="174824" y="98009"/>
                  </a:lnTo>
                  <a:lnTo>
                    <a:pt x="172995" y="95565"/>
                  </a:lnTo>
                  <a:lnTo>
                    <a:pt x="177110" y="87125"/>
                  </a:lnTo>
                  <a:lnTo>
                    <a:pt x="174081" y="82294"/>
                  </a:lnTo>
                  <a:lnTo>
                    <a:pt x="176138" y="81239"/>
                  </a:lnTo>
                  <a:lnTo>
                    <a:pt x="173338" y="77352"/>
                  </a:lnTo>
                  <a:lnTo>
                    <a:pt x="173966" y="71521"/>
                  </a:lnTo>
                  <a:lnTo>
                    <a:pt x="179567" y="71188"/>
                  </a:lnTo>
                  <a:lnTo>
                    <a:pt x="179796" y="67967"/>
                  </a:lnTo>
                  <a:lnTo>
                    <a:pt x="183339" y="63803"/>
                  </a:lnTo>
                  <a:lnTo>
                    <a:pt x="186711" y="63358"/>
                  </a:lnTo>
                  <a:lnTo>
                    <a:pt x="185911" y="57639"/>
                  </a:lnTo>
                  <a:lnTo>
                    <a:pt x="187911" y="54141"/>
                  </a:lnTo>
                  <a:lnTo>
                    <a:pt x="193569" y="51031"/>
                  </a:lnTo>
                  <a:lnTo>
                    <a:pt x="193112" y="46367"/>
                  </a:lnTo>
                  <a:lnTo>
                    <a:pt x="194598" y="43146"/>
                  </a:lnTo>
                  <a:lnTo>
                    <a:pt x="199341" y="43590"/>
                  </a:lnTo>
                  <a:lnTo>
                    <a:pt x="203170" y="39759"/>
                  </a:lnTo>
                  <a:lnTo>
                    <a:pt x="203570" y="49198"/>
                  </a:lnTo>
                  <a:lnTo>
                    <a:pt x="206656" y="55140"/>
                  </a:lnTo>
                  <a:lnTo>
                    <a:pt x="210257" y="55362"/>
                  </a:lnTo>
                  <a:lnTo>
                    <a:pt x="214029" y="59416"/>
                  </a:lnTo>
                  <a:lnTo>
                    <a:pt x="213972" y="62859"/>
                  </a:lnTo>
                  <a:lnTo>
                    <a:pt x="217572" y="62470"/>
                  </a:lnTo>
                  <a:lnTo>
                    <a:pt x="217801" y="64580"/>
                  </a:lnTo>
                  <a:lnTo>
                    <a:pt x="221801" y="65913"/>
                  </a:lnTo>
                  <a:lnTo>
                    <a:pt x="227974" y="73298"/>
                  </a:lnTo>
                  <a:lnTo>
                    <a:pt x="228431" y="78851"/>
                  </a:lnTo>
                  <a:lnTo>
                    <a:pt x="236203" y="84182"/>
                  </a:lnTo>
                  <a:lnTo>
                    <a:pt x="234660" y="90234"/>
                  </a:lnTo>
                  <a:lnTo>
                    <a:pt x="242033" y="92234"/>
                  </a:lnTo>
                  <a:lnTo>
                    <a:pt x="245690" y="94843"/>
                  </a:lnTo>
                  <a:lnTo>
                    <a:pt x="243004" y="98675"/>
                  </a:lnTo>
                  <a:lnTo>
                    <a:pt x="246833" y="102507"/>
                  </a:lnTo>
                  <a:lnTo>
                    <a:pt x="243576" y="107171"/>
                  </a:lnTo>
                  <a:lnTo>
                    <a:pt x="238889" y="107837"/>
                  </a:lnTo>
                  <a:lnTo>
                    <a:pt x="237804" y="110003"/>
                  </a:lnTo>
                  <a:lnTo>
                    <a:pt x="235117" y="108670"/>
                  </a:lnTo>
                  <a:lnTo>
                    <a:pt x="232431" y="109669"/>
                  </a:lnTo>
                  <a:lnTo>
                    <a:pt x="231288" y="113612"/>
                  </a:lnTo>
                  <a:lnTo>
                    <a:pt x="234603" y="118776"/>
                  </a:lnTo>
                  <a:lnTo>
                    <a:pt x="237575" y="125995"/>
                  </a:lnTo>
                  <a:lnTo>
                    <a:pt x="240547" y="127106"/>
                  </a:lnTo>
                  <a:lnTo>
                    <a:pt x="247576" y="135768"/>
                  </a:lnTo>
                  <a:lnTo>
                    <a:pt x="245119" y="138767"/>
                  </a:lnTo>
                  <a:lnTo>
                    <a:pt x="248891" y="141988"/>
                  </a:lnTo>
                  <a:lnTo>
                    <a:pt x="257978" y="143653"/>
                  </a:lnTo>
                  <a:lnTo>
                    <a:pt x="257978" y="146874"/>
                  </a:lnTo>
                  <a:lnTo>
                    <a:pt x="255863" y="149428"/>
                  </a:lnTo>
                  <a:lnTo>
                    <a:pt x="257635" y="151261"/>
                  </a:lnTo>
                  <a:lnTo>
                    <a:pt x="258263" y="158035"/>
                  </a:lnTo>
                  <a:lnTo>
                    <a:pt x="259749" y="158424"/>
                  </a:lnTo>
                  <a:lnTo>
                    <a:pt x="261864" y="154704"/>
                  </a:lnTo>
                  <a:lnTo>
                    <a:pt x="267579" y="148373"/>
                  </a:lnTo>
                  <a:lnTo>
                    <a:pt x="270436" y="143098"/>
                  </a:lnTo>
                  <a:lnTo>
                    <a:pt x="276151" y="144597"/>
                  </a:lnTo>
                  <a:lnTo>
                    <a:pt x="276780" y="147152"/>
                  </a:lnTo>
                  <a:lnTo>
                    <a:pt x="279923" y="149095"/>
                  </a:lnTo>
                  <a:lnTo>
                    <a:pt x="285867" y="143875"/>
                  </a:lnTo>
                  <a:lnTo>
                    <a:pt x="288210" y="137934"/>
                  </a:lnTo>
                  <a:lnTo>
                    <a:pt x="292554" y="137156"/>
                  </a:lnTo>
                  <a:lnTo>
                    <a:pt x="296097" y="143931"/>
                  </a:lnTo>
                  <a:lnTo>
                    <a:pt x="294954" y="149984"/>
                  </a:lnTo>
                  <a:lnTo>
                    <a:pt x="299583" y="153204"/>
                  </a:lnTo>
                  <a:lnTo>
                    <a:pt x="301298" y="156036"/>
                  </a:lnTo>
                  <a:lnTo>
                    <a:pt x="301926" y="161422"/>
                  </a:lnTo>
                  <a:lnTo>
                    <a:pt x="308041" y="163477"/>
                  </a:lnTo>
                  <a:lnTo>
                    <a:pt x="306155" y="169363"/>
                  </a:lnTo>
                  <a:lnTo>
                    <a:pt x="308670" y="168530"/>
                  </a:lnTo>
                  <a:lnTo>
                    <a:pt x="313985" y="179247"/>
                  </a:lnTo>
                  <a:lnTo>
                    <a:pt x="312956" y="186355"/>
                  </a:lnTo>
                  <a:lnTo>
                    <a:pt x="316271" y="184689"/>
                  </a:lnTo>
                  <a:lnTo>
                    <a:pt x="317643" y="189131"/>
                  </a:lnTo>
                  <a:lnTo>
                    <a:pt x="324158" y="198960"/>
                  </a:lnTo>
                  <a:lnTo>
                    <a:pt x="324558" y="205457"/>
                  </a:lnTo>
                  <a:lnTo>
                    <a:pt x="326044" y="210566"/>
                  </a:lnTo>
                  <a:lnTo>
                    <a:pt x="328787" y="213398"/>
                  </a:lnTo>
                  <a:lnTo>
                    <a:pt x="333188" y="211898"/>
                  </a:lnTo>
                  <a:lnTo>
                    <a:pt x="337703" y="213009"/>
                  </a:lnTo>
                  <a:lnTo>
                    <a:pt x="337703" y="213009"/>
                  </a:lnTo>
                  <a:lnTo>
                    <a:pt x="337931" y="215397"/>
                  </a:lnTo>
                  <a:lnTo>
                    <a:pt x="335588" y="222893"/>
                  </a:lnTo>
                  <a:lnTo>
                    <a:pt x="336731" y="223782"/>
                  </a:lnTo>
                  <a:lnTo>
                    <a:pt x="334788" y="231223"/>
                  </a:lnTo>
                  <a:lnTo>
                    <a:pt x="343361" y="235554"/>
                  </a:lnTo>
                  <a:lnTo>
                    <a:pt x="343189" y="237942"/>
                  </a:lnTo>
                  <a:lnTo>
                    <a:pt x="346675" y="238330"/>
                  </a:lnTo>
                  <a:lnTo>
                    <a:pt x="346961" y="243772"/>
                  </a:lnTo>
                  <a:lnTo>
                    <a:pt x="351019" y="243772"/>
                  </a:lnTo>
                  <a:lnTo>
                    <a:pt x="356048" y="245771"/>
                  </a:lnTo>
                  <a:lnTo>
                    <a:pt x="359191" y="250158"/>
                  </a:lnTo>
                  <a:lnTo>
                    <a:pt x="355419" y="257432"/>
                  </a:lnTo>
                  <a:lnTo>
                    <a:pt x="358048" y="259320"/>
                  </a:lnTo>
                  <a:lnTo>
                    <a:pt x="358277" y="262485"/>
                  </a:lnTo>
                  <a:lnTo>
                    <a:pt x="362563" y="260653"/>
                  </a:lnTo>
                  <a:lnTo>
                    <a:pt x="364678" y="261652"/>
                  </a:lnTo>
                  <a:lnTo>
                    <a:pt x="363478" y="257155"/>
                  </a:lnTo>
                  <a:lnTo>
                    <a:pt x="365364" y="255877"/>
                  </a:lnTo>
                  <a:lnTo>
                    <a:pt x="369764" y="257765"/>
                  </a:lnTo>
                  <a:lnTo>
                    <a:pt x="364164" y="265650"/>
                  </a:lnTo>
                  <a:lnTo>
                    <a:pt x="366792" y="267649"/>
                  </a:lnTo>
                  <a:lnTo>
                    <a:pt x="364907" y="271037"/>
                  </a:lnTo>
                  <a:lnTo>
                    <a:pt x="364963" y="274591"/>
                  </a:lnTo>
                  <a:lnTo>
                    <a:pt x="359477" y="274757"/>
                  </a:lnTo>
                  <a:lnTo>
                    <a:pt x="358848" y="276090"/>
                  </a:lnTo>
                  <a:lnTo>
                    <a:pt x="361363" y="282364"/>
                  </a:lnTo>
                  <a:lnTo>
                    <a:pt x="364678" y="286085"/>
                  </a:lnTo>
                  <a:lnTo>
                    <a:pt x="369136" y="285641"/>
                  </a:lnTo>
                  <a:lnTo>
                    <a:pt x="371307" y="289028"/>
                  </a:lnTo>
                  <a:lnTo>
                    <a:pt x="374622" y="290361"/>
                  </a:lnTo>
                  <a:lnTo>
                    <a:pt x="381309" y="297135"/>
                  </a:lnTo>
                  <a:lnTo>
                    <a:pt x="381080" y="300412"/>
                  </a:lnTo>
                  <a:lnTo>
                    <a:pt x="383423" y="301522"/>
                  </a:lnTo>
                  <a:lnTo>
                    <a:pt x="381537" y="304410"/>
                  </a:lnTo>
                  <a:lnTo>
                    <a:pt x="377537" y="306020"/>
                  </a:lnTo>
                  <a:lnTo>
                    <a:pt x="376508" y="308463"/>
                  </a:lnTo>
                  <a:lnTo>
                    <a:pt x="380623" y="314127"/>
                  </a:lnTo>
                  <a:lnTo>
                    <a:pt x="386167" y="312406"/>
                  </a:lnTo>
                  <a:lnTo>
                    <a:pt x="390510" y="314683"/>
                  </a:lnTo>
                  <a:lnTo>
                    <a:pt x="393882" y="319958"/>
                  </a:lnTo>
                  <a:lnTo>
                    <a:pt x="397082" y="321235"/>
                  </a:lnTo>
                  <a:lnTo>
                    <a:pt x="396053" y="325511"/>
                  </a:lnTo>
                  <a:lnTo>
                    <a:pt x="400054" y="328842"/>
                  </a:lnTo>
                  <a:lnTo>
                    <a:pt x="399654" y="332618"/>
                  </a:lnTo>
                  <a:lnTo>
                    <a:pt x="401711" y="332285"/>
                  </a:lnTo>
                  <a:lnTo>
                    <a:pt x="405598" y="327121"/>
                  </a:lnTo>
                  <a:lnTo>
                    <a:pt x="408341" y="326455"/>
                  </a:lnTo>
                  <a:lnTo>
                    <a:pt x="410684" y="328620"/>
                  </a:lnTo>
                  <a:lnTo>
                    <a:pt x="416856" y="327399"/>
                  </a:lnTo>
                  <a:lnTo>
                    <a:pt x="422343" y="330619"/>
                  </a:lnTo>
                  <a:lnTo>
                    <a:pt x="424914" y="330286"/>
                  </a:lnTo>
                  <a:lnTo>
                    <a:pt x="429029" y="326066"/>
                  </a:lnTo>
                  <a:lnTo>
                    <a:pt x="431144" y="322179"/>
                  </a:lnTo>
                  <a:lnTo>
                    <a:pt x="437431" y="317681"/>
                  </a:lnTo>
                  <a:lnTo>
                    <a:pt x="437659" y="315404"/>
                  </a:lnTo>
                  <a:lnTo>
                    <a:pt x="447317" y="312073"/>
                  </a:lnTo>
                  <a:lnTo>
                    <a:pt x="451318" y="306686"/>
                  </a:lnTo>
                  <a:lnTo>
                    <a:pt x="455776" y="306298"/>
                  </a:lnTo>
                  <a:lnTo>
                    <a:pt x="465206" y="302355"/>
                  </a:lnTo>
                  <a:lnTo>
                    <a:pt x="467892" y="299856"/>
                  </a:lnTo>
                  <a:lnTo>
                    <a:pt x="473321" y="302522"/>
                  </a:lnTo>
                  <a:lnTo>
                    <a:pt x="474178" y="305576"/>
                  </a:lnTo>
                  <a:lnTo>
                    <a:pt x="470635" y="311462"/>
                  </a:lnTo>
                  <a:lnTo>
                    <a:pt x="476064" y="314460"/>
                  </a:lnTo>
                  <a:lnTo>
                    <a:pt x="480751" y="315626"/>
                  </a:lnTo>
                  <a:lnTo>
                    <a:pt x="483551" y="309574"/>
                  </a:lnTo>
                  <a:lnTo>
                    <a:pt x="487780" y="306464"/>
                  </a:lnTo>
                  <a:lnTo>
                    <a:pt x="492238" y="305687"/>
                  </a:lnTo>
                  <a:lnTo>
                    <a:pt x="496467" y="299690"/>
                  </a:lnTo>
                  <a:lnTo>
                    <a:pt x="497782" y="302355"/>
                  </a:lnTo>
                  <a:lnTo>
                    <a:pt x="505440" y="302133"/>
                  </a:lnTo>
                  <a:lnTo>
                    <a:pt x="507554" y="298912"/>
                  </a:lnTo>
                  <a:lnTo>
                    <a:pt x="506640" y="294637"/>
                  </a:lnTo>
                  <a:lnTo>
                    <a:pt x="506754" y="287418"/>
                  </a:lnTo>
                  <a:lnTo>
                    <a:pt x="510526" y="287085"/>
                  </a:lnTo>
                  <a:lnTo>
                    <a:pt x="512584" y="284142"/>
                  </a:lnTo>
                  <a:lnTo>
                    <a:pt x="512584" y="279866"/>
                  </a:lnTo>
                  <a:lnTo>
                    <a:pt x="510983" y="279755"/>
                  </a:lnTo>
                  <a:lnTo>
                    <a:pt x="510126" y="268594"/>
                  </a:lnTo>
                  <a:lnTo>
                    <a:pt x="508183" y="267039"/>
                  </a:lnTo>
                  <a:lnTo>
                    <a:pt x="508469" y="263762"/>
                  </a:lnTo>
                  <a:lnTo>
                    <a:pt x="506182" y="257932"/>
                  </a:lnTo>
                  <a:lnTo>
                    <a:pt x="506925" y="257043"/>
                  </a:lnTo>
                  <a:lnTo>
                    <a:pt x="504582" y="250547"/>
                  </a:lnTo>
                  <a:lnTo>
                    <a:pt x="502982" y="249991"/>
                  </a:lnTo>
                  <a:lnTo>
                    <a:pt x="498067" y="242772"/>
                  </a:lnTo>
                  <a:lnTo>
                    <a:pt x="497953" y="233499"/>
                  </a:lnTo>
                  <a:lnTo>
                    <a:pt x="495724" y="230889"/>
                  </a:lnTo>
                  <a:lnTo>
                    <a:pt x="499667" y="219728"/>
                  </a:lnTo>
                  <a:lnTo>
                    <a:pt x="498810" y="209955"/>
                  </a:lnTo>
                  <a:lnTo>
                    <a:pt x="496867" y="206734"/>
                  </a:lnTo>
                  <a:lnTo>
                    <a:pt x="496924" y="202458"/>
                  </a:lnTo>
                  <a:lnTo>
                    <a:pt x="498410" y="200570"/>
                  </a:lnTo>
                  <a:lnTo>
                    <a:pt x="502239" y="191353"/>
                  </a:lnTo>
                  <a:lnTo>
                    <a:pt x="506754" y="195295"/>
                  </a:lnTo>
                  <a:lnTo>
                    <a:pt x="512869" y="190964"/>
                  </a:lnTo>
                  <a:lnTo>
                    <a:pt x="515212" y="192297"/>
                  </a:lnTo>
                  <a:lnTo>
                    <a:pt x="520813" y="189798"/>
                  </a:lnTo>
                  <a:lnTo>
                    <a:pt x="521099" y="186688"/>
                  </a:lnTo>
                  <a:lnTo>
                    <a:pt x="525385" y="179025"/>
                  </a:lnTo>
                  <a:lnTo>
                    <a:pt x="529272" y="174194"/>
                  </a:lnTo>
                  <a:lnTo>
                    <a:pt x="534244" y="175027"/>
                  </a:lnTo>
                  <a:lnTo>
                    <a:pt x="534815" y="167586"/>
                  </a:lnTo>
                  <a:lnTo>
                    <a:pt x="540130" y="162811"/>
                  </a:lnTo>
                  <a:lnTo>
                    <a:pt x="542016" y="159645"/>
                  </a:lnTo>
                  <a:lnTo>
                    <a:pt x="544188" y="159590"/>
                  </a:lnTo>
                  <a:lnTo>
                    <a:pt x="550474" y="152205"/>
                  </a:lnTo>
                  <a:lnTo>
                    <a:pt x="552932" y="150595"/>
                  </a:lnTo>
                  <a:lnTo>
                    <a:pt x="554989" y="145486"/>
                  </a:lnTo>
                  <a:lnTo>
                    <a:pt x="554303" y="138489"/>
                  </a:lnTo>
                  <a:lnTo>
                    <a:pt x="559161" y="131326"/>
                  </a:lnTo>
                  <a:lnTo>
                    <a:pt x="555561" y="132714"/>
                  </a:lnTo>
                  <a:lnTo>
                    <a:pt x="552817" y="125551"/>
                  </a:lnTo>
                  <a:lnTo>
                    <a:pt x="550303" y="126828"/>
                  </a:lnTo>
                  <a:lnTo>
                    <a:pt x="547674" y="124385"/>
                  </a:lnTo>
                  <a:lnTo>
                    <a:pt x="551331" y="116222"/>
                  </a:lnTo>
                  <a:lnTo>
                    <a:pt x="557161" y="111335"/>
                  </a:lnTo>
                  <a:lnTo>
                    <a:pt x="560876" y="104783"/>
                  </a:lnTo>
                  <a:lnTo>
                    <a:pt x="567448" y="101673"/>
                  </a:lnTo>
                  <a:lnTo>
                    <a:pt x="571906" y="104617"/>
                  </a:lnTo>
                  <a:lnTo>
                    <a:pt x="572820" y="108170"/>
                  </a:lnTo>
                  <a:lnTo>
                    <a:pt x="576364" y="104228"/>
                  </a:lnTo>
                  <a:lnTo>
                    <a:pt x="579221" y="104505"/>
                  </a:lnTo>
                  <a:lnTo>
                    <a:pt x="584593" y="99063"/>
                  </a:lnTo>
                  <a:lnTo>
                    <a:pt x="589108" y="95787"/>
                  </a:lnTo>
                  <a:lnTo>
                    <a:pt x="586879" y="91512"/>
                  </a:lnTo>
                  <a:lnTo>
                    <a:pt x="587508" y="88680"/>
                  </a:lnTo>
                  <a:lnTo>
                    <a:pt x="584593" y="82738"/>
                  </a:lnTo>
                  <a:lnTo>
                    <a:pt x="584708" y="80628"/>
                  </a:lnTo>
                  <a:lnTo>
                    <a:pt x="580250" y="73742"/>
                  </a:lnTo>
                  <a:lnTo>
                    <a:pt x="582193" y="69744"/>
                  </a:lnTo>
                  <a:lnTo>
                    <a:pt x="585508" y="67190"/>
                  </a:lnTo>
                  <a:lnTo>
                    <a:pt x="584993" y="65302"/>
                  </a:lnTo>
                  <a:lnTo>
                    <a:pt x="586651" y="58750"/>
                  </a:lnTo>
                  <a:lnTo>
                    <a:pt x="590080" y="63747"/>
                  </a:lnTo>
                  <a:lnTo>
                    <a:pt x="592137" y="62526"/>
                  </a:lnTo>
                  <a:lnTo>
                    <a:pt x="596195" y="65746"/>
                  </a:lnTo>
                  <a:lnTo>
                    <a:pt x="606025" y="62914"/>
                  </a:lnTo>
                  <a:lnTo>
                    <a:pt x="609397" y="65468"/>
                  </a:lnTo>
                  <a:lnTo>
                    <a:pt x="611397" y="62248"/>
                  </a:lnTo>
                  <a:lnTo>
                    <a:pt x="616312" y="61304"/>
                  </a:lnTo>
                  <a:lnTo>
                    <a:pt x="621913" y="62081"/>
                  </a:lnTo>
                  <a:lnTo>
                    <a:pt x="623913" y="59416"/>
                  </a:lnTo>
                  <a:lnTo>
                    <a:pt x="626199" y="62470"/>
                  </a:lnTo>
                  <a:lnTo>
                    <a:pt x="629685" y="64191"/>
                  </a:lnTo>
                  <a:lnTo>
                    <a:pt x="635057" y="60638"/>
                  </a:lnTo>
                  <a:lnTo>
                    <a:pt x="639972" y="63025"/>
                  </a:lnTo>
                  <a:lnTo>
                    <a:pt x="639229" y="66024"/>
                  </a:lnTo>
                  <a:lnTo>
                    <a:pt x="635343" y="66413"/>
                  </a:lnTo>
                  <a:lnTo>
                    <a:pt x="633514" y="70577"/>
                  </a:lnTo>
                  <a:lnTo>
                    <a:pt x="630485" y="72076"/>
                  </a:lnTo>
                  <a:lnTo>
                    <a:pt x="624656" y="72576"/>
                  </a:lnTo>
                  <a:lnTo>
                    <a:pt x="625342" y="76463"/>
                  </a:lnTo>
                  <a:lnTo>
                    <a:pt x="624084" y="86569"/>
                  </a:lnTo>
                  <a:lnTo>
                    <a:pt x="626656" y="92955"/>
                  </a:lnTo>
                  <a:lnTo>
                    <a:pt x="629628" y="96787"/>
                  </a:lnTo>
                  <a:lnTo>
                    <a:pt x="632314" y="93900"/>
                  </a:lnTo>
                  <a:lnTo>
                    <a:pt x="636200" y="94344"/>
                  </a:lnTo>
                  <a:lnTo>
                    <a:pt x="636943" y="98397"/>
                  </a:lnTo>
                  <a:lnTo>
                    <a:pt x="639458" y="100674"/>
                  </a:lnTo>
                  <a:lnTo>
                    <a:pt x="642201" y="100674"/>
                  </a:lnTo>
                  <a:lnTo>
                    <a:pt x="643401" y="103672"/>
                  </a:lnTo>
                  <a:lnTo>
                    <a:pt x="641572" y="106838"/>
                  </a:lnTo>
                  <a:lnTo>
                    <a:pt x="637800" y="107726"/>
                  </a:lnTo>
                  <a:lnTo>
                    <a:pt x="638200" y="110836"/>
                  </a:lnTo>
                  <a:lnTo>
                    <a:pt x="641744" y="112002"/>
                  </a:lnTo>
                  <a:lnTo>
                    <a:pt x="642144" y="117111"/>
                  </a:lnTo>
                  <a:lnTo>
                    <a:pt x="637686" y="119443"/>
                  </a:lnTo>
                  <a:lnTo>
                    <a:pt x="635114" y="123663"/>
                  </a:lnTo>
                  <a:lnTo>
                    <a:pt x="628713" y="123718"/>
                  </a:lnTo>
                  <a:lnTo>
                    <a:pt x="629114" y="125273"/>
                  </a:lnTo>
                  <a:lnTo>
                    <a:pt x="634143" y="127717"/>
                  </a:lnTo>
                  <a:lnTo>
                    <a:pt x="637686" y="134102"/>
                  </a:lnTo>
                  <a:lnTo>
                    <a:pt x="642201" y="136656"/>
                  </a:lnTo>
                  <a:lnTo>
                    <a:pt x="647630" y="141877"/>
                  </a:lnTo>
                  <a:lnTo>
                    <a:pt x="649230" y="140710"/>
                  </a:lnTo>
                  <a:lnTo>
                    <a:pt x="653688" y="145819"/>
                  </a:lnTo>
                  <a:lnTo>
                    <a:pt x="656889" y="143987"/>
                  </a:lnTo>
                  <a:lnTo>
                    <a:pt x="659232" y="144764"/>
                  </a:lnTo>
                  <a:lnTo>
                    <a:pt x="663232" y="141599"/>
                  </a:lnTo>
                  <a:lnTo>
                    <a:pt x="669462" y="139378"/>
                  </a:lnTo>
                  <a:lnTo>
                    <a:pt x="671176" y="141210"/>
                  </a:lnTo>
                  <a:lnTo>
                    <a:pt x="674434" y="139433"/>
                  </a:lnTo>
                  <a:lnTo>
                    <a:pt x="678663" y="139544"/>
                  </a:lnTo>
                  <a:lnTo>
                    <a:pt x="682892" y="138045"/>
                  </a:lnTo>
                  <a:lnTo>
                    <a:pt x="685692" y="135491"/>
                  </a:lnTo>
                  <a:lnTo>
                    <a:pt x="684321" y="133047"/>
                  </a:lnTo>
                  <a:lnTo>
                    <a:pt x="690950" y="126884"/>
                  </a:lnTo>
                  <a:lnTo>
                    <a:pt x="691465" y="122441"/>
                  </a:lnTo>
                  <a:lnTo>
                    <a:pt x="693465" y="122330"/>
                  </a:lnTo>
                  <a:lnTo>
                    <a:pt x="699009" y="118887"/>
                  </a:lnTo>
                  <a:lnTo>
                    <a:pt x="704381" y="121497"/>
                  </a:lnTo>
                  <a:lnTo>
                    <a:pt x="708896" y="121553"/>
                  </a:lnTo>
                  <a:lnTo>
                    <a:pt x="710610" y="123330"/>
                  </a:lnTo>
                  <a:lnTo>
                    <a:pt x="708838" y="126828"/>
                  </a:lnTo>
                  <a:lnTo>
                    <a:pt x="710553" y="129549"/>
                  </a:lnTo>
                  <a:lnTo>
                    <a:pt x="713525" y="130049"/>
                  </a:lnTo>
                  <a:lnTo>
                    <a:pt x="716268" y="128105"/>
                  </a:lnTo>
                  <a:lnTo>
                    <a:pt x="718383" y="129382"/>
                  </a:lnTo>
                  <a:lnTo>
                    <a:pt x="719697" y="135824"/>
                  </a:lnTo>
                  <a:lnTo>
                    <a:pt x="714897" y="140044"/>
                  </a:lnTo>
                  <a:lnTo>
                    <a:pt x="717354" y="147152"/>
                  </a:lnTo>
                  <a:lnTo>
                    <a:pt x="722326" y="148928"/>
                  </a:lnTo>
                  <a:lnTo>
                    <a:pt x="718668" y="150595"/>
                  </a:lnTo>
                  <a:lnTo>
                    <a:pt x="720497" y="153149"/>
                  </a:lnTo>
                  <a:lnTo>
                    <a:pt x="720212" y="15925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C27E2DD-31A6-31E3-7E81-E76DA4B4EE1E}"/>
                </a:ext>
              </a:extLst>
            </p:cNvPr>
            <p:cNvSpPr/>
            <p:nvPr/>
          </p:nvSpPr>
          <p:spPr>
            <a:xfrm>
              <a:off x="8477" y="6188"/>
              <a:ext cx="3616" cy="1979"/>
            </a:xfrm>
            <a:custGeom>
              <a:avLst/>
              <a:gdLst>
                <a:gd name="connsiteX0" fmla="*/ 1049970 w 1914525"/>
                <a:gd name="connsiteY0" fmla="*/ 44756 h 1047750"/>
                <a:gd name="connsiteX1" fmla="*/ 1047856 w 1914525"/>
                <a:gd name="connsiteY1" fmla="*/ 44979 h 1047750"/>
                <a:gd name="connsiteX2" fmla="*/ 1040140 w 1914525"/>
                <a:gd name="connsiteY2" fmla="*/ 51087 h 1047750"/>
                <a:gd name="connsiteX3" fmla="*/ 1028024 w 1914525"/>
                <a:gd name="connsiteY3" fmla="*/ 52919 h 1047750"/>
                <a:gd name="connsiteX4" fmla="*/ 1022710 w 1914525"/>
                <a:gd name="connsiteY4" fmla="*/ 50309 h 1047750"/>
                <a:gd name="connsiteX5" fmla="*/ 1021509 w 1914525"/>
                <a:gd name="connsiteY5" fmla="*/ 53530 h 1047750"/>
                <a:gd name="connsiteX6" fmla="*/ 1024310 w 1914525"/>
                <a:gd name="connsiteY6" fmla="*/ 56362 h 1047750"/>
                <a:gd name="connsiteX7" fmla="*/ 1023681 w 1914525"/>
                <a:gd name="connsiteY7" fmla="*/ 64913 h 1047750"/>
                <a:gd name="connsiteX8" fmla="*/ 1029396 w 1914525"/>
                <a:gd name="connsiteY8" fmla="*/ 66524 h 1047750"/>
                <a:gd name="connsiteX9" fmla="*/ 1035454 w 1914525"/>
                <a:gd name="connsiteY9" fmla="*/ 69967 h 1047750"/>
                <a:gd name="connsiteX10" fmla="*/ 1035054 w 1914525"/>
                <a:gd name="connsiteY10" fmla="*/ 71854 h 1047750"/>
                <a:gd name="connsiteX11" fmla="*/ 1041855 w 1914525"/>
                <a:gd name="connsiteY11" fmla="*/ 71577 h 1047750"/>
                <a:gd name="connsiteX12" fmla="*/ 1044712 w 1914525"/>
                <a:gd name="connsiteY12" fmla="*/ 72854 h 1047750"/>
                <a:gd name="connsiteX13" fmla="*/ 1049627 w 1914525"/>
                <a:gd name="connsiteY13" fmla="*/ 72743 h 1047750"/>
                <a:gd name="connsiteX14" fmla="*/ 1056200 w 1914525"/>
                <a:gd name="connsiteY14" fmla="*/ 71299 h 1047750"/>
                <a:gd name="connsiteX15" fmla="*/ 1058371 w 1914525"/>
                <a:gd name="connsiteY15" fmla="*/ 72854 h 1047750"/>
                <a:gd name="connsiteX16" fmla="*/ 1055171 w 1914525"/>
                <a:gd name="connsiteY16" fmla="*/ 78463 h 1047750"/>
                <a:gd name="connsiteX17" fmla="*/ 1056600 w 1914525"/>
                <a:gd name="connsiteY17" fmla="*/ 81406 h 1047750"/>
                <a:gd name="connsiteX18" fmla="*/ 1053285 w 1914525"/>
                <a:gd name="connsiteY18" fmla="*/ 83904 h 1047750"/>
                <a:gd name="connsiteX19" fmla="*/ 1053457 w 1914525"/>
                <a:gd name="connsiteY19" fmla="*/ 94066 h 1047750"/>
                <a:gd name="connsiteX20" fmla="*/ 1051342 w 1914525"/>
                <a:gd name="connsiteY20" fmla="*/ 95732 h 1047750"/>
                <a:gd name="connsiteX21" fmla="*/ 1055000 w 1914525"/>
                <a:gd name="connsiteY21" fmla="*/ 101229 h 1047750"/>
                <a:gd name="connsiteX22" fmla="*/ 1053685 w 1914525"/>
                <a:gd name="connsiteY22" fmla="*/ 103395 h 1047750"/>
                <a:gd name="connsiteX23" fmla="*/ 1050028 w 1914525"/>
                <a:gd name="connsiteY23" fmla="*/ 103284 h 1047750"/>
                <a:gd name="connsiteX24" fmla="*/ 1048885 w 1914525"/>
                <a:gd name="connsiteY24" fmla="*/ 107504 h 1047750"/>
                <a:gd name="connsiteX25" fmla="*/ 1050770 w 1914525"/>
                <a:gd name="connsiteY25" fmla="*/ 112446 h 1047750"/>
                <a:gd name="connsiteX26" fmla="*/ 1052714 w 1914525"/>
                <a:gd name="connsiteY26" fmla="*/ 111780 h 1047750"/>
                <a:gd name="connsiteX27" fmla="*/ 1054942 w 1914525"/>
                <a:gd name="connsiteY27" fmla="*/ 114612 h 1047750"/>
                <a:gd name="connsiteX28" fmla="*/ 1052542 w 1914525"/>
                <a:gd name="connsiteY28" fmla="*/ 116222 h 1047750"/>
                <a:gd name="connsiteX29" fmla="*/ 1047570 w 1914525"/>
                <a:gd name="connsiteY29" fmla="*/ 122164 h 1047750"/>
                <a:gd name="connsiteX30" fmla="*/ 1045055 w 1914525"/>
                <a:gd name="connsiteY30" fmla="*/ 121109 h 1047750"/>
                <a:gd name="connsiteX31" fmla="*/ 1041455 w 1914525"/>
                <a:gd name="connsiteY31" fmla="*/ 122608 h 1047750"/>
                <a:gd name="connsiteX32" fmla="*/ 1038483 w 1914525"/>
                <a:gd name="connsiteY32" fmla="*/ 125884 h 1047750"/>
                <a:gd name="connsiteX33" fmla="*/ 1030082 w 1914525"/>
                <a:gd name="connsiteY33" fmla="*/ 128439 h 1047750"/>
                <a:gd name="connsiteX34" fmla="*/ 1031854 w 1914525"/>
                <a:gd name="connsiteY34" fmla="*/ 131881 h 1047750"/>
                <a:gd name="connsiteX35" fmla="*/ 1029853 w 1914525"/>
                <a:gd name="connsiteY35" fmla="*/ 135546 h 1047750"/>
                <a:gd name="connsiteX36" fmla="*/ 1033282 w 1914525"/>
                <a:gd name="connsiteY36" fmla="*/ 138100 h 1047750"/>
                <a:gd name="connsiteX37" fmla="*/ 1029053 w 1914525"/>
                <a:gd name="connsiteY37" fmla="*/ 140322 h 1047750"/>
                <a:gd name="connsiteX38" fmla="*/ 1025738 w 1914525"/>
                <a:gd name="connsiteY38" fmla="*/ 144042 h 1047750"/>
                <a:gd name="connsiteX39" fmla="*/ 1027510 w 1914525"/>
                <a:gd name="connsiteY39" fmla="*/ 145097 h 1047750"/>
                <a:gd name="connsiteX40" fmla="*/ 1032139 w 1914525"/>
                <a:gd name="connsiteY40" fmla="*/ 154259 h 1047750"/>
                <a:gd name="connsiteX41" fmla="*/ 1037740 w 1914525"/>
                <a:gd name="connsiteY41" fmla="*/ 155981 h 1047750"/>
                <a:gd name="connsiteX42" fmla="*/ 1038997 w 1914525"/>
                <a:gd name="connsiteY42" fmla="*/ 157591 h 1047750"/>
                <a:gd name="connsiteX43" fmla="*/ 1038769 w 1914525"/>
                <a:gd name="connsiteY43" fmla="*/ 162866 h 1047750"/>
                <a:gd name="connsiteX44" fmla="*/ 1035968 w 1914525"/>
                <a:gd name="connsiteY44" fmla="*/ 176360 h 1047750"/>
                <a:gd name="connsiteX45" fmla="*/ 1037683 w 1914525"/>
                <a:gd name="connsiteY45" fmla="*/ 181302 h 1047750"/>
                <a:gd name="connsiteX46" fmla="*/ 1046141 w 1914525"/>
                <a:gd name="connsiteY46" fmla="*/ 182135 h 1047750"/>
                <a:gd name="connsiteX47" fmla="*/ 1049570 w 1914525"/>
                <a:gd name="connsiteY47" fmla="*/ 178526 h 1047750"/>
                <a:gd name="connsiteX48" fmla="*/ 1053285 w 1914525"/>
                <a:gd name="connsiteY48" fmla="*/ 180358 h 1047750"/>
                <a:gd name="connsiteX49" fmla="*/ 1057057 w 1914525"/>
                <a:gd name="connsiteY49" fmla="*/ 178304 h 1047750"/>
                <a:gd name="connsiteX50" fmla="*/ 1060143 w 1914525"/>
                <a:gd name="connsiteY50" fmla="*/ 180525 h 1047750"/>
                <a:gd name="connsiteX51" fmla="*/ 1059572 w 1914525"/>
                <a:gd name="connsiteY51" fmla="*/ 184356 h 1047750"/>
                <a:gd name="connsiteX52" fmla="*/ 1061800 w 1914525"/>
                <a:gd name="connsiteY52" fmla="*/ 184634 h 1047750"/>
                <a:gd name="connsiteX53" fmla="*/ 1064487 w 1914525"/>
                <a:gd name="connsiteY53" fmla="*/ 190853 h 1047750"/>
                <a:gd name="connsiteX54" fmla="*/ 1060600 w 1914525"/>
                <a:gd name="connsiteY54" fmla="*/ 192408 h 1047750"/>
                <a:gd name="connsiteX55" fmla="*/ 1058143 w 1914525"/>
                <a:gd name="connsiteY55" fmla="*/ 198405 h 1047750"/>
                <a:gd name="connsiteX56" fmla="*/ 1051913 w 1914525"/>
                <a:gd name="connsiteY56" fmla="*/ 199738 h 1047750"/>
                <a:gd name="connsiteX57" fmla="*/ 1051285 w 1914525"/>
                <a:gd name="connsiteY57" fmla="*/ 207789 h 1047750"/>
                <a:gd name="connsiteX58" fmla="*/ 1053399 w 1914525"/>
                <a:gd name="connsiteY58" fmla="*/ 209900 h 1047750"/>
                <a:gd name="connsiteX59" fmla="*/ 1058086 w 1914525"/>
                <a:gd name="connsiteY59" fmla="*/ 211399 h 1047750"/>
                <a:gd name="connsiteX60" fmla="*/ 1056143 w 1914525"/>
                <a:gd name="connsiteY60" fmla="*/ 217507 h 1047750"/>
                <a:gd name="connsiteX61" fmla="*/ 1059572 w 1914525"/>
                <a:gd name="connsiteY61" fmla="*/ 220395 h 1047750"/>
                <a:gd name="connsiteX62" fmla="*/ 1060372 w 1914525"/>
                <a:gd name="connsiteY62" fmla="*/ 230890 h 1047750"/>
                <a:gd name="connsiteX63" fmla="*/ 1060029 w 1914525"/>
                <a:gd name="connsiteY63" fmla="*/ 234832 h 1047750"/>
                <a:gd name="connsiteX64" fmla="*/ 1058143 w 1914525"/>
                <a:gd name="connsiteY64" fmla="*/ 237553 h 1047750"/>
                <a:gd name="connsiteX65" fmla="*/ 1060086 w 1914525"/>
                <a:gd name="connsiteY65" fmla="*/ 240607 h 1047750"/>
                <a:gd name="connsiteX66" fmla="*/ 1063629 w 1914525"/>
                <a:gd name="connsiteY66" fmla="*/ 241718 h 1047750"/>
                <a:gd name="connsiteX67" fmla="*/ 1064372 w 1914525"/>
                <a:gd name="connsiteY67" fmla="*/ 245605 h 1047750"/>
                <a:gd name="connsiteX68" fmla="*/ 1060543 w 1914525"/>
                <a:gd name="connsiteY68" fmla="*/ 249103 h 1047750"/>
                <a:gd name="connsiteX69" fmla="*/ 1061743 w 1914525"/>
                <a:gd name="connsiteY69" fmla="*/ 252490 h 1047750"/>
                <a:gd name="connsiteX70" fmla="*/ 1059743 w 1914525"/>
                <a:gd name="connsiteY70" fmla="*/ 263041 h 1047750"/>
                <a:gd name="connsiteX71" fmla="*/ 1057229 w 1914525"/>
                <a:gd name="connsiteY71" fmla="*/ 265151 h 1047750"/>
                <a:gd name="connsiteX72" fmla="*/ 1054485 w 1914525"/>
                <a:gd name="connsiteY72" fmla="*/ 264929 h 1047750"/>
                <a:gd name="connsiteX73" fmla="*/ 1054199 w 1914525"/>
                <a:gd name="connsiteY73" fmla="*/ 268038 h 1047750"/>
                <a:gd name="connsiteX74" fmla="*/ 1050028 w 1914525"/>
                <a:gd name="connsiteY74" fmla="*/ 267261 h 1047750"/>
                <a:gd name="connsiteX75" fmla="*/ 1044827 w 1914525"/>
                <a:gd name="connsiteY75" fmla="*/ 271148 h 1047750"/>
                <a:gd name="connsiteX76" fmla="*/ 1044884 w 1914525"/>
                <a:gd name="connsiteY76" fmla="*/ 275535 h 1047750"/>
                <a:gd name="connsiteX77" fmla="*/ 1042884 w 1914525"/>
                <a:gd name="connsiteY77" fmla="*/ 276479 h 1047750"/>
                <a:gd name="connsiteX78" fmla="*/ 1047513 w 1914525"/>
                <a:gd name="connsiteY78" fmla="*/ 283142 h 1047750"/>
                <a:gd name="connsiteX79" fmla="*/ 1047799 w 1914525"/>
                <a:gd name="connsiteY79" fmla="*/ 286529 h 1047750"/>
                <a:gd name="connsiteX80" fmla="*/ 1050656 w 1914525"/>
                <a:gd name="connsiteY80" fmla="*/ 287973 h 1047750"/>
                <a:gd name="connsiteX81" fmla="*/ 1051856 w 1914525"/>
                <a:gd name="connsiteY81" fmla="*/ 290805 h 1047750"/>
                <a:gd name="connsiteX82" fmla="*/ 1057743 w 1914525"/>
                <a:gd name="connsiteY82" fmla="*/ 297080 h 1047750"/>
                <a:gd name="connsiteX83" fmla="*/ 1061629 w 1914525"/>
                <a:gd name="connsiteY83" fmla="*/ 296691 h 1047750"/>
                <a:gd name="connsiteX84" fmla="*/ 1067458 w 1914525"/>
                <a:gd name="connsiteY84" fmla="*/ 303521 h 1047750"/>
                <a:gd name="connsiteX85" fmla="*/ 1071402 w 1914525"/>
                <a:gd name="connsiteY85" fmla="*/ 304243 h 1047750"/>
                <a:gd name="connsiteX86" fmla="*/ 1067687 w 1914525"/>
                <a:gd name="connsiteY86" fmla="*/ 309019 h 1047750"/>
                <a:gd name="connsiteX87" fmla="*/ 1068144 w 1914525"/>
                <a:gd name="connsiteY87" fmla="*/ 310962 h 1047750"/>
                <a:gd name="connsiteX88" fmla="*/ 1075231 w 1914525"/>
                <a:gd name="connsiteY88" fmla="*/ 312684 h 1047750"/>
                <a:gd name="connsiteX89" fmla="*/ 1075002 w 1914525"/>
                <a:gd name="connsiteY89" fmla="*/ 315182 h 1047750"/>
                <a:gd name="connsiteX90" fmla="*/ 1077517 w 1914525"/>
                <a:gd name="connsiteY90" fmla="*/ 316904 h 1047750"/>
                <a:gd name="connsiteX91" fmla="*/ 1075288 w 1914525"/>
                <a:gd name="connsiteY91" fmla="*/ 325344 h 1047750"/>
                <a:gd name="connsiteX92" fmla="*/ 1077745 w 1914525"/>
                <a:gd name="connsiteY92" fmla="*/ 331841 h 1047750"/>
                <a:gd name="connsiteX93" fmla="*/ 1084489 w 1914525"/>
                <a:gd name="connsiteY93" fmla="*/ 335006 h 1047750"/>
                <a:gd name="connsiteX94" fmla="*/ 1085004 w 1914525"/>
                <a:gd name="connsiteY94" fmla="*/ 340170 h 1047750"/>
                <a:gd name="connsiteX95" fmla="*/ 1086718 w 1914525"/>
                <a:gd name="connsiteY95" fmla="*/ 342169 h 1047750"/>
                <a:gd name="connsiteX96" fmla="*/ 1097177 w 1914525"/>
                <a:gd name="connsiteY96" fmla="*/ 344724 h 1047750"/>
                <a:gd name="connsiteX97" fmla="*/ 1099634 w 1914525"/>
                <a:gd name="connsiteY97" fmla="*/ 346279 h 1047750"/>
                <a:gd name="connsiteX98" fmla="*/ 1107635 w 1914525"/>
                <a:gd name="connsiteY98" fmla="*/ 358884 h 1047750"/>
                <a:gd name="connsiteX99" fmla="*/ 1110436 w 1914525"/>
                <a:gd name="connsiteY99" fmla="*/ 362327 h 1047750"/>
                <a:gd name="connsiteX100" fmla="*/ 1114379 w 1914525"/>
                <a:gd name="connsiteY100" fmla="*/ 364437 h 1047750"/>
                <a:gd name="connsiteX101" fmla="*/ 1122266 w 1914525"/>
                <a:gd name="connsiteY101" fmla="*/ 363937 h 1047750"/>
                <a:gd name="connsiteX102" fmla="*/ 1128952 w 1914525"/>
                <a:gd name="connsiteY102" fmla="*/ 367879 h 1047750"/>
                <a:gd name="connsiteX103" fmla="*/ 1134953 w 1914525"/>
                <a:gd name="connsiteY103" fmla="*/ 373321 h 1047750"/>
                <a:gd name="connsiteX104" fmla="*/ 1142097 w 1914525"/>
                <a:gd name="connsiteY104" fmla="*/ 378263 h 1047750"/>
                <a:gd name="connsiteX105" fmla="*/ 1145412 w 1914525"/>
                <a:gd name="connsiteY105" fmla="*/ 377541 h 1047750"/>
                <a:gd name="connsiteX106" fmla="*/ 1151298 w 1914525"/>
                <a:gd name="connsiteY106" fmla="*/ 380651 h 1047750"/>
                <a:gd name="connsiteX107" fmla="*/ 1158671 w 1914525"/>
                <a:gd name="connsiteY107" fmla="*/ 379985 h 1047750"/>
                <a:gd name="connsiteX108" fmla="*/ 1160442 w 1914525"/>
                <a:gd name="connsiteY108" fmla="*/ 384094 h 1047750"/>
                <a:gd name="connsiteX109" fmla="*/ 1162843 w 1914525"/>
                <a:gd name="connsiteY109" fmla="*/ 379985 h 1047750"/>
                <a:gd name="connsiteX110" fmla="*/ 1169701 w 1914525"/>
                <a:gd name="connsiteY110" fmla="*/ 380484 h 1047750"/>
                <a:gd name="connsiteX111" fmla="*/ 1173015 w 1914525"/>
                <a:gd name="connsiteY111" fmla="*/ 382372 h 1047750"/>
                <a:gd name="connsiteX112" fmla="*/ 1176216 w 1914525"/>
                <a:gd name="connsiteY112" fmla="*/ 380762 h 1047750"/>
                <a:gd name="connsiteX113" fmla="*/ 1183245 w 1914525"/>
                <a:gd name="connsiteY113" fmla="*/ 385316 h 1047750"/>
                <a:gd name="connsiteX114" fmla="*/ 1184503 w 1914525"/>
                <a:gd name="connsiteY114" fmla="*/ 381262 h 1047750"/>
                <a:gd name="connsiteX115" fmla="*/ 1186960 w 1914525"/>
                <a:gd name="connsiteY115" fmla="*/ 381539 h 1047750"/>
                <a:gd name="connsiteX116" fmla="*/ 1190561 w 1914525"/>
                <a:gd name="connsiteY116" fmla="*/ 377597 h 1047750"/>
                <a:gd name="connsiteX117" fmla="*/ 1193818 w 1914525"/>
                <a:gd name="connsiteY117" fmla="*/ 377652 h 1047750"/>
                <a:gd name="connsiteX118" fmla="*/ 1198448 w 1914525"/>
                <a:gd name="connsiteY118" fmla="*/ 381317 h 1047750"/>
                <a:gd name="connsiteX119" fmla="*/ 1203877 w 1914525"/>
                <a:gd name="connsiteY119" fmla="*/ 382150 h 1047750"/>
                <a:gd name="connsiteX120" fmla="*/ 1209992 w 1914525"/>
                <a:gd name="connsiteY120" fmla="*/ 385982 h 1047750"/>
                <a:gd name="connsiteX121" fmla="*/ 1215536 w 1914525"/>
                <a:gd name="connsiteY121" fmla="*/ 381206 h 1047750"/>
                <a:gd name="connsiteX122" fmla="*/ 1219250 w 1914525"/>
                <a:gd name="connsiteY122" fmla="*/ 382206 h 1047750"/>
                <a:gd name="connsiteX123" fmla="*/ 1221022 w 1914525"/>
                <a:gd name="connsiteY123" fmla="*/ 386648 h 1047750"/>
                <a:gd name="connsiteX124" fmla="*/ 1223651 w 1914525"/>
                <a:gd name="connsiteY124" fmla="*/ 389147 h 1047750"/>
                <a:gd name="connsiteX125" fmla="*/ 1231195 w 1914525"/>
                <a:gd name="connsiteY125" fmla="*/ 391868 h 1047750"/>
                <a:gd name="connsiteX126" fmla="*/ 1233138 w 1914525"/>
                <a:gd name="connsiteY126" fmla="*/ 394478 h 1047750"/>
                <a:gd name="connsiteX127" fmla="*/ 1239367 w 1914525"/>
                <a:gd name="connsiteY127" fmla="*/ 396699 h 1047750"/>
                <a:gd name="connsiteX128" fmla="*/ 1243711 w 1914525"/>
                <a:gd name="connsiteY128" fmla="*/ 399698 h 1047750"/>
                <a:gd name="connsiteX129" fmla="*/ 1247425 w 1914525"/>
                <a:gd name="connsiteY129" fmla="*/ 399031 h 1047750"/>
                <a:gd name="connsiteX130" fmla="*/ 1249140 w 1914525"/>
                <a:gd name="connsiteY130" fmla="*/ 404084 h 1047750"/>
                <a:gd name="connsiteX131" fmla="*/ 1252741 w 1914525"/>
                <a:gd name="connsiteY131" fmla="*/ 403473 h 1047750"/>
                <a:gd name="connsiteX132" fmla="*/ 1258227 w 1914525"/>
                <a:gd name="connsiteY132" fmla="*/ 413135 h 1047750"/>
                <a:gd name="connsiteX133" fmla="*/ 1264056 w 1914525"/>
                <a:gd name="connsiteY133" fmla="*/ 412136 h 1047750"/>
                <a:gd name="connsiteX134" fmla="*/ 1265885 w 1914525"/>
                <a:gd name="connsiteY134" fmla="*/ 408693 h 1047750"/>
                <a:gd name="connsiteX135" fmla="*/ 1271772 w 1914525"/>
                <a:gd name="connsiteY135" fmla="*/ 408749 h 1047750"/>
                <a:gd name="connsiteX136" fmla="*/ 1275829 w 1914525"/>
                <a:gd name="connsiteY136" fmla="*/ 405917 h 1047750"/>
                <a:gd name="connsiteX137" fmla="*/ 1281373 w 1914525"/>
                <a:gd name="connsiteY137" fmla="*/ 408082 h 1047750"/>
                <a:gd name="connsiteX138" fmla="*/ 1283430 w 1914525"/>
                <a:gd name="connsiteY138" fmla="*/ 413080 h 1047750"/>
                <a:gd name="connsiteX139" fmla="*/ 1280287 w 1914525"/>
                <a:gd name="connsiteY139" fmla="*/ 415190 h 1047750"/>
                <a:gd name="connsiteX140" fmla="*/ 1281944 w 1914525"/>
                <a:gd name="connsiteY140" fmla="*/ 416689 h 1047750"/>
                <a:gd name="connsiteX141" fmla="*/ 1280744 w 1914525"/>
                <a:gd name="connsiteY141" fmla="*/ 420410 h 1047750"/>
                <a:gd name="connsiteX142" fmla="*/ 1286002 w 1914525"/>
                <a:gd name="connsiteY142" fmla="*/ 424130 h 1047750"/>
                <a:gd name="connsiteX143" fmla="*/ 1291089 w 1914525"/>
                <a:gd name="connsiteY143" fmla="*/ 420743 h 1047750"/>
                <a:gd name="connsiteX144" fmla="*/ 1294232 w 1914525"/>
                <a:gd name="connsiteY144" fmla="*/ 422187 h 1047750"/>
                <a:gd name="connsiteX145" fmla="*/ 1295318 w 1914525"/>
                <a:gd name="connsiteY145" fmla="*/ 419299 h 1047750"/>
                <a:gd name="connsiteX146" fmla="*/ 1300461 w 1914525"/>
                <a:gd name="connsiteY146" fmla="*/ 421132 h 1047750"/>
                <a:gd name="connsiteX147" fmla="*/ 1304919 w 1914525"/>
                <a:gd name="connsiteY147" fmla="*/ 419410 h 1047750"/>
                <a:gd name="connsiteX148" fmla="*/ 1307262 w 1914525"/>
                <a:gd name="connsiteY148" fmla="*/ 421465 h 1047750"/>
                <a:gd name="connsiteX149" fmla="*/ 1315035 w 1914525"/>
                <a:gd name="connsiteY149" fmla="*/ 422909 h 1047750"/>
                <a:gd name="connsiteX150" fmla="*/ 1315663 w 1914525"/>
                <a:gd name="connsiteY150" fmla="*/ 421909 h 1047750"/>
                <a:gd name="connsiteX151" fmla="*/ 1321207 w 1914525"/>
                <a:gd name="connsiteY151" fmla="*/ 424130 h 1047750"/>
                <a:gd name="connsiteX152" fmla="*/ 1324293 w 1914525"/>
                <a:gd name="connsiteY152" fmla="*/ 422909 h 1047750"/>
                <a:gd name="connsiteX153" fmla="*/ 1326008 w 1914525"/>
                <a:gd name="connsiteY153" fmla="*/ 419244 h 1047750"/>
                <a:gd name="connsiteX154" fmla="*/ 1332523 w 1914525"/>
                <a:gd name="connsiteY154" fmla="*/ 421687 h 1047750"/>
                <a:gd name="connsiteX155" fmla="*/ 1335552 w 1914525"/>
                <a:gd name="connsiteY155" fmla="*/ 424241 h 1047750"/>
                <a:gd name="connsiteX156" fmla="*/ 1338638 w 1914525"/>
                <a:gd name="connsiteY156" fmla="*/ 423131 h 1047750"/>
                <a:gd name="connsiteX157" fmla="*/ 1342753 w 1914525"/>
                <a:gd name="connsiteY157" fmla="*/ 426629 h 1047750"/>
                <a:gd name="connsiteX158" fmla="*/ 1348925 w 1914525"/>
                <a:gd name="connsiteY158" fmla="*/ 424297 h 1047750"/>
                <a:gd name="connsiteX159" fmla="*/ 1351782 w 1914525"/>
                <a:gd name="connsiteY159" fmla="*/ 424797 h 1047750"/>
                <a:gd name="connsiteX160" fmla="*/ 1355154 w 1914525"/>
                <a:gd name="connsiteY160" fmla="*/ 421909 h 1047750"/>
                <a:gd name="connsiteX161" fmla="*/ 1356926 w 1914525"/>
                <a:gd name="connsiteY161" fmla="*/ 422298 h 1047750"/>
                <a:gd name="connsiteX162" fmla="*/ 1357326 w 1914525"/>
                <a:gd name="connsiteY162" fmla="*/ 426074 h 1047750"/>
                <a:gd name="connsiteX163" fmla="*/ 1361555 w 1914525"/>
                <a:gd name="connsiteY163" fmla="*/ 434570 h 1047750"/>
                <a:gd name="connsiteX164" fmla="*/ 1363270 w 1914525"/>
                <a:gd name="connsiteY164" fmla="*/ 433404 h 1047750"/>
                <a:gd name="connsiteX165" fmla="*/ 1369899 w 1914525"/>
                <a:gd name="connsiteY165" fmla="*/ 432515 h 1047750"/>
                <a:gd name="connsiteX166" fmla="*/ 1371499 w 1914525"/>
                <a:gd name="connsiteY166" fmla="*/ 429683 h 1047750"/>
                <a:gd name="connsiteX167" fmla="*/ 1374643 w 1914525"/>
                <a:gd name="connsiteY167" fmla="*/ 431349 h 1047750"/>
                <a:gd name="connsiteX168" fmla="*/ 1377329 w 1914525"/>
                <a:gd name="connsiteY168" fmla="*/ 430572 h 1047750"/>
                <a:gd name="connsiteX169" fmla="*/ 1379272 w 1914525"/>
                <a:gd name="connsiteY169" fmla="*/ 434514 h 1047750"/>
                <a:gd name="connsiteX170" fmla="*/ 1382987 w 1914525"/>
                <a:gd name="connsiteY170" fmla="*/ 435292 h 1047750"/>
                <a:gd name="connsiteX171" fmla="*/ 1383730 w 1914525"/>
                <a:gd name="connsiteY171" fmla="*/ 439623 h 1047750"/>
                <a:gd name="connsiteX172" fmla="*/ 1386530 w 1914525"/>
                <a:gd name="connsiteY172" fmla="*/ 440622 h 1047750"/>
                <a:gd name="connsiteX173" fmla="*/ 1390874 w 1914525"/>
                <a:gd name="connsiteY173" fmla="*/ 445675 h 1047750"/>
                <a:gd name="connsiteX174" fmla="*/ 1393331 w 1914525"/>
                <a:gd name="connsiteY174" fmla="*/ 442066 h 1047750"/>
                <a:gd name="connsiteX175" fmla="*/ 1398074 w 1914525"/>
                <a:gd name="connsiteY175" fmla="*/ 442288 h 1047750"/>
                <a:gd name="connsiteX176" fmla="*/ 1399332 w 1914525"/>
                <a:gd name="connsiteY176" fmla="*/ 447952 h 1047750"/>
                <a:gd name="connsiteX177" fmla="*/ 1401675 w 1914525"/>
                <a:gd name="connsiteY177" fmla="*/ 448063 h 1047750"/>
                <a:gd name="connsiteX178" fmla="*/ 1403047 w 1914525"/>
                <a:gd name="connsiteY178" fmla="*/ 451117 h 1047750"/>
                <a:gd name="connsiteX179" fmla="*/ 1412534 w 1914525"/>
                <a:gd name="connsiteY179" fmla="*/ 445953 h 1047750"/>
                <a:gd name="connsiteX180" fmla="*/ 1415562 w 1914525"/>
                <a:gd name="connsiteY180" fmla="*/ 440567 h 1047750"/>
                <a:gd name="connsiteX181" fmla="*/ 1422078 w 1914525"/>
                <a:gd name="connsiteY181" fmla="*/ 439845 h 1047750"/>
                <a:gd name="connsiteX182" fmla="*/ 1424821 w 1914525"/>
                <a:gd name="connsiteY182" fmla="*/ 441511 h 1047750"/>
                <a:gd name="connsiteX183" fmla="*/ 1431222 w 1914525"/>
                <a:gd name="connsiteY183" fmla="*/ 443010 h 1047750"/>
                <a:gd name="connsiteX184" fmla="*/ 1434079 w 1914525"/>
                <a:gd name="connsiteY184" fmla="*/ 447397 h 1047750"/>
                <a:gd name="connsiteX185" fmla="*/ 1435051 w 1914525"/>
                <a:gd name="connsiteY185" fmla="*/ 452172 h 1047750"/>
                <a:gd name="connsiteX186" fmla="*/ 1439451 w 1914525"/>
                <a:gd name="connsiteY186" fmla="*/ 452505 h 1047750"/>
                <a:gd name="connsiteX187" fmla="*/ 1444195 w 1914525"/>
                <a:gd name="connsiteY187" fmla="*/ 450118 h 1047750"/>
                <a:gd name="connsiteX188" fmla="*/ 1445909 w 1914525"/>
                <a:gd name="connsiteY188" fmla="*/ 452894 h 1047750"/>
                <a:gd name="connsiteX189" fmla="*/ 1450710 w 1914525"/>
                <a:gd name="connsiteY189" fmla="*/ 454171 h 1047750"/>
                <a:gd name="connsiteX190" fmla="*/ 1452482 w 1914525"/>
                <a:gd name="connsiteY190" fmla="*/ 451784 h 1047750"/>
                <a:gd name="connsiteX191" fmla="*/ 1456425 w 1914525"/>
                <a:gd name="connsiteY191" fmla="*/ 452505 h 1047750"/>
                <a:gd name="connsiteX192" fmla="*/ 1460654 w 1914525"/>
                <a:gd name="connsiteY192" fmla="*/ 455726 h 1047750"/>
                <a:gd name="connsiteX193" fmla="*/ 1464312 w 1914525"/>
                <a:gd name="connsiteY193" fmla="*/ 453505 h 1047750"/>
                <a:gd name="connsiteX194" fmla="*/ 1466141 w 1914525"/>
                <a:gd name="connsiteY194" fmla="*/ 446675 h 1047750"/>
                <a:gd name="connsiteX195" fmla="*/ 1471170 w 1914525"/>
                <a:gd name="connsiteY195" fmla="*/ 446564 h 1047750"/>
                <a:gd name="connsiteX196" fmla="*/ 1474999 w 1914525"/>
                <a:gd name="connsiteY196" fmla="*/ 448174 h 1047750"/>
                <a:gd name="connsiteX197" fmla="*/ 1475171 w 1914525"/>
                <a:gd name="connsiteY197" fmla="*/ 446286 h 1047750"/>
                <a:gd name="connsiteX198" fmla="*/ 1480371 w 1914525"/>
                <a:gd name="connsiteY198" fmla="*/ 444731 h 1047750"/>
                <a:gd name="connsiteX199" fmla="*/ 1482372 w 1914525"/>
                <a:gd name="connsiteY199" fmla="*/ 445731 h 1047750"/>
                <a:gd name="connsiteX200" fmla="*/ 1484543 w 1914525"/>
                <a:gd name="connsiteY200" fmla="*/ 438068 h 1047750"/>
                <a:gd name="connsiteX201" fmla="*/ 1488258 w 1914525"/>
                <a:gd name="connsiteY201" fmla="*/ 441566 h 1047750"/>
                <a:gd name="connsiteX202" fmla="*/ 1490887 w 1914525"/>
                <a:gd name="connsiteY202" fmla="*/ 440511 h 1047750"/>
                <a:gd name="connsiteX203" fmla="*/ 1490487 w 1914525"/>
                <a:gd name="connsiteY203" fmla="*/ 437513 h 1047750"/>
                <a:gd name="connsiteX204" fmla="*/ 1496374 w 1914525"/>
                <a:gd name="connsiteY204" fmla="*/ 437901 h 1047750"/>
                <a:gd name="connsiteX205" fmla="*/ 1502774 w 1914525"/>
                <a:gd name="connsiteY205" fmla="*/ 432959 h 1047750"/>
                <a:gd name="connsiteX206" fmla="*/ 1504889 w 1914525"/>
                <a:gd name="connsiteY206" fmla="*/ 429350 h 1047750"/>
                <a:gd name="connsiteX207" fmla="*/ 1507118 w 1914525"/>
                <a:gd name="connsiteY207" fmla="*/ 432460 h 1047750"/>
                <a:gd name="connsiteX208" fmla="*/ 1516319 w 1914525"/>
                <a:gd name="connsiteY208" fmla="*/ 438845 h 1047750"/>
                <a:gd name="connsiteX209" fmla="*/ 1518605 w 1914525"/>
                <a:gd name="connsiteY209" fmla="*/ 445564 h 1047750"/>
                <a:gd name="connsiteX210" fmla="*/ 1520948 w 1914525"/>
                <a:gd name="connsiteY210" fmla="*/ 446009 h 1047750"/>
                <a:gd name="connsiteX211" fmla="*/ 1522777 w 1914525"/>
                <a:gd name="connsiteY211" fmla="*/ 449951 h 1047750"/>
                <a:gd name="connsiteX212" fmla="*/ 1526949 w 1914525"/>
                <a:gd name="connsiteY212" fmla="*/ 452450 h 1047750"/>
                <a:gd name="connsiteX213" fmla="*/ 1530435 w 1914525"/>
                <a:gd name="connsiteY213" fmla="*/ 451506 h 1047750"/>
                <a:gd name="connsiteX214" fmla="*/ 1532550 w 1914525"/>
                <a:gd name="connsiteY214" fmla="*/ 457725 h 1047750"/>
                <a:gd name="connsiteX215" fmla="*/ 1535522 w 1914525"/>
                <a:gd name="connsiteY215" fmla="*/ 459002 h 1047750"/>
                <a:gd name="connsiteX216" fmla="*/ 1539579 w 1914525"/>
                <a:gd name="connsiteY216" fmla="*/ 456948 h 1047750"/>
                <a:gd name="connsiteX217" fmla="*/ 1545980 w 1914525"/>
                <a:gd name="connsiteY217" fmla="*/ 460002 h 1047750"/>
                <a:gd name="connsiteX218" fmla="*/ 1547638 w 1914525"/>
                <a:gd name="connsiteY218" fmla="*/ 462057 h 1047750"/>
                <a:gd name="connsiteX219" fmla="*/ 1547638 w 1914525"/>
                <a:gd name="connsiteY219" fmla="*/ 462057 h 1047750"/>
                <a:gd name="connsiteX220" fmla="*/ 1548266 w 1914525"/>
                <a:gd name="connsiteY220" fmla="*/ 461112 h 1047750"/>
                <a:gd name="connsiteX221" fmla="*/ 1554953 w 1914525"/>
                <a:gd name="connsiteY221" fmla="*/ 460946 h 1047750"/>
                <a:gd name="connsiteX222" fmla="*/ 1560954 w 1914525"/>
                <a:gd name="connsiteY222" fmla="*/ 459780 h 1047750"/>
                <a:gd name="connsiteX223" fmla="*/ 1561868 w 1914525"/>
                <a:gd name="connsiteY223" fmla="*/ 463445 h 1047750"/>
                <a:gd name="connsiteX224" fmla="*/ 1564954 w 1914525"/>
                <a:gd name="connsiteY224" fmla="*/ 465166 h 1047750"/>
                <a:gd name="connsiteX225" fmla="*/ 1558610 w 1914525"/>
                <a:gd name="connsiteY225" fmla="*/ 466888 h 1047750"/>
                <a:gd name="connsiteX226" fmla="*/ 1549638 w 1914525"/>
                <a:gd name="connsiteY226" fmla="*/ 467998 h 1047750"/>
                <a:gd name="connsiteX227" fmla="*/ 1548038 w 1914525"/>
                <a:gd name="connsiteY227" fmla="*/ 472663 h 1047750"/>
                <a:gd name="connsiteX228" fmla="*/ 1550495 w 1914525"/>
                <a:gd name="connsiteY228" fmla="*/ 474939 h 1047750"/>
                <a:gd name="connsiteX229" fmla="*/ 1559925 w 1914525"/>
                <a:gd name="connsiteY229" fmla="*/ 470719 h 1047750"/>
                <a:gd name="connsiteX230" fmla="*/ 1560554 w 1914525"/>
                <a:gd name="connsiteY230" fmla="*/ 468054 h 1047750"/>
                <a:gd name="connsiteX231" fmla="*/ 1563068 w 1914525"/>
                <a:gd name="connsiteY231" fmla="*/ 468165 h 1047750"/>
                <a:gd name="connsiteX232" fmla="*/ 1562897 w 1914525"/>
                <a:gd name="connsiteY232" fmla="*/ 471830 h 1047750"/>
                <a:gd name="connsiteX233" fmla="*/ 1565754 w 1914525"/>
                <a:gd name="connsiteY233" fmla="*/ 481991 h 1047750"/>
                <a:gd name="connsiteX234" fmla="*/ 1565754 w 1914525"/>
                <a:gd name="connsiteY234" fmla="*/ 481991 h 1047750"/>
                <a:gd name="connsiteX235" fmla="*/ 1569926 w 1914525"/>
                <a:gd name="connsiteY235" fmla="*/ 487045 h 1047750"/>
                <a:gd name="connsiteX236" fmla="*/ 1574727 w 1914525"/>
                <a:gd name="connsiteY236" fmla="*/ 486767 h 1047750"/>
                <a:gd name="connsiteX237" fmla="*/ 1574784 w 1914525"/>
                <a:gd name="connsiteY237" fmla="*/ 483713 h 1047750"/>
                <a:gd name="connsiteX238" fmla="*/ 1578384 w 1914525"/>
                <a:gd name="connsiteY238" fmla="*/ 483380 h 1047750"/>
                <a:gd name="connsiteX239" fmla="*/ 1581528 w 1914525"/>
                <a:gd name="connsiteY239" fmla="*/ 486045 h 1047750"/>
                <a:gd name="connsiteX240" fmla="*/ 1582842 w 1914525"/>
                <a:gd name="connsiteY240" fmla="*/ 496540 h 1047750"/>
                <a:gd name="connsiteX241" fmla="*/ 1579756 w 1914525"/>
                <a:gd name="connsiteY241" fmla="*/ 499594 h 1047750"/>
                <a:gd name="connsiteX242" fmla="*/ 1582842 w 1914525"/>
                <a:gd name="connsiteY242" fmla="*/ 502482 h 1047750"/>
                <a:gd name="connsiteX243" fmla="*/ 1577413 w 1914525"/>
                <a:gd name="connsiteY243" fmla="*/ 503148 h 1047750"/>
                <a:gd name="connsiteX244" fmla="*/ 1574155 w 1914525"/>
                <a:gd name="connsiteY244" fmla="*/ 507757 h 1047750"/>
                <a:gd name="connsiteX245" fmla="*/ 1574841 w 1914525"/>
                <a:gd name="connsiteY245" fmla="*/ 511088 h 1047750"/>
                <a:gd name="connsiteX246" fmla="*/ 1578613 w 1914525"/>
                <a:gd name="connsiteY246" fmla="*/ 512199 h 1047750"/>
                <a:gd name="connsiteX247" fmla="*/ 1578384 w 1914525"/>
                <a:gd name="connsiteY247" fmla="*/ 514587 h 1047750"/>
                <a:gd name="connsiteX248" fmla="*/ 1583071 w 1914525"/>
                <a:gd name="connsiteY248" fmla="*/ 524971 h 1047750"/>
                <a:gd name="connsiteX249" fmla="*/ 1585243 w 1914525"/>
                <a:gd name="connsiteY249" fmla="*/ 525637 h 1047750"/>
                <a:gd name="connsiteX250" fmla="*/ 1588157 w 1914525"/>
                <a:gd name="connsiteY250" fmla="*/ 530579 h 1047750"/>
                <a:gd name="connsiteX251" fmla="*/ 1591415 w 1914525"/>
                <a:gd name="connsiteY251" fmla="*/ 531745 h 1047750"/>
                <a:gd name="connsiteX252" fmla="*/ 1594501 w 1914525"/>
                <a:gd name="connsiteY252" fmla="*/ 528747 h 1047750"/>
                <a:gd name="connsiteX253" fmla="*/ 1599530 w 1914525"/>
                <a:gd name="connsiteY253" fmla="*/ 527081 h 1047750"/>
                <a:gd name="connsiteX254" fmla="*/ 1613018 w 1914525"/>
                <a:gd name="connsiteY254" fmla="*/ 530746 h 1047750"/>
                <a:gd name="connsiteX255" fmla="*/ 1617133 w 1914525"/>
                <a:gd name="connsiteY255" fmla="*/ 538020 h 1047750"/>
                <a:gd name="connsiteX256" fmla="*/ 1619876 w 1914525"/>
                <a:gd name="connsiteY256" fmla="*/ 534522 h 1047750"/>
                <a:gd name="connsiteX257" fmla="*/ 1619190 w 1914525"/>
                <a:gd name="connsiteY257" fmla="*/ 532134 h 1047750"/>
                <a:gd name="connsiteX258" fmla="*/ 1624105 w 1914525"/>
                <a:gd name="connsiteY258" fmla="*/ 523305 h 1047750"/>
                <a:gd name="connsiteX259" fmla="*/ 1631935 w 1914525"/>
                <a:gd name="connsiteY259" fmla="*/ 523360 h 1047750"/>
                <a:gd name="connsiteX260" fmla="*/ 1632449 w 1914525"/>
                <a:gd name="connsiteY260" fmla="*/ 526526 h 1047750"/>
                <a:gd name="connsiteX261" fmla="*/ 1639478 w 1914525"/>
                <a:gd name="connsiteY261" fmla="*/ 533855 h 1047750"/>
                <a:gd name="connsiteX262" fmla="*/ 1646051 w 1914525"/>
                <a:gd name="connsiteY262" fmla="*/ 535854 h 1047750"/>
                <a:gd name="connsiteX263" fmla="*/ 1647251 w 1914525"/>
                <a:gd name="connsiteY263" fmla="*/ 537576 h 1047750"/>
                <a:gd name="connsiteX264" fmla="*/ 1647994 w 1914525"/>
                <a:gd name="connsiteY264" fmla="*/ 546683 h 1047750"/>
                <a:gd name="connsiteX265" fmla="*/ 1652738 w 1914525"/>
                <a:gd name="connsiteY265" fmla="*/ 547127 h 1047750"/>
                <a:gd name="connsiteX266" fmla="*/ 1654052 w 1914525"/>
                <a:gd name="connsiteY266" fmla="*/ 541796 h 1047750"/>
                <a:gd name="connsiteX267" fmla="*/ 1656224 w 1914525"/>
                <a:gd name="connsiteY267" fmla="*/ 540685 h 1047750"/>
                <a:gd name="connsiteX268" fmla="*/ 1656852 w 1914525"/>
                <a:gd name="connsiteY268" fmla="*/ 536354 h 1047750"/>
                <a:gd name="connsiteX269" fmla="*/ 1654109 w 1914525"/>
                <a:gd name="connsiteY269" fmla="*/ 532467 h 1047750"/>
                <a:gd name="connsiteX270" fmla="*/ 1654909 w 1914525"/>
                <a:gd name="connsiteY270" fmla="*/ 530635 h 1047750"/>
                <a:gd name="connsiteX271" fmla="*/ 1649994 w 1914525"/>
                <a:gd name="connsiteY271" fmla="*/ 527858 h 1047750"/>
                <a:gd name="connsiteX272" fmla="*/ 1650451 w 1914525"/>
                <a:gd name="connsiteY272" fmla="*/ 521250 h 1047750"/>
                <a:gd name="connsiteX273" fmla="*/ 1652280 w 1914525"/>
                <a:gd name="connsiteY273" fmla="*/ 520695 h 1047750"/>
                <a:gd name="connsiteX274" fmla="*/ 1653366 w 1914525"/>
                <a:gd name="connsiteY274" fmla="*/ 516808 h 1047750"/>
                <a:gd name="connsiteX275" fmla="*/ 1650966 w 1914525"/>
                <a:gd name="connsiteY275" fmla="*/ 513809 h 1047750"/>
                <a:gd name="connsiteX276" fmla="*/ 1653880 w 1914525"/>
                <a:gd name="connsiteY276" fmla="*/ 513643 h 1047750"/>
                <a:gd name="connsiteX277" fmla="*/ 1656966 w 1914525"/>
                <a:gd name="connsiteY277" fmla="*/ 510977 h 1047750"/>
                <a:gd name="connsiteX278" fmla="*/ 1660224 w 1914525"/>
                <a:gd name="connsiteY278" fmla="*/ 512088 h 1047750"/>
                <a:gd name="connsiteX279" fmla="*/ 1669597 w 1914525"/>
                <a:gd name="connsiteY279" fmla="*/ 512088 h 1047750"/>
                <a:gd name="connsiteX280" fmla="*/ 1671311 w 1914525"/>
                <a:gd name="connsiteY280" fmla="*/ 520195 h 1047750"/>
                <a:gd name="connsiteX281" fmla="*/ 1673883 w 1914525"/>
                <a:gd name="connsiteY281" fmla="*/ 525581 h 1047750"/>
                <a:gd name="connsiteX282" fmla="*/ 1676969 w 1914525"/>
                <a:gd name="connsiteY282" fmla="*/ 528469 h 1047750"/>
                <a:gd name="connsiteX283" fmla="*/ 1681656 w 1914525"/>
                <a:gd name="connsiteY283" fmla="*/ 530690 h 1047750"/>
                <a:gd name="connsiteX284" fmla="*/ 1686171 w 1914525"/>
                <a:gd name="connsiteY284" fmla="*/ 534800 h 1047750"/>
                <a:gd name="connsiteX285" fmla="*/ 1690571 w 1914525"/>
                <a:gd name="connsiteY285" fmla="*/ 532023 h 1047750"/>
                <a:gd name="connsiteX286" fmla="*/ 1694800 w 1914525"/>
                <a:gd name="connsiteY286" fmla="*/ 535466 h 1047750"/>
                <a:gd name="connsiteX287" fmla="*/ 1697658 w 1914525"/>
                <a:gd name="connsiteY287" fmla="*/ 533633 h 1047750"/>
                <a:gd name="connsiteX288" fmla="*/ 1700515 w 1914525"/>
                <a:gd name="connsiteY288" fmla="*/ 537520 h 1047750"/>
                <a:gd name="connsiteX289" fmla="*/ 1705716 w 1914525"/>
                <a:gd name="connsiteY289" fmla="*/ 538742 h 1047750"/>
                <a:gd name="connsiteX290" fmla="*/ 1706802 w 1914525"/>
                <a:gd name="connsiteY290" fmla="*/ 536243 h 1047750"/>
                <a:gd name="connsiteX291" fmla="*/ 1711431 w 1914525"/>
                <a:gd name="connsiteY291" fmla="*/ 533855 h 1047750"/>
                <a:gd name="connsiteX292" fmla="*/ 1707602 w 1914525"/>
                <a:gd name="connsiteY292" fmla="*/ 526026 h 1047750"/>
                <a:gd name="connsiteX293" fmla="*/ 1704516 w 1914525"/>
                <a:gd name="connsiteY293" fmla="*/ 523083 h 1047750"/>
                <a:gd name="connsiteX294" fmla="*/ 1704001 w 1914525"/>
                <a:gd name="connsiteY294" fmla="*/ 518585 h 1047750"/>
                <a:gd name="connsiteX295" fmla="*/ 1707202 w 1914525"/>
                <a:gd name="connsiteY295" fmla="*/ 517585 h 1047750"/>
                <a:gd name="connsiteX296" fmla="*/ 1708688 w 1914525"/>
                <a:gd name="connsiteY296" fmla="*/ 514864 h 1047750"/>
                <a:gd name="connsiteX297" fmla="*/ 1705487 w 1914525"/>
                <a:gd name="connsiteY297" fmla="*/ 510422 h 1047750"/>
                <a:gd name="connsiteX298" fmla="*/ 1703373 w 1914525"/>
                <a:gd name="connsiteY298" fmla="*/ 509423 h 1047750"/>
                <a:gd name="connsiteX299" fmla="*/ 1702401 w 1914525"/>
                <a:gd name="connsiteY299" fmla="*/ 503203 h 1047750"/>
                <a:gd name="connsiteX300" fmla="*/ 1700515 w 1914525"/>
                <a:gd name="connsiteY300" fmla="*/ 501871 h 1047750"/>
                <a:gd name="connsiteX301" fmla="*/ 1709945 w 1914525"/>
                <a:gd name="connsiteY301" fmla="*/ 502482 h 1047750"/>
                <a:gd name="connsiteX302" fmla="*/ 1714060 w 1914525"/>
                <a:gd name="connsiteY302" fmla="*/ 507146 h 1047750"/>
                <a:gd name="connsiteX303" fmla="*/ 1713546 w 1914525"/>
                <a:gd name="connsiteY303" fmla="*/ 503703 h 1047750"/>
                <a:gd name="connsiteX304" fmla="*/ 1716460 w 1914525"/>
                <a:gd name="connsiteY304" fmla="*/ 501815 h 1047750"/>
                <a:gd name="connsiteX305" fmla="*/ 1720861 w 1914525"/>
                <a:gd name="connsiteY305" fmla="*/ 504814 h 1047750"/>
                <a:gd name="connsiteX306" fmla="*/ 1723090 w 1914525"/>
                <a:gd name="connsiteY306" fmla="*/ 502371 h 1047750"/>
                <a:gd name="connsiteX307" fmla="*/ 1720289 w 1914525"/>
                <a:gd name="connsiteY307" fmla="*/ 498039 h 1047750"/>
                <a:gd name="connsiteX308" fmla="*/ 1726862 w 1914525"/>
                <a:gd name="connsiteY308" fmla="*/ 495874 h 1047750"/>
                <a:gd name="connsiteX309" fmla="*/ 1728919 w 1914525"/>
                <a:gd name="connsiteY309" fmla="*/ 497984 h 1047750"/>
                <a:gd name="connsiteX310" fmla="*/ 1738063 w 1914525"/>
                <a:gd name="connsiteY310" fmla="*/ 498483 h 1047750"/>
                <a:gd name="connsiteX311" fmla="*/ 1742007 w 1914525"/>
                <a:gd name="connsiteY311" fmla="*/ 499705 h 1047750"/>
                <a:gd name="connsiteX312" fmla="*/ 1743721 w 1914525"/>
                <a:gd name="connsiteY312" fmla="*/ 497262 h 1047750"/>
                <a:gd name="connsiteX313" fmla="*/ 1746179 w 1914525"/>
                <a:gd name="connsiteY313" fmla="*/ 498650 h 1047750"/>
                <a:gd name="connsiteX314" fmla="*/ 1747950 w 1914525"/>
                <a:gd name="connsiteY314" fmla="*/ 496318 h 1047750"/>
                <a:gd name="connsiteX315" fmla="*/ 1744978 w 1914525"/>
                <a:gd name="connsiteY315" fmla="*/ 493430 h 1047750"/>
                <a:gd name="connsiteX316" fmla="*/ 1746636 w 1914525"/>
                <a:gd name="connsiteY316" fmla="*/ 491376 h 1047750"/>
                <a:gd name="connsiteX317" fmla="*/ 1750236 w 1914525"/>
                <a:gd name="connsiteY317" fmla="*/ 495430 h 1047750"/>
                <a:gd name="connsiteX318" fmla="*/ 1754865 w 1914525"/>
                <a:gd name="connsiteY318" fmla="*/ 494930 h 1047750"/>
                <a:gd name="connsiteX319" fmla="*/ 1753437 w 1914525"/>
                <a:gd name="connsiteY319" fmla="*/ 492708 h 1047750"/>
                <a:gd name="connsiteX320" fmla="*/ 1755380 w 1914525"/>
                <a:gd name="connsiteY320" fmla="*/ 489044 h 1047750"/>
                <a:gd name="connsiteX321" fmla="*/ 1751436 w 1914525"/>
                <a:gd name="connsiteY321" fmla="*/ 487988 h 1047750"/>
                <a:gd name="connsiteX322" fmla="*/ 1750751 w 1914525"/>
                <a:gd name="connsiteY322" fmla="*/ 483324 h 1047750"/>
                <a:gd name="connsiteX323" fmla="*/ 1754065 w 1914525"/>
                <a:gd name="connsiteY323" fmla="*/ 470997 h 1047750"/>
                <a:gd name="connsiteX324" fmla="*/ 1756123 w 1914525"/>
                <a:gd name="connsiteY324" fmla="*/ 470053 h 1047750"/>
                <a:gd name="connsiteX325" fmla="*/ 1760695 w 1914525"/>
                <a:gd name="connsiteY325" fmla="*/ 473384 h 1047750"/>
                <a:gd name="connsiteX326" fmla="*/ 1764810 w 1914525"/>
                <a:gd name="connsiteY326" fmla="*/ 470830 h 1047750"/>
                <a:gd name="connsiteX327" fmla="*/ 1765667 w 1914525"/>
                <a:gd name="connsiteY327" fmla="*/ 467943 h 1047750"/>
                <a:gd name="connsiteX328" fmla="*/ 1762238 w 1914525"/>
                <a:gd name="connsiteY328" fmla="*/ 456448 h 1047750"/>
                <a:gd name="connsiteX329" fmla="*/ 1757894 w 1914525"/>
                <a:gd name="connsiteY329" fmla="*/ 454949 h 1047750"/>
                <a:gd name="connsiteX330" fmla="*/ 1762295 w 1914525"/>
                <a:gd name="connsiteY330" fmla="*/ 448285 h 1047750"/>
                <a:gd name="connsiteX331" fmla="*/ 1757323 w 1914525"/>
                <a:gd name="connsiteY331" fmla="*/ 446897 h 1047750"/>
                <a:gd name="connsiteX332" fmla="*/ 1757094 w 1914525"/>
                <a:gd name="connsiteY332" fmla="*/ 443788 h 1047750"/>
                <a:gd name="connsiteX333" fmla="*/ 1759495 w 1914525"/>
                <a:gd name="connsiteY333" fmla="*/ 441455 h 1047750"/>
                <a:gd name="connsiteX334" fmla="*/ 1760981 w 1914525"/>
                <a:gd name="connsiteY334" fmla="*/ 443343 h 1047750"/>
                <a:gd name="connsiteX335" fmla="*/ 1764467 w 1914525"/>
                <a:gd name="connsiteY335" fmla="*/ 440178 h 1047750"/>
                <a:gd name="connsiteX336" fmla="*/ 1767896 w 1914525"/>
                <a:gd name="connsiteY336" fmla="*/ 438901 h 1047750"/>
                <a:gd name="connsiteX337" fmla="*/ 1769267 w 1914525"/>
                <a:gd name="connsiteY337" fmla="*/ 442399 h 1047750"/>
                <a:gd name="connsiteX338" fmla="*/ 1772868 w 1914525"/>
                <a:gd name="connsiteY338" fmla="*/ 445065 h 1047750"/>
                <a:gd name="connsiteX339" fmla="*/ 1776411 w 1914525"/>
                <a:gd name="connsiteY339" fmla="*/ 444398 h 1047750"/>
                <a:gd name="connsiteX340" fmla="*/ 1788470 w 1914525"/>
                <a:gd name="connsiteY340" fmla="*/ 446564 h 1047750"/>
                <a:gd name="connsiteX341" fmla="*/ 1789727 w 1914525"/>
                <a:gd name="connsiteY341" fmla="*/ 445120 h 1047750"/>
                <a:gd name="connsiteX342" fmla="*/ 1794071 w 1914525"/>
                <a:gd name="connsiteY342" fmla="*/ 445453 h 1047750"/>
                <a:gd name="connsiteX343" fmla="*/ 1800072 w 1914525"/>
                <a:gd name="connsiteY343" fmla="*/ 446120 h 1047750"/>
                <a:gd name="connsiteX344" fmla="*/ 1801157 w 1914525"/>
                <a:gd name="connsiteY344" fmla="*/ 448452 h 1047750"/>
                <a:gd name="connsiteX345" fmla="*/ 1806415 w 1914525"/>
                <a:gd name="connsiteY345" fmla="*/ 448563 h 1047750"/>
                <a:gd name="connsiteX346" fmla="*/ 1807901 w 1914525"/>
                <a:gd name="connsiteY346" fmla="*/ 449951 h 1047750"/>
                <a:gd name="connsiteX347" fmla="*/ 1813502 w 1914525"/>
                <a:gd name="connsiteY347" fmla="*/ 450395 h 1047750"/>
                <a:gd name="connsiteX348" fmla="*/ 1826418 w 1914525"/>
                <a:gd name="connsiteY348" fmla="*/ 457781 h 1047750"/>
                <a:gd name="connsiteX349" fmla="*/ 1828990 w 1914525"/>
                <a:gd name="connsiteY349" fmla="*/ 460391 h 1047750"/>
                <a:gd name="connsiteX350" fmla="*/ 1830647 w 1914525"/>
                <a:gd name="connsiteY350" fmla="*/ 459335 h 1047750"/>
                <a:gd name="connsiteX351" fmla="*/ 1839334 w 1914525"/>
                <a:gd name="connsiteY351" fmla="*/ 465777 h 1047750"/>
                <a:gd name="connsiteX352" fmla="*/ 1838420 w 1914525"/>
                <a:gd name="connsiteY352" fmla="*/ 468442 h 1047750"/>
                <a:gd name="connsiteX353" fmla="*/ 1840420 w 1914525"/>
                <a:gd name="connsiteY353" fmla="*/ 474551 h 1047750"/>
                <a:gd name="connsiteX354" fmla="*/ 1839334 w 1914525"/>
                <a:gd name="connsiteY354" fmla="*/ 477605 h 1047750"/>
                <a:gd name="connsiteX355" fmla="*/ 1843163 w 1914525"/>
                <a:gd name="connsiteY355" fmla="*/ 480437 h 1047750"/>
                <a:gd name="connsiteX356" fmla="*/ 1847164 w 1914525"/>
                <a:gd name="connsiteY356" fmla="*/ 489987 h 1047750"/>
                <a:gd name="connsiteX357" fmla="*/ 1852193 w 1914525"/>
                <a:gd name="connsiteY357" fmla="*/ 493764 h 1047750"/>
                <a:gd name="connsiteX358" fmla="*/ 1856594 w 1914525"/>
                <a:gd name="connsiteY358" fmla="*/ 498372 h 1047750"/>
                <a:gd name="connsiteX359" fmla="*/ 1856422 w 1914525"/>
                <a:gd name="connsiteY359" fmla="*/ 500371 h 1047750"/>
                <a:gd name="connsiteX360" fmla="*/ 1859394 w 1914525"/>
                <a:gd name="connsiteY360" fmla="*/ 502482 h 1047750"/>
                <a:gd name="connsiteX361" fmla="*/ 1859165 w 1914525"/>
                <a:gd name="connsiteY361" fmla="*/ 511755 h 1047750"/>
                <a:gd name="connsiteX362" fmla="*/ 1856079 w 1914525"/>
                <a:gd name="connsiteY362" fmla="*/ 514698 h 1047750"/>
                <a:gd name="connsiteX363" fmla="*/ 1858594 w 1914525"/>
                <a:gd name="connsiteY363" fmla="*/ 518974 h 1047750"/>
                <a:gd name="connsiteX364" fmla="*/ 1857508 w 1914525"/>
                <a:gd name="connsiteY364" fmla="*/ 521639 h 1047750"/>
                <a:gd name="connsiteX365" fmla="*/ 1861851 w 1914525"/>
                <a:gd name="connsiteY365" fmla="*/ 525137 h 1047750"/>
                <a:gd name="connsiteX366" fmla="*/ 1866252 w 1914525"/>
                <a:gd name="connsiteY366" fmla="*/ 530413 h 1047750"/>
                <a:gd name="connsiteX367" fmla="*/ 1866995 w 1914525"/>
                <a:gd name="connsiteY367" fmla="*/ 534189 h 1047750"/>
                <a:gd name="connsiteX368" fmla="*/ 1869681 w 1914525"/>
                <a:gd name="connsiteY368" fmla="*/ 534189 h 1047750"/>
                <a:gd name="connsiteX369" fmla="*/ 1870424 w 1914525"/>
                <a:gd name="connsiteY369" fmla="*/ 540408 h 1047750"/>
                <a:gd name="connsiteX370" fmla="*/ 1876482 w 1914525"/>
                <a:gd name="connsiteY370" fmla="*/ 547904 h 1047750"/>
                <a:gd name="connsiteX371" fmla="*/ 1879454 w 1914525"/>
                <a:gd name="connsiteY371" fmla="*/ 549293 h 1047750"/>
                <a:gd name="connsiteX372" fmla="*/ 1883683 w 1914525"/>
                <a:gd name="connsiteY372" fmla="*/ 553679 h 1047750"/>
                <a:gd name="connsiteX373" fmla="*/ 1885340 w 1914525"/>
                <a:gd name="connsiteY373" fmla="*/ 556900 h 1047750"/>
                <a:gd name="connsiteX374" fmla="*/ 1897399 w 1914525"/>
                <a:gd name="connsiteY374" fmla="*/ 565507 h 1047750"/>
                <a:gd name="connsiteX375" fmla="*/ 1897285 w 1914525"/>
                <a:gd name="connsiteY375" fmla="*/ 567006 h 1047750"/>
                <a:gd name="connsiteX376" fmla="*/ 1901342 w 1914525"/>
                <a:gd name="connsiteY376" fmla="*/ 571504 h 1047750"/>
                <a:gd name="connsiteX377" fmla="*/ 1894256 w 1914525"/>
                <a:gd name="connsiteY377" fmla="*/ 578890 h 1047750"/>
                <a:gd name="connsiteX378" fmla="*/ 1893799 w 1914525"/>
                <a:gd name="connsiteY378" fmla="*/ 581888 h 1047750"/>
                <a:gd name="connsiteX379" fmla="*/ 1890769 w 1914525"/>
                <a:gd name="connsiteY379" fmla="*/ 585109 h 1047750"/>
                <a:gd name="connsiteX380" fmla="*/ 1883226 w 1914525"/>
                <a:gd name="connsiteY380" fmla="*/ 576002 h 1047750"/>
                <a:gd name="connsiteX381" fmla="*/ 1878768 w 1914525"/>
                <a:gd name="connsiteY381" fmla="*/ 575391 h 1047750"/>
                <a:gd name="connsiteX382" fmla="*/ 1876196 w 1914525"/>
                <a:gd name="connsiteY382" fmla="*/ 579223 h 1047750"/>
                <a:gd name="connsiteX383" fmla="*/ 1875053 w 1914525"/>
                <a:gd name="connsiteY383" fmla="*/ 584220 h 1047750"/>
                <a:gd name="connsiteX384" fmla="*/ 1876882 w 1914525"/>
                <a:gd name="connsiteY384" fmla="*/ 588163 h 1047750"/>
                <a:gd name="connsiteX385" fmla="*/ 1874939 w 1914525"/>
                <a:gd name="connsiteY385" fmla="*/ 591328 h 1047750"/>
                <a:gd name="connsiteX386" fmla="*/ 1881683 w 1914525"/>
                <a:gd name="connsiteY386" fmla="*/ 595437 h 1047750"/>
                <a:gd name="connsiteX387" fmla="*/ 1884940 w 1914525"/>
                <a:gd name="connsiteY387" fmla="*/ 599380 h 1047750"/>
                <a:gd name="connsiteX388" fmla="*/ 1885112 w 1914525"/>
                <a:gd name="connsiteY388" fmla="*/ 603156 h 1047750"/>
                <a:gd name="connsiteX389" fmla="*/ 1887398 w 1914525"/>
                <a:gd name="connsiteY389" fmla="*/ 606820 h 1047750"/>
                <a:gd name="connsiteX390" fmla="*/ 1890941 w 1914525"/>
                <a:gd name="connsiteY390" fmla="*/ 608764 h 1047750"/>
                <a:gd name="connsiteX391" fmla="*/ 1893856 w 1914525"/>
                <a:gd name="connsiteY391" fmla="*/ 612596 h 1047750"/>
                <a:gd name="connsiteX392" fmla="*/ 1892998 w 1914525"/>
                <a:gd name="connsiteY392" fmla="*/ 617704 h 1047750"/>
                <a:gd name="connsiteX393" fmla="*/ 1890884 w 1914525"/>
                <a:gd name="connsiteY393" fmla="*/ 622091 h 1047750"/>
                <a:gd name="connsiteX394" fmla="*/ 1892998 w 1914525"/>
                <a:gd name="connsiteY394" fmla="*/ 625201 h 1047750"/>
                <a:gd name="connsiteX395" fmla="*/ 1897913 w 1914525"/>
                <a:gd name="connsiteY395" fmla="*/ 628421 h 1047750"/>
                <a:gd name="connsiteX396" fmla="*/ 1903000 w 1914525"/>
                <a:gd name="connsiteY396" fmla="*/ 635640 h 1047750"/>
                <a:gd name="connsiteX397" fmla="*/ 1907915 w 1914525"/>
                <a:gd name="connsiteY397" fmla="*/ 637528 h 1047750"/>
                <a:gd name="connsiteX398" fmla="*/ 1908429 w 1914525"/>
                <a:gd name="connsiteY398" fmla="*/ 641526 h 1047750"/>
                <a:gd name="connsiteX399" fmla="*/ 1903228 w 1914525"/>
                <a:gd name="connsiteY399" fmla="*/ 644747 h 1047750"/>
                <a:gd name="connsiteX400" fmla="*/ 1904600 w 1914525"/>
                <a:gd name="connsiteY400" fmla="*/ 654353 h 1047750"/>
                <a:gd name="connsiteX401" fmla="*/ 1906200 w 1914525"/>
                <a:gd name="connsiteY401" fmla="*/ 655464 h 1047750"/>
                <a:gd name="connsiteX402" fmla="*/ 1905000 w 1914525"/>
                <a:gd name="connsiteY402" fmla="*/ 658629 h 1047750"/>
                <a:gd name="connsiteX403" fmla="*/ 1905514 w 1914525"/>
                <a:gd name="connsiteY403" fmla="*/ 663793 h 1047750"/>
                <a:gd name="connsiteX404" fmla="*/ 1908601 w 1914525"/>
                <a:gd name="connsiteY404" fmla="*/ 671512 h 1047750"/>
                <a:gd name="connsiteX405" fmla="*/ 1908772 w 1914525"/>
                <a:gd name="connsiteY405" fmla="*/ 683894 h 1047750"/>
                <a:gd name="connsiteX406" fmla="*/ 1910601 w 1914525"/>
                <a:gd name="connsiteY406" fmla="*/ 689725 h 1047750"/>
                <a:gd name="connsiteX407" fmla="*/ 1909115 w 1914525"/>
                <a:gd name="connsiteY407" fmla="*/ 691835 h 1047750"/>
                <a:gd name="connsiteX408" fmla="*/ 1911172 w 1914525"/>
                <a:gd name="connsiteY408" fmla="*/ 696722 h 1047750"/>
                <a:gd name="connsiteX409" fmla="*/ 1910086 w 1914525"/>
                <a:gd name="connsiteY409" fmla="*/ 700220 h 1047750"/>
                <a:gd name="connsiteX410" fmla="*/ 1910829 w 1914525"/>
                <a:gd name="connsiteY410" fmla="*/ 703552 h 1047750"/>
                <a:gd name="connsiteX411" fmla="*/ 1915973 w 1914525"/>
                <a:gd name="connsiteY411" fmla="*/ 711270 h 1047750"/>
                <a:gd name="connsiteX412" fmla="*/ 1915230 w 1914525"/>
                <a:gd name="connsiteY412" fmla="*/ 714047 h 1047750"/>
                <a:gd name="connsiteX413" fmla="*/ 1916945 w 1914525"/>
                <a:gd name="connsiteY413" fmla="*/ 724264 h 1047750"/>
                <a:gd name="connsiteX414" fmla="*/ 1918145 w 1914525"/>
                <a:gd name="connsiteY414" fmla="*/ 727152 h 1047750"/>
                <a:gd name="connsiteX415" fmla="*/ 1914030 w 1914525"/>
                <a:gd name="connsiteY415" fmla="*/ 736314 h 1047750"/>
                <a:gd name="connsiteX416" fmla="*/ 1913573 w 1914525"/>
                <a:gd name="connsiteY416" fmla="*/ 742089 h 1047750"/>
                <a:gd name="connsiteX417" fmla="*/ 1911115 w 1914525"/>
                <a:gd name="connsiteY417" fmla="*/ 754361 h 1047750"/>
                <a:gd name="connsiteX418" fmla="*/ 1913172 w 1914525"/>
                <a:gd name="connsiteY418" fmla="*/ 761802 h 1047750"/>
                <a:gd name="connsiteX419" fmla="*/ 1916659 w 1914525"/>
                <a:gd name="connsiteY419" fmla="*/ 766466 h 1047750"/>
                <a:gd name="connsiteX420" fmla="*/ 1915973 w 1914525"/>
                <a:gd name="connsiteY420" fmla="*/ 771131 h 1047750"/>
                <a:gd name="connsiteX421" fmla="*/ 1918030 w 1914525"/>
                <a:gd name="connsiteY421" fmla="*/ 781681 h 1047750"/>
                <a:gd name="connsiteX422" fmla="*/ 1917288 w 1914525"/>
                <a:gd name="connsiteY422" fmla="*/ 782070 h 1047750"/>
                <a:gd name="connsiteX423" fmla="*/ 1918830 w 1914525"/>
                <a:gd name="connsiteY423" fmla="*/ 792842 h 1047750"/>
                <a:gd name="connsiteX424" fmla="*/ 1922431 w 1914525"/>
                <a:gd name="connsiteY424" fmla="*/ 800561 h 1047750"/>
                <a:gd name="connsiteX425" fmla="*/ 1922374 w 1914525"/>
                <a:gd name="connsiteY425" fmla="*/ 802949 h 1047750"/>
                <a:gd name="connsiteX426" fmla="*/ 1915287 w 1914525"/>
                <a:gd name="connsiteY426" fmla="*/ 804393 h 1047750"/>
                <a:gd name="connsiteX427" fmla="*/ 1914087 w 1914525"/>
                <a:gd name="connsiteY427" fmla="*/ 806392 h 1047750"/>
                <a:gd name="connsiteX428" fmla="*/ 1910086 w 1914525"/>
                <a:gd name="connsiteY428" fmla="*/ 804670 h 1047750"/>
                <a:gd name="connsiteX429" fmla="*/ 1908200 w 1914525"/>
                <a:gd name="connsiteY429" fmla="*/ 808835 h 1047750"/>
                <a:gd name="connsiteX430" fmla="*/ 1908772 w 1914525"/>
                <a:gd name="connsiteY430" fmla="*/ 812833 h 1047750"/>
                <a:gd name="connsiteX431" fmla="*/ 1911058 w 1914525"/>
                <a:gd name="connsiteY431" fmla="*/ 815221 h 1047750"/>
                <a:gd name="connsiteX432" fmla="*/ 1913058 w 1914525"/>
                <a:gd name="connsiteY432" fmla="*/ 822551 h 1047750"/>
                <a:gd name="connsiteX433" fmla="*/ 1904943 w 1914525"/>
                <a:gd name="connsiteY433" fmla="*/ 828714 h 1047750"/>
                <a:gd name="connsiteX434" fmla="*/ 1904200 w 1914525"/>
                <a:gd name="connsiteY434" fmla="*/ 838432 h 1047750"/>
                <a:gd name="connsiteX435" fmla="*/ 1909401 w 1914525"/>
                <a:gd name="connsiteY435" fmla="*/ 840764 h 1047750"/>
                <a:gd name="connsiteX436" fmla="*/ 1909286 w 1914525"/>
                <a:gd name="connsiteY436" fmla="*/ 844207 h 1047750"/>
                <a:gd name="connsiteX437" fmla="*/ 1904657 w 1914525"/>
                <a:gd name="connsiteY437" fmla="*/ 845095 h 1047750"/>
                <a:gd name="connsiteX438" fmla="*/ 1903743 w 1914525"/>
                <a:gd name="connsiteY438" fmla="*/ 847539 h 1047750"/>
                <a:gd name="connsiteX439" fmla="*/ 1898142 w 1914525"/>
                <a:gd name="connsiteY439" fmla="*/ 847816 h 1047750"/>
                <a:gd name="connsiteX440" fmla="*/ 1895856 w 1914525"/>
                <a:gd name="connsiteY440" fmla="*/ 845373 h 1047750"/>
                <a:gd name="connsiteX441" fmla="*/ 1895284 w 1914525"/>
                <a:gd name="connsiteY441" fmla="*/ 834822 h 1047750"/>
                <a:gd name="connsiteX442" fmla="*/ 1891970 w 1914525"/>
                <a:gd name="connsiteY442" fmla="*/ 826549 h 1047750"/>
                <a:gd name="connsiteX443" fmla="*/ 1889341 w 1914525"/>
                <a:gd name="connsiteY443" fmla="*/ 825993 h 1047750"/>
                <a:gd name="connsiteX444" fmla="*/ 1884197 w 1914525"/>
                <a:gd name="connsiteY444" fmla="*/ 830213 h 1047750"/>
                <a:gd name="connsiteX445" fmla="*/ 1879854 w 1914525"/>
                <a:gd name="connsiteY445" fmla="*/ 828881 h 1047750"/>
                <a:gd name="connsiteX446" fmla="*/ 1876939 w 1914525"/>
                <a:gd name="connsiteY446" fmla="*/ 830824 h 1047750"/>
                <a:gd name="connsiteX447" fmla="*/ 1879968 w 1914525"/>
                <a:gd name="connsiteY447" fmla="*/ 835933 h 1047750"/>
                <a:gd name="connsiteX448" fmla="*/ 1878768 w 1914525"/>
                <a:gd name="connsiteY448" fmla="*/ 837543 h 1047750"/>
                <a:gd name="connsiteX449" fmla="*/ 1881054 w 1914525"/>
                <a:gd name="connsiteY449" fmla="*/ 843041 h 1047750"/>
                <a:gd name="connsiteX450" fmla="*/ 1879568 w 1914525"/>
                <a:gd name="connsiteY450" fmla="*/ 845817 h 1047750"/>
                <a:gd name="connsiteX451" fmla="*/ 1882483 w 1914525"/>
                <a:gd name="connsiteY451" fmla="*/ 853980 h 1047750"/>
                <a:gd name="connsiteX452" fmla="*/ 1880882 w 1914525"/>
                <a:gd name="connsiteY452" fmla="*/ 856923 h 1047750"/>
                <a:gd name="connsiteX453" fmla="*/ 1874196 w 1914525"/>
                <a:gd name="connsiteY453" fmla="*/ 861643 h 1047750"/>
                <a:gd name="connsiteX454" fmla="*/ 1878196 w 1914525"/>
                <a:gd name="connsiteY454" fmla="*/ 873859 h 1047750"/>
                <a:gd name="connsiteX455" fmla="*/ 1876482 w 1914525"/>
                <a:gd name="connsiteY455" fmla="*/ 878357 h 1047750"/>
                <a:gd name="connsiteX456" fmla="*/ 1877111 w 1914525"/>
                <a:gd name="connsiteY456" fmla="*/ 880467 h 1047750"/>
                <a:gd name="connsiteX457" fmla="*/ 1881568 w 1914525"/>
                <a:gd name="connsiteY457" fmla="*/ 881578 h 1047750"/>
                <a:gd name="connsiteX458" fmla="*/ 1883340 w 1914525"/>
                <a:gd name="connsiteY458" fmla="*/ 886575 h 1047750"/>
                <a:gd name="connsiteX459" fmla="*/ 1887741 w 1914525"/>
                <a:gd name="connsiteY459" fmla="*/ 895349 h 1047750"/>
                <a:gd name="connsiteX460" fmla="*/ 1888312 w 1914525"/>
                <a:gd name="connsiteY460" fmla="*/ 898236 h 1047750"/>
                <a:gd name="connsiteX461" fmla="*/ 1884940 w 1914525"/>
                <a:gd name="connsiteY461" fmla="*/ 901624 h 1047750"/>
                <a:gd name="connsiteX462" fmla="*/ 1885112 w 1914525"/>
                <a:gd name="connsiteY462" fmla="*/ 907899 h 1047750"/>
                <a:gd name="connsiteX463" fmla="*/ 1879339 w 1914525"/>
                <a:gd name="connsiteY463" fmla="*/ 910952 h 1047750"/>
                <a:gd name="connsiteX464" fmla="*/ 1877111 w 1914525"/>
                <a:gd name="connsiteY464" fmla="*/ 914618 h 1047750"/>
                <a:gd name="connsiteX465" fmla="*/ 1870938 w 1914525"/>
                <a:gd name="connsiteY465" fmla="*/ 912785 h 1047750"/>
                <a:gd name="connsiteX466" fmla="*/ 1864880 w 1914525"/>
                <a:gd name="connsiteY466" fmla="*/ 917172 h 1047750"/>
                <a:gd name="connsiteX467" fmla="*/ 1862137 w 1914525"/>
                <a:gd name="connsiteY467" fmla="*/ 916117 h 1047750"/>
                <a:gd name="connsiteX468" fmla="*/ 1858822 w 1914525"/>
                <a:gd name="connsiteY468" fmla="*/ 921003 h 1047750"/>
                <a:gd name="connsiteX469" fmla="*/ 1855165 w 1914525"/>
                <a:gd name="connsiteY469" fmla="*/ 919948 h 1047750"/>
                <a:gd name="connsiteX470" fmla="*/ 1855222 w 1914525"/>
                <a:gd name="connsiteY470" fmla="*/ 914729 h 1047750"/>
                <a:gd name="connsiteX471" fmla="*/ 1853393 w 1914525"/>
                <a:gd name="connsiteY471" fmla="*/ 912674 h 1047750"/>
                <a:gd name="connsiteX472" fmla="*/ 1854079 w 1914525"/>
                <a:gd name="connsiteY472" fmla="*/ 906122 h 1047750"/>
                <a:gd name="connsiteX473" fmla="*/ 1851793 w 1914525"/>
                <a:gd name="connsiteY473" fmla="*/ 901179 h 1047750"/>
                <a:gd name="connsiteX474" fmla="*/ 1848535 w 1914525"/>
                <a:gd name="connsiteY474" fmla="*/ 897848 h 1047750"/>
                <a:gd name="connsiteX475" fmla="*/ 1846992 w 1914525"/>
                <a:gd name="connsiteY475" fmla="*/ 891573 h 1047750"/>
                <a:gd name="connsiteX476" fmla="*/ 1838420 w 1914525"/>
                <a:gd name="connsiteY476" fmla="*/ 894294 h 1047750"/>
                <a:gd name="connsiteX477" fmla="*/ 1838305 w 1914525"/>
                <a:gd name="connsiteY477" fmla="*/ 897237 h 1047750"/>
                <a:gd name="connsiteX478" fmla="*/ 1840534 w 1914525"/>
                <a:gd name="connsiteY478" fmla="*/ 898903 h 1047750"/>
                <a:gd name="connsiteX479" fmla="*/ 1843792 w 1914525"/>
                <a:gd name="connsiteY479" fmla="*/ 906510 h 1047750"/>
                <a:gd name="connsiteX480" fmla="*/ 1839163 w 1914525"/>
                <a:gd name="connsiteY480" fmla="*/ 909620 h 1047750"/>
                <a:gd name="connsiteX481" fmla="*/ 1834762 w 1914525"/>
                <a:gd name="connsiteY481" fmla="*/ 910342 h 1047750"/>
                <a:gd name="connsiteX482" fmla="*/ 1835219 w 1914525"/>
                <a:gd name="connsiteY482" fmla="*/ 914840 h 1047750"/>
                <a:gd name="connsiteX483" fmla="*/ 1831962 w 1914525"/>
                <a:gd name="connsiteY483" fmla="*/ 917061 h 1047750"/>
                <a:gd name="connsiteX484" fmla="*/ 1828075 w 1914525"/>
                <a:gd name="connsiteY484" fmla="*/ 914506 h 1047750"/>
                <a:gd name="connsiteX485" fmla="*/ 1827390 w 1914525"/>
                <a:gd name="connsiteY485" fmla="*/ 911452 h 1047750"/>
                <a:gd name="connsiteX486" fmla="*/ 1824303 w 1914525"/>
                <a:gd name="connsiteY486" fmla="*/ 910730 h 1047750"/>
                <a:gd name="connsiteX487" fmla="*/ 1822132 w 1914525"/>
                <a:gd name="connsiteY487" fmla="*/ 912341 h 1047750"/>
                <a:gd name="connsiteX488" fmla="*/ 1819789 w 1914525"/>
                <a:gd name="connsiteY488" fmla="*/ 909509 h 1047750"/>
                <a:gd name="connsiteX489" fmla="*/ 1820932 w 1914525"/>
                <a:gd name="connsiteY489" fmla="*/ 905344 h 1047750"/>
                <a:gd name="connsiteX490" fmla="*/ 1810473 w 1914525"/>
                <a:gd name="connsiteY490" fmla="*/ 893794 h 1047750"/>
                <a:gd name="connsiteX491" fmla="*/ 1807101 w 1914525"/>
                <a:gd name="connsiteY491" fmla="*/ 893961 h 1047750"/>
                <a:gd name="connsiteX492" fmla="*/ 1804415 w 1914525"/>
                <a:gd name="connsiteY492" fmla="*/ 897626 h 1047750"/>
                <a:gd name="connsiteX493" fmla="*/ 1800586 w 1914525"/>
                <a:gd name="connsiteY493" fmla="*/ 897626 h 1047750"/>
                <a:gd name="connsiteX494" fmla="*/ 1797671 w 1914525"/>
                <a:gd name="connsiteY494" fmla="*/ 892628 h 1047750"/>
                <a:gd name="connsiteX495" fmla="*/ 1794757 w 1914525"/>
                <a:gd name="connsiteY495" fmla="*/ 890296 h 1047750"/>
                <a:gd name="connsiteX496" fmla="*/ 1794642 w 1914525"/>
                <a:gd name="connsiteY496" fmla="*/ 882966 h 1047750"/>
                <a:gd name="connsiteX497" fmla="*/ 1789899 w 1914525"/>
                <a:gd name="connsiteY497" fmla="*/ 877246 h 1047750"/>
                <a:gd name="connsiteX498" fmla="*/ 1785155 w 1914525"/>
                <a:gd name="connsiteY498" fmla="*/ 875969 h 1047750"/>
                <a:gd name="connsiteX499" fmla="*/ 1782298 w 1914525"/>
                <a:gd name="connsiteY499" fmla="*/ 877746 h 1047750"/>
                <a:gd name="connsiteX500" fmla="*/ 1779097 w 1914525"/>
                <a:gd name="connsiteY500" fmla="*/ 874970 h 1047750"/>
                <a:gd name="connsiteX501" fmla="*/ 1774640 w 1914525"/>
                <a:gd name="connsiteY501" fmla="*/ 879801 h 1047750"/>
                <a:gd name="connsiteX502" fmla="*/ 1773382 w 1914525"/>
                <a:gd name="connsiteY502" fmla="*/ 883077 h 1047750"/>
                <a:gd name="connsiteX503" fmla="*/ 1774640 w 1914525"/>
                <a:gd name="connsiteY503" fmla="*/ 885187 h 1047750"/>
                <a:gd name="connsiteX504" fmla="*/ 1772639 w 1914525"/>
                <a:gd name="connsiteY504" fmla="*/ 886853 h 1047750"/>
                <a:gd name="connsiteX505" fmla="*/ 1771268 w 1914525"/>
                <a:gd name="connsiteY505" fmla="*/ 891351 h 1047750"/>
                <a:gd name="connsiteX506" fmla="*/ 1771610 w 1914525"/>
                <a:gd name="connsiteY506" fmla="*/ 895460 h 1047750"/>
                <a:gd name="connsiteX507" fmla="*/ 1774354 w 1914525"/>
                <a:gd name="connsiteY507" fmla="*/ 897515 h 1047750"/>
                <a:gd name="connsiteX508" fmla="*/ 1769782 w 1914525"/>
                <a:gd name="connsiteY508" fmla="*/ 900124 h 1047750"/>
                <a:gd name="connsiteX509" fmla="*/ 1769039 w 1914525"/>
                <a:gd name="connsiteY509" fmla="*/ 903845 h 1047750"/>
                <a:gd name="connsiteX510" fmla="*/ 1765438 w 1914525"/>
                <a:gd name="connsiteY510" fmla="*/ 900735 h 1047750"/>
                <a:gd name="connsiteX511" fmla="*/ 1763552 w 1914525"/>
                <a:gd name="connsiteY511" fmla="*/ 902568 h 1047750"/>
                <a:gd name="connsiteX512" fmla="*/ 1763209 w 1914525"/>
                <a:gd name="connsiteY512" fmla="*/ 906899 h 1047750"/>
                <a:gd name="connsiteX513" fmla="*/ 1758695 w 1914525"/>
                <a:gd name="connsiteY513" fmla="*/ 907232 h 1047750"/>
                <a:gd name="connsiteX514" fmla="*/ 1759895 w 1914525"/>
                <a:gd name="connsiteY514" fmla="*/ 911064 h 1047750"/>
                <a:gd name="connsiteX515" fmla="*/ 1758980 w 1914525"/>
                <a:gd name="connsiteY515" fmla="*/ 916283 h 1047750"/>
                <a:gd name="connsiteX516" fmla="*/ 1756580 w 1914525"/>
                <a:gd name="connsiteY516" fmla="*/ 918060 h 1047750"/>
                <a:gd name="connsiteX517" fmla="*/ 1757837 w 1914525"/>
                <a:gd name="connsiteY517" fmla="*/ 921003 h 1047750"/>
                <a:gd name="connsiteX518" fmla="*/ 1754637 w 1914525"/>
                <a:gd name="connsiteY518" fmla="*/ 924502 h 1047750"/>
                <a:gd name="connsiteX519" fmla="*/ 1756009 w 1914525"/>
                <a:gd name="connsiteY519" fmla="*/ 926334 h 1047750"/>
                <a:gd name="connsiteX520" fmla="*/ 1761095 w 1914525"/>
                <a:gd name="connsiteY520" fmla="*/ 925445 h 1047750"/>
                <a:gd name="connsiteX521" fmla="*/ 1761381 w 1914525"/>
                <a:gd name="connsiteY521" fmla="*/ 928722 h 1047750"/>
                <a:gd name="connsiteX522" fmla="*/ 1764581 w 1914525"/>
                <a:gd name="connsiteY522" fmla="*/ 930610 h 1047750"/>
                <a:gd name="connsiteX523" fmla="*/ 1761438 w 1914525"/>
                <a:gd name="connsiteY523" fmla="*/ 935163 h 1047750"/>
                <a:gd name="connsiteX524" fmla="*/ 1760809 w 1914525"/>
                <a:gd name="connsiteY524" fmla="*/ 941716 h 1047750"/>
                <a:gd name="connsiteX525" fmla="*/ 1762124 w 1914525"/>
                <a:gd name="connsiteY525" fmla="*/ 944325 h 1047750"/>
                <a:gd name="connsiteX526" fmla="*/ 1756351 w 1914525"/>
                <a:gd name="connsiteY526" fmla="*/ 944548 h 1047750"/>
                <a:gd name="connsiteX527" fmla="*/ 1754408 w 1914525"/>
                <a:gd name="connsiteY527" fmla="*/ 941105 h 1047750"/>
                <a:gd name="connsiteX528" fmla="*/ 1749779 w 1914525"/>
                <a:gd name="connsiteY528" fmla="*/ 943382 h 1047750"/>
                <a:gd name="connsiteX529" fmla="*/ 1741835 w 1914525"/>
                <a:gd name="connsiteY529" fmla="*/ 951767 h 1047750"/>
                <a:gd name="connsiteX530" fmla="*/ 1735834 w 1914525"/>
                <a:gd name="connsiteY530" fmla="*/ 955042 h 1047750"/>
                <a:gd name="connsiteX531" fmla="*/ 1735320 w 1914525"/>
                <a:gd name="connsiteY531" fmla="*/ 959207 h 1047750"/>
                <a:gd name="connsiteX532" fmla="*/ 1732062 w 1914525"/>
                <a:gd name="connsiteY532" fmla="*/ 959040 h 1047750"/>
                <a:gd name="connsiteX533" fmla="*/ 1730805 w 1914525"/>
                <a:gd name="connsiteY533" fmla="*/ 951544 h 1047750"/>
                <a:gd name="connsiteX534" fmla="*/ 1727033 w 1914525"/>
                <a:gd name="connsiteY534" fmla="*/ 952211 h 1047750"/>
                <a:gd name="connsiteX535" fmla="*/ 1723718 w 1914525"/>
                <a:gd name="connsiteY535" fmla="*/ 946602 h 1047750"/>
                <a:gd name="connsiteX536" fmla="*/ 1717718 w 1914525"/>
                <a:gd name="connsiteY536" fmla="*/ 944159 h 1047750"/>
                <a:gd name="connsiteX537" fmla="*/ 1712288 w 1914525"/>
                <a:gd name="connsiteY537" fmla="*/ 945214 h 1047750"/>
                <a:gd name="connsiteX538" fmla="*/ 1708631 w 1914525"/>
                <a:gd name="connsiteY538" fmla="*/ 943548 h 1047750"/>
                <a:gd name="connsiteX539" fmla="*/ 1706230 w 1914525"/>
                <a:gd name="connsiteY539" fmla="*/ 939217 h 1047750"/>
                <a:gd name="connsiteX540" fmla="*/ 1699487 w 1914525"/>
                <a:gd name="connsiteY540" fmla="*/ 936496 h 1047750"/>
                <a:gd name="connsiteX541" fmla="*/ 1697544 w 1914525"/>
                <a:gd name="connsiteY541" fmla="*/ 937384 h 1047750"/>
                <a:gd name="connsiteX542" fmla="*/ 1692400 w 1914525"/>
                <a:gd name="connsiteY542" fmla="*/ 932553 h 1047750"/>
                <a:gd name="connsiteX543" fmla="*/ 1691314 w 1914525"/>
                <a:gd name="connsiteY543" fmla="*/ 929444 h 1047750"/>
                <a:gd name="connsiteX544" fmla="*/ 1683427 w 1914525"/>
                <a:gd name="connsiteY544" fmla="*/ 924113 h 1047750"/>
                <a:gd name="connsiteX545" fmla="*/ 1679827 w 1914525"/>
                <a:gd name="connsiteY545" fmla="*/ 924946 h 1047750"/>
                <a:gd name="connsiteX546" fmla="*/ 1676455 w 1914525"/>
                <a:gd name="connsiteY546" fmla="*/ 916950 h 1047750"/>
                <a:gd name="connsiteX547" fmla="*/ 1673026 w 1914525"/>
                <a:gd name="connsiteY547" fmla="*/ 915006 h 1047750"/>
                <a:gd name="connsiteX548" fmla="*/ 1670168 w 1914525"/>
                <a:gd name="connsiteY548" fmla="*/ 916894 h 1047750"/>
                <a:gd name="connsiteX549" fmla="*/ 1670454 w 1914525"/>
                <a:gd name="connsiteY549" fmla="*/ 919559 h 1047750"/>
                <a:gd name="connsiteX550" fmla="*/ 1667539 w 1914525"/>
                <a:gd name="connsiteY550" fmla="*/ 919559 h 1047750"/>
                <a:gd name="connsiteX551" fmla="*/ 1661139 w 1914525"/>
                <a:gd name="connsiteY551" fmla="*/ 917283 h 1047750"/>
                <a:gd name="connsiteX552" fmla="*/ 1659024 w 1914525"/>
                <a:gd name="connsiteY552" fmla="*/ 908010 h 1047750"/>
                <a:gd name="connsiteX553" fmla="*/ 1651480 w 1914525"/>
                <a:gd name="connsiteY553" fmla="*/ 909620 h 1047750"/>
                <a:gd name="connsiteX554" fmla="*/ 1642565 w 1914525"/>
                <a:gd name="connsiteY554" fmla="*/ 909675 h 1047750"/>
                <a:gd name="connsiteX555" fmla="*/ 1640393 w 1914525"/>
                <a:gd name="connsiteY555" fmla="*/ 911674 h 1047750"/>
                <a:gd name="connsiteX556" fmla="*/ 1632449 w 1914525"/>
                <a:gd name="connsiteY556" fmla="*/ 911175 h 1047750"/>
                <a:gd name="connsiteX557" fmla="*/ 1627534 w 1914525"/>
                <a:gd name="connsiteY557" fmla="*/ 906732 h 1047750"/>
                <a:gd name="connsiteX558" fmla="*/ 1624905 w 1914525"/>
                <a:gd name="connsiteY558" fmla="*/ 906621 h 1047750"/>
                <a:gd name="connsiteX559" fmla="*/ 1624162 w 1914525"/>
                <a:gd name="connsiteY559" fmla="*/ 902734 h 1047750"/>
                <a:gd name="connsiteX560" fmla="*/ 1621819 w 1914525"/>
                <a:gd name="connsiteY560" fmla="*/ 900680 h 1047750"/>
                <a:gd name="connsiteX561" fmla="*/ 1617876 w 1914525"/>
                <a:gd name="connsiteY561" fmla="*/ 900957 h 1047750"/>
                <a:gd name="connsiteX562" fmla="*/ 1613761 w 1914525"/>
                <a:gd name="connsiteY562" fmla="*/ 903567 h 1047750"/>
                <a:gd name="connsiteX563" fmla="*/ 1609360 w 1914525"/>
                <a:gd name="connsiteY563" fmla="*/ 903067 h 1047750"/>
                <a:gd name="connsiteX564" fmla="*/ 1603245 w 1914525"/>
                <a:gd name="connsiteY564" fmla="*/ 905289 h 1047750"/>
                <a:gd name="connsiteX565" fmla="*/ 1589700 w 1914525"/>
                <a:gd name="connsiteY565" fmla="*/ 912785 h 1047750"/>
                <a:gd name="connsiteX566" fmla="*/ 1581299 w 1914525"/>
                <a:gd name="connsiteY566" fmla="*/ 915006 h 1047750"/>
                <a:gd name="connsiteX567" fmla="*/ 1577527 w 1914525"/>
                <a:gd name="connsiteY567" fmla="*/ 917061 h 1047750"/>
                <a:gd name="connsiteX568" fmla="*/ 1575184 w 1914525"/>
                <a:gd name="connsiteY568" fmla="*/ 920448 h 1047750"/>
                <a:gd name="connsiteX569" fmla="*/ 1573412 w 1914525"/>
                <a:gd name="connsiteY569" fmla="*/ 927722 h 1047750"/>
                <a:gd name="connsiteX570" fmla="*/ 1571183 w 1914525"/>
                <a:gd name="connsiteY570" fmla="*/ 930165 h 1047750"/>
                <a:gd name="connsiteX571" fmla="*/ 1567240 w 1914525"/>
                <a:gd name="connsiteY571" fmla="*/ 938328 h 1047750"/>
                <a:gd name="connsiteX572" fmla="*/ 1546895 w 1914525"/>
                <a:gd name="connsiteY572" fmla="*/ 948768 h 1047750"/>
                <a:gd name="connsiteX573" fmla="*/ 1542094 w 1914525"/>
                <a:gd name="connsiteY573" fmla="*/ 949989 h 1047750"/>
                <a:gd name="connsiteX574" fmla="*/ 1535807 w 1914525"/>
                <a:gd name="connsiteY574" fmla="*/ 953821 h 1047750"/>
                <a:gd name="connsiteX575" fmla="*/ 1530092 w 1914525"/>
                <a:gd name="connsiteY575" fmla="*/ 958985 h 1047750"/>
                <a:gd name="connsiteX576" fmla="*/ 1525520 w 1914525"/>
                <a:gd name="connsiteY576" fmla="*/ 960484 h 1047750"/>
                <a:gd name="connsiteX577" fmla="*/ 1520377 w 1914525"/>
                <a:gd name="connsiteY577" fmla="*/ 963594 h 1047750"/>
                <a:gd name="connsiteX578" fmla="*/ 1514947 w 1914525"/>
                <a:gd name="connsiteY578" fmla="*/ 965204 h 1047750"/>
                <a:gd name="connsiteX579" fmla="*/ 1509175 w 1914525"/>
                <a:gd name="connsiteY579" fmla="*/ 968703 h 1047750"/>
                <a:gd name="connsiteX580" fmla="*/ 1496602 w 1914525"/>
                <a:gd name="connsiteY580" fmla="*/ 974367 h 1047750"/>
                <a:gd name="connsiteX581" fmla="*/ 1492259 w 1914525"/>
                <a:gd name="connsiteY581" fmla="*/ 973756 h 1047750"/>
                <a:gd name="connsiteX582" fmla="*/ 1489058 w 1914525"/>
                <a:gd name="connsiteY582" fmla="*/ 975533 h 1047750"/>
                <a:gd name="connsiteX583" fmla="*/ 1485001 w 1914525"/>
                <a:gd name="connsiteY583" fmla="*/ 975089 h 1047750"/>
                <a:gd name="connsiteX584" fmla="*/ 1480657 w 1914525"/>
                <a:gd name="connsiteY584" fmla="*/ 976199 h 1047750"/>
                <a:gd name="connsiteX585" fmla="*/ 1473628 w 1914525"/>
                <a:gd name="connsiteY585" fmla="*/ 975921 h 1047750"/>
                <a:gd name="connsiteX586" fmla="*/ 1468370 w 1914525"/>
                <a:gd name="connsiteY586" fmla="*/ 980641 h 1047750"/>
                <a:gd name="connsiteX587" fmla="*/ 1461569 w 1914525"/>
                <a:gd name="connsiteY587" fmla="*/ 988804 h 1047750"/>
                <a:gd name="connsiteX588" fmla="*/ 1453168 w 1914525"/>
                <a:gd name="connsiteY588" fmla="*/ 997467 h 1047750"/>
                <a:gd name="connsiteX589" fmla="*/ 1445166 w 1914525"/>
                <a:gd name="connsiteY589" fmla="*/ 1004796 h 1047750"/>
                <a:gd name="connsiteX590" fmla="*/ 1433908 w 1914525"/>
                <a:gd name="connsiteY590" fmla="*/ 1019067 h 1047750"/>
                <a:gd name="connsiteX591" fmla="*/ 1433222 w 1914525"/>
                <a:gd name="connsiteY591" fmla="*/ 1031839 h 1047750"/>
                <a:gd name="connsiteX592" fmla="*/ 1430936 w 1914525"/>
                <a:gd name="connsiteY592" fmla="*/ 1034005 h 1047750"/>
                <a:gd name="connsiteX593" fmla="*/ 1424421 w 1914525"/>
                <a:gd name="connsiteY593" fmla="*/ 1035004 h 1047750"/>
                <a:gd name="connsiteX594" fmla="*/ 1413105 w 1914525"/>
                <a:gd name="connsiteY594" fmla="*/ 1041279 h 1047750"/>
                <a:gd name="connsiteX595" fmla="*/ 1407790 w 1914525"/>
                <a:gd name="connsiteY595" fmla="*/ 1043056 h 1047750"/>
                <a:gd name="connsiteX596" fmla="*/ 1376700 w 1914525"/>
                <a:gd name="connsiteY596" fmla="*/ 1046332 h 1047750"/>
                <a:gd name="connsiteX597" fmla="*/ 1365442 w 1914525"/>
                <a:gd name="connsiteY597" fmla="*/ 1049109 h 1047750"/>
                <a:gd name="connsiteX598" fmla="*/ 1359784 w 1914525"/>
                <a:gd name="connsiteY598" fmla="*/ 1048720 h 1047750"/>
                <a:gd name="connsiteX599" fmla="*/ 1346696 w 1914525"/>
                <a:gd name="connsiteY599" fmla="*/ 1045555 h 1047750"/>
                <a:gd name="connsiteX600" fmla="*/ 1336809 w 1914525"/>
                <a:gd name="connsiteY600" fmla="*/ 1047554 h 1047750"/>
                <a:gd name="connsiteX601" fmla="*/ 1325607 w 1914525"/>
                <a:gd name="connsiteY601" fmla="*/ 1042056 h 1047750"/>
                <a:gd name="connsiteX602" fmla="*/ 1322350 w 1914525"/>
                <a:gd name="connsiteY602" fmla="*/ 1041557 h 1047750"/>
                <a:gd name="connsiteX603" fmla="*/ 1313263 w 1914525"/>
                <a:gd name="connsiteY603" fmla="*/ 1042723 h 1047750"/>
                <a:gd name="connsiteX604" fmla="*/ 1308405 w 1914525"/>
                <a:gd name="connsiteY604" fmla="*/ 1044777 h 1047750"/>
                <a:gd name="connsiteX605" fmla="*/ 1299890 w 1914525"/>
                <a:gd name="connsiteY605" fmla="*/ 1046776 h 1047750"/>
                <a:gd name="connsiteX606" fmla="*/ 1288860 w 1914525"/>
                <a:gd name="connsiteY606" fmla="*/ 1047832 h 1047750"/>
                <a:gd name="connsiteX607" fmla="*/ 1280687 w 1914525"/>
                <a:gd name="connsiteY607" fmla="*/ 1050164 h 1047750"/>
                <a:gd name="connsiteX608" fmla="*/ 1272458 w 1914525"/>
                <a:gd name="connsiteY608" fmla="*/ 1051719 h 1047750"/>
                <a:gd name="connsiteX609" fmla="*/ 1273886 w 1914525"/>
                <a:gd name="connsiteY609" fmla="*/ 1040779 h 1047750"/>
                <a:gd name="connsiteX610" fmla="*/ 1269371 w 1914525"/>
                <a:gd name="connsiteY610" fmla="*/ 1032339 h 1047750"/>
                <a:gd name="connsiteX611" fmla="*/ 1266400 w 1914525"/>
                <a:gd name="connsiteY611" fmla="*/ 1031117 h 1047750"/>
                <a:gd name="connsiteX612" fmla="*/ 1264799 w 1914525"/>
                <a:gd name="connsiteY612" fmla="*/ 1025342 h 1047750"/>
                <a:gd name="connsiteX613" fmla="*/ 1265314 w 1914525"/>
                <a:gd name="connsiteY613" fmla="*/ 1019123 h 1047750"/>
                <a:gd name="connsiteX614" fmla="*/ 1268000 w 1914525"/>
                <a:gd name="connsiteY614" fmla="*/ 1016791 h 1047750"/>
                <a:gd name="connsiteX615" fmla="*/ 1268914 w 1914525"/>
                <a:gd name="connsiteY615" fmla="*/ 1011849 h 1047750"/>
                <a:gd name="connsiteX616" fmla="*/ 1270800 w 1914525"/>
                <a:gd name="connsiteY616" fmla="*/ 1009072 h 1047750"/>
                <a:gd name="connsiteX617" fmla="*/ 1274001 w 1914525"/>
                <a:gd name="connsiteY617" fmla="*/ 1008128 h 1047750"/>
                <a:gd name="connsiteX618" fmla="*/ 1268343 w 1914525"/>
                <a:gd name="connsiteY618" fmla="*/ 995801 h 1047750"/>
                <a:gd name="connsiteX619" fmla="*/ 1264342 w 1914525"/>
                <a:gd name="connsiteY619" fmla="*/ 990248 h 1047750"/>
                <a:gd name="connsiteX620" fmla="*/ 1263313 w 1914525"/>
                <a:gd name="connsiteY620" fmla="*/ 987083 h 1047750"/>
                <a:gd name="connsiteX621" fmla="*/ 1257370 w 1914525"/>
                <a:gd name="connsiteY621" fmla="*/ 988193 h 1047750"/>
                <a:gd name="connsiteX622" fmla="*/ 1247425 w 1914525"/>
                <a:gd name="connsiteY622" fmla="*/ 985528 h 1047750"/>
                <a:gd name="connsiteX623" fmla="*/ 1239482 w 1914525"/>
                <a:gd name="connsiteY623" fmla="*/ 988360 h 1047750"/>
                <a:gd name="connsiteX624" fmla="*/ 1236224 w 1914525"/>
                <a:gd name="connsiteY624" fmla="*/ 987860 h 1047750"/>
                <a:gd name="connsiteX625" fmla="*/ 1231080 w 1914525"/>
                <a:gd name="connsiteY625" fmla="*/ 983695 h 1047750"/>
                <a:gd name="connsiteX626" fmla="*/ 1227709 w 1914525"/>
                <a:gd name="connsiteY626" fmla="*/ 983473 h 1047750"/>
                <a:gd name="connsiteX627" fmla="*/ 1223822 w 1914525"/>
                <a:gd name="connsiteY627" fmla="*/ 980197 h 1047750"/>
                <a:gd name="connsiteX628" fmla="*/ 1221936 w 1914525"/>
                <a:gd name="connsiteY628" fmla="*/ 975866 h 1047750"/>
                <a:gd name="connsiteX629" fmla="*/ 1223594 w 1914525"/>
                <a:gd name="connsiteY629" fmla="*/ 974089 h 1047750"/>
                <a:gd name="connsiteX630" fmla="*/ 1221708 w 1914525"/>
                <a:gd name="connsiteY630" fmla="*/ 971090 h 1047750"/>
                <a:gd name="connsiteX631" fmla="*/ 1222508 w 1914525"/>
                <a:gd name="connsiteY631" fmla="*/ 968647 h 1047750"/>
                <a:gd name="connsiteX632" fmla="*/ 1227309 w 1914525"/>
                <a:gd name="connsiteY632" fmla="*/ 964316 h 1047750"/>
                <a:gd name="connsiteX633" fmla="*/ 1229137 w 1914525"/>
                <a:gd name="connsiteY633" fmla="*/ 956542 h 1047750"/>
                <a:gd name="connsiteX634" fmla="*/ 1226166 w 1914525"/>
                <a:gd name="connsiteY634" fmla="*/ 950989 h 1047750"/>
                <a:gd name="connsiteX635" fmla="*/ 1220050 w 1914525"/>
                <a:gd name="connsiteY635" fmla="*/ 950878 h 1047750"/>
                <a:gd name="connsiteX636" fmla="*/ 1221593 w 1914525"/>
                <a:gd name="connsiteY636" fmla="*/ 947213 h 1047750"/>
                <a:gd name="connsiteX637" fmla="*/ 1226966 w 1914525"/>
                <a:gd name="connsiteY637" fmla="*/ 947046 h 1047750"/>
                <a:gd name="connsiteX638" fmla="*/ 1226280 w 1914525"/>
                <a:gd name="connsiteY638" fmla="*/ 943437 h 1047750"/>
                <a:gd name="connsiteX639" fmla="*/ 1220793 w 1914525"/>
                <a:gd name="connsiteY639" fmla="*/ 941771 h 1047750"/>
                <a:gd name="connsiteX640" fmla="*/ 1214678 w 1914525"/>
                <a:gd name="connsiteY640" fmla="*/ 938606 h 1047750"/>
                <a:gd name="connsiteX641" fmla="*/ 1215021 w 1914525"/>
                <a:gd name="connsiteY641" fmla="*/ 934997 h 1047750"/>
                <a:gd name="connsiteX642" fmla="*/ 1212678 w 1914525"/>
                <a:gd name="connsiteY642" fmla="*/ 931720 h 1047750"/>
                <a:gd name="connsiteX643" fmla="*/ 1198276 w 1914525"/>
                <a:gd name="connsiteY643" fmla="*/ 925945 h 1047750"/>
                <a:gd name="connsiteX644" fmla="*/ 1192904 w 1914525"/>
                <a:gd name="connsiteY644" fmla="*/ 935108 h 1047750"/>
                <a:gd name="connsiteX645" fmla="*/ 1189589 w 1914525"/>
                <a:gd name="connsiteY645" fmla="*/ 933164 h 1047750"/>
                <a:gd name="connsiteX646" fmla="*/ 1184617 w 1914525"/>
                <a:gd name="connsiteY646" fmla="*/ 935330 h 1047750"/>
                <a:gd name="connsiteX647" fmla="*/ 1183245 w 1914525"/>
                <a:gd name="connsiteY647" fmla="*/ 939605 h 1047750"/>
                <a:gd name="connsiteX648" fmla="*/ 1183931 w 1914525"/>
                <a:gd name="connsiteY648" fmla="*/ 943104 h 1047750"/>
                <a:gd name="connsiteX649" fmla="*/ 1180045 w 1914525"/>
                <a:gd name="connsiteY649" fmla="*/ 948157 h 1047750"/>
                <a:gd name="connsiteX650" fmla="*/ 1171930 w 1914525"/>
                <a:gd name="connsiteY650" fmla="*/ 946991 h 1047750"/>
                <a:gd name="connsiteX651" fmla="*/ 1166272 w 1914525"/>
                <a:gd name="connsiteY651" fmla="*/ 942493 h 1047750"/>
                <a:gd name="connsiteX652" fmla="*/ 1167358 w 1914525"/>
                <a:gd name="connsiteY652" fmla="*/ 938773 h 1047750"/>
                <a:gd name="connsiteX653" fmla="*/ 1165986 w 1914525"/>
                <a:gd name="connsiteY653" fmla="*/ 936885 h 1047750"/>
                <a:gd name="connsiteX654" fmla="*/ 1159928 w 1914525"/>
                <a:gd name="connsiteY654" fmla="*/ 937662 h 1047750"/>
                <a:gd name="connsiteX655" fmla="*/ 1155927 w 1914525"/>
                <a:gd name="connsiteY655" fmla="*/ 935274 h 1047750"/>
                <a:gd name="connsiteX656" fmla="*/ 1151584 w 1914525"/>
                <a:gd name="connsiteY656" fmla="*/ 930443 h 1047750"/>
                <a:gd name="connsiteX657" fmla="*/ 1151184 w 1914525"/>
                <a:gd name="connsiteY657" fmla="*/ 927778 h 1047750"/>
                <a:gd name="connsiteX658" fmla="*/ 1145526 w 1914525"/>
                <a:gd name="connsiteY658" fmla="*/ 926445 h 1047750"/>
                <a:gd name="connsiteX659" fmla="*/ 1141868 w 1914525"/>
                <a:gd name="connsiteY659" fmla="*/ 924002 h 1047750"/>
                <a:gd name="connsiteX660" fmla="*/ 1131639 w 1914525"/>
                <a:gd name="connsiteY660" fmla="*/ 929777 h 1047750"/>
                <a:gd name="connsiteX661" fmla="*/ 1129581 w 1914525"/>
                <a:gd name="connsiteY661" fmla="*/ 927389 h 1047750"/>
                <a:gd name="connsiteX662" fmla="*/ 1124437 w 1914525"/>
                <a:gd name="connsiteY662" fmla="*/ 925501 h 1047750"/>
                <a:gd name="connsiteX663" fmla="*/ 1121237 w 1914525"/>
                <a:gd name="connsiteY663" fmla="*/ 927334 h 1047750"/>
                <a:gd name="connsiteX664" fmla="*/ 1117294 w 1914525"/>
                <a:gd name="connsiteY664" fmla="*/ 925390 h 1047750"/>
                <a:gd name="connsiteX665" fmla="*/ 1112379 w 1914525"/>
                <a:gd name="connsiteY665" fmla="*/ 925612 h 1047750"/>
                <a:gd name="connsiteX666" fmla="*/ 1110836 w 1914525"/>
                <a:gd name="connsiteY666" fmla="*/ 922669 h 1047750"/>
                <a:gd name="connsiteX667" fmla="*/ 1104321 w 1914525"/>
                <a:gd name="connsiteY667" fmla="*/ 915839 h 1047750"/>
                <a:gd name="connsiteX668" fmla="*/ 1098262 w 1914525"/>
                <a:gd name="connsiteY668" fmla="*/ 916783 h 1047750"/>
                <a:gd name="connsiteX669" fmla="*/ 1094376 w 1914525"/>
                <a:gd name="connsiteY669" fmla="*/ 915006 h 1047750"/>
                <a:gd name="connsiteX670" fmla="*/ 1092205 w 1914525"/>
                <a:gd name="connsiteY670" fmla="*/ 912285 h 1047750"/>
                <a:gd name="connsiteX671" fmla="*/ 1088318 w 1914525"/>
                <a:gd name="connsiteY671" fmla="*/ 911952 h 1047750"/>
                <a:gd name="connsiteX672" fmla="*/ 1086318 w 1914525"/>
                <a:gd name="connsiteY672" fmla="*/ 917116 h 1047750"/>
                <a:gd name="connsiteX673" fmla="*/ 1083518 w 1914525"/>
                <a:gd name="connsiteY673" fmla="*/ 915672 h 1047750"/>
                <a:gd name="connsiteX674" fmla="*/ 1079860 w 1914525"/>
                <a:gd name="connsiteY674" fmla="*/ 917616 h 1047750"/>
                <a:gd name="connsiteX675" fmla="*/ 1078374 w 1914525"/>
                <a:gd name="connsiteY675" fmla="*/ 914895 h 1047750"/>
                <a:gd name="connsiteX676" fmla="*/ 1074545 w 1914525"/>
                <a:gd name="connsiteY676" fmla="*/ 912119 h 1047750"/>
                <a:gd name="connsiteX677" fmla="*/ 1067630 w 1914525"/>
                <a:gd name="connsiteY677" fmla="*/ 912896 h 1047750"/>
                <a:gd name="connsiteX678" fmla="*/ 1064601 w 1914525"/>
                <a:gd name="connsiteY678" fmla="*/ 908731 h 1047750"/>
                <a:gd name="connsiteX679" fmla="*/ 1057229 w 1914525"/>
                <a:gd name="connsiteY679" fmla="*/ 906677 h 1047750"/>
                <a:gd name="connsiteX680" fmla="*/ 1056257 w 1914525"/>
                <a:gd name="connsiteY680" fmla="*/ 911286 h 1047750"/>
                <a:gd name="connsiteX681" fmla="*/ 1050770 w 1914525"/>
                <a:gd name="connsiteY681" fmla="*/ 914118 h 1047750"/>
                <a:gd name="connsiteX682" fmla="*/ 1040140 w 1914525"/>
                <a:gd name="connsiteY682" fmla="*/ 915006 h 1047750"/>
                <a:gd name="connsiteX683" fmla="*/ 1034197 w 1914525"/>
                <a:gd name="connsiteY683" fmla="*/ 922725 h 1047750"/>
                <a:gd name="connsiteX684" fmla="*/ 1031396 w 1914525"/>
                <a:gd name="connsiteY684" fmla="*/ 922947 h 1047750"/>
                <a:gd name="connsiteX685" fmla="*/ 1026824 w 1914525"/>
                <a:gd name="connsiteY685" fmla="*/ 928666 h 1047750"/>
                <a:gd name="connsiteX686" fmla="*/ 1025110 w 1914525"/>
                <a:gd name="connsiteY686" fmla="*/ 935330 h 1047750"/>
                <a:gd name="connsiteX687" fmla="*/ 1018823 w 1914525"/>
                <a:gd name="connsiteY687" fmla="*/ 945047 h 1047750"/>
                <a:gd name="connsiteX688" fmla="*/ 1011394 w 1914525"/>
                <a:gd name="connsiteY688" fmla="*/ 947935 h 1047750"/>
                <a:gd name="connsiteX689" fmla="*/ 1006136 w 1914525"/>
                <a:gd name="connsiteY689" fmla="*/ 953377 h 1047750"/>
                <a:gd name="connsiteX690" fmla="*/ 1001107 w 1914525"/>
                <a:gd name="connsiteY690" fmla="*/ 966260 h 1047750"/>
                <a:gd name="connsiteX691" fmla="*/ 996192 w 1914525"/>
                <a:gd name="connsiteY691" fmla="*/ 970480 h 1047750"/>
                <a:gd name="connsiteX692" fmla="*/ 995906 w 1914525"/>
                <a:gd name="connsiteY692" fmla="*/ 972812 h 1047750"/>
                <a:gd name="connsiteX693" fmla="*/ 999106 w 1914525"/>
                <a:gd name="connsiteY693" fmla="*/ 976643 h 1047750"/>
                <a:gd name="connsiteX694" fmla="*/ 994077 w 1914525"/>
                <a:gd name="connsiteY694" fmla="*/ 980475 h 1047750"/>
                <a:gd name="connsiteX695" fmla="*/ 992820 w 1914525"/>
                <a:gd name="connsiteY695" fmla="*/ 987416 h 1047750"/>
                <a:gd name="connsiteX696" fmla="*/ 996249 w 1914525"/>
                <a:gd name="connsiteY696" fmla="*/ 990581 h 1047750"/>
                <a:gd name="connsiteX697" fmla="*/ 1000935 w 1914525"/>
                <a:gd name="connsiteY697" fmla="*/ 997633 h 1047750"/>
                <a:gd name="connsiteX698" fmla="*/ 998135 w 1914525"/>
                <a:gd name="connsiteY698" fmla="*/ 1003353 h 1047750"/>
                <a:gd name="connsiteX699" fmla="*/ 991162 w 1914525"/>
                <a:gd name="connsiteY699" fmla="*/ 1006684 h 1047750"/>
                <a:gd name="connsiteX700" fmla="*/ 990248 w 1914525"/>
                <a:gd name="connsiteY700" fmla="*/ 1011571 h 1047750"/>
                <a:gd name="connsiteX701" fmla="*/ 982533 w 1914525"/>
                <a:gd name="connsiteY701" fmla="*/ 1014847 h 1047750"/>
                <a:gd name="connsiteX702" fmla="*/ 978589 w 1914525"/>
                <a:gd name="connsiteY702" fmla="*/ 1009350 h 1047750"/>
                <a:gd name="connsiteX703" fmla="*/ 975789 w 1914525"/>
                <a:gd name="connsiteY703" fmla="*/ 1008184 h 1047750"/>
                <a:gd name="connsiteX704" fmla="*/ 976589 w 1914525"/>
                <a:gd name="connsiteY704" fmla="*/ 1002686 h 1047750"/>
                <a:gd name="connsiteX705" fmla="*/ 974817 w 1914525"/>
                <a:gd name="connsiteY705" fmla="*/ 1002464 h 1047750"/>
                <a:gd name="connsiteX706" fmla="*/ 971674 w 1914525"/>
                <a:gd name="connsiteY706" fmla="*/ 996800 h 1047750"/>
                <a:gd name="connsiteX707" fmla="*/ 968931 w 1914525"/>
                <a:gd name="connsiteY707" fmla="*/ 997189 h 1047750"/>
                <a:gd name="connsiteX708" fmla="*/ 966245 w 1914525"/>
                <a:gd name="connsiteY708" fmla="*/ 994301 h 1047750"/>
                <a:gd name="connsiteX709" fmla="*/ 963844 w 1914525"/>
                <a:gd name="connsiteY709" fmla="*/ 987860 h 1047750"/>
                <a:gd name="connsiteX710" fmla="*/ 965216 w 1914525"/>
                <a:gd name="connsiteY710" fmla="*/ 982196 h 1047750"/>
                <a:gd name="connsiteX711" fmla="*/ 962701 w 1914525"/>
                <a:gd name="connsiteY711" fmla="*/ 977754 h 1047750"/>
                <a:gd name="connsiteX712" fmla="*/ 966645 w 1914525"/>
                <a:gd name="connsiteY712" fmla="*/ 973256 h 1047750"/>
                <a:gd name="connsiteX713" fmla="*/ 966931 w 1914525"/>
                <a:gd name="connsiteY713" fmla="*/ 969647 h 1047750"/>
                <a:gd name="connsiteX714" fmla="*/ 970245 w 1914525"/>
                <a:gd name="connsiteY714" fmla="*/ 966537 h 1047750"/>
                <a:gd name="connsiteX715" fmla="*/ 970074 w 1914525"/>
                <a:gd name="connsiteY715" fmla="*/ 962372 h 1047750"/>
                <a:gd name="connsiteX716" fmla="*/ 971960 w 1914525"/>
                <a:gd name="connsiteY716" fmla="*/ 958985 h 1047750"/>
                <a:gd name="connsiteX717" fmla="*/ 971274 w 1914525"/>
                <a:gd name="connsiteY717" fmla="*/ 951767 h 1047750"/>
                <a:gd name="connsiteX718" fmla="*/ 973617 w 1914525"/>
                <a:gd name="connsiteY718" fmla="*/ 948101 h 1047750"/>
                <a:gd name="connsiteX719" fmla="*/ 971388 w 1914525"/>
                <a:gd name="connsiteY719" fmla="*/ 940272 h 1047750"/>
                <a:gd name="connsiteX720" fmla="*/ 969731 w 1914525"/>
                <a:gd name="connsiteY720" fmla="*/ 940272 h 1047750"/>
                <a:gd name="connsiteX721" fmla="*/ 969388 w 1914525"/>
                <a:gd name="connsiteY721" fmla="*/ 931387 h 1047750"/>
                <a:gd name="connsiteX722" fmla="*/ 966530 w 1914525"/>
                <a:gd name="connsiteY722" fmla="*/ 930110 h 1047750"/>
                <a:gd name="connsiteX723" fmla="*/ 962073 w 1914525"/>
                <a:gd name="connsiteY723" fmla="*/ 924835 h 1047750"/>
                <a:gd name="connsiteX724" fmla="*/ 953900 w 1914525"/>
                <a:gd name="connsiteY724" fmla="*/ 924835 h 1047750"/>
                <a:gd name="connsiteX725" fmla="*/ 951043 w 1914525"/>
                <a:gd name="connsiteY725" fmla="*/ 920337 h 1047750"/>
                <a:gd name="connsiteX726" fmla="*/ 948757 w 1914525"/>
                <a:gd name="connsiteY726" fmla="*/ 922392 h 1047750"/>
                <a:gd name="connsiteX727" fmla="*/ 943613 w 1914525"/>
                <a:gd name="connsiteY727" fmla="*/ 923280 h 1047750"/>
                <a:gd name="connsiteX728" fmla="*/ 942584 w 1914525"/>
                <a:gd name="connsiteY728" fmla="*/ 929111 h 1047750"/>
                <a:gd name="connsiteX729" fmla="*/ 937384 w 1914525"/>
                <a:gd name="connsiteY729" fmla="*/ 927722 h 1047750"/>
                <a:gd name="connsiteX730" fmla="*/ 934698 w 1914525"/>
                <a:gd name="connsiteY730" fmla="*/ 930999 h 1047750"/>
                <a:gd name="connsiteX731" fmla="*/ 931383 w 1914525"/>
                <a:gd name="connsiteY731" fmla="*/ 931720 h 1047750"/>
                <a:gd name="connsiteX732" fmla="*/ 928411 w 1914525"/>
                <a:gd name="connsiteY732" fmla="*/ 934441 h 1047750"/>
                <a:gd name="connsiteX733" fmla="*/ 924353 w 1914525"/>
                <a:gd name="connsiteY733" fmla="*/ 933442 h 1047750"/>
                <a:gd name="connsiteX734" fmla="*/ 914752 w 1914525"/>
                <a:gd name="connsiteY734" fmla="*/ 938384 h 1047750"/>
                <a:gd name="connsiteX735" fmla="*/ 913666 w 1914525"/>
                <a:gd name="connsiteY735" fmla="*/ 935441 h 1047750"/>
                <a:gd name="connsiteX736" fmla="*/ 910066 w 1914525"/>
                <a:gd name="connsiteY736" fmla="*/ 937995 h 1047750"/>
                <a:gd name="connsiteX737" fmla="*/ 905722 w 1914525"/>
                <a:gd name="connsiteY737" fmla="*/ 936440 h 1047750"/>
                <a:gd name="connsiteX738" fmla="*/ 902350 w 1914525"/>
                <a:gd name="connsiteY738" fmla="*/ 940938 h 1047750"/>
                <a:gd name="connsiteX739" fmla="*/ 903951 w 1914525"/>
                <a:gd name="connsiteY739" fmla="*/ 944770 h 1047750"/>
                <a:gd name="connsiteX740" fmla="*/ 901550 w 1914525"/>
                <a:gd name="connsiteY740" fmla="*/ 946213 h 1047750"/>
                <a:gd name="connsiteX741" fmla="*/ 899607 w 1914525"/>
                <a:gd name="connsiteY741" fmla="*/ 944048 h 1047750"/>
                <a:gd name="connsiteX742" fmla="*/ 894635 w 1914525"/>
                <a:gd name="connsiteY742" fmla="*/ 942326 h 1047750"/>
                <a:gd name="connsiteX743" fmla="*/ 889549 w 1914525"/>
                <a:gd name="connsiteY743" fmla="*/ 944159 h 1047750"/>
                <a:gd name="connsiteX744" fmla="*/ 884748 w 1914525"/>
                <a:gd name="connsiteY744" fmla="*/ 941549 h 1047750"/>
                <a:gd name="connsiteX745" fmla="*/ 875089 w 1914525"/>
                <a:gd name="connsiteY745" fmla="*/ 939605 h 1047750"/>
                <a:gd name="connsiteX746" fmla="*/ 870975 w 1914525"/>
                <a:gd name="connsiteY746" fmla="*/ 943493 h 1047750"/>
                <a:gd name="connsiteX747" fmla="*/ 870575 w 1914525"/>
                <a:gd name="connsiteY747" fmla="*/ 946713 h 1047750"/>
                <a:gd name="connsiteX748" fmla="*/ 865888 w 1914525"/>
                <a:gd name="connsiteY748" fmla="*/ 952710 h 1047750"/>
                <a:gd name="connsiteX749" fmla="*/ 860402 w 1914525"/>
                <a:gd name="connsiteY749" fmla="*/ 951989 h 1047750"/>
                <a:gd name="connsiteX750" fmla="*/ 860573 w 1914525"/>
                <a:gd name="connsiteY750" fmla="*/ 949656 h 1047750"/>
                <a:gd name="connsiteX751" fmla="*/ 853887 w 1914525"/>
                <a:gd name="connsiteY751" fmla="*/ 951489 h 1047750"/>
                <a:gd name="connsiteX752" fmla="*/ 852286 w 1914525"/>
                <a:gd name="connsiteY752" fmla="*/ 946769 h 1047750"/>
                <a:gd name="connsiteX753" fmla="*/ 841028 w 1914525"/>
                <a:gd name="connsiteY753" fmla="*/ 950822 h 1047750"/>
                <a:gd name="connsiteX754" fmla="*/ 837199 w 1914525"/>
                <a:gd name="connsiteY754" fmla="*/ 950323 h 1047750"/>
                <a:gd name="connsiteX755" fmla="*/ 837542 w 1914525"/>
                <a:gd name="connsiteY755" fmla="*/ 947046 h 1047750"/>
                <a:gd name="connsiteX756" fmla="*/ 832169 w 1914525"/>
                <a:gd name="connsiteY756" fmla="*/ 950489 h 1047750"/>
                <a:gd name="connsiteX757" fmla="*/ 827826 w 1914525"/>
                <a:gd name="connsiteY757" fmla="*/ 950211 h 1047750"/>
                <a:gd name="connsiteX758" fmla="*/ 824454 w 1914525"/>
                <a:gd name="connsiteY758" fmla="*/ 948268 h 1047750"/>
                <a:gd name="connsiteX759" fmla="*/ 821539 w 1914525"/>
                <a:gd name="connsiteY759" fmla="*/ 948879 h 1047750"/>
                <a:gd name="connsiteX760" fmla="*/ 819539 w 1914525"/>
                <a:gd name="connsiteY760" fmla="*/ 951655 h 1047750"/>
                <a:gd name="connsiteX761" fmla="*/ 814510 w 1914525"/>
                <a:gd name="connsiteY761" fmla="*/ 951100 h 1047750"/>
                <a:gd name="connsiteX762" fmla="*/ 809366 w 1914525"/>
                <a:gd name="connsiteY762" fmla="*/ 948768 h 1047750"/>
                <a:gd name="connsiteX763" fmla="*/ 805880 w 1914525"/>
                <a:gd name="connsiteY763" fmla="*/ 941383 h 1047750"/>
                <a:gd name="connsiteX764" fmla="*/ 801651 w 1914525"/>
                <a:gd name="connsiteY764" fmla="*/ 937662 h 1047750"/>
                <a:gd name="connsiteX765" fmla="*/ 792393 w 1914525"/>
                <a:gd name="connsiteY765" fmla="*/ 936718 h 1047750"/>
                <a:gd name="connsiteX766" fmla="*/ 791593 w 1914525"/>
                <a:gd name="connsiteY766" fmla="*/ 933497 h 1047750"/>
                <a:gd name="connsiteX767" fmla="*/ 787763 w 1914525"/>
                <a:gd name="connsiteY767" fmla="*/ 932442 h 1047750"/>
                <a:gd name="connsiteX768" fmla="*/ 785820 w 1914525"/>
                <a:gd name="connsiteY768" fmla="*/ 929666 h 1047750"/>
                <a:gd name="connsiteX769" fmla="*/ 782391 w 1914525"/>
                <a:gd name="connsiteY769" fmla="*/ 930721 h 1047750"/>
                <a:gd name="connsiteX770" fmla="*/ 775819 w 1914525"/>
                <a:gd name="connsiteY770" fmla="*/ 928555 h 1047750"/>
                <a:gd name="connsiteX771" fmla="*/ 776905 w 1914525"/>
                <a:gd name="connsiteY771" fmla="*/ 924724 h 1047750"/>
                <a:gd name="connsiteX772" fmla="*/ 775019 w 1914525"/>
                <a:gd name="connsiteY772" fmla="*/ 922614 h 1047750"/>
                <a:gd name="connsiteX773" fmla="*/ 770561 w 1914525"/>
                <a:gd name="connsiteY773" fmla="*/ 921336 h 1047750"/>
                <a:gd name="connsiteX774" fmla="*/ 767075 w 1914525"/>
                <a:gd name="connsiteY774" fmla="*/ 922336 h 1047750"/>
                <a:gd name="connsiteX775" fmla="*/ 765703 w 1914525"/>
                <a:gd name="connsiteY775" fmla="*/ 924724 h 1047750"/>
                <a:gd name="connsiteX776" fmla="*/ 762331 w 1914525"/>
                <a:gd name="connsiteY776" fmla="*/ 924668 h 1047750"/>
                <a:gd name="connsiteX777" fmla="*/ 761360 w 1914525"/>
                <a:gd name="connsiteY777" fmla="*/ 921725 h 1047750"/>
                <a:gd name="connsiteX778" fmla="*/ 758388 w 1914525"/>
                <a:gd name="connsiteY778" fmla="*/ 921170 h 1047750"/>
                <a:gd name="connsiteX779" fmla="*/ 757416 w 1914525"/>
                <a:gd name="connsiteY779" fmla="*/ 927000 h 1047750"/>
                <a:gd name="connsiteX780" fmla="*/ 755473 w 1914525"/>
                <a:gd name="connsiteY780" fmla="*/ 927334 h 1047750"/>
                <a:gd name="connsiteX781" fmla="*/ 753245 w 1914525"/>
                <a:gd name="connsiteY781" fmla="*/ 932387 h 1047750"/>
                <a:gd name="connsiteX782" fmla="*/ 753359 w 1914525"/>
                <a:gd name="connsiteY782" fmla="*/ 936774 h 1047750"/>
                <a:gd name="connsiteX783" fmla="*/ 749758 w 1914525"/>
                <a:gd name="connsiteY783" fmla="*/ 937829 h 1047750"/>
                <a:gd name="connsiteX784" fmla="*/ 747358 w 1914525"/>
                <a:gd name="connsiteY784" fmla="*/ 941605 h 1047750"/>
                <a:gd name="connsiteX785" fmla="*/ 744100 w 1914525"/>
                <a:gd name="connsiteY785" fmla="*/ 942049 h 1047750"/>
                <a:gd name="connsiteX786" fmla="*/ 742100 w 1914525"/>
                <a:gd name="connsiteY786" fmla="*/ 939717 h 1047750"/>
                <a:gd name="connsiteX787" fmla="*/ 734271 w 1914525"/>
                <a:gd name="connsiteY787" fmla="*/ 937218 h 1047750"/>
                <a:gd name="connsiteX788" fmla="*/ 730956 w 1914525"/>
                <a:gd name="connsiteY788" fmla="*/ 934441 h 1047750"/>
                <a:gd name="connsiteX789" fmla="*/ 727127 w 1914525"/>
                <a:gd name="connsiteY789" fmla="*/ 934719 h 1047750"/>
                <a:gd name="connsiteX790" fmla="*/ 724726 w 1914525"/>
                <a:gd name="connsiteY790" fmla="*/ 923169 h 1047750"/>
                <a:gd name="connsiteX791" fmla="*/ 726384 w 1914525"/>
                <a:gd name="connsiteY791" fmla="*/ 922281 h 1047750"/>
                <a:gd name="connsiteX792" fmla="*/ 723355 w 1914525"/>
                <a:gd name="connsiteY792" fmla="*/ 914451 h 1047750"/>
                <a:gd name="connsiteX793" fmla="*/ 718611 w 1914525"/>
                <a:gd name="connsiteY793" fmla="*/ 919948 h 1047750"/>
                <a:gd name="connsiteX794" fmla="*/ 717525 w 1914525"/>
                <a:gd name="connsiteY794" fmla="*/ 922891 h 1047750"/>
                <a:gd name="connsiteX795" fmla="*/ 713639 w 1914525"/>
                <a:gd name="connsiteY795" fmla="*/ 922558 h 1047750"/>
                <a:gd name="connsiteX796" fmla="*/ 713296 w 1914525"/>
                <a:gd name="connsiteY796" fmla="*/ 930110 h 1047750"/>
                <a:gd name="connsiteX797" fmla="*/ 717240 w 1914525"/>
                <a:gd name="connsiteY797" fmla="*/ 940105 h 1047750"/>
                <a:gd name="connsiteX798" fmla="*/ 710610 w 1914525"/>
                <a:gd name="connsiteY798" fmla="*/ 942437 h 1047750"/>
                <a:gd name="connsiteX799" fmla="*/ 705810 w 1914525"/>
                <a:gd name="connsiteY799" fmla="*/ 941771 h 1047750"/>
                <a:gd name="connsiteX800" fmla="*/ 700895 w 1914525"/>
                <a:gd name="connsiteY800" fmla="*/ 938606 h 1047750"/>
                <a:gd name="connsiteX801" fmla="*/ 703752 w 1914525"/>
                <a:gd name="connsiteY801" fmla="*/ 933664 h 1047750"/>
                <a:gd name="connsiteX802" fmla="*/ 696437 w 1914525"/>
                <a:gd name="connsiteY802" fmla="*/ 926390 h 1047750"/>
                <a:gd name="connsiteX803" fmla="*/ 696208 w 1914525"/>
                <a:gd name="connsiteY803" fmla="*/ 921336 h 1047750"/>
                <a:gd name="connsiteX804" fmla="*/ 693694 w 1914525"/>
                <a:gd name="connsiteY804" fmla="*/ 918893 h 1047750"/>
                <a:gd name="connsiteX805" fmla="*/ 692093 w 1914525"/>
                <a:gd name="connsiteY805" fmla="*/ 913896 h 1047750"/>
                <a:gd name="connsiteX806" fmla="*/ 686264 w 1914525"/>
                <a:gd name="connsiteY806" fmla="*/ 911452 h 1047750"/>
                <a:gd name="connsiteX807" fmla="*/ 682721 w 1914525"/>
                <a:gd name="connsiteY807" fmla="*/ 908065 h 1047750"/>
                <a:gd name="connsiteX808" fmla="*/ 679692 w 1914525"/>
                <a:gd name="connsiteY808" fmla="*/ 892850 h 1047750"/>
                <a:gd name="connsiteX809" fmla="*/ 676148 w 1914525"/>
                <a:gd name="connsiteY809" fmla="*/ 892461 h 1047750"/>
                <a:gd name="connsiteX810" fmla="*/ 673177 w 1914525"/>
                <a:gd name="connsiteY810" fmla="*/ 902179 h 1047750"/>
                <a:gd name="connsiteX811" fmla="*/ 668605 w 1914525"/>
                <a:gd name="connsiteY811" fmla="*/ 905289 h 1047750"/>
                <a:gd name="connsiteX812" fmla="*/ 668719 w 1914525"/>
                <a:gd name="connsiteY812" fmla="*/ 900902 h 1047750"/>
                <a:gd name="connsiteX813" fmla="*/ 661118 w 1914525"/>
                <a:gd name="connsiteY813" fmla="*/ 897626 h 1047750"/>
                <a:gd name="connsiteX814" fmla="*/ 655403 w 1914525"/>
                <a:gd name="connsiteY814" fmla="*/ 897015 h 1047750"/>
                <a:gd name="connsiteX815" fmla="*/ 651402 w 1914525"/>
                <a:gd name="connsiteY815" fmla="*/ 898236 h 1047750"/>
                <a:gd name="connsiteX816" fmla="*/ 648030 w 1914525"/>
                <a:gd name="connsiteY816" fmla="*/ 903178 h 1047750"/>
                <a:gd name="connsiteX817" fmla="*/ 645287 w 1914525"/>
                <a:gd name="connsiteY817" fmla="*/ 900624 h 1047750"/>
                <a:gd name="connsiteX818" fmla="*/ 638086 w 1914525"/>
                <a:gd name="connsiteY818" fmla="*/ 902290 h 1047750"/>
                <a:gd name="connsiteX819" fmla="*/ 632257 w 1914525"/>
                <a:gd name="connsiteY819" fmla="*/ 896348 h 1047750"/>
                <a:gd name="connsiteX820" fmla="*/ 629514 w 1914525"/>
                <a:gd name="connsiteY820" fmla="*/ 897903 h 1047750"/>
                <a:gd name="connsiteX821" fmla="*/ 623341 w 1914525"/>
                <a:gd name="connsiteY821" fmla="*/ 895738 h 1047750"/>
                <a:gd name="connsiteX822" fmla="*/ 624827 w 1914525"/>
                <a:gd name="connsiteY822" fmla="*/ 892239 h 1047750"/>
                <a:gd name="connsiteX823" fmla="*/ 622884 w 1914525"/>
                <a:gd name="connsiteY823" fmla="*/ 883466 h 1047750"/>
                <a:gd name="connsiteX824" fmla="*/ 627685 w 1914525"/>
                <a:gd name="connsiteY824" fmla="*/ 880134 h 1047750"/>
                <a:gd name="connsiteX825" fmla="*/ 630428 w 1914525"/>
                <a:gd name="connsiteY825" fmla="*/ 874637 h 1047750"/>
                <a:gd name="connsiteX826" fmla="*/ 629914 w 1914525"/>
                <a:gd name="connsiteY826" fmla="*/ 870139 h 1047750"/>
                <a:gd name="connsiteX827" fmla="*/ 630999 w 1914525"/>
                <a:gd name="connsiteY827" fmla="*/ 866252 h 1047750"/>
                <a:gd name="connsiteX828" fmla="*/ 627285 w 1914525"/>
                <a:gd name="connsiteY828" fmla="*/ 864142 h 1047750"/>
                <a:gd name="connsiteX829" fmla="*/ 624541 w 1914525"/>
                <a:gd name="connsiteY829" fmla="*/ 860754 h 1047750"/>
                <a:gd name="connsiteX830" fmla="*/ 618083 w 1914525"/>
                <a:gd name="connsiteY830" fmla="*/ 860921 h 1047750"/>
                <a:gd name="connsiteX831" fmla="*/ 612425 w 1914525"/>
                <a:gd name="connsiteY831" fmla="*/ 867584 h 1047750"/>
                <a:gd name="connsiteX832" fmla="*/ 611111 w 1914525"/>
                <a:gd name="connsiteY832" fmla="*/ 870250 h 1047750"/>
                <a:gd name="connsiteX833" fmla="*/ 603224 w 1914525"/>
                <a:gd name="connsiteY833" fmla="*/ 870139 h 1047750"/>
                <a:gd name="connsiteX834" fmla="*/ 599567 w 1914525"/>
                <a:gd name="connsiteY834" fmla="*/ 872193 h 1047750"/>
                <a:gd name="connsiteX835" fmla="*/ 591794 w 1914525"/>
                <a:gd name="connsiteY835" fmla="*/ 867695 h 1047750"/>
                <a:gd name="connsiteX836" fmla="*/ 584822 w 1914525"/>
                <a:gd name="connsiteY836" fmla="*/ 865252 h 1047750"/>
                <a:gd name="connsiteX837" fmla="*/ 584936 w 1914525"/>
                <a:gd name="connsiteY837" fmla="*/ 861198 h 1047750"/>
                <a:gd name="connsiteX838" fmla="*/ 582136 w 1914525"/>
                <a:gd name="connsiteY838" fmla="*/ 860255 h 1047750"/>
                <a:gd name="connsiteX839" fmla="*/ 580421 w 1914525"/>
                <a:gd name="connsiteY839" fmla="*/ 856701 h 1047750"/>
                <a:gd name="connsiteX840" fmla="*/ 577564 w 1914525"/>
                <a:gd name="connsiteY840" fmla="*/ 854813 h 1047750"/>
                <a:gd name="connsiteX841" fmla="*/ 571734 w 1914525"/>
                <a:gd name="connsiteY841" fmla="*/ 853313 h 1047750"/>
                <a:gd name="connsiteX842" fmla="*/ 564876 w 1914525"/>
                <a:gd name="connsiteY842" fmla="*/ 854480 h 1047750"/>
                <a:gd name="connsiteX843" fmla="*/ 561333 w 1914525"/>
                <a:gd name="connsiteY843" fmla="*/ 851426 h 1047750"/>
                <a:gd name="connsiteX844" fmla="*/ 560304 w 1914525"/>
                <a:gd name="connsiteY844" fmla="*/ 845095 h 1047750"/>
                <a:gd name="connsiteX845" fmla="*/ 557561 w 1914525"/>
                <a:gd name="connsiteY845" fmla="*/ 844651 h 1047750"/>
                <a:gd name="connsiteX846" fmla="*/ 557904 w 1914525"/>
                <a:gd name="connsiteY846" fmla="*/ 841930 h 1047750"/>
                <a:gd name="connsiteX847" fmla="*/ 551617 w 1914525"/>
                <a:gd name="connsiteY847" fmla="*/ 840542 h 1047750"/>
                <a:gd name="connsiteX848" fmla="*/ 550703 w 1914525"/>
                <a:gd name="connsiteY848" fmla="*/ 841375 h 1047750"/>
                <a:gd name="connsiteX849" fmla="*/ 544931 w 1914525"/>
                <a:gd name="connsiteY849" fmla="*/ 837543 h 1047750"/>
                <a:gd name="connsiteX850" fmla="*/ 541787 w 1914525"/>
                <a:gd name="connsiteY850" fmla="*/ 838154 h 1047750"/>
                <a:gd name="connsiteX851" fmla="*/ 541216 w 1914525"/>
                <a:gd name="connsiteY851" fmla="*/ 831768 h 1047750"/>
                <a:gd name="connsiteX852" fmla="*/ 543102 w 1914525"/>
                <a:gd name="connsiteY852" fmla="*/ 823217 h 1047750"/>
                <a:gd name="connsiteX853" fmla="*/ 540873 w 1914525"/>
                <a:gd name="connsiteY853" fmla="*/ 821218 h 1047750"/>
                <a:gd name="connsiteX854" fmla="*/ 538073 w 1914525"/>
                <a:gd name="connsiteY854" fmla="*/ 821662 h 1047750"/>
                <a:gd name="connsiteX855" fmla="*/ 537901 w 1914525"/>
                <a:gd name="connsiteY855" fmla="*/ 817497 h 1047750"/>
                <a:gd name="connsiteX856" fmla="*/ 539273 w 1914525"/>
                <a:gd name="connsiteY856" fmla="*/ 813832 h 1047750"/>
                <a:gd name="connsiteX857" fmla="*/ 536415 w 1914525"/>
                <a:gd name="connsiteY857" fmla="*/ 812222 h 1047750"/>
                <a:gd name="connsiteX858" fmla="*/ 535901 w 1914525"/>
                <a:gd name="connsiteY858" fmla="*/ 805781 h 1047750"/>
                <a:gd name="connsiteX859" fmla="*/ 538358 w 1914525"/>
                <a:gd name="connsiteY859" fmla="*/ 804115 h 1047750"/>
                <a:gd name="connsiteX860" fmla="*/ 538873 w 1914525"/>
                <a:gd name="connsiteY860" fmla="*/ 800950 h 1047750"/>
                <a:gd name="connsiteX861" fmla="*/ 532129 w 1914525"/>
                <a:gd name="connsiteY861" fmla="*/ 800950 h 1047750"/>
                <a:gd name="connsiteX862" fmla="*/ 530872 w 1914525"/>
                <a:gd name="connsiteY862" fmla="*/ 796008 h 1047750"/>
                <a:gd name="connsiteX863" fmla="*/ 524871 w 1914525"/>
                <a:gd name="connsiteY863" fmla="*/ 794897 h 1047750"/>
                <a:gd name="connsiteX864" fmla="*/ 520242 w 1914525"/>
                <a:gd name="connsiteY864" fmla="*/ 795452 h 1047750"/>
                <a:gd name="connsiteX865" fmla="*/ 518813 w 1914525"/>
                <a:gd name="connsiteY865" fmla="*/ 791898 h 1047750"/>
                <a:gd name="connsiteX866" fmla="*/ 515327 w 1914525"/>
                <a:gd name="connsiteY866" fmla="*/ 793231 h 1047750"/>
                <a:gd name="connsiteX867" fmla="*/ 511840 w 1914525"/>
                <a:gd name="connsiteY867" fmla="*/ 792065 h 1047750"/>
                <a:gd name="connsiteX868" fmla="*/ 506240 w 1914525"/>
                <a:gd name="connsiteY868" fmla="*/ 795119 h 1047750"/>
                <a:gd name="connsiteX869" fmla="*/ 503382 w 1914525"/>
                <a:gd name="connsiteY869" fmla="*/ 795175 h 1047750"/>
                <a:gd name="connsiteX870" fmla="*/ 501496 w 1914525"/>
                <a:gd name="connsiteY870" fmla="*/ 799950 h 1047750"/>
                <a:gd name="connsiteX871" fmla="*/ 494752 w 1914525"/>
                <a:gd name="connsiteY871" fmla="*/ 800450 h 1047750"/>
                <a:gd name="connsiteX872" fmla="*/ 489152 w 1914525"/>
                <a:gd name="connsiteY872" fmla="*/ 805170 h 1047750"/>
                <a:gd name="connsiteX873" fmla="*/ 488123 w 1914525"/>
                <a:gd name="connsiteY873" fmla="*/ 808668 h 1047750"/>
                <a:gd name="connsiteX874" fmla="*/ 482579 w 1914525"/>
                <a:gd name="connsiteY874" fmla="*/ 807946 h 1047750"/>
                <a:gd name="connsiteX875" fmla="*/ 480865 w 1914525"/>
                <a:gd name="connsiteY875" fmla="*/ 804781 h 1047750"/>
                <a:gd name="connsiteX876" fmla="*/ 478179 w 1914525"/>
                <a:gd name="connsiteY876" fmla="*/ 805059 h 1047750"/>
                <a:gd name="connsiteX877" fmla="*/ 472921 w 1914525"/>
                <a:gd name="connsiteY877" fmla="*/ 796674 h 1047750"/>
                <a:gd name="connsiteX878" fmla="*/ 470292 w 1914525"/>
                <a:gd name="connsiteY878" fmla="*/ 796063 h 1047750"/>
                <a:gd name="connsiteX879" fmla="*/ 469035 w 1914525"/>
                <a:gd name="connsiteY879" fmla="*/ 791066 h 1047750"/>
                <a:gd name="connsiteX880" fmla="*/ 466520 w 1914525"/>
                <a:gd name="connsiteY880" fmla="*/ 788067 h 1047750"/>
                <a:gd name="connsiteX881" fmla="*/ 465834 w 1914525"/>
                <a:gd name="connsiteY881" fmla="*/ 781737 h 1047750"/>
                <a:gd name="connsiteX882" fmla="*/ 462805 w 1914525"/>
                <a:gd name="connsiteY882" fmla="*/ 781570 h 1047750"/>
                <a:gd name="connsiteX883" fmla="*/ 457433 w 1914525"/>
                <a:gd name="connsiteY883" fmla="*/ 772963 h 1047750"/>
                <a:gd name="connsiteX884" fmla="*/ 452861 w 1914525"/>
                <a:gd name="connsiteY884" fmla="*/ 772630 h 1047750"/>
                <a:gd name="connsiteX885" fmla="*/ 452004 w 1914525"/>
                <a:gd name="connsiteY885" fmla="*/ 765689 h 1047750"/>
                <a:gd name="connsiteX886" fmla="*/ 447432 w 1914525"/>
                <a:gd name="connsiteY886" fmla="*/ 762579 h 1047750"/>
                <a:gd name="connsiteX887" fmla="*/ 442517 w 1914525"/>
                <a:gd name="connsiteY887" fmla="*/ 763079 h 1047750"/>
                <a:gd name="connsiteX888" fmla="*/ 442060 w 1914525"/>
                <a:gd name="connsiteY888" fmla="*/ 760747 h 1047750"/>
                <a:gd name="connsiteX889" fmla="*/ 439202 w 1914525"/>
                <a:gd name="connsiteY889" fmla="*/ 760081 h 1047750"/>
                <a:gd name="connsiteX890" fmla="*/ 435487 w 1914525"/>
                <a:gd name="connsiteY890" fmla="*/ 762080 h 1047750"/>
                <a:gd name="connsiteX891" fmla="*/ 428286 w 1914525"/>
                <a:gd name="connsiteY891" fmla="*/ 755360 h 1047750"/>
                <a:gd name="connsiteX892" fmla="*/ 424171 w 1914525"/>
                <a:gd name="connsiteY892" fmla="*/ 756304 h 1047750"/>
                <a:gd name="connsiteX893" fmla="*/ 422457 w 1914525"/>
                <a:gd name="connsiteY893" fmla="*/ 751418 h 1047750"/>
                <a:gd name="connsiteX894" fmla="*/ 416628 w 1914525"/>
                <a:gd name="connsiteY894" fmla="*/ 753084 h 1047750"/>
                <a:gd name="connsiteX895" fmla="*/ 411541 w 1914525"/>
                <a:gd name="connsiteY895" fmla="*/ 753250 h 1047750"/>
                <a:gd name="connsiteX896" fmla="*/ 410227 w 1914525"/>
                <a:gd name="connsiteY896" fmla="*/ 750085 h 1047750"/>
                <a:gd name="connsiteX897" fmla="*/ 406283 w 1914525"/>
                <a:gd name="connsiteY897" fmla="*/ 749086 h 1047750"/>
                <a:gd name="connsiteX898" fmla="*/ 404740 w 1914525"/>
                <a:gd name="connsiteY898" fmla="*/ 745310 h 1047750"/>
                <a:gd name="connsiteX899" fmla="*/ 398625 w 1914525"/>
                <a:gd name="connsiteY899" fmla="*/ 744865 h 1047750"/>
                <a:gd name="connsiteX900" fmla="*/ 402912 w 1914525"/>
                <a:gd name="connsiteY900" fmla="*/ 740534 h 1047750"/>
                <a:gd name="connsiteX901" fmla="*/ 399768 w 1914525"/>
                <a:gd name="connsiteY901" fmla="*/ 736147 h 1047750"/>
                <a:gd name="connsiteX902" fmla="*/ 392339 w 1914525"/>
                <a:gd name="connsiteY902" fmla="*/ 737536 h 1047750"/>
                <a:gd name="connsiteX903" fmla="*/ 394167 w 1914525"/>
                <a:gd name="connsiteY903" fmla="*/ 733871 h 1047750"/>
                <a:gd name="connsiteX904" fmla="*/ 390967 w 1914525"/>
                <a:gd name="connsiteY904" fmla="*/ 731983 h 1047750"/>
                <a:gd name="connsiteX905" fmla="*/ 386509 w 1914525"/>
                <a:gd name="connsiteY905" fmla="*/ 724597 h 1047750"/>
                <a:gd name="connsiteX906" fmla="*/ 380680 w 1914525"/>
                <a:gd name="connsiteY906" fmla="*/ 725430 h 1047750"/>
                <a:gd name="connsiteX907" fmla="*/ 378508 w 1914525"/>
                <a:gd name="connsiteY907" fmla="*/ 722654 h 1047750"/>
                <a:gd name="connsiteX908" fmla="*/ 374451 w 1914525"/>
                <a:gd name="connsiteY908" fmla="*/ 720932 h 1047750"/>
                <a:gd name="connsiteX909" fmla="*/ 372736 w 1914525"/>
                <a:gd name="connsiteY909" fmla="*/ 718545 h 1047750"/>
                <a:gd name="connsiteX910" fmla="*/ 368621 w 1914525"/>
                <a:gd name="connsiteY910" fmla="*/ 718323 h 1047750"/>
                <a:gd name="connsiteX911" fmla="*/ 365421 w 1914525"/>
                <a:gd name="connsiteY911" fmla="*/ 714991 h 1047750"/>
                <a:gd name="connsiteX912" fmla="*/ 363363 w 1914525"/>
                <a:gd name="connsiteY912" fmla="*/ 715990 h 1047750"/>
                <a:gd name="connsiteX913" fmla="*/ 357362 w 1914525"/>
                <a:gd name="connsiteY913" fmla="*/ 712159 h 1047750"/>
                <a:gd name="connsiteX914" fmla="*/ 350962 w 1914525"/>
                <a:gd name="connsiteY914" fmla="*/ 712548 h 1047750"/>
                <a:gd name="connsiteX915" fmla="*/ 351476 w 1914525"/>
                <a:gd name="connsiteY915" fmla="*/ 706772 h 1047750"/>
                <a:gd name="connsiteX916" fmla="*/ 353705 w 1914525"/>
                <a:gd name="connsiteY916" fmla="*/ 704440 h 1047750"/>
                <a:gd name="connsiteX917" fmla="*/ 351990 w 1914525"/>
                <a:gd name="connsiteY917" fmla="*/ 699943 h 1047750"/>
                <a:gd name="connsiteX918" fmla="*/ 347647 w 1914525"/>
                <a:gd name="connsiteY918" fmla="*/ 698277 h 1047750"/>
                <a:gd name="connsiteX919" fmla="*/ 345075 w 1914525"/>
                <a:gd name="connsiteY919" fmla="*/ 695500 h 1047750"/>
                <a:gd name="connsiteX920" fmla="*/ 345475 w 1914525"/>
                <a:gd name="connsiteY920" fmla="*/ 689892 h 1047750"/>
                <a:gd name="connsiteX921" fmla="*/ 346790 w 1914525"/>
                <a:gd name="connsiteY921" fmla="*/ 687171 h 1047750"/>
                <a:gd name="connsiteX922" fmla="*/ 344161 w 1914525"/>
                <a:gd name="connsiteY922" fmla="*/ 682673 h 1047750"/>
                <a:gd name="connsiteX923" fmla="*/ 340046 w 1914525"/>
                <a:gd name="connsiteY923" fmla="*/ 684172 h 1047750"/>
                <a:gd name="connsiteX924" fmla="*/ 336503 w 1914525"/>
                <a:gd name="connsiteY924" fmla="*/ 683395 h 1047750"/>
                <a:gd name="connsiteX925" fmla="*/ 333645 w 1914525"/>
                <a:gd name="connsiteY925" fmla="*/ 685172 h 1047750"/>
                <a:gd name="connsiteX926" fmla="*/ 330216 w 1914525"/>
                <a:gd name="connsiteY926" fmla="*/ 681618 h 1047750"/>
                <a:gd name="connsiteX927" fmla="*/ 328844 w 1914525"/>
                <a:gd name="connsiteY927" fmla="*/ 682840 h 1047750"/>
                <a:gd name="connsiteX928" fmla="*/ 322615 w 1914525"/>
                <a:gd name="connsiteY928" fmla="*/ 679785 h 1047750"/>
                <a:gd name="connsiteX929" fmla="*/ 312099 w 1914525"/>
                <a:gd name="connsiteY929" fmla="*/ 678453 h 1047750"/>
                <a:gd name="connsiteX930" fmla="*/ 308842 w 1914525"/>
                <a:gd name="connsiteY930" fmla="*/ 676065 h 1047750"/>
                <a:gd name="connsiteX931" fmla="*/ 300155 w 1914525"/>
                <a:gd name="connsiteY931" fmla="*/ 671845 h 1047750"/>
                <a:gd name="connsiteX932" fmla="*/ 298555 w 1914525"/>
                <a:gd name="connsiteY932" fmla="*/ 675510 h 1047750"/>
                <a:gd name="connsiteX933" fmla="*/ 294211 w 1914525"/>
                <a:gd name="connsiteY933" fmla="*/ 673788 h 1047750"/>
                <a:gd name="connsiteX934" fmla="*/ 293240 w 1914525"/>
                <a:gd name="connsiteY934" fmla="*/ 680174 h 1047750"/>
                <a:gd name="connsiteX935" fmla="*/ 287582 w 1914525"/>
                <a:gd name="connsiteY935" fmla="*/ 678897 h 1047750"/>
                <a:gd name="connsiteX936" fmla="*/ 283810 w 1914525"/>
                <a:gd name="connsiteY936" fmla="*/ 675565 h 1047750"/>
                <a:gd name="connsiteX937" fmla="*/ 280495 w 1914525"/>
                <a:gd name="connsiteY937" fmla="*/ 674677 h 1047750"/>
                <a:gd name="connsiteX938" fmla="*/ 279409 w 1914525"/>
                <a:gd name="connsiteY938" fmla="*/ 676454 h 1047750"/>
                <a:gd name="connsiteX939" fmla="*/ 281809 w 1914525"/>
                <a:gd name="connsiteY939" fmla="*/ 679119 h 1047750"/>
                <a:gd name="connsiteX940" fmla="*/ 279352 w 1914525"/>
                <a:gd name="connsiteY940" fmla="*/ 680174 h 1047750"/>
                <a:gd name="connsiteX941" fmla="*/ 278780 w 1914525"/>
                <a:gd name="connsiteY941" fmla="*/ 685560 h 1047750"/>
                <a:gd name="connsiteX942" fmla="*/ 281352 w 1914525"/>
                <a:gd name="connsiteY942" fmla="*/ 687060 h 1047750"/>
                <a:gd name="connsiteX943" fmla="*/ 279352 w 1914525"/>
                <a:gd name="connsiteY943" fmla="*/ 688503 h 1047750"/>
                <a:gd name="connsiteX944" fmla="*/ 280552 w 1914525"/>
                <a:gd name="connsiteY944" fmla="*/ 690836 h 1047750"/>
                <a:gd name="connsiteX945" fmla="*/ 278552 w 1914525"/>
                <a:gd name="connsiteY945" fmla="*/ 694001 h 1047750"/>
                <a:gd name="connsiteX946" fmla="*/ 278209 w 1914525"/>
                <a:gd name="connsiteY946" fmla="*/ 698443 h 1047750"/>
                <a:gd name="connsiteX947" fmla="*/ 272837 w 1914525"/>
                <a:gd name="connsiteY947" fmla="*/ 703774 h 1047750"/>
                <a:gd name="connsiteX948" fmla="*/ 266665 w 1914525"/>
                <a:gd name="connsiteY948" fmla="*/ 703385 h 1047750"/>
                <a:gd name="connsiteX949" fmla="*/ 268893 w 1914525"/>
                <a:gd name="connsiteY949" fmla="*/ 709660 h 1047750"/>
                <a:gd name="connsiteX950" fmla="*/ 267922 w 1914525"/>
                <a:gd name="connsiteY950" fmla="*/ 713269 h 1047750"/>
                <a:gd name="connsiteX951" fmla="*/ 264664 w 1914525"/>
                <a:gd name="connsiteY951" fmla="*/ 716324 h 1047750"/>
                <a:gd name="connsiteX952" fmla="*/ 265464 w 1914525"/>
                <a:gd name="connsiteY952" fmla="*/ 718545 h 1047750"/>
                <a:gd name="connsiteX953" fmla="*/ 262607 w 1914525"/>
                <a:gd name="connsiteY953" fmla="*/ 719211 h 1047750"/>
                <a:gd name="connsiteX954" fmla="*/ 253920 w 1914525"/>
                <a:gd name="connsiteY954" fmla="*/ 718101 h 1047750"/>
                <a:gd name="connsiteX955" fmla="*/ 250605 w 1914525"/>
                <a:gd name="connsiteY955" fmla="*/ 714158 h 1047750"/>
                <a:gd name="connsiteX956" fmla="*/ 251920 w 1914525"/>
                <a:gd name="connsiteY956" fmla="*/ 710660 h 1047750"/>
                <a:gd name="connsiteX957" fmla="*/ 249634 w 1914525"/>
                <a:gd name="connsiteY957" fmla="*/ 709049 h 1047750"/>
                <a:gd name="connsiteX958" fmla="*/ 249291 w 1914525"/>
                <a:gd name="connsiteY958" fmla="*/ 703608 h 1047750"/>
                <a:gd name="connsiteX959" fmla="*/ 245233 w 1914525"/>
                <a:gd name="connsiteY959" fmla="*/ 697832 h 1047750"/>
                <a:gd name="connsiteX960" fmla="*/ 244890 w 1914525"/>
                <a:gd name="connsiteY960" fmla="*/ 693335 h 1047750"/>
                <a:gd name="connsiteX961" fmla="*/ 241347 w 1914525"/>
                <a:gd name="connsiteY961" fmla="*/ 691114 h 1047750"/>
                <a:gd name="connsiteX962" fmla="*/ 235517 w 1914525"/>
                <a:gd name="connsiteY962" fmla="*/ 691225 h 1047750"/>
                <a:gd name="connsiteX963" fmla="*/ 233403 w 1914525"/>
                <a:gd name="connsiteY963" fmla="*/ 687337 h 1047750"/>
                <a:gd name="connsiteX964" fmla="*/ 224716 w 1914525"/>
                <a:gd name="connsiteY964" fmla="*/ 685338 h 1047750"/>
                <a:gd name="connsiteX965" fmla="*/ 215629 w 1914525"/>
                <a:gd name="connsiteY965" fmla="*/ 675288 h 1047750"/>
                <a:gd name="connsiteX966" fmla="*/ 213114 w 1914525"/>
                <a:gd name="connsiteY966" fmla="*/ 675066 h 1047750"/>
                <a:gd name="connsiteX967" fmla="*/ 207628 w 1914525"/>
                <a:gd name="connsiteY967" fmla="*/ 670568 h 1047750"/>
                <a:gd name="connsiteX968" fmla="*/ 203170 w 1914525"/>
                <a:gd name="connsiteY968" fmla="*/ 670012 h 1047750"/>
                <a:gd name="connsiteX969" fmla="*/ 199856 w 1914525"/>
                <a:gd name="connsiteY969" fmla="*/ 671623 h 1047750"/>
                <a:gd name="connsiteX970" fmla="*/ 195741 w 1914525"/>
                <a:gd name="connsiteY970" fmla="*/ 667902 h 1047750"/>
                <a:gd name="connsiteX971" fmla="*/ 190311 w 1914525"/>
                <a:gd name="connsiteY971" fmla="*/ 666625 h 1047750"/>
                <a:gd name="connsiteX972" fmla="*/ 188825 w 1914525"/>
                <a:gd name="connsiteY972" fmla="*/ 664404 h 1047750"/>
                <a:gd name="connsiteX973" fmla="*/ 182082 w 1914525"/>
                <a:gd name="connsiteY973" fmla="*/ 663904 h 1047750"/>
                <a:gd name="connsiteX974" fmla="*/ 178767 w 1914525"/>
                <a:gd name="connsiteY974" fmla="*/ 659184 h 1047750"/>
                <a:gd name="connsiteX975" fmla="*/ 173166 w 1914525"/>
                <a:gd name="connsiteY975" fmla="*/ 658962 h 1047750"/>
                <a:gd name="connsiteX976" fmla="*/ 168766 w 1914525"/>
                <a:gd name="connsiteY976" fmla="*/ 656852 h 1047750"/>
                <a:gd name="connsiteX977" fmla="*/ 162193 w 1914525"/>
                <a:gd name="connsiteY977" fmla="*/ 659851 h 1047750"/>
                <a:gd name="connsiteX978" fmla="*/ 152935 w 1914525"/>
                <a:gd name="connsiteY978" fmla="*/ 654964 h 1047750"/>
                <a:gd name="connsiteX979" fmla="*/ 150192 w 1914525"/>
                <a:gd name="connsiteY979" fmla="*/ 648689 h 1047750"/>
                <a:gd name="connsiteX980" fmla="*/ 146134 w 1914525"/>
                <a:gd name="connsiteY980" fmla="*/ 646079 h 1047750"/>
                <a:gd name="connsiteX981" fmla="*/ 144762 w 1914525"/>
                <a:gd name="connsiteY981" fmla="*/ 640415 h 1047750"/>
                <a:gd name="connsiteX982" fmla="*/ 145277 w 1914525"/>
                <a:gd name="connsiteY982" fmla="*/ 636862 h 1047750"/>
                <a:gd name="connsiteX983" fmla="*/ 139676 w 1914525"/>
                <a:gd name="connsiteY983" fmla="*/ 633863 h 1047750"/>
                <a:gd name="connsiteX984" fmla="*/ 140819 w 1914525"/>
                <a:gd name="connsiteY984" fmla="*/ 630198 h 1047750"/>
                <a:gd name="connsiteX985" fmla="*/ 138762 w 1914525"/>
                <a:gd name="connsiteY985" fmla="*/ 627810 h 1047750"/>
                <a:gd name="connsiteX986" fmla="*/ 133618 w 1914525"/>
                <a:gd name="connsiteY986" fmla="*/ 628255 h 1047750"/>
                <a:gd name="connsiteX987" fmla="*/ 126474 w 1914525"/>
                <a:gd name="connsiteY987" fmla="*/ 618981 h 1047750"/>
                <a:gd name="connsiteX988" fmla="*/ 123788 w 1914525"/>
                <a:gd name="connsiteY988" fmla="*/ 618482 h 1047750"/>
                <a:gd name="connsiteX989" fmla="*/ 118130 w 1914525"/>
                <a:gd name="connsiteY989" fmla="*/ 614261 h 1047750"/>
                <a:gd name="connsiteX990" fmla="*/ 117387 w 1914525"/>
                <a:gd name="connsiteY990" fmla="*/ 616816 h 1047750"/>
                <a:gd name="connsiteX991" fmla="*/ 111558 w 1914525"/>
                <a:gd name="connsiteY991" fmla="*/ 620147 h 1047750"/>
                <a:gd name="connsiteX992" fmla="*/ 107214 w 1914525"/>
                <a:gd name="connsiteY992" fmla="*/ 616705 h 1047750"/>
                <a:gd name="connsiteX993" fmla="*/ 103042 w 1914525"/>
                <a:gd name="connsiteY993" fmla="*/ 609153 h 1047750"/>
                <a:gd name="connsiteX994" fmla="*/ 95727 w 1914525"/>
                <a:gd name="connsiteY994" fmla="*/ 610152 h 1047750"/>
                <a:gd name="connsiteX995" fmla="*/ 95499 w 1914525"/>
                <a:gd name="connsiteY995" fmla="*/ 605488 h 1047750"/>
                <a:gd name="connsiteX996" fmla="*/ 93670 w 1914525"/>
                <a:gd name="connsiteY996" fmla="*/ 604377 h 1047750"/>
                <a:gd name="connsiteX997" fmla="*/ 89326 w 1914525"/>
                <a:gd name="connsiteY997" fmla="*/ 608764 h 1047750"/>
                <a:gd name="connsiteX998" fmla="*/ 85440 w 1914525"/>
                <a:gd name="connsiteY998" fmla="*/ 610208 h 1047750"/>
                <a:gd name="connsiteX999" fmla="*/ 86926 w 1914525"/>
                <a:gd name="connsiteY999" fmla="*/ 615483 h 1047750"/>
                <a:gd name="connsiteX1000" fmla="*/ 77210 w 1914525"/>
                <a:gd name="connsiteY1000" fmla="*/ 617649 h 1047750"/>
                <a:gd name="connsiteX1001" fmla="*/ 75210 w 1914525"/>
                <a:gd name="connsiteY1001" fmla="*/ 612096 h 1047750"/>
                <a:gd name="connsiteX1002" fmla="*/ 72981 w 1914525"/>
                <a:gd name="connsiteY1002" fmla="*/ 610430 h 1047750"/>
                <a:gd name="connsiteX1003" fmla="*/ 65094 w 1914525"/>
                <a:gd name="connsiteY1003" fmla="*/ 612984 h 1047750"/>
                <a:gd name="connsiteX1004" fmla="*/ 61608 w 1914525"/>
                <a:gd name="connsiteY1004" fmla="*/ 609097 h 1047750"/>
                <a:gd name="connsiteX1005" fmla="*/ 57036 w 1914525"/>
                <a:gd name="connsiteY1005" fmla="*/ 607376 h 1047750"/>
                <a:gd name="connsiteX1006" fmla="*/ 53722 w 1914525"/>
                <a:gd name="connsiteY1006" fmla="*/ 599602 h 1047750"/>
                <a:gd name="connsiteX1007" fmla="*/ 55893 w 1914525"/>
                <a:gd name="connsiteY1007" fmla="*/ 594937 h 1047750"/>
                <a:gd name="connsiteX1008" fmla="*/ 49664 w 1914525"/>
                <a:gd name="connsiteY1008" fmla="*/ 588218 h 1047750"/>
                <a:gd name="connsiteX1009" fmla="*/ 49035 w 1914525"/>
                <a:gd name="connsiteY1009" fmla="*/ 585386 h 1047750"/>
                <a:gd name="connsiteX1010" fmla="*/ 45377 w 1914525"/>
                <a:gd name="connsiteY1010" fmla="*/ 582110 h 1047750"/>
                <a:gd name="connsiteX1011" fmla="*/ 43606 w 1914525"/>
                <a:gd name="connsiteY1011" fmla="*/ 578223 h 1047750"/>
                <a:gd name="connsiteX1012" fmla="*/ 43034 w 1914525"/>
                <a:gd name="connsiteY1012" fmla="*/ 580778 h 1047750"/>
                <a:gd name="connsiteX1013" fmla="*/ 37091 w 1914525"/>
                <a:gd name="connsiteY1013" fmla="*/ 579500 h 1047750"/>
                <a:gd name="connsiteX1014" fmla="*/ 33376 w 1914525"/>
                <a:gd name="connsiteY1014" fmla="*/ 573559 h 1047750"/>
                <a:gd name="connsiteX1015" fmla="*/ 33833 w 1914525"/>
                <a:gd name="connsiteY1015" fmla="*/ 569560 h 1047750"/>
                <a:gd name="connsiteX1016" fmla="*/ 36805 w 1914525"/>
                <a:gd name="connsiteY1016" fmla="*/ 564841 h 1047750"/>
                <a:gd name="connsiteX1017" fmla="*/ 33433 w 1914525"/>
                <a:gd name="connsiteY1017" fmla="*/ 560232 h 1047750"/>
                <a:gd name="connsiteX1018" fmla="*/ 31033 w 1914525"/>
                <a:gd name="connsiteY1018" fmla="*/ 560232 h 1047750"/>
                <a:gd name="connsiteX1019" fmla="*/ 32004 w 1914525"/>
                <a:gd name="connsiteY1019" fmla="*/ 554290 h 1047750"/>
                <a:gd name="connsiteX1020" fmla="*/ 35662 w 1914525"/>
                <a:gd name="connsiteY1020" fmla="*/ 552957 h 1047750"/>
                <a:gd name="connsiteX1021" fmla="*/ 40691 w 1914525"/>
                <a:gd name="connsiteY1021" fmla="*/ 548626 h 1047750"/>
                <a:gd name="connsiteX1022" fmla="*/ 41777 w 1914525"/>
                <a:gd name="connsiteY1022" fmla="*/ 545905 h 1047750"/>
                <a:gd name="connsiteX1023" fmla="*/ 38177 w 1914525"/>
                <a:gd name="connsiteY1023" fmla="*/ 542518 h 1047750"/>
                <a:gd name="connsiteX1024" fmla="*/ 37434 w 1914525"/>
                <a:gd name="connsiteY1024" fmla="*/ 538742 h 1047750"/>
                <a:gd name="connsiteX1025" fmla="*/ 34119 w 1914525"/>
                <a:gd name="connsiteY1025" fmla="*/ 539519 h 1047750"/>
                <a:gd name="connsiteX1026" fmla="*/ 28861 w 1914525"/>
                <a:gd name="connsiteY1026" fmla="*/ 527525 h 1047750"/>
                <a:gd name="connsiteX1027" fmla="*/ 24060 w 1914525"/>
                <a:gd name="connsiteY1027" fmla="*/ 523083 h 1047750"/>
                <a:gd name="connsiteX1028" fmla="*/ 25032 w 1914525"/>
                <a:gd name="connsiteY1028" fmla="*/ 519529 h 1047750"/>
                <a:gd name="connsiteX1029" fmla="*/ 31947 w 1914525"/>
                <a:gd name="connsiteY1029" fmla="*/ 515864 h 1047750"/>
                <a:gd name="connsiteX1030" fmla="*/ 34633 w 1914525"/>
                <a:gd name="connsiteY1030" fmla="*/ 511366 h 1047750"/>
                <a:gd name="connsiteX1031" fmla="*/ 34062 w 1914525"/>
                <a:gd name="connsiteY1031" fmla="*/ 509089 h 1047750"/>
                <a:gd name="connsiteX1032" fmla="*/ 28747 w 1914525"/>
                <a:gd name="connsiteY1032" fmla="*/ 504536 h 1047750"/>
                <a:gd name="connsiteX1033" fmla="*/ 19660 w 1914525"/>
                <a:gd name="connsiteY1033" fmla="*/ 500705 h 1047750"/>
                <a:gd name="connsiteX1034" fmla="*/ 19831 w 1914525"/>
                <a:gd name="connsiteY1034" fmla="*/ 497540 h 1047750"/>
                <a:gd name="connsiteX1035" fmla="*/ 12230 w 1914525"/>
                <a:gd name="connsiteY1035" fmla="*/ 490765 h 1047750"/>
                <a:gd name="connsiteX1036" fmla="*/ 10630 w 1914525"/>
                <a:gd name="connsiteY1036" fmla="*/ 487211 h 1047750"/>
                <a:gd name="connsiteX1037" fmla="*/ 6915 w 1914525"/>
                <a:gd name="connsiteY1037" fmla="*/ 489321 h 1047750"/>
                <a:gd name="connsiteX1038" fmla="*/ 3200 w 1914525"/>
                <a:gd name="connsiteY1038" fmla="*/ 481991 h 1047750"/>
                <a:gd name="connsiteX1039" fmla="*/ 3258 w 1914525"/>
                <a:gd name="connsiteY1039" fmla="*/ 480048 h 1047750"/>
                <a:gd name="connsiteX1040" fmla="*/ 7430 w 1914525"/>
                <a:gd name="connsiteY1040" fmla="*/ 477382 h 1047750"/>
                <a:gd name="connsiteX1041" fmla="*/ 10516 w 1914525"/>
                <a:gd name="connsiteY1041" fmla="*/ 470664 h 1047750"/>
                <a:gd name="connsiteX1042" fmla="*/ 7944 w 1914525"/>
                <a:gd name="connsiteY1042" fmla="*/ 467221 h 1047750"/>
                <a:gd name="connsiteX1043" fmla="*/ 8173 w 1914525"/>
                <a:gd name="connsiteY1043" fmla="*/ 464167 h 1047750"/>
                <a:gd name="connsiteX1044" fmla="*/ 5886 w 1914525"/>
                <a:gd name="connsiteY1044" fmla="*/ 461668 h 1047750"/>
                <a:gd name="connsiteX1045" fmla="*/ 7201 w 1914525"/>
                <a:gd name="connsiteY1045" fmla="*/ 455560 h 1047750"/>
                <a:gd name="connsiteX1046" fmla="*/ 2858 w 1914525"/>
                <a:gd name="connsiteY1046" fmla="*/ 448174 h 1047750"/>
                <a:gd name="connsiteX1047" fmla="*/ 0 w 1914525"/>
                <a:gd name="connsiteY1047" fmla="*/ 445120 h 1047750"/>
                <a:gd name="connsiteX1048" fmla="*/ 2743 w 1914525"/>
                <a:gd name="connsiteY1048" fmla="*/ 441233 h 1047750"/>
                <a:gd name="connsiteX1049" fmla="*/ 9716 w 1914525"/>
                <a:gd name="connsiteY1049" fmla="*/ 439567 h 1047750"/>
                <a:gd name="connsiteX1050" fmla="*/ 11430 w 1914525"/>
                <a:gd name="connsiteY1050" fmla="*/ 436791 h 1047750"/>
                <a:gd name="connsiteX1051" fmla="*/ 16917 w 1914525"/>
                <a:gd name="connsiteY1051" fmla="*/ 435791 h 1047750"/>
                <a:gd name="connsiteX1052" fmla="*/ 17945 w 1914525"/>
                <a:gd name="connsiteY1052" fmla="*/ 433293 h 1047750"/>
                <a:gd name="connsiteX1053" fmla="*/ 21603 w 1914525"/>
                <a:gd name="connsiteY1053" fmla="*/ 434125 h 1047750"/>
                <a:gd name="connsiteX1054" fmla="*/ 25946 w 1914525"/>
                <a:gd name="connsiteY1054" fmla="*/ 431016 h 1047750"/>
                <a:gd name="connsiteX1055" fmla="*/ 26975 w 1914525"/>
                <a:gd name="connsiteY1055" fmla="*/ 428628 h 1047750"/>
                <a:gd name="connsiteX1056" fmla="*/ 32119 w 1914525"/>
                <a:gd name="connsiteY1056" fmla="*/ 426018 h 1047750"/>
                <a:gd name="connsiteX1057" fmla="*/ 32176 w 1914525"/>
                <a:gd name="connsiteY1057" fmla="*/ 431405 h 1047750"/>
                <a:gd name="connsiteX1058" fmla="*/ 35833 w 1914525"/>
                <a:gd name="connsiteY1058" fmla="*/ 436569 h 1047750"/>
                <a:gd name="connsiteX1059" fmla="*/ 33890 w 1914525"/>
                <a:gd name="connsiteY1059" fmla="*/ 441455 h 1047750"/>
                <a:gd name="connsiteX1060" fmla="*/ 35890 w 1914525"/>
                <a:gd name="connsiteY1060" fmla="*/ 450617 h 1047750"/>
                <a:gd name="connsiteX1061" fmla="*/ 38519 w 1914525"/>
                <a:gd name="connsiteY1061" fmla="*/ 455449 h 1047750"/>
                <a:gd name="connsiteX1062" fmla="*/ 44292 w 1914525"/>
                <a:gd name="connsiteY1062" fmla="*/ 458891 h 1047750"/>
                <a:gd name="connsiteX1063" fmla="*/ 47206 w 1914525"/>
                <a:gd name="connsiteY1063" fmla="*/ 462223 h 1047750"/>
                <a:gd name="connsiteX1064" fmla="*/ 53379 w 1914525"/>
                <a:gd name="connsiteY1064" fmla="*/ 466943 h 1047750"/>
                <a:gd name="connsiteX1065" fmla="*/ 56636 w 1914525"/>
                <a:gd name="connsiteY1065" fmla="*/ 462168 h 1047750"/>
                <a:gd name="connsiteX1066" fmla="*/ 62408 w 1914525"/>
                <a:gd name="connsiteY1066" fmla="*/ 461557 h 1047750"/>
                <a:gd name="connsiteX1067" fmla="*/ 65666 w 1914525"/>
                <a:gd name="connsiteY1067" fmla="*/ 462778 h 1047750"/>
                <a:gd name="connsiteX1068" fmla="*/ 67666 w 1914525"/>
                <a:gd name="connsiteY1068" fmla="*/ 457670 h 1047750"/>
                <a:gd name="connsiteX1069" fmla="*/ 68695 w 1914525"/>
                <a:gd name="connsiteY1069" fmla="*/ 451506 h 1047750"/>
                <a:gd name="connsiteX1070" fmla="*/ 72810 w 1914525"/>
                <a:gd name="connsiteY1070" fmla="*/ 449229 h 1047750"/>
                <a:gd name="connsiteX1071" fmla="*/ 73781 w 1914525"/>
                <a:gd name="connsiteY1071" fmla="*/ 447175 h 1047750"/>
                <a:gd name="connsiteX1072" fmla="*/ 79496 w 1914525"/>
                <a:gd name="connsiteY1072" fmla="*/ 446619 h 1047750"/>
                <a:gd name="connsiteX1073" fmla="*/ 81382 w 1914525"/>
                <a:gd name="connsiteY1073" fmla="*/ 441733 h 1047750"/>
                <a:gd name="connsiteX1074" fmla="*/ 84697 w 1914525"/>
                <a:gd name="connsiteY1074" fmla="*/ 437790 h 1047750"/>
                <a:gd name="connsiteX1075" fmla="*/ 83897 w 1914525"/>
                <a:gd name="connsiteY1075" fmla="*/ 433348 h 1047750"/>
                <a:gd name="connsiteX1076" fmla="*/ 81440 w 1914525"/>
                <a:gd name="connsiteY1076" fmla="*/ 428850 h 1047750"/>
                <a:gd name="connsiteX1077" fmla="*/ 84068 w 1914525"/>
                <a:gd name="connsiteY1077" fmla="*/ 423242 h 1047750"/>
                <a:gd name="connsiteX1078" fmla="*/ 81668 w 1914525"/>
                <a:gd name="connsiteY1078" fmla="*/ 417744 h 1047750"/>
                <a:gd name="connsiteX1079" fmla="*/ 76982 w 1914525"/>
                <a:gd name="connsiteY1079" fmla="*/ 417134 h 1047750"/>
                <a:gd name="connsiteX1080" fmla="*/ 78182 w 1914525"/>
                <a:gd name="connsiteY1080" fmla="*/ 410304 h 1047750"/>
                <a:gd name="connsiteX1081" fmla="*/ 77210 w 1914525"/>
                <a:gd name="connsiteY1081" fmla="*/ 405417 h 1047750"/>
                <a:gd name="connsiteX1082" fmla="*/ 79839 w 1914525"/>
                <a:gd name="connsiteY1082" fmla="*/ 399642 h 1047750"/>
                <a:gd name="connsiteX1083" fmla="*/ 75096 w 1914525"/>
                <a:gd name="connsiteY1083" fmla="*/ 397199 h 1047750"/>
                <a:gd name="connsiteX1084" fmla="*/ 71210 w 1914525"/>
                <a:gd name="connsiteY1084" fmla="*/ 391979 h 1047750"/>
                <a:gd name="connsiteX1085" fmla="*/ 69038 w 1914525"/>
                <a:gd name="connsiteY1085" fmla="*/ 380262 h 1047750"/>
                <a:gd name="connsiteX1086" fmla="*/ 71152 w 1914525"/>
                <a:gd name="connsiteY1086" fmla="*/ 374932 h 1047750"/>
                <a:gd name="connsiteX1087" fmla="*/ 70238 w 1914525"/>
                <a:gd name="connsiteY1087" fmla="*/ 372877 h 1047750"/>
                <a:gd name="connsiteX1088" fmla="*/ 66237 w 1914525"/>
                <a:gd name="connsiteY1088" fmla="*/ 371100 h 1047750"/>
                <a:gd name="connsiteX1089" fmla="*/ 62808 w 1914525"/>
                <a:gd name="connsiteY1089" fmla="*/ 367990 h 1047750"/>
                <a:gd name="connsiteX1090" fmla="*/ 63894 w 1914525"/>
                <a:gd name="connsiteY1090" fmla="*/ 366103 h 1047750"/>
                <a:gd name="connsiteX1091" fmla="*/ 59951 w 1914525"/>
                <a:gd name="connsiteY1091" fmla="*/ 363548 h 1047750"/>
                <a:gd name="connsiteX1092" fmla="*/ 58179 w 1914525"/>
                <a:gd name="connsiteY1092" fmla="*/ 357440 h 1047750"/>
                <a:gd name="connsiteX1093" fmla="*/ 53150 w 1914525"/>
                <a:gd name="connsiteY1093" fmla="*/ 356218 h 1047750"/>
                <a:gd name="connsiteX1094" fmla="*/ 51435 w 1914525"/>
                <a:gd name="connsiteY1094" fmla="*/ 351554 h 1047750"/>
                <a:gd name="connsiteX1095" fmla="*/ 46520 w 1914525"/>
                <a:gd name="connsiteY1095" fmla="*/ 347556 h 1047750"/>
                <a:gd name="connsiteX1096" fmla="*/ 42177 w 1914525"/>
                <a:gd name="connsiteY1096" fmla="*/ 346723 h 1047750"/>
                <a:gd name="connsiteX1097" fmla="*/ 39091 w 1914525"/>
                <a:gd name="connsiteY1097" fmla="*/ 339948 h 1047750"/>
                <a:gd name="connsiteX1098" fmla="*/ 32176 w 1914525"/>
                <a:gd name="connsiteY1098" fmla="*/ 331896 h 1047750"/>
                <a:gd name="connsiteX1099" fmla="*/ 33376 w 1914525"/>
                <a:gd name="connsiteY1099" fmla="*/ 324123 h 1047750"/>
                <a:gd name="connsiteX1100" fmla="*/ 29490 w 1914525"/>
                <a:gd name="connsiteY1100" fmla="*/ 324123 h 1047750"/>
                <a:gd name="connsiteX1101" fmla="*/ 26861 w 1914525"/>
                <a:gd name="connsiteY1101" fmla="*/ 320624 h 1047750"/>
                <a:gd name="connsiteX1102" fmla="*/ 27547 w 1914525"/>
                <a:gd name="connsiteY1102" fmla="*/ 318181 h 1047750"/>
                <a:gd name="connsiteX1103" fmla="*/ 35662 w 1914525"/>
                <a:gd name="connsiteY1103" fmla="*/ 311906 h 1047750"/>
                <a:gd name="connsiteX1104" fmla="*/ 33662 w 1914525"/>
                <a:gd name="connsiteY1104" fmla="*/ 305409 h 1047750"/>
                <a:gd name="connsiteX1105" fmla="*/ 34405 w 1914525"/>
                <a:gd name="connsiteY1105" fmla="*/ 301800 h 1047750"/>
                <a:gd name="connsiteX1106" fmla="*/ 33490 w 1914525"/>
                <a:gd name="connsiteY1106" fmla="*/ 295747 h 1047750"/>
                <a:gd name="connsiteX1107" fmla="*/ 34062 w 1914525"/>
                <a:gd name="connsiteY1107" fmla="*/ 292138 h 1047750"/>
                <a:gd name="connsiteX1108" fmla="*/ 31433 w 1914525"/>
                <a:gd name="connsiteY1108" fmla="*/ 291138 h 1047750"/>
                <a:gd name="connsiteX1109" fmla="*/ 32404 w 1914525"/>
                <a:gd name="connsiteY1109" fmla="*/ 284197 h 1047750"/>
                <a:gd name="connsiteX1110" fmla="*/ 31661 w 1914525"/>
                <a:gd name="connsiteY1110" fmla="*/ 282031 h 1047750"/>
                <a:gd name="connsiteX1111" fmla="*/ 24232 w 1914525"/>
                <a:gd name="connsiteY1111" fmla="*/ 278644 h 1047750"/>
                <a:gd name="connsiteX1112" fmla="*/ 24689 w 1914525"/>
                <a:gd name="connsiteY1112" fmla="*/ 272314 h 1047750"/>
                <a:gd name="connsiteX1113" fmla="*/ 31719 w 1914525"/>
                <a:gd name="connsiteY1113" fmla="*/ 271981 h 1047750"/>
                <a:gd name="connsiteX1114" fmla="*/ 37719 w 1914525"/>
                <a:gd name="connsiteY1114" fmla="*/ 266650 h 1047750"/>
                <a:gd name="connsiteX1115" fmla="*/ 40234 w 1914525"/>
                <a:gd name="connsiteY1115" fmla="*/ 267983 h 1047750"/>
                <a:gd name="connsiteX1116" fmla="*/ 44806 w 1914525"/>
                <a:gd name="connsiteY1116" fmla="*/ 263763 h 1047750"/>
                <a:gd name="connsiteX1117" fmla="*/ 47778 w 1914525"/>
                <a:gd name="connsiteY1117" fmla="*/ 265984 h 1047750"/>
                <a:gd name="connsiteX1118" fmla="*/ 49207 w 1914525"/>
                <a:gd name="connsiteY1118" fmla="*/ 264596 h 1047750"/>
                <a:gd name="connsiteX1119" fmla="*/ 50635 w 1914525"/>
                <a:gd name="connsiteY1119" fmla="*/ 258265 h 1047750"/>
                <a:gd name="connsiteX1120" fmla="*/ 52236 w 1914525"/>
                <a:gd name="connsiteY1120" fmla="*/ 256155 h 1047750"/>
                <a:gd name="connsiteX1121" fmla="*/ 54407 w 1914525"/>
                <a:gd name="connsiteY1121" fmla="*/ 246326 h 1047750"/>
                <a:gd name="connsiteX1122" fmla="*/ 57951 w 1914525"/>
                <a:gd name="connsiteY1122" fmla="*/ 246882 h 1047750"/>
                <a:gd name="connsiteX1123" fmla="*/ 59779 w 1914525"/>
                <a:gd name="connsiteY1123" fmla="*/ 244494 h 1047750"/>
                <a:gd name="connsiteX1124" fmla="*/ 60637 w 1914525"/>
                <a:gd name="connsiteY1124" fmla="*/ 242939 h 1047750"/>
                <a:gd name="connsiteX1125" fmla="*/ 57093 w 1914525"/>
                <a:gd name="connsiteY1125" fmla="*/ 237164 h 1047750"/>
                <a:gd name="connsiteX1126" fmla="*/ 59722 w 1914525"/>
                <a:gd name="connsiteY1126" fmla="*/ 234721 h 1047750"/>
                <a:gd name="connsiteX1127" fmla="*/ 62808 w 1914525"/>
                <a:gd name="connsiteY1127" fmla="*/ 235720 h 1047750"/>
                <a:gd name="connsiteX1128" fmla="*/ 71095 w 1914525"/>
                <a:gd name="connsiteY1128" fmla="*/ 232500 h 1047750"/>
                <a:gd name="connsiteX1129" fmla="*/ 72753 w 1914525"/>
                <a:gd name="connsiteY1129" fmla="*/ 234610 h 1047750"/>
                <a:gd name="connsiteX1130" fmla="*/ 78525 w 1914525"/>
                <a:gd name="connsiteY1130" fmla="*/ 235443 h 1047750"/>
                <a:gd name="connsiteX1131" fmla="*/ 81554 w 1914525"/>
                <a:gd name="connsiteY1131" fmla="*/ 233111 h 1047750"/>
                <a:gd name="connsiteX1132" fmla="*/ 86412 w 1914525"/>
                <a:gd name="connsiteY1132" fmla="*/ 232278 h 1047750"/>
                <a:gd name="connsiteX1133" fmla="*/ 89783 w 1914525"/>
                <a:gd name="connsiteY1133" fmla="*/ 233999 h 1047750"/>
                <a:gd name="connsiteX1134" fmla="*/ 96470 w 1914525"/>
                <a:gd name="connsiteY1134" fmla="*/ 231778 h 1047750"/>
                <a:gd name="connsiteX1135" fmla="*/ 102928 w 1914525"/>
                <a:gd name="connsiteY1135" fmla="*/ 231001 h 1047750"/>
                <a:gd name="connsiteX1136" fmla="*/ 106700 w 1914525"/>
                <a:gd name="connsiteY1136" fmla="*/ 228557 h 1047750"/>
                <a:gd name="connsiteX1137" fmla="*/ 110015 w 1914525"/>
                <a:gd name="connsiteY1137" fmla="*/ 230834 h 1047750"/>
                <a:gd name="connsiteX1138" fmla="*/ 118816 w 1914525"/>
                <a:gd name="connsiteY1138" fmla="*/ 231389 h 1047750"/>
                <a:gd name="connsiteX1139" fmla="*/ 121045 w 1914525"/>
                <a:gd name="connsiteY1139" fmla="*/ 228391 h 1047750"/>
                <a:gd name="connsiteX1140" fmla="*/ 124360 w 1914525"/>
                <a:gd name="connsiteY1140" fmla="*/ 229113 h 1047750"/>
                <a:gd name="connsiteX1141" fmla="*/ 130475 w 1914525"/>
                <a:gd name="connsiteY1141" fmla="*/ 228280 h 1047750"/>
                <a:gd name="connsiteX1142" fmla="*/ 136018 w 1914525"/>
                <a:gd name="connsiteY1142" fmla="*/ 222727 h 1047750"/>
                <a:gd name="connsiteX1143" fmla="*/ 134361 w 1914525"/>
                <a:gd name="connsiteY1143" fmla="*/ 219450 h 1047750"/>
                <a:gd name="connsiteX1144" fmla="*/ 138304 w 1914525"/>
                <a:gd name="connsiteY1144" fmla="*/ 209789 h 1047750"/>
                <a:gd name="connsiteX1145" fmla="*/ 136533 w 1914525"/>
                <a:gd name="connsiteY1145" fmla="*/ 206568 h 1047750"/>
                <a:gd name="connsiteX1146" fmla="*/ 140248 w 1914525"/>
                <a:gd name="connsiteY1146" fmla="*/ 205179 h 1047750"/>
                <a:gd name="connsiteX1147" fmla="*/ 139447 w 1914525"/>
                <a:gd name="connsiteY1147" fmla="*/ 199738 h 1047750"/>
                <a:gd name="connsiteX1148" fmla="*/ 144019 w 1914525"/>
                <a:gd name="connsiteY1148" fmla="*/ 189687 h 1047750"/>
                <a:gd name="connsiteX1149" fmla="*/ 142076 w 1914525"/>
                <a:gd name="connsiteY1149" fmla="*/ 186466 h 1047750"/>
                <a:gd name="connsiteX1150" fmla="*/ 145277 w 1914525"/>
                <a:gd name="connsiteY1150" fmla="*/ 184967 h 1047750"/>
                <a:gd name="connsiteX1151" fmla="*/ 148591 w 1914525"/>
                <a:gd name="connsiteY1151" fmla="*/ 185689 h 1047750"/>
                <a:gd name="connsiteX1152" fmla="*/ 149220 w 1914525"/>
                <a:gd name="connsiteY1152" fmla="*/ 181302 h 1047750"/>
                <a:gd name="connsiteX1153" fmla="*/ 152078 w 1914525"/>
                <a:gd name="connsiteY1153" fmla="*/ 180525 h 1047750"/>
                <a:gd name="connsiteX1154" fmla="*/ 152763 w 1914525"/>
                <a:gd name="connsiteY1154" fmla="*/ 175860 h 1047750"/>
                <a:gd name="connsiteX1155" fmla="*/ 151106 w 1914525"/>
                <a:gd name="connsiteY1155" fmla="*/ 172695 h 1047750"/>
                <a:gd name="connsiteX1156" fmla="*/ 152935 w 1914525"/>
                <a:gd name="connsiteY1156" fmla="*/ 166920 h 1047750"/>
                <a:gd name="connsiteX1157" fmla="*/ 151792 w 1914525"/>
                <a:gd name="connsiteY1157" fmla="*/ 165532 h 1047750"/>
                <a:gd name="connsiteX1158" fmla="*/ 156135 w 1914525"/>
                <a:gd name="connsiteY1158" fmla="*/ 160756 h 1047750"/>
                <a:gd name="connsiteX1159" fmla="*/ 159850 w 1914525"/>
                <a:gd name="connsiteY1159" fmla="*/ 161923 h 1047750"/>
                <a:gd name="connsiteX1160" fmla="*/ 170252 w 1914525"/>
                <a:gd name="connsiteY1160" fmla="*/ 152704 h 1047750"/>
                <a:gd name="connsiteX1161" fmla="*/ 169623 w 1914525"/>
                <a:gd name="connsiteY1161" fmla="*/ 149317 h 1047750"/>
                <a:gd name="connsiteX1162" fmla="*/ 172823 w 1914525"/>
                <a:gd name="connsiteY1162" fmla="*/ 146374 h 1047750"/>
                <a:gd name="connsiteX1163" fmla="*/ 182539 w 1914525"/>
                <a:gd name="connsiteY1163" fmla="*/ 145764 h 1047750"/>
                <a:gd name="connsiteX1164" fmla="*/ 173738 w 1914525"/>
                <a:gd name="connsiteY1164" fmla="*/ 135879 h 1047750"/>
                <a:gd name="connsiteX1165" fmla="*/ 175509 w 1914525"/>
                <a:gd name="connsiteY1165" fmla="*/ 129383 h 1047750"/>
                <a:gd name="connsiteX1166" fmla="*/ 178710 w 1914525"/>
                <a:gd name="connsiteY1166" fmla="*/ 125496 h 1047750"/>
                <a:gd name="connsiteX1167" fmla="*/ 183682 w 1914525"/>
                <a:gd name="connsiteY1167" fmla="*/ 125384 h 1047750"/>
                <a:gd name="connsiteX1168" fmla="*/ 189054 w 1914525"/>
                <a:gd name="connsiteY1168" fmla="*/ 118388 h 1047750"/>
                <a:gd name="connsiteX1169" fmla="*/ 190140 w 1914525"/>
                <a:gd name="connsiteY1169" fmla="*/ 122053 h 1047750"/>
                <a:gd name="connsiteX1170" fmla="*/ 196655 w 1914525"/>
                <a:gd name="connsiteY1170" fmla="*/ 124940 h 1047750"/>
                <a:gd name="connsiteX1171" fmla="*/ 198312 w 1914525"/>
                <a:gd name="connsiteY1171" fmla="*/ 123496 h 1047750"/>
                <a:gd name="connsiteX1172" fmla="*/ 201627 w 1914525"/>
                <a:gd name="connsiteY1172" fmla="*/ 124996 h 1047750"/>
                <a:gd name="connsiteX1173" fmla="*/ 204542 w 1914525"/>
                <a:gd name="connsiteY1173" fmla="*/ 122941 h 1047750"/>
                <a:gd name="connsiteX1174" fmla="*/ 209800 w 1914525"/>
                <a:gd name="connsiteY1174" fmla="*/ 124718 h 1047750"/>
                <a:gd name="connsiteX1175" fmla="*/ 213000 w 1914525"/>
                <a:gd name="connsiteY1175" fmla="*/ 128050 h 1047750"/>
                <a:gd name="connsiteX1176" fmla="*/ 212829 w 1914525"/>
                <a:gd name="connsiteY1176" fmla="*/ 130937 h 1047750"/>
                <a:gd name="connsiteX1177" fmla="*/ 219401 w 1914525"/>
                <a:gd name="connsiteY1177" fmla="*/ 131437 h 1047750"/>
                <a:gd name="connsiteX1178" fmla="*/ 227231 w 1914525"/>
                <a:gd name="connsiteY1178" fmla="*/ 130215 h 1047750"/>
                <a:gd name="connsiteX1179" fmla="*/ 231860 w 1914525"/>
                <a:gd name="connsiteY1179" fmla="*/ 132659 h 1047750"/>
                <a:gd name="connsiteX1180" fmla="*/ 234660 w 1914525"/>
                <a:gd name="connsiteY1180" fmla="*/ 131881 h 1047750"/>
                <a:gd name="connsiteX1181" fmla="*/ 238318 w 1914525"/>
                <a:gd name="connsiteY1181" fmla="*/ 134158 h 1047750"/>
                <a:gd name="connsiteX1182" fmla="*/ 244090 w 1914525"/>
                <a:gd name="connsiteY1182" fmla="*/ 134102 h 1047750"/>
                <a:gd name="connsiteX1183" fmla="*/ 241918 w 1914525"/>
                <a:gd name="connsiteY1183" fmla="*/ 131437 h 1047750"/>
                <a:gd name="connsiteX1184" fmla="*/ 244547 w 1914525"/>
                <a:gd name="connsiteY1184" fmla="*/ 131160 h 1047750"/>
                <a:gd name="connsiteX1185" fmla="*/ 244604 w 1914525"/>
                <a:gd name="connsiteY1185" fmla="*/ 126217 h 1047750"/>
                <a:gd name="connsiteX1186" fmla="*/ 246719 w 1914525"/>
                <a:gd name="connsiteY1186" fmla="*/ 123718 h 1047750"/>
                <a:gd name="connsiteX1187" fmla="*/ 250891 w 1914525"/>
                <a:gd name="connsiteY1187" fmla="*/ 123163 h 1047750"/>
                <a:gd name="connsiteX1188" fmla="*/ 251291 w 1914525"/>
                <a:gd name="connsiteY1188" fmla="*/ 125606 h 1047750"/>
                <a:gd name="connsiteX1189" fmla="*/ 254892 w 1914525"/>
                <a:gd name="connsiteY1189" fmla="*/ 127994 h 1047750"/>
                <a:gd name="connsiteX1190" fmla="*/ 259464 w 1914525"/>
                <a:gd name="connsiteY1190" fmla="*/ 127939 h 1047750"/>
                <a:gd name="connsiteX1191" fmla="*/ 262035 w 1914525"/>
                <a:gd name="connsiteY1191" fmla="*/ 133214 h 1047750"/>
                <a:gd name="connsiteX1192" fmla="*/ 266379 w 1914525"/>
                <a:gd name="connsiteY1192" fmla="*/ 132825 h 1047750"/>
                <a:gd name="connsiteX1193" fmla="*/ 268150 w 1914525"/>
                <a:gd name="connsiteY1193" fmla="*/ 130215 h 1047750"/>
                <a:gd name="connsiteX1194" fmla="*/ 270837 w 1914525"/>
                <a:gd name="connsiteY1194" fmla="*/ 131160 h 1047750"/>
                <a:gd name="connsiteX1195" fmla="*/ 275409 w 1914525"/>
                <a:gd name="connsiteY1195" fmla="*/ 129160 h 1047750"/>
                <a:gd name="connsiteX1196" fmla="*/ 277466 w 1914525"/>
                <a:gd name="connsiteY1196" fmla="*/ 131382 h 1047750"/>
                <a:gd name="connsiteX1197" fmla="*/ 282609 w 1914525"/>
                <a:gd name="connsiteY1197" fmla="*/ 131604 h 1047750"/>
                <a:gd name="connsiteX1198" fmla="*/ 283238 w 1914525"/>
                <a:gd name="connsiteY1198" fmla="*/ 133325 h 1047750"/>
                <a:gd name="connsiteX1199" fmla="*/ 288496 w 1914525"/>
                <a:gd name="connsiteY1199" fmla="*/ 137767 h 1047750"/>
                <a:gd name="connsiteX1200" fmla="*/ 289296 w 1914525"/>
                <a:gd name="connsiteY1200" fmla="*/ 142765 h 1047750"/>
                <a:gd name="connsiteX1201" fmla="*/ 305355 w 1914525"/>
                <a:gd name="connsiteY1201" fmla="*/ 142709 h 1047750"/>
                <a:gd name="connsiteX1202" fmla="*/ 310042 w 1914525"/>
                <a:gd name="connsiteY1202" fmla="*/ 139655 h 1047750"/>
                <a:gd name="connsiteX1203" fmla="*/ 316328 w 1914525"/>
                <a:gd name="connsiteY1203" fmla="*/ 138711 h 1047750"/>
                <a:gd name="connsiteX1204" fmla="*/ 320900 w 1914525"/>
                <a:gd name="connsiteY1204" fmla="*/ 140100 h 1047750"/>
                <a:gd name="connsiteX1205" fmla="*/ 327759 w 1914525"/>
                <a:gd name="connsiteY1205" fmla="*/ 138656 h 1047750"/>
                <a:gd name="connsiteX1206" fmla="*/ 330330 w 1914525"/>
                <a:gd name="connsiteY1206" fmla="*/ 134547 h 1047750"/>
                <a:gd name="connsiteX1207" fmla="*/ 333645 w 1914525"/>
                <a:gd name="connsiteY1207" fmla="*/ 134769 h 1047750"/>
                <a:gd name="connsiteX1208" fmla="*/ 337245 w 1914525"/>
                <a:gd name="connsiteY1208" fmla="*/ 132937 h 1047750"/>
                <a:gd name="connsiteX1209" fmla="*/ 339417 w 1914525"/>
                <a:gd name="connsiteY1209" fmla="*/ 129660 h 1047750"/>
                <a:gd name="connsiteX1210" fmla="*/ 337188 w 1914525"/>
                <a:gd name="connsiteY1210" fmla="*/ 121053 h 1047750"/>
                <a:gd name="connsiteX1211" fmla="*/ 337646 w 1914525"/>
                <a:gd name="connsiteY1211" fmla="*/ 118110 h 1047750"/>
                <a:gd name="connsiteX1212" fmla="*/ 341075 w 1914525"/>
                <a:gd name="connsiteY1212" fmla="*/ 118277 h 1047750"/>
                <a:gd name="connsiteX1213" fmla="*/ 342503 w 1914525"/>
                <a:gd name="connsiteY1213" fmla="*/ 116333 h 1047750"/>
                <a:gd name="connsiteX1214" fmla="*/ 349761 w 1914525"/>
                <a:gd name="connsiteY1214" fmla="*/ 113112 h 1047750"/>
                <a:gd name="connsiteX1215" fmla="*/ 352048 w 1914525"/>
                <a:gd name="connsiteY1215" fmla="*/ 111113 h 1047750"/>
                <a:gd name="connsiteX1216" fmla="*/ 356219 w 1914525"/>
                <a:gd name="connsiteY1216" fmla="*/ 110281 h 1047750"/>
                <a:gd name="connsiteX1217" fmla="*/ 358906 w 1914525"/>
                <a:gd name="connsiteY1217" fmla="*/ 107171 h 1047750"/>
                <a:gd name="connsiteX1218" fmla="*/ 362220 w 1914525"/>
                <a:gd name="connsiteY1218" fmla="*/ 107504 h 1047750"/>
                <a:gd name="connsiteX1219" fmla="*/ 364906 w 1914525"/>
                <a:gd name="connsiteY1219" fmla="*/ 105838 h 1047750"/>
                <a:gd name="connsiteX1220" fmla="*/ 366964 w 1914525"/>
                <a:gd name="connsiteY1220" fmla="*/ 99952 h 1047750"/>
                <a:gd name="connsiteX1221" fmla="*/ 365649 w 1914525"/>
                <a:gd name="connsiteY1221" fmla="*/ 95343 h 1047750"/>
                <a:gd name="connsiteX1222" fmla="*/ 370907 w 1914525"/>
                <a:gd name="connsiteY1222" fmla="*/ 94788 h 1047750"/>
                <a:gd name="connsiteX1223" fmla="*/ 373879 w 1914525"/>
                <a:gd name="connsiteY1223" fmla="*/ 88347 h 1047750"/>
                <a:gd name="connsiteX1224" fmla="*/ 377937 w 1914525"/>
                <a:gd name="connsiteY1224" fmla="*/ 87791 h 1047750"/>
                <a:gd name="connsiteX1225" fmla="*/ 381023 w 1914525"/>
                <a:gd name="connsiteY1225" fmla="*/ 89679 h 1047750"/>
                <a:gd name="connsiteX1226" fmla="*/ 385138 w 1914525"/>
                <a:gd name="connsiteY1226" fmla="*/ 88846 h 1047750"/>
                <a:gd name="connsiteX1227" fmla="*/ 392796 w 1914525"/>
                <a:gd name="connsiteY1227" fmla="*/ 90679 h 1047750"/>
                <a:gd name="connsiteX1228" fmla="*/ 394968 w 1914525"/>
                <a:gd name="connsiteY1228" fmla="*/ 92900 h 1047750"/>
                <a:gd name="connsiteX1229" fmla="*/ 402340 w 1914525"/>
                <a:gd name="connsiteY1229" fmla="*/ 96898 h 1047750"/>
                <a:gd name="connsiteX1230" fmla="*/ 406855 w 1914525"/>
                <a:gd name="connsiteY1230" fmla="*/ 93677 h 1047750"/>
                <a:gd name="connsiteX1231" fmla="*/ 408227 w 1914525"/>
                <a:gd name="connsiteY1231" fmla="*/ 91123 h 1047750"/>
                <a:gd name="connsiteX1232" fmla="*/ 415542 w 1914525"/>
                <a:gd name="connsiteY1232" fmla="*/ 91068 h 1047750"/>
                <a:gd name="connsiteX1233" fmla="*/ 417485 w 1914525"/>
                <a:gd name="connsiteY1233" fmla="*/ 92789 h 1047750"/>
                <a:gd name="connsiteX1234" fmla="*/ 424229 w 1914525"/>
                <a:gd name="connsiteY1234" fmla="*/ 93511 h 1047750"/>
                <a:gd name="connsiteX1235" fmla="*/ 423200 w 1914525"/>
                <a:gd name="connsiteY1235" fmla="*/ 97065 h 1047750"/>
                <a:gd name="connsiteX1236" fmla="*/ 425543 w 1914525"/>
                <a:gd name="connsiteY1236" fmla="*/ 101229 h 1047750"/>
                <a:gd name="connsiteX1237" fmla="*/ 424629 w 1914525"/>
                <a:gd name="connsiteY1237" fmla="*/ 107115 h 1047750"/>
                <a:gd name="connsiteX1238" fmla="*/ 427143 w 1914525"/>
                <a:gd name="connsiteY1238" fmla="*/ 114390 h 1047750"/>
                <a:gd name="connsiteX1239" fmla="*/ 433544 w 1914525"/>
                <a:gd name="connsiteY1239" fmla="*/ 116888 h 1047750"/>
                <a:gd name="connsiteX1240" fmla="*/ 435487 w 1914525"/>
                <a:gd name="connsiteY1240" fmla="*/ 121109 h 1047750"/>
                <a:gd name="connsiteX1241" fmla="*/ 439031 w 1914525"/>
                <a:gd name="connsiteY1241" fmla="*/ 124163 h 1047750"/>
                <a:gd name="connsiteX1242" fmla="*/ 443774 w 1914525"/>
                <a:gd name="connsiteY1242" fmla="*/ 125218 h 1047750"/>
                <a:gd name="connsiteX1243" fmla="*/ 450575 w 1914525"/>
                <a:gd name="connsiteY1243" fmla="*/ 121997 h 1047750"/>
                <a:gd name="connsiteX1244" fmla="*/ 453261 w 1914525"/>
                <a:gd name="connsiteY1244" fmla="*/ 123885 h 1047750"/>
                <a:gd name="connsiteX1245" fmla="*/ 458233 w 1914525"/>
                <a:gd name="connsiteY1245" fmla="*/ 124329 h 1047750"/>
                <a:gd name="connsiteX1246" fmla="*/ 464863 w 1914525"/>
                <a:gd name="connsiteY1246" fmla="*/ 126217 h 1047750"/>
                <a:gd name="connsiteX1247" fmla="*/ 468920 w 1914525"/>
                <a:gd name="connsiteY1247" fmla="*/ 126051 h 1047750"/>
                <a:gd name="connsiteX1248" fmla="*/ 473892 w 1914525"/>
                <a:gd name="connsiteY1248" fmla="*/ 128494 h 1047750"/>
                <a:gd name="connsiteX1249" fmla="*/ 477379 w 1914525"/>
                <a:gd name="connsiteY1249" fmla="*/ 128105 h 1047750"/>
                <a:gd name="connsiteX1250" fmla="*/ 477493 w 1914525"/>
                <a:gd name="connsiteY1250" fmla="*/ 130660 h 1047750"/>
                <a:gd name="connsiteX1251" fmla="*/ 482865 w 1914525"/>
                <a:gd name="connsiteY1251" fmla="*/ 129549 h 1047750"/>
                <a:gd name="connsiteX1252" fmla="*/ 484980 w 1914525"/>
                <a:gd name="connsiteY1252" fmla="*/ 131382 h 1047750"/>
                <a:gd name="connsiteX1253" fmla="*/ 490123 w 1914525"/>
                <a:gd name="connsiteY1253" fmla="*/ 128439 h 1047750"/>
                <a:gd name="connsiteX1254" fmla="*/ 500125 w 1914525"/>
                <a:gd name="connsiteY1254" fmla="*/ 128216 h 1047750"/>
                <a:gd name="connsiteX1255" fmla="*/ 501268 w 1914525"/>
                <a:gd name="connsiteY1255" fmla="*/ 129160 h 1047750"/>
                <a:gd name="connsiteX1256" fmla="*/ 509383 w 1914525"/>
                <a:gd name="connsiteY1256" fmla="*/ 127717 h 1047750"/>
                <a:gd name="connsiteX1257" fmla="*/ 511326 w 1914525"/>
                <a:gd name="connsiteY1257" fmla="*/ 123663 h 1047750"/>
                <a:gd name="connsiteX1258" fmla="*/ 520585 w 1914525"/>
                <a:gd name="connsiteY1258" fmla="*/ 121442 h 1047750"/>
                <a:gd name="connsiteX1259" fmla="*/ 527214 w 1914525"/>
                <a:gd name="connsiteY1259" fmla="*/ 123996 h 1047750"/>
                <a:gd name="connsiteX1260" fmla="*/ 528929 w 1914525"/>
                <a:gd name="connsiteY1260" fmla="*/ 128272 h 1047750"/>
                <a:gd name="connsiteX1261" fmla="*/ 533101 w 1914525"/>
                <a:gd name="connsiteY1261" fmla="*/ 126384 h 1047750"/>
                <a:gd name="connsiteX1262" fmla="*/ 534929 w 1914525"/>
                <a:gd name="connsiteY1262" fmla="*/ 128605 h 1047750"/>
                <a:gd name="connsiteX1263" fmla="*/ 538644 w 1914525"/>
                <a:gd name="connsiteY1263" fmla="*/ 126162 h 1047750"/>
                <a:gd name="connsiteX1264" fmla="*/ 545502 w 1914525"/>
                <a:gd name="connsiteY1264" fmla="*/ 123552 h 1047750"/>
                <a:gd name="connsiteX1265" fmla="*/ 550932 w 1914525"/>
                <a:gd name="connsiteY1265" fmla="*/ 122441 h 1047750"/>
                <a:gd name="connsiteX1266" fmla="*/ 559390 w 1914525"/>
                <a:gd name="connsiteY1266" fmla="*/ 116444 h 1047750"/>
                <a:gd name="connsiteX1267" fmla="*/ 562076 w 1914525"/>
                <a:gd name="connsiteY1267" fmla="*/ 115667 h 1047750"/>
                <a:gd name="connsiteX1268" fmla="*/ 564190 w 1914525"/>
                <a:gd name="connsiteY1268" fmla="*/ 110780 h 1047750"/>
                <a:gd name="connsiteX1269" fmla="*/ 561676 w 1914525"/>
                <a:gd name="connsiteY1269" fmla="*/ 106893 h 1047750"/>
                <a:gd name="connsiteX1270" fmla="*/ 567677 w 1914525"/>
                <a:gd name="connsiteY1270" fmla="*/ 105283 h 1047750"/>
                <a:gd name="connsiteX1271" fmla="*/ 572934 w 1914525"/>
                <a:gd name="connsiteY1271" fmla="*/ 102562 h 1047750"/>
                <a:gd name="connsiteX1272" fmla="*/ 578307 w 1914525"/>
                <a:gd name="connsiteY1272" fmla="*/ 101785 h 1047750"/>
                <a:gd name="connsiteX1273" fmla="*/ 585393 w 1914525"/>
                <a:gd name="connsiteY1273" fmla="*/ 99286 h 1047750"/>
                <a:gd name="connsiteX1274" fmla="*/ 587679 w 1914525"/>
                <a:gd name="connsiteY1274" fmla="*/ 99674 h 1047750"/>
                <a:gd name="connsiteX1275" fmla="*/ 594080 w 1914525"/>
                <a:gd name="connsiteY1275" fmla="*/ 95787 h 1047750"/>
                <a:gd name="connsiteX1276" fmla="*/ 605396 w 1914525"/>
                <a:gd name="connsiteY1276" fmla="*/ 90235 h 1047750"/>
                <a:gd name="connsiteX1277" fmla="*/ 610368 w 1914525"/>
                <a:gd name="connsiteY1277" fmla="*/ 88735 h 1047750"/>
                <a:gd name="connsiteX1278" fmla="*/ 612311 w 1914525"/>
                <a:gd name="connsiteY1278" fmla="*/ 85570 h 1047750"/>
                <a:gd name="connsiteX1279" fmla="*/ 617741 w 1914525"/>
                <a:gd name="connsiteY1279" fmla="*/ 83849 h 1047750"/>
                <a:gd name="connsiteX1280" fmla="*/ 626370 w 1914525"/>
                <a:gd name="connsiteY1280" fmla="*/ 84959 h 1047750"/>
                <a:gd name="connsiteX1281" fmla="*/ 637972 w 1914525"/>
                <a:gd name="connsiteY1281" fmla="*/ 79629 h 1047750"/>
                <a:gd name="connsiteX1282" fmla="*/ 644487 w 1914525"/>
                <a:gd name="connsiteY1282" fmla="*/ 83682 h 1047750"/>
                <a:gd name="connsiteX1283" fmla="*/ 647516 w 1914525"/>
                <a:gd name="connsiteY1283" fmla="*/ 89790 h 1047750"/>
                <a:gd name="connsiteX1284" fmla="*/ 660946 w 1914525"/>
                <a:gd name="connsiteY1284" fmla="*/ 92012 h 1047750"/>
                <a:gd name="connsiteX1285" fmla="*/ 665347 w 1914525"/>
                <a:gd name="connsiteY1285" fmla="*/ 96620 h 1047750"/>
                <a:gd name="connsiteX1286" fmla="*/ 669690 w 1914525"/>
                <a:gd name="connsiteY1286" fmla="*/ 95343 h 1047750"/>
                <a:gd name="connsiteX1287" fmla="*/ 673405 w 1914525"/>
                <a:gd name="connsiteY1287" fmla="*/ 86236 h 1047750"/>
                <a:gd name="connsiteX1288" fmla="*/ 676949 w 1914525"/>
                <a:gd name="connsiteY1288" fmla="*/ 83960 h 1047750"/>
                <a:gd name="connsiteX1289" fmla="*/ 688093 w 1914525"/>
                <a:gd name="connsiteY1289" fmla="*/ 80795 h 1047750"/>
                <a:gd name="connsiteX1290" fmla="*/ 690322 w 1914525"/>
                <a:gd name="connsiteY1290" fmla="*/ 81572 h 1047750"/>
                <a:gd name="connsiteX1291" fmla="*/ 696665 w 1914525"/>
                <a:gd name="connsiteY1291" fmla="*/ 80128 h 1047750"/>
                <a:gd name="connsiteX1292" fmla="*/ 700895 w 1914525"/>
                <a:gd name="connsiteY1292" fmla="*/ 80795 h 1047750"/>
                <a:gd name="connsiteX1293" fmla="*/ 708896 w 1914525"/>
                <a:gd name="connsiteY1293" fmla="*/ 73021 h 1047750"/>
                <a:gd name="connsiteX1294" fmla="*/ 710553 w 1914525"/>
                <a:gd name="connsiteY1294" fmla="*/ 73465 h 1047750"/>
                <a:gd name="connsiteX1295" fmla="*/ 713982 w 1914525"/>
                <a:gd name="connsiteY1295" fmla="*/ 69578 h 1047750"/>
                <a:gd name="connsiteX1296" fmla="*/ 714268 w 1914525"/>
                <a:gd name="connsiteY1296" fmla="*/ 66135 h 1047750"/>
                <a:gd name="connsiteX1297" fmla="*/ 717583 w 1914525"/>
                <a:gd name="connsiteY1297" fmla="*/ 62137 h 1047750"/>
                <a:gd name="connsiteX1298" fmla="*/ 719583 w 1914525"/>
                <a:gd name="connsiteY1298" fmla="*/ 54974 h 1047750"/>
                <a:gd name="connsiteX1299" fmla="*/ 721697 w 1914525"/>
                <a:gd name="connsiteY1299" fmla="*/ 54530 h 1047750"/>
                <a:gd name="connsiteX1300" fmla="*/ 724155 w 1914525"/>
                <a:gd name="connsiteY1300" fmla="*/ 49976 h 1047750"/>
                <a:gd name="connsiteX1301" fmla="*/ 722497 w 1914525"/>
                <a:gd name="connsiteY1301" fmla="*/ 48033 h 1047750"/>
                <a:gd name="connsiteX1302" fmla="*/ 723012 w 1914525"/>
                <a:gd name="connsiteY1302" fmla="*/ 40425 h 1047750"/>
                <a:gd name="connsiteX1303" fmla="*/ 728670 w 1914525"/>
                <a:gd name="connsiteY1303" fmla="*/ 39204 h 1047750"/>
                <a:gd name="connsiteX1304" fmla="*/ 731527 w 1914525"/>
                <a:gd name="connsiteY1304" fmla="*/ 35872 h 1047750"/>
                <a:gd name="connsiteX1305" fmla="*/ 738843 w 1914525"/>
                <a:gd name="connsiteY1305" fmla="*/ 36094 h 1047750"/>
                <a:gd name="connsiteX1306" fmla="*/ 742043 w 1914525"/>
                <a:gd name="connsiteY1306" fmla="*/ 31707 h 1047750"/>
                <a:gd name="connsiteX1307" fmla="*/ 747815 w 1914525"/>
                <a:gd name="connsiteY1307" fmla="*/ 30041 h 1047750"/>
                <a:gd name="connsiteX1308" fmla="*/ 753416 w 1914525"/>
                <a:gd name="connsiteY1308" fmla="*/ 31874 h 1047750"/>
                <a:gd name="connsiteX1309" fmla="*/ 754959 w 1914525"/>
                <a:gd name="connsiteY1309" fmla="*/ 29375 h 1047750"/>
                <a:gd name="connsiteX1310" fmla="*/ 761188 w 1914525"/>
                <a:gd name="connsiteY1310" fmla="*/ 29930 h 1047750"/>
                <a:gd name="connsiteX1311" fmla="*/ 770504 w 1914525"/>
                <a:gd name="connsiteY1311" fmla="*/ 27376 h 1047750"/>
                <a:gd name="connsiteX1312" fmla="*/ 774847 w 1914525"/>
                <a:gd name="connsiteY1312" fmla="*/ 21934 h 1047750"/>
                <a:gd name="connsiteX1313" fmla="*/ 783191 w 1914525"/>
                <a:gd name="connsiteY1313" fmla="*/ 21990 h 1047750"/>
                <a:gd name="connsiteX1314" fmla="*/ 785706 w 1914525"/>
                <a:gd name="connsiteY1314" fmla="*/ 20990 h 1047750"/>
                <a:gd name="connsiteX1315" fmla="*/ 787935 w 1914525"/>
                <a:gd name="connsiteY1315" fmla="*/ 25266 h 1047750"/>
                <a:gd name="connsiteX1316" fmla="*/ 791993 w 1914525"/>
                <a:gd name="connsiteY1316" fmla="*/ 24988 h 1047750"/>
                <a:gd name="connsiteX1317" fmla="*/ 793193 w 1914525"/>
                <a:gd name="connsiteY1317" fmla="*/ 22822 h 1047750"/>
                <a:gd name="connsiteX1318" fmla="*/ 798051 w 1914525"/>
                <a:gd name="connsiteY1318" fmla="*/ 19990 h 1047750"/>
                <a:gd name="connsiteX1319" fmla="*/ 803194 w 1914525"/>
                <a:gd name="connsiteY1319" fmla="*/ 21379 h 1047750"/>
                <a:gd name="connsiteX1320" fmla="*/ 806395 w 1914525"/>
                <a:gd name="connsiteY1320" fmla="*/ 19768 h 1047750"/>
                <a:gd name="connsiteX1321" fmla="*/ 812224 w 1914525"/>
                <a:gd name="connsiteY1321" fmla="*/ 21268 h 1047750"/>
                <a:gd name="connsiteX1322" fmla="*/ 813367 w 1914525"/>
                <a:gd name="connsiteY1322" fmla="*/ 18047 h 1047750"/>
                <a:gd name="connsiteX1323" fmla="*/ 816339 w 1914525"/>
                <a:gd name="connsiteY1323" fmla="*/ 15326 h 1047750"/>
                <a:gd name="connsiteX1324" fmla="*/ 825483 w 1914525"/>
                <a:gd name="connsiteY1324" fmla="*/ 14216 h 1047750"/>
                <a:gd name="connsiteX1325" fmla="*/ 830684 w 1914525"/>
                <a:gd name="connsiteY1325" fmla="*/ 10273 h 1047750"/>
                <a:gd name="connsiteX1326" fmla="*/ 832112 w 1914525"/>
                <a:gd name="connsiteY1326" fmla="*/ 7108 h 1047750"/>
                <a:gd name="connsiteX1327" fmla="*/ 834284 w 1914525"/>
                <a:gd name="connsiteY1327" fmla="*/ 7996 h 1047750"/>
                <a:gd name="connsiteX1328" fmla="*/ 837999 w 1914525"/>
                <a:gd name="connsiteY1328" fmla="*/ 6497 h 1047750"/>
                <a:gd name="connsiteX1329" fmla="*/ 841085 w 1914525"/>
                <a:gd name="connsiteY1329" fmla="*/ 8329 h 1047750"/>
                <a:gd name="connsiteX1330" fmla="*/ 842056 w 1914525"/>
                <a:gd name="connsiteY1330" fmla="*/ 14715 h 1047750"/>
                <a:gd name="connsiteX1331" fmla="*/ 851315 w 1914525"/>
                <a:gd name="connsiteY1331" fmla="*/ 16104 h 1047750"/>
                <a:gd name="connsiteX1332" fmla="*/ 855944 w 1914525"/>
                <a:gd name="connsiteY1332" fmla="*/ 14049 h 1047750"/>
                <a:gd name="connsiteX1333" fmla="*/ 866288 w 1914525"/>
                <a:gd name="connsiteY1333" fmla="*/ 11217 h 1047750"/>
                <a:gd name="connsiteX1334" fmla="*/ 869603 w 1914525"/>
                <a:gd name="connsiteY1334" fmla="*/ 12383 h 1047750"/>
                <a:gd name="connsiteX1335" fmla="*/ 875032 w 1914525"/>
                <a:gd name="connsiteY1335" fmla="*/ 10439 h 1047750"/>
                <a:gd name="connsiteX1336" fmla="*/ 876175 w 1914525"/>
                <a:gd name="connsiteY1336" fmla="*/ 11328 h 1047750"/>
                <a:gd name="connsiteX1337" fmla="*/ 883719 w 1914525"/>
                <a:gd name="connsiteY1337" fmla="*/ 10217 h 1047750"/>
                <a:gd name="connsiteX1338" fmla="*/ 887320 w 1914525"/>
                <a:gd name="connsiteY1338" fmla="*/ 8496 h 1047750"/>
                <a:gd name="connsiteX1339" fmla="*/ 889606 w 1914525"/>
                <a:gd name="connsiteY1339" fmla="*/ 5109 h 1047750"/>
                <a:gd name="connsiteX1340" fmla="*/ 891778 w 1914525"/>
                <a:gd name="connsiteY1340" fmla="*/ 5942 h 1047750"/>
                <a:gd name="connsiteX1341" fmla="*/ 899721 w 1914525"/>
                <a:gd name="connsiteY1341" fmla="*/ 5386 h 1047750"/>
                <a:gd name="connsiteX1342" fmla="*/ 903665 w 1914525"/>
                <a:gd name="connsiteY1342" fmla="*/ 6330 h 1047750"/>
                <a:gd name="connsiteX1343" fmla="*/ 908123 w 1914525"/>
                <a:gd name="connsiteY1343" fmla="*/ 3387 h 1047750"/>
                <a:gd name="connsiteX1344" fmla="*/ 911837 w 1914525"/>
                <a:gd name="connsiteY1344" fmla="*/ 3998 h 1047750"/>
                <a:gd name="connsiteX1345" fmla="*/ 913609 w 1914525"/>
                <a:gd name="connsiteY1345" fmla="*/ 1555 h 1047750"/>
                <a:gd name="connsiteX1346" fmla="*/ 917381 w 1914525"/>
                <a:gd name="connsiteY1346" fmla="*/ 1388 h 1047750"/>
                <a:gd name="connsiteX1347" fmla="*/ 925153 w 1914525"/>
                <a:gd name="connsiteY1347" fmla="*/ 2777 h 1047750"/>
                <a:gd name="connsiteX1348" fmla="*/ 924296 w 1914525"/>
                <a:gd name="connsiteY1348" fmla="*/ 555 h 1047750"/>
                <a:gd name="connsiteX1349" fmla="*/ 929268 w 1914525"/>
                <a:gd name="connsiteY1349" fmla="*/ 1000 h 1047750"/>
                <a:gd name="connsiteX1350" fmla="*/ 934869 w 1914525"/>
                <a:gd name="connsiteY1350" fmla="*/ 0 h 1047750"/>
                <a:gd name="connsiteX1351" fmla="*/ 937441 w 1914525"/>
                <a:gd name="connsiteY1351" fmla="*/ 4109 h 1047750"/>
                <a:gd name="connsiteX1352" fmla="*/ 944356 w 1914525"/>
                <a:gd name="connsiteY1352" fmla="*/ 2388 h 1047750"/>
                <a:gd name="connsiteX1353" fmla="*/ 948528 w 1914525"/>
                <a:gd name="connsiteY1353" fmla="*/ 6219 h 1047750"/>
                <a:gd name="connsiteX1354" fmla="*/ 949042 w 1914525"/>
                <a:gd name="connsiteY1354" fmla="*/ 10662 h 1047750"/>
                <a:gd name="connsiteX1355" fmla="*/ 955215 w 1914525"/>
                <a:gd name="connsiteY1355" fmla="*/ 13160 h 1047750"/>
                <a:gd name="connsiteX1356" fmla="*/ 962301 w 1914525"/>
                <a:gd name="connsiteY1356" fmla="*/ 21878 h 1047750"/>
                <a:gd name="connsiteX1357" fmla="*/ 963901 w 1914525"/>
                <a:gd name="connsiteY1357" fmla="*/ 21934 h 1047750"/>
                <a:gd name="connsiteX1358" fmla="*/ 965673 w 1914525"/>
                <a:gd name="connsiteY1358" fmla="*/ 16603 h 1047750"/>
                <a:gd name="connsiteX1359" fmla="*/ 968988 w 1914525"/>
                <a:gd name="connsiteY1359" fmla="*/ 14826 h 1047750"/>
                <a:gd name="connsiteX1360" fmla="*/ 971960 w 1914525"/>
                <a:gd name="connsiteY1360" fmla="*/ 15437 h 1047750"/>
                <a:gd name="connsiteX1361" fmla="*/ 977103 w 1914525"/>
                <a:gd name="connsiteY1361" fmla="*/ 13549 h 1047750"/>
                <a:gd name="connsiteX1362" fmla="*/ 980647 w 1914525"/>
                <a:gd name="connsiteY1362" fmla="*/ 18824 h 1047750"/>
                <a:gd name="connsiteX1363" fmla="*/ 985219 w 1914525"/>
                <a:gd name="connsiteY1363" fmla="*/ 19213 h 1047750"/>
                <a:gd name="connsiteX1364" fmla="*/ 989048 w 1914525"/>
                <a:gd name="connsiteY1364" fmla="*/ 21934 h 1047750"/>
                <a:gd name="connsiteX1365" fmla="*/ 993448 w 1914525"/>
                <a:gd name="connsiteY1365" fmla="*/ 23156 h 1047750"/>
                <a:gd name="connsiteX1366" fmla="*/ 995734 w 1914525"/>
                <a:gd name="connsiteY1366" fmla="*/ 26210 h 1047750"/>
                <a:gd name="connsiteX1367" fmla="*/ 1002421 w 1914525"/>
                <a:gd name="connsiteY1367" fmla="*/ 25543 h 1047750"/>
                <a:gd name="connsiteX1368" fmla="*/ 1005507 w 1914525"/>
                <a:gd name="connsiteY1368" fmla="*/ 21490 h 1047750"/>
                <a:gd name="connsiteX1369" fmla="*/ 1011108 w 1914525"/>
                <a:gd name="connsiteY1369" fmla="*/ 28875 h 1047750"/>
                <a:gd name="connsiteX1370" fmla="*/ 1015051 w 1914525"/>
                <a:gd name="connsiteY1370" fmla="*/ 28209 h 1047750"/>
                <a:gd name="connsiteX1371" fmla="*/ 1018823 w 1914525"/>
                <a:gd name="connsiteY1371" fmla="*/ 29264 h 1047750"/>
                <a:gd name="connsiteX1372" fmla="*/ 1029453 w 1914525"/>
                <a:gd name="connsiteY1372" fmla="*/ 38093 h 1047750"/>
                <a:gd name="connsiteX1373" fmla="*/ 1039112 w 1914525"/>
                <a:gd name="connsiteY1373" fmla="*/ 40925 h 1047750"/>
                <a:gd name="connsiteX1374" fmla="*/ 1040998 w 1914525"/>
                <a:gd name="connsiteY1374" fmla="*/ 42868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</a:cxnLst>
              <a:rect l="l" t="t" r="r" b="b"/>
              <a:pathLst>
                <a:path w="1914525" h="1047750">
                  <a:moveTo>
                    <a:pt x="1049970" y="44756"/>
                  </a:moveTo>
                  <a:lnTo>
                    <a:pt x="1047856" y="44979"/>
                  </a:lnTo>
                  <a:lnTo>
                    <a:pt x="1040140" y="51087"/>
                  </a:lnTo>
                  <a:lnTo>
                    <a:pt x="1028024" y="52919"/>
                  </a:lnTo>
                  <a:lnTo>
                    <a:pt x="1022710" y="50309"/>
                  </a:lnTo>
                  <a:lnTo>
                    <a:pt x="1021509" y="53530"/>
                  </a:lnTo>
                  <a:lnTo>
                    <a:pt x="1024310" y="56362"/>
                  </a:lnTo>
                  <a:lnTo>
                    <a:pt x="1023681" y="64913"/>
                  </a:lnTo>
                  <a:lnTo>
                    <a:pt x="1029396" y="66524"/>
                  </a:lnTo>
                  <a:lnTo>
                    <a:pt x="1035454" y="69967"/>
                  </a:lnTo>
                  <a:lnTo>
                    <a:pt x="1035054" y="71854"/>
                  </a:lnTo>
                  <a:lnTo>
                    <a:pt x="1041855" y="71577"/>
                  </a:lnTo>
                  <a:lnTo>
                    <a:pt x="1044712" y="72854"/>
                  </a:lnTo>
                  <a:lnTo>
                    <a:pt x="1049627" y="72743"/>
                  </a:lnTo>
                  <a:lnTo>
                    <a:pt x="1056200" y="71299"/>
                  </a:lnTo>
                  <a:lnTo>
                    <a:pt x="1058371" y="72854"/>
                  </a:lnTo>
                  <a:lnTo>
                    <a:pt x="1055171" y="78463"/>
                  </a:lnTo>
                  <a:lnTo>
                    <a:pt x="1056600" y="81406"/>
                  </a:lnTo>
                  <a:lnTo>
                    <a:pt x="1053285" y="83904"/>
                  </a:lnTo>
                  <a:lnTo>
                    <a:pt x="1053457" y="94066"/>
                  </a:lnTo>
                  <a:lnTo>
                    <a:pt x="1051342" y="95732"/>
                  </a:lnTo>
                  <a:lnTo>
                    <a:pt x="1055000" y="101229"/>
                  </a:lnTo>
                  <a:lnTo>
                    <a:pt x="1053685" y="103395"/>
                  </a:lnTo>
                  <a:lnTo>
                    <a:pt x="1050028" y="103284"/>
                  </a:lnTo>
                  <a:lnTo>
                    <a:pt x="1048885" y="107504"/>
                  </a:lnTo>
                  <a:lnTo>
                    <a:pt x="1050770" y="112446"/>
                  </a:lnTo>
                  <a:lnTo>
                    <a:pt x="1052714" y="111780"/>
                  </a:lnTo>
                  <a:lnTo>
                    <a:pt x="1054942" y="114612"/>
                  </a:lnTo>
                  <a:lnTo>
                    <a:pt x="1052542" y="116222"/>
                  </a:lnTo>
                  <a:lnTo>
                    <a:pt x="1047570" y="122164"/>
                  </a:lnTo>
                  <a:lnTo>
                    <a:pt x="1045055" y="121109"/>
                  </a:lnTo>
                  <a:lnTo>
                    <a:pt x="1041455" y="122608"/>
                  </a:lnTo>
                  <a:lnTo>
                    <a:pt x="1038483" y="125884"/>
                  </a:lnTo>
                  <a:lnTo>
                    <a:pt x="1030082" y="128439"/>
                  </a:lnTo>
                  <a:lnTo>
                    <a:pt x="1031854" y="131881"/>
                  </a:lnTo>
                  <a:lnTo>
                    <a:pt x="1029853" y="135546"/>
                  </a:lnTo>
                  <a:lnTo>
                    <a:pt x="1033282" y="138100"/>
                  </a:lnTo>
                  <a:lnTo>
                    <a:pt x="1029053" y="140322"/>
                  </a:lnTo>
                  <a:lnTo>
                    <a:pt x="1025738" y="144042"/>
                  </a:lnTo>
                  <a:lnTo>
                    <a:pt x="1027510" y="145097"/>
                  </a:lnTo>
                  <a:lnTo>
                    <a:pt x="1032139" y="154259"/>
                  </a:lnTo>
                  <a:lnTo>
                    <a:pt x="1037740" y="155981"/>
                  </a:lnTo>
                  <a:lnTo>
                    <a:pt x="1038997" y="157591"/>
                  </a:lnTo>
                  <a:lnTo>
                    <a:pt x="1038769" y="162866"/>
                  </a:lnTo>
                  <a:lnTo>
                    <a:pt x="1035968" y="176360"/>
                  </a:lnTo>
                  <a:lnTo>
                    <a:pt x="1037683" y="181302"/>
                  </a:lnTo>
                  <a:lnTo>
                    <a:pt x="1046141" y="182135"/>
                  </a:lnTo>
                  <a:lnTo>
                    <a:pt x="1049570" y="178526"/>
                  </a:lnTo>
                  <a:lnTo>
                    <a:pt x="1053285" y="180358"/>
                  </a:lnTo>
                  <a:lnTo>
                    <a:pt x="1057057" y="178304"/>
                  </a:lnTo>
                  <a:lnTo>
                    <a:pt x="1060143" y="180525"/>
                  </a:lnTo>
                  <a:lnTo>
                    <a:pt x="1059572" y="184356"/>
                  </a:lnTo>
                  <a:lnTo>
                    <a:pt x="1061800" y="184634"/>
                  </a:lnTo>
                  <a:lnTo>
                    <a:pt x="1064487" y="190853"/>
                  </a:lnTo>
                  <a:lnTo>
                    <a:pt x="1060600" y="192408"/>
                  </a:lnTo>
                  <a:lnTo>
                    <a:pt x="1058143" y="198405"/>
                  </a:lnTo>
                  <a:lnTo>
                    <a:pt x="1051913" y="199738"/>
                  </a:lnTo>
                  <a:lnTo>
                    <a:pt x="1051285" y="207789"/>
                  </a:lnTo>
                  <a:lnTo>
                    <a:pt x="1053399" y="209900"/>
                  </a:lnTo>
                  <a:lnTo>
                    <a:pt x="1058086" y="211399"/>
                  </a:lnTo>
                  <a:lnTo>
                    <a:pt x="1056143" y="217507"/>
                  </a:lnTo>
                  <a:lnTo>
                    <a:pt x="1059572" y="220395"/>
                  </a:lnTo>
                  <a:lnTo>
                    <a:pt x="1060372" y="230890"/>
                  </a:lnTo>
                  <a:lnTo>
                    <a:pt x="1060029" y="234832"/>
                  </a:lnTo>
                  <a:lnTo>
                    <a:pt x="1058143" y="237553"/>
                  </a:lnTo>
                  <a:lnTo>
                    <a:pt x="1060086" y="240607"/>
                  </a:lnTo>
                  <a:lnTo>
                    <a:pt x="1063629" y="241718"/>
                  </a:lnTo>
                  <a:lnTo>
                    <a:pt x="1064372" y="245605"/>
                  </a:lnTo>
                  <a:lnTo>
                    <a:pt x="1060543" y="249103"/>
                  </a:lnTo>
                  <a:lnTo>
                    <a:pt x="1061743" y="252490"/>
                  </a:lnTo>
                  <a:lnTo>
                    <a:pt x="1059743" y="263041"/>
                  </a:lnTo>
                  <a:lnTo>
                    <a:pt x="1057229" y="265151"/>
                  </a:lnTo>
                  <a:lnTo>
                    <a:pt x="1054485" y="264929"/>
                  </a:lnTo>
                  <a:lnTo>
                    <a:pt x="1054199" y="268038"/>
                  </a:lnTo>
                  <a:lnTo>
                    <a:pt x="1050028" y="267261"/>
                  </a:lnTo>
                  <a:lnTo>
                    <a:pt x="1044827" y="271148"/>
                  </a:lnTo>
                  <a:lnTo>
                    <a:pt x="1044884" y="275535"/>
                  </a:lnTo>
                  <a:lnTo>
                    <a:pt x="1042884" y="276479"/>
                  </a:lnTo>
                  <a:lnTo>
                    <a:pt x="1047513" y="283142"/>
                  </a:lnTo>
                  <a:lnTo>
                    <a:pt x="1047799" y="286529"/>
                  </a:lnTo>
                  <a:lnTo>
                    <a:pt x="1050656" y="287973"/>
                  </a:lnTo>
                  <a:lnTo>
                    <a:pt x="1051856" y="290805"/>
                  </a:lnTo>
                  <a:lnTo>
                    <a:pt x="1057743" y="297080"/>
                  </a:lnTo>
                  <a:lnTo>
                    <a:pt x="1061629" y="296691"/>
                  </a:lnTo>
                  <a:lnTo>
                    <a:pt x="1067458" y="303521"/>
                  </a:lnTo>
                  <a:lnTo>
                    <a:pt x="1071402" y="304243"/>
                  </a:lnTo>
                  <a:lnTo>
                    <a:pt x="1067687" y="309019"/>
                  </a:lnTo>
                  <a:lnTo>
                    <a:pt x="1068144" y="310962"/>
                  </a:lnTo>
                  <a:lnTo>
                    <a:pt x="1075231" y="312684"/>
                  </a:lnTo>
                  <a:lnTo>
                    <a:pt x="1075002" y="315182"/>
                  </a:lnTo>
                  <a:lnTo>
                    <a:pt x="1077517" y="316904"/>
                  </a:lnTo>
                  <a:lnTo>
                    <a:pt x="1075288" y="325344"/>
                  </a:lnTo>
                  <a:lnTo>
                    <a:pt x="1077745" y="331841"/>
                  </a:lnTo>
                  <a:lnTo>
                    <a:pt x="1084489" y="335006"/>
                  </a:lnTo>
                  <a:lnTo>
                    <a:pt x="1085004" y="340170"/>
                  </a:lnTo>
                  <a:lnTo>
                    <a:pt x="1086718" y="342169"/>
                  </a:lnTo>
                  <a:lnTo>
                    <a:pt x="1097177" y="344724"/>
                  </a:lnTo>
                  <a:lnTo>
                    <a:pt x="1099634" y="346279"/>
                  </a:lnTo>
                  <a:lnTo>
                    <a:pt x="1107635" y="358884"/>
                  </a:lnTo>
                  <a:lnTo>
                    <a:pt x="1110436" y="362327"/>
                  </a:lnTo>
                  <a:lnTo>
                    <a:pt x="1114379" y="364437"/>
                  </a:lnTo>
                  <a:lnTo>
                    <a:pt x="1122266" y="363937"/>
                  </a:lnTo>
                  <a:lnTo>
                    <a:pt x="1128952" y="367879"/>
                  </a:lnTo>
                  <a:lnTo>
                    <a:pt x="1134953" y="373321"/>
                  </a:lnTo>
                  <a:lnTo>
                    <a:pt x="1142097" y="378263"/>
                  </a:lnTo>
                  <a:lnTo>
                    <a:pt x="1145412" y="377541"/>
                  </a:lnTo>
                  <a:lnTo>
                    <a:pt x="1151298" y="380651"/>
                  </a:lnTo>
                  <a:lnTo>
                    <a:pt x="1158671" y="379985"/>
                  </a:lnTo>
                  <a:lnTo>
                    <a:pt x="1160442" y="384094"/>
                  </a:lnTo>
                  <a:lnTo>
                    <a:pt x="1162843" y="379985"/>
                  </a:lnTo>
                  <a:lnTo>
                    <a:pt x="1169701" y="380484"/>
                  </a:lnTo>
                  <a:lnTo>
                    <a:pt x="1173015" y="382372"/>
                  </a:lnTo>
                  <a:lnTo>
                    <a:pt x="1176216" y="380762"/>
                  </a:lnTo>
                  <a:lnTo>
                    <a:pt x="1183245" y="385316"/>
                  </a:lnTo>
                  <a:lnTo>
                    <a:pt x="1184503" y="381262"/>
                  </a:lnTo>
                  <a:lnTo>
                    <a:pt x="1186960" y="381539"/>
                  </a:lnTo>
                  <a:lnTo>
                    <a:pt x="1190561" y="377597"/>
                  </a:lnTo>
                  <a:lnTo>
                    <a:pt x="1193818" y="377652"/>
                  </a:lnTo>
                  <a:lnTo>
                    <a:pt x="1198448" y="381317"/>
                  </a:lnTo>
                  <a:lnTo>
                    <a:pt x="1203877" y="382150"/>
                  </a:lnTo>
                  <a:lnTo>
                    <a:pt x="1209992" y="385982"/>
                  </a:lnTo>
                  <a:lnTo>
                    <a:pt x="1215536" y="381206"/>
                  </a:lnTo>
                  <a:lnTo>
                    <a:pt x="1219250" y="382206"/>
                  </a:lnTo>
                  <a:lnTo>
                    <a:pt x="1221022" y="386648"/>
                  </a:lnTo>
                  <a:lnTo>
                    <a:pt x="1223651" y="389147"/>
                  </a:lnTo>
                  <a:lnTo>
                    <a:pt x="1231195" y="391868"/>
                  </a:lnTo>
                  <a:lnTo>
                    <a:pt x="1233138" y="394478"/>
                  </a:lnTo>
                  <a:lnTo>
                    <a:pt x="1239367" y="396699"/>
                  </a:lnTo>
                  <a:lnTo>
                    <a:pt x="1243711" y="399698"/>
                  </a:lnTo>
                  <a:lnTo>
                    <a:pt x="1247425" y="399031"/>
                  </a:lnTo>
                  <a:lnTo>
                    <a:pt x="1249140" y="404084"/>
                  </a:lnTo>
                  <a:lnTo>
                    <a:pt x="1252741" y="403473"/>
                  </a:lnTo>
                  <a:lnTo>
                    <a:pt x="1258227" y="413135"/>
                  </a:lnTo>
                  <a:lnTo>
                    <a:pt x="1264056" y="412136"/>
                  </a:lnTo>
                  <a:lnTo>
                    <a:pt x="1265885" y="408693"/>
                  </a:lnTo>
                  <a:lnTo>
                    <a:pt x="1271772" y="408749"/>
                  </a:lnTo>
                  <a:lnTo>
                    <a:pt x="1275829" y="405917"/>
                  </a:lnTo>
                  <a:lnTo>
                    <a:pt x="1281373" y="408082"/>
                  </a:lnTo>
                  <a:lnTo>
                    <a:pt x="1283430" y="413080"/>
                  </a:lnTo>
                  <a:lnTo>
                    <a:pt x="1280287" y="415190"/>
                  </a:lnTo>
                  <a:lnTo>
                    <a:pt x="1281944" y="416689"/>
                  </a:lnTo>
                  <a:lnTo>
                    <a:pt x="1280744" y="420410"/>
                  </a:lnTo>
                  <a:lnTo>
                    <a:pt x="1286002" y="424130"/>
                  </a:lnTo>
                  <a:lnTo>
                    <a:pt x="1291089" y="420743"/>
                  </a:lnTo>
                  <a:lnTo>
                    <a:pt x="1294232" y="422187"/>
                  </a:lnTo>
                  <a:lnTo>
                    <a:pt x="1295318" y="419299"/>
                  </a:lnTo>
                  <a:lnTo>
                    <a:pt x="1300461" y="421132"/>
                  </a:lnTo>
                  <a:lnTo>
                    <a:pt x="1304919" y="419410"/>
                  </a:lnTo>
                  <a:lnTo>
                    <a:pt x="1307262" y="421465"/>
                  </a:lnTo>
                  <a:lnTo>
                    <a:pt x="1315035" y="422909"/>
                  </a:lnTo>
                  <a:lnTo>
                    <a:pt x="1315663" y="421909"/>
                  </a:lnTo>
                  <a:lnTo>
                    <a:pt x="1321207" y="424130"/>
                  </a:lnTo>
                  <a:lnTo>
                    <a:pt x="1324293" y="422909"/>
                  </a:lnTo>
                  <a:lnTo>
                    <a:pt x="1326008" y="419244"/>
                  </a:lnTo>
                  <a:lnTo>
                    <a:pt x="1332523" y="421687"/>
                  </a:lnTo>
                  <a:lnTo>
                    <a:pt x="1335552" y="424241"/>
                  </a:lnTo>
                  <a:lnTo>
                    <a:pt x="1338638" y="423131"/>
                  </a:lnTo>
                  <a:lnTo>
                    <a:pt x="1342753" y="426629"/>
                  </a:lnTo>
                  <a:lnTo>
                    <a:pt x="1348925" y="424297"/>
                  </a:lnTo>
                  <a:lnTo>
                    <a:pt x="1351782" y="424797"/>
                  </a:lnTo>
                  <a:lnTo>
                    <a:pt x="1355154" y="421909"/>
                  </a:lnTo>
                  <a:lnTo>
                    <a:pt x="1356926" y="422298"/>
                  </a:lnTo>
                  <a:lnTo>
                    <a:pt x="1357326" y="426074"/>
                  </a:lnTo>
                  <a:lnTo>
                    <a:pt x="1361555" y="434570"/>
                  </a:lnTo>
                  <a:lnTo>
                    <a:pt x="1363270" y="433404"/>
                  </a:lnTo>
                  <a:lnTo>
                    <a:pt x="1369899" y="432515"/>
                  </a:lnTo>
                  <a:lnTo>
                    <a:pt x="1371499" y="429683"/>
                  </a:lnTo>
                  <a:lnTo>
                    <a:pt x="1374643" y="431349"/>
                  </a:lnTo>
                  <a:lnTo>
                    <a:pt x="1377329" y="430572"/>
                  </a:lnTo>
                  <a:lnTo>
                    <a:pt x="1379272" y="434514"/>
                  </a:lnTo>
                  <a:lnTo>
                    <a:pt x="1382987" y="435292"/>
                  </a:lnTo>
                  <a:lnTo>
                    <a:pt x="1383730" y="439623"/>
                  </a:lnTo>
                  <a:lnTo>
                    <a:pt x="1386530" y="440622"/>
                  </a:lnTo>
                  <a:lnTo>
                    <a:pt x="1390874" y="445675"/>
                  </a:lnTo>
                  <a:lnTo>
                    <a:pt x="1393331" y="442066"/>
                  </a:lnTo>
                  <a:lnTo>
                    <a:pt x="1398074" y="442288"/>
                  </a:lnTo>
                  <a:lnTo>
                    <a:pt x="1399332" y="447952"/>
                  </a:lnTo>
                  <a:lnTo>
                    <a:pt x="1401675" y="448063"/>
                  </a:lnTo>
                  <a:lnTo>
                    <a:pt x="1403047" y="451117"/>
                  </a:lnTo>
                  <a:lnTo>
                    <a:pt x="1412534" y="445953"/>
                  </a:lnTo>
                  <a:lnTo>
                    <a:pt x="1415562" y="440567"/>
                  </a:lnTo>
                  <a:lnTo>
                    <a:pt x="1422078" y="439845"/>
                  </a:lnTo>
                  <a:lnTo>
                    <a:pt x="1424821" y="441511"/>
                  </a:lnTo>
                  <a:lnTo>
                    <a:pt x="1431222" y="443010"/>
                  </a:lnTo>
                  <a:lnTo>
                    <a:pt x="1434079" y="447397"/>
                  </a:lnTo>
                  <a:lnTo>
                    <a:pt x="1435051" y="452172"/>
                  </a:lnTo>
                  <a:lnTo>
                    <a:pt x="1439451" y="452505"/>
                  </a:lnTo>
                  <a:lnTo>
                    <a:pt x="1444195" y="450118"/>
                  </a:lnTo>
                  <a:lnTo>
                    <a:pt x="1445909" y="452894"/>
                  </a:lnTo>
                  <a:lnTo>
                    <a:pt x="1450710" y="454171"/>
                  </a:lnTo>
                  <a:lnTo>
                    <a:pt x="1452482" y="451784"/>
                  </a:lnTo>
                  <a:lnTo>
                    <a:pt x="1456425" y="452505"/>
                  </a:lnTo>
                  <a:lnTo>
                    <a:pt x="1460654" y="455726"/>
                  </a:lnTo>
                  <a:lnTo>
                    <a:pt x="1464312" y="453505"/>
                  </a:lnTo>
                  <a:lnTo>
                    <a:pt x="1466141" y="446675"/>
                  </a:lnTo>
                  <a:lnTo>
                    <a:pt x="1471170" y="446564"/>
                  </a:lnTo>
                  <a:lnTo>
                    <a:pt x="1474999" y="448174"/>
                  </a:lnTo>
                  <a:lnTo>
                    <a:pt x="1475171" y="446286"/>
                  </a:lnTo>
                  <a:lnTo>
                    <a:pt x="1480371" y="444731"/>
                  </a:lnTo>
                  <a:lnTo>
                    <a:pt x="1482372" y="445731"/>
                  </a:lnTo>
                  <a:lnTo>
                    <a:pt x="1484543" y="438068"/>
                  </a:lnTo>
                  <a:lnTo>
                    <a:pt x="1488258" y="441566"/>
                  </a:lnTo>
                  <a:lnTo>
                    <a:pt x="1490887" y="440511"/>
                  </a:lnTo>
                  <a:lnTo>
                    <a:pt x="1490487" y="437513"/>
                  </a:lnTo>
                  <a:lnTo>
                    <a:pt x="1496374" y="437901"/>
                  </a:lnTo>
                  <a:lnTo>
                    <a:pt x="1502774" y="432959"/>
                  </a:lnTo>
                  <a:lnTo>
                    <a:pt x="1504889" y="429350"/>
                  </a:lnTo>
                  <a:lnTo>
                    <a:pt x="1507118" y="432460"/>
                  </a:lnTo>
                  <a:lnTo>
                    <a:pt x="1516319" y="438845"/>
                  </a:lnTo>
                  <a:lnTo>
                    <a:pt x="1518605" y="445564"/>
                  </a:lnTo>
                  <a:lnTo>
                    <a:pt x="1520948" y="446009"/>
                  </a:lnTo>
                  <a:lnTo>
                    <a:pt x="1522777" y="449951"/>
                  </a:lnTo>
                  <a:lnTo>
                    <a:pt x="1526949" y="452450"/>
                  </a:lnTo>
                  <a:lnTo>
                    <a:pt x="1530435" y="451506"/>
                  </a:lnTo>
                  <a:lnTo>
                    <a:pt x="1532550" y="457725"/>
                  </a:lnTo>
                  <a:lnTo>
                    <a:pt x="1535522" y="459002"/>
                  </a:lnTo>
                  <a:lnTo>
                    <a:pt x="1539579" y="456948"/>
                  </a:lnTo>
                  <a:lnTo>
                    <a:pt x="1545980" y="460002"/>
                  </a:lnTo>
                  <a:lnTo>
                    <a:pt x="1547638" y="462057"/>
                  </a:lnTo>
                  <a:lnTo>
                    <a:pt x="1547638" y="462057"/>
                  </a:lnTo>
                  <a:lnTo>
                    <a:pt x="1548266" y="461112"/>
                  </a:lnTo>
                  <a:lnTo>
                    <a:pt x="1554953" y="460946"/>
                  </a:lnTo>
                  <a:lnTo>
                    <a:pt x="1560954" y="459780"/>
                  </a:lnTo>
                  <a:lnTo>
                    <a:pt x="1561868" y="463445"/>
                  </a:lnTo>
                  <a:lnTo>
                    <a:pt x="1564954" y="465166"/>
                  </a:lnTo>
                  <a:lnTo>
                    <a:pt x="1558610" y="466888"/>
                  </a:lnTo>
                  <a:lnTo>
                    <a:pt x="1549638" y="467998"/>
                  </a:lnTo>
                  <a:lnTo>
                    <a:pt x="1548038" y="472663"/>
                  </a:lnTo>
                  <a:lnTo>
                    <a:pt x="1550495" y="474939"/>
                  </a:lnTo>
                  <a:lnTo>
                    <a:pt x="1559925" y="470719"/>
                  </a:lnTo>
                  <a:lnTo>
                    <a:pt x="1560554" y="468054"/>
                  </a:lnTo>
                  <a:lnTo>
                    <a:pt x="1563068" y="468165"/>
                  </a:lnTo>
                  <a:lnTo>
                    <a:pt x="1562897" y="471830"/>
                  </a:lnTo>
                  <a:lnTo>
                    <a:pt x="1565754" y="481991"/>
                  </a:lnTo>
                  <a:lnTo>
                    <a:pt x="1565754" y="481991"/>
                  </a:lnTo>
                  <a:lnTo>
                    <a:pt x="1569926" y="487045"/>
                  </a:lnTo>
                  <a:lnTo>
                    <a:pt x="1574727" y="486767"/>
                  </a:lnTo>
                  <a:lnTo>
                    <a:pt x="1574784" y="483713"/>
                  </a:lnTo>
                  <a:lnTo>
                    <a:pt x="1578384" y="483380"/>
                  </a:lnTo>
                  <a:lnTo>
                    <a:pt x="1581528" y="486045"/>
                  </a:lnTo>
                  <a:lnTo>
                    <a:pt x="1582842" y="496540"/>
                  </a:lnTo>
                  <a:lnTo>
                    <a:pt x="1579756" y="499594"/>
                  </a:lnTo>
                  <a:lnTo>
                    <a:pt x="1582842" y="502482"/>
                  </a:lnTo>
                  <a:lnTo>
                    <a:pt x="1577413" y="503148"/>
                  </a:lnTo>
                  <a:lnTo>
                    <a:pt x="1574155" y="507757"/>
                  </a:lnTo>
                  <a:lnTo>
                    <a:pt x="1574841" y="511088"/>
                  </a:lnTo>
                  <a:lnTo>
                    <a:pt x="1578613" y="512199"/>
                  </a:lnTo>
                  <a:lnTo>
                    <a:pt x="1578384" y="514587"/>
                  </a:lnTo>
                  <a:lnTo>
                    <a:pt x="1583071" y="524971"/>
                  </a:lnTo>
                  <a:lnTo>
                    <a:pt x="1585243" y="525637"/>
                  </a:lnTo>
                  <a:lnTo>
                    <a:pt x="1588157" y="530579"/>
                  </a:lnTo>
                  <a:lnTo>
                    <a:pt x="1591415" y="531745"/>
                  </a:lnTo>
                  <a:lnTo>
                    <a:pt x="1594501" y="528747"/>
                  </a:lnTo>
                  <a:lnTo>
                    <a:pt x="1599530" y="527081"/>
                  </a:lnTo>
                  <a:lnTo>
                    <a:pt x="1613018" y="530746"/>
                  </a:lnTo>
                  <a:lnTo>
                    <a:pt x="1617133" y="538020"/>
                  </a:lnTo>
                  <a:lnTo>
                    <a:pt x="1619876" y="534522"/>
                  </a:lnTo>
                  <a:lnTo>
                    <a:pt x="1619190" y="532134"/>
                  </a:lnTo>
                  <a:lnTo>
                    <a:pt x="1624105" y="523305"/>
                  </a:lnTo>
                  <a:lnTo>
                    <a:pt x="1631935" y="523360"/>
                  </a:lnTo>
                  <a:lnTo>
                    <a:pt x="1632449" y="526526"/>
                  </a:lnTo>
                  <a:lnTo>
                    <a:pt x="1639478" y="533855"/>
                  </a:lnTo>
                  <a:lnTo>
                    <a:pt x="1646051" y="535854"/>
                  </a:lnTo>
                  <a:lnTo>
                    <a:pt x="1647251" y="537576"/>
                  </a:lnTo>
                  <a:lnTo>
                    <a:pt x="1647994" y="546683"/>
                  </a:lnTo>
                  <a:lnTo>
                    <a:pt x="1652738" y="547127"/>
                  </a:lnTo>
                  <a:lnTo>
                    <a:pt x="1654052" y="541796"/>
                  </a:lnTo>
                  <a:lnTo>
                    <a:pt x="1656224" y="540685"/>
                  </a:lnTo>
                  <a:lnTo>
                    <a:pt x="1656852" y="536354"/>
                  </a:lnTo>
                  <a:lnTo>
                    <a:pt x="1654109" y="532467"/>
                  </a:lnTo>
                  <a:lnTo>
                    <a:pt x="1654909" y="530635"/>
                  </a:lnTo>
                  <a:lnTo>
                    <a:pt x="1649994" y="527858"/>
                  </a:lnTo>
                  <a:lnTo>
                    <a:pt x="1650451" y="521250"/>
                  </a:lnTo>
                  <a:lnTo>
                    <a:pt x="1652280" y="520695"/>
                  </a:lnTo>
                  <a:lnTo>
                    <a:pt x="1653366" y="516808"/>
                  </a:lnTo>
                  <a:lnTo>
                    <a:pt x="1650966" y="513809"/>
                  </a:lnTo>
                  <a:lnTo>
                    <a:pt x="1653880" y="513643"/>
                  </a:lnTo>
                  <a:lnTo>
                    <a:pt x="1656966" y="510977"/>
                  </a:lnTo>
                  <a:lnTo>
                    <a:pt x="1660224" y="512088"/>
                  </a:lnTo>
                  <a:lnTo>
                    <a:pt x="1669597" y="512088"/>
                  </a:lnTo>
                  <a:lnTo>
                    <a:pt x="1671311" y="520195"/>
                  </a:lnTo>
                  <a:lnTo>
                    <a:pt x="1673883" y="525581"/>
                  </a:lnTo>
                  <a:lnTo>
                    <a:pt x="1676969" y="528469"/>
                  </a:lnTo>
                  <a:lnTo>
                    <a:pt x="1681656" y="530690"/>
                  </a:lnTo>
                  <a:lnTo>
                    <a:pt x="1686171" y="534800"/>
                  </a:lnTo>
                  <a:lnTo>
                    <a:pt x="1690571" y="532023"/>
                  </a:lnTo>
                  <a:lnTo>
                    <a:pt x="1694800" y="535466"/>
                  </a:lnTo>
                  <a:lnTo>
                    <a:pt x="1697658" y="533633"/>
                  </a:lnTo>
                  <a:lnTo>
                    <a:pt x="1700515" y="537520"/>
                  </a:lnTo>
                  <a:lnTo>
                    <a:pt x="1705716" y="538742"/>
                  </a:lnTo>
                  <a:lnTo>
                    <a:pt x="1706802" y="536243"/>
                  </a:lnTo>
                  <a:lnTo>
                    <a:pt x="1711431" y="533855"/>
                  </a:lnTo>
                  <a:lnTo>
                    <a:pt x="1707602" y="526026"/>
                  </a:lnTo>
                  <a:lnTo>
                    <a:pt x="1704516" y="523083"/>
                  </a:lnTo>
                  <a:lnTo>
                    <a:pt x="1704001" y="518585"/>
                  </a:lnTo>
                  <a:lnTo>
                    <a:pt x="1707202" y="517585"/>
                  </a:lnTo>
                  <a:lnTo>
                    <a:pt x="1708688" y="514864"/>
                  </a:lnTo>
                  <a:lnTo>
                    <a:pt x="1705487" y="510422"/>
                  </a:lnTo>
                  <a:lnTo>
                    <a:pt x="1703373" y="509423"/>
                  </a:lnTo>
                  <a:lnTo>
                    <a:pt x="1702401" y="503203"/>
                  </a:lnTo>
                  <a:lnTo>
                    <a:pt x="1700515" y="501871"/>
                  </a:lnTo>
                  <a:lnTo>
                    <a:pt x="1709945" y="502482"/>
                  </a:lnTo>
                  <a:lnTo>
                    <a:pt x="1714060" y="507146"/>
                  </a:lnTo>
                  <a:lnTo>
                    <a:pt x="1713546" y="503703"/>
                  </a:lnTo>
                  <a:lnTo>
                    <a:pt x="1716460" y="501815"/>
                  </a:lnTo>
                  <a:lnTo>
                    <a:pt x="1720861" y="504814"/>
                  </a:lnTo>
                  <a:lnTo>
                    <a:pt x="1723090" y="502371"/>
                  </a:lnTo>
                  <a:lnTo>
                    <a:pt x="1720289" y="498039"/>
                  </a:lnTo>
                  <a:lnTo>
                    <a:pt x="1726862" y="495874"/>
                  </a:lnTo>
                  <a:lnTo>
                    <a:pt x="1728919" y="497984"/>
                  </a:lnTo>
                  <a:lnTo>
                    <a:pt x="1738063" y="498483"/>
                  </a:lnTo>
                  <a:lnTo>
                    <a:pt x="1742007" y="499705"/>
                  </a:lnTo>
                  <a:lnTo>
                    <a:pt x="1743721" y="497262"/>
                  </a:lnTo>
                  <a:lnTo>
                    <a:pt x="1746179" y="498650"/>
                  </a:lnTo>
                  <a:lnTo>
                    <a:pt x="1747950" y="496318"/>
                  </a:lnTo>
                  <a:lnTo>
                    <a:pt x="1744978" y="493430"/>
                  </a:lnTo>
                  <a:lnTo>
                    <a:pt x="1746636" y="491376"/>
                  </a:lnTo>
                  <a:lnTo>
                    <a:pt x="1750236" y="495430"/>
                  </a:lnTo>
                  <a:lnTo>
                    <a:pt x="1754865" y="494930"/>
                  </a:lnTo>
                  <a:lnTo>
                    <a:pt x="1753437" y="492708"/>
                  </a:lnTo>
                  <a:lnTo>
                    <a:pt x="1755380" y="489044"/>
                  </a:lnTo>
                  <a:lnTo>
                    <a:pt x="1751436" y="487988"/>
                  </a:lnTo>
                  <a:lnTo>
                    <a:pt x="1750751" y="483324"/>
                  </a:lnTo>
                  <a:lnTo>
                    <a:pt x="1754065" y="470997"/>
                  </a:lnTo>
                  <a:lnTo>
                    <a:pt x="1756123" y="470053"/>
                  </a:lnTo>
                  <a:lnTo>
                    <a:pt x="1760695" y="473384"/>
                  </a:lnTo>
                  <a:lnTo>
                    <a:pt x="1764810" y="470830"/>
                  </a:lnTo>
                  <a:lnTo>
                    <a:pt x="1765667" y="467943"/>
                  </a:lnTo>
                  <a:lnTo>
                    <a:pt x="1762238" y="456448"/>
                  </a:lnTo>
                  <a:lnTo>
                    <a:pt x="1757894" y="454949"/>
                  </a:lnTo>
                  <a:lnTo>
                    <a:pt x="1762295" y="448285"/>
                  </a:lnTo>
                  <a:lnTo>
                    <a:pt x="1757323" y="446897"/>
                  </a:lnTo>
                  <a:lnTo>
                    <a:pt x="1757094" y="443788"/>
                  </a:lnTo>
                  <a:lnTo>
                    <a:pt x="1759495" y="441455"/>
                  </a:lnTo>
                  <a:lnTo>
                    <a:pt x="1760981" y="443343"/>
                  </a:lnTo>
                  <a:lnTo>
                    <a:pt x="1764467" y="440178"/>
                  </a:lnTo>
                  <a:lnTo>
                    <a:pt x="1767896" y="438901"/>
                  </a:lnTo>
                  <a:lnTo>
                    <a:pt x="1769267" y="442399"/>
                  </a:lnTo>
                  <a:lnTo>
                    <a:pt x="1772868" y="445065"/>
                  </a:lnTo>
                  <a:lnTo>
                    <a:pt x="1776411" y="444398"/>
                  </a:lnTo>
                  <a:lnTo>
                    <a:pt x="1788470" y="446564"/>
                  </a:lnTo>
                  <a:lnTo>
                    <a:pt x="1789727" y="445120"/>
                  </a:lnTo>
                  <a:lnTo>
                    <a:pt x="1794071" y="445453"/>
                  </a:lnTo>
                  <a:lnTo>
                    <a:pt x="1800072" y="446120"/>
                  </a:lnTo>
                  <a:lnTo>
                    <a:pt x="1801157" y="448452"/>
                  </a:lnTo>
                  <a:lnTo>
                    <a:pt x="1806415" y="448563"/>
                  </a:lnTo>
                  <a:lnTo>
                    <a:pt x="1807901" y="449951"/>
                  </a:lnTo>
                  <a:lnTo>
                    <a:pt x="1813502" y="450395"/>
                  </a:lnTo>
                  <a:lnTo>
                    <a:pt x="1826418" y="457781"/>
                  </a:lnTo>
                  <a:lnTo>
                    <a:pt x="1828990" y="460391"/>
                  </a:lnTo>
                  <a:lnTo>
                    <a:pt x="1830647" y="459335"/>
                  </a:lnTo>
                  <a:lnTo>
                    <a:pt x="1839334" y="465777"/>
                  </a:lnTo>
                  <a:lnTo>
                    <a:pt x="1838420" y="468442"/>
                  </a:lnTo>
                  <a:lnTo>
                    <a:pt x="1840420" y="474551"/>
                  </a:lnTo>
                  <a:lnTo>
                    <a:pt x="1839334" y="477605"/>
                  </a:lnTo>
                  <a:lnTo>
                    <a:pt x="1843163" y="480437"/>
                  </a:lnTo>
                  <a:lnTo>
                    <a:pt x="1847164" y="489987"/>
                  </a:lnTo>
                  <a:lnTo>
                    <a:pt x="1852193" y="493764"/>
                  </a:lnTo>
                  <a:lnTo>
                    <a:pt x="1856594" y="498372"/>
                  </a:lnTo>
                  <a:lnTo>
                    <a:pt x="1856422" y="500371"/>
                  </a:lnTo>
                  <a:lnTo>
                    <a:pt x="1859394" y="502482"/>
                  </a:lnTo>
                  <a:lnTo>
                    <a:pt x="1859165" y="511755"/>
                  </a:lnTo>
                  <a:lnTo>
                    <a:pt x="1856079" y="514698"/>
                  </a:lnTo>
                  <a:lnTo>
                    <a:pt x="1858594" y="518974"/>
                  </a:lnTo>
                  <a:lnTo>
                    <a:pt x="1857508" y="521639"/>
                  </a:lnTo>
                  <a:lnTo>
                    <a:pt x="1861851" y="525137"/>
                  </a:lnTo>
                  <a:lnTo>
                    <a:pt x="1866252" y="530413"/>
                  </a:lnTo>
                  <a:lnTo>
                    <a:pt x="1866995" y="534189"/>
                  </a:lnTo>
                  <a:lnTo>
                    <a:pt x="1869681" y="534189"/>
                  </a:lnTo>
                  <a:lnTo>
                    <a:pt x="1870424" y="540408"/>
                  </a:lnTo>
                  <a:lnTo>
                    <a:pt x="1876482" y="547904"/>
                  </a:lnTo>
                  <a:lnTo>
                    <a:pt x="1879454" y="549293"/>
                  </a:lnTo>
                  <a:lnTo>
                    <a:pt x="1883683" y="553679"/>
                  </a:lnTo>
                  <a:lnTo>
                    <a:pt x="1885340" y="556900"/>
                  </a:lnTo>
                  <a:lnTo>
                    <a:pt x="1897399" y="565507"/>
                  </a:lnTo>
                  <a:lnTo>
                    <a:pt x="1897285" y="567006"/>
                  </a:lnTo>
                  <a:lnTo>
                    <a:pt x="1901342" y="571504"/>
                  </a:lnTo>
                  <a:lnTo>
                    <a:pt x="1894256" y="578890"/>
                  </a:lnTo>
                  <a:lnTo>
                    <a:pt x="1893799" y="581888"/>
                  </a:lnTo>
                  <a:lnTo>
                    <a:pt x="1890769" y="585109"/>
                  </a:lnTo>
                  <a:lnTo>
                    <a:pt x="1883226" y="576002"/>
                  </a:lnTo>
                  <a:lnTo>
                    <a:pt x="1878768" y="575391"/>
                  </a:lnTo>
                  <a:lnTo>
                    <a:pt x="1876196" y="579223"/>
                  </a:lnTo>
                  <a:lnTo>
                    <a:pt x="1875053" y="584220"/>
                  </a:lnTo>
                  <a:lnTo>
                    <a:pt x="1876882" y="588163"/>
                  </a:lnTo>
                  <a:lnTo>
                    <a:pt x="1874939" y="591328"/>
                  </a:lnTo>
                  <a:lnTo>
                    <a:pt x="1881683" y="595437"/>
                  </a:lnTo>
                  <a:lnTo>
                    <a:pt x="1884940" y="599380"/>
                  </a:lnTo>
                  <a:lnTo>
                    <a:pt x="1885112" y="603156"/>
                  </a:lnTo>
                  <a:lnTo>
                    <a:pt x="1887398" y="606820"/>
                  </a:lnTo>
                  <a:lnTo>
                    <a:pt x="1890941" y="608764"/>
                  </a:lnTo>
                  <a:lnTo>
                    <a:pt x="1893856" y="612596"/>
                  </a:lnTo>
                  <a:lnTo>
                    <a:pt x="1892998" y="617704"/>
                  </a:lnTo>
                  <a:lnTo>
                    <a:pt x="1890884" y="622091"/>
                  </a:lnTo>
                  <a:lnTo>
                    <a:pt x="1892998" y="625201"/>
                  </a:lnTo>
                  <a:lnTo>
                    <a:pt x="1897913" y="628421"/>
                  </a:lnTo>
                  <a:lnTo>
                    <a:pt x="1903000" y="635640"/>
                  </a:lnTo>
                  <a:lnTo>
                    <a:pt x="1907915" y="637528"/>
                  </a:lnTo>
                  <a:lnTo>
                    <a:pt x="1908429" y="641526"/>
                  </a:lnTo>
                  <a:lnTo>
                    <a:pt x="1903228" y="644747"/>
                  </a:lnTo>
                  <a:lnTo>
                    <a:pt x="1904600" y="654353"/>
                  </a:lnTo>
                  <a:lnTo>
                    <a:pt x="1906200" y="655464"/>
                  </a:lnTo>
                  <a:lnTo>
                    <a:pt x="1905000" y="658629"/>
                  </a:lnTo>
                  <a:lnTo>
                    <a:pt x="1905514" y="663793"/>
                  </a:lnTo>
                  <a:lnTo>
                    <a:pt x="1908601" y="671512"/>
                  </a:lnTo>
                  <a:lnTo>
                    <a:pt x="1908772" y="683894"/>
                  </a:lnTo>
                  <a:lnTo>
                    <a:pt x="1910601" y="689725"/>
                  </a:lnTo>
                  <a:lnTo>
                    <a:pt x="1909115" y="691835"/>
                  </a:lnTo>
                  <a:lnTo>
                    <a:pt x="1911172" y="696722"/>
                  </a:lnTo>
                  <a:lnTo>
                    <a:pt x="1910086" y="700220"/>
                  </a:lnTo>
                  <a:lnTo>
                    <a:pt x="1910829" y="703552"/>
                  </a:lnTo>
                  <a:lnTo>
                    <a:pt x="1915973" y="711270"/>
                  </a:lnTo>
                  <a:lnTo>
                    <a:pt x="1915230" y="714047"/>
                  </a:lnTo>
                  <a:lnTo>
                    <a:pt x="1916945" y="724264"/>
                  </a:lnTo>
                  <a:lnTo>
                    <a:pt x="1918145" y="727152"/>
                  </a:lnTo>
                  <a:lnTo>
                    <a:pt x="1914030" y="736314"/>
                  </a:lnTo>
                  <a:lnTo>
                    <a:pt x="1913573" y="742089"/>
                  </a:lnTo>
                  <a:lnTo>
                    <a:pt x="1911115" y="754361"/>
                  </a:lnTo>
                  <a:lnTo>
                    <a:pt x="1913172" y="761802"/>
                  </a:lnTo>
                  <a:lnTo>
                    <a:pt x="1916659" y="766466"/>
                  </a:lnTo>
                  <a:lnTo>
                    <a:pt x="1915973" y="771131"/>
                  </a:lnTo>
                  <a:lnTo>
                    <a:pt x="1918030" y="781681"/>
                  </a:lnTo>
                  <a:lnTo>
                    <a:pt x="1917288" y="782070"/>
                  </a:lnTo>
                  <a:lnTo>
                    <a:pt x="1918830" y="792842"/>
                  </a:lnTo>
                  <a:lnTo>
                    <a:pt x="1922431" y="800561"/>
                  </a:lnTo>
                  <a:lnTo>
                    <a:pt x="1922374" y="802949"/>
                  </a:lnTo>
                  <a:lnTo>
                    <a:pt x="1915287" y="804393"/>
                  </a:lnTo>
                  <a:lnTo>
                    <a:pt x="1914087" y="806392"/>
                  </a:lnTo>
                  <a:lnTo>
                    <a:pt x="1910086" y="804670"/>
                  </a:lnTo>
                  <a:lnTo>
                    <a:pt x="1908200" y="808835"/>
                  </a:lnTo>
                  <a:lnTo>
                    <a:pt x="1908772" y="812833"/>
                  </a:lnTo>
                  <a:lnTo>
                    <a:pt x="1911058" y="815221"/>
                  </a:lnTo>
                  <a:lnTo>
                    <a:pt x="1913058" y="822551"/>
                  </a:lnTo>
                  <a:lnTo>
                    <a:pt x="1904943" y="828714"/>
                  </a:lnTo>
                  <a:lnTo>
                    <a:pt x="1904200" y="838432"/>
                  </a:lnTo>
                  <a:lnTo>
                    <a:pt x="1909401" y="840764"/>
                  </a:lnTo>
                  <a:lnTo>
                    <a:pt x="1909286" y="844207"/>
                  </a:lnTo>
                  <a:lnTo>
                    <a:pt x="1904657" y="845095"/>
                  </a:lnTo>
                  <a:lnTo>
                    <a:pt x="1903743" y="847539"/>
                  </a:lnTo>
                  <a:lnTo>
                    <a:pt x="1898142" y="847816"/>
                  </a:lnTo>
                  <a:lnTo>
                    <a:pt x="1895856" y="845373"/>
                  </a:lnTo>
                  <a:lnTo>
                    <a:pt x="1895284" y="834822"/>
                  </a:lnTo>
                  <a:lnTo>
                    <a:pt x="1891970" y="826549"/>
                  </a:lnTo>
                  <a:lnTo>
                    <a:pt x="1889341" y="825993"/>
                  </a:lnTo>
                  <a:lnTo>
                    <a:pt x="1884197" y="830213"/>
                  </a:lnTo>
                  <a:lnTo>
                    <a:pt x="1879854" y="828881"/>
                  </a:lnTo>
                  <a:lnTo>
                    <a:pt x="1876939" y="830824"/>
                  </a:lnTo>
                  <a:lnTo>
                    <a:pt x="1879968" y="835933"/>
                  </a:lnTo>
                  <a:lnTo>
                    <a:pt x="1878768" y="837543"/>
                  </a:lnTo>
                  <a:lnTo>
                    <a:pt x="1881054" y="843041"/>
                  </a:lnTo>
                  <a:lnTo>
                    <a:pt x="1879568" y="845817"/>
                  </a:lnTo>
                  <a:lnTo>
                    <a:pt x="1882483" y="853980"/>
                  </a:lnTo>
                  <a:lnTo>
                    <a:pt x="1880882" y="856923"/>
                  </a:lnTo>
                  <a:lnTo>
                    <a:pt x="1874196" y="861643"/>
                  </a:lnTo>
                  <a:lnTo>
                    <a:pt x="1878196" y="873859"/>
                  </a:lnTo>
                  <a:lnTo>
                    <a:pt x="1876482" y="878357"/>
                  </a:lnTo>
                  <a:lnTo>
                    <a:pt x="1877111" y="880467"/>
                  </a:lnTo>
                  <a:lnTo>
                    <a:pt x="1881568" y="881578"/>
                  </a:lnTo>
                  <a:lnTo>
                    <a:pt x="1883340" y="886575"/>
                  </a:lnTo>
                  <a:lnTo>
                    <a:pt x="1887741" y="895349"/>
                  </a:lnTo>
                  <a:lnTo>
                    <a:pt x="1888312" y="898236"/>
                  </a:lnTo>
                  <a:lnTo>
                    <a:pt x="1884940" y="901624"/>
                  </a:lnTo>
                  <a:lnTo>
                    <a:pt x="1885112" y="907899"/>
                  </a:lnTo>
                  <a:lnTo>
                    <a:pt x="1879339" y="910952"/>
                  </a:lnTo>
                  <a:lnTo>
                    <a:pt x="1877111" y="914618"/>
                  </a:lnTo>
                  <a:lnTo>
                    <a:pt x="1870938" y="912785"/>
                  </a:lnTo>
                  <a:lnTo>
                    <a:pt x="1864880" y="917172"/>
                  </a:lnTo>
                  <a:lnTo>
                    <a:pt x="1862137" y="916117"/>
                  </a:lnTo>
                  <a:lnTo>
                    <a:pt x="1858822" y="921003"/>
                  </a:lnTo>
                  <a:lnTo>
                    <a:pt x="1855165" y="919948"/>
                  </a:lnTo>
                  <a:lnTo>
                    <a:pt x="1855222" y="914729"/>
                  </a:lnTo>
                  <a:lnTo>
                    <a:pt x="1853393" y="912674"/>
                  </a:lnTo>
                  <a:lnTo>
                    <a:pt x="1854079" y="906122"/>
                  </a:lnTo>
                  <a:lnTo>
                    <a:pt x="1851793" y="901179"/>
                  </a:lnTo>
                  <a:lnTo>
                    <a:pt x="1848535" y="897848"/>
                  </a:lnTo>
                  <a:lnTo>
                    <a:pt x="1846992" y="891573"/>
                  </a:lnTo>
                  <a:lnTo>
                    <a:pt x="1838420" y="894294"/>
                  </a:lnTo>
                  <a:lnTo>
                    <a:pt x="1838305" y="897237"/>
                  </a:lnTo>
                  <a:lnTo>
                    <a:pt x="1840534" y="898903"/>
                  </a:lnTo>
                  <a:lnTo>
                    <a:pt x="1843792" y="906510"/>
                  </a:lnTo>
                  <a:lnTo>
                    <a:pt x="1839163" y="909620"/>
                  </a:lnTo>
                  <a:lnTo>
                    <a:pt x="1834762" y="910342"/>
                  </a:lnTo>
                  <a:lnTo>
                    <a:pt x="1835219" y="914840"/>
                  </a:lnTo>
                  <a:lnTo>
                    <a:pt x="1831962" y="917061"/>
                  </a:lnTo>
                  <a:lnTo>
                    <a:pt x="1828075" y="914506"/>
                  </a:lnTo>
                  <a:lnTo>
                    <a:pt x="1827390" y="911452"/>
                  </a:lnTo>
                  <a:lnTo>
                    <a:pt x="1824303" y="910730"/>
                  </a:lnTo>
                  <a:lnTo>
                    <a:pt x="1822132" y="912341"/>
                  </a:lnTo>
                  <a:lnTo>
                    <a:pt x="1819789" y="909509"/>
                  </a:lnTo>
                  <a:lnTo>
                    <a:pt x="1820932" y="905344"/>
                  </a:lnTo>
                  <a:lnTo>
                    <a:pt x="1810473" y="893794"/>
                  </a:lnTo>
                  <a:lnTo>
                    <a:pt x="1807101" y="893961"/>
                  </a:lnTo>
                  <a:lnTo>
                    <a:pt x="1804415" y="897626"/>
                  </a:lnTo>
                  <a:lnTo>
                    <a:pt x="1800586" y="897626"/>
                  </a:lnTo>
                  <a:lnTo>
                    <a:pt x="1797671" y="892628"/>
                  </a:lnTo>
                  <a:lnTo>
                    <a:pt x="1794757" y="890296"/>
                  </a:lnTo>
                  <a:lnTo>
                    <a:pt x="1794642" y="882966"/>
                  </a:lnTo>
                  <a:lnTo>
                    <a:pt x="1789899" y="877246"/>
                  </a:lnTo>
                  <a:lnTo>
                    <a:pt x="1785155" y="875969"/>
                  </a:lnTo>
                  <a:lnTo>
                    <a:pt x="1782298" y="877746"/>
                  </a:lnTo>
                  <a:lnTo>
                    <a:pt x="1779097" y="874970"/>
                  </a:lnTo>
                  <a:lnTo>
                    <a:pt x="1774640" y="879801"/>
                  </a:lnTo>
                  <a:lnTo>
                    <a:pt x="1773382" y="883077"/>
                  </a:lnTo>
                  <a:lnTo>
                    <a:pt x="1774640" y="885187"/>
                  </a:lnTo>
                  <a:lnTo>
                    <a:pt x="1772639" y="886853"/>
                  </a:lnTo>
                  <a:lnTo>
                    <a:pt x="1771268" y="891351"/>
                  </a:lnTo>
                  <a:lnTo>
                    <a:pt x="1771610" y="895460"/>
                  </a:lnTo>
                  <a:lnTo>
                    <a:pt x="1774354" y="897515"/>
                  </a:lnTo>
                  <a:lnTo>
                    <a:pt x="1769782" y="900124"/>
                  </a:lnTo>
                  <a:lnTo>
                    <a:pt x="1769039" y="903845"/>
                  </a:lnTo>
                  <a:lnTo>
                    <a:pt x="1765438" y="900735"/>
                  </a:lnTo>
                  <a:lnTo>
                    <a:pt x="1763552" y="902568"/>
                  </a:lnTo>
                  <a:lnTo>
                    <a:pt x="1763209" y="906899"/>
                  </a:lnTo>
                  <a:lnTo>
                    <a:pt x="1758695" y="907232"/>
                  </a:lnTo>
                  <a:lnTo>
                    <a:pt x="1759895" y="911064"/>
                  </a:lnTo>
                  <a:lnTo>
                    <a:pt x="1758980" y="916283"/>
                  </a:lnTo>
                  <a:lnTo>
                    <a:pt x="1756580" y="918060"/>
                  </a:lnTo>
                  <a:lnTo>
                    <a:pt x="1757837" y="921003"/>
                  </a:lnTo>
                  <a:lnTo>
                    <a:pt x="1754637" y="924502"/>
                  </a:lnTo>
                  <a:lnTo>
                    <a:pt x="1756009" y="926334"/>
                  </a:lnTo>
                  <a:lnTo>
                    <a:pt x="1761095" y="925445"/>
                  </a:lnTo>
                  <a:lnTo>
                    <a:pt x="1761381" y="928722"/>
                  </a:lnTo>
                  <a:lnTo>
                    <a:pt x="1764581" y="930610"/>
                  </a:lnTo>
                  <a:lnTo>
                    <a:pt x="1761438" y="935163"/>
                  </a:lnTo>
                  <a:lnTo>
                    <a:pt x="1760809" y="941716"/>
                  </a:lnTo>
                  <a:lnTo>
                    <a:pt x="1762124" y="944325"/>
                  </a:lnTo>
                  <a:lnTo>
                    <a:pt x="1756351" y="944548"/>
                  </a:lnTo>
                  <a:lnTo>
                    <a:pt x="1754408" y="941105"/>
                  </a:lnTo>
                  <a:lnTo>
                    <a:pt x="1749779" y="943382"/>
                  </a:lnTo>
                  <a:lnTo>
                    <a:pt x="1741835" y="951767"/>
                  </a:lnTo>
                  <a:lnTo>
                    <a:pt x="1735834" y="955042"/>
                  </a:lnTo>
                  <a:lnTo>
                    <a:pt x="1735320" y="959207"/>
                  </a:lnTo>
                  <a:lnTo>
                    <a:pt x="1732062" y="959040"/>
                  </a:lnTo>
                  <a:lnTo>
                    <a:pt x="1730805" y="951544"/>
                  </a:lnTo>
                  <a:lnTo>
                    <a:pt x="1727033" y="952211"/>
                  </a:lnTo>
                  <a:lnTo>
                    <a:pt x="1723718" y="946602"/>
                  </a:lnTo>
                  <a:lnTo>
                    <a:pt x="1717718" y="944159"/>
                  </a:lnTo>
                  <a:lnTo>
                    <a:pt x="1712288" y="945214"/>
                  </a:lnTo>
                  <a:lnTo>
                    <a:pt x="1708631" y="943548"/>
                  </a:lnTo>
                  <a:lnTo>
                    <a:pt x="1706230" y="939217"/>
                  </a:lnTo>
                  <a:lnTo>
                    <a:pt x="1699487" y="936496"/>
                  </a:lnTo>
                  <a:lnTo>
                    <a:pt x="1697544" y="937384"/>
                  </a:lnTo>
                  <a:lnTo>
                    <a:pt x="1692400" y="932553"/>
                  </a:lnTo>
                  <a:lnTo>
                    <a:pt x="1691314" y="929444"/>
                  </a:lnTo>
                  <a:lnTo>
                    <a:pt x="1683427" y="924113"/>
                  </a:lnTo>
                  <a:lnTo>
                    <a:pt x="1679827" y="924946"/>
                  </a:lnTo>
                  <a:lnTo>
                    <a:pt x="1676455" y="916950"/>
                  </a:lnTo>
                  <a:lnTo>
                    <a:pt x="1673026" y="915006"/>
                  </a:lnTo>
                  <a:lnTo>
                    <a:pt x="1670168" y="916894"/>
                  </a:lnTo>
                  <a:lnTo>
                    <a:pt x="1670454" y="919559"/>
                  </a:lnTo>
                  <a:lnTo>
                    <a:pt x="1667539" y="919559"/>
                  </a:lnTo>
                  <a:lnTo>
                    <a:pt x="1661139" y="917283"/>
                  </a:lnTo>
                  <a:lnTo>
                    <a:pt x="1659024" y="908010"/>
                  </a:lnTo>
                  <a:lnTo>
                    <a:pt x="1651480" y="909620"/>
                  </a:lnTo>
                  <a:lnTo>
                    <a:pt x="1642565" y="909675"/>
                  </a:lnTo>
                  <a:lnTo>
                    <a:pt x="1640393" y="911674"/>
                  </a:lnTo>
                  <a:lnTo>
                    <a:pt x="1632449" y="911175"/>
                  </a:lnTo>
                  <a:lnTo>
                    <a:pt x="1627534" y="906732"/>
                  </a:lnTo>
                  <a:lnTo>
                    <a:pt x="1624905" y="906621"/>
                  </a:lnTo>
                  <a:lnTo>
                    <a:pt x="1624162" y="902734"/>
                  </a:lnTo>
                  <a:lnTo>
                    <a:pt x="1621819" y="900680"/>
                  </a:lnTo>
                  <a:lnTo>
                    <a:pt x="1617876" y="900957"/>
                  </a:lnTo>
                  <a:lnTo>
                    <a:pt x="1613761" y="903567"/>
                  </a:lnTo>
                  <a:lnTo>
                    <a:pt x="1609360" y="903067"/>
                  </a:lnTo>
                  <a:lnTo>
                    <a:pt x="1603245" y="905289"/>
                  </a:lnTo>
                  <a:lnTo>
                    <a:pt x="1589700" y="912785"/>
                  </a:lnTo>
                  <a:lnTo>
                    <a:pt x="1581299" y="915006"/>
                  </a:lnTo>
                  <a:lnTo>
                    <a:pt x="1577527" y="917061"/>
                  </a:lnTo>
                  <a:lnTo>
                    <a:pt x="1575184" y="920448"/>
                  </a:lnTo>
                  <a:lnTo>
                    <a:pt x="1573412" y="927722"/>
                  </a:lnTo>
                  <a:lnTo>
                    <a:pt x="1571183" y="930165"/>
                  </a:lnTo>
                  <a:lnTo>
                    <a:pt x="1567240" y="938328"/>
                  </a:lnTo>
                  <a:lnTo>
                    <a:pt x="1546895" y="948768"/>
                  </a:lnTo>
                  <a:lnTo>
                    <a:pt x="1542094" y="949989"/>
                  </a:lnTo>
                  <a:lnTo>
                    <a:pt x="1535807" y="953821"/>
                  </a:lnTo>
                  <a:lnTo>
                    <a:pt x="1530092" y="958985"/>
                  </a:lnTo>
                  <a:lnTo>
                    <a:pt x="1525520" y="960484"/>
                  </a:lnTo>
                  <a:lnTo>
                    <a:pt x="1520377" y="963594"/>
                  </a:lnTo>
                  <a:lnTo>
                    <a:pt x="1514947" y="965204"/>
                  </a:lnTo>
                  <a:lnTo>
                    <a:pt x="1509175" y="968703"/>
                  </a:lnTo>
                  <a:lnTo>
                    <a:pt x="1496602" y="974367"/>
                  </a:lnTo>
                  <a:lnTo>
                    <a:pt x="1492259" y="973756"/>
                  </a:lnTo>
                  <a:lnTo>
                    <a:pt x="1489058" y="975533"/>
                  </a:lnTo>
                  <a:lnTo>
                    <a:pt x="1485001" y="975089"/>
                  </a:lnTo>
                  <a:lnTo>
                    <a:pt x="1480657" y="976199"/>
                  </a:lnTo>
                  <a:lnTo>
                    <a:pt x="1473628" y="975921"/>
                  </a:lnTo>
                  <a:lnTo>
                    <a:pt x="1468370" y="980641"/>
                  </a:lnTo>
                  <a:lnTo>
                    <a:pt x="1461569" y="988804"/>
                  </a:lnTo>
                  <a:lnTo>
                    <a:pt x="1453168" y="997467"/>
                  </a:lnTo>
                  <a:lnTo>
                    <a:pt x="1445166" y="1004796"/>
                  </a:lnTo>
                  <a:lnTo>
                    <a:pt x="1433908" y="1019067"/>
                  </a:lnTo>
                  <a:lnTo>
                    <a:pt x="1433222" y="1031839"/>
                  </a:lnTo>
                  <a:lnTo>
                    <a:pt x="1430936" y="1034005"/>
                  </a:lnTo>
                  <a:lnTo>
                    <a:pt x="1424421" y="1035004"/>
                  </a:lnTo>
                  <a:lnTo>
                    <a:pt x="1413105" y="1041279"/>
                  </a:lnTo>
                  <a:lnTo>
                    <a:pt x="1407790" y="1043056"/>
                  </a:lnTo>
                  <a:lnTo>
                    <a:pt x="1376700" y="1046332"/>
                  </a:lnTo>
                  <a:lnTo>
                    <a:pt x="1365442" y="1049109"/>
                  </a:lnTo>
                  <a:lnTo>
                    <a:pt x="1359784" y="1048720"/>
                  </a:lnTo>
                  <a:lnTo>
                    <a:pt x="1346696" y="1045555"/>
                  </a:lnTo>
                  <a:lnTo>
                    <a:pt x="1336809" y="1047554"/>
                  </a:lnTo>
                  <a:lnTo>
                    <a:pt x="1325607" y="1042056"/>
                  </a:lnTo>
                  <a:lnTo>
                    <a:pt x="1322350" y="1041557"/>
                  </a:lnTo>
                  <a:lnTo>
                    <a:pt x="1313263" y="1042723"/>
                  </a:lnTo>
                  <a:lnTo>
                    <a:pt x="1308405" y="1044777"/>
                  </a:lnTo>
                  <a:lnTo>
                    <a:pt x="1299890" y="1046776"/>
                  </a:lnTo>
                  <a:lnTo>
                    <a:pt x="1288860" y="1047832"/>
                  </a:lnTo>
                  <a:lnTo>
                    <a:pt x="1280687" y="1050164"/>
                  </a:lnTo>
                  <a:lnTo>
                    <a:pt x="1272458" y="1051719"/>
                  </a:lnTo>
                  <a:lnTo>
                    <a:pt x="1273886" y="1040779"/>
                  </a:lnTo>
                  <a:lnTo>
                    <a:pt x="1269371" y="1032339"/>
                  </a:lnTo>
                  <a:lnTo>
                    <a:pt x="1266400" y="1031117"/>
                  </a:lnTo>
                  <a:lnTo>
                    <a:pt x="1264799" y="1025342"/>
                  </a:lnTo>
                  <a:lnTo>
                    <a:pt x="1265314" y="1019123"/>
                  </a:lnTo>
                  <a:lnTo>
                    <a:pt x="1268000" y="1016791"/>
                  </a:lnTo>
                  <a:lnTo>
                    <a:pt x="1268914" y="1011849"/>
                  </a:lnTo>
                  <a:lnTo>
                    <a:pt x="1270800" y="1009072"/>
                  </a:lnTo>
                  <a:lnTo>
                    <a:pt x="1274001" y="1008128"/>
                  </a:lnTo>
                  <a:lnTo>
                    <a:pt x="1268343" y="995801"/>
                  </a:lnTo>
                  <a:lnTo>
                    <a:pt x="1264342" y="990248"/>
                  </a:lnTo>
                  <a:lnTo>
                    <a:pt x="1263313" y="987083"/>
                  </a:lnTo>
                  <a:lnTo>
                    <a:pt x="1257370" y="988193"/>
                  </a:lnTo>
                  <a:lnTo>
                    <a:pt x="1247425" y="985528"/>
                  </a:lnTo>
                  <a:lnTo>
                    <a:pt x="1239482" y="988360"/>
                  </a:lnTo>
                  <a:lnTo>
                    <a:pt x="1236224" y="987860"/>
                  </a:lnTo>
                  <a:lnTo>
                    <a:pt x="1231080" y="983695"/>
                  </a:lnTo>
                  <a:lnTo>
                    <a:pt x="1227709" y="983473"/>
                  </a:lnTo>
                  <a:lnTo>
                    <a:pt x="1223822" y="980197"/>
                  </a:lnTo>
                  <a:lnTo>
                    <a:pt x="1221936" y="975866"/>
                  </a:lnTo>
                  <a:lnTo>
                    <a:pt x="1223594" y="974089"/>
                  </a:lnTo>
                  <a:lnTo>
                    <a:pt x="1221708" y="971090"/>
                  </a:lnTo>
                  <a:lnTo>
                    <a:pt x="1222508" y="968647"/>
                  </a:lnTo>
                  <a:lnTo>
                    <a:pt x="1227309" y="964316"/>
                  </a:lnTo>
                  <a:lnTo>
                    <a:pt x="1229137" y="956542"/>
                  </a:lnTo>
                  <a:lnTo>
                    <a:pt x="1226166" y="950989"/>
                  </a:lnTo>
                  <a:lnTo>
                    <a:pt x="1220050" y="950878"/>
                  </a:lnTo>
                  <a:lnTo>
                    <a:pt x="1221593" y="947213"/>
                  </a:lnTo>
                  <a:lnTo>
                    <a:pt x="1226966" y="947046"/>
                  </a:lnTo>
                  <a:lnTo>
                    <a:pt x="1226280" y="943437"/>
                  </a:lnTo>
                  <a:lnTo>
                    <a:pt x="1220793" y="941771"/>
                  </a:lnTo>
                  <a:lnTo>
                    <a:pt x="1214678" y="938606"/>
                  </a:lnTo>
                  <a:lnTo>
                    <a:pt x="1215021" y="934997"/>
                  </a:lnTo>
                  <a:lnTo>
                    <a:pt x="1212678" y="931720"/>
                  </a:lnTo>
                  <a:lnTo>
                    <a:pt x="1198276" y="925945"/>
                  </a:lnTo>
                  <a:lnTo>
                    <a:pt x="1192904" y="935108"/>
                  </a:lnTo>
                  <a:lnTo>
                    <a:pt x="1189589" y="933164"/>
                  </a:lnTo>
                  <a:lnTo>
                    <a:pt x="1184617" y="935330"/>
                  </a:lnTo>
                  <a:lnTo>
                    <a:pt x="1183245" y="939605"/>
                  </a:lnTo>
                  <a:lnTo>
                    <a:pt x="1183931" y="943104"/>
                  </a:lnTo>
                  <a:lnTo>
                    <a:pt x="1180045" y="948157"/>
                  </a:lnTo>
                  <a:lnTo>
                    <a:pt x="1171930" y="946991"/>
                  </a:lnTo>
                  <a:lnTo>
                    <a:pt x="1166272" y="942493"/>
                  </a:lnTo>
                  <a:lnTo>
                    <a:pt x="1167358" y="938773"/>
                  </a:lnTo>
                  <a:lnTo>
                    <a:pt x="1165986" y="936885"/>
                  </a:lnTo>
                  <a:lnTo>
                    <a:pt x="1159928" y="937662"/>
                  </a:lnTo>
                  <a:lnTo>
                    <a:pt x="1155927" y="935274"/>
                  </a:lnTo>
                  <a:lnTo>
                    <a:pt x="1151584" y="930443"/>
                  </a:lnTo>
                  <a:lnTo>
                    <a:pt x="1151184" y="927778"/>
                  </a:lnTo>
                  <a:lnTo>
                    <a:pt x="1145526" y="926445"/>
                  </a:lnTo>
                  <a:lnTo>
                    <a:pt x="1141868" y="924002"/>
                  </a:lnTo>
                  <a:lnTo>
                    <a:pt x="1131639" y="929777"/>
                  </a:lnTo>
                  <a:lnTo>
                    <a:pt x="1129581" y="927389"/>
                  </a:lnTo>
                  <a:lnTo>
                    <a:pt x="1124437" y="925501"/>
                  </a:lnTo>
                  <a:lnTo>
                    <a:pt x="1121237" y="927334"/>
                  </a:lnTo>
                  <a:lnTo>
                    <a:pt x="1117294" y="925390"/>
                  </a:lnTo>
                  <a:lnTo>
                    <a:pt x="1112379" y="925612"/>
                  </a:lnTo>
                  <a:lnTo>
                    <a:pt x="1110836" y="922669"/>
                  </a:lnTo>
                  <a:lnTo>
                    <a:pt x="1104321" y="915839"/>
                  </a:lnTo>
                  <a:lnTo>
                    <a:pt x="1098262" y="916783"/>
                  </a:lnTo>
                  <a:lnTo>
                    <a:pt x="1094376" y="915006"/>
                  </a:lnTo>
                  <a:lnTo>
                    <a:pt x="1092205" y="912285"/>
                  </a:lnTo>
                  <a:lnTo>
                    <a:pt x="1088318" y="911952"/>
                  </a:lnTo>
                  <a:lnTo>
                    <a:pt x="1086318" y="917116"/>
                  </a:lnTo>
                  <a:lnTo>
                    <a:pt x="1083518" y="915672"/>
                  </a:lnTo>
                  <a:lnTo>
                    <a:pt x="1079860" y="917616"/>
                  </a:lnTo>
                  <a:lnTo>
                    <a:pt x="1078374" y="914895"/>
                  </a:lnTo>
                  <a:lnTo>
                    <a:pt x="1074545" y="912119"/>
                  </a:lnTo>
                  <a:lnTo>
                    <a:pt x="1067630" y="912896"/>
                  </a:lnTo>
                  <a:lnTo>
                    <a:pt x="1064601" y="908731"/>
                  </a:lnTo>
                  <a:lnTo>
                    <a:pt x="1057229" y="906677"/>
                  </a:lnTo>
                  <a:lnTo>
                    <a:pt x="1056257" y="911286"/>
                  </a:lnTo>
                  <a:lnTo>
                    <a:pt x="1050770" y="914118"/>
                  </a:lnTo>
                  <a:lnTo>
                    <a:pt x="1040140" y="915006"/>
                  </a:lnTo>
                  <a:lnTo>
                    <a:pt x="1034197" y="922725"/>
                  </a:lnTo>
                  <a:lnTo>
                    <a:pt x="1031396" y="922947"/>
                  </a:lnTo>
                  <a:lnTo>
                    <a:pt x="1026824" y="928666"/>
                  </a:lnTo>
                  <a:lnTo>
                    <a:pt x="1025110" y="935330"/>
                  </a:lnTo>
                  <a:lnTo>
                    <a:pt x="1018823" y="945047"/>
                  </a:lnTo>
                  <a:lnTo>
                    <a:pt x="1011394" y="947935"/>
                  </a:lnTo>
                  <a:lnTo>
                    <a:pt x="1006136" y="953377"/>
                  </a:lnTo>
                  <a:lnTo>
                    <a:pt x="1001107" y="966260"/>
                  </a:lnTo>
                  <a:lnTo>
                    <a:pt x="996192" y="970480"/>
                  </a:lnTo>
                  <a:lnTo>
                    <a:pt x="995906" y="972812"/>
                  </a:lnTo>
                  <a:lnTo>
                    <a:pt x="999106" y="976643"/>
                  </a:lnTo>
                  <a:lnTo>
                    <a:pt x="994077" y="980475"/>
                  </a:lnTo>
                  <a:lnTo>
                    <a:pt x="992820" y="987416"/>
                  </a:lnTo>
                  <a:lnTo>
                    <a:pt x="996249" y="990581"/>
                  </a:lnTo>
                  <a:lnTo>
                    <a:pt x="1000935" y="997633"/>
                  </a:lnTo>
                  <a:lnTo>
                    <a:pt x="998135" y="1003353"/>
                  </a:lnTo>
                  <a:lnTo>
                    <a:pt x="991162" y="1006684"/>
                  </a:lnTo>
                  <a:lnTo>
                    <a:pt x="990248" y="1011571"/>
                  </a:lnTo>
                  <a:lnTo>
                    <a:pt x="982533" y="1014847"/>
                  </a:lnTo>
                  <a:lnTo>
                    <a:pt x="978589" y="1009350"/>
                  </a:lnTo>
                  <a:lnTo>
                    <a:pt x="975789" y="1008184"/>
                  </a:lnTo>
                  <a:lnTo>
                    <a:pt x="976589" y="1002686"/>
                  </a:lnTo>
                  <a:lnTo>
                    <a:pt x="974817" y="1002464"/>
                  </a:lnTo>
                  <a:lnTo>
                    <a:pt x="971674" y="996800"/>
                  </a:lnTo>
                  <a:lnTo>
                    <a:pt x="968931" y="997189"/>
                  </a:lnTo>
                  <a:lnTo>
                    <a:pt x="966245" y="994301"/>
                  </a:lnTo>
                  <a:lnTo>
                    <a:pt x="963844" y="987860"/>
                  </a:lnTo>
                  <a:lnTo>
                    <a:pt x="965216" y="982196"/>
                  </a:lnTo>
                  <a:lnTo>
                    <a:pt x="962701" y="977754"/>
                  </a:lnTo>
                  <a:lnTo>
                    <a:pt x="966645" y="973256"/>
                  </a:lnTo>
                  <a:lnTo>
                    <a:pt x="966931" y="969647"/>
                  </a:lnTo>
                  <a:lnTo>
                    <a:pt x="970245" y="966537"/>
                  </a:lnTo>
                  <a:lnTo>
                    <a:pt x="970074" y="962372"/>
                  </a:lnTo>
                  <a:lnTo>
                    <a:pt x="971960" y="958985"/>
                  </a:lnTo>
                  <a:lnTo>
                    <a:pt x="971274" y="951767"/>
                  </a:lnTo>
                  <a:lnTo>
                    <a:pt x="973617" y="948101"/>
                  </a:lnTo>
                  <a:lnTo>
                    <a:pt x="971388" y="940272"/>
                  </a:lnTo>
                  <a:lnTo>
                    <a:pt x="969731" y="940272"/>
                  </a:lnTo>
                  <a:lnTo>
                    <a:pt x="969388" y="931387"/>
                  </a:lnTo>
                  <a:lnTo>
                    <a:pt x="966530" y="930110"/>
                  </a:lnTo>
                  <a:lnTo>
                    <a:pt x="962073" y="924835"/>
                  </a:lnTo>
                  <a:lnTo>
                    <a:pt x="953900" y="924835"/>
                  </a:lnTo>
                  <a:lnTo>
                    <a:pt x="951043" y="920337"/>
                  </a:lnTo>
                  <a:lnTo>
                    <a:pt x="948757" y="922392"/>
                  </a:lnTo>
                  <a:lnTo>
                    <a:pt x="943613" y="923280"/>
                  </a:lnTo>
                  <a:lnTo>
                    <a:pt x="942584" y="929111"/>
                  </a:lnTo>
                  <a:lnTo>
                    <a:pt x="937384" y="927722"/>
                  </a:lnTo>
                  <a:lnTo>
                    <a:pt x="934698" y="930999"/>
                  </a:lnTo>
                  <a:lnTo>
                    <a:pt x="931383" y="931720"/>
                  </a:lnTo>
                  <a:lnTo>
                    <a:pt x="928411" y="934441"/>
                  </a:lnTo>
                  <a:lnTo>
                    <a:pt x="924353" y="933442"/>
                  </a:lnTo>
                  <a:lnTo>
                    <a:pt x="914752" y="938384"/>
                  </a:lnTo>
                  <a:lnTo>
                    <a:pt x="913666" y="935441"/>
                  </a:lnTo>
                  <a:lnTo>
                    <a:pt x="910066" y="937995"/>
                  </a:lnTo>
                  <a:lnTo>
                    <a:pt x="905722" y="936440"/>
                  </a:lnTo>
                  <a:lnTo>
                    <a:pt x="902350" y="940938"/>
                  </a:lnTo>
                  <a:lnTo>
                    <a:pt x="903951" y="944770"/>
                  </a:lnTo>
                  <a:lnTo>
                    <a:pt x="901550" y="946213"/>
                  </a:lnTo>
                  <a:lnTo>
                    <a:pt x="899607" y="944048"/>
                  </a:lnTo>
                  <a:lnTo>
                    <a:pt x="894635" y="942326"/>
                  </a:lnTo>
                  <a:lnTo>
                    <a:pt x="889549" y="944159"/>
                  </a:lnTo>
                  <a:lnTo>
                    <a:pt x="884748" y="941549"/>
                  </a:lnTo>
                  <a:lnTo>
                    <a:pt x="875089" y="939605"/>
                  </a:lnTo>
                  <a:lnTo>
                    <a:pt x="870975" y="943493"/>
                  </a:lnTo>
                  <a:lnTo>
                    <a:pt x="870575" y="946713"/>
                  </a:lnTo>
                  <a:lnTo>
                    <a:pt x="865888" y="952710"/>
                  </a:lnTo>
                  <a:lnTo>
                    <a:pt x="860402" y="951989"/>
                  </a:lnTo>
                  <a:lnTo>
                    <a:pt x="860573" y="949656"/>
                  </a:lnTo>
                  <a:lnTo>
                    <a:pt x="853887" y="951489"/>
                  </a:lnTo>
                  <a:lnTo>
                    <a:pt x="852286" y="946769"/>
                  </a:lnTo>
                  <a:lnTo>
                    <a:pt x="841028" y="950822"/>
                  </a:lnTo>
                  <a:lnTo>
                    <a:pt x="837199" y="950323"/>
                  </a:lnTo>
                  <a:lnTo>
                    <a:pt x="837542" y="947046"/>
                  </a:lnTo>
                  <a:lnTo>
                    <a:pt x="832169" y="950489"/>
                  </a:lnTo>
                  <a:lnTo>
                    <a:pt x="827826" y="950211"/>
                  </a:lnTo>
                  <a:lnTo>
                    <a:pt x="824454" y="948268"/>
                  </a:lnTo>
                  <a:lnTo>
                    <a:pt x="821539" y="948879"/>
                  </a:lnTo>
                  <a:lnTo>
                    <a:pt x="819539" y="951655"/>
                  </a:lnTo>
                  <a:lnTo>
                    <a:pt x="814510" y="951100"/>
                  </a:lnTo>
                  <a:lnTo>
                    <a:pt x="809366" y="948768"/>
                  </a:lnTo>
                  <a:lnTo>
                    <a:pt x="805880" y="941383"/>
                  </a:lnTo>
                  <a:lnTo>
                    <a:pt x="801651" y="937662"/>
                  </a:lnTo>
                  <a:lnTo>
                    <a:pt x="792393" y="936718"/>
                  </a:lnTo>
                  <a:lnTo>
                    <a:pt x="791593" y="933497"/>
                  </a:lnTo>
                  <a:lnTo>
                    <a:pt x="787763" y="932442"/>
                  </a:lnTo>
                  <a:lnTo>
                    <a:pt x="785820" y="929666"/>
                  </a:lnTo>
                  <a:lnTo>
                    <a:pt x="782391" y="930721"/>
                  </a:lnTo>
                  <a:lnTo>
                    <a:pt x="775819" y="928555"/>
                  </a:lnTo>
                  <a:lnTo>
                    <a:pt x="776905" y="924724"/>
                  </a:lnTo>
                  <a:lnTo>
                    <a:pt x="775019" y="922614"/>
                  </a:lnTo>
                  <a:lnTo>
                    <a:pt x="770561" y="921336"/>
                  </a:lnTo>
                  <a:lnTo>
                    <a:pt x="767075" y="922336"/>
                  </a:lnTo>
                  <a:lnTo>
                    <a:pt x="765703" y="924724"/>
                  </a:lnTo>
                  <a:lnTo>
                    <a:pt x="762331" y="924668"/>
                  </a:lnTo>
                  <a:lnTo>
                    <a:pt x="761360" y="921725"/>
                  </a:lnTo>
                  <a:lnTo>
                    <a:pt x="758388" y="921170"/>
                  </a:lnTo>
                  <a:lnTo>
                    <a:pt x="757416" y="927000"/>
                  </a:lnTo>
                  <a:lnTo>
                    <a:pt x="755473" y="927334"/>
                  </a:lnTo>
                  <a:lnTo>
                    <a:pt x="753245" y="932387"/>
                  </a:lnTo>
                  <a:lnTo>
                    <a:pt x="753359" y="936774"/>
                  </a:lnTo>
                  <a:lnTo>
                    <a:pt x="749758" y="937829"/>
                  </a:lnTo>
                  <a:lnTo>
                    <a:pt x="747358" y="941605"/>
                  </a:lnTo>
                  <a:lnTo>
                    <a:pt x="744100" y="942049"/>
                  </a:lnTo>
                  <a:lnTo>
                    <a:pt x="742100" y="939717"/>
                  </a:lnTo>
                  <a:lnTo>
                    <a:pt x="734271" y="937218"/>
                  </a:lnTo>
                  <a:lnTo>
                    <a:pt x="730956" y="934441"/>
                  </a:lnTo>
                  <a:lnTo>
                    <a:pt x="727127" y="934719"/>
                  </a:lnTo>
                  <a:lnTo>
                    <a:pt x="724726" y="923169"/>
                  </a:lnTo>
                  <a:lnTo>
                    <a:pt x="726384" y="922281"/>
                  </a:lnTo>
                  <a:lnTo>
                    <a:pt x="723355" y="914451"/>
                  </a:lnTo>
                  <a:lnTo>
                    <a:pt x="718611" y="919948"/>
                  </a:lnTo>
                  <a:lnTo>
                    <a:pt x="717525" y="922891"/>
                  </a:lnTo>
                  <a:lnTo>
                    <a:pt x="713639" y="922558"/>
                  </a:lnTo>
                  <a:lnTo>
                    <a:pt x="713296" y="930110"/>
                  </a:lnTo>
                  <a:lnTo>
                    <a:pt x="717240" y="940105"/>
                  </a:lnTo>
                  <a:lnTo>
                    <a:pt x="710610" y="942437"/>
                  </a:lnTo>
                  <a:lnTo>
                    <a:pt x="705810" y="941771"/>
                  </a:lnTo>
                  <a:lnTo>
                    <a:pt x="700895" y="938606"/>
                  </a:lnTo>
                  <a:lnTo>
                    <a:pt x="703752" y="933664"/>
                  </a:lnTo>
                  <a:lnTo>
                    <a:pt x="696437" y="926390"/>
                  </a:lnTo>
                  <a:lnTo>
                    <a:pt x="696208" y="921336"/>
                  </a:lnTo>
                  <a:lnTo>
                    <a:pt x="693694" y="918893"/>
                  </a:lnTo>
                  <a:lnTo>
                    <a:pt x="692093" y="913896"/>
                  </a:lnTo>
                  <a:lnTo>
                    <a:pt x="686264" y="911452"/>
                  </a:lnTo>
                  <a:lnTo>
                    <a:pt x="682721" y="908065"/>
                  </a:lnTo>
                  <a:lnTo>
                    <a:pt x="679692" y="892850"/>
                  </a:lnTo>
                  <a:lnTo>
                    <a:pt x="676148" y="892461"/>
                  </a:lnTo>
                  <a:lnTo>
                    <a:pt x="673177" y="902179"/>
                  </a:lnTo>
                  <a:lnTo>
                    <a:pt x="668605" y="905289"/>
                  </a:lnTo>
                  <a:lnTo>
                    <a:pt x="668719" y="900902"/>
                  </a:lnTo>
                  <a:lnTo>
                    <a:pt x="661118" y="897626"/>
                  </a:lnTo>
                  <a:lnTo>
                    <a:pt x="655403" y="897015"/>
                  </a:lnTo>
                  <a:lnTo>
                    <a:pt x="651402" y="898236"/>
                  </a:lnTo>
                  <a:lnTo>
                    <a:pt x="648030" y="903178"/>
                  </a:lnTo>
                  <a:lnTo>
                    <a:pt x="645287" y="900624"/>
                  </a:lnTo>
                  <a:lnTo>
                    <a:pt x="638086" y="902290"/>
                  </a:lnTo>
                  <a:lnTo>
                    <a:pt x="632257" y="896348"/>
                  </a:lnTo>
                  <a:lnTo>
                    <a:pt x="629514" y="897903"/>
                  </a:lnTo>
                  <a:lnTo>
                    <a:pt x="623341" y="895738"/>
                  </a:lnTo>
                  <a:lnTo>
                    <a:pt x="624827" y="892239"/>
                  </a:lnTo>
                  <a:lnTo>
                    <a:pt x="622884" y="883466"/>
                  </a:lnTo>
                  <a:lnTo>
                    <a:pt x="627685" y="880134"/>
                  </a:lnTo>
                  <a:lnTo>
                    <a:pt x="630428" y="874637"/>
                  </a:lnTo>
                  <a:lnTo>
                    <a:pt x="629914" y="870139"/>
                  </a:lnTo>
                  <a:lnTo>
                    <a:pt x="630999" y="866252"/>
                  </a:lnTo>
                  <a:lnTo>
                    <a:pt x="627285" y="864142"/>
                  </a:lnTo>
                  <a:lnTo>
                    <a:pt x="624541" y="860754"/>
                  </a:lnTo>
                  <a:lnTo>
                    <a:pt x="618083" y="860921"/>
                  </a:lnTo>
                  <a:lnTo>
                    <a:pt x="612425" y="867584"/>
                  </a:lnTo>
                  <a:lnTo>
                    <a:pt x="611111" y="870250"/>
                  </a:lnTo>
                  <a:lnTo>
                    <a:pt x="603224" y="870139"/>
                  </a:lnTo>
                  <a:lnTo>
                    <a:pt x="599567" y="872193"/>
                  </a:lnTo>
                  <a:lnTo>
                    <a:pt x="591794" y="867695"/>
                  </a:lnTo>
                  <a:lnTo>
                    <a:pt x="584822" y="865252"/>
                  </a:lnTo>
                  <a:lnTo>
                    <a:pt x="584936" y="861198"/>
                  </a:lnTo>
                  <a:lnTo>
                    <a:pt x="582136" y="860255"/>
                  </a:lnTo>
                  <a:lnTo>
                    <a:pt x="580421" y="856701"/>
                  </a:lnTo>
                  <a:lnTo>
                    <a:pt x="577564" y="854813"/>
                  </a:lnTo>
                  <a:lnTo>
                    <a:pt x="571734" y="853313"/>
                  </a:lnTo>
                  <a:lnTo>
                    <a:pt x="564876" y="854480"/>
                  </a:lnTo>
                  <a:lnTo>
                    <a:pt x="561333" y="851426"/>
                  </a:lnTo>
                  <a:lnTo>
                    <a:pt x="560304" y="845095"/>
                  </a:lnTo>
                  <a:lnTo>
                    <a:pt x="557561" y="844651"/>
                  </a:lnTo>
                  <a:lnTo>
                    <a:pt x="557904" y="841930"/>
                  </a:lnTo>
                  <a:lnTo>
                    <a:pt x="551617" y="840542"/>
                  </a:lnTo>
                  <a:lnTo>
                    <a:pt x="550703" y="841375"/>
                  </a:lnTo>
                  <a:lnTo>
                    <a:pt x="544931" y="837543"/>
                  </a:lnTo>
                  <a:lnTo>
                    <a:pt x="541787" y="838154"/>
                  </a:lnTo>
                  <a:lnTo>
                    <a:pt x="541216" y="831768"/>
                  </a:lnTo>
                  <a:lnTo>
                    <a:pt x="543102" y="823217"/>
                  </a:lnTo>
                  <a:lnTo>
                    <a:pt x="540873" y="821218"/>
                  </a:lnTo>
                  <a:lnTo>
                    <a:pt x="538073" y="821662"/>
                  </a:lnTo>
                  <a:lnTo>
                    <a:pt x="537901" y="817497"/>
                  </a:lnTo>
                  <a:lnTo>
                    <a:pt x="539273" y="813832"/>
                  </a:lnTo>
                  <a:lnTo>
                    <a:pt x="536415" y="812222"/>
                  </a:lnTo>
                  <a:lnTo>
                    <a:pt x="535901" y="805781"/>
                  </a:lnTo>
                  <a:lnTo>
                    <a:pt x="538358" y="804115"/>
                  </a:lnTo>
                  <a:lnTo>
                    <a:pt x="538873" y="800950"/>
                  </a:lnTo>
                  <a:lnTo>
                    <a:pt x="532129" y="800950"/>
                  </a:lnTo>
                  <a:lnTo>
                    <a:pt x="530872" y="796008"/>
                  </a:lnTo>
                  <a:lnTo>
                    <a:pt x="524871" y="794897"/>
                  </a:lnTo>
                  <a:lnTo>
                    <a:pt x="520242" y="795452"/>
                  </a:lnTo>
                  <a:lnTo>
                    <a:pt x="518813" y="791898"/>
                  </a:lnTo>
                  <a:lnTo>
                    <a:pt x="515327" y="793231"/>
                  </a:lnTo>
                  <a:lnTo>
                    <a:pt x="511840" y="792065"/>
                  </a:lnTo>
                  <a:lnTo>
                    <a:pt x="506240" y="795119"/>
                  </a:lnTo>
                  <a:lnTo>
                    <a:pt x="503382" y="795175"/>
                  </a:lnTo>
                  <a:lnTo>
                    <a:pt x="501496" y="799950"/>
                  </a:lnTo>
                  <a:lnTo>
                    <a:pt x="494752" y="800450"/>
                  </a:lnTo>
                  <a:lnTo>
                    <a:pt x="489152" y="805170"/>
                  </a:lnTo>
                  <a:lnTo>
                    <a:pt x="488123" y="808668"/>
                  </a:lnTo>
                  <a:lnTo>
                    <a:pt x="482579" y="807946"/>
                  </a:lnTo>
                  <a:lnTo>
                    <a:pt x="480865" y="804781"/>
                  </a:lnTo>
                  <a:lnTo>
                    <a:pt x="478179" y="805059"/>
                  </a:lnTo>
                  <a:lnTo>
                    <a:pt x="472921" y="796674"/>
                  </a:lnTo>
                  <a:lnTo>
                    <a:pt x="470292" y="796063"/>
                  </a:lnTo>
                  <a:lnTo>
                    <a:pt x="469035" y="791066"/>
                  </a:lnTo>
                  <a:lnTo>
                    <a:pt x="466520" y="788067"/>
                  </a:lnTo>
                  <a:lnTo>
                    <a:pt x="465834" y="781737"/>
                  </a:lnTo>
                  <a:lnTo>
                    <a:pt x="462805" y="781570"/>
                  </a:lnTo>
                  <a:lnTo>
                    <a:pt x="457433" y="772963"/>
                  </a:lnTo>
                  <a:lnTo>
                    <a:pt x="452861" y="772630"/>
                  </a:lnTo>
                  <a:lnTo>
                    <a:pt x="452004" y="765689"/>
                  </a:lnTo>
                  <a:lnTo>
                    <a:pt x="447432" y="762579"/>
                  </a:lnTo>
                  <a:lnTo>
                    <a:pt x="442517" y="763079"/>
                  </a:lnTo>
                  <a:lnTo>
                    <a:pt x="442060" y="760747"/>
                  </a:lnTo>
                  <a:lnTo>
                    <a:pt x="439202" y="760081"/>
                  </a:lnTo>
                  <a:lnTo>
                    <a:pt x="435487" y="762080"/>
                  </a:lnTo>
                  <a:lnTo>
                    <a:pt x="428286" y="755360"/>
                  </a:lnTo>
                  <a:lnTo>
                    <a:pt x="424171" y="756304"/>
                  </a:lnTo>
                  <a:lnTo>
                    <a:pt x="422457" y="751418"/>
                  </a:lnTo>
                  <a:lnTo>
                    <a:pt x="416628" y="753084"/>
                  </a:lnTo>
                  <a:lnTo>
                    <a:pt x="411541" y="753250"/>
                  </a:lnTo>
                  <a:lnTo>
                    <a:pt x="410227" y="750085"/>
                  </a:lnTo>
                  <a:lnTo>
                    <a:pt x="406283" y="749086"/>
                  </a:lnTo>
                  <a:lnTo>
                    <a:pt x="404740" y="745310"/>
                  </a:lnTo>
                  <a:lnTo>
                    <a:pt x="398625" y="744865"/>
                  </a:lnTo>
                  <a:lnTo>
                    <a:pt x="402912" y="740534"/>
                  </a:lnTo>
                  <a:lnTo>
                    <a:pt x="399768" y="736147"/>
                  </a:lnTo>
                  <a:lnTo>
                    <a:pt x="392339" y="737536"/>
                  </a:lnTo>
                  <a:lnTo>
                    <a:pt x="394167" y="733871"/>
                  </a:lnTo>
                  <a:lnTo>
                    <a:pt x="390967" y="731983"/>
                  </a:lnTo>
                  <a:lnTo>
                    <a:pt x="386509" y="724597"/>
                  </a:lnTo>
                  <a:lnTo>
                    <a:pt x="380680" y="725430"/>
                  </a:lnTo>
                  <a:lnTo>
                    <a:pt x="378508" y="722654"/>
                  </a:lnTo>
                  <a:lnTo>
                    <a:pt x="374451" y="720932"/>
                  </a:lnTo>
                  <a:lnTo>
                    <a:pt x="372736" y="718545"/>
                  </a:lnTo>
                  <a:lnTo>
                    <a:pt x="368621" y="718323"/>
                  </a:lnTo>
                  <a:lnTo>
                    <a:pt x="365421" y="714991"/>
                  </a:lnTo>
                  <a:lnTo>
                    <a:pt x="363363" y="715990"/>
                  </a:lnTo>
                  <a:lnTo>
                    <a:pt x="357362" y="712159"/>
                  </a:lnTo>
                  <a:lnTo>
                    <a:pt x="350962" y="712548"/>
                  </a:lnTo>
                  <a:lnTo>
                    <a:pt x="351476" y="706772"/>
                  </a:lnTo>
                  <a:lnTo>
                    <a:pt x="353705" y="704440"/>
                  </a:lnTo>
                  <a:lnTo>
                    <a:pt x="351990" y="699943"/>
                  </a:lnTo>
                  <a:lnTo>
                    <a:pt x="347647" y="698277"/>
                  </a:lnTo>
                  <a:lnTo>
                    <a:pt x="345075" y="695500"/>
                  </a:lnTo>
                  <a:lnTo>
                    <a:pt x="345475" y="689892"/>
                  </a:lnTo>
                  <a:lnTo>
                    <a:pt x="346790" y="687171"/>
                  </a:lnTo>
                  <a:lnTo>
                    <a:pt x="344161" y="682673"/>
                  </a:lnTo>
                  <a:lnTo>
                    <a:pt x="340046" y="684172"/>
                  </a:lnTo>
                  <a:lnTo>
                    <a:pt x="336503" y="683395"/>
                  </a:lnTo>
                  <a:lnTo>
                    <a:pt x="333645" y="685172"/>
                  </a:lnTo>
                  <a:lnTo>
                    <a:pt x="330216" y="681618"/>
                  </a:lnTo>
                  <a:lnTo>
                    <a:pt x="328844" y="682840"/>
                  </a:lnTo>
                  <a:lnTo>
                    <a:pt x="322615" y="679785"/>
                  </a:lnTo>
                  <a:lnTo>
                    <a:pt x="312099" y="678453"/>
                  </a:lnTo>
                  <a:lnTo>
                    <a:pt x="308842" y="676065"/>
                  </a:lnTo>
                  <a:lnTo>
                    <a:pt x="300155" y="671845"/>
                  </a:lnTo>
                  <a:lnTo>
                    <a:pt x="298555" y="675510"/>
                  </a:lnTo>
                  <a:lnTo>
                    <a:pt x="294211" y="673788"/>
                  </a:lnTo>
                  <a:lnTo>
                    <a:pt x="293240" y="680174"/>
                  </a:lnTo>
                  <a:lnTo>
                    <a:pt x="287582" y="678897"/>
                  </a:lnTo>
                  <a:lnTo>
                    <a:pt x="283810" y="675565"/>
                  </a:lnTo>
                  <a:lnTo>
                    <a:pt x="280495" y="674677"/>
                  </a:lnTo>
                  <a:lnTo>
                    <a:pt x="279409" y="676454"/>
                  </a:lnTo>
                  <a:lnTo>
                    <a:pt x="281809" y="679119"/>
                  </a:lnTo>
                  <a:lnTo>
                    <a:pt x="279352" y="680174"/>
                  </a:lnTo>
                  <a:lnTo>
                    <a:pt x="278780" y="685560"/>
                  </a:lnTo>
                  <a:lnTo>
                    <a:pt x="281352" y="687060"/>
                  </a:lnTo>
                  <a:lnTo>
                    <a:pt x="279352" y="688503"/>
                  </a:lnTo>
                  <a:lnTo>
                    <a:pt x="280552" y="690836"/>
                  </a:lnTo>
                  <a:lnTo>
                    <a:pt x="278552" y="694001"/>
                  </a:lnTo>
                  <a:lnTo>
                    <a:pt x="278209" y="698443"/>
                  </a:lnTo>
                  <a:lnTo>
                    <a:pt x="272837" y="703774"/>
                  </a:lnTo>
                  <a:lnTo>
                    <a:pt x="266665" y="703385"/>
                  </a:lnTo>
                  <a:lnTo>
                    <a:pt x="268893" y="709660"/>
                  </a:lnTo>
                  <a:lnTo>
                    <a:pt x="267922" y="713269"/>
                  </a:lnTo>
                  <a:lnTo>
                    <a:pt x="264664" y="716324"/>
                  </a:lnTo>
                  <a:lnTo>
                    <a:pt x="265464" y="718545"/>
                  </a:lnTo>
                  <a:lnTo>
                    <a:pt x="262607" y="719211"/>
                  </a:lnTo>
                  <a:lnTo>
                    <a:pt x="253920" y="718101"/>
                  </a:lnTo>
                  <a:lnTo>
                    <a:pt x="250605" y="714158"/>
                  </a:lnTo>
                  <a:lnTo>
                    <a:pt x="251920" y="710660"/>
                  </a:lnTo>
                  <a:lnTo>
                    <a:pt x="249634" y="709049"/>
                  </a:lnTo>
                  <a:lnTo>
                    <a:pt x="249291" y="703608"/>
                  </a:lnTo>
                  <a:lnTo>
                    <a:pt x="245233" y="697832"/>
                  </a:lnTo>
                  <a:lnTo>
                    <a:pt x="244890" y="693335"/>
                  </a:lnTo>
                  <a:lnTo>
                    <a:pt x="241347" y="691114"/>
                  </a:lnTo>
                  <a:lnTo>
                    <a:pt x="235517" y="691225"/>
                  </a:lnTo>
                  <a:lnTo>
                    <a:pt x="233403" y="687337"/>
                  </a:lnTo>
                  <a:lnTo>
                    <a:pt x="224716" y="685338"/>
                  </a:lnTo>
                  <a:lnTo>
                    <a:pt x="215629" y="675288"/>
                  </a:lnTo>
                  <a:lnTo>
                    <a:pt x="213114" y="675066"/>
                  </a:lnTo>
                  <a:lnTo>
                    <a:pt x="207628" y="670568"/>
                  </a:lnTo>
                  <a:lnTo>
                    <a:pt x="203170" y="670012"/>
                  </a:lnTo>
                  <a:lnTo>
                    <a:pt x="199856" y="671623"/>
                  </a:lnTo>
                  <a:lnTo>
                    <a:pt x="195741" y="667902"/>
                  </a:lnTo>
                  <a:lnTo>
                    <a:pt x="190311" y="666625"/>
                  </a:lnTo>
                  <a:lnTo>
                    <a:pt x="188825" y="664404"/>
                  </a:lnTo>
                  <a:lnTo>
                    <a:pt x="182082" y="663904"/>
                  </a:lnTo>
                  <a:lnTo>
                    <a:pt x="178767" y="659184"/>
                  </a:lnTo>
                  <a:lnTo>
                    <a:pt x="173166" y="658962"/>
                  </a:lnTo>
                  <a:lnTo>
                    <a:pt x="168766" y="656852"/>
                  </a:lnTo>
                  <a:lnTo>
                    <a:pt x="162193" y="659851"/>
                  </a:lnTo>
                  <a:lnTo>
                    <a:pt x="152935" y="654964"/>
                  </a:lnTo>
                  <a:lnTo>
                    <a:pt x="150192" y="648689"/>
                  </a:lnTo>
                  <a:lnTo>
                    <a:pt x="146134" y="646079"/>
                  </a:lnTo>
                  <a:lnTo>
                    <a:pt x="144762" y="640415"/>
                  </a:lnTo>
                  <a:lnTo>
                    <a:pt x="145277" y="636862"/>
                  </a:lnTo>
                  <a:lnTo>
                    <a:pt x="139676" y="633863"/>
                  </a:lnTo>
                  <a:lnTo>
                    <a:pt x="140819" y="630198"/>
                  </a:lnTo>
                  <a:lnTo>
                    <a:pt x="138762" y="627810"/>
                  </a:lnTo>
                  <a:lnTo>
                    <a:pt x="133618" y="628255"/>
                  </a:lnTo>
                  <a:lnTo>
                    <a:pt x="126474" y="618981"/>
                  </a:lnTo>
                  <a:lnTo>
                    <a:pt x="123788" y="618482"/>
                  </a:lnTo>
                  <a:lnTo>
                    <a:pt x="118130" y="614261"/>
                  </a:lnTo>
                  <a:lnTo>
                    <a:pt x="117387" y="616816"/>
                  </a:lnTo>
                  <a:lnTo>
                    <a:pt x="111558" y="620147"/>
                  </a:lnTo>
                  <a:lnTo>
                    <a:pt x="107214" y="616705"/>
                  </a:lnTo>
                  <a:lnTo>
                    <a:pt x="103042" y="609153"/>
                  </a:lnTo>
                  <a:lnTo>
                    <a:pt x="95727" y="610152"/>
                  </a:lnTo>
                  <a:lnTo>
                    <a:pt x="95499" y="605488"/>
                  </a:lnTo>
                  <a:lnTo>
                    <a:pt x="93670" y="604377"/>
                  </a:lnTo>
                  <a:lnTo>
                    <a:pt x="89326" y="608764"/>
                  </a:lnTo>
                  <a:lnTo>
                    <a:pt x="85440" y="610208"/>
                  </a:lnTo>
                  <a:lnTo>
                    <a:pt x="86926" y="615483"/>
                  </a:lnTo>
                  <a:lnTo>
                    <a:pt x="77210" y="617649"/>
                  </a:lnTo>
                  <a:lnTo>
                    <a:pt x="75210" y="612096"/>
                  </a:lnTo>
                  <a:lnTo>
                    <a:pt x="72981" y="610430"/>
                  </a:lnTo>
                  <a:lnTo>
                    <a:pt x="65094" y="612984"/>
                  </a:lnTo>
                  <a:lnTo>
                    <a:pt x="61608" y="609097"/>
                  </a:lnTo>
                  <a:lnTo>
                    <a:pt x="57036" y="607376"/>
                  </a:lnTo>
                  <a:lnTo>
                    <a:pt x="53722" y="599602"/>
                  </a:lnTo>
                  <a:lnTo>
                    <a:pt x="55893" y="594937"/>
                  </a:lnTo>
                  <a:lnTo>
                    <a:pt x="49664" y="588218"/>
                  </a:lnTo>
                  <a:lnTo>
                    <a:pt x="49035" y="585386"/>
                  </a:lnTo>
                  <a:lnTo>
                    <a:pt x="45377" y="582110"/>
                  </a:lnTo>
                  <a:lnTo>
                    <a:pt x="43606" y="578223"/>
                  </a:lnTo>
                  <a:lnTo>
                    <a:pt x="43034" y="580778"/>
                  </a:lnTo>
                  <a:lnTo>
                    <a:pt x="37091" y="579500"/>
                  </a:lnTo>
                  <a:lnTo>
                    <a:pt x="33376" y="573559"/>
                  </a:lnTo>
                  <a:lnTo>
                    <a:pt x="33833" y="569560"/>
                  </a:lnTo>
                  <a:lnTo>
                    <a:pt x="36805" y="564841"/>
                  </a:lnTo>
                  <a:lnTo>
                    <a:pt x="33433" y="560232"/>
                  </a:lnTo>
                  <a:lnTo>
                    <a:pt x="31033" y="560232"/>
                  </a:lnTo>
                  <a:lnTo>
                    <a:pt x="32004" y="554290"/>
                  </a:lnTo>
                  <a:lnTo>
                    <a:pt x="35662" y="552957"/>
                  </a:lnTo>
                  <a:lnTo>
                    <a:pt x="40691" y="548626"/>
                  </a:lnTo>
                  <a:lnTo>
                    <a:pt x="41777" y="545905"/>
                  </a:lnTo>
                  <a:lnTo>
                    <a:pt x="38177" y="542518"/>
                  </a:lnTo>
                  <a:lnTo>
                    <a:pt x="37434" y="538742"/>
                  </a:lnTo>
                  <a:lnTo>
                    <a:pt x="34119" y="539519"/>
                  </a:lnTo>
                  <a:lnTo>
                    <a:pt x="28861" y="527525"/>
                  </a:lnTo>
                  <a:lnTo>
                    <a:pt x="24060" y="523083"/>
                  </a:lnTo>
                  <a:lnTo>
                    <a:pt x="25032" y="519529"/>
                  </a:lnTo>
                  <a:lnTo>
                    <a:pt x="31947" y="515864"/>
                  </a:lnTo>
                  <a:lnTo>
                    <a:pt x="34633" y="511366"/>
                  </a:lnTo>
                  <a:lnTo>
                    <a:pt x="34062" y="509089"/>
                  </a:lnTo>
                  <a:lnTo>
                    <a:pt x="28747" y="504536"/>
                  </a:lnTo>
                  <a:lnTo>
                    <a:pt x="19660" y="500705"/>
                  </a:lnTo>
                  <a:lnTo>
                    <a:pt x="19831" y="497540"/>
                  </a:lnTo>
                  <a:lnTo>
                    <a:pt x="12230" y="490765"/>
                  </a:lnTo>
                  <a:lnTo>
                    <a:pt x="10630" y="487211"/>
                  </a:lnTo>
                  <a:lnTo>
                    <a:pt x="6915" y="489321"/>
                  </a:lnTo>
                  <a:lnTo>
                    <a:pt x="3200" y="481991"/>
                  </a:lnTo>
                  <a:lnTo>
                    <a:pt x="3258" y="480048"/>
                  </a:lnTo>
                  <a:lnTo>
                    <a:pt x="7430" y="477382"/>
                  </a:lnTo>
                  <a:lnTo>
                    <a:pt x="10516" y="470664"/>
                  </a:lnTo>
                  <a:lnTo>
                    <a:pt x="7944" y="467221"/>
                  </a:lnTo>
                  <a:lnTo>
                    <a:pt x="8173" y="464167"/>
                  </a:lnTo>
                  <a:lnTo>
                    <a:pt x="5886" y="461668"/>
                  </a:lnTo>
                  <a:lnTo>
                    <a:pt x="7201" y="455560"/>
                  </a:lnTo>
                  <a:lnTo>
                    <a:pt x="2858" y="448174"/>
                  </a:lnTo>
                  <a:lnTo>
                    <a:pt x="0" y="445120"/>
                  </a:lnTo>
                  <a:lnTo>
                    <a:pt x="2743" y="441233"/>
                  </a:lnTo>
                  <a:lnTo>
                    <a:pt x="9716" y="439567"/>
                  </a:lnTo>
                  <a:lnTo>
                    <a:pt x="11430" y="436791"/>
                  </a:lnTo>
                  <a:lnTo>
                    <a:pt x="16917" y="435791"/>
                  </a:lnTo>
                  <a:lnTo>
                    <a:pt x="17945" y="433293"/>
                  </a:lnTo>
                  <a:lnTo>
                    <a:pt x="21603" y="434125"/>
                  </a:lnTo>
                  <a:lnTo>
                    <a:pt x="25946" y="431016"/>
                  </a:lnTo>
                  <a:lnTo>
                    <a:pt x="26975" y="428628"/>
                  </a:lnTo>
                  <a:lnTo>
                    <a:pt x="32119" y="426018"/>
                  </a:lnTo>
                  <a:lnTo>
                    <a:pt x="32176" y="431405"/>
                  </a:lnTo>
                  <a:lnTo>
                    <a:pt x="35833" y="436569"/>
                  </a:lnTo>
                  <a:lnTo>
                    <a:pt x="33890" y="441455"/>
                  </a:lnTo>
                  <a:lnTo>
                    <a:pt x="35890" y="450617"/>
                  </a:lnTo>
                  <a:lnTo>
                    <a:pt x="38519" y="455449"/>
                  </a:lnTo>
                  <a:lnTo>
                    <a:pt x="44292" y="458891"/>
                  </a:lnTo>
                  <a:lnTo>
                    <a:pt x="47206" y="462223"/>
                  </a:lnTo>
                  <a:lnTo>
                    <a:pt x="53379" y="466943"/>
                  </a:lnTo>
                  <a:lnTo>
                    <a:pt x="56636" y="462168"/>
                  </a:lnTo>
                  <a:lnTo>
                    <a:pt x="62408" y="461557"/>
                  </a:lnTo>
                  <a:lnTo>
                    <a:pt x="65666" y="462778"/>
                  </a:lnTo>
                  <a:lnTo>
                    <a:pt x="67666" y="457670"/>
                  </a:lnTo>
                  <a:lnTo>
                    <a:pt x="68695" y="451506"/>
                  </a:lnTo>
                  <a:lnTo>
                    <a:pt x="72810" y="449229"/>
                  </a:lnTo>
                  <a:lnTo>
                    <a:pt x="73781" y="447175"/>
                  </a:lnTo>
                  <a:lnTo>
                    <a:pt x="79496" y="446619"/>
                  </a:lnTo>
                  <a:lnTo>
                    <a:pt x="81382" y="441733"/>
                  </a:lnTo>
                  <a:lnTo>
                    <a:pt x="84697" y="437790"/>
                  </a:lnTo>
                  <a:lnTo>
                    <a:pt x="83897" y="433348"/>
                  </a:lnTo>
                  <a:lnTo>
                    <a:pt x="81440" y="428850"/>
                  </a:lnTo>
                  <a:lnTo>
                    <a:pt x="84068" y="423242"/>
                  </a:lnTo>
                  <a:lnTo>
                    <a:pt x="81668" y="417744"/>
                  </a:lnTo>
                  <a:lnTo>
                    <a:pt x="76982" y="417134"/>
                  </a:lnTo>
                  <a:lnTo>
                    <a:pt x="78182" y="410304"/>
                  </a:lnTo>
                  <a:lnTo>
                    <a:pt x="77210" y="405417"/>
                  </a:lnTo>
                  <a:lnTo>
                    <a:pt x="79839" y="399642"/>
                  </a:lnTo>
                  <a:lnTo>
                    <a:pt x="75096" y="397199"/>
                  </a:lnTo>
                  <a:lnTo>
                    <a:pt x="71210" y="391979"/>
                  </a:lnTo>
                  <a:lnTo>
                    <a:pt x="69038" y="380262"/>
                  </a:lnTo>
                  <a:lnTo>
                    <a:pt x="71152" y="374932"/>
                  </a:lnTo>
                  <a:lnTo>
                    <a:pt x="70238" y="372877"/>
                  </a:lnTo>
                  <a:lnTo>
                    <a:pt x="66237" y="371100"/>
                  </a:lnTo>
                  <a:lnTo>
                    <a:pt x="62808" y="367990"/>
                  </a:lnTo>
                  <a:lnTo>
                    <a:pt x="63894" y="366103"/>
                  </a:lnTo>
                  <a:lnTo>
                    <a:pt x="59951" y="363548"/>
                  </a:lnTo>
                  <a:lnTo>
                    <a:pt x="58179" y="357440"/>
                  </a:lnTo>
                  <a:lnTo>
                    <a:pt x="53150" y="356218"/>
                  </a:lnTo>
                  <a:lnTo>
                    <a:pt x="51435" y="351554"/>
                  </a:lnTo>
                  <a:lnTo>
                    <a:pt x="46520" y="347556"/>
                  </a:lnTo>
                  <a:lnTo>
                    <a:pt x="42177" y="346723"/>
                  </a:lnTo>
                  <a:lnTo>
                    <a:pt x="39091" y="339948"/>
                  </a:lnTo>
                  <a:lnTo>
                    <a:pt x="32176" y="331896"/>
                  </a:lnTo>
                  <a:lnTo>
                    <a:pt x="33376" y="324123"/>
                  </a:lnTo>
                  <a:lnTo>
                    <a:pt x="29490" y="324123"/>
                  </a:lnTo>
                  <a:lnTo>
                    <a:pt x="26861" y="320624"/>
                  </a:lnTo>
                  <a:lnTo>
                    <a:pt x="27547" y="318181"/>
                  </a:lnTo>
                  <a:lnTo>
                    <a:pt x="35662" y="311906"/>
                  </a:lnTo>
                  <a:lnTo>
                    <a:pt x="33662" y="305409"/>
                  </a:lnTo>
                  <a:lnTo>
                    <a:pt x="34405" y="301800"/>
                  </a:lnTo>
                  <a:lnTo>
                    <a:pt x="33490" y="295747"/>
                  </a:lnTo>
                  <a:lnTo>
                    <a:pt x="34062" y="292138"/>
                  </a:lnTo>
                  <a:lnTo>
                    <a:pt x="31433" y="291138"/>
                  </a:lnTo>
                  <a:lnTo>
                    <a:pt x="32404" y="284197"/>
                  </a:lnTo>
                  <a:lnTo>
                    <a:pt x="31661" y="282031"/>
                  </a:lnTo>
                  <a:lnTo>
                    <a:pt x="24232" y="278644"/>
                  </a:lnTo>
                  <a:lnTo>
                    <a:pt x="24689" y="272314"/>
                  </a:lnTo>
                  <a:lnTo>
                    <a:pt x="31719" y="271981"/>
                  </a:lnTo>
                  <a:lnTo>
                    <a:pt x="37719" y="266650"/>
                  </a:lnTo>
                  <a:lnTo>
                    <a:pt x="40234" y="267983"/>
                  </a:lnTo>
                  <a:lnTo>
                    <a:pt x="44806" y="263763"/>
                  </a:lnTo>
                  <a:lnTo>
                    <a:pt x="47778" y="265984"/>
                  </a:lnTo>
                  <a:lnTo>
                    <a:pt x="49207" y="264596"/>
                  </a:lnTo>
                  <a:lnTo>
                    <a:pt x="50635" y="258265"/>
                  </a:lnTo>
                  <a:lnTo>
                    <a:pt x="52236" y="256155"/>
                  </a:lnTo>
                  <a:lnTo>
                    <a:pt x="54407" y="246326"/>
                  </a:lnTo>
                  <a:lnTo>
                    <a:pt x="57951" y="246882"/>
                  </a:lnTo>
                  <a:lnTo>
                    <a:pt x="59779" y="244494"/>
                  </a:lnTo>
                  <a:lnTo>
                    <a:pt x="60637" y="242939"/>
                  </a:lnTo>
                  <a:lnTo>
                    <a:pt x="57093" y="237164"/>
                  </a:lnTo>
                  <a:lnTo>
                    <a:pt x="59722" y="234721"/>
                  </a:lnTo>
                  <a:lnTo>
                    <a:pt x="62808" y="235720"/>
                  </a:lnTo>
                  <a:lnTo>
                    <a:pt x="71095" y="232500"/>
                  </a:lnTo>
                  <a:lnTo>
                    <a:pt x="72753" y="234610"/>
                  </a:lnTo>
                  <a:lnTo>
                    <a:pt x="78525" y="235443"/>
                  </a:lnTo>
                  <a:lnTo>
                    <a:pt x="81554" y="233111"/>
                  </a:lnTo>
                  <a:lnTo>
                    <a:pt x="86412" y="232278"/>
                  </a:lnTo>
                  <a:lnTo>
                    <a:pt x="89783" y="233999"/>
                  </a:lnTo>
                  <a:lnTo>
                    <a:pt x="96470" y="231778"/>
                  </a:lnTo>
                  <a:lnTo>
                    <a:pt x="102928" y="231001"/>
                  </a:lnTo>
                  <a:lnTo>
                    <a:pt x="106700" y="228557"/>
                  </a:lnTo>
                  <a:lnTo>
                    <a:pt x="110015" y="230834"/>
                  </a:lnTo>
                  <a:lnTo>
                    <a:pt x="118816" y="231389"/>
                  </a:lnTo>
                  <a:lnTo>
                    <a:pt x="121045" y="228391"/>
                  </a:lnTo>
                  <a:lnTo>
                    <a:pt x="124360" y="229113"/>
                  </a:lnTo>
                  <a:lnTo>
                    <a:pt x="130475" y="228280"/>
                  </a:lnTo>
                  <a:lnTo>
                    <a:pt x="136018" y="222727"/>
                  </a:lnTo>
                  <a:lnTo>
                    <a:pt x="134361" y="219450"/>
                  </a:lnTo>
                  <a:lnTo>
                    <a:pt x="138304" y="209789"/>
                  </a:lnTo>
                  <a:lnTo>
                    <a:pt x="136533" y="206568"/>
                  </a:lnTo>
                  <a:lnTo>
                    <a:pt x="140248" y="205179"/>
                  </a:lnTo>
                  <a:lnTo>
                    <a:pt x="139447" y="199738"/>
                  </a:lnTo>
                  <a:lnTo>
                    <a:pt x="144019" y="189687"/>
                  </a:lnTo>
                  <a:lnTo>
                    <a:pt x="142076" y="186466"/>
                  </a:lnTo>
                  <a:lnTo>
                    <a:pt x="145277" y="184967"/>
                  </a:lnTo>
                  <a:lnTo>
                    <a:pt x="148591" y="185689"/>
                  </a:lnTo>
                  <a:lnTo>
                    <a:pt x="149220" y="181302"/>
                  </a:lnTo>
                  <a:lnTo>
                    <a:pt x="152078" y="180525"/>
                  </a:lnTo>
                  <a:lnTo>
                    <a:pt x="152763" y="175860"/>
                  </a:lnTo>
                  <a:lnTo>
                    <a:pt x="151106" y="172695"/>
                  </a:lnTo>
                  <a:lnTo>
                    <a:pt x="152935" y="166920"/>
                  </a:lnTo>
                  <a:lnTo>
                    <a:pt x="151792" y="165532"/>
                  </a:lnTo>
                  <a:lnTo>
                    <a:pt x="156135" y="160756"/>
                  </a:lnTo>
                  <a:lnTo>
                    <a:pt x="159850" y="161923"/>
                  </a:lnTo>
                  <a:lnTo>
                    <a:pt x="170252" y="152704"/>
                  </a:lnTo>
                  <a:lnTo>
                    <a:pt x="169623" y="149317"/>
                  </a:lnTo>
                  <a:lnTo>
                    <a:pt x="172823" y="146374"/>
                  </a:lnTo>
                  <a:lnTo>
                    <a:pt x="182539" y="145764"/>
                  </a:lnTo>
                  <a:lnTo>
                    <a:pt x="173738" y="135879"/>
                  </a:lnTo>
                  <a:lnTo>
                    <a:pt x="175509" y="129383"/>
                  </a:lnTo>
                  <a:lnTo>
                    <a:pt x="178710" y="125496"/>
                  </a:lnTo>
                  <a:lnTo>
                    <a:pt x="183682" y="125384"/>
                  </a:lnTo>
                  <a:lnTo>
                    <a:pt x="189054" y="118388"/>
                  </a:lnTo>
                  <a:lnTo>
                    <a:pt x="190140" y="122053"/>
                  </a:lnTo>
                  <a:lnTo>
                    <a:pt x="196655" y="124940"/>
                  </a:lnTo>
                  <a:lnTo>
                    <a:pt x="198312" y="123496"/>
                  </a:lnTo>
                  <a:lnTo>
                    <a:pt x="201627" y="124996"/>
                  </a:lnTo>
                  <a:lnTo>
                    <a:pt x="204542" y="122941"/>
                  </a:lnTo>
                  <a:lnTo>
                    <a:pt x="209800" y="124718"/>
                  </a:lnTo>
                  <a:lnTo>
                    <a:pt x="213000" y="128050"/>
                  </a:lnTo>
                  <a:lnTo>
                    <a:pt x="212829" y="130937"/>
                  </a:lnTo>
                  <a:lnTo>
                    <a:pt x="219401" y="131437"/>
                  </a:lnTo>
                  <a:lnTo>
                    <a:pt x="227231" y="130215"/>
                  </a:lnTo>
                  <a:lnTo>
                    <a:pt x="231860" y="132659"/>
                  </a:lnTo>
                  <a:lnTo>
                    <a:pt x="234660" y="131881"/>
                  </a:lnTo>
                  <a:lnTo>
                    <a:pt x="238318" y="134158"/>
                  </a:lnTo>
                  <a:lnTo>
                    <a:pt x="244090" y="134102"/>
                  </a:lnTo>
                  <a:lnTo>
                    <a:pt x="241918" y="131437"/>
                  </a:lnTo>
                  <a:lnTo>
                    <a:pt x="244547" y="131160"/>
                  </a:lnTo>
                  <a:lnTo>
                    <a:pt x="244604" y="126217"/>
                  </a:lnTo>
                  <a:lnTo>
                    <a:pt x="246719" y="123718"/>
                  </a:lnTo>
                  <a:lnTo>
                    <a:pt x="250891" y="123163"/>
                  </a:lnTo>
                  <a:lnTo>
                    <a:pt x="251291" y="125606"/>
                  </a:lnTo>
                  <a:lnTo>
                    <a:pt x="254892" y="127994"/>
                  </a:lnTo>
                  <a:lnTo>
                    <a:pt x="259464" y="127939"/>
                  </a:lnTo>
                  <a:lnTo>
                    <a:pt x="262035" y="133214"/>
                  </a:lnTo>
                  <a:lnTo>
                    <a:pt x="266379" y="132825"/>
                  </a:lnTo>
                  <a:lnTo>
                    <a:pt x="268150" y="130215"/>
                  </a:lnTo>
                  <a:lnTo>
                    <a:pt x="270837" y="131160"/>
                  </a:lnTo>
                  <a:lnTo>
                    <a:pt x="275409" y="129160"/>
                  </a:lnTo>
                  <a:lnTo>
                    <a:pt x="277466" y="131382"/>
                  </a:lnTo>
                  <a:lnTo>
                    <a:pt x="282609" y="131604"/>
                  </a:lnTo>
                  <a:lnTo>
                    <a:pt x="283238" y="133325"/>
                  </a:lnTo>
                  <a:lnTo>
                    <a:pt x="288496" y="137767"/>
                  </a:lnTo>
                  <a:lnTo>
                    <a:pt x="289296" y="142765"/>
                  </a:lnTo>
                  <a:lnTo>
                    <a:pt x="305355" y="142709"/>
                  </a:lnTo>
                  <a:lnTo>
                    <a:pt x="310042" y="139655"/>
                  </a:lnTo>
                  <a:lnTo>
                    <a:pt x="316328" y="138711"/>
                  </a:lnTo>
                  <a:lnTo>
                    <a:pt x="320900" y="140100"/>
                  </a:lnTo>
                  <a:lnTo>
                    <a:pt x="327759" y="138656"/>
                  </a:lnTo>
                  <a:lnTo>
                    <a:pt x="330330" y="134547"/>
                  </a:lnTo>
                  <a:lnTo>
                    <a:pt x="333645" y="134769"/>
                  </a:lnTo>
                  <a:lnTo>
                    <a:pt x="337245" y="132937"/>
                  </a:lnTo>
                  <a:lnTo>
                    <a:pt x="339417" y="129660"/>
                  </a:lnTo>
                  <a:lnTo>
                    <a:pt x="337188" y="121053"/>
                  </a:lnTo>
                  <a:lnTo>
                    <a:pt x="337646" y="118110"/>
                  </a:lnTo>
                  <a:lnTo>
                    <a:pt x="341075" y="118277"/>
                  </a:lnTo>
                  <a:lnTo>
                    <a:pt x="342503" y="116333"/>
                  </a:lnTo>
                  <a:lnTo>
                    <a:pt x="349761" y="113112"/>
                  </a:lnTo>
                  <a:lnTo>
                    <a:pt x="352048" y="111113"/>
                  </a:lnTo>
                  <a:lnTo>
                    <a:pt x="356219" y="110281"/>
                  </a:lnTo>
                  <a:lnTo>
                    <a:pt x="358906" y="107171"/>
                  </a:lnTo>
                  <a:lnTo>
                    <a:pt x="362220" y="107504"/>
                  </a:lnTo>
                  <a:lnTo>
                    <a:pt x="364906" y="105838"/>
                  </a:lnTo>
                  <a:lnTo>
                    <a:pt x="366964" y="99952"/>
                  </a:lnTo>
                  <a:lnTo>
                    <a:pt x="365649" y="95343"/>
                  </a:lnTo>
                  <a:lnTo>
                    <a:pt x="370907" y="94788"/>
                  </a:lnTo>
                  <a:lnTo>
                    <a:pt x="373879" y="88347"/>
                  </a:lnTo>
                  <a:lnTo>
                    <a:pt x="377937" y="87791"/>
                  </a:lnTo>
                  <a:lnTo>
                    <a:pt x="381023" y="89679"/>
                  </a:lnTo>
                  <a:lnTo>
                    <a:pt x="385138" y="88846"/>
                  </a:lnTo>
                  <a:lnTo>
                    <a:pt x="392796" y="90679"/>
                  </a:lnTo>
                  <a:lnTo>
                    <a:pt x="394968" y="92900"/>
                  </a:lnTo>
                  <a:lnTo>
                    <a:pt x="402340" y="96898"/>
                  </a:lnTo>
                  <a:lnTo>
                    <a:pt x="406855" y="93677"/>
                  </a:lnTo>
                  <a:lnTo>
                    <a:pt x="408227" y="91123"/>
                  </a:lnTo>
                  <a:lnTo>
                    <a:pt x="415542" y="91068"/>
                  </a:lnTo>
                  <a:lnTo>
                    <a:pt x="417485" y="92789"/>
                  </a:lnTo>
                  <a:lnTo>
                    <a:pt x="424229" y="93511"/>
                  </a:lnTo>
                  <a:lnTo>
                    <a:pt x="423200" y="97065"/>
                  </a:lnTo>
                  <a:lnTo>
                    <a:pt x="425543" y="101229"/>
                  </a:lnTo>
                  <a:lnTo>
                    <a:pt x="424629" y="107115"/>
                  </a:lnTo>
                  <a:lnTo>
                    <a:pt x="427143" y="114390"/>
                  </a:lnTo>
                  <a:lnTo>
                    <a:pt x="433544" y="116888"/>
                  </a:lnTo>
                  <a:lnTo>
                    <a:pt x="435487" y="121109"/>
                  </a:lnTo>
                  <a:lnTo>
                    <a:pt x="439031" y="124163"/>
                  </a:lnTo>
                  <a:lnTo>
                    <a:pt x="443774" y="125218"/>
                  </a:lnTo>
                  <a:lnTo>
                    <a:pt x="450575" y="121997"/>
                  </a:lnTo>
                  <a:lnTo>
                    <a:pt x="453261" y="123885"/>
                  </a:lnTo>
                  <a:lnTo>
                    <a:pt x="458233" y="124329"/>
                  </a:lnTo>
                  <a:lnTo>
                    <a:pt x="464863" y="126217"/>
                  </a:lnTo>
                  <a:lnTo>
                    <a:pt x="468920" y="126051"/>
                  </a:lnTo>
                  <a:lnTo>
                    <a:pt x="473892" y="128494"/>
                  </a:lnTo>
                  <a:lnTo>
                    <a:pt x="477379" y="128105"/>
                  </a:lnTo>
                  <a:lnTo>
                    <a:pt x="477493" y="130660"/>
                  </a:lnTo>
                  <a:lnTo>
                    <a:pt x="482865" y="129549"/>
                  </a:lnTo>
                  <a:lnTo>
                    <a:pt x="484980" y="131382"/>
                  </a:lnTo>
                  <a:lnTo>
                    <a:pt x="490123" y="128439"/>
                  </a:lnTo>
                  <a:lnTo>
                    <a:pt x="500125" y="128216"/>
                  </a:lnTo>
                  <a:lnTo>
                    <a:pt x="501268" y="129160"/>
                  </a:lnTo>
                  <a:lnTo>
                    <a:pt x="509383" y="127717"/>
                  </a:lnTo>
                  <a:lnTo>
                    <a:pt x="511326" y="123663"/>
                  </a:lnTo>
                  <a:lnTo>
                    <a:pt x="520585" y="121442"/>
                  </a:lnTo>
                  <a:lnTo>
                    <a:pt x="527214" y="123996"/>
                  </a:lnTo>
                  <a:lnTo>
                    <a:pt x="528929" y="128272"/>
                  </a:lnTo>
                  <a:lnTo>
                    <a:pt x="533101" y="126384"/>
                  </a:lnTo>
                  <a:lnTo>
                    <a:pt x="534929" y="128605"/>
                  </a:lnTo>
                  <a:lnTo>
                    <a:pt x="538644" y="126162"/>
                  </a:lnTo>
                  <a:lnTo>
                    <a:pt x="545502" y="123552"/>
                  </a:lnTo>
                  <a:lnTo>
                    <a:pt x="550932" y="122441"/>
                  </a:lnTo>
                  <a:lnTo>
                    <a:pt x="559390" y="116444"/>
                  </a:lnTo>
                  <a:lnTo>
                    <a:pt x="562076" y="115667"/>
                  </a:lnTo>
                  <a:lnTo>
                    <a:pt x="564190" y="110780"/>
                  </a:lnTo>
                  <a:lnTo>
                    <a:pt x="561676" y="106893"/>
                  </a:lnTo>
                  <a:lnTo>
                    <a:pt x="567677" y="105283"/>
                  </a:lnTo>
                  <a:lnTo>
                    <a:pt x="572934" y="102562"/>
                  </a:lnTo>
                  <a:lnTo>
                    <a:pt x="578307" y="101785"/>
                  </a:lnTo>
                  <a:lnTo>
                    <a:pt x="585393" y="99286"/>
                  </a:lnTo>
                  <a:lnTo>
                    <a:pt x="587679" y="99674"/>
                  </a:lnTo>
                  <a:lnTo>
                    <a:pt x="594080" y="95787"/>
                  </a:lnTo>
                  <a:lnTo>
                    <a:pt x="605396" y="90235"/>
                  </a:lnTo>
                  <a:lnTo>
                    <a:pt x="610368" y="88735"/>
                  </a:lnTo>
                  <a:lnTo>
                    <a:pt x="612311" y="85570"/>
                  </a:lnTo>
                  <a:lnTo>
                    <a:pt x="617741" y="83849"/>
                  </a:lnTo>
                  <a:lnTo>
                    <a:pt x="626370" y="84959"/>
                  </a:lnTo>
                  <a:lnTo>
                    <a:pt x="637972" y="79629"/>
                  </a:lnTo>
                  <a:lnTo>
                    <a:pt x="644487" y="83682"/>
                  </a:lnTo>
                  <a:lnTo>
                    <a:pt x="647516" y="89790"/>
                  </a:lnTo>
                  <a:lnTo>
                    <a:pt x="660946" y="92012"/>
                  </a:lnTo>
                  <a:lnTo>
                    <a:pt x="665347" y="96620"/>
                  </a:lnTo>
                  <a:lnTo>
                    <a:pt x="669690" y="95343"/>
                  </a:lnTo>
                  <a:lnTo>
                    <a:pt x="673405" y="86236"/>
                  </a:lnTo>
                  <a:lnTo>
                    <a:pt x="676949" y="83960"/>
                  </a:lnTo>
                  <a:lnTo>
                    <a:pt x="688093" y="80795"/>
                  </a:lnTo>
                  <a:lnTo>
                    <a:pt x="690322" y="81572"/>
                  </a:lnTo>
                  <a:lnTo>
                    <a:pt x="696665" y="80128"/>
                  </a:lnTo>
                  <a:lnTo>
                    <a:pt x="700895" y="80795"/>
                  </a:lnTo>
                  <a:lnTo>
                    <a:pt x="708896" y="73021"/>
                  </a:lnTo>
                  <a:lnTo>
                    <a:pt x="710553" y="73465"/>
                  </a:lnTo>
                  <a:lnTo>
                    <a:pt x="713982" y="69578"/>
                  </a:lnTo>
                  <a:lnTo>
                    <a:pt x="714268" y="66135"/>
                  </a:lnTo>
                  <a:lnTo>
                    <a:pt x="717583" y="62137"/>
                  </a:lnTo>
                  <a:lnTo>
                    <a:pt x="719583" y="54974"/>
                  </a:lnTo>
                  <a:lnTo>
                    <a:pt x="721697" y="54530"/>
                  </a:lnTo>
                  <a:lnTo>
                    <a:pt x="724155" y="49976"/>
                  </a:lnTo>
                  <a:lnTo>
                    <a:pt x="722497" y="48033"/>
                  </a:lnTo>
                  <a:lnTo>
                    <a:pt x="723012" y="40425"/>
                  </a:lnTo>
                  <a:lnTo>
                    <a:pt x="728670" y="39204"/>
                  </a:lnTo>
                  <a:lnTo>
                    <a:pt x="731527" y="35872"/>
                  </a:lnTo>
                  <a:lnTo>
                    <a:pt x="738843" y="36094"/>
                  </a:lnTo>
                  <a:lnTo>
                    <a:pt x="742043" y="31707"/>
                  </a:lnTo>
                  <a:lnTo>
                    <a:pt x="747815" y="30041"/>
                  </a:lnTo>
                  <a:lnTo>
                    <a:pt x="753416" y="31874"/>
                  </a:lnTo>
                  <a:lnTo>
                    <a:pt x="754959" y="29375"/>
                  </a:lnTo>
                  <a:lnTo>
                    <a:pt x="761188" y="29930"/>
                  </a:lnTo>
                  <a:lnTo>
                    <a:pt x="770504" y="27376"/>
                  </a:lnTo>
                  <a:lnTo>
                    <a:pt x="774847" y="21934"/>
                  </a:lnTo>
                  <a:lnTo>
                    <a:pt x="783191" y="21990"/>
                  </a:lnTo>
                  <a:lnTo>
                    <a:pt x="785706" y="20990"/>
                  </a:lnTo>
                  <a:lnTo>
                    <a:pt x="787935" y="25266"/>
                  </a:lnTo>
                  <a:lnTo>
                    <a:pt x="791993" y="24988"/>
                  </a:lnTo>
                  <a:lnTo>
                    <a:pt x="793193" y="22822"/>
                  </a:lnTo>
                  <a:lnTo>
                    <a:pt x="798051" y="19990"/>
                  </a:lnTo>
                  <a:lnTo>
                    <a:pt x="803194" y="21379"/>
                  </a:lnTo>
                  <a:lnTo>
                    <a:pt x="806395" y="19768"/>
                  </a:lnTo>
                  <a:lnTo>
                    <a:pt x="812224" y="21268"/>
                  </a:lnTo>
                  <a:lnTo>
                    <a:pt x="813367" y="18047"/>
                  </a:lnTo>
                  <a:lnTo>
                    <a:pt x="816339" y="15326"/>
                  </a:lnTo>
                  <a:lnTo>
                    <a:pt x="825483" y="14216"/>
                  </a:lnTo>
                  <a:lnTo>
                    <a:pt x="830684" y="10273"/>
                  </a:lnTo>
                  <a:lnTo>
                    <a:pt x="832112" y="7108"/>
                  </a:lnTo>
                  <a:lnTo>
                    <a:pt x="834284" y="7996"/>
                  </a:lnTo>
                  <a:lnTo>
                    <a:pt x="837999" y="6497"/>
                  </a:lnTo>
                  <a:lnTo>
                    <a:pt x="841085" y="8329"/>
                  </a:lnTo>
                  <a:lnTo>
                    <a:pt x="842056" y="14715"/>
                  </a:lnTo>
                  <a:lnTo>
                    <a:pt x="851315" y="16104"/>
                  </a:lnTo>
                  <a:lnTo>
                    <a:pt x="855944" y="14049"/>
                  </a:lnTo>
                  <a:lnTo>
                    <a:pt x="866288" y="11217"/>
                  </a:lnTo>
                  <a:lnTo>
                    <a:pt x="869603" y="12383"/>
                  </a:lnTo>
                  <a:lnTo>
                    <a:pt x="875032" y="10439"/>
                  </a:lnTo>
                  <a:lnTo>
                    <a:pt x="876175" y="11328"/>
                  </a:lnTo>
                  <a:lnTo>
                    <a:pt x="883719" y="10217"/>
                  </a:lnTo>
                  <a:lnTo>
                    <a:pt x="887320" y="8496"/>
                  </a:lnTo>
                  <a:lnTo>
                    <a:pt x="889606" y="5109"/>
                  </a:lnTo>
                  <a:lnTo>
                    <a:pt x="891778" y="5942"/>
                  </a:lnTo>
                  <a:lnTo>
                    <a:pt x="899721" y="5386"/>
                  </a:lnTo>
                  <a:lnTo>
                    <a:pt x="903665" y="6330"/>
                  </a:lnTo>
                  <a:lnTo>
                    <a:pt x="908123" y="3387"/>
                  </a:lnTo>
                  <a:lnTo>
                    <a:pt x="911837" y="3998"/>
                  </a:lnTo>
                  <a:lnTo>
                    <a:pt x="913609" y="1555"/>
                  </a:lnTo>
                  <a:lnTo>
                    <a:pt x="917381" y="1388"/>
                  </a:lnTo>
                  <a:lnTo>
                    <a:pt x="925153" y="2777"/>
                  </a:lnTo>
                  <a:lnTo>
                    <a:pt x="924296" y="555"/>
                  </a:lnTo>
                  <a:lnTo>
                    <a:pt x="929268" y="1000"/>
                  </a:lnTo>
                  <a:lnTo>
                    <a:pt x="934869" y="0"/>
                  </a:lnTo>
                  <a:lnTo>
                    <a:pt x="937441" y="4109"/>
                  </a:lnTo>
                  <a:lnTo>
                    <a:pt x="944356" y="2388"/>
                  </a:lnTo>
                  <a:lnTo>
                    <a:pt x="948528" y="6219"/>
                  </a:lnTo>
                  <a:lnTo>
                    <a:pt x="949042" y="10662"/>
                  </a:lnTo>
                  <a:lnTo>
                    <a:pt x="955215" y="13160"/>
                  </a:lnTo>
                  <a:lnTo>
                    <a:pt x="962301" y="21878"/>
                  </a:lnTo>
                  <a:lnTo>
                    <a:pt x="963901" y="21934"/>
                  </a:lnTo>
                  <a:lnTo>
                    <a:pt x="965673" y="16603"/>
                  </a:lnTo>
                  <a:lnTo>
                    <a:pt x="968988" y="14826"/>
                  </a:lnTo>
                  <a:lnTo>
                    <a:pt x="971960" y="15437"/>
                  </a:lnTo>
                  <a:lnTo>
                    <a:pt x="977103" y="13549"/>
                  </a:lnTo>
                  <a:lnTo>
                    <a:pt x="980647" y="18824"/>
                  </a:lnTo>
                  <a:lnTo>
                    <a:pt x="985219" y="19213"/>
                  </a:lnTo>
                  <a:lnTo>
                    <a:pt x="989048" y="21934"/>
                  </a:lnTo>
                  <a:lnTo>
                    <a:pt x="993448" y="23156"/>
                  </a:lnTo>
                  <a:lnTo>
                    <a:pt x="995734" y="26210"/>
                  </a:lnTo>
                  <a:lnTo>
                    <a:pt x="1002421" y="25543"/>
                  </a:lnTo>
                  <a:lnTo>
                    <a:pt x="1005507" y="21490"/>
                  </a:lnTo>
                  <a:lnTo>
                    <a:pt x="1011108" y="28875"/>
                  </a:lnTo>
                  <a:lnTo>
                    <a:pt x="1015051" y="28209"/>
                  </a:lnTo>
                  <a:lnTo>
                    <a:pt x="1018823" y="29264"/>
                  </a:lnTo>
                  <a:lnTo>
                    <a:pt x="1029453" y="38093"/>
                  </a:lnTo>
                  <a:lnTo>
                    <a:pt x="1039112" y="40925"/>
                  </a:lnTo>
                  <a:lnTo>
                    <a:pt x="1040998" y="4286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A8CCB734-CBF5-4363-BDE3-84D9F4175DD4}"/>
                </a:ext>
              </a:extLst>
            </p:cNvPr>
            <p:cNvSpPr/>
            <p:nvPr/>
          </p:nvSpPr>
          <p:spPr>
            <a:xfrm>
              <a:off x="13226" y="5497"/>
              <a:ext cx="1007" cy="1691"/>
            </a:xfrm>
            <a:custGeom>
              <a:avLst/>
              <a:gdLst>
                <a:gd name="connsiteX0" fmla="*/ 453147 w 533400"/>
                <a:gd name="connsiteY0" fmla="*/ 580444 h 895350"/>
                <a:gd name="connsiteX1" fmla="*/ 452004 w 533400"/>
                <a:gd name="connsiteY1" fmla="*/ 584276 h 895350"/>
                <a:gd name="connsiteX2" fmla="*/ 455490 w 533400"/>
                <a:gd name="connsiteY2" fmla="*/ 585275 h 895350"/>
                <a:gd name="connsiteX3" fmla="*/ 452518 w 533400"/>
                <a:gd name="connsiteY3" fmla="*/ 586775 h 895350"/>
                <a:gd name="connsiteX4" fmla="*/ 451432 w 533400"/>
                <a:gd name="connsiteY4" fmla="*/ 589884 h 895350"/>
                <a:gd name="connsiteX5" fmla="*/ 455376 w 533400"/>
                <a:gd name="connsiteY5" fmla="*/ 599269 h 895350"/>
                <a:gd name="connsiteX6" fmla="*/ 455376 w 533400"/>
                <a:gd name="connsiteY6" fmla="*/ 599269 h 895350"/>
                <a:gd name="connsiteX7" fmla="*/ 461891 w 533400"/>
                <a:gd name="connsiteY7" fmla="*/ 603767 h 895350"/>
                <a:gd name="connsiteX8" fmla="*/ 464691 w 533400"/>
                <a:gd name="connsiteY8" fmla="*/ 610097 h 895350"/>
                <a:gd name="connsiteX9" fmla="*/ 459891 w 533400"/>
                <a:gd name="connsiteY9" fmla="*/ 615094 h 895350"/>
                <a:gd name="connsiteX10" fmla="*/ 457719 w 533400"/>
                <a:gd name="connsiteY10" fmla="*/ 615594 h 895350"/>
                <a:gd name="connsiteX11" fmla="*/ 458748 w 533400"/>
                <a:gd name="connsiteY11" fmla="*/ 620647 h 895350"/>
                <a:gd name="connsiteX12" fmla="*/ 465091 w 533400"/>
                <a:gd name="connsiteY12" fmla="*/ 623535 h 895350"/>
                <a:gd name="connsiteX13" fmla="*/ 469149 w 533400"/>
                <a:gd name="connsiteY13" fmla="*/ 624034 h 895350"/>
                <a:gd name="connsiteX14" fmla="*/ 469720 w 533400"/>
                <a:gd name="connsiteY14" fmla="*/ 626256 h 895350"/>
                <a:gd name="connsiteX15" fmla="*/ 475664 w 533400"/>
                <a:gd name="connsiteY15" fmla="*/ 628032 h 895350"/>
                <a:gd name="connsiteX16" fmla="*/ 477550 w 533400"/>
                <a:gd name="connsiteY16" fmla="*/ 629865 h 895350"/>
                <a:gd name="connsiteX17" fmla="*/ 474921 w 533400"/>
                <a:gd name="connsiteY17" fmla="*/ 635196 h 895350"/>
                <a:gd name="connsiteX18" fmla="*/ 472864 w 533400"/>
                <a:gd name="connsiteY18" fmla="*/ 636528 h 895350"/>
                <a:gd name="connsiteX19" fmla="*/ 472464 w 533400"/>
                <a:gd name="connsiteY19" fmla="*/ 645302 h 895350"/>
                <a:gd name="connsiteX20" fmla="*/ 475550 w 533400"/>
                <a:gd name="connsiteY20" fmla="*/ 643914 h 895350"/>
                <a:gd name="connsiteX21" fmla="*/ 480236 w 533400"/>
                <a:gd name="connsiteY21" fmla="*/ 651688 h 895350"/>
                <a:gd name="connsiteX22" fmla="*/ 479722 w 533400"/>
                <a:gd name="connsiteY22" fmla="*/ 654853 h 895350"/>
                <a:gd name="connsiteX23" fmla="*/ 476179 w 533400"/>
                <a:gd name="connsiteY23" fmla="*/ 656241 h 895350"/>
                <a:gd name="connsiteX24" fmla="*/ 476293 w 533400"/>
                <a:gd name="connsiteY24" fmla="*/ 657963 h 895350"/>
                <a:gd name="connsiteX25" fmla="*/ 472464 w 533400"/>
                <a:gd name="connsiteY25" fmla="*/ 660462 h 895350"/>
                <a:gd name="connsiteX26" fmla="*/ 474750 w 533400"/>
                <a:gd name="connsiteY26" fmla="*/ 664404 h 895350"/>
                <a:gd name="connsiteX27" fmla="*/ 479436 w 533400"/>
                <a:gd name="connsiteY27" fmla="*/ 664349 h 895350"/>
                <a:gd name="connsiteX28" fmla="*/ 484065 w 533400"/>
                <a:gd name="connsiteY28" fmla="*/ 666514 h 895350"/>
                <a:gd name="connsiteX29" fmla="*/ 486751 w 533400"/>
                <a:gd name="connsiteY29" fmla="*/ 670401 h 895350"/>
                <a:gd name="connsiteX30" fmla="*/ 490523 w 533400"/>
                <a:gd name="connsiteY30" fmla="*/ 670679 h 895350"/>
                <a:gd name="connsiteX31" fmla="*/ 493781 w 533400"/>
                <a:gd name="connsiteY31" fmla="*/ 675732 h 895350"/>
                <a:gd name="connsiteX32" fmla="*/ 495153 w 533400"/>
                <a:gd name="connsiteY32" fmla="*/ 679896 h 895350"/>
                <a:gd name="connsiteX33" fmla="*/ 494410 w 533400"/>
                <a:gd name="connsiteY33" fmla="*/ 683006 h 895350"/>
                <a:gd name="connsiteX34" fmla="*/ 499496 w 533400"/>
                <a:gd name="connsiteY34" fmla="*/ 688726 h 895350"/>
                <a:gd name="connsiteX35" fmla="*/ 507668 w 533400"/>
                <a:gd name="connsiteY35" fmla="*/ 691558 h 895350"/>
                <a:gd name="connsiteX36" fmla="*/ 511098 w 533400"/>
                <a:gd name="connsiteY36" fmla="*/ 694945 h 895350"/>
                <a:gd name="connsiteX37" fmla="*/ 510983 w 533400"/>
                <a:gd name="connsiteY37" fmla="*/ 699721 h 895350"/>
                <a:gd name="connsiteX38" fmla="*/ 513212 w 533400"/>
                <a:gd name="connsiteY38" fmla="*/ 706106 h 895350"/>
                <a:gd name="connsiteX39" fmla="*/ 512755 w 533400"/>
                <a:gd name="connsiteY39" fmla="*/ 706328 h 895350"/>
                <a:gd name="connsiteX40" fmla="*/ 512698 w 533400"/>
                <a:gd name="connsiteY40" fmla="*/ 706884 h 895350"/>
                <a:gd name="connsiteX41" fmla="*/ 513212 w 533400"/>
                <a:gd name="connsiteY41" fmla="*/ 707272 h 895350"/>
                <a:gd name="connsiteX42" fmla="*/ 510412 w 533400"/>
                <a:gd name="connsiteY42" fmla="*/ 710826 h 895350"/>
                <a:gd name="connsiteX43" fmla="*/ 513155 w 533400"/>
                <a:gd name="connsiteY43" fmla="*/ 717545 h 895350"/>
                <a:gd name="connsiteX44" fmla="*/ 513155 w 533400"/>
                <a:gd name="connsiteY44" fmla="*/ 722543 h 895350"/>
                <a:gd name="connsiteX45" fmla="*/ 509326 w 533400"/>
                <a:gd name="connsiteY45" fmla="*/ 730872 h 895350"/>
                <a:gd name="connsiteX46" fmla="*/ 507097 w 533400"/>
                <a:gd name="connsiteY46" fmla="*/ 731039 h 895350"/>
                <a:gd name="connsiteX47" fmla="*/ 503497 w 533400"/>
                <a:gd name="connsiteY47" fmla="*/ 736592 h 895350"/>
                <a:gd name="connsiteX48" fmla="*/ 498239 w 533400"/>
                <a:gd name="connsiteY48" fmla="*/ 735481 h 895350"/>
                <a:gd name="connsiteX49" fmla="*/ 494867 w 533400"/>
                <a:gd name="connsiteY49" fmla="*/ 736869 h 895350"/>
                <a:gd name="connsiteX50" fmla="*/ 494467 w 533400"/>
                <a:gd name="connsiteY50" fmla="*/ 741645 h 895350"/>
                <a:gd name="connsiteX51" fmla="*/ 487837 w 533400"/>
                <a:gd name="connsiteY51" fmla="*/ 742533 h 895350"/>
                <a:gd name="connsiteX52" fmla="*/ 483151 w 533400"/>
                <a:gd name="connsiteY52" fmla="*/ 748419 h 895350"/>
                <a:gd name="connsiteX53" fmla="*/ 478350 w 533400"/>
                <a:gd name="connsiteY53" fmla="*/ 741756 h 895350"/>
                <a:gd name="connsiteX54" fmla="*/ 475836 w 533400"/>
                <a:gd name="connsiteY54" fmla="*/ 743255 h 895350"/>
                <a:gd name="connsiteX55" fmla="*/ 473092 w 533400"/>
                <a:gd name="connsiteY55" fmla="*/ 740534 h 895350"/>
                <a:gd name="connsiteX56" fmla="*/ 471549 w 533400"/>
                <a:gd name="connsiteY56" fmla="*/ 731427 h 895350"/>
                <a:gd name="connsiteX57" fmla="*/ 468178 w 533400"/>
                <a:gd name="connsiteY57" fmla="*/ 730872 h 895350"/>
                <a:gd name="connsiteX58" fmla="*/ 461662 w 533400"/>
                <a:gd name="connsiteY58" fmla="*/ 740201 h 895350"/>
                <a:gd name="connsiteX59" fmla="*/ 454918 w 533400"/>
                <a:gd name="connsiteY59" fmla="*/ 739590 h 895350"/>
                <a:gd name="connsiteX60" fmla="*/ 454918 w 533400"/>
                <a:gd name="connsiteY60" fmla="*/ 739590 h 895350"/>
                <a:gd name="connsiteX61" fmla="*/ 452518 w 533400"/>
                <a:gd name="connsiteY61" fmla="*/ 738535 h 895350"/>
                <a:gd name="connsiteX62" fmla="*/ 449318 w 533400"/>
                <a:gd name="connsiteY62" fmla="*/ 741423 h 895350"/>
                <a:gd name="connsiteX63" fmla="*/ 444460 w 533400"/>
                <a:gd name="connsiteY63" fmla="*/ 740201 h 895350"/>
                <a:gd name="connsiteX64" fmla="*/ 438231 w 533400"/>
                <a:gd name="connsiteY64" fmla="*/ 741090 h 895350"/>
                <a:gd name="connsiteX65" fmla="*/ 433258 w 533400"/>
                <a:gd name="connsiteY65" fmla="*/ 735981 h 895350"/>
                <a:gd name="connsiteX66" fmla="*/ 420857 w 533400"/>
                <a:gd name="connsiteY66" fmla="*/ 737924 h 895350"/>
                <a:gd name="connsiteX67" fmla="*/ 417885 w 533400"/>
                <a:gd name="connsiteY67" fmla="*/ 735648 h 895350"/>
                <a:gd name="connsiteX68" fmla="*/ 415485 w 533400"/>
                <a:gd name="connsiteY68" fmla="*/ 736592 h 895350"/>
                <a:gd name="connsiteX69" fmla="*/ 410227 w 533400"/>
                <a:gd name="connsiteY69" fmla="*/ 733704 h 895350"/>
                <a:gd name="connsiteX70" fmla="*/ 404226 w 533400"/>
                <a:gd name="connsiteY70" fmla="*/ 731705 h 895350"/>
                <a:gd name="connsiteX71" fmla="*/ 400626 w 533400"/>
                <a:gd name="connsiteY71" fmla="*/ 732982 h 895350"/>
                <a:gd name="connsiteX72" fmla="*/ 393139 w 533400"/>
                <a:gd name="connsiteY72" fmla="*/ 733538 h 895350"/>
                <a:gd name="connsiteX73" fmla="*/ 389481 w 533400"/>
                <a:gd name="connsiteY73" fmla="*/ 730983 h 895350"/>
                <a:gd name="connsiteX74" fmla="*/ 385481 w 533400"/>
                <a:gd name="connsiteY74" fmla="*/ 731316 h 895350"/>
                <a:gd name="connsiteX75" fmla="*/ 382680 w 533400"/>
                <a:gd name="connsiteY75" fmla="*/ 728651 h 895350"/>
                <a:gd name="connsiteX76" fmla="*/ 381480 w 533400"/>
                <a:gd name="connsiteY76" fmla="*/ 733038 h 895350"/>
                <a:gd name="connsiteX77" fmla="*/ 372907 w 533400"/>
                <a:gd name="connsiteY77" fmla="*/ 732816 h 895350"/>
                <a:gd name="connsiteX78" fmla="*/ 371422 w 533400"/>
                <a:gd name="connsiteY78" fmla="*/ 736203 h 895350"/>
                <a:gd name="connsiteX79" fmla="*/ 365878 w 533400"/>
                <a:gd name="connsiteY79" fmla="*/ 742311 h 895350"/>
                <a:gd name="connsiteX80" fmla="*/ 368621 w 533400"/>
                <a:gd name="connsiteY80" fmla="*/ 743644 h 895350"/>
                <a:gd name="connsiteX81" fmla="*/ 373650 w 533400"/>
                <a:gd name="connsiteY81" fmla="*/ 743810 h 895350"/>
                <a:gd name="connsiteX82" fmla="*/ 378623 w 533400"/>
                <a:gd name="connsiteY82" fmla="*/ 746976 h 895350"/>
                <a:gd name="connsiteX83" fmla="*/ 389024 w 533400"/>
                <a:gd name="connsiteY83" fmla="*/ 746254 h 895350"/>
                <a:gd name="connsiteX84" fmla="*/ 390510 w 533400"/>
                <a:gd name="connsiteY84" fmla="*/ 747920 h 895350"/>
                <a:gd name="connsiteX85" fmla="*/ 398911 w 533400"/>
                <a:gd name="connsiteY85" fmla="*/ 751751 h 895350"/>
                <a:gd name="connsiteX86" fmla="*/ 398054 w 533400"/>
                <a:gd name="connsiteY86" fmla="*/ 760580 h 895350"/>
                <a:gd name="connsiteX87" fmla="*/ 396111 w 533400"/>
                <a:gd name="connsiteY87" fmla="*/ 769187 h 895350"/>
                <a:gd name="connsiteX88" fmla="*/ 398454 w 533400"/>
                <a:gd name="connsiteY88" fmla="*/ 772186 h 895350"/>
                <a:gd name="connsiteX89" fmla="*/ 403826 w 533400"/>
                <a:gd name="connsiteY89" fmla="*/ 770964 h 895350"/>
                <a:gd name="connsiteX90" fmla="*/ 404683 w 533400"/>
                <a:gd name="connsiteY90" fmla="*/ 769076 h 895350"/>
                <a:gd name="connsiteX91" fmla="*/ 409370 w 533400"/>
                <a:gd name="connsiteY91" fmla="*/ 769798 h 895350"/>
                <a:gd name="connsiteX92" fmla="*/ 411198 w 533400"/>
                <a:gd name="connsiteY92" fmla="*/ 771630 h 895350"/>
                <a:gd name="connsiteX93" fmla="*/ 416914 w 533400"/>
                <a:gd name="connsiteY93" fmla="*/ 771741 h 895350"/>
                <a:gd name="connsiteX94" fmla="*/ 422743 w 533400"/>
                <a:gd name="connsiteY94" fmla="*/ 775573 h 895350"/>
                <a:gd name="connsiteX95" fmla="*/ 427715 w 533400"/>
                <a:gd name="connsiteY95" fmla="*/ 777683 h 895350"/>
                <a:gd name="connsiteX96" fmla="*/ 431144 w 533400"/>
                <a:gd name="connsiteY96" fmla="*/ 780959 h 895350"/>
                <a:gd name="connsiteX97" fmla="*/ 429772 w 533400"/>
                <a:gd name="connsiteY97" fmla="*/ 783736 h 895350"/>
                <a:gd name="connsiteX98" fmla="*/ 432744 w 533400"/>
                <a:gd name="connsiteY98" fmla="*/ 784902 h 895350"/>
                <a:gd name="connsiteX99" fmla="*/ 432515 w 533400"/>
                <a:gd name="connsiteY99" fmla="*/ 794175 h 895350"/>
                <a:gd name="connsiteX100" fmla="*/ 437088 w 533400"/>
                <a:gd name="connsiteY100" fmla="*/ 799673 h 895350"/>
                <a:gd name="connsiteX101" fmla="*/ 432230 w 533400"/>
                <a:gd name="connsiteY101" fmla="*/ 804059 h 895350"/>
                <a:gd name="connsiteX102" fmla="*/ 429487 w 533400"/>
                <a:gd name="connsiteY102" fmla="*/ 801505 h 895350"/>
                <a:gd name="connsiteX103" fmla="*/ 426343 w 533400"/>
                <a:gd name="connsiteY103" fmla="*/ 801450 h 895350"/>
                <a:gd name="connsiteX104" fmla="*/ 425772 w 533400"/>
                <a:gd name="connsiteY104" fmla="*/ 805448 h 895350"/>
                <a:gd name="connsiteX105" fmla="*/ 419599 w 533400"/>
                <a:gd name="connsiteY105" fmla="*/ 809168 h 895350"/>
                <a:gd name="connsiteX106" fmla="*/ 415256 w 533400"/>
                <a:gd name="connsiteY106" fmla="*/ 805781 h 895350"/>
                <a:gd name="connsiteX107" fmla="*/ 409655 w 533400"/>
                <a:gd name="connsiteY107" fmla="*/ 804115 h 895350"/>
                <a:gd name="connsiteX108" fmla="*/ 400968 w 533400"/>
                <a:gd name="connsiteY108" fmla="*/ 805836 h 895350"/>
                <a:gd name="connsiteX109" fmla="*/ 394396 w 533400"/>
                <a:gd name="connsiteY109" fmla="*/ 803893 h 895350"/>
                <a:gd name="connsiteX110" fmla="*/ 392624 w 533400"/>
                <a:gd name="connsiteY110" fmla="*/ 802394 h 895350"/>
                <a:gd name="connsiteX111" fmla="*/ 383766 w 533400"/>
                <a:gd name="connsiteY111" fmla="*/ 803337 h 895350"/>
                <a:gd name="connsiteX112" fmla="*/ 382680 w 533400"/>
                <a:gd name="connsiteY112" fmla="*/ 806891 h 895350"/>
                <a:gd name="connsiteX113" fmla="*/ 384280 w 533400"/>
                <a:gd name="connsiteY113" fmla="*/ 809834 h 895350"/>
                <a:gd name="connsiteX114" fmla="*/ 378565 w 533400"/>
                <a:gd name="connsiteY114" fmla="*/ 813610 h 895350"/>
                <a:gd name="connsiteX115" fmla="*/ 374050 w 533400"/>
                <a:gd name="connsiteY115" fmla="*/ 821662 h 895350"/>
                <a:gd name="connsiteX116" fmla="*/ 374336 w 533400"/>
                <a:gd name="connsiteY116" fmla="*/ 824716 h 895350"/>
                <a:gd name="connsiteX117" fmla="*/ 371822 w 533400"/>
                <a:gd name="connsiteY117" fmla="*/ 826549 h 895350"/>
                <a:gd name="connsiteX118" fmla="*/ 372793 w 533400"/>
                <a:gd name="connsiteY118" fmla="*/ 831657 h 895350"/>
                <a:gd name="connsiteX119" fmla="*/ 371136 w 533400"/>
                <a:gd name="connsiteY119" fmla="*/ 836266 h 895350"/>
                <a:gd name="connsiteX120" fmla="*/ 374222 w 533400"/>
                <a:gd name="connsiteY120" fmla="*/ 839598 h 895350"/>
                <a:gd name="connsiteX121" fmla="*/ 376222 w 533400"/>
                <a:gd name="connsiteY121" fmla="*/ 844540 h 895350"/>
                <a:gd name="connsiteX122" fmla="*/ 380165 w 533400"/>
                <a:gd name="connsiteY122" fmla="*/ 845151 h 895350"/>
                <a:gd name="connsiteX123" fmla="*/ 381251 w 533400"/>
                <a:gd name="connsiteY123" fmla="*/ 847372 h 895350"/>
                <a:gd name="connsiteX124" fmla="*/ 379651 w 533400"/>
                <a:gd name="connsiteY124" fmla="*/ 851537 h 895350"/>
                <a:gd name="connsiteX125" fmla="*/ 382852 w 533400"/>
                <a:gd name="connsiteY125" fmla="*/ 857534 h 895350"/>
                <a:gd name="connsiteX126" fmla="*/ 379994 w 533400"/>
                <a:gd name="connsiteY126" fmla="*/ 863975 h 895350"/>
                <a:gd name="connsiteX127" fmla="*/ 379994 w 533400"/>
                <a:gd name="connsiteY127" fmla="*/ 867807 h 895350"/>
                <a:gd name="connsiteX128" fmla="*/ 383766 w 533400"/>
                <a:gd name="connsiteY128" fmla="*/ 873304 h 895350"/>
                <a:gd name="connsiteX129" fmla="*/ 382737 w 533400"/>
                <a:gd name="connsiteY129" fmla="*/ 877024 h 895350"/>
                <a:gd name="connsiteX130" fmla="*/ 379423 w 533400"/>
                <a:gd name="connsiteY130" fmla="*/ 880078 h 895350"/>
                <a:gd name="connsiteX131" fmla="*/ 381194 w 533400"/>
                <a:gd name="connsiteY131" fmla="*/ 881689 h 895350"/>
                <a:gd name="connsiteX132" fmla="*/ 383995 w 533400"/>
                <a:gd name="connsiteY132" fmla="*/ 888352 h 895350"/>
                <a:gd name="connsiteX133" fmla="*/ 383995 w 533400"/>
                <a:gd name="connsiteY133" fmla="*/ 890573 h 895350"/>
                <a:gd name="connsiteX134" fmla="*/ 380109 w 533400"/>
                <a:gd name="connsiteY134" fmla="*/ 892239 h 895350"/>
                <a:gd name="connsiteX135" fmla="*/ 379537 w 533400"/>
                <a:gd name="connsiteY135" fmla="*/ 899069 h 895350"/>
                <a:gd name="connsiteX136" fmla="*/ 376165 w 533400"/>
                <a:gd name="connsiteY136" fmla="*/ 898680 h 895350"/>
                <a:gd name="connsiteX137" fmla="*/ 371822 w 533400"/>
                <a:gd name="connsiteY137" fmla="*/ 900180 h 895350"/>
                <a:gd name="connsiteX138" fmla="*/ 366564 w 533400"/>
                <a:gd name="connsiteY138" fmla="*/ 899458 h 895350"/>
                <a:gd name="connsiteX139" fmla="*/ 360563 w 533400"/>
                <a:gd name="connsiteY139" fmla="*/ 901402 h 895350"/>
                <a:gd name="connsiteX140" fmla="*/ 351304 w 533400"/>
                <a:gd name="connsiteY140" fmla="*/ 900125 h 895350"/>
                <a:gd name="connsiteX141" fmla="*/ 351419 w 533400"/>
                <a:gd name="connsiteY141" fmla="*/ 897237 h 895350"/>
                <a:gd name="connsiteX142" fmla="*/ 348733 w 533400"/>
                <a:gd name="connsiteY142" fmla="*/ 895460 h 895350"/>
                <a:gd name="connsiteX143" fmla="*/ 351133 w 533400"/>
                <a:gd name="connsiteY143" fmla="*/ 893628 h 895350"/>
                <a:gd name="connsiteX144" fmla="*/ 350790 w 533400"/>
                <a:gd name="connsiteY144" fmla="*/ 891129 h 895350"/>
                <a:gd name="connsiteX145" fmla="*/ 343303 w 533400"/>
                <a:gd name="connsiteY145" fmla="*/ 889130 h 895350"/>
                <a:gd name="connsiteX146" fmla="*/ 342904 w 533400"/>
                <a:gd name="connsiteY146" fmla="*/ 884965 h 895350"/>
                <a:gd name="connsiteX147" fmla="*/ 336617 w 533400"/>
                <a:gd name="connsiteY147" fmla="*/ 880911 h 895350"/>
                <a:gd name="connsiteX148" fmla="*/ 333131 w 533400"/>
                <a:gd name="connsiteY148" fmla="*/ 876913 h 895350"/>
                <a:gd name="connsiteX149" fmla="*/ 323929 w 533400"/>
                <a:gd name="connsiteY149" fmla="*/ 871360 h 895350"/>
                <a:gd name="connsiteX150" fmla="*/ 316100 w 533400"/>
                <a:gd name="connsiteY150" fmla="*/ 870861 h 895350"/>
                <a:gd name="connsiteX151" fmla="*/ 310099 w 533400"/>
                <a:gd name="connsiteY151" fmla="*/ 864919 h 895350"/>
                <a:gd name="connsiteX152" fmla="*/ 305470 w 533400"/>
                <a:gd name="connsiteY152" fmla="*/ 863864 h 895350"/>
                <a:gd name="connsiteX153" fmla="*/ 302098 w 533400"/>
                <a:gd name="connsiteY153" fmla="*/ 860865 h 895350"/>
                <a:gd name="connsiteX154" fmla="*/ 300498 w 533400"/>
                <a:gd name="connsiteY154" fmla="*/ 857534 h 895350"/>
                <a:gd name="connsiteX155" fmla="*/ 295183 w 533400"/>
                <a:gd name="connsiteY155" fmla="*/ 857923 h 895350"/>
                <a:gd name="connsiteX156" fmla="*/ 286667 w 533400"/>
                <a:gd name="connsiteY156" fmla="*/ 850370 h 895350"/>
                <a:gd name="connsiteX157" fmla="*/ 282838 w 533400"/>
                <a:gd name="connsiteY157" fmla="*/ 849704 h 895350"/>
                <a:gd name="connsiteX158" fmla="*/ 279695 w 533400"/>
                <a:gd name="connsiteY158" fmla="*/ 847150 h 895350"/>
                <a:gd name="connsiteX159" fmla="*/ 279466 w 533400"/>
                <a:gd name="connsiteY159" fmla="*/ 842263 h 895350"/>
                <a:gd name="connsiteX160" fmla="*/ 275980 w 533400"/>
                <a:gd name="connsiteY160" fmla="*/ 839542 h 895350"/>
                <a:gd name="connsiteX161" fmla="*/ 270836 w 533400"/>
                <a:gd name="connsiteY161" fmla="*/ 841542 h 895350"/>
                <a:gd name="connsiteX162" fmla="*/ 268550 w 533400"/>
                <a:gd name="connsiteY162" fmla="*/ 840320 h 895350"/>
                <a:gd name="connsiteX163" fmla="*/ 261235 w 533400"/>
                <a:gd name="connsiteY163" fmla="*/ 843763 h 895350"/>
                <a:gd name="connsiteX164" fmla="*/ 254720 w 533400"/>
                <a:gd name="connsiteY164" fmla="*/ 839098 h 895350"/>
                <a:gd name="connsiteX165" fmla="*/ 249062 w 533400"/>
                <a:gd name="connsiteY165" fmla="*/ 844929 h 895350"/>
                <a:gd name="connsiteX166" fmla="*/ 246947 w 533400"/>
                <a:gd name="connsiteY166" fmla="*/ 842985 h 895350"/>
                <a:gd name="connsiteX167" fmla="*/ 245690 w 533400"/>
                <a:gd name="connsiteY167" fmla="*/ 845151 h 895350"/>
                <a:gd name="connsiteX168" fmla="*/ 240432 w 533400"/>
                <a:gd name="connsiteY168" fmla="*/ 843651 h 895350"/>
                <a:gd name="connsiteX169" fmla="*/ 234089 w 533400"/>
                <a:gd name="connsiteY169" fmla="*/ 845984 h 895350"/>
                <a:gd name="connsiteX170" fmla="*/ 234660 w 533400"/>
                <a:gd name="connsiteY170" fmla="*/ 849760 h 895350"/>
                <a:gd name="connsiteX171" fmla="*/ 230488 w 533400"/>
                <a:gd name="connsiteY171" fmla="*/ 853202 h 895350"/>
                <a:gd name="connsiteX172" fmla="*/ 225402 w 533400"/>
                <a:gd name="connsiteY172" fmla="*/ 847594 h 895350"/>
                <a:gd name="connsiteX173" fmla="*/ 222202 w 533400"/>
                <a:gd name="connsiteY173" fmla="*/ 845706 h 895350"/>
                <a:gd name="connsiteX174" fmla="*/ 219801 w 533400"/>
                <a:gd name="connsiteY174" fmla="*/ 847150 h 895350"/>
                <a:gd name="connsiteX175" fmla="*/ 214943 w 533400"/>
                <a:gd name="connsiteY175" fmla="*/ 842041 h 895350"/>
                <a:gd name="connsiteX176" fmla="*/ 209514 w 533400"/>
                <a:gd name="connsiteY176" fmla="*/ 832101 h 895350"/>
                <a:gd name="connsiteX177" fmla="*/ 205285 w 533400"/>
                <a:gd name="connsiteY177" fmla="*/ 832823 h 895350"/>
                <a:gd name="connsiteX178" fmla="*/ 202770 w 533400"/>
                <a:gd name="connsiteY178" fmla="*/ 825660 h 895350"/>
                <a:gd name="connsiteX179" fmla="*/ 199741 w 533400"/>
                <a:gd name="connsiteY179" fmla="*/ 823828 h 895350"/>
                <a:gd name="connsiteX180" fmla="*/ 195112 w 533400"/>
                <a:gd name="connsiteY180" fmla="*/ 824050 h 895350"/>
                <a:gd name="connsiteX181" fmla="*/ 188540 w 533400"/>
                <a:gd name="connsiteY181" fmla="*/ 827270 h 895350"/>
                <a:gd name="connsiteX182" fmla="*/ 185054 w 533400"/>
                <a:gd name="connsiteY182" fmla="*/ 822551 h 895350"/>
                <a:gd name="connsiteX183" fmla="*/ 181967 w 533400"/>
                <a:gd name="connsiteY183" fmla="*/ 823383 h 895350"/>
                <a:gd name="connsiteX184" fmla="*/ 182367 w 533400"/>
                <a:gd name="connsiteY184" fmla="*/ 819441 h 895350"/>
                <a:gd name="connsiteX185" fmla="*/ 180310 w 533400"/>
                <a:gd name="connsiteY185" fmla="*/ 818108 h 895350"/>
                <a:gd name="connsiteX186" fmla="*/ 180081 w 533400"/>
                <a:gd name="connsiteY186" fmla="*/ 811056 h 895350"/>
                <a:gd name="connsiteX187" fmla="*/ 175052 w 533400"/>
                <a:gd name="connsiteY187" fmla="*/ 809890 h 895350"/>
                <a:gd name="connsiteX188" fmla="*/ 172709 w 533400"/>
                <a:gd name="connsiteY188" fmla="*/ 813610 h 895350"/>
                <a:gd name="connsiteX189" fmla="*/ 168708 w 533400"/>
                <a:gd name="connsiteY189" fmla="*/ 815443 h 895350"/>
                <a:gd name="connsiteX190" fmla="*/ 166308 w 533400"/>
                <a:gd name="connsiteY190" fmla="*/ 819052 h 895350"/>
                <a:gd name="connsiteX191" fmla="*/ 164079 w 533400"/>
                <a:gd name="connsiteY191" fmla="*/ 824994 h 895350"/>
                <a:gd name="connsiteX192" fmla="*/ 159279 w 533400"/>
                <a:gd name="connsiteY192" fmla="*/ 822162 h 895350"/>
                <a:gd name="connsiteX193" fmla="*/ 157221 w 533400"/>
                <a:gd name="connsiteY193" fmla="*/ 817830 h 895350"/>
                <a:gd name="connsiteX194" fmla="*/ 151392 w 533400"/>
                <a:gd name="connsiteY194" fmla="*/ 816276 h 895350"/>
                <a:gd name="connsiteX195" fmla="*/ 147048 w 533400"/>
                <a:gd name="connsiteY195" fmla="*/ 809668 h 895350"/>
                <a:gd name="connsiteX196" fmla="*/ 149620 w 533400"/>
                <a:gd name="connsiteY196" fmla="*/ 803226 h 895350"/>
                <a:gd name="connsiteX197" fmla="*/ 148763 w 533400"/>
                <a:gd name="connsiteY197" fmla="*/ 797896 h 895350"/>
                <a:gd name="connsiteX198" fmla="*/ 145162 w 533400"/>
                <a:gd name="connsiteY198" fmla="*/ 793842 h 895350"/>
                <a:gd name="connsiteX199" fmla="*/ 145791 w 533400"/>
                <a:gd name="connsiteY199" fmla="*/ 791343 h 895350"/>
                <a:gd name="connsiteX200" fmla="*/ 140762 w 533400"/>
                <a:gd name="connsiteY200" fmla="*/ 789955 h 895350"/>
                <a:gd name="connsiteX201" fmla="*/ 131503 w 533400"/>
                <a:gd name="connsiteY201" fmla="*/ 791843 h 895350"/>
                <a:gd name="connsiteX202" fmla="*/ 130646 w 533400"/>
                <a:gd name="connsiteY202" fmla="*/ 789955 h 895350"/>
                <a:gd name="connsiteX203" fmla="*/ 126131 w 533400"/>
                <a:gd name="connsiteY203" fmla="*/ 789622 h 895350"/>
                <a:gd name="connsiteX204" fmla="*/ 123217 w 533400"/>
                <a:gd name="connsiteY204" fmla="*/ 791732 h 895350"/>
                <a:gd name="connsiteX205" fmla="*/ 120416 w 533400"/>
                <a:gd name="connsiteY205" fmla="*/ 790899 h 895350"/>
                <a:gd name="connsiteX206" fmla="*/ 119502 w 533400"/>
                <a:gd name="connsiteY206" fmla="*/ 788344 h 895350"/>
                <a:gd name="connsiteX207" fmla="*/ 114873 w 533400"/>
                <a:gd name="connsiteY207" fmla="*/ 787956 h 895350"/>
                <a:gd name="connsiteX208" fmla="*/ 108986 w 533400"/>
                <a:gd name="connsiteY208" fmla="*/ 792898 h 895350"/>
                <a:gd name="connsiteX209" fmla="*/ 104985 w 533400"/>
                <a:gd name="connsiteY209" fmla="*/ 794286 h 895350"/>
                <a:gd name="connsiteX210" fmla="*/ 101156 w 533400"/>
                <a:gd name="connsiteY210" fmla="*/ 793620 h 895350"/>
                <a:gd name="connsiteX211" fmla="*/ 94870 w 533400"/>
                <a:gd name="connsiteY211" fmla="*/ 795786 h 895350"/>
                <a:gd name="connsiteX212" fmla="*/ 93041 w 533400"/>
                <a:gd name="connsiteY212" fmla="*/ 797896 h 895350"/>
                <a:gd name="connsiteX213" fmla="*/ 88697 w 533400"/>
                <a:gd name="connsiteY213" fmla="*/ 796729 h 895350"/>
                <a:gd name="connsiteX214" fmla="*/ 85897 w 533400"/>
                <a:gd name="connsiteY214" fmla="*/ 801505 h 895350"/>
                <a:gd name="connsiteX215" fmla="*/ 82925 w 533400"/>
                <a:gd name="connsiteY215" fmla="*/ 800394 h 895350"/>
                <a:gd name="connsiteX216" fmla="*/ 79096 w 533400"/>
                <a:gd name="connsiteY216" fmla="*/ 795508 h 895350"/>
                <a:gd name="connsiteX217" fmla="*/ 74753 w 533400"/>
                <a:gd name="connsiteY217" fmla="*/ 794508 h 895350"/>
                <a:gd name="connsiteX218" fmla="*/ 71667 w 533400"/>
                <a:gd name="connsiteY218" fmla="*/ 795230 h 895350"/>
                <a:gd name="connsiteX219" fmla="*/ 70467 w 533400"/>
                <a:gd name="connsiteY219" fmla="*/ 793009 h 895350"/>
                <a:gd name="connsiteX220" fmla="*/ 62980 w 533400"/>
                <a:gd name="connsiteY220" fmla="*/ 792565 h 895350"/>
                <a:gd name="connsiteX221" fmla="*/ 57951 w 533400"/>
                <a:gd name="connsiteY221" fmla="*/ 790122 h 895350"/>
                <a:gd name="connsiteX222" fmla="*/ 53436 w 533400"/>
                <a:gd name="connsiteY222" fmla="*/ 785901 h 895350"/>
                <a:gd name="connsiteX223" fmla="*/ 53893 w 533400"/>
                <a:gd name="connsiteY223" fmla="*/ 785790 h 895350"/>
                <a:gd name="connsiteX224" fmla="*/ 53950 w 533400"/>
                <a:gd name="connsiteY224" fmla="*/ 785291 h 895350"/>
                <a:gd name="connsiteX225" fmla="*/ 53550 w 533400"/>
                <a:gd name="connsiteY225" fmla="*/ 785291 h 895350"/>
                <a:gd name="connsiteX226" fmla="*/ 55493 w 533400"/>
                <a:gd name="connsiteY226" fmla="*/ 778627 h 895350"/>
                <a:gd name="connsiteX227" fmla="*/ 53436 w 533400"/>
                <a:gd name="connsiteY227" fmla="*/ 778127 h 895350"/>
                <a:gd name="connsiteX228" fmla="*/ 50921 w 533400"/>
                <a:gd name="connsiteY228" fmla="*/ 774129 h 895350"/>
                <a:gd name="connsiteX229" fmla="*/ 47892 w 533400"/>
                <a:gd name="connsiteY229" fmla="*/ 778016 h 895350"/>
                <a:gd name="connsiteX230" fmla="*/ 43949 w 533400"/>
                <a:gd name="connsiteY230" fmla="*/ 775850 h 895350"/>
                <a:gd name="connsiteX231" fmla="*/ 40463 w 533400"/>
                <a:gd name="connsiteY231" fmla="*/ 778405 h 895350"/>
                <a:gd name="connsiteX232" fmla="*/ 36919 w 533400"/>
                <a:gd name="connsiteY232" fmla="*/ 777017 h 895350"/>
                <a:gd name="connsiteX233" fmla="*/ 32804 w 533400"/>
                <a:gd name="connsiteY233" fmla="*/ 779293 h 895350"/>
                <a:gd name="connsiteX234" fmla="*/ 30575 w 533400"/>
                <a:gd name="connsiteY234" fmla="*/ 778572 h 895350"/>
                <a:gd name="connsiteX235" fmla="*/ 30347 w 533400"/>
                <a:gd name="connsiteY235" fmla="*/ 784569 h 895350"/>
                <a:gd name="connsiteX236" fmla="*/ 26346 w 533400"/>
                <a:gd name="connsiteY236" fmla="*/ 786790 h 895350"/>
                <a:gd name="connsiteX237" fmla="*/ 25375 w 533400"/>
                <a:gd name="connsiteY237" fmla="*/ 784846 h 895350"/>
                <a:gd name="connsiteX238" fmla="*/ 20746 w 533400"/>
                <a:gd name="connsiteY238" fmla="*/ 785735 h 895350"/>
                <a:gd name="connsiteX239" fmla="*/ 16917 w 533400"/>
                <a:gd name="connsiteY239" fmla="*/ 789400 h 895350"/>
                <a:gd name="connsiteX240" fmla="*/ 9373 w 533400"/>
                <a:gd name="connsiteY240" fmla="*/ 792398 h 895350"/>
                <a:gd name="connsiteX241" fmla="*/ 8344 w 533400"/>
                <a:gd name="connsiteY241" fmla="*/ 789122 h 895350"/>
                <a:gd name="connsiteX242" fmla="*/ 6344 w 533400"/>
                <a:gd name="connsiteY242" fmla="*/ 789566 h 895350"/>
                <a:gd name="connsiteX243" fmla="*/ 5544 w 533400"/>
                <a:gd name="connsiteY243" fmla="*/ 781903 h 895350"/>
                <a:gd name="connsiteX244" fmla="*/ 3600 w 533400"/>
                <a:gd name="connsiteY244" fmla="*/ 782292 h 895350"/>
                <a:gd name="connsiteX245" fmla="*/ 2686 w 533400"/>
                <a:gd name="connsiteY245" fmla="*/ 776017 h 895350"/>
                <a:gd name="connsiteX246" fmla="*/ 0 w 533400"/>
                <a:gd name="connsiteY246" fmla="*/ 773185 h 895350"/>
                <a:gd name="connsiteX247" fmla="*/ 343 w 533400"/>
                <a:gd name="connsiteY247" fmla="*/ 768910 h 895350"/>
                <a:gd name="connsiteX248" fmla="*/ 3029 w 533400"/>
                <a:gd name="connsiteY248" fmla="*/ 768132 h 895350"/>
                <a:gd name="connsiteX249" fmla="*/ 6515 w 533400"/>
                <a:gd name="connsiteY249" fmla="*/ 769465 h 895350"/>
                <a:gd name="connsiteX250" fmla="*/ 8801 w 533400"/>
                <a:gd name="connsiteY250" fmla="*/ 772797 h 895350"/>
                <a:gd name="connsiteX251" fmla="*/ 13259 w 533400"/>
                <a:gd name="connsiteY251" fmla="*/ 772519 h 895350"/>
                <a:gd name="connsiteX252" fmla="*/ 14974 w 533400"/>
                <a:gd name="connsiteY252" fmla="*/ 770742 h 895350"/>
                <a:gd name="connsiteX253" fmla="*/ 22289 w 533400"/>
                <a:gd name="connsiteY253" fmla="*/ 769631 h 895350"/>
                <a:gd name="connsiteX254" fmla="*/ 30747 w 533400"/>
                <a:gd name="connsiteY254" fmla="*/ 764634 h 895350"/>
                <a:gd name="connsiteX255" fmla="*/ 34005 w 533400"/>
                <a:gd name="connsiteY255" fmla="*/ 765911 h 895350"/>
                <a:gd name="connsiteX256" fmla="*/ 39148 w 533400"/>
                <a:gd name="connsiteY256" fmla="*/ 759858 h 895350"/>
                <a:gd name="connsiteX257" fmla="*/ 40005 w 533400"/>
                <a:gd name="connsiteY257" fmla="*/ 754472 h 895350"/>
                <a:gd name="connsiteX258" fmla="*/ 38919 w 533400"/>
                <a:gd name="connsiteY258" fmla="*/ 751862 h 895350"/>
                <a:gd name="connsiteX259" fmla="*/ 40748 w 533400"/>
                <a:gd name="connsiteY259" fmla="*/ 746753 h 895350"/>
                <a:gd name="connsiteX260" fmla="*/ 39720 w 533400"/>
                <a:gd name="connsiteY260" fmla="*/ 742811 h 895350"/>
                <a:gd name="connsiteX261" fmla="*/ 37262 w 533400"/>
                <a:gd name="connsiteY261" fmla="*/ 742922 h 895350"/>
                <a:gd name="connsiteX262" fmla="*/ 40463 w 533400"/>
                <a:gd name="connsiteY262" fmla="*/ 739424 h 895350"/>
                <a:gd name="connsiteX263" fmla="*/ 43892 w 533400"/>
                <a:gd name="connsiteY263" fmla="*/ 742089 h 895350"/>
                <a:gd name="connsiteX264" fmla="*/ 43606 w 533400"/>
                <a:gd name="connsiteY264" fmla="*/ 736536 h 895350"/>
                <a:gd name="connsiteX265" fmla="*/ 39148 w 533400"/>
                <a:gd name="connsiteY265" fmla="*/ 732816 h 895350"/>
                <a:gd name="connsiteX266" fmla="*/ 34062 w 533400"/>
                <a:gd name="connsiteY266" fmla="*/ 733204 h 895350"/>
                <a:gd name="connsiteX267" fmla="*/ 28175 w 533400"/>
                <a:gd name="connsiteY267" fmla="*/ 730539 h 895350"/>
                <a:gd name="connsiteX268" fmla="*/ 27489 w 533400"/>
                <a:gd name="connsiteY268" fmla="*/ 728318 h 895350"/>
                <a:gd name="connsiteX269" fmla="*/ 23889 w 533400"/>
                <a:gd name="connsiteY269" fmla="*/ 726819 h 895350"/>
                <a:gd name="connsiteX270" fmla="*/ 24117 w 533400"/>
                <a:gd name="connsiteY270" fmla="*/ 722710 h 895350"/>
                <a:gd name="connsiteX271" fmla="*/ 19888 w 533400"/>
                <a:gd name="connsiteY271" fmla="*/ 716712 h 895350"/>
                <a:gd name="connsiteX272" fmla="*/ 30804 w 533400"/>
                <a:gd name="connsiteY272" fmla="*/ 717045 h 895350"/>
                <a:gd name="connsiteX273" fmla="*/ 31776 w 533400"/>
                <a:gd name="connsiteY273" fmla="*/ 713603 h 895350"/>
                <a:gd name="connsiteX274" fmla="*/ 31147 w 533400"/>
                <a:gd name="connsiteY274" fmla="*/ 709049 h 895350"/>
                <a:gd name="connsiteX275" fmla="*/ 32176 w 533400"/>
                <a:gd name="connsiteY275" fmla="*/ 704829 h 895350"/>
                <a:gd name="connsiteX276" fmla="*/ 34862 w 533400"/>
                <a:gd name="connsiteY276" fmla="*/ 702441 h 895350"/>
                <a:gd name="connsiteX277" fmla="*/ 37776 w 533400"/>
                <a:gd name="connsiteY277" fmla="*/ 697444 h 895350"/>
                <a:gd name="connsiteX278" fmla="*/ 41263 w 533400"/>
                <a:gd name="connsiteY278" fmla="*/ 695833 h 895350"/>
                <a:gd name="connsiteX279" fmla="*/ 44177 w 533400"/>
                <a:gd name="connsiteY279" fmla="*/ 691114 h 895350"/>
                <a:gd name="connsiteX280" fmla="*/ 51207 w 533400"/>
                <a:gd name="connsiteY280" fmla="*/ 691447 h 895350"/>
                <a:gd name="connsiteX281" fmla="*/ 54864 w 533400"/>
                <a:gd name="connsiteY281" fmla="*/ 690669 h 895350"/>
                <a:gd name="connsiteX282" fmla="*/ 57722 w 533400"/>
                <a:gd name="connsiteY282" fmla="*/ 692279 h 895350"/>
                <a:gd name="connsiteX283" fmla="*/ 56865 w 533400"/>
                <a:gd name="connsiteY283" fmla="*/ 695945 h 895350"/>
                <a:gd name="connsiteX284" fmla="*/ 64180 w 533400"/>
                <a:gd name="connsiteY284" fmla="*/ 698499 h 895350"/>
                <a:gd name="connsiteX285" fmla="*/ 68866 w 533400"/>
                <a:gd name="connsiteY285" fmla="*/ 696555 h 895350"/>
                <a:gd name="connsiteX286" fmla="*/ 74981 w 533400"/>
                <a:gd name="connsiteY286" fmla="*/ 692057 h 895350"/>
                <a:gd name="connsiteX287" fmla="*/ 79439 w 533400"/>
                <a:gd name="connsiteY287" fmla="*/ 694001 h 895350"/>
                <a:gd name="connsiteX288" fmla="*/ 82525 w 533400"/>
                <a:gd name="connsiteY288" fmla="*/ 691225 h 895350"/>
                <a:gd name="connsiteX289" fmla="*/ 88298 w 533400"/>
                <a:gd name="connsiteY289" fmla="*/ 691114 h 895350"/>
                <a:gd name="connsiteX290" fmla="*/ 89212 w 533400"/>
                <a:gd name="connsiteY290" fmla="*/ 700054 h 895350"/>
                <a:gd name="connsiteX291" fmla="*/ 96927 w 533400"/>
                <a:gd name="connsiteY291" fmla="*/ 702275 h 895350"/>
                <a:gd name="connsiteX292" fmla="*/ 100699 w 533400"/>
                <a:gd name="connsiteY292" fmla="*/ 695223 h 895350"/>
                <a:gd name="connsiteX293" fmla="*/ 100242 w 533400"/>
                <a:gd name="connsiteY293" fmla="*/ 689059 h 895350"/>
                <a:gd name="connsiteX294" fmla="*/ 96413 w 533400"/>
                <a:gd name="connsiteY294" fmla="*/ 681951 h 895350"/>
                <a:gd name="connsiteX295" fmla="*/ 91612 w 533400"/>
                <a:gd name="connsiteY295" fmla="*/ 680619 h 895350"/>
                <a:gd name="connsiteX296" fmla="*/ 92127 w 533400"/>
                <a:gd name="connsiteY296" fmla="*/ 674955 h 895350"/>
                <a:gd name="connsiteX297" fmla="*/ 89669 w 533400"/>
                <a:gd name="connsiteY297" fmla="*/ 671401 h 895350"/>
                <a:gd name="connsiteX298" fmla="*/ 92412 w 533400"/>
                <a:gd name="connsiteY298" fmla="*/ 666403 h 895350"/>
                <a:gd name="connsiteX299" fmla="*/ 90926 w 533400"/>
                <a:gd name="connsiteY299" fmla="*/ 661794 h 895350"/>
                <a:gd name="connsiteX300" fmla="*/ 86526 w 533400"/>
                <a:gd name="connsiteY300" fmla="*/ 662849 h 895350"/>
                <a:gd name="connsiteX301" fmla="*/ 84926 w 533400"/>
                <a:gd name="connsiteY301" fmla="*/ 658074 h 895350"/>
                <a:gd name="connsiteX302" fmla="*/ 90812 w 533400"/>
                <a:gd name="connsiteY302" fmla="*/ 651188 h 895350"/>
                <a:gd name="connsiteX303" fmla="*/ 90584 w 533400"/>
                <a:gd name="connsiteY303" fmla="*/ 645191 h 895350"/>
                <a:gd name="connsiteX304" fmla="*/ 93727 w 533400"/>
                <a:gd name="connsiteY304" fmla="*/ 641582 h 895350"/>
                <a:gd name="connsiteX305" fmla="*/ 93384 w 533400"/>
                <a:gd name="connsiteY305" fmla="*/ 636140 h 895350"/>
                <a:gd name="connsiteX306" fmla="*/ 98813 w 533400"/>
                <a:gd name="connsiteY306" fmla="*/ 635640 h 895350"/>
                <a:gd name="connsiteX307" fmla="*/ 101099 w 533400"/>
                <a:gd name="connsiteY307" fmla="*/ 631142 h 895350"/>
                <a:gd name="connsiteX308" fmla="*/ 98585 w 533400"/>
                <a:gd name="connsiteY308" fmla="*/ 622147 h 895350"/>
                <a:gd name="connsiteX309" fmla="*/ 96184 w 533400"/>
                <a:gd name="connsiteY309" fmla="*/ 619425 h 895350"/>
                <a:gd name="connsiteX310" fmla="*/ 92870 w 533400"/>
                <a:gd name="connsiteY310" fmla="*/ 621202 h 895350"/>
                <a:gd name="connsiteX311" fmla="*/ 95670 w 533400"/>
                <a:gd name="connsiteY311" fmla="*/ 615150 h 895350"/>
                <a:gd name="connsiteX312" fmla="*/ 100356 w 533400"/>
                <a:gd name="connsiteY312" fmla="*/ 616427 h 895350"/>
                <a:gd name="connsiteX313" fmla="*/ 101499 w 533400"/>
                <a:gd name="connsiteY313" fmla="*/ 619481 h 895350"/>
                <a:gd name="connsiteX314" fmla="*/ 105614 w 533400"/>
                <a:gd name="connsiteY314" fmla="*/ 618759 h 895350"/>
                <a:gd name="connsiteX315" fmla="*/ 107386 w 533400"/>
                <a:gd name="connsiteY315" fmla="*/ 620592 h 895350"/>
                <a:gd name="connsiteX316" fmla="*/ 110129 w 533400"/>
                <a:gd name="connsiteY316" fmla="*/ 619203 h 895350"/>
                <a:gd name="connsiteX317" fmla="*/ 112244 w 533400"/>
                <a:gd name="connsiteY317" fmla="*/ 614317 h 895350"/>
                <a:gd name="connsiteX318" fmla="*/ 110929 w 533400"/>
                <a:gd name="connsiteY318" fmla="*/ 610041 h 895350"/>
                <a:gd name="connsiteX319" fmla="*/ 113387 w 533400"/>
                <a:gd name="connsiteY319" fmla="*/ 606487 h 895350"/>
                <a:gd name="connsiteX320" fmla="*/ 106014 w 533400"/>
                <a:gd name="connsiteY320" fmla="*/ 603989 h 895350"/>
                <a:gd name="connsiteX321" fmla="*/ 103500 w 533400"/>
                <a:gd name="connsiteY321" fmla="*/ 596936 h 895350"/>
                <a:gd name="connsiteX322" fmla="*/ 98642 w 533400"/>
                <a:gd name="connsiteY322" fmla="*/ 593105 h 895350"/>
                <a:gd name="connsiteX323" fmla="*/ 94470 w 533400"/>
                <a:gd name="connsiteY323" fmla="*/ 591994 h 895350"/>
                <a:gd name="connsiteX324" fmla="*/ 94527 w 533400"/>
                <a:gd name="connsiteY324" fmla="*/ 590439 h 895350"/>
                <a:gd name="connsiteX325" fmla="*/ 89040 w 533400"/>
                <a:gd name="connsiteY325" fmla="*/ 588218 h 895350"/>
                <a:gd name="connsiteX326" fmla="*/ 77839 w 533400"/>
                <a:gd name="connsiteY326" fmla="*/ 589773 h 895350"/>
                <a:gd name="connsiteX327" fmla="*/ 78468 w 533400"/>
                <a:gd name="connsiteY327" fmla="*/ 584109 h 895350"/>
                <a:gd name="connsiteX328" fmla="*/ 75953 w 533400"/>
                <a:gd name="connsiteY328" fmla="*/ 582888 h 895350"/>
                <a:gd name="connsiteX329" fmla="*/ 85726 w 533400"/>
                <a:gd name="connsiteY329" fmla="*/ 575613 h 895350"/>
                <a:gd name="connsiteX330" fmla="*/ 90526 w 533400"/>
                <a:gd name="connsiteY330" fmla="*/ 576668 h 895350"/>
                <a:gd name="connsiteX331" fmla="*/ 87840 w 533400"/>
                <a:gd name="connsiteY331" fmla="*/ 572004 h 895350"/>
                <a:gd name="connsiteX332" fmla="*/ 89212 w 533400"/>
                <a:gd name="connsiteY332" fmla="*/ 568783 h 895350"/>
                <a:gd name="connsiteX333" fmla="*/ 92012 w 533400"/>
                <a:gd name="connsiteY333" fmla="*/ 567506 h 895350"/>
                <a:gd name="connsiteX334" fmla="*/ 93727 w 533400"/>
                <a:gd name="connsiteY334" fmla="*/ 563952 h 895350"/>
                <a:gd name="connsiteX335" fmla="*/ 96870 w 533400"/>
                <a:gd name="connsiteY335" fmla="*/ 564063 h 895350"/>
                <a:gd name="connsiteX336" fmla="*/ 100185 w 533400"/>
                <a:gd name="connsiteY336" fmla="*/ 561342 h 895350"/>
                <a:gd name="connsiteX337" fmla="*/ 97899 w 533400"/>
                <a:gd name="connsiteY337" fmla="*/ 554623 h 895350"/>
                <a:gd name="connsiteX338" fmla="*/ 98413 w 533400"/>
                <a:gd name="connsiteY338" fmla="*/ 551014 h 895350"/>
                <a:gd name="connsiteX339" fmla="*/ 95784 w 533400"/>
                <a:gd name="connsiteY339" fmla="*/ 549293 h 895350"/>
                <a:gd name="connsiteX340" fmla="*/ 92584 w 533400"/>
                <a:gd name="connsiteY340" fmla="*/ 541963 h 895350"/>
                <a:gd name="connsiteX341" fmla="*/ 91784 w 533400"/>
                <a:gd name="connsiteY341" fmla="*/ 537132 h 895350"/>
                <a:gd name="connsiteX342" fmla="*/ 92698 w 533400"/>
                <a:gd name="connsiteY342" fmla="*/ 534633 h 895350"/>
                <a:gd name="connsiteX343" fmla="*/ 92698 w 533400"/>
                <a:gd name="connsiteY343" fmla="*/ 534633 h 895350"/>
                <a:gd name="connsiteX344" fmla="*/ 95213 w 533400"/>
                <a:gd name="connsiteY344" fmla="*/ 532189 h 895350"/>
                <a:gd name="connsiteX345" fmla="*/ 97099 w 533400"/>
                <a:gd name="connsiteY345" fmla="*/ 525804 h 895350"/>
                <a:gd name="connsiteX346" fmla="*/ 100356 w 533400"/>
                <a:gd name="connsiteY346" fmla="*/ 525193 h 895350"/>
                <a:gd name="connsiteX347" fmla="*/ 103900 w 533400"/>
                <a:gd name="connsiteY347" fmla="*/ 527247 h 895350"/>
                <a:gd name="connsiteX348" fmla="*/ 112358 w 533400"/>
                <a:gd name="connsiteY348" fmla="*/ 526026 h 895350"/>
                <a:gd name="connsiteX349" fmla="*/ 112758 w 533400"/>
                <a:gd name="connsiteY349" fmla="*/ 523916 h 895350"/>
                <a:gd name="connsiteX350" fmla="*/ 124588 w 533400"/>
                <a:gd name="connsiteY350" fmla="*/ 526248 h 895350"/>
                <a:gd name="connsiteX351" fmla="*/ 130475 w 533400"/>
                <a:gd name="connsiteY351" fmla="*/ 524582 h 895350"/>
                <a:gd name="connsiteX352" fmla="*/ 134990 w 533400"/>
                <a:gd name="connsiteY352" fmla="*/ 527747 h 895350"/>
                <a:gd name="connsiteX353" fmla="*/ 138762 w 533400"/>
                <a:gd name="connsiteY353" fmla="*/ 527581 h 895350"/>
                <a:gd name="connsiteX354" fmla="*/ 140762 w 533400"/>
                <a:gd name="connsiteY354" fmla="*/ 531967 h 895350"/>
                <a:gd name="connsiteX355" fmla="*/ 147277 w 533400"/>
                <a:gd name="connsiteY355" fmla="*/ 532578 h 895350"/>
                <a:gd name="connsiteX356" fmla="*/ 147906 w 533400"/>
                <a:gd name="connsiteY356" fmla="*/ 537964 h 895350"/>
                <a:gd name="connsiteX357" fmla="*/ 150706 w 533400"/>
                <a:gd name="connsiteY357" fmla="*/ 540963 h 895350"/>
                <a:gd name="connsiteX358" fmla="*/ 154649 w 533400"/>
                <a:gd name="connsiteY358" fmla="*/ 541630 h 895350"/>
                <a:gd name="connsiteX359" fmla="*/ 157164 w 533400"/>
                <a:gd name="connsiteY359" fmla="*/ 547405 h 895350"/>
                <a:gd name="connsiteX360" fmla="*/ 163051 w 533400"/>
                <a:gd name="connsiteY360" fmla="*/ 548793 h 895350"/>
                <a:gd name="connsiteX361" fmla="*/ 166194 w 533400"/>
                <a:gd name="connsiteY361" fmla="*/ 543018 h 895350"/>
                <a:gd name="connsiteX362" fmla="*/ 172080 w 533400"/>
                <a:gd name="connsiteY362" fmla="*/ 542796 h 895350"/>
                <a:gd name="connsiteX363" fmla="*/ 173852 w 533400"/>
                <a:gd name="connsiteY363" fmla="*/ 544628 h 895350"/>
                <a:gd name="connsiteX364" fmla="*/ 176767 w 533400"/>
                <a:gd name="connsiteY364" fmla="*/ 542907 h 895350"/>
                <a:gd name="connsiteX365" fmla="*/ 181853 w 533400"/>
                <a:gd name="connsiteY365" fmla="*/ 544739 h 895350"/>
                <a:gd name="connsiteX366" fmla="*/ 188197 w 533400"/>
                <a:gd name="connsiteY366" fmla="*/ 545517 h 895350"/>
                <a:gd name="connsiteX367" fmla="*/ 191969 w 533400"/>
                <a:gd name="connsiteY367" fmla="*/ 538853 h 895350"/>
                <a:gd name="connsiteX368" fmla="*/ 197112 w 533400"/>
                <a:gd name="connsiteY368" fmla="*/ 539297 h 895350"/>
                <a:gd name="connsiteX369" fmla="*/ 198884 w 533400"/>
                <a:gd name="connsiteY369" fmla="*/ 542629 h 895350"/>
                <a:gd name="connsiteX370" fmla="*/ 202256 w 533400"/>
                <a:gd name="connsiteY370" fmla="*/ 540852 h 895350"/>
                <a:gd name="connsiteX371" fmla="*/ 208428 w 533400"/>
                <a:gd name="connsiteY371" fmla="*/ 540574 h 895350"/>
                <a:gd name="connsiteX372" fmla="*/ 217744 w 533400"/>
                <a:gd name="connsiteY372" fmla="*/ 537687 h 895350"/>
                <a:gd name="connsiteX373" fmla="*/ 219687 w 533400"/>
                <a:gd name="connsiteY373" fmla="*/ 535410 h 895350"/>
                <a:gd name="connsiteX374" fmla="*/ 218144 w 533400"/>
                <a:gd name="connsiteY374" fmla="*/ 532523 h 895350"/>
                <a:gd name="connsiteX375" fmla="*/ 215172 w 533400"/>
                <a:gd name="connsiteY375" fmla="*/ 532523 h 895350"/>
                <a:gd name="connsiteX376" fmla="*/ 211343 w 533400"/>
                <a:gd name="connsiteY376" fmla="*/ 528414 h 895350"/>
                <a:gd name="connsiteX377" fmla="*/ 211343 w 533400"/>
                <a:gd name="connsiteY377" fmla="*/ 528414 h 895350"/>
                <a:gd name="connsiteX378" fmla="*/ 211000 w 533400"/>
                <a:gd name="connsiteY378" fmla="*/ 528025 h 895350"/>
                <a:gd name="connsiteX379" fmla="*/ 211000 w 533400"/>
                <a:gd name="connsiteY379" fmla="*/ 528025 h 895350"/>
                <a:gd name="connsiteX380" fmla="*/ 207114 w 533400"/>
                <a:gd name="connsiteY380" fmla="*/ 521694 h 895350"/>
                <a:gd name="connsiteX381" fmla="*/ 206028 w 533400"/>
                <a:gd name="connsiteY381" fmla="*/ 516253 h 895350"/>
                <a:gd name="connsiteX382" fmla="*/ 203285 w 533400"/>
                <a:gd name="connsiteY382" fmla="*/ 510589 h 895350"/>
                <a:gd name="connsiteX383" fmla="*/ 200141 w 533400"/>
                <a:gd name="connsiteY383" fmla="*/ 507535 h 895350"/>
                <a:gd name="connsiteX384" fmla="*/ 201513 w 533400"/>
                <a:gd name="connsiteY384" fmla="*/ 506147 h 895350"/>
                <a:gd name="connsiteX385" fmla="*/ 208028 w 533400"/>
                <a:gd name="connsiteY385" fmla="*/ 504980 h 895350"/>
                <a:gd name="connsiteX386" fmla="*/ 208771 w 533400"/>
                <a:gd name="connsiteY386" fmla="*/ 499927 h 895350"/>
                <a:gd name="connsiteX387" fmla="*/ 217686 w 533400"/>
                <a:gd name="connsiteY387" fmla="*/ 503926 h 895350"/>
                <a:gd name="connsiteX388" fmla="*/ 220087 w 533400"/>
                <a:gd name="connsiteY388" fmla="*/ 506258 h 895350"/>
                <a:gd name="connsiteX389" fmla="*/ 228717 w 533400"/>
                <a:gd name="connsiteY389" fmla="*/ 505425 h 895350"/>
                <a:gd name="connsiteX390" fmla="*/ 227745 w 533400"/>
                <a:gd name="connsiteY390" fmla="*/ 507479 h 895350"/>
                <a:gd name="connsiteX391" fmla="*/ 236946 w 533400"/>
                <a:gd name="connsiteY391" fmla="*/ 506535 h 895350"/>
                <a:gd name="connsiteX392" fmla="*/ 241175 w 533400"/>
                <a:gd name="connsiteY392" fmla="*/ 503537 h 895350"/>
                <a:gd name="connsiteX393" fmla="*/ 248605 w 533400"/>
                <a:gd name="connsiteY393" fmla="*/ 500705 h 895350"/>
                <a:gd name="connsiteX394" fmla="*/ 252949 w 533400"/>
                <a:gd name="connsiteY394" fmla="*/ 501649 h 895350"/>
                <a:gd name="connsiteX395" fmla="*/ 254606 w 533400"/>
                <a:gd name="connsiteY395" fmla="*/ 506258 h 895350"/>
                <a:gd name="connsiteX396" fmla="*/ 259921 w 533400"/>
                <a:gd name="connsiteY396" fmla="*/ 504925 h 895350"/>
                <a:gd name="connsiteX397" fmla="*/ 264436 w 533400"/>
                <a:gd name="connsiteY397" fmla="*/ 501204 h 895350"/>
                <a:gd name="connsiteX398" fmla="*/ 265922 w 533400"/>
                <a:gd name="connsiteY398" fmla="*/ 503592 h 895350"/>
                <a:gd name="connsiteX399" fmla="*/ 277752 w 533400"/>
                <a:gd name="connsiteY399" fmla="*/ 504092 h 895350"/>
                <a:gd name="connsiteX400" fmla="*/ 283181 w 533400"/>
                <a:gd name="connsiteY400" fmla="*/ 500705 h 895350"/>
                <a:gd name="connsiteX401" fmla="*/ 286496 w 533400"/>
                <a:gd name="connsiteY401" fmla="*/ 501871 h 895350"/>
                <a:gd name="connsiteX402" fmla="*/ 289411 w 533400"/>
                <a:gd name="connsiteY402" fmla="*/ 497984 h 895350"/>
                <a:gd name="connsiteX403" fmla="*/ 289011 w 533400"/>
                <a:gd name="connsiteY403" fmla="*/ 494985 h 895350"/>
                <a:gd name="connsiteX404" fmla="*/ 290953 w 533400"/>
                <a:gd name="connsiteY404" fmla="*/ 487766 h 895350"/>
                <a:gd name="connsiteX405" fmla="*/ 288610 w 533400"/>
                <a:gd name="connsiteY405" fmla="*/ 478160 h 895350"/>
                <a:gd name="connsiteX406" fmla="*/ 290439 w 533400"/>
                <a:gd name="connsiteY406" fmla="*/ 474273 h 895350"/>
                <a:gd name="connsiteX407" fmla="*/ 289753 w 533400"/>
                <a:gd name="connsiteY407" fmla="*/ 471996 h 895350"/>
                <a:gd name="connsiteX408" fmla="*/ 282438 w 533400"/>
                <a:gd name="connsiteY408" fmla="*/ 466443 h 895350"/>
                <a:gd name="connsiteX409" fmla="*/ 280438 w 533400"/>
                <a:gd name="connsiteY409" fmla="*/ 455726 h 895350"/>
                <a:gd name="connsiteX410" fmla="*/ 281924 w 533400"/>
                <a:gd name="connsiteY410" fmla="*/ 450395 h 895350"/>
                <a:gd name="connsiteX411" fmla="*/ 281352 w 533400"/>
                <a:gd name="connsiteY411" fmla="*/ 441455 h 895350"/>
                <a:gd name="connsiteX412" fmla="*/ 278723 w 533400"/>
                <a:gd name="connsiteY412" fmla="*/ 435958 h 895350"/>
                <a:gd name="connsiteX413" fmla="*/ 280495 w 533400"/>
                <a:gd name="connsiteY413" fmla="*/ 432182 h 895350"/>
                <a:gd name="connsiteX414" fmla="*/ 284610 w 533400"/>
                <a:gd name="connsiteY414" fmla="*/ 430349 h 895350"/>
                <a:gd name="connsiteX415" fmla="*/ 287467 w 533400"/>
                <a:gd name="connsiteY415" fmla="*/ 426962 h 895350"/>
                <a:gd name="connsiteX416" fmla="*/ 292897 w 533400"/>
                <a:gd name="connsiteY416" fmla="*/ 427295 h 895350"/>
                <a:gd name="connsiteX417" fmla="*/ 293582 w 533400"/>
                <a:gd name="connsiteY417" fmla="*/ 422409 h 895350"/>
                <a:gd name="connsiteX418" fmla="*/ 296269 w 533400"/>
                <a:gd name="connsiteY418" fmla="*/ 418910 h 895350"/>
                <a:gd name="connsiteX419" fmla="*/ 295697 w 533400"/>
                <a:gd name="connsiteY419" fmla="*/ 414190 h 895350"/>
                <a:gd name="connsiteX420" fmla="*/ 298497 w 533400"/>
                <a:gd name="connsiteY420" fmla="*/ 405417 h 895350"/>
                <a:gd name="connsiteX421" fmla="*/ 292325 w 533400"/>
                <a:gd name="connsiteY421" fmla="*/ 392146 h 895350"/>
                <a:gd name="connsiteX422" fmla="*/ 291925 w 533400"/>
                <a:gd name="connsiteY422" fmla="*/ 380040 h 895350"/>
                <a:gd name="connsiteX423" fmla="*/ 292839 w 533400"/>
                <a:gd name="connsiteY423" fmla="*/ 377097 h 895350"/>
                <a:gd name="connsiteX424" fmla="*/ 289811 w 533400"/>
                <a:gd name="connsiteY424" fmla="*/ 371433 h 895350"/>
                <a:gd name="connsiteX425" fmla="*/ 284610 w 533400"/>
                <a:gd name="connsiteY425" fmla="*/ 370878 h 895350"/>
                <a:gd name="connsiteX426" fmla="*/ 279752 w 533400"/>
                <a:gd name="connsiteY426" fmla="*/ 366769 h 895350"/>
                <a:gd name="connsiteX427" fmla="*/ 280152 w 533400"/>
                <a:gd name="connsiteY427" fmla="*/ 370101 h 895350"/>
                <a:gd name="connsiteX428" fmla="*/ 278323 w 533400"/>
                <a:gd name="connsiteY428" fmla="*/ 372766 h 895350"/>
                <a:gd name="connsiteX429" fmla="*/ 275123 w 533400"/>
                <a:gd name="connsiteY429" fmla="*/ 372710 h 895350"/>
                <a:gd name="connsiteX430" fmla="*/ 270265 w 533400"/>
                <a:gd name="connsiteY430" fmla="*/ 368490 h 895350"/>
                <a:gd name="connsiteX431" fmla="*/ 268722 w 533400"/>
                <a:gd name="connsiteY431" fmla="*/ 363159 h 895350"/>
                <a:gd name="connsiteX432" fmla="*/ 266265 w 533400"/>
                <a:gd name="connsiteY432" fmla="*/ 361549 h 895350"/>
                <a:gd name="connsiteX433" fmla="*/ 263978 w 533400"/>
                <a:gd name="connsiteY433" fmla="*/ 356996 h 895350"/>
                <a:gd name="connsiteX434" fmla="*/ 256720 w 533400"/>
                <a:gd name="connsiteY434" fmla="*/ 358106 h 895350"/>
                <a:gd name="connsiteX435" fmla="*/ 255177 w 533400"/>
                <a:gd name="connsiteY435" fmla="*/ 355608 h 895350"/>
                <a:gd name="connsiteX436" fmla="*/ 251920 w 533400"/>
                <a:gd name="connsiteY436" fmla="*/ 354886 h 895350"/>
                <a:gd name="connsiteX437" fmla="*/ 251405 w 533400"/>
                <a:gd name="connsiteY437" fmla="*/ 351498 h 895350"/>
                <a:gd name="connsiteX438" fmla="*/ 251405 w 533400"/>
                <a:gd name="connsiteY438" fmla="*/ 351498 h 895350"/>
                <a:gd name="connsiteX439" fmla="*/ 253063 w 533400"/>
                <a:gd name="connsiteY439" fmla="*/ 348666 h 895350"/>
                <a:gd name="connsiteX440" fmla="*/ 250720 w 533400"/>
                <a:gd name="connsiteY440" fmla="*/ 348777 h 895350"/>
                <a:gd name="connsiteX441" fmla="*/ 247576 w 533400"/>
                <a:gd name="connsiteY441" fmla="*/ 356440 h 895350"/>
                <a:gd name="connsiteX442" fmla="*/ 241004 w 533400"/>
                <a:gd name="connsiteY442" fmla="*/ 353720 h 895350"/>
                <a:gd name="connsiteX443" fmla="*/ 239804 w 533400"/>
                <a:gd name="connsiteY443" fmla="*/ 350610 h 895350"/>
                <a:gd name="connsiteX444" fmla="*/ 238032 w 533400"/>
                <a:gd name="connsiteY444" fmla="*/ 353164 h 895350"/>
                <a:gd name="connsiteX445" fmla="*/ 232546 w 533400"/>
                <a:gd name="connsiteY445" fmla="*/ 347722 h 895350"/>
                <a:gd name="connsiteX446" fmla="*/ 234546 w 533400"/>
                <a:gd name="connsiteY446" fmla="*/ 346723 h 895350"/>
                <a:gd name="connsiteX447" fmla="*/ 233003 w 533400"/>
                <a:gd name="connsiteY447" fmla="*/ 342614 h 895350"/>
                <a:gd name="connsiteX448" fmla="*/ 226716 w 533400"/>
                <a:gd name="connsiteY448" fmla="*/ 345834 h 895350"/>
                <a:gd name="connsiteX449" fmla="*/ 226888 w 533400"/>
                <a:gd name="connsiteY449" fmla="*/ 341281 h 895350"/>
                <a:gd name="connsiteX450" fmla="*/ 224430 w 533400"/>
                <a:gd name="connsiteY450" fmla="*/ 338283 h 895350"/>
                <a:gd name="connsiteX451" fmla="*/ 223802 w 533400"/>
                <a:gd name="connsiteY451" fmla="*/ 334895 h 895350"/>
                <a:gd name="connsiteX452" fmla="*/ 220030 w 533400"/>
                <a:gd name="connsiteY452" fmla="*/ 332952 h 895350"/>
                <a:gd name="connsiteX453" fmla="*/ 210886 w 533400"/>
                <a:gd name="connsiteY453" fmla="*/ 329953 h 895350"/>
                <a:gd name="connsiteX454" fmla="*/ 208485 w 533400"/>
                <a:gd name="connsiteY454" fmla="*/ 327732 h 895350"/>
                <a:gd name="connsiteX455" fmla="*/ 206599 w 533400"/>
                <a:gd name="connsiteY455" fmla="*/ 328843 h 895350"/>
                <a:gd name="connsiteX456" fmla="*/ 201799 w 533400"/>
                <a:gd name="connsiteY456" fmla="*/ 325289 h 895350"/>
                <a:gd name="connsiteX457" fmla="*/ 199170 w 533400"/>
                <a:gd name="connsiteY457" fmla="*/ 326899 h 895350"/>
                <a:gd name="connsiteX458" fmla="*/ 194426 w 533400"/>
                <a:gd name="connsiteY458" fmla="*/ 324900 h 895350"/>
                <a:gd name="connsiteX459" fmla="*/ 189740 w 533400"/>
                <a:gd name="connsiteY459" fmla="*/ 325789 h 895350"/>
                <a:gd name="connsiteX460" fmla="*/ 189111 w 533400"/>
                <a:gd name="connsiteY460" fmla="*/ 321346 h 895350"/>
                <a:gd name="connsiteX461" fmla="*/ 183968 w 533400"/>
                <a:gd name="connsiteY461" fmla="*/ 316571 h 895350"/>
                <a:gd name="connsiteX462" fmla="*/ 173509 w 533400"/>
                <a:gd name="connsiteY462" fmla="*/ 316904 h 895350"/>
                <a:gd name="connsiteX463" fmla="*/ 170823 w 533400"/>
                <a:gd name="connsiteY463" fmla="*/ 314516 h 895350"/>
                <a:gd name="connsiteX464" fmla="*/ 168366 w 533400"/>
                <a:gd name="connsiteY464" fmla="*/ 316071 h 895350"/>
                <a:gd name="connsiteX465" fmla="*/ 166651 w 533400"/>
                <a:gd name="connsiteY465" fmla="*/ 308297 h 895350"/>
                <a:gd name="connsiteX466" fmla="*/ 166651 w 533400"/>
                <a:gd name="connsiteY466" fmla="*/ 308297 h 895350"/>
                <a:gd name="connsiteX467" fmla="*/ 166365 w 533400"/>
                <a:gd name="connsiteY467" fmla="*/ 304965 h 895350"/>
                <a:gd name="connsiteX468" fmla="*/ 166365 w 533400"/>
                <a:gd name="connsiteY468" fmla="*/ 304965 h 895350"/>
                <a:gd name="connsiteX469" fmla="*/ 166137 w 533400"/>
                <a:gd name="connsiteY469" fmla="*/ 299523 h 895350"/>
                <a:gd name="connsiteX470" fmla="*/ 164536 w 533400"/>
                <a:gd name="connsiteY470" fmla="*/ 294359 h 895350"/>
                <a:gd name="connsiteX471" fmla="*/ 165679 w 533400"/>
                <a:gd name="connsiteY471" fmla="*/ 291138 h 895350"/>
                <a:gd name="connsiteX472" fmla="*/ 168080 w 533400"/>
                <a:gd name="connsiteY472" fmla="*/ 294193 h 895350"/>
                <a:gd name="connsiteX473" fmla="*/ 170652 w 533400"/>
                <a:gd name="connsiteY473" fmla="*/ 289750 h 895350"/>
                <a:gd name="connsiteX474" fmla="*/ 170823 w 533400"/>
                <a:gd name="connsiteY474" fmla="*/ 286641 h 895350"/>
                <a:gd name="connsiteX475" fmla="*/ 169051 w 533400"/>
                <a:gd name="connsiteY475" fmla="*/ 282642 h 895350"/>
                <a:gd name="connsiteX476" fmla="*/ 164708 w 533400"/>
                <a:gd name="connsiteY476" fmla="*/ 279255 h 895350"/>
                <a:gd name="connsiteX477" fmla="*/ 168308 w 533400"/>
                <a:gd name="connsiteY477" fmla="*/ 278089 h 895350"/>
                <a:gd name="connsiteX478" fmla="*/ 164936 w 533400"/>
                <a:gd name="connsiteY478" fmla="*/ 272036 h 895350"/>
                <a:gd name="connsiteX479" fmla="*/ 163508 w 533400"/>
                <a:gd name="connsiteY479" fmla="*/ 266650 h 895350"/>
                <a:gd name="connsiteX480" fmla="*/ 165851 w 533400"/>
                <a:gd name="connsiteY480" fmla="*/ 254989 h 895350"/>
                <a:gd name="connsiteX481" fmla="*/ 165965 w 533400"/>
                <a:gd name="connsiteY481" fmla="*/ 249769 h 895350"/>
                <a:gd name="connsiteX482" fmla="*/ 171680 w 533400"/>
                <a:gd name="connsiteY482" fmla="*/ 245438 h 895350"/>
                <a:gd name="connsiteX483" fmla="*/ 173852 w 533400"/>
                <a:gd name="connsiteY483" fmla="*/ 237386 h 895350"/>
                <a:gd name="connsiteX484" fmla="*/ 170252 w 533400"/>
                <a:gd name="connsiteY484" fmla="*/ 237775 h 895350"/>
                <a:gd name="connsiteX485" fmla="*/ 168480 w 533400"/>
                <a:gd name="connsiteY485" fmla="*/ 234777 h 895350"/>
                <a:gd name="connsiteX486" fmla="*/ 173109 w 533400"/>
                <a:gd name="connsiteY486" fmla="*/ 234388 h 895350"/>
                <a:gd name="connsiteX487" fmla="*/ 178767 w 533400"/>
                <a:gd name="connsiteY487" fmla="*/ 228280 h 895350"/>
                <a:gd name="connsiteX488" fmla="*/ 175738 w 533400"/>
                <a:gd name="connsiteY488" fmla="*/ 227558 h 895350"/>
                <a:gd name="connsiteX489" fmla="*/ 175509 w 533400"/>
                <a:gd name="connsiteY489" fmla="*/ 225226 h 895350"/>
                <a:gd name="connsiteX490" fmla="*/ 179110 w 533400"/>
                <a:gd name="connsiteY490" fmla="*/ 226058 h 895350"/>
                <a:gd name="connsiteX491" fmla="*/ 184596 w 533400"/>
                <a:gd name="connsiteY491" fmla="*/ 223449 h 895350"/>
                <a:gd name="connsiteX492" fmla="*/ 185911 w 533400"/>
                <a:gd name="connsiteY492" fmla="*/ 216507 h 895350"/>
                <a:gd name="connsiteX493" fmla="*/ 192597 w 533400"/>
                <a:gd name="connsiteY493" fmla="*/ 215230 h 895350"/>
                <a:gd name="connsiteX494" fmla="*/ 195226 w 533400"/>
                <a:gd name="connsiteY494" fmla="*/ 213509 h 895350"/>
                <a:gd name="connsiteX495" fmla="*/ 197169 w 533400"/>
                <a:gd name="connsiteY495" fmla="*/ 215286 h 895350"/>
                <a:gd name="connsiteX496" fmla="*/ 199570 w 533400"/>
                <a:gd name="connsiteY496" fmla="*/ 211843 h 895350"/>
                <a:gd name="connsiteX497" fmla="*/ 200770 w 533400"/>
                <a:gd name="connsiteY497" fmla="*/ 207290 h 895350"/>
                <a:gd name="connsiteX498" fmla="*/ 199913 w 533400"/>
                <a:gd name="connsiteY498" fmla="*/ 204902 h 895350"/>
                <a:gd name="connsiteX499" fmla="*/ 203113 w 533400"/>
                <a:gd name="connsiteY499" fmla="*/ 202070 h 895350"/>
                <a:gd name="connsiteX500" fmla="*/ 207571 w 533400"/>
                <a:gd name="connsiteY500" fmla="*/ 206679 h 895350"/>
                <a:gd name="connsiteX501" fmla="*/ 217801 w 533400"/>
                <a:gd name="connsiteY501" fmla="*/ 209067 h 895350"/>
                <a:gd name="connsiteX502" fmla="*/ 221687 w 533400"/>
                <a:gd name="connsiteY502" fmla="*/ 211510 h 895350"/>
                <a:gd name="connsiteX503" fmla="*/ 230717 w 533400"/>
                <a:gd name="connsiteY503" fmla="*/ 213953 h 895350"/>
                <a:gd name="connsiteX504" fmla="*/ 231745 w 533400"/>
                <a:gd name="connsiteY504" fmla="*/ 220061 h 895350"/>
                <a:gd name="connsiteX505" fmla="*/ 234775 w 533400"/>
                <a:gd name="connsiteY505" fmla="*/ 224670 h 895350"/>
                <a:gd name="connsiteX506" fmla="*/ 233574 w 533400"/>
                <a:gd name="connsiteY506" fmla="*/ 227891 h 895350"/>
                <a:gd name="connsiteX507" fmla="*/ 234717 w 533400"/>
                <a:gd name="connsiteY507" fmla="*/ 230112 h 895350"/>
                <a:gd name="connsiteX508" fmla="*/ 237518 w 533400"/>
                <a:gd name="connsiteY508" fmla="*/ 229779 h 895350"/>
                <a:gd name="connsiteX509" fmla="*/ 244833 w 533400"/>
                <a:gd name="connsiteY509" fmla="*/ 233333 h 895350"/>
                <a:gd name="connsiteX510" fmla="*/ 250377 w 533400"/>
                <a:gd name="connsiteY510" fmla="*/ 231445 h 895350"/>
                <a:gd name="connsiteX511" fmla="*/ 251463 w 533400"/>
                <a:gd name="connsiteY511" fmla="*/ 229390 h 895350"/>
                <a:gd name="connsiteX512" fmla="*/ 255234 w 533400"/>
                <a:gd name="connsiteY512" fmla="*/ 228224 h 895350"/>
                <a:gd name="connsiteX513" fmla="*/ 259578 w 533400"/>
                <a:gd name="connsiteY513" fmla="*/ 229279 h 895350"/>
                <a:gd name="connsiteX514" fmla="*/ 260321 w 533400"/>
                <a:gd name="connsiteY514" fmla="*/ 231167 h 895350"/>
                <a:gd name="connsiteX515" fmla="*/ 271579 w 533400"/>
                <a:gd name="connsiteY515" fmla="*/ 230223 h 895350"/>
                <a:gd name="connsiteX516" fmla="*/ 277409 w 533400"/>
                <a:gd name="connsiteY516" fmla="*/ 226780 h 895350"/>
                <a:gd name="connsiteX517" fmla="*/ 281809 w 533400"/>
                <a:gd name="connsiteY517" fmla="*/ 225281 h 895350"/>
                <a:gd name="connsiteX518" fmla="*/ 290668 w 533400"/>
                <a:gd name="connsiteY518" fmla="*/ 229835 h 895350"/>
                <a:gd name="connsiteX519" fmla="*/ 297297 w 533400"/>
                <a:gd name="connsiteY519" fmla="*/ 227780 h 895350"/>
                <a:gd name="connsiteX520" fmla="*/ 299240 w 533400"/>
                <a:gd name="connsiteY520" fmla="*/ 226114 h 895350"/>
                <a:gd name="connsiteX521" fmla="*/ 304555 w 533400"/>
                <a:gd name="connsiteY521" fmla="*/ 226114 h 895350"/>
                <a:gd name="connsiteX522" fmla="*/ 305870 w 533400"/>
                <a:gd name="connsiteY522" fmla="*/ 224170 h 895350"/>
                <a:gd name="connsiteX523" fmla="*/ 305184 w 533400"/>
                <a:gd name="connsiteY523" fmla="*/ 216618 h 895350"/>
                <a:gd name="connsiteX524" fmla="*/ 306613 w 533400"/>
                <a:gd name="connsiteY524" fmla="*/ 214342 h 895350"/>
                <a:gd name="connsiteX525" fmla="*/ 305870 w 533400"/>
                <a:gd name="connsiteY525" fmla="*/ 203902 h 895350"/>
                <a:gd name="connsiteX526" fmla="*/ 306441 w 533400"/>
                <a:gd name="connsiteY526" fmla="*/ 196739 h 895350"/>
                <a:gd name="connsiteX527" fmla="*/ 309127 w 533400"/>
                <a:gd name="connsiteY527" fmla="*/ 190242 h 895350"/>
                <a:gd name="connsiteX528" fmla="*/ 306384 w 533400"/>
                <a:gd name="connsiteY528" fmla="*/ 183301 h 895350"/>
                <a:gd name="connsiteX529" fmla="*/ 309470 w 533400"/>
                <a:gd name="connsiteY529" fmla="*/ 183079 h 895350"/>
                <a:gd name="connsiteX530" fmla="*/ 314328 w 533400"/>
                <a:gd name="connsiteY530" fmla="*/ 187299 h 895350"/>
                <a:gd name="connsiteX531" fmla="*/ 315300 w 533400"/>
                <a:gd name="connsiteY531" fmla="*/ 191519 h 895350"/>
                <a:gd name="connsiteX532" fmla="*/ 319129 w 533400"/>
                <a:gd name="connsiteY532" fmla="*/ 198072 h 895350"/>
                <a:gd name="connsiteX533" fmla="*/ 322786 w 533400"/>
                <a:gd name="connsiteY533" fmla="*/ 196961 h 895350"/>
                <a:gd name="connsiteX534" fmla="*/ 323586 w 533400"/>
                <a:gd name="connsiteY534" fmla="*/ 193185 h 895350"/>
                <a:gd name="connsiteX535" fmla="*/ 326901 w 533400"/>
                <a:gd name="connsiteY535" fmla="*/ 192297 h 895350"/>
                <a:gd name="connsiteX536" fmla="*/ 328673 w 533400"/>
                <a:gd name="connsiteY536" fmla="*/ 186411 h 895350"/>
                <a:gd name="connsiteX537" fmla="*/ 331645 w 533400"/>
                <a:gd name="connsiteY537" fmla="*/ 186244 h 895350"/>
                <a:gd name="connsiteX538" fmla="*/ 329873 w 533400"/>
                <a:gd name="connsiteY538" fmla="*/ 182468 h 895350"/>
                <a:gd name="connsiteX539" fmla="*/ 331588 w 533400"/>
                <a:gd name="connsiteY539" fmla="*/ 178192 h 895350"/>
                <a:gd name="connsiteX540" fmla="*/ 321872 w 533400"/>
                <a:gd name="connsiteY540" fmla="*/ 170696 h 895350"/>
                <a:gd name="connsiteX541" fmla="*/ 319472 w 533400"/>
                <a:gd name="connsiteY541" fmla="*/ 164477 h 895350"/>
                <a:gd name="connsiteX542" fmla="*/ 322958 w 533400"/>
                <a:gd name="connsiteY542" fmla="*/ 160035 h 895350"/>
                <a:gd name="connsiteX543" fmla="*/ 321643 w 533400"/>
                <a:gd name="connsiteY543" fmla="*/ 157702 h 895350"/>
                <a:gd name="connsiteX544" fmla="*/ 325873 w 533400"/>
                <a:gd name="connsiteY544" fmla="*/ 146541 h 895350"/>
                <a:gd name="connsiteX545" fmla="*/ 329930 w 533400"/>
                <a:gd name="connsiteY545" fmla="*/ 143487 h 895350"/>
                <a:gd name="connsiteX546" fmla="*/ 330216 w 533400"/>
                <a:gd name="connsiteY546" fmla="*/ 137712 h 895350"/>
                <a:gd name="connsiteX547" fmla="*/ 337131 w 533400"/>
                <a:gd name="connsiteY547" fmla="*/ 132214 h 895350"/>
                <a:gd name="connsiteX548" fmla="*/ 341475 w 533400"/>
                <a:gd name="connsiteY548" fmla="*/ 127661 h 895350"/>
                <a:gd name="connsiteX549" fmla="*/ 343418 w 533400"/>
                <a:gd name="connsiteY549" fmla="*/ 123608 h 895350"/>
                <a:gd name="connsiteX550" fmla="*/ 350847 w 533400"/>
                <a:gd name="connsiteY550" fmla="*/ 115278 h 895350"/>
                <a:gd name="connsiteX551" fmla="*/ 355934 w 533400"/>
                <a:gd name="connsiteY551" fmla="*/ 118277 h 895350"/>
                <a:gd name="connsiteX552" fmla="*/ 359248 w 533400"/>
                <a:gd name="connsiteY552" fmla="*/ 114723 h 895350"/>
                <a:gd name="connsiteX553" fmla="*/ 355705 w 533400"/>
                <a:gd name="connsiteY553" fmla="*/ 110836 h 895350"/>
                <a:gd name="connsiteX554" fmla="*/ 356620 w 533400"/>
                <a:gd name="connsiteY554" fmla="*/ 105949 h 895350"/>
                <a:gd name="connsiteX555" fmla="*/ 362678 w 533400"/>
                <a:gd name="connsiteY555" fmla="*/ 103673 h 895350"/>
                <a:gd name="connsiteX556" fmla="*/ 366392 w 533400"/>
                <a:gd name="connsiteY556" fmla="*/ 96287 h 895350"/>
                <a:gd name="connsiteX557" fmla="*/ 372622 w 533400"/>
                <a:gd name="connsiteY557" fmla="*/ 90235 h 895350"/>
                <a:gd name="connsiteX558" fmla="*/ 376165 w 533400"/>
                <a:gd name="connsiteY558" fmla="*/ 93566 h 895350"/>
                <a:gd name="connsiteX559" fmla="*/ 383080 w 533400"/>
                <a:gd name="connsiteY559" fmla="*/ 87736 h 895350"/>
                <a:gd name="connsiteX560" fmla="*/ 387538 w 533400"/>
                <a:gd name="connsiteY560" fmla="*/ 78962 h 895350"/>
                <a:gd name="connsiteX561" fmla="*/ 388738 w 533400"/>
                <a:gd name="connsiteY561" fmla="*/ 74187 h 895350"/>
                <a:gd name="connsiteX562" fmla="*/ 386909 w 533400"/>
                <a:gd name="connsiteY562" fmla="*/ 72576 h 895350"/>
                <a:gd name="connsiteX563" fmla="*/ 392453 w 533400"/>
                <a:gd name="connsiteY563" fmla="*/ 68190 h 895350"/>
                <a:gd name="connsiteX564" fmla="*/ 395882 w 533400"/>
                <a:gd name="connsiteY564" fmla="*/ 63525 h 895350"/>
                <a:gd name="connsiteX565" fmla="*/ 398797 w 533400"/>
                <a:gd name="connsiteY565" fmla="*/ 61526 h 895350"/>
                <a:gd name="connsiteX566" fmla="*/ 404169 w 533400"/>
                <a:gd name="connsiteY566" fmla="*/ 55696 h 895350"/>
                <a:gd name="connsiteX567" fmla="*/ 407827 w 533400"/>
                <a:gd name="connsiteY567" fmla="*/ 57972 h 895350"/>
                <a:gd name="connsiteX568" fmla="*/ 410741 w 533400"/>
                <a:gd name="connsiteY568" fmla="*/ 57584 h 895350"/>
                <a:gd name="connsiteX569" fmla="*/ 408112 w 533400"/>
                <a:gd name="connsiteY569" fmla="*/ 53530 h 895350"/>
                <a:gd name="connsiteX570" fmla="*/ 414342 w 533400"/>
                <a:gd name="connsiteY570" fmla="*/ 47477 h 895350"/>
                <a:gd name="connsiteX571" fmla="*/ 406055 w 533400"/>
                <a:gd name="connsiteY571" fmla="*/ 41258 h 895350"/>
                <a:gd name="connsiteX572" fmla="*/ 408912 w 533400"/>
                <a:gd name="connsiteY572" fmla="*/ 37871 h 895350"/>
                <a:gd name="connsiteX573" fmla="*/ 414456 w 533400"/>
                <a:gd name="connsiteY573" fmla="*/ 45034 h 895350"/>
                <a:gd name="connsiteX574" fmla="*/ 421771 w 533400"/>
                <a:gd name="connsiteY574" fmla="*/ 44534 h 895350"/>
                <a:gd name="connsiteX575" fmla="*/ 428115 w 533400"/>
                <a:gd name="connsiteY575" fmla="*/ 40536 h 895350"/>
                <a:gd name="connsiteX576" fmla="*/ 438173 w 533400"/>
                <a:gd name="connsiteY576" fmla="*/ 36760 h 895350"/>
                <a:gd name="connsiteX577" fmla="*/ 435030 w 533400"/>
                <a:gd name="connsiteY577" fmla="*/ 27876 h 895350"/>
                <a:gd name="connsiteX578" fmla="*/ 432973 w 533400"/>
                <a:gd name="connsiteY578" fmla="*/ 24044 h 895350"/>
                <a:gd name="connsiteX579" fmla="*/ 430630 w 533400"/>
                <a:gd name="connsiteY579" fmla="*/ 23489 h 895350"/>
                <a:gd name="connsiteX580" fmla="*/ 429601 w 533400"/>
                <a:gd name="connsiteY580" fmla="*/ 18547 h 895350"/>
                <a:gd name="connsiteX581" fmla="*/ 432116 w 533400"/>
                <a:gd name="connsiteY581" fmla="*/ 15992 h 895350"/>
                <a:gd name="connsiteX582" fmla="*/ 440574 w 533400"/>
                <a:gd name="connsiteY582" fmla="*/ 19657 h 895350"/>
                <a:gd name="connsiteX583" fmla="*/ 441888 w 533400"/>
                <a:gd name="connsiteY583" fmla="*/ 21656 h 895350"/>
                <a:gd name="connsiteX584" fmla="*/ 453718 w 533400"/>
                <a:gd name="connsiteY584" fmla="*/ 33262 h 895350"/>
                <a:gd name="connsiteX585" fmla="*/ 457833 w 533400"/>
                <a:gd name="connsiteY585" fmla="*/ 29542 h 895350"/>
                <a:gd name="connsiteX586" fmla="*/ 458290 w 533400"/>
                <a:gd name="connsiteY586" fmla="*/ 24766 h 895350"/>
                <a:gd name="connsiteX587" fmla="*/ 462748 w 533400"/>
                <a:gd name="connsiteY587" fmla="*/ 27209 h 895350"/>
                <a:gd name="connsiteX588" fmla="*/ 466577 w 533400"/>
                <a:gd name="connsiteY588" fmla="*/ 24544 h 895350"/>
                <a:gd name="connsiteX589" fmla="*/ 469892 w 533400"/>
                <a:gd name="connsiteY589" fmla="*/ 28375 h 895350"/>
                <a:gd name="connsiteX590" fmla="*/ 470521 w 533400"/>
                <a:gd name="connsiteY590" fmla="*/ 32096 h 895350"/>
                <a:gd name="connsiteX591" fmla="*/ 473321 w 533400"/>
                <a:gd name="connsiteY591" fmla="*/ 36538 h 895350"/>
                <a:gd name="connsiteX592" fmla="*/ 476064 w 533400"/>
                <a:gd name="connsiteY592" fmla="*/ 38482 h 895350"/>
                <a:gd name="connsiteX593" fmla="*/ 483151 w 533400"/>
                <a:gd name="connsiteY593" fmla="*/ 37649 h 895350"/>
                <a:gd name="connsiteX594" fmla="*/ 485837 w 533400"/>
                <a:gd name="connsiteY594" fmla="*/ 33651 h 895350"/>
                <a:gd name="connsiteX595" fmla="*/ 486466 w 533400"/>
                <a:gd name="connsiteY595" fmla="*/ 28653 h 895350"/>
                <a:gd name="connsiteX596" fmla="*/ 490581 w 533400"/>
                <a:gd name="connsiteY596" fmla="*/ 23933 h 895350"/>
                <a:gd name="connsiteX597" fmla="*/ 498639 w 533400"/>
                <a:gd name="connsiteY597" fmla="*/ 11161 h 895350"/>
                <a:gd name="connsiteX598" fmla="*/ 500639 w 533400"/>
                <a:gd name="connsiteY598" fmla="*/ 9384 h 895350"/>
                <a:gd name="connsiteX599" fmla="*/ 506925 w 533400"/>
                <a:gd name="connsiteY599" fmla="*/ 8163 h 895350"/>
                <a:gd name="connsiteX600" fmla="*/ 512355 w 533400"/>
                <a:gd name="connsiteY600" fmla="*/ 4220 h 895350"/>
                <a:gd name="connsiteX601" fmla="*/ 520127 w 533400"/>
                <a:gd name="connsiteY601" fmla="*/ 3332 h 895350"/>
                <a:gd name="connsiteX602" fmla="*/ 523442 w 533400"/>
                <a:gd name="connsiteY602" fmla="*/ 0 h 895350"/>
                <a:gd name="connsiteX603" fmla="*/ 525099 w 533400"/>
                <a:gd name="connsiteY603" fmla="*/ 2166 h 895350"/>
                <a:gd name="connsiteX604" fmla="*/ 524528 w 533400"/>
                <a:gd name="connsiteY604" fmla="*/ 6719 h 895350"/>
                <a:gd name="connsiteX605" fmla="*/ 520527 w 533400"/>
                <a:gd name="connsiteY605" fmla="*/ 10773 h 895350"/>
                <a:gd name="connsiteX606" fmla="*/ 520527 w 533400"/>
                <a:gd name="connsiteY606" fmla="*/ 13771 h 895350"/>
                <a:gd name="connsiteX607" fmla="*/ 516184 w 533400"/>
                <a:gd name="connsiteY607" fmla="*/ 16770 h 895350"/>
                <a:gd name="connsiteX608" fmla="*/ 516698 w 533400"/>
                <a:gd name="connsiteY608" fmla="*/ 22378 h 895350"/>
                <a:gd name="connsiteX609" fmla="*/ 519842 w 533400"/>
                <a:gd name="connsiteY609" fmla="*/ 22267 h 895350"/>
                <a:gd name="connsiteX610" fmla="*/ 518870 w 533400"/>
                <a:gd name="connsiteY610" fmla="*/ 25377 h 895350"/>
                <a:gd name="connsiteX611" fmla="*/ 522413 w 533400"/>
                <a:gd name="connsiteY611" fmla="*/ 26543 h 895350"/>
                <a:gd name="connsiteX612" fmla="*/ 525500 w 533400"/>
                <a:gd name="connsiteY612" fmla="*/ 26987 h 895350"/>
                <a:gd name="connsiteX613" fmla="*/ 525157 w 533400"/>
                <a:gd name="connsiteY613" fmla="*/ 29875 h 895350"/>
                <a:gd name="connsiteX614" fmla="*/ 528014 w 533400"/>
                <a:gd name="connsiteY614" fmla="*/ 28320 h 895350"/>
                <a:gd name="connsiteX615" fmla="*/ 527386 w 533400"/>
                <a:gd name="connsiteY615" fmla="*/ 31263 h 895350"/>
                <a:gd name="connsiteX616" fmla="*/ 529500 w 533400"/>
                <a:gd name="connsiteY616" fmla="*/ 33873 h 895350"/>
                <a:gd name="connsiteX617" fmla="*/ 533729 w 533400"/>
                <a:gd name="connsiteY617" fmla="*/ 34206 h 895350"/>
                <a:gd name="connsiteX618" fmla="*/ 530529 w 533400"/>
                <a:gd name="connsiteY618" fmla="*/ 39648 h 895350"/>
                <a:gd name="connsiteX619" fmla="*/ 531100 w 533400"/>
                <a:gd name="connsiteY619" fmla="*/ 41203 h 895350"/>
                <a:gd name="connsiteX620" fmla="*/ 525900 w 533400"/>
                <a:gd name="connsiteY620" fmla="*/ 52142 h 895350"/>
                <a:gd name="connsiteX621" fmla="*/ 526871 w 533400"/>
                <a:gd name="connsiteY621" fmla="*/ 54252 h 895350"/>
                <a:gd name="connsiteX622" fmla="*/ 524414 w 533400"/>
                <a:gd name="connsiteY622" fmla="*/ 58361 h 895350"/>
                <a:gd name="connsiteX623" fmla="*/ 523556 w 533400"/>
                <a:gd name="connsiteY623" fmla="*/ 62692 h 895350"/>
                <a:gd name="connsiteX624" fmla="*/ 519499 w 533400"/>
                <a:gd name="connsiteY624" fmla="*/ 66801 h 895350"/>
                <a:gd name="connsiteX625" fmla="*/ 514298 w 533400"/>
                <a:gd name="connsiteY625" fmla="*/ 67968 h 895350"/>
                <a:gd name="connsiteX626" fmla="*/ 510583 w 533400"/>
                <a:gd name="connsiteY626" fmla="*/ 70577 h 895350"/>
                <a:gd name="connsiteX627" fmla="*/ 508926 w 533400"/>
                <a:gd name="connsiteY627" fmla="*/ 73965 h 895350"/>
                <a:gd name="connsiteX628" fmla="*/ 511669 w 533400"/>
                <a:gd name="connsiteY628" fmla="*/ 78407 h 895350"/>
                <a:gd name="connsiteX629" fmla="*/ 512298 w 533400"/>
                <a:gd name="connsiteY629" fmla="*/ 83516 h 895350"/>
                <a:gd name="connsiteX630" fmla="*/ 510355 w 533400"/>
                <a:gd name="connsiteY630" fmla="*/ 86126 h 895350"/>
                <a:gd name="connsiteX631" fmla="*/ 511612 w 533400"/>
                <a:gd name="connsiteY631" fmla="*/ 88569 h 895350"/>
                <a:gd name="connsiteX632" fmla="*/ 507497 w 533400"/>
                <a:gd name="connsiteY632" fmla="*/ 99508 h 895350"/>
                <a:gd name="connsiteX633" fmla="*/ 502868 w 533400"/>
                <a:gd name="connsiteY633" fmla="*/ 105616 h 895350"/>
                <a:gd name="connsiteX634" fmla="*/ 502982 w 533400"/>
                <a:gd name="connsiteY634" fmla="*/ 109226 h 895350"/>
                <a:gd name="connsiteX635" fmla="*/ 499667 w 533400"/>
                <a:gd name="connsiteY635" fmla="*/ 114834 h 895350"/>
                <a:gd name="connsiteX636" fmla="*/ 501325 w 533400"/>
                <a:gd name="connsiteY636" fmla="*/ 119554 h 895350"/>
                <a:gd name="connsiteX637" fmla="*/ 503325 w 533400"/>
                <a:gd name="connsiteY637" fmla="*/ 120165 h 895350"/>
                <a:gd name="connsiteX638" fmla="*/ 502182 w 533400"/>
                <a:gd name="connsiteY638" fmla="*/ 127384 h 895350"/>
                <a:gd name="connsiteX639" fmla="*/ 498753 w 533400"/>
                <a:gd name="connsiteY639" fmla="*/ 128661 h 895350"/>
                <a:gd name="connsiteX640" fmla="*/ 499096 w 533400"/>
                <a:gd name="connsiteY640" fmla="*/ 135380 h 895350"/>
                <a:gd name="connsiteX641" fmla="*/ 495953 w 533400"/>
                <a:gd name="connsiteY641" fmla="*/ 136990 h 895350"/>
                <a:gd name="connsiteX642" fmla="*/ 491895 w 533400"/>
                <a:gd name="connsiteY642" fmla="*/ 135380 h 895350"/>
                <a:gd name="connsiteX643" fmla="*/ 490123 w 533400"/>
                <a:gd name="connsiteY643" fmla="*/ 136879 h 895350"/>
                <a:gd name="connsiteX644" fmla="*/ 487266 w 533400"/>
                <a:gd name="connsiteY644" fmla="*/ 145708 h 895350"/>
                <a:gd name="connsiteX645" fmla="*/ 483037 w 533400"/>
                <a:gd name="connsiteY645" fmla="*/ 147263 h 895350"/>
                <a:gd name="connsiteX646" fmla="*/ 479322 w 533400"/>
                <a:gd name="connsiteY646" fmla="*/ 152538 h 895350"/>
                <a:gd name="connsiteX647" fmla="*/ 473778 w 533400"/>
                <a:gd name="connsiteY647" fmla="*/ 152594 h 895350"/>
                <a:gd name="connsiteX648" fmla="*/ 471549 w 533400"/>
                <a:gd name="connsiteY648" fmla="*/ 153871 h 895350"/>
                <a:gd name="connsiteX649" fmla="*/ 470463 w 533400"/>
                <a:gd name="connsiteY649" fmla="*/ 163588 h 895350"/>
                <a:gd name="connsiteX650" fmla="*/ 466977 w 533400"/>
                <a:gd name="connsiteY650" fmla="*/ 163977 h 895350"/>
                <a:gd name="connsiteX651" fmla="*/ 465206 w 533400"/>
                <a:gd name="connsiteY651" fmla="*/ 166309 h 895350"/>
                <a:gd name="connsiteX652" fmla="*/ 466177 w 533400"/>
                <a:gd name="connsiteY652" fmla="*/ 173528 h 895350"/>
                <a:gd name="connsiteX653" fmla="*/ 464520 w 533400"/>
                <a:gd name="connsiteY653" fmla="*/ 177415 h 895350"/>
                <a:gd name="connsiteX654" fmla="*/ 465091 w 533400"/>
                <a:gd name="connsiteY654" fmla="*/ 187410 h 895350"/>
                <a:gd name="connsiteX655" fmla="*/ 466977 w 533400"/>
                <a:gd name="connsiteY655" fmla="*/ 190076 h 895350"/>
                <a:gd name="connsiteX656" fmla="*/ 466463 w 533400"/>
                <a:gd name="connsiteY656" fmla="*/ 194240 h 895350"/>
                <a:gd name="connsiteX657" fmla="*/ 473092 w 533400"/>
                <a:gd name="connsiteY657" fmla="*/ 198127 h 895350"/>
                <a:gd name="connsiteX658" fmla="*/ 481094 w 533400"/>
                <a:gd name="connsiteY658" fmla="*/ 213620 h 895350"/>
                <a:gd name="connsiteX659" fmla="*/ 486237 w 533400"/>
                <a:gd name="connsiteY659" fmla="*/ 215952 h 895350"/>
                <a:gd name="connsiteX660" fmla="*/ 487609 w 533400"/>
                <a:gd name="connsiteY660" fmla="*/ 219950 h 895350"/>
                <a:gd name="connsiteX661" fmla="*/ 484465 w 533400"/>
                <a:gd name="connsiteY661" fmla="*/ 220839 h 895350"/>
                <a:gd name="connsiteX662" fmla="*/ 483494 w 533400"/>
                <a:gd name="connsiteY662" fmla="*/ 223560 h 895350"/>
                <a:gd name="connsiteX663" fmla="*/ 489895 w 533400"/>
                <a:gd name="connsiteY663" fmla="*/ 226447 h 895350"/>
                <a:gd name="connsiteX664" fmla="*/ 491552 w 533400"/>
                <a:gd name="connsiteY664" fmla="*/ 230001 h 895350"/>
                <a:gd name="connsiteX665" fmla="*/ 488809 w 533400"/>
                <a:gd name="connsiteY665" fmla="*/ 231278 h 895350"/>
                <a:gd name="connsiteX666" fmla="*/ 489552 w 533400"/>
                <a:gd name="connsiteY666" fmla="*/ 236553 h 895350"/>
                <a:gd name="connsiteX667" fmla="*/ 491723 w 533400"/>
                <a:gd name="connsiteY667" fmla="*/ 240774 h 895350"/>
                <a:gd name="connsiteX668" fmla="*/ 489495 w 533400"/>
                <a:gd name="connsiteY668" fmla="*/ 243161 h 895350"/>
                <a:gd name="connsiteX669" fmla="*/ 488409 w 533400"/>
                <a:gd name="connsiteY669" fmla="*/ 250602 h 895350"/>
                <a:gd name="connsiteX670" fmla="*/ 486637 w 533400"/>
                <a:gd name="connsiteY670" fmla="*/ 253545 h 895350"/>
                <a:gd name="connsiteX671" fmla="*/ 477721 w 533400"/>
                <a:gd name="connsiteY671" fmla="*/ 255211 h 895350"/>
                <a:gd name="connsiteX672" fmla="*/ 476464 w 533400"/>
                <a:gd name="connsiteY672" fmla="*/ 262485 h 895350"/>
                <a:gd name="connsiteX673" fmla="*/ 477493 w 533400"/>
                <a:gd name="connsiteY673" fmla="*/ 263985 h 895350"/>
                <a:gd name="connsiteX674" fmla="*/ 482465 w 533400"/>
                <a:gd name="connsiteY674" fmla="*/ 265206 h 895350"/>
                <a:gd name="connsiteX675" fmla="*/ 480922 w 533400"/>
                <a:gd name="connsiteY675" fmla="*/ 268927 h 895350"/>
                <a:gd name="connsiteX676" fmla="*/ 482008 w 533400"/>
                <a:gd name="connsiteY676" fmla="*/ 272481 h 895350"/>
                <a:gd name="connsiteX677" fmla="*/ 479379 w 533400"/>
                <a:gd name="connsiteY677" fmla="*/ 273091 h 895350"/>
                <a:gd name="connsiteX678" fmla="*/ 478407 w 533400"/>
                <a:gd name="connsiteY678" fmla="*/ 276034 h 895350"/>
                <a:gd name="connsiteX679" fmla="*/ 472750 w 533400"/>
                <a:gd name="connsiteY679" fmla="*/ 284142 h 895350"/>
                <a:gd name="connsiteX680" fmla="*/ 467606 w 533400"/>
                <a:gd name="connsiteY680" fmla="*/ 289861 h 895350"/>
                <a:gd name="connsiteX681" fmla="*/ 467663 w 533400"/>
                <a:gd name="connsiteY681" fmla="*/ 292526 h 895350"/>
                <a:gd name="connsiteX682" fmla="*/ 463948 w 533400"/>
                <a:gd name="connsiteY682" fmla="*/ 295803 h 895350"/>
                <a:gd name="connsiteX683" fmla="*/ 460691 w 533400"/>
                <a:gd name="connsiteY683" fmla="*/ 300689 h 895350"/>
                <a:gd name="connsiteX684" fmla="*/ 456690 w 533400"/>
                <a:gd name="connsiteY684" fmla="*/ 302744 h 895350"/>
                <a:gd name="connsiteX685" fmla="*/ 457547 w 533400"/>
                <a:gd name="connsiteY685" fmla="*/ 304910 h 895350"/>
                <a:gd name="connsiteX686" fmla="*/ 453490 w 533400"/>
                <a:gd name="connsiteY686" fmla="*/ 303355 h 895350"/>
                <a:gd name="connsiteX687" fmla="*/ 453376 w 533400"/>
                <a:gd name="connsiteY687" fmla="*/ 305631 h 895350"/>
                <a:gd name="connsiteX688" fmla="*/ 457319 w 533400"/>
                <a:gd name="connsiteY688" fmla="*/ 310129 h 895350"/>
                <a:gd name="connsiteX689" fmla="*/ 455890 w 533400"/>
                <a:gd name="connsiteY689" fmla="*/ 318403 h 895350"/>
                <a:gd name="connsiteX690" fmla="*/ 452861 w 533400"/>
                <a:gd name="connsiteY690" fmla="*/ 319569 h 895350"/>
                <a:gd name="connsiteX691" fmla="*/ 457319 w 533400"/>
                <a:gd name="connsiteY691" fmla="*/ 322679 h 895350"/>
                <a:gd name="connsiteX692" fmla="*/ 455719 w 533400"/>
                <a:gd name="connsiteY692" fmla="*/ 326233 h 895350"/>
                <a:gd name="connsiteX693" fmla="*/ 457262 w 533400"/>
                <a:gd name="connsiteY693" fmla="*/ 327010 h 895350"/>
                <a:gd name="connsiteX694" fmla="*/ 455776 w 533400"/>
                <a:gd name="connsiteY694" fmla="*/ 331897 h 895350"/>
                <a:gd name="connsiteX695" fmla="*/ 459433 w 533400"/>
                <a:gd name="connsiteY695" fmla="*/ 336339 h 895350"/>
                <a:gd name="connsiteX696" fmla="*/ 458633 w 533400"/>
                <a:gd name="connsiteY696" fmla="*/ 342336 h 895350"/>
                <a:gd name="connsiteX697" fmla="*/ 455318 w 533400"/>
                <a:gd name="connsiteY697" fmla="*/ 341003 h 895350"/>
                <a:gd name="connsiteX698" fmla="*/ 454576 w 533400"/>
                <a:gd name="connsiteY698" fmla="*/ 343391 h 895350"/>
                <a:gd name="connsiteX699" fmla="*/ 457547 w 533400"/>
                <a:gd name="connsiteY699" fmla="*/ 345612 h 895350"/>
                <a:gd name="connsiteX700" fmla="*/ 459491 w 533400"/>
                <a:gd name="connsiteY700" fmla="*/ 349833 h 895350"/>
                <a:gd name="connsiteX701" fmla="*/ 464063 w 533400"/>
                <a:gd name="connsiteY701" fmla="*/ 354330 h 895350"/>
                <a:gd name="connsiteX702" fmla="*/ 463320 w 533400"/>
                <a:gd name="connsiteY702" fmla="*/ 357273 h 895350"/>
                <a:gd name="connsiteX703" fmla="*/ 464691 w 533400"/>
                <a:gd name="connsiteY703" fmla="*/ 365158 h 895350"/>
                <a:gd name="connsiteX704" fmla="*/ 461834 w 533400"/>
                <a:gd name="connsiteY704" fmla="*/ 369212 h 895350"/>
                <a:gd name="connsiteX705" fmla="*/ 463377 w 533400"/>
                <a:gd name="connsiteY705" fmla="*/ 371877 h 895350"/>
                <a:gd name="connsiteX706" fmla="*/ 463148 w 533400"/>
                <a:gd name="connsiteY706" fmla="*/ 376042 h 895350"/>
                <a:gd name="connsiteX707" fmla="*/ 460634 w 533400"/>
                <a:gd name="connsiteY707" fmla="*/ 383650 h 895350"/>
                <a:gd name="connsiteX708" fmla="*/ 461948 w 533400"/>
                <a:gd name="connsiteY708" fmla="*/ 386093 h 895350"/>
                <a:gd name="connsiteX709" fmla="*/ 461948 w 533400"/>
                <a:gd name="connsiteY709" fmla="*/ 392812 h 895350"/>
                <a:gd name="connsiteX710" fmla="*/ 460291 w 533400"/>
                <a:gd name="connsiteY710" fmla="*/ 395311 h 895350"/>
                <a:gd name="connsiteX711" fmla="*/ 459433 w 533400"/>
                <a:gd name="connsiteY711" fmla="*/ 402474 h 895350"/>
                <a:gd name="connsiteX712" fmla="*/ 461377 w 533400"/>
                <a:gd name="connsiteY712" fmla="*/ 412747 h 895350"/>
                <a:gd name="connsiteX713" fmla="*/ 463605 w 533400"/>
                <a:gd name="connsiteY713" fmla="*/ 417356 h 895350"/>
                <a:gd name="connsiteX714" fmla="*/ 463662 w 533400"/>
                <a:gd name="connsiteY714" fmla="*/ 422020 h 895350"/>
                <a:gd name="connsiteX715" fmla="*/ 465891 w 533400"/>
                <a:gd name="connsiteY715" fmla="*/ 424575 h 895350"/>
                <a:gd name="connsiteX716" fmla="*/ 464577 w 533400"/>
                <a:gd name="connsiteY716" fmla="*/ 427351 h 895350"/>
                <a:gd name="connsiteX717" fmla="*/ 465891 w 533400"/>
                <a:gd name="connsiteY717" fmla="*/ 430683 h 895350"/>
                <a:gd name="connsiteX718" fmla="*/ 465434 w 533400"/>
                <a:gd name="connsiteY718" fmla="*/ 435125 h 895350"/>
                <a:gd name="connsiteX719" fmla="*/ 468921 w 533400"/>
                <a:gd name="connsiteY719" fmla="*/ 435347 h 895350"/>
                <a:gd name="connsiteX720" fmla="*/ 469035 w 533400"/>
                <a:gd name="connsiteY720" fmla="*/ 439900 h 895350"/>
                <a:gd name="connsiteX721" fmla="*/ 470978 w 533400"/>
                <a:gd name="connsiteY721" fmla="*/ 444176 h 895350"/>
                <a:gd name="connsiteX722" fmla="*/ 471549 w 533400"/>
                <a:gd name="connsiteY722" fmla="*/ 455504 h 895350"/>
                <a:gd name="connsiteX723" fmla="*/ 474521 w 533400"/>
                <a:gd name="connsiteY723" fmla="*/ 463445 h 895350"/>
                <a:gd name="connsiteX724" fmla="*/ 472635 w 533400"/>
                <a:gd name="connsiteY724" fmla="*/ 466832 h 895350"/>
                <a:gd name="connsiteX725" fmla="*/ 470635 w 533400"/>
                <a:gd name="connsiteY725" fmla="*/ 473995 h 895350"/>
                <a:gd name="connsiteX726" fmla="*/ 467263 w 533400"/>
                <a:gd name="connsiteY726" fmla="*/ 477216 h 895350"/>
                <a:gd name="connsiteX727" fmla="*/ 462291 w 533400"/>
                <a:gd name="connsiteY727" fmla="*/ 488322 h 895350"/>
                <a:gd name="connsiteX728" fmla="*/ 459719 w 533400"/>
                <a:gd name="connsiteY728" fmla="*/ 498095 h 895350"/>
                <a:gd name="connsiteX729" fmla="*/ 452747 w 533400"/>
                <a:gd name="connsiteY729" fmla="*/ 506757 h 895350"/>
                <a:gd name="connsiteX730" fmla="*/ 453090 w 533400"/>
                <a:gd name="connsiteY730" fmla="*/ 511422 h 895350"/>
                <a:gd name="connsiteX731" fmla="*/ 451775 w 533400"/>
                <a:gd name="connsiteY731" fmla="*/ 512865 h 895350"/>
                <a:gd name="connsiteX732" fmla="*/ 452633 w 533400"/>
                <a:gd name="connsiteY732" fmla="*/ 520084 h 895350"/>
                <a:gd name="connsiteX733" fmla="*/ 447717 w 533400"/>
                <a:gd name="connsiteY733" fmla="*/ 534744 h 895350"/>
                <a:gd name="connsiteX734" fmla="*/ 442288 w 533400"/>
                <a:gd name="connsiteY734" fmla="*/ 541630 h 895350"/>
                <a:gd name="connsiteX735" fmla="*/ 439373 w 533400"/>
                <a:gd name="connsiteY735" fmla="*/ 548793 h 895350"/>
                <a:gd name="connsiteX736" fmla="*/ 440859 w 533400"/>
                <a:gd name="connsiteY736" fmla="*/ 559177 h 895350"/>
                <a:gd name="connsiteX737" fmla="*/ 440517 w 533400"/>
                <a:gd name="connsiteY737" fmla="*/ 566340 h 895350"/>
                <a:gd name="connsiteX738" fmla="*/ 439259 w 533400"/>
                <a:gd name="connsiteY738" fmla="*/ 570060 h 895350"/>
                <a:gd name="connsiteX739" fmla="*/ 442917 w 533400"/>
                <a:gd name="connsiteY739" fmla="*/ 577168 h 895350"/>
                <a:gd name="connsiteX740" fmla="*/ 445374 w 533400"/>
                <a:gd name="connsiteY740" fmla="*/ 579278 h 895350"/>
                <a:gd name="connsiteX741" fmla="*/ 513212 w 533400"/>
                <a:gd name="connsiteY741" fmla="*/ 706106 h 895350"/>
                <a:gd name="connsiteX742" fmla="*/ 513212 w 533400"/>
                <a:gd name="connsiteY742" fmla="*/ 707272 h 895350"/>
                <a:gd name="connsiteX743" fmla="*/ 512698 w 533400"/>
                <a:gd name="connsiteY743" fmla="*/ 706884 h 895350"/>
                <a:gd name="connsiteX744" fmla="*/ 512755 w 533400"/>
                <a:gd name="connsiteY744" fmla="*/ 706328 h 895350"/>
                <a:gd name="connsiteX745" fmla="*/ 53950 w 533400"/>
                <a:gd name="connsiteY745" fmla="*/ 785291 h 895350"/>
                <a:gd name="connsiteX746" fmla="*/ 53893 w 533400"/>
                <a:gd name="connsiteY746" fmla="*/ 785790 h 895350"/>
                <a:gd name="connsiteX747" fmla="*/ 53436 w 533400"/>
                <a:gd name="connsiteY747" fmla="*/ 785901 h 895350"/>
                <a:gd name="connsiteX748" fmla="*/ 53550 w 533400"/>
                <a:gd name="connsiteY748" fmla="*/ 785291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</a:cxnLst>
              <a:rect l="l" t="t" r="r" b="b"/>
              <a:pathLst>
                <a:path w="533400" h="895350">
                  <a:moveTo>
                    <a:pt x="453147" y="580444"/>
                  </a:moveTo>
                  <a:lnTo>
                    <a:pt x="452004" y="584276"/>
                  </a:lnTo>
                  <a:lnTo>
                    <a:pt x="455490" y="585275"/>
                  </a:lnTo>
                  <a:lnTo>
                    <a:pt x="452518" y="586775"/>
                  </a:lnTo>
                  <a:lnTo>
                    <a:pt x="451432" y="589884"/>
                  </a:lnTo>
                  <a:lnTo>
                    <a:pt x="455376" y="599269"/>
                  </a:lnTo>
                  <a:lnTo>
                    <a:pt x="455376" y="599269"/>
                  </a:lnTo>
                  <a:lnTo>
                    <a:pt x="461891" y="603767"/>
                  </a:lnTo>
                  <a:lnTo>
                    <a:pt x="464691" y="610097"/>
                  </a:lnTo>
                  <a:lnTo>
                    <a:pt x="459891" y="615094"/>
                  </a:lnTo>
                  <a:lnTo>
                    <a:pt x="457719" y="615594"/>
                  </a:lnTo>
                  <a:lnTo>
                    <a:pt x="458748" y="620647"/>
                  </a:lnTo>
                  <a:lnTo>
                    <a:pt x="465091" y="623535"/>
                  </a:lnTo>
                  <a:lnTo>
                    <a:pt x="469149" y="624034"/>
                  </a:lnTo>
                  <a:lnTo>
                    <a:pt x="469720" y="626256"/>
                  </a:lnTo>
                  <a:lnTo>
                    <a:pt x="475664" y="628032"/>
                  </a:lnTo>
                  <a:lnTo>
                    <a:pt x="477550" y="629865"/>
                  </a:lnTo>
                  <a:lnTo>
                    <a:pt x="474921" y="635196"/>
                  </a:lnTo>
                  <a:lnTo>
                    <a:pt x="472864" y="636528"/>
                  </a:lnTo>
                  <a:lnTo>
                    <a:pt x="472464" y="645302"/>
                  </a:lnTo>
                  <a:lnTo>
                    <a:pt x="475550" y="643914"/>
                  </a:lnTo>
                  <a:lnTo>
                    <a:pt x="480236" y="651688"/>
                  </a:lnTo>
                  <a:lnTo>
                    <a:pt x="479722" y="654853"/>
                  </a:lnTo>
                  <a:lnTo>
                    <a:pt x="476179" y="656241"/>
                  </a:lnTo>
                  <a:lnTo>
                    <a:pt x="476293" y="657963"/>
                  </a:lnTo>
                  <a:lnTo>
                    <a:pt x="472464" y="660462"/>
                  </a:lnTo>
                  <a:lnTo>
                    <a:pt x="474750" y="664404"/>
                  </a:lnTo>
                  <a:lnTo>
                    <a:pt x="479436" y="664349"/>
                  </a:lnTo>
                  <a:lnTo>
                    <a:pt x="484065" y="666514"/>
                  </a:lnTo>
                  <a:lnTo>
                    <a:pt x="486751" y="670401"/>
                  </a:lnTo>
                  <a:lnTo>
                    <a:pt x="490523" y="670679"/>
                  </a:lnTo>
                  <a:lnTo>
                    <a:pt x="493781" y="675732"/>
                  </a:lnTo>
                  <a:lnTo>
                    <a:pt x="495153" y="679896"/>
                  </a:lnTo>
                  <a:lnTo>
                    <a:pt x="494410" y="683006"/>
                  </a:lnTo>
                  <a:lnTo>
                    <a:pt x="499496" y="688726"/>
                  </a:lnTo>
                  <a:lnTo>
                    <a:pt x="507668" y="691558"/>
                  </a:lnTo>
                  <a:lnTo>
                    <a:pt x="511098" y="694945"/>
                  </a:lnTo>
                  <a:lnTo>
                    <a:pt x="510983" y="699721"/>
                  </a:lnTo>
                  <a:lnTo>
                    <a:pt x="513212" y="706106"/>
                  </a:lnTo>
                  <a:lnTo>
                    <a:pt x="512755" y="706328"/>
                  </a:lnTo>
                  <a:lnTo>
                    <a:pt x="512698" y="706884"/>
                  </a:lnTo>
                  <a:lnTo>
                    <a:pt x="513212" y="707272"/>
                  </a:lnTo>
                  <a:lnTo>
                    <a:pt x="510412" y="710826"/>
                  </a:lnTo>
                  <a:lnTo>
                    <a:pt x="513155" y="717545"/>
                  </a:lnTo>
                  <a:lnTo>
                    <a:pt x="513155" y="722543"/>
                  </a:lnTo>
                  <a:lnTo>
                    <a:pt x="509326" y="730872"/>
                  </a:lnTo>
                  <a:lnTo>
                    <a:pt x="507097" y="731039"/>
                  </a:lnTo>
                  <a:lnTo>
                    <a:pt x="503497" y="736592"/>
                  </a:lnTo>
                  <a:lnTo>
                    <a:pt x="498239" y="735481"/>
                  </a:lnTo>
                  <a:lnTo>
                    <a:pt x="494867" y="736869"/>
                  </a:lnTo>
                  <a:lnTo>
                    <a:pt x="494467" y="741645"/>
                  </a:lnTo>
                  <a:lnTo>
                    <a:pt x="487837" y="742533"/>
                  </a:lnTo>
                  <a:lnTo>
                    <a:pt x="483151" y="748419"/>
                  </a:lnTo>
                  <a:lnTo>
                    <a:pt x="478350" y="741756"/>
                  </a:lnTo>
                  <a:lnTo>
                    <a:pt x="475836" y="743255"/>
                  </a:lnTo>
                  <a:lnTo>
                    <a:pt x="473092" y="740534"/>
                  </a:lnTo>
                  <a:lnTo>
                    <a:pt x="471549" y="731427"/>
                  </a:lnTo>
                  <a:lnTo>
                    <a:pt x="468178" y="730872"/>
                  </a:lnTo>
                  <a:lnTo>
                    <a:pt x="461662" y="740201"/>
                  </a:lnTo>
                  <a:lnTo>
                    <a:pt x="454918" y="739590"/>
                  </a:lnTo>
                  <a:lnTo>
                    <a:pt x="454918" y="739590"/>
                  </a:lnTo>
                  <a:lnTo>
                    <a:pt x="452518" y="738535"/>
                  </a:lnTo>
                  <a:lnTo>
                    <a:pt x="449318" y="741423"/>
                  </a:lnTo>
                  <a:lnTo>
                    <a:pt x="444460" y="740201"/>
                  </a:lnTo>
                  <a:lnTo>
                    <a:pt x="438231" y="741090"/>
                  </a:lnTo>
                  <a:lnTo>
                    <a:pt x="433258" y="735981"/>
                  </a:lnTo>
                  <a:lnTo>
                    <a:pt x="420857" y="737924"/>
                  </a:lnTo>
                  <a:lnTo>
                    <a:pt x="417885" y="735648"/>
                  </a:lnTo>
                  <a:lnTo>
                    <a:pt x="415485" y="736592"/>
                  </a:lnTo>
                  <a:lnTo>
                    <a:pt x="410227" y="733704"/>
                  </a:lnTo>
                  <a:lnTo>
                    <a:pt x="404226" y="731705"/>
                  </a:lnTo>
                  <a:lnTo>
                    <a:pt x="400626" y="732982"/>
                  </a:lnTo>
                  <a:lnTo>
                    <a:pt x="393139" y="733538"/>
                  </a:lnTo>
                  <a:lnTo>
                    <a:pt x="389481" y="730983"/>
                  </a:lnTo>
                  <a:lnTo>
                    <a:pt x="385481" y="731316"/>
                  </a:lnTo>
                  <a:lnTo>
                    <a:pt x="382680" y="728651"/>
                  </a:lnTo>
                  <a:lnTo>
                    <a:pt x="381480" y="733038"/>
                  </a:lnTo>
                  <a:lnTo>
                    <a:pt x="372907" y="732816"/>
                  </a:lnTo>
                  <a:lnTo>
                    <a:pt x="371422" y="736203"/>
                  </a:lnTo>
                  <a:lnTo>
                    <a:pt x="365878" y="742311"/>
                  </a:lnTo>
                  <a:lnTo>
                    <a:pt x="368621" y="743644"/>
                  </a:lnTo>
                  <a:lnTo>
                    <a:pt x="373650" y="743810"/>
                  </a:lnTo>
                  <a:lnTo>
                    <a:pt x="378623" y="746976"/>
                  </a:lnTo>
                  <a:lnTo>
                    <a:pt x="389024" y="746254"/>
                  </a:lnTo>
                  <a:lnTo>
                    <a:pt x="390510" y="747920"/>
                  </a:lnTo>
                  <a:lnTo>
                    <a:pt x="398911" y="751751"/>
                  </a:lnTo>
                  <a:lnTo>
                    <a:pt x="398054" y="760580"/>
                  </a:lnTo>
                  <a:lnTo>
                    <a:pt x="396111" y="769187"/>
                  </a:lnTo>
                  <a:lnTo>
                    <a:pt x="398454" y="772186"/>
                  </a:lnTo>
                  <a:lnTo>
                    <a:pt x="403826" y="770964"/>
                  </a:lnTo>
                  <a:lnTo>
                    <a:pt x="404683" y="769076"/>
                  </a:lnTo>
                  <a:lnTo>
                    <a:pt x="409370" y="769798"/>
                  </a:lnTo>
                  <a:lnTo>
                    <a:pt x="411198" y="771630"/>
                  </a:lnTo>
                  <a:lnTo>
                    <a:pt x="416914" y="771741"/>
                  </a:lnTo>
                  <a:lnTo>
                    <a:pt x="422743" y="775573"/>
                  </a:lnTo>
                  <a:lnTo>
                    <a:pt x="427715" y="777683"/>
                  </a:lnTo>
                  <a:lnTo>
                    <a:pt x="431144" y="780959"/>
                  </a:lnTo>
                  <a:lnTo>
                    <a:pt x="429772" y="783736"/>
                  </a:lnTo>
                  <a:lnTo>
                    <a:pt x="432744" y="784902"/>
                  </a:lnTo>
                  <a:lnTo>
                    <a:pt x="432515" y="794175"/>
                  </a:lnTo>
                  <a:lnTo>
                    <a:pt x="437088" y="799673"/>
                  </a:lnTo>
                  <a:lnTo>
                    <a:pt x="432230" y="804059"/>
                  </a:lnTo>
                  <a:lnTo>
                    <a:pt x="429487" y="801505"/>
                  </a:lnTo>
                  <a:lnTo>
                    <a:pt x="426343" y="801450"/>
                  </a:lnTo>
                  <a:lnTo>
                    <a:pt x="425772" y="805448"/>
                  </a:lnTo>
                  <a:lnTo>
                    <a:pt x="419599" y="809168"/>
                  </a:lnTo>
                  <a:lnTo>
                    <a:pt x="415256" y="805781"/>
                  </a:lnTo>
                  <a:lnTo>
                    <a:pt x="409655" y="804115"/>
                  </a:lnTo>
                  <a:lnTo>
                    <a:pt x="400968" y="805836"/>
                  </a:lnTo>
                  <a:lnTo>
                    <a:pt x="394396" y="803893"/>
                  </a:lnTo>
                  <a:lnTo>
                    <a:pt x="392624" y="802394"/>
                  </a:lnTo>
                  <a:lnTo>
                    <a:pt x="383766" y="803337"/>
                  </a:lnTo>
                  <a:lnTo>
                    <a:pt x="382680" y="806891"/>
                  </a:lnTo>
                  <a:lnTo>
                    <a:pt x="384280" y="809834"/>
                  </a:lnTo>
                  <a:lnTo>
                    <a:pt x="378565" y="813610"/>
                  </a:lnTo>
                  <a:lnTo>
                    <a:pt x="374050" y="821662"/>
                  </a:lnTo>
                  <a:lnTo>
                    <a:pt x="374336" y="824716"/>
                  </a:lnTo>
                  <a:lnTo>
                    <a:pt x="371822" y="826549"/>
                  </a:lnTo>
                  <a:lnTo>
                    <a:pt x="372793" y="831657"/>
                  </a:lnTo>
                  <a:lnTo>
                    <a:pt x="371136" y="836266"/>
                  </a:lnTo>
                  <a:lnTo>
                    <a:pt x="374222" y="839598"/>
                  </a:lnTo>
                  <a:lnTo>
                    <a:pt x="376222" y="844540"/>
                  </a:lnTo>
                  <a:lnTo>
                    <a:pt x="380165" y="845151"/>
                  </a:lnTo>
                  <a:lnTo>
                    <a:pt x="381251" y="847372"/>
                  </a:lnTo>
                  <a:lnTo>
                    <a:pt x="379651" y="851537"/>
                  </a:lnTo>
                  <a:lnTo>
                    <a:pt x="382852" y="857534"/>
                  </a:lnTo>
                  <a:lnTo>
                    <a:pt x="379994" y="863975"/>
                  </a:lnTo>
                  <a:lnTo>
                    <a:pt x="379994" y="867807"/>
                  </a:lnTo>
                  <a:lnTo>
                    <a:pt x="383766" y="873304"/>
                  </a:lnTo>
                  <a:lnTo>
                    <a:pt x="382737" y="877024"/>
                  </a:lnTo>
                  <a:lnTo>
                    <a:pt x="379423" y="880078"/>
                  </a:lnTo>
                  <a:lnTo>
                    <a:pt x="381194" y="881689"/>
                  </a:lnTo>
                  <a:lnTo>
                    <a:pt x="383995" y="888352"/>
                  </a:lnTo>
                  <a:lnTo>
                    <a:pt x="383995" y="890573"/>
                  </a:lnTo>
                  <a:lnTo>
                    <a:pt x="380109" y="892239"/>
                  </a:lnTo>
                  <a:lnTo>
                    <a:pt x="379537" y="899069"/>
                  </a:lnTo>
                  <a:lnTo>
                    <a:pt x="376165" y="898680"/>
                  </a:lnTo>
                  <a:lnTo>
                    <a:pt x="371822" y="900180"/>
                  </a:lnTo>
                  <a:lnTo>
                    <a:pt x="366564" y="899458"/>
                  </a:lnTo>
                  <a:lnTo>
                    <a:pt x="360563" y="901402"/>
                  </a:lnTo>
                  <a:lnTo>
                    <a:pt x="351304" y="900125"/>
                  </a:lnTo>
                  <a:lnTo>
                    <a:pt x="351419" y="897237"/>
                  </a:lnTo>
                  <a:lnTo>
                    <a:pt x="348733" y="895460"/>
                  </a:lnTo>
                  <a:lnTo>
                    <a:pt x="351133" y="893628"/>
                  </a:lnTo>
                  <a:lnTo>
                    <a:pt x="350790" y="891129"/>
                  </a:lnTo>
                  <a:lnTo>
                    <a:pt x="343303" y="889130"/>
                  </a:lnTo>
                  <a:lnTo>
                    <a:pt x="342904" y="884965"/>
                  </a:lnTo>
                  <a:lnTo>
                    <a:pt x="336617" y="880911"/>
                  </a:lnTo>
                  <a:lnTo>
                    <a:pt x="333131" y="876913"/>
                  </a:lnTo>
                  <a:lnTo>
                    <a:pt x="323929" y="871360"/>
                  </a:lnTo>
                  <a:lnTo>
                    <a:pt x="316100" y="870861"/>
                  </a:lnTo>
                  <a:lnTo>
                    <a:pt x="310099" y="864919"/>
                  </a:lnTo>
                  <a:lnTo>
                    <a:pt x="305470" y="863864"/>
                  </a:lnTo>
                  <a:lnTo>
                    <a:pt x="302098" y="860865"/>
                  </a:lnTo>
                  <a:lnTo>
                    <a:pt x="300498" y="857534"/>
                  </a:lnTo>
                  <a:lnTo>
                    <a:pt x="295183" y="857923"/>
                  </a:lnTo>
                  <a:lnTo>
                    <a:pt x="286667" y="850370"/>
                  </a:lnTo>
                  <a:lnTo>
                    <a:pt x="282838" y="849704"/>
                  </a:lnTo>
                  <a:lnTo>
                    <a:pt x="279695" y="847150"/>
                  </a:lnTo>
                  <a:lnTo>
                    <a:pt x="279466" y="842263"/>
                  </a:lnTo>
                  <a:lnTo>
                    <a:pt x="275980" y="839542"/>
                  </a:lnTo>
                  <a:lnTo>
                    <a:pt x="270836" y="841542"/>
                  </a:lnTo>
                  <a:lnTo>
                    <a:pt x="268550" y="840320"/>
                  </a:lnTo>
                  <a:lnTo>
                    <a:pt x="261235" y="843763"/>
                  </a:lnTo>
                  <a:lnTo>
                    <a:pt x="254720" y="839098"/>
                  </a:lnTo>
                  <a:lnTo>
                    <a:pt x="249062" y="844929"/>
                  </a:lnTo>
                  <a:lnTo>
                    <a:pt x="246947" y="842985"/>
                  </a:lnTo>
                  <a:lnTo>
                    <a:pt x="245690" y="845151"/>
                  </a:lnTo>
                  <a:lnTo>
                    <a:pt x="240432" y="843651"/>
                  </a:lnTo>
                  <a:lnTo>
                    <a:pt x="234089" y="845984"/>
                  </a:lnTo>
                  <a:lnTo>
                    <a:pt x="234660" y="849760"/>
                  </a:lnTo>
                  <a:lnTo>
                    <a:pt x="230488" y="853202"/>
                  </a:lnTo>
                  <a:lnTo>
                    <a:pt x="225402" y="847594"/>
                  </a:lnTo>
                  <a:lnTo>
                    <a:pt x="222202" y="845706"/>
                  </a:lnTo>
                  <a:lnTo>
                    <a:pt x="219801" y="847150"/>
                  </a:lnTo>
                  <a:lnTo>
                    <a:pt x="214943" y="842041"/>
                  </a:lnTo>
                  <a:lnTo>
                    <a:pt x="209514" y="832101"/>
                  </a:lnTo>
                  <a:lnTo>
                    <a:pt x="205285" y="832823"/>
                  </a:lnTo>
                  <a:lnTo>
                    <a:pt x="202770" y="825660"/>
                  </a:lnTo>
                  <a:lnTo>
                    <a:pt x="199741" y="823828"/>
                  </a:lnTo>
                  <a:lnTo>
                    <a:pt x="195112" y="824050"/>
                  </a:lnTo>
                  <a:lnTo>
                    <a:pt x="188540" y="827270"/>
                  </a:lnTo>
                  <a:lnTo>
                    <a:pt x="185054" y="822551"/>
                  </a:lnTo>
                  <a:lnTo>
                    <a:pt x="181967" y="823383"/>
                  </a:lnTo>
                  <a:lnTo>
                    <a:pt x="182367" y="819441"/>
                  </a:lnTo>
                  <a:lnTo>
                    <a:pt x="180310" y="818108"/>
                  </a:lnTo>
                  <a:lnTo>
                    <a:pt x="180081" y="811056"/>
                  </a:lnTo>
                  <a:lnTo>
                    <a:pt x="175052" y="809890"/>
                  </a:lnTo>
                  <a:lnTo>
                    <a:pt x="172709" y="813610"/>
                  </a:lnTo>
                  <a:lnTo>
                    <a:pt x="168708" y="815443"/>
                  </a:lnTo>
                  <a:lnTo>
                    <a:pt x="166308" y="819052"/>
                  </a:lnTo>
                  <a:lnTo>
                    <a:pt x="164079" y="824994"/>
                  </a:lnTo>
                  <a:lnTo>
                    <a:pt x="159279" y="822162"/>
                  </a:lnTo>
                  <a:lnTo>
                    <a:pt x="157221" y="817830"/>
                  </a:lnTo>
                  <a:lnTo>
                    <a:pt x="151392" y="816276"/>
                  </a:lnTo>
                  <a:lnTo>
                    <a:pt x="147048" y="809668"/>
                  </a:lnTo>
                  <a:lnTo>
                    <a:pt x="149620" y="803226"/>
                  </a:lnTo>
                  <a:lnTo>
                    <a:pt x="148763" y="797896"/>
                  </a:lnTo>
                  <a:lnTo>
                    <a:pt x="145162" y="793842"/>
                  </a:lnTo>
                  <a:lnTo>
                    <a:pt x="145791" y="791343"/>
                  </a:lnTo>
                  <a:lnTo>
                    <a:pt x="140762" y="789955"/>
                  </a:lnTo>
                  <a:lnTo>
                    <a:pt x="131503" y="791843"/>
                  </a:lnTo>
                  <a:lnTo>
                    <a:pt x="130646" y="789955"/>
                  </a:lnTo>
                  <a:lnTo>
                    <a:pt x="126131" y="789622"/>
                  </a:lnTo>
                  <a:lnTo>
                    <a:pt x="123217" y="791732"/>
                  </a:lnTo>
                  <a:lnTo>
                    <a:pt x="120416" y="790899"/>
                  </a:lnTo>
                  <a:lnTo>
                    <a:pt x="119502" y="788344"/>
                  </a:lnTo>
                  <a:lnTo>
                    <a:pt x="114873" y="787956"/>
                  </a:lnTo>
                  <a:lnTo>
                    <a:pt x="108986" y="792898"/>
                  </a:lnTo>
                  <a:lnTo>
                    <a:pt x="104985" y="794286"/>
                  </a:lnTo>
                  <a:lnTo>
                    <a:pt x="101156" y="793620"/>
                  </a:lnTo>
                  <a:lnTo>
                    <a:pt x="94870" y="795786"/>
                  </a:lnTo>
                  <a:lnTo>
                    <a:pt x="93041" y="797896"/>
                  </a:lnTo>
                  <a:lnTo>
                    <a:pt x="88697" y="796729"/>
                  </a:lnTo>
                  <a:lnTo>
                    <a:pt x="85897" y="801505"/>
                  </a:lnTo>
                  <a:lnTo>
                    <a:pt x="82925" y="800394"/>
                  </a:lnTo>
                  <a:lnTo>
                    <a:pt x="79096" y="795508"/>
                  </a:lnTo>
                  <a:lnTo>
                    <a:pt x="74753" y="794508"/>
                  </a:lnTo>
                  <a:lnTo>
                    <a:pt x="71667" y="795230"/>
                  </a:lnTo>
                  <a:lnTo>
                    <a:pt x="70467" y="793009"/>
                  </a:lnTo>
                  <a:lnTo>
                    <a:pt x="62980" y="792565"/>
                  </a:lnTo>
                  <a:lnTo>
                    <a:pt x="57951" y="790122"/>
                  </a:lnTo>
                  <a:lnTo>
                    <a:pt x="53436" y="785901"/>
                  </a:lnTo>
                  <a:lnTo>
                    <a:pt x="53893" y="785790"/>
                  </a:lnTo>
                  <a:lnTo>
                    <a:pt x="53950" y="785291"/>
                  </a:lnTo>
                  <a:lnTo>
                    <a:pt x="53550" y="785291"/>
                  </a:lnTo>
                  <a:lnTo>
                    <a:pt x="55493" y="778627"/>
                  </a:lnTo>
                  <a:lnTo>
                    <a:pt x="53436" y="778127"/>
                  </a:lnTo>
                  <a:lnTo>
                    <a:pt x="50921" y="774129"/>
                  </a:lnTo>
                  <a:lnTo>
                    <a:pt x="47892" y="778016"/>
                  </a:lnTo>
                  <a:lnTo>
                    <a:pt x="43949" y="775850"/>
                  </a:lnTo>
                  <a:lnTo>
                    <a:pt x="40463" y="778405"/>
                  </a:lnTo>
                  <a:lnTo>
                    <a:pt x="36919" y="777017"/>
                  </a:lnTo>
                  <a:lnTo>
                    <a:pt x="32804" y="779293"/>
                  </a:lnTo>
                  <a:lnTo>
                    <a:pt x="30575" y="778572"/>
                  </a:lnTo>
                  <a:lnTo>
                    <a:pt x="30347" y="784569"/>
                  </a:lnTo>
                  <a:lnTo>
                    <a:pt x="26346" y="786790"/>
                  </a:lnTo>
                  <a:lnTo>
                    <a:pt x="25375" y="784846"/>
                  </a:lnTo>
                  <a:lnTo>
                    <a:pt x="20746" y="785735"/>
                  </a:lnTo>
                  <a:lnTo>
                    <a:pt x="16917" y="789400"/>
                  </a:lnTo>
                  <a:lnTo>
                    <a:pt x="9373" y="792398"/>
                  </a:lnTo>
                  <a:lnTo>
                    <a:pt x="8344" y="789122"/>
                  </a:lnTo>
                  <a:lnTo>
                    <a:pt x="6344" y="789566"/>
                  </a:lnTo>
                  <a:lnTo>
                    <a:pt x="5544" y="781903"/>
                  </a:lnTo>
                  <a:lnTo>
                    <a:pt x="3600" y="782292"/>
                  </a:lnTo>
                  <a:lnTo>
                    <a:pt x="2686" y="776017"/>
                  </a:lnTo>
                  <a:lnTo>
                    <a:pt x="0" y="773185"/>
                  </a:lnTo>
                  <a:lnTo>
                    <a:pt x="343" y="768910"/>
                  </a:lnTo>
                  <a:lnTo>
                    <a:pt x="3029" y="768132"/>
                  </a:lnTo>
                  <a:lnTo>
                    <a:pt x="6515" y="769465"/>
                  </a:lnTo>
                  <a:lnTo>
                    <a:pt x="8801" y="772797"/>
                  </a:lnTo>
                  <a:lnTo>
                    <a:pt x="13259" y="772519"/>
                  </a:lnTo>
                  <a:lnTo>
                    <a:pt x="14974" y="770742"/>
                  </a:lnTo>
                  <a:lnTo>
                    <a:pt x="22289" y="769631"/>
                  </a:lnTo>
                  <a:lnTo>
                    <a:pt x="30747" y="764634"/>
                  </a:lnTo>
                  <a:lnTo>
                    <a:pt x="34005" y="765911"/>
                  </a:lnTo>
                  <a:lnTo>
                    <a:pt x="39148" y="759858"/>
                  </a:lnTo>
                  <a:lnTo>
                    <a:pt x="40005" y="754472"/>
                  </a:lnTo>
                  <a:lnTo>
                    <a:pt x="38919" y="751862"/>
                  </a:lnTo>
                  <a:lnTo>
                    <a:pt x="40748" y="746753"/>
                  </a:lnTo>
                  <a:lnTo>
                    <a:pt x="39720" y="742811"/>
                  </a:lnTo>
                  <a:lnTo>
                    <a:pt x="37262" y="742922"/>
                  </a:lnTo>
                  <a:lnTo>
                    <a:pt x="40463" y="739424"/>
                  </a:lnTo>
                  <a:lnTo>
                    <a:pt x="43892" y="742089"/>
                  </a:lnTo>
                  <a:lnTo>
                    <a:pt x="43606" y="736536"/>
                  </a:lnTo>
                  <a:lnTo>
                    <a:pt x="39148" y="732816"/>
                  </a:lnTo>
                  <a:lnTo>
                    <a:pt x="34062" y="733204"/>
                  </a:lnTo>
                  <a:lnTo>
                    <a:pt x="28175" y="730539"/>
                  </a:lnTo>
                  <a:lnTo>
                    <a:pt x="27489" y="728318"/>
                  </a:lnTo>
                  <a:lnTo>
                    <a:pt x="23889" y="726819"/>
                  </a:lnTo>
                  <a:lnTo>
                    <a:pt x="24117" y="722710"/>
                  </a:lnTo>
                  <a:lnTo>
                    <a:pt x="19888" y="716712"/>
                  </a:lnTo>
                  <a:lnTo>
                    <a:pt x="30804" y="717045"/>
                  </a:lnTo>
                  <a:lnTo>
                    <a:pt x="31776" y="713603"/>
                  </a:lnTo>
                  <a:lnTo>
                    <a:pt x="31147" y="709049"/>
                  </a:lnTo>
                  <a:lnTo>
                    <a:pt x="32176" y="704829"/>
                  </a:lnTo>
                  <a:lnTo>
                    <a:pt x="34862" y="702441"/>
                  </a:lnTo>
                  <a:lnTo>
                    <a:pt x="37776" y="697444"/>
                  </a:lnTo>
                  <a:lnTo>
                    <a:pt x="41263" y="695833"/>
                  </a:lnTo>
                  <a:lnTo>
                    <a:pt x="44177" y="691114"/>
                  </a:lnTo>
                  <a:lnTo>
                    <a:pt x="51207" y="691447"/>
                  </a:lnTo>
                  <a:lnTo>
                    <a:pt x="54864" y="690669"/>
                  </a:lnTo>
                  <a:lnTo>
                    <a:pt x="57722" y="692279"/>
                  </a:lnTo>
                  <a:lnTo>
                    <a:pt x="56865" y="695945"/>
                  </a:lnTo>
                  <a:lnTo>
                    <a:pt x="64180" y="698499"/>
                  </a:lnTo>
                  <a:lnTo>
                    <a:pt x="68866" y="696555"/>
                  </a:lnTo>
                  <a:lnTo>
                    <a:pt x="74981" y="692057"/>
                  </a:lnTo>
                  <a:lnTo>
                    <a:pt x="79439" y="694001"/>
                  </a:lnTo>
                  <a:lnTo>
                    <a:pt x="82525" y="691225"/>
                  </a:lnTo>
                  <a:lnTo>
                    <a:pt x="88298" y="691114"/>
                  </a:lnTo>
                  <a:lnTo>
                    <a:pt x="89212" y="700054"/>
                  </a:lnTo>
                  <a:lnTo>
                    <a:pt x="96927" y="702275"/>
                  </a:lnTo>
                  <a:lnTo>
                    <a:pt x="100699" y="695223"/>
                  </a:lnTo>
                  <a:lnTo>
                    <a:pt x="100242" y="689059"/>
                  </a:lnTo>
                  <a:lnTo>
                    <a:pt x="96413" y="681951"/>
                  </a:lnTo>
                  <a:lnTo>
                    <a:pt x="91612" y="680619"/>
                  </a:lnTo>
                  <a:lnTo>
                    <a:pt x="92127" y="674955"/>
                  </a:lnTo>
                  <a:lnTo>
                    <a:pt x="89669" y="671401"/>
                  </a:lnTo>
                  <a:lnTo>
                    <a:pt x="92412" y="666403"/>
                  </a:lnTo>
                  <a:lnTo>
                    <a:pt x="90926" y="661794"/>
                  </a:lnTo>
                  <a:lnTo>
                    <a:pt x="86526" y="662849"/>
                  </a:lnTo>
                  <a:lnTo>
                    <a:pt x="84926" y="658074"/>
                  </a:lnTo>
                  <a:lnTo>
                    <a:pt x="90812" y="651188"/>
                  </a:lnTo>
                  <a:lnTo>
                    <a:pt x="90584" y="645191"/>
                  </a:lnTo>
                  <a:lnTo>
                    <a:pt x="93727" y="641582"/>
                  </a:lnTo>
                  <a:lnTo>
                    <a:pt x="93384" y="636140"/>
                  </a:lnTo>
                  <a:lnTo>
                    <a:pt x="98813" y="635640"/>
                  </a:lnTo>
                  <a:lnTo>
                    <a:pt x="101099" y="631142"/>
                  </a:lnTo>
                  <a:lnTo>
                    <a:pt x="98585" y="622147"/>
                  </a:lnTo>
                  <a:lnTo>
                    <a:pt x="96184" y="619425"/>
                  </a:lnTo>
                  <a:lnTo>
                    <a:pt x="92870" y="621202"/>
                  </a:lnTo>
                  <a:lnTo>
                    <a:pt x="95670" y="615150"/>
                  </a:lnTo>
                  <a:lnTo>
                    <a:pt x="100356" y="616427"/>
                  </a:lnTo>
                  <a:lnTo>
                    <a:pt x="101499" y="619481"/>
                  </a:lnTo>
                  <a:lnTo>
                    <a:pt x="105614" y="618759"/>
                  </a:lnTo>
                  <a:lnTo>
                    <a:pt x="107386" y="620592"/>
                  </a:lnTo>
                  <a:lnTo>
                    <a:pt x="110129" y="619203"/>
                  </a:lnTo>
                  <a:lnTo>
                    <a:pt x="112244" y="614317"/>
                  </a:lnTo>
                  <a:lnTo>
                    <a:pt x="110929" y="610041"/>
                  </a:lnTo>
                  <a:lnTo>
                    <a:pt x="113387" y="606487"/>
                  </a:lnTo>
                  <a:lnTo>
                    <a:pt x="106014" y="603989"/>
                  </a:lnTo>
                  <a:lnTo>
                    <a:pt x="103500" y="596936"/>
                  </a:lnTo>
                  <a:lnTo>
                    <a:pt x="98642" y="593105"/>
                  </a:lnTo>
                  <a:lnTo>
                    <a:pt x="94470" y="591994"/>
                  </a:lnTo>
                  <a:lnTo>
                    <a:pt x="94527" y="590439"/>
                  </a:lnTo>
                  <a:lnTo>
                    <a:pt x="89040" y="588218"/>
                  </a:lnTo>
                  <a:lnTo>
                    <a:pt x="77839" y="589773"/>
                  </a:lnTo>
                  <a:lnTo>
                    <a:pt x="78468" y="584109"/>
                  </a:lnTo>
                  <a:lnTo>
                    <a:pt x="75953" y="582888"/>
                  </a:lnTo>
                  <a:lnTo>
                    <a:pt x="85726" y="575613"/>
                  </a:lnTo>
                  <a:lnTo>
                    <a:pt x="90526" y="576668"/>
                  </a:lnTo>
                  <a:lnTo>
                    <a:pt x="87840" y="572004"/>
                  </a:lnTo>
                  <a:lnTo>
                    <a:pt x="89212" y="568783"/>
                  </a:lnTo>
                  <a:lnTo>
                    <a:pt x="92012" y="567506"/>
                  </a:lnTo>
                  <a:lnTo>
                    <a:pt x="93727" y="563952"/>
                  </a:lnTo>
                  <a:lnTo>
                    <a:pt x="96870" y="564063"/>
                  </a:lnTo>
                  <a:lnTo>
                    <a:pt x="100185" y="561342"/>
                  </a:lnTo>
                  <a:lnTo>
                    <a:pt x="97899" y="554623"/>
                  </a:lnTo>
                  <a:lnTo>
                    <a:pt x="98413" y="551014"/>
                  </a:lnTo>
                  <a:lnTo>
                    <a:pt x="95784" y="549293"/>
                  </a:lnTo>
                  <a:lnTo>
                    <a:pt x="92584" y="541963"/>
                  </a:lnTo>
                  <a:lnTo>
                    <a:pt x="91784" y="537132"/>
                  </a:lnTo>
                  <a:lnTo>
                    <a:pt x="92698" y="534633"/>
                  </a:lnTo>
                  <a:lnTo>
                    <a:pt x="92698" y="534633"/>
                  </a:lnTo>
                  <a:lnTo>
                    <a:pt x="95213" y="532189"/>
                  </a:lnTo>
                  <a:lnTo>
                    <a:pt x="97099" y="525804"/>
                  </a:lnTo>
                  <a:lnTo>
                    <a:pt x="100356" y="525193"/>
                  </a:lnTo>
                  <a:lnTo>
                    <a:pt x="103900" y="527247"/>
                  </a:lnTo>
                  <a:lnTo>
                    <a:pt x="112358" y="526026"/>
                  </a:lnTo>
                  <a:lnTo>
                    <a:pt x="112758" y="523916"/>
                  </a:lnTo>
                  <a:lnTo>
                    <a:pt x="124588" y="526248"/>
                  </a:lnTo>
                  <a:lnTo>
                    <a:pt x="130475" y="524582"/>
                  </a:lnTo>
                  <a:lnTo>
                    <a:pt x="134990" y="527747"/>
                  </a:lnTo>
                  <a:lnTo>
                    <a:pt x="138762" y="527581"/>
                  </a:lnTo>
                  <a:lnTo>
                    <a:pt x="140762" y="531967"/>
                  </a:lnTo>
                  <a:lnTo>
                    <a:pt x="147277" y="532578"/>
                  </a:lnTo>
                  <a:lnTo>
                    <a:pt x="147906" y="537964"/>
                  </a:lnTo>
                  <a:lnTo>
                    <a:pt x="150706" y="540963"/>
                  </a:lnTo>
                  <a:lnTo>
                    <a:pt x="154649" y="541630"/>
                  </a:lnTo>
                  <a:lnTo>
                    <a:pt x="157164" y="547405"/>
                  </a:lnTo>
                  <a:lnTo>
                    <a:pt x="163051" y="548793"/>
                  </a:lnTo>
                  <a:lnTo>
                    <a:pt x="166194" y="543018"/>
                  </a:lnTo>
                  <a:lnTo>
                    <a:pt x="172080" y="542796"/>
                  </a:lnTo>
                  <a:lnTo>
                    <a:pt x="173852" y="544628"/>
                  </a:lnTo>
                  <a:lnTo>
                    <a:pt x="176767" y="542907"/>
                  </a:lnTo>
                  <a:lnTo>
                    <a:pt x="181853" y="544739"/>
                  </a:lnTo>
                  <a:lnTo>
                    <a:pt x="188197" y="545517"/>
                  </a:lnTo>
                  <a:lnTo>
                    <a:pt x="191969" y="538853"/>
                  </a:lnTo>
                  <a:lnTo>
                    <a:pt x="197112" y="539297"/>
                  </a:lnTo>
                  <a:lnTo>
                    <a:pt x="198884" y="542629"/>
                  </a:lnTo>
                  <a:lnTo>
                    <a:pt x="202256" y="540852"/>
                  </a:lnTo>
                  <a:lnTo>
                    <a:pt x="208428" y="540574"/>
                  </a:lnTo>
                  <a:lnTo>
                    <a:pt x="217744" y="537687"/>
                  </a:lnTo>
                  <a:lnTo>
                    <a:pt x="219687" y="535410"/>
                  </a:lnTo>
                  <a:lnTo>
                    <a:pt x="218144" y="532523"/>
                  </a:lnTo>
                  <a:lnTo>
                    <a:pt x="215172" y="532523"/>
                  </a:lnTo>
                  <a:lnTo>
                    <a:pt x="211343" y="528414"/>
                  </a:lnTo>
                  <a:lnTo>
                    <a:pt x="211343" y="528414"/>
                  </a:lnTo>
                  <a:lnTo>
                    <a:pt x="211000" y="528025"/>
                  </a:lnTo>
                  <a:lnTo>
                    <a:pt x="211000" y="528025"/>
                  </a:lnTo>
                  <a:lnTo>
                    <a:pt x="207114" y="521694"/>
                  </a:lnTo>
                  <a:lnTo>
                    <a:pt x="206028" y="516253"/>
                  </a:lnTo>
                  <a:lnTo>
                    <a:pt x="203285" y="510589"/>
                  </a:lnTo>
                  <a:lnTo>
                    <a:pt x="200141" y="507535"/>
                  </a:lnTo>
                  <a:lnTo>
                    <a:pt x="201513" y="506147"/>
                  </a:lnTo>
                  <a:lnTo>
                    <a:pt x="208028" y="504980"/>
                  </a:lnTo>
                  <a:lnTo>
                    <a:pt x="208771" y="499927"/>
                  </a:lnTo>
                  <a:lnTo>
                    <a:pt x="217686" y="503926"/>
                  </a:lnTo>
                  <a:lnTo>
                    <a:pt x="220087" y="506258"/>
                  </a:lnTo>
                  <a:lnTo>
                    <a:pt x="228717" y="505425"/>
                  </a:lnTo>
                  <a:lnTo>
                    <a:pt x="227745" y="507479"/>
                  </a:lnTo>
                  <a:lnTo>
                    <a:pt x="236946" y="506535"/>
                  </a:lnTo>
                  <a:lnTo>
                    <a:pt x="241175" y="503537"/>
                  </a:lnTo>
                  <a:lnTo>
                    <a:pt x="248605" y="500705"/>
                  </a:lnTo>
                  <a:lnTo>
                    <a:pt x="252949" y="501649"/>
                  </a:lnTo>
                  <a:lnTo>
                    <a:pt x="254606" y="506258"/>
                  </a:lnTo>
                  <a:lnTo>
                    <a:pt x="259921" y="504925"/>
                  </a:lnTo>
                  <a:lnTo>
                    <a:pt x="264436" y="501204"/>
                  </a:lnTo>
                  <a:lnTo>
                    <a:pt x="265922" y="503592"/>
                  </a:lnTo>
                  <a:lnTo>
                    <a:pt x="277752" y="504092"/>
                  </a:lnTo>
                  <a:lnTo>
                    <a:pt x="283181" y="500705"/>
                  </a:lnTo>
                  <a:lnTo>
                    <a:pt x="286496" y="501871"/>
                  </a:lnTo>
                  <a:lnTo>
                    <a:pt x="289411" y="497984"/>
                  </a:lnTo>
                  <a:lnTo>
                    <a:pt x="289011" y="494985"/>
                  </a:lnTo>
                  <a:lnTo>
                    <a:pt x="290953" y="487766"/>
                  </a:lnTo>
                  <a:lnTo>
                    <a:pt x="288610" y="478160"/>
                  </a:lnTo>
                  <a:lnTo>
                    <a:pt x="290439" y="474273"/>
                  </a:lnTo>
                  <a:lnTo>
                    <a:pt x="289753" y="471996"/>
                  </a:lnTo>
                  <a:lnTo>
                    <a:pt x="282438" y="466443"/>
                  </a:lnTo>
                  <a:lnTo>
                    <a:pt x="280438" y="455726"/>
                  </a:lnTo>
                  <a:lnTo>
                    <a:pt x="281924" y="450395"/>
                  </a:lnTo>
                  <a:lnTo>
                    <a:pt x="281352" y="441455"/>
                  </a:lnTo>
                  <a:lnTo>
                    <a:pt x="278723" y="435958"/>
                  </a:lnTo>
                  <a:lnTo>
                    <a:pt x="280495" y="432182"/>
                  </a:lnTo>
                  <a:lnTo>
                    <a:pt x="284610" y="430349"/>
                  </a:lnTo>
                  <a:lnTo>
                    <a:pt x="287467" y="426962"/>
                  </a:lnTo>
                  <a:lnTo>
                    <a:pt x="292897" y="427295"/>
                  </a:lnTo>
                  <a:lnTo>
                    <a:pt x="293582" y="422409"/>
                  </a:lnTo>
                  <a:lnTo>
                    <a:pt x="296269" y="418910"/>
                  </a:lnTo>
                  <a:lnTo>
                    <a:pt x="295697" y="414190"/>
                  </a:lnTo>
                  <a:lnTo>
                    <a:pt x="298497" y="405417"/>
                  </a:lnTo>
                  <a:lnTo>
                    <a:pt x="292325" y="392146"/>
                  </a:lnTo>
                  <a:lnTo>
                    <a:pt x="291925" y="380040"/>
                  </a:lnTo>
                  <a:lnTo>
                    <a:pt x="292839" y="377097"/>
                  </a:lnTo>
                  <a:lnTo>
                    <a:pt x="289811" y="371433"/>
                  </a:lnTo>
                  <a:lnTo>
                    <a:pt x="284610" y="370878"/>
                  </a:lnTo>
                  <a:lnTo>
                    <a:pt x="279752" y="366769"/>
                  </a:lnTo>
                  <a:lnTo>
                    <a:pt x="280152" y="370101"/>
                  </a:lnTo>
                  <a:lnTo>
                    <a:pt x="278323" y="372766"/>
                  </a:lnTo>
                  <a:lnTo>
                    <a:pt x="275123" y="372710"/>
                  </a:lnTo>
                  <a:lnTo>
                    <a:pt x="270265" y="368490"/>
                  </a:lnTo>
                  <a:lnTo>
                    <a:pt x="268722" y="363159"/>
                  </a:lnTo>
                  <a:lnTo>
                    <a:pt x="266265" y="361549"/>
                  </a:lnTo>
                  <a:lnTo>
                    <a:pt x="263978" y="356996"/>
                  </a:lnTo>
                  <a:lnTo>
                    <a:pt x="256720" y="358106"/>
                  </a:lnTo>
                  <a:lnTo>
                    <a:pt x="255177" y="355608"/>
                  </a:lnTo>
                  <a:lnTo>
                    <a:pt x="251920" y="354886"/>
                  </a:lnTo>
                  <a:lnTo>
                    <a:pt x="251405" y="351498"/>
                  </a:lnTo>
                  <a:lnTo>
                    <a:pt x="251405" y="351498"/>
                  </a:lnTo>
                  <a:lnTo>
                    <a:pt x="253063" y="348666"/>
                  </a:lnTo>
                  <a:lnTo>
                    <a:pt x="250720" y="348777"/>
                  </a:lnTo>
                  <a:lnTo>
                    <a:pt x="247576" y="356440"/>
                  </a:lnTo>
                  <a:lnTo>
                    <a:pt x="241004" y="353720"/>
                  </a:lnTo>
                  <a:lnTo>
                    <a:pt x="239804" y="350610"/>
                  </a:lnTo>
                  <a:lnTo>
                    <a:pt x="238032" y="353164"/>
                  </a:lnTo>
                  <a:lnTo>
                    <a:pt x="232546" y="347722"/>
                  </a:lnTo>
                  <a:lnTo>
                    <a:pt x="234546" y="346723"/>
                  </a:lnTo>
                  <a:lnTo>
                    <a:pt x="233003" y="342614"/>
                  </a:lnTo>
                  <a:lnTo>
                    <a:pt x="226716" y="345834"/>
                  </a:lnTo>
                  <a:lnTo>
                    <a:pt x="226888" y="341281"/>
                  </a:lnTo>
                  <a:lnTo>
                    <a:pt x="224430" y="338283"/>
                  </a:lnTo>
                  <a:lnTo>
                    <a:pt x="223802" y="334895"/>
                  </a:lnTo>
                  <a:lnTo>
                    <a:pt x="220030" y="332952"/>
                  </a:lnTo>
                  <a:lnTo>
                    <a:pt x="210886" y="329953"/>
                  </a:lnTo>
                  <a:lnTo>
                    <a:pt x="208485" y="327732"/>
                  </a:lnTo>
                  <a:lnTo>
                    <a:pt x="206599" y="328843"/>
                  </a:lnTo>
                  <a:lnTo>
                    <a:pt x="201799" y="325289"/>
                  </a:lnTo>
                  <a:lnTo>
                    <a:pt x="199170" y="326899"/>
                  </a:lnTo>
                  <a:lnTo>
                    <a:pt x="194426" y="324900"/>
                  </a:lnTo>
                  <a:lnTo>
                    <a:pt x="189740" y="325789"/>
                  </a:lnTo>
                  <a:lnTo>
                    <a:pt x="189111" y="321346"/>
                  </a:lnTo>
                  <a:lnTo>
                    <a:pt x="183968" y="316571"/>
                  </a:lnTo>
                  <a:lnTo>
                    <a:pt x="173509" y="316904"/>
                  </a:lnTo>
                  <a:lnTo>
                    <a:pt x="170823" y="314516"/>
                  </a:lnTo>
                  <a:lnTo>
                    <a:pt x="168366" y="316071"/>
                  </a:lnTo>
                  <a:lnTo>
                    <a:pt x="166651" y="308297"/>
                  </a:lnTo>
                  <a:lnTo>
                    <a:pt x="166651" y="308297"/>
                  </a:lnTo>
                  <a:lnTo>
                    <a:pt x="166365" y="304965"/>
                  </a:lnTo>
                  <a:lnTo>
                    <a:pt x="166365" y="304965"/>
                  </a:lnTo>
                  <a:lnTo>
                    <a:pt x="166137" y="299523"/>
                  </a:lnTo>
                  <a:lnTo>
                    <a:pt x="164536" y="294359"/>
                  </a:lnTo>
                  <a:lnTo>
                    <a:pt x="165679" y="291138"/>
                  </a:lnTo>
                  <a:lnTo>
                    <a:pt x="168080" y="294193"/>
                  </a:lnTo>
                  <a:lnTo>
                    <a:pt x="170652" y="289750"/>
                  </a:lnTo>
                  <a:lnTo>
                    <a:pt x="170823" y="286641"/>
                  </a:lnTo>
                  <a:lnTo>
                    <a:pt x="169051" y="282642"/>
                  </a:lnTo>
                  <a:lnTo>
                    <a:pt x="164708" y="279255"/>
                  </a:lnTo>
                  <a:lnTo>
                    <a:pt x="168308" y="278089"/>
                  </a:lnTo>
                  <a:lnTo>
                    <a:pt x="164936" y="272036"/>
                  </a:lnTo>
                  <a:lnTo>
                    <a:pt x="163508" y="266650"/>
                  </a:lnTo>
                  <a:lnTo>
                    <a:pt x="165851" y="254989"/>
                  </a:lnTo>
                  <a:lnTo>
                    <a:pt x="165965" y="249769"/>
                  </a:lnTo>
                  <a:lnTo>
                    <a:pt x="171680" y="245438"/>
                  </a:lnTo>
                  <a:lnTo>
                    <a:pt x="173852" y="237386"/>
                  </a:lnTo>
                  <a:lnTo>
                    <a:pt x="170252" y="237775"/>
                  </a:lnTo>
                  <a:lnTo>
                    <a:pt x="168480" y="234777"/>
                  </a:lnTo>
                  <a:lnTo>
                    <a:pt x="173109" y="234388"/>
                  </a:lnTo>
                  <a:lnTo>
                    <a:pt x="178767" y="228280"/>
                  </a:lnTo>
                  <a:lnTo>
                    <a:pt x="175738" y="227558"/>
                  </a:lnTo>
                  <a:lnTo>
                    <a:pt x="175509" y="225226"/>
                  </a:lnTo>
                  <a:lnTo>
                    <a:pt x="179110" y="226058"/>
                  </a:lnTo>
                  <a:lnTo>
                    <a:pt x="184596" y="223449"/>
                  </a:lnTo>
                  <a:lnTo>
                    <a:pt x="185911" y="216507"/>
                  </a:lnTo>
                  <a:lnTo>
                    <a:pt x="192597" y="215230"/>
                  </a:lnTo>
                  <a:lnTo>
                    <a:pt x="195226" y="213509"/>
                  </a:lnTo>
                  <a:lnTo>
                    <a:pt x="197169" y="215286"/>
                  </a:lnTo>
                  <a:lnTo>
                    <a:pt x="199570" y="211843"/>
                  </a:lnTo>
                  <a:lnTo>
                    <a:pt x="200770" y="207290"/>
                  </a:lnTo>
                  <a:lnTo>
                    <a:pt x="199913" y="204902"/>
                  </a:lnTo>
                  <a:lnTo>
                    <a:pt x="203113" y="202070"/>
                  </a:lnTo>
                  <a:lnTo>
                    <a:pt x="207571" y="206679"/>
                  </a:lnTo>
                  <a:lnTo>
                    <a:pt x="217801" y="209067"/>
                  </a:lnTo>
                  <a:lnTo>
                    <a:pt x="221687" y="211510"/>
                  </a:lnTo>
                  <a:lnTo>
                    <a:pt x="230717" y="213953"/>
                  </a:lnTo>
                  <a:lnTo>
                    <a:pt x="231745" y="220061"/>
                  </a:lnTo>
                  <a:lnTo>
                    <a:pt x="234775" y="224670"/>
                  </a:lnTo>
                  <a:lnTo>
                    <a:pt x="233574" y="227891"/>
                  </a:lnTo>
                  <a:lnTo>
                    <a:pt x="234717" y="230112"/>
                  </a:lnTo>
                  <a:lnTo>
                    <a:pt x="237518" y="229779"/>
                  </a:lnTo>
                  <a:lnTo>
                    <a:pt x="244833" y="233333"/>
                  </a:lnTo>
                  <a:lnTo>
                    <a:pt x="250377" y="231445"/>
                  </a:lnTo>
                  <a:lnTo>
                    <a:pt x="251463" y="229390"/>
                  </a:lnTo>
                  <a:lnTo>
                    <a:pt x="255234" y="228224"/>
                  </a:lnTo>
                  <a:lnTo>
                    <a:pt x="259578" y="229279"/>
                  </a:lnTo>
                  <a:lnTo>
                    <a:pt x="260321" y="231167"/>
                  </a:lnTo>
                  <a:lnTo>
                    <a:pt x="271579" y="230223"/>
                  </a:lnTo>
                  <a:lnTo>
                    <a:pt x="277409" y="226780"/>
                  </a:lnTo>
                  <a:lnTo>
                    <a:pt x="281809" y="225281"/>
                  </a:lnTo>
                  <a:lnTo>
                    <a:pt x="290668" y="229835"/>
                  </a:lnTo>
                  <a:lnTo>
                    <a:pt x="297297" y="227780"/>
                  </a:lnTo>
                  <a:lnTo>
                    <a:pt x="299240" y="226114"/>
                  </a:lnTo>
                  <a:lnTo>
                    <a:pt x="304555" y="226114"/>
                  </a:lnTo>
                  <a:lnTo>
                    <a:pt x="305870" y="224170"/>
                  </a:lnTo>
                  <a:lnTo>
                    <a:pt x="305184" y="216618"/>
                  </a:lnTo>
                  <a:lnTo>
                    <a:pt x="306613" y="214342"/>
                  </a:lnTo>
                  <a:lnTo>
                    <a:pt x="305870" y="203902"/>
                  </a:lnTo>
                  <a:lnTo>
                    <a:pt x="306441" y="196739"/>
                  </a:lnTo>
                  <a:lnTo>
                    <a:pt x="309127" y="190242"/>
                  </a:lnTo>
                  <a:lnTo>
                    <a:pt x="306384" y="183301"/>
                  </a:lnTo>
                  <a:lnTo>
                    <a:pt x="309470" y="183079"/>
                  </a:lnTo>
                  <a:lnTo>
                    <a:pt x="314328" y="187299"/>
                  </a:lnTo>
                  <a:lnTo>
                    <a:pt x="315300" y="191519"/>
                  </a:lnTo>
                  <a:lnTo>
                    <a:pt x="319129" y="198072"/>
                  </a:lnTo>
                  <a:lnTo>
                    <a:pt x="322786" y="196961"/>
                  </a:lnTo>
                  <a:lnTo>
                    <a:pt x="323586" y="193185"/>
                  </a:lnTo>
                  <a:lnTo>
                    <a:pt x="326901" y="192297"/>
                  </a:lnTo>
                  <a:lnTo>
                    <a:pt x="328673" y="186411"/>
                  </a:lnTo>
                  <a:lnTo>
                    <a:pt x="331645" y="186244"/>
                  </a:lnTo>
                  <a:lnTo>
                    <a:pt x="329873" y="182468"/>
                  </a:lnTo>
                  <a:lnTo>
                    <a:pt x="331588" y="178192"/>
                  </a:lnTo>
                  <a:lnTo>
                    <a:pt x="321872" y="170696"/>
                  </a:lnTo>
                  <a:lnTo>
                    <a:pt x="319472" y="164477"/>
                  </a:lnTo>
                  <a:lnTo>
                    <a:pt x="322958" y="160035"/>
                  </a:lnTo>
                  <a:lnTo>
                    <a:pt x="321643" y="157702"/>
                  </a:lnTo>
                  <a:lnTo>
                    <a:pt x="325873" y="146541"/>
                  </a:lnTo>
                  <a:lnTo>
                    <a:pt x="329930" y="143487"/>
                  </a:lnTo>
                  <a:lnTo>
                    <a:pt x="330216" y="137712"/>
                  </a:lnTo>
                  <a:lnTo>
                    <a:pt x="337131" y="132214"/>
                  </a:lnTo>
                  <a:lnTo>
                    <a:pt x="341475" y="127661"/>
                  </a:lnTo>
                  <a:lnTo>
                    <a:pt x="343418" y="123608"/>
                  </a:lnTo>
                  <a:lnTo>
                    <a:pt x="350847" y="115278"/>
                  </a:lnTo>
                  <a:lnTo>
                    <a:pt x="355934" y="118277"/>
                  </a:lnTo>
                  <a:lnTo>
                    <a:pt x="359248" y="114723"/>
                  </a:lnTo>
                  <a:lnTo>
                    <a:pt x="355705" y="110836"/>
                  </a:lnTo>
                  <a:lnTo>
                    <a:pt x="356620" y="105949"/>
                  </a:lnTo>
                  <a:lnTo>
                    <a:pt x="362678" y="103673"/>
                  </a:lnTo>
                  <a:lnTo>
                    <a:pt x="366392" y="96287"/>
                  </a:lnTo>
                  <a:lnTo>
                    <a:pt x="372622" y="90235"/>
                  </a:lnTo>
                  <a:lnTo>
                    <a:pt x="376165" y="93566"/>
                  </a:lnTo>
                  <a:lnTo>
                    <a:pt x="383080" y="87736"/>
                  </a:lnTo>
                  <a:lnTo>
                    <a:pt x="387538" y="78962"/>
                  </a:lnTo>
                  <a:lnTo>
                    <a:pt x="388738" y="74187"/>
                  </a:lnTo>
                  <a:lnTo>
                    <a:pt x="386909" y="72576"/>
                  </a:lnTo>
                  <a:lnTo>
                    <a:pt x="392453" y="68190"/>
                  </a:lnTo>
                  <a:lnTo>
                    <a:pt x="395882" y="63525"/>
                  </a:lnTo>
                  <a:lnTo>
                    <a:pt x="398797" y="61526"/>
                  </a:lnTo>
                  <a:lnTo>
                    <a:pt x="404169" y="55696"/>
                  </a:lnTo>
                  <a:lnTo>
                    <a:pt x="407827" y="57972"/>
                  </a:lnTo>
                  <a:lnTo>
                    <a:pt x="410741" y="57584"/>
                  </a:lnTo>
                  <a:lnTo>
                    <a:pt x="408112" y="53530"/>
                  </a:lnTo>
                  <a:lnTo>
                    <a:pt x="414342" y="47477"/>
                  </a:lnTo>
                  <a:lnTo>
                    <a:pt x="406055" y="41258"/>
                  </a:lnTo>
                  <a:lnTo>
                    <a:pt x="408912" y="37871"/>
                  </a:lnTo>
                  <a:lnTo>
                    <a:pt x="414456" y="45034"/>
                  </a:lnTo>
                  <a:lnTo>
                    <a:pt x="421771" y="44534"/>
                  </a:lnTo>
                  <a:lnTo>
                    <a:pt x="428115" y="40536"/>
                  </a:lnTo>
                  <a:lnTo>
                    <a:pt x="438173" y="36760"/>
                  </a:lnTo>
                  <a:lnTo>
                    <a:pt x="435030" y="27876"/>
                  </a:lnTo>
                  <a:lnTo>
                    <a:pt x="432973" y="24044"/>
                  </a:lnTo>
                  <a:lnTo>
                    <a:pt x="430630" y="23489"/>
                  </a:lnTo>
                  <a:lnTo>
                    <a:pt x="429601" y="18547"/>
                  </a:lnTo>
                  <a:lnTo>
                    <a:pt x="432116" y="15992"/>
                  </a:lnTo>
                  <a:lnTo>
                    <a:pt x="440574" y="19657"/>
                  </a:lnTo>
                  <a:lnTo>
                    <a:pt x="441888" y="21656"/>
                  </a:lnTo>
                  <a:lnTo>
                    <a:pt x="453718" y="33262"/>
                  </a:lnTo>
                  <a:lnTo>
                    <a:pt x="457833" y="29542"/>
                  </a:lnTo>
                  <a:lnTo>
                    <a:pt x="458290" y="24766"/>
                  </a:lnTo>
                  <a:lnTo>
                    <a:pt x="462748" y="27209"/>
                  </a:lnTo>
                  <a:lnTo>
                    <a:pt x="466577" y="24544"/>
                  </a:lnTo>
                  <a:lnTo>
                    <a:pt x="469892" y="28375"/>
                  </a:lnTo>
                  <a:lnTo>
                    <a:pt x="470521" y="32096"/>
                  </a:lnTo>
                  <a:lnTo>
                    <a:pt x="473321" y="36538"/>
                  </a:lnTo>
                  <a:lnTo>
                    <a:pt x="476064" y="38482"/>
                  </a:lnTo>
                  <a:lnTo>
                    <a:pt x="483151" y="37649"/>
                  </a:lnTo>
                  <a:lnTo>
                    <a:pt x="485837" y="33651"/>
                  </a:lnTo>
                  <a:lnTo>
                    <a:pt x="486466" y="28653"/>
                  </a:lnTo>
                  <a:lnTo>
                    <a:pt x="490581" y="23933"/>
                  </a:lnTo>
                  <a:lnTo>
                    <a:pt x="498639" y="11161"/>
                  </a:lnTo>
                  <a:lnTo>
                    <a:pt x="500639" y="9384"/>
                  </a:lnTo>
                  <a:lnTo>
                    <a:pt x="506925" y="8163"/>
                  </a:lnTo>
                  <a:lnTo>
                    <a:pt x="512355" y="4220"/>
                  </a:lnTo>
                  <a:lnTo>
                    <a:pt x="520127" y="3332"/>
                  </a:lnTo>
                  <a:lnTo>
                    <a:pt x="523442" y="0"/>
                  </a:lnTo>
                  <a:lnTo>
                    <a:pt x="525099" y="2166"/>
                  </a:lnTo>
                  <a:lnTo>
                    <a:pt x="524528" y="6719"/>
                  </a:lnTo>
                  <a:lnTo>
                    <a:pt x="520527" y="10773"/>
                  </a:lnTo>
                  <a:lnTo>
                    <a:pt x="520527" y="13771"/>
                  </a:lnTo>
                  <a:lnTo>
                    <a:pt x="516184" y="16770"/>
                  </a:lnTo>
                  <a:lnTo>
                    <a:pt x="516698" y="22378"/>
                  </a:lnTo>
                  <a:lnTo>
                    <a:pt x="519842" y="22267"/>
                  </a:lnTo>
                  <a:lnTo>
                    <a:pt x="518870" y="25377"/>
                  </a:lnTo>
                  <a:lnTo>
                    <a:pt x="522413" y="26543"/>
                  </a:lnTo>
                  <a:lnTo>
                    <a:pt x="525500" y="26987"/>
                  </a:lnTo>
                  <a:lnTo>
                    <a:pt x="525157" y="29875"/>
                  </a:lnTo>
                  <a:lnTo>
                    <a:pt x="528014" y="28320"/>
                  </a:lnTo>
                  <a:lnTo>
                    <a:pt x="527386" y="31263"/>
                  </a:lnTo>
                  <a:lnTo>
                    <a:pt x="529500" y="33873"/>
                  </a:lnTo>
                  <a:lnTo>
                    <a:pt x="533729" y="34206"/>
                  </a:lnTo>
                  <a:lnTo>
                    <a:pt x="530529" y="39648"/>
                  </a:lnTo>
                  <a:lnTo>
                    <a:pt x="531100" y="41203"/>
                  </a:lnTo>
                  <a:lnTo>
                    <a:pt x="525900" y="52142"/>
                  </a:lnTo>
                  <a:lnTo>
                    <a:pt x="526871" y="54252"/>
                  </a:lnTo>
                  <a:lnTo>
                    <a:pt x="524414" y="58361"/>
                  </a:lnTo>
                  <a:lnTo>
                    <a:pt x="523556" y="62692"/>
                  </a:lnTo>
                  <a:lnTo>
                    <a:pt x="519499" y="66801"/>
                  </a:lnTo>
                  <a:lnTo>
                    <a:pt x="514298" y="67968"/>
                  </a:lnTo>
                  <a:lnTo>
                    <a:pt x="510583" y="70577"/>
                  </a:lnTo>
                  <a:lnTo>
                    <a:pt x="508926" y="73965"/>
                  </a:lnTo>
                  <a:lnTo>
                    <a:pt x="511669" y="78407"/>
                  </a:lnTo>
                  <a:lnTo>
                    <a:pt x="512298" y="83516"/>
                  </a:lnTo>
                  <a:lnTo>
                    <a:pt x="510355" y="86126"/>
                  </a:lnTo>
                  <a:lnTo>
                    <a:pt x="511612" y="88569"/>
                  </a:lnTo>
                  <a:lnTo>
                    <a:pt x="507497" y="99508"/>
                  </a:lnTo>
                  <a:lnTo>
                    <a:pt x="502868" y="105616"/>
                  </a:lnTo>
                  <a:lnTo>
                    <a:pt x="502982" y="109226"/>
                  </a:lnTo>
                  <a:lnTo>
                    <a:pt x="499667" y="114834"/>
                  </a:lnTo>
                  <a:lnTo>
                    <a:pt x="501325" y="119554"/>
                  </a:lnTo>
                  <a:lnTo>
                    <a:pt x="503325" y="120165"/>
                  </a:lnTo>
                  <a:lnTo>
                    <a:pt x="502182" y="127384"/>
                  </a:lnTo>
                  <a:lnTo>
                    <a:pt x="498753" y="128661"/>
                  </a:lnTo>
                  <a:lnTo>
                    <a:pt x="499096" y="135380"/>
                  </a:lnTo>
                  <a:lnTo>
                    <a:pt x="495953" y="136990"/>
                  </a:lnTo>
                  <a:lnTo>
                    <a:pt x="491895" y="135380"/>
                  </a:lnTo>
                  <a:lnTo>
                    <a:pt x="490123" y="136879"/>
                  </a:lnTo>
                  <a:lnTo>
                    <a:pt x="487266" y="145708"/>
                  </a:lnTo>
                  <a:lnTo>
                    <a:pt x="483037" y="147263"/>
                  </a:lnTo>
                  <a:lnTo>
                    <a:pt x="479322" y="152538"/>
                  </a:lnTo>
                  <a:lnTo>
                    <a:pt x="473778" y="152594"/>
                  </a:lnTo>
                  <a:lnTo>
                    <a:pt x="471549" y="153871"/>
                  </a:lnTo>
                  <a:lnTo>
                    <a:pt x="470463" y="163588"/>
                  </a:lnTo>
                  <a:lnTo>
                    <a:pt x="466977" y="163977"/>
                  </a:lnTo>
                  <a:lnTo>
                    <a:pt x="465206" y="166309"/>
                  </a:lnTo>
                  <a:lnTo>
                    <a:pt x="466177" y="173528"/>
                  </a:lnTo>
                  <a:lnTo>
                    <a:pt x="464520" y="177415"/>
                  </a:lnTo>
                  <a:lnTo>
                    <a:pt x="465091" y="187410"/>
                  </a:lnTo>
                  <a:lnTo>
                    <a:pt x="466977" y="190076"/>
                  </a:lnTo>
                  <a:lnTo>
                    <a:pt x="466463" y="194240"/>
                  </a:lnTo>
                  <a:lnTo>
                    <a:pt x="473092" y="198127"/>
                  </a:lnTo>
                  <a:lnTo>
                    <a:pt x="481094" y="213620"/>
                  </a:lnTo>
                  <a:lnTo>
                    <a:pt x="486237" y="215952"/>
                  </a:lnTo>
                  <a:lnTo>
                    <a:pt x="487609" y="219950"/>
                  </a:lnTo>
                  <a:lnTo>
                    <a:pt x="484465" y="220839"/>
                  </a:lnTo>
                  <a:lnTo>
                    <a:pt x="483494" y="223560"/>
                  </a:lnTo>
                  <a:lnTo>
                    <a:pt x="489895" y="226447"/>
                  </a:lnTo>
                  <a:lnTo>
                    <a:pt x="491552" y="230001"/>
                  </a:lnTo>
                  <a:lnTo>
                    <a:pt x="488809" y="231278"/>
                  </a:lnTo>
                  <a:lnTo>
                    <a:pt x="489552" y="236553"/>
                  </a:lnTo>
                  <a:lnTo>
                    <a:pt x="491723" y="240774"/>
                  </a:lnTo>
                  <a:lnTo>
                    <a:pt x="489495" y="243161"/>
                  </a:lnTo>
                  <a:lnTo>
                    <a:pt x="488409" y="250602"/>
                  </a:lnTo>
                  <a:lnTo>
                    <a:pt x="486637" y="253545"/>
                  </a:lnTo>
                  <a:lnTo>
                    <a:pt x="477721" y="255211"/>
                  </a:lnTo>
                  <a:lnTo>
                    <a:pt x="476464" y="262485"/>
                  </a:lnTo>
                  <a:lnTo>
                    <a:pt x="477493" y="263985"/>
                  </a:lnTo>
                  <a:lnTo>
                    <a:pt x="482465" y="265206"/>
                  </a:lnTo>
                  <a:lnTo>
                    <a:pt x="480922" y="268927"/>
                  </a:lnTo>
                  <a:lnTo>
                    <a:pt x="482008" y="272481"/>
                  </a:lnTo>
                  <a:lnTo>
                    <a:pt x="479379" y="273091"/>
                  </a:lnTo>
                  <a:lnTo>
                    <a:pt x="478407" y="276034"/>
                  </a:lnTo>
                  <a:lnTo>
                    <a:pt x="472750" y="284142"/>
                  </a:lnTo>
                  <a:lnTo>
                    <a:pt x="467606" y="289861"/>
                  </a:lnTo>
                  <a:lnTo>
                    <a:pt x="467663" y="292526"/>
                  </a:lnTo>
                  <a:lnTo>
                    <a:pt x="463948" y="295803"/>
                  </a:lnTo>
                  <a:lnTo>
                    <a:pt x="460691" y="300689"/>
                  </a:lnTo>
                  <a:lnTo>
                    <a:pt x="456690" y="302744"/>
                  </a:lnTo>
                  <a:lnTo>
                    <a:pt x="457547" y="304910"/>
                  </a:lnTo>
                  <a:lnTo>
                    <a:pt x="453490" y="303355"/>
                  </a:lnTo>
                  <a:lnTo>
                    <a:pt x="453376" y="305631"/>
                  </a:lnTo>
                  <a:lnTo>
                    <a:pt x="457319" y="310129"/>
                  </a:lnTo>
                  <a:lnTo>
                    <a:pt x="455890" y="318403"/>
                  </a:lnTo>
                  <a:lnTo>
                    <a:pt x="452861" y="319569"/>
                  </a:lnTo>
                  <a:lnTo>
                    <a:pt x="457319" y="322679"/>
                  </a:lnTo>
                  <a:lnTo>
                    <a:pt x="455719" y="326233"/>
                  </a:lnTo>
                  <a:lnTo>
                    <a:pt x="457262" y="327010"/>
                  </a:lnTo>
                  <a:lnTo>
                    <a:pt x="455776" y="331897"/>
                  </a:lnTo>
                  <a:lnTo>
                    <a:pt x="459433" y="336339"/>
                  </a:lnTo>
                  <a:lnTo>
                    <a:pt x="458633" y="342336"/>
                  </a:lnTo>
                  <a:lnTo>
                    <a:pt x="455318" y="341003"/>
                  </a:lnTo>
                  <a:lnTo>
                    <a:pt x="454576" y="343391"/>
                  </a:lnTo>
                  <a:lnTo>
                    <a:pt x="457547" y="345612"/>
                  </a:lnTo>
                  <a:lnTo>
                    <a:pt x="459491" y="349833"/>
                  </a:lnTo>
                  <a:lnTo>
                    <a:pt x="464063" y="354330"/>
                  </a:lnTo>
                  <a:lnTo>
                    <a:pt x="463320" y="357273"/>
                  </a:lnTo>
                  <a:lnTo>
                    <a:pt x="464691" y="365158"/>
                  </a:lnTo>
                  <a:lnTo>
                    <a:pt x="461834" y="369212"/>
                  </a:lnTo>
                  <a:lnTo>
                    <a:pt x="463377" y="371877"/>
                  </a:lnTo>
                  <a:lnTo>
                    <a:pt x="463148" y="376042"/>
                  </a:lnTo>
                  <a:lnTo>
                    <a:pt x="460634" y="383650"/>
                  </a:lnTo>
                  <a:lnTo>
                    <a:pt x="461948" y="386093"/>
                  </a:lnTo>
                  <a:lnTo>
                    <a:pt x="461948" y="392812"/>
                  </a:lnTo>
                  <a:lnTo>
                    <a:pt x="460291" y="395311"/>
                  </a:lnTo>
                  <a:lnTo>
                    <a:pt x="459433" y="402474"/>
                  </a:lnTo>
                  <a:lnTo>
                    <a:pt x="461377" y="412747"/>
                  </a:lnTo>
                  <a:lnTo>
                    <a:pt x="463605" y="417356"/>
                  </a:lnTo>
                  <a:lnTo>
                    <a:pt x="463662" y="422020"/>
                  </a:lnTo>
                  <a:lnTo>
                    <a:pt x="465891" y="424575"/>
                  </a:lnTo>
                  <a:lnTo>
                    <a:pt x="464577" y="427351"/>
                  </a:lnTo>
                  <a:lnTo>
                    <a:pt x="465891" y="430683"/>
                  </a:lnTo>
                  <a:lnTo>
                    <a:pt x="465434" y="435125"/>
                  </a:lnTo>
                  <a:lnTo>
                    <a:pt x="468921" y="435347"/>
                  </a:lnTo>
                  <a:lnTo>
                    <a:pt x="469035" y="439900"/>
                  </a:lnTo>
                  <a:lnTo>
                    <a:pt x="470978" y="444176"/>
                  </a:lnTo>
                  <a:lnTo>
                    <a:pt x="471549" y="455504"/>
                  </a:lnTo>
                  <a:lnTo>
                    <a:pt x="474521" y="463445"/>
                  </a:lnTo>
                  <a:lnTo>
                    <a:pt x="472635" y="466832"/>
                  </a:lnTo>
                  <a:lnTo>
                    <a:pt x="470635" y="473995"/>
                  </a:lnTo>
                  <a:lnTo>
                    <a:pt x="467263" y="477216"/>
                  </a:lnTo>
                  <a:lnTo>
                    <a:pt x="462291" y="488322"/>
                  </a:lnTo>
                  <a:lnTo>
                    <a:pt x="459719" y="498095"/>
                  </a:lnTo>
                  <a:lnTo>
                    <a:pt x="452747" y="506757"/>
                  </a:lnTo>
                  <a:lnTo>
                    <a:pt x="453090" y="511422"/>
                  </a:lnTo>
                  <a:lnTo>
                    <a:pt x="451775" y="512865"/>
                  </a:lnTo>
                  <a:lnTo>
                    <a:pt x="452633" y="520084"/>
                  </a:lnTo>
                  <a:lnTo>
                    <a:pt x="447717" y="534744"/>
                  </a:lnTo>
                  <a:lnTo>
                    <a:pt x="442288" y="541630"/>
                  </a:lnTo>
                  <a:lnTo>
                    <a:pt x="439373" y="548793"/>
                  </a:lnTo>
                  <a:lnTo>
                    <a:pt x="440859" y="559177"/>
                  </a:lnTo>
                  <a:lnTo>
                    <a:pt x="440517" y="566340"/>
                  </a:lnTo>
                  <a:lnTo>
                    <a:pt x="439259" y="570060"/>
                  </a:lnTo>
                  <a:lnTo>
                    <a:pt x="442917" y="577168"/>
                  </a:lnTo>
                  <a:lnTo>
                    <a:pt x="445374" y="579278"/>
                  </a:lnTo>
                  <a:close/>
                  <a:moveTo>
                    <a:pt x="513212" y="706106"/>
                  </a:moveTo>
                  <a:lnTo>
                    <a:pt x="513212" y="707272"/>
                  </a:lnTo>
                  <a:lnTo>
                    <a:pt x="512698" y="706884"/>
                  </a:lnTo>
                  <a:lnTo>
                    <a:pt x="512755" y="706328"/>
                  </a:lnTo>
                  <a:close/>
                  <a:moveTo>
                    <a:pt x="53950" y="785291"/>
                  </a:moveTo>
                  <a:lnTo>
                    <a:pt x="53893" y="785790"/>
                  </a:lnTo>
                  <a:lnTo>
                    <a:pt x="53436" y="785901"/>
                  </a:lnTo>
                  <a:lnTo>
                    <a:pt x="53550" y="78529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55062D7-B749-0878-247E-86C9BBE71CB9}"/>
                </a:ext>
              </a:extLst>
            </p:cNvPr>
            <p:cNvSpPr/>
            <p:nvPr/>
          </p:nvSpPr>
          <p:spPr>
            <a:xfrm>
              <a:off x="10921" y="4750"/>
              <a:ext cx="2860" cy="2249"/>
            </a:xfrm>
            <a:custGeom>
              <a:avLst/>
              <a:gdLst>
                <a:gd name="connsiteX0" fmla="*/ 1314520 w 1514475"/>
                <a:gd name="connsiteY0" fmla="*/ 847094 h 1190625"/>
                <a:gd name="connsiteX1" fmla="*/ 1320121 w 1514475"/>
                <a:gd name="connsiteY1" fmla="*/ 846928 h 1190625"/>
                <a:gd name="connsiteX2" fmla="*/ 1322807 w 1514475"/>
                <a:gd name="connsiteY2" fmla="*/ 848260 h 1190625"/>
                <a:gd name="connsiteX3" fmla="*/ 1325150 w 1514475"/>
                <a:gd name="connsiteY3" fmla="*/ 846372 h 1190625"/>
                <a:gd name="connsiteX4" fmla="*/ 1326294 w 1514475"/>
                <a:gd name="connsiteY4" fmla="*/ 849704 h 1190625"/>
                <a:gd name="connsiteX5" fmla="*/ 1329037 w 1514475"/>
                <a:gd name="connsiteY5" fmla="*/ 850537 h 1190625"/>
                <a:gd name="connsiteX6" fmla="*/ 1330180 w 1514475"/>
                <a:gd name="connsiteY6" fmla="*/ 848149 h 1190625"/>
                <a:gd name="connsiteX7" fmla="*/ 1337209 w 1514475"/>
                <a:gd name="connsiteY7" fmla="*/ 852592 h 1190625"/>
                <a:gd name="connsiteX8" fmla="*/ 1337209 w 1514475"/>
                <a:gd name="connsiteY8" fmla="*/ 848482 h 1190625"/>
                <a:gd name="connsiteX9" fmla="*/ 1342353 w 1514475"/>
                <a:gd name="connsiteY9" fmla="*/ 850259 h 1190625"/>
                <a:gd name="connsiteX10" fmla="*/ 1343553 w 1514475"/>
                <a:gd name="connsiteY10" fmla="*/ 846261 h 1190625"/>
                <a:gd name="connsiteX11" fmla="*/ 1348011 w 1514475"/>
                <a:gd name="connsiteY11" fmla="*/ 846983 h 1190625"/>
                <a:gd name="connsiteX12" fmla="*/ 1348125 w 1514475"/>
                <a:gd name="connsiteY12" fmla="*/ 843152 h 1190625"/>
                <a:gd name="connsiteX13" fmla="*/ 1350811 w 1514475"/>
                <a:gd name="connsiteY13" fmla="*/ 844540 h 1190625"/>
                <a:gd name="connsiteX14" fmla="*/ 1353611 w 1514475"/>
                <a:gd name="connsiteY14" fmla="*/ 838765 h 1190625"/>
                <a:gd name="connsiteX15" fmla="*/ 1346410 w 1514475"/>
                <a:gd name="connsiteY15" fmla="*/ 829936 h 1190625"/>
                <a:gd name="connsiteX16" fmla="*/ 1352240 w 1514475"/>
                <a:gd name="connsiteY16" fmla="*/ 824827 h 1190625"/>
                <a:gd name="connsiteX17" fmla="*/ 1354812 w 1514475"/>
                <a:gd name="connsiteY17" fmla="*/ 824938 h 1190625"/>
                <a:gd name="connsiteX18" fmla="*/ 1354640 w 1514475"/>
                <a:gd name="connsiteY18" fmla="*/ 822439 h 1190625"/>
                <a:gd name="connsiteX19" fmla="*/ 1351268 w 1514475"/>
                <a:gd name="connsiteY19" fmla="*/ 823494 h 1190625"/>
                <a:gd name="connsiteX20" fmla="*/ 1355497 w 1514475"/>
                <a:gd name="connsiteY20" fmla="*/ 818386 h 1190625"/>
                <a:gd name="connsiteX21" fmla="*/ 1353668 w 1514475"/>
                <a:gd name="connsiteY21" fmla="*/ 815720 h 1190625"/>
                <a:gd name="connsiteX22" fmla="*/ 1354812 w 1514475"/>
                <a:gd name="connsiteY22" fmla="*/ 809612 h 1190625"/>
                <a:gd name="connsiteX23" fmla="*/ 1356412 w 1514475"/>
                <a:gd name="connsiteY23" fmla="*/ 806558 h 1190625"/>
                <a:gd name="connsiteX24" fmla="*/ 1353440 w 1514475"/>
                <a:gd name="connsiteY24" fmla="*/ 803726 h 1190625"/>
                <a:gd name="connsiteX25" fmla="*/ 1353897 w 1514475"/>
                <a:gd name="connsiteY25" fmla="*/ 801116 h 1190625"/>
                <a:gd name="connsiteX26" fmla="*/ 1348639 w 1514475"/>
                <a:gd name="connsiteY26" fmla="*/ 796563 h 1190625"/>
                <a:gd name="connsiteX27" fmla="*/ 1348639 w 1514475"/>
                <a:gd name="connsiteY27" fmla="*/ 796563 h 1190625"/>
                <a:gd name="connsiteX28" fmla="*/ 1347211 w 1514475"/>
                <a:gd name="connsiteY28" fmla="*/ 793287 h 1190625"/>
                <a:gd name="connsiteX29" fmla="*/ 1347211 w 1514475"/>
                <a:gd name="connsiteY29" fmla="*/ 793287 h 1190625"/>
                <a:gd name="connsiteX30" fmla="*/ 1344867 w 1514475"/>
                <a:gd name="connsiteY30" fmla="*/ 790732 h 1190625"/>
                <a:gd name="connsiteX31" fmla="*/ 1342581 w 1514475"/>
                <a:gd name="connsiteY31" fmla="*/ 792787 h 1190625"/>
                <a:gd name="connsiteX32" fmla="*/ 1339267 w 1514475"/>
                <a:gd name="connsiteY32" fmla="*/ 792620 h 1190625"/>
                <a:gd name="connsiteX33" fmla="*/ 1335837 w 1514475"/>
                <a:gd name="connsiteY33" fmla="*/ 789788 h 1190625"/>
                <a:gd name="connsiteX34" fmla="*/ 1332351 w 1514475"/>
                <a:gd name="connsiteY34" fmla="*/ 789011 h 1190625"/>
                <a:gd name="connsiteX35" fmla="*/ 1331151 w 1514475"/>
                <a:gd name="connsiteY35" fmla="*/ 785624 h 1190625"/>
                <a:gd name="connsiteX36" fmla="*/ 1327665 w 1514475"/>
                <a:gd name="connsiteY36" fmla="*/ 787234 h 1190625"/>
                <a:gd name="connsiteX37" fmla="*/ 1319435 w 1514475"/>
                <a:gd name="connsiteY37" fmla="*/ 783458 h 1190625"/>
                <a:gd name="connsiteX38" fmla="*/ 1317778 w 1514475"/>
                <a:gd name="connsiteY38" fmla="*/ 787900 h 1190625"/>
                <a:gd name="connsiteX39" fmla="*/ 1314349 w 1514475"/>
                <a:gd name="connsiteY39" fmla="*/ 786457 h 1190625"/>
                <a:gd name="connsiteX40" fmla="*/ 1311206 w 1514475"/>
                <a:gd name="connsiteY40" fmla="*/ 781848 h 1190625"/>
                <a:gd name="connsiteX41" fmla="*/ 1313720 w 1514475"/>
                <a:gd name="connsiteY41" fmla="*/ 781015 h 1190625"/>
                <a:gd name="connsiteX42" fmla="*/ 1314920 w 1514475"/>
                <a:gd name="connsiteY42" fmla="*/ 773463 h 1190625"/>
                <a:gd name="connsiteX43" fmla="*/ 1313206 w 1514475"/>
                <a:gd name="connsiteY43" fmla="*/ 768465 h 1190625"/>
                <a:gd name="connsiteX44" fmla="*/ 1316121 w 1514475"/>
                <a:gd name="connsiteY44" fmla="*/ 763134 h 1190625"/>
                <a:gd name="connsiteX45" fmla="*/ 1313434 w 1514475"/>
                <a:gd name="connsiteY45" fmla="*/ 760136 h 1190625"/>
                <a:gd name="connsiteX46" fmla="*/ 1309834 w 1514475"/>
                <a:gd name="connsiteY46" fmla="*/ 759858 h 1190625"/>
                <a:gd name="connsiteX47" fmla="*/ 1304405 w 1514475"/>
                <a:gd name="connsiteY47" fmla="*/ 753917 h 1190625"/>
                <a:gd name="connsiteX48" fmla="*/ 1302004 w 1514475"/>
                <a:gd name="connsiteY48" fmla="*/ 753805 h 1190625"/>
                <a:gd name="connsiteX49" fmla="*/ 1301319 w 1514475"/>
                <a:gd name="connsiteY49" fmla="*/ 750585 h 1190625"/>
                <a:gd name="connsiteX50" fmla="*/ 1303948 w 1514475"/>
                <a:gd name="connsiteY50" fmla="*/ 752973 h 1190625"/>
                <a:gd name="connsiteX51" fmla="*/ 1304462 w 1514475"/>
                <a:gd name="connsiteY51" fmla="*/ 750640 h 1190625"/>
                <a:gd name="connsiteX52" fmla="*/ 1308805 w 1514475"/>
                <a:gd name="connsiteY52" fmla="*/ 752917 h 1190625"/>
                <a:gd name="connsiteX53" fmla="*/ 1310749 w 1514475"/>
                <a:gd name="connsiteY53" fmla="*/ 749919 h 1190625"/>
                <a:gd name="connsiteX54" fmla="*/ 1308805 w 1514475"/>
                <a:gd name="connsiteY54" fmla="*/ 745088 h 1190625"/>
                <a:gd name="connsiteX55" fmla="*/ 1313149 w 1514475"/>
                <a:gd name="connsiteY55" fmla="*/ 744643 h 1190625"/>
                <a:gd name="connsiteX56" fmla="*/ 1313092 w 1514475"/>
                <a:gd name="connsiteY56" fmla="*/ 738035 h 1190625"/>
                <a:gd name="connsiteX57" fmla="*/ 1316806 w 1514475"/>
                <a:gd name="connsiteY57" fmla="*/ 737536 h 1190625"/>
                <a:gd name="connsiteX58" fmla="*/ 1315778 w 1514475"/>
                <a:gd name="connsiteY58" fmla="*/ 735370 h 1190625"/>
                <a:gd name="connsiteX59" fmla="*/ 1315778 w 1514475"/>
                <a:gd name="connsiteY59" fmla="*/ 735370 h 1190625"/>
                <a:gd name="connsiteX60" fmla="*/ 1315263 w 1514475"/>
                <a:gd name="connsiteY60" fmla="*/ 734593 h 1190625"/>
                <a:gd name="connsiteX61" fmla="*/ 1322693 w 1514475"/>
                <a:gd name="connsiteY61" fmla="*/ 730594 h 1190625"/>
                <a:gd name="connsiteX62" fmla="*/ 1327379 w 1514475"/>
                <a:gd name="connsiteY62" fmla="*/ 733760 h 1190625"/>
                <a:gd name="connsiteX63" fmla="*/ 1325779 w 1514475"/>
                <a:gd name="connsiteY63" fmla="*/ 730261 h 1190625"/>
                <a:gd name="connsiteX64" fmla="*/ 1328579 w 1514475"/>
                <a:gd name="connsiteY64" fmla="*/ 722432 h 1190625"/>
                <a:gd name="connsiteX65" fmla="*/ 1326694 w 1514475"/>
                <a:gd name="connsiteY65" fmla="*/ 717045 h 1190625"/>
                <a:gd name="connsiteX66" fmla="*/ 1326694 w 1514475"/>
                <a:gd name="connsiteY66" fmla="*/ 717045 h 1190625"/>
                <a:gd name="connsiteX67" fmla="*/ 1325722 w 1514475"/>
                <a:gd name="connsiteY67" fmla="*/ 714102 h 1190625"/>
                <a:gd name="connsiteX68" fmla="*/ 1324122 w 1514475"/>
                <a:gd name="connsiteY68" fmla="*/ 715713 h 1190625"/>
                <a:gd name="connsiteX69" fmla="*/ 1324122 w 1514475"/>
                <a:gd name="connsiteY69" fmla="*/ 715713 h 1190625"/>
                <a:gd name="connsiteX70" fmla="*/ 1323379 w 1514475"/>
                <a:gd name="connsiteY70" fmla="*/ 711104 h 1190625"/>
                <a:gd name="connsiteX71" fmla="*/ 1318521 w 1514475"/>
                <a:gd name="connsiteY71" fmla="*/ 708383 h 1190625"/>
                <a:gd name="connsiteX72" fmla="*/ 1317664 w 1514475"/>
                <a:gd name="connsiteY72" fmla="*/ 703441 h 1190625"/>
                <a:gd name="connsiteX73" fmla="*/ 1322807 w 1514475"/>
                <a:gd name="connsiteY73" fmla="*/ 708550 h 1190625"/>
                <a:gd name="connsiteX74" fmla="*/ 1322750 w 1514475"/>
                <a:gd name="connsiteY74" fmla="*/ 705329 h 1190625"/>
                <a:gd name="connsiteX75" fmla="*/ 1327208 w 1514475"/>
                <a:gd name="connsiteY75" fmla="*/ 705939 h 1190625"/>
                <a:gd name="connsiteX76" fmla="*/ 1327551 w 1514475"/>
                <a:gd name="connsiteY76" fmla="*/ 701553 h 1190625"/>
                <a:gd name="connsiteX77" fmla="*/ 1329437 w 1514475"/>
                <a:gd name="connsiteY77" fmla="*/ 699665 h 1190625"/>
                <a:gd name="connsiteX78" fmla="*/ 1327436 w 1514475"/>
                <a:gd name="connsiteY78" fmla="*/ 694056 h 1190625"/>
                <a:gd name="connsiteX79" fmla="*/ 1323722 w 1514475"/>
                <a:gd name="connsiteY79" fmla="*/ 686782 h 1190625"/>
                <a:gd name="connsiteX80" fmla="*/ 1324808 w 1514475"/>
                <a:gd name="connsiteY80" fmla="*/ 685894 h 1190625"/>
                <a:gd name="connsiteX81" fmla="*/ 1330008 w 1514475"/>
                <a:gd name="connsiteY81" fmla="*/ 688670 h 1190625"/>
                <a:gd name="connsiteX82" fmla="*/ 1331380 w 1514475"/>
                <a:gd name="connsiteY82" fmla="*/ 686504 h 1190625"/>
                <a:gd name="connsiteX83" fmla="*/ 1335152 w 1514475"/>
                <a:gd name="connsiteY83" fmla="*/ 687504 h 1190625"/>
                <a:gd name="connsiteX84" fmla="*/ 1337152 w 1514475"/>
                <a:gd name="connsiteY84" fmla="*/ 690114 h 1190625"/>
                <a:gd name="connsiteX85" fmla="*/ 1339267 w 1514475"/>
                <a:gd name="connsiteY85" fmla="*/ 687615 h 1190625"/>
                <a:gd name="connsiteX86" fmla="*/ 1339552 w 1514475"/>
                <a:gd name="connsiteY86" fmla="*/ 683228 h 1190625"/>
                <a:gd name="connsiteX87" fmla="*/ 1343496 w 1514475"/>
                <a:gd name="connsiteY87" fmla="*/ 685116 h 1190625"/>
                <a:gd name="connsiteX88" fmla="*/ 1350239 w 1514475"/>
                <a:gd name="connsiteY88" fmla="*/ 690169 h 1190625"/>
                <a:gd name="connsiteX89" fmla="*/ 1352183 w 1514475"/>
                <a:gd name="connsiteY89" fmla="*/ 688781 h 1190625"/>
                <a:gd name="connsiteX90" fmla="*/ 1351611 w 1514475"/>
                <a:gd name="connsiteY90" fmla="*/ 684006 h 1190625"/>
                <a:gd name="connsiteX91" fmla="*/ 1360184 w 1514475"/>
                <a:gd name="connsiteY91" fmla="*/ 689225 h 1190625"/>
                <a:gd name="connsiteX92" fmla="*/ 1363212 w 1514475"/>
                <a:gd name="connsiteY92" fmla="*/ 689003 h 1190625"/>
                <a:gd name="connsiteX93" fmla="*/ 1363156 w 1514475"/>
                <a:gd name="connsiteY93" fmla="*/ 685227 h 1190625"/>
                <a:gd name="connsiteX94" fmla="*/ 1369214 w 1514475"/>
                <a:gd name="connsiteY94" fmla="*/ 688170 h 1190625"/>
                <a:gd name="connsiteX95" fmla="*/ 1372757 w 1514475"/>
                <a:gd name="connsiteY95" fmla="*/ 685949 h 1190625"/>
                <a:gd name="connsiteX96" fmla="*/ 1377215 w 1514475"/>
                <a:gd name="connsiteY96" fmla="*/ 684950 h 1190625"/>
                <a:gd name="connsiteX97" fmla="*/ 1382129 w 1514475"/>
                <a:gd name="connsiteY97" fmla="*/ 690391 h 1190625"/>
                <a:gd name="connsiteX98" fmla="*/ 1385273 w 1514475"/>
                <a:gd name="connsiteY98" fmla="*/ 690058 h 1190625"/>
                <a:gd name="connsiteX99" fmla="*/ 1386873 w 1514475"/>
                <a:gd name="connsiteY99" fmla="*/ 695223 h 1190625"/>
                <a:gd name="connsiteX100" fmla="*/ 1387101 w 1514475"/>
                <a:gd name="connsiteY100" fmla="*/ 700664 h 1190625"/>
                <a:gd name="connsiteX101" fmla="*/ 1387101 w 1514475"/>
                <a:gd name="connsiteY101" fmla="*/ 700664 h 1190625"/>
                <a:gd name="connsiteX102" fmla="*/ 1387387 w 1514475"/>
                <a:gd name="connsiteY102" fmla="*/ 703996 h 1190625"/>
                <a:gd name="connsiteX103" fmla="*/ 1387387 w 1514475"/>
                <a:gd name="connsiteY103" fmla="*/ 703996 h 1190625"/>
                <a:gd name="connsiteX104" fmla="*/ 1389102 w 1514475"/>
                <a:gd name="connsiteY104" fmla="*/ 711770 h 1190625"/>
                <a:gd name="connsiteX105" fmla="*/ 1391559 w 1514475"/>
                <a:gd name="connsiteY105" fmla="*/ 710215 h 1190625"/>
                <a:gd name="connsiteX106" fmla="*/ 1394245 w 1514475"/>
                <a:gd name="connsiteY106" fmla="*/ 712603 h 1190625"/>
                <a:gd name="connsiteX107" fmla="*/ 1404704 w 1514475"/>
                <a:gd name="connsiteY107" fmla="*/ 712270 h 1190625"/>
                <a:gd name="connsiteX108" fmla="*/ 1409847 w 1514475"/>
                <a:gd name="connsiteY108" fmla="*/ 717045 h 1190625"/>
                <a:gd name="connsiteX109" fmla="*/ 1410476 w 1514475"/>
                <a:gd name="connsiteY109" fmla="*/ 721488 h 1190625"/>
                <a:gd name="connsiteX110" fmla="*/ 1415163 w 1514475"/>
                <a:gd name="connsiteY110" fmla="*/ 720599 h 1190625"/>
                <a:gd name="connsiteX111" fmla="*/ 1419906 w 1514475"/>
                <a:gd name="connsiteY111" fmla="*/ 722598 h 1190625"/>
                <a:gd name="connsiteX112" fmla="*/ 1422535 w 1514475"/>
                <a:gd name="connsiteY112" fmla="*/ 720988 h 1190625"/>
                <a:gd name="connsiteX113" fmla="*/ 1427336 w 1514475"/>
                <a:gd name="connsiteY113" fmla="*/ 724542 h 1190625"/>
                <a:gd name="connsiteX114" fmla="*/ 1429222 w 1514475"/>
                <a:gd name="connsiteY114" fmla="*/ 723431 h 1190625"/>
                <a:gd name="connsiteX115" fmla="*/ 1431622 w 1514475"/>
                <a:gd name="connsiteY115" fmla="*/ 725652 h 1190625"/>
                <a:gd name="connsiteX116" fmla="*/ 1440766 w 1514475"/>
                <a:gd name="connsiteY116" fmla="*/ 728651 h 1190625"/>
                <a:gd name="connsiteX117" fmla="*/ 1444538 w 1514475"/>
                <a:gd name="connsiteY117" fmla="*/ 730594 h 1190625"/>
                <a:gd name="connsiteX118" fmla="*/ 1445167 w 1514475"/>
                <a:gd name="connsiteY118" fmla="*/ 733982 h 1190625"/>
                <a:gd name="connsiteX119" fmla="*/ 1447624 w 1514475"/>
                <a:gd name="connsiteY119" fmla="*/ 736980 h 1190625"/>
                <a:gd name="connsiteX120" fmla="*/ 1447453 w 1514475"/>
                <a:gd name="connsiteY120" fmla="*/ 741534 h 1190625"/>
                <a:gd name="connsiteX121" fmla="*/ 1453739 w 1514475"/>
                <a:gd name="connsiteY121" fmla="*/ 738313 h 1190625"/>
                <a:gd name="connsiteX122" fmla="*/ 1455282 w 1514475"/>
                <a:gd name="connsiteY122" fmla="*/ 742422 h 1190625"/>
                <a:gd name="connsiteX123" fmla="*/ 1453282 w 1514475"/>
                <a:gd name="connsiteY123" fmla="*/ 743422 h 1190625"/>
                <a:gd name="connsiteX124" fmla="*/ 1458768 w 1514475"/>
                <a:gd name="connsiteY124" fmla="*/ 748863 h 1190625"/>
                <a:gd name="connsiteX125" fmla="*/ 1460540 w 1514475"/>
                <a:gd name="connsiteY125" fmla="*/ 746309 h 1190625"/>
                <a:gd name="connsiteX126" fmla="*/ 1461740 w 1514475"/>
                <a:gd name="connsiteY126" fmla="*/ 749419 h 1190625"/>
                <a:gd name="connsiteX127" fmla="*/ 1468312 w 1514475"/>
                <a:gd name="connsiteY127" fmla="*/ 752140 h 1190625"/>
                <a:gd name="connsiteX128" fmla="*/ 1471456 w 1514475"/>
                <a:gd name="connsiteY128" fmla="*/ 744477 h 1190625"/>
                <a:gd name="connsiteX129" fmla="*/ 1473799 w 1514475"/>
                <a:gd name="connsiteY129" fmla="*/ 744366 h 1190625"/>
                <a:gd name="connsiteX130" fmla="*/ 1472142 w 1514475"/>
                <a:gd name="connsiteY130" fmla="*/ 747198 h 1190625"/>
                <a:gd name="connsiteX131" fmla="*/ 1472142 w 1514475"/>
                <a:gd name="connsiteY131" fmla="*/ 747198 h 1190625"/>
                <a:gd name="connsiteX132" fmla="*/ 1472656 w 1514475"/>
                <a:gd name="connsiteY132" fmla="*/ 750585 h 1190625"/>
                <a:gd name="connsiteX133" fmla="*/ 1475913 w 1514475"/>
                <a:gd name="connsiteY133" fmla="*/ 751307 h 1190625"/>
                <a:gd name="connsiteX134" fmla="*/ 1477457 w 1514475"/>
                <a:gd name="connsiteY134" fmla="*/ 753805 h 1190625"/>
                <a:gd name="connsiteX135" fmla="*/ 1484715 w 1514475"/>
                <a:gd name="connsiteY135" fmla="*/ 752695 h 1190625"/>
                <a:gd name="connsiteX136" fmla="*/ 1487001 w 1514475"/>
                <a:gd name="connsiteY136" fmla="*/ 757248 h 1190625"/>
                <a:gd name="connsiteX137" fmla="*/ 1489458 w 1514475"/>
                <a:gd name="connsiteY137" fmla="*/ 758859 h 1190625"/>
                <a:gd name="connsiteX138" fmla="*/ 1491001 w 1514475"/>
                <a:gd name="connsiteY138" fmla="*/ 764190 h 1190625"/>
                <a:gd name="connsiteX139" fmla="*/ 1495859 w 1514475"/>
                <a:gd name="connsiteY139" fmla="*/ 768410 h 1190625"/>
                <a:gd name="connsiteX140" fmla="*/ 1499059 w 1514475"/>
                <a:gd name="connsiteY140" fmla="*/ 768465 h 1190625"/>
                <a:gd name="connsiteX141" fmla="*/ 1500888 w 1514475"/>
                <a:gd name="connsiteY141" fmla="*/ 765800 h 1190625"/>
                <a:gd name="connsiteX142" fmla="*/ 1500488 w 1514475"/>
                <a:gd name="connsiteY142" fmla="*/ 762468 h 1190625"/>
                <a:gd name="connsiteX143" fmla="*/ 1505346 w 1514475"/>
                <a:gd name="connsiteY143" fmla="*/ 766577 h 1190625"/>
                <a:gd name="connsiteX144" fmla="*/ 1510547 w 1514475"/>
                <a:gd name="connsiteY144" fmla="*/ 767132 h 1190625"/>
                <a:gd name="connsiteX145" fmla="*/ 1513576 w 1514475"/>
                <a:gd name="connsiteY145" fmla="*/ 772796 h 1190625"/>
                <a:gd name="connsiteX146" fmla="*/ 1512662 w 1514475"/>
                <a:gd name="connsiteY146" fmla="*/ 775739 h 1190625"/>
                <a:gd name="connsiteX147" fmla="*/ 1513061 w 1514475"/>
                <a:gd name="connsiteY147" fmla="*/ 787845 h 1190625"/>
                <a:gd name="connsiteX148" fmla="*/ 1519234 w 1514475"/>
                <a:gd name="connsiteY148" fmla="*/ 801116 h 1190625"/>
                <a:gd name="connsiteX149" fmla="*/ 1516433 w 1514475"/>
                <a:gd name="connsiteY149" fmla="*/ 809890 h 1190625"/>
                <a:gd name="connsiteX150" fmla="*/ 1517005 w 1514475"/>
                <a:gd name="connsiteY150" fmla="*/ 814610 h 1190625"/>
                <a:gd name="connsiteX151" fmla="*/ 1514319 w 1514475"/>
                <a:gd name="connsiteY151" fmla="*/ 818108 h 1190625"/>
                <a:gd name="connsiteX152" fmla="*/ 1513633 w 1514475"/>
                <a:gd name="connsiteY152" fmla="*/ 822995 h 1190625"/>
                <a:gd name="connsiteX153" fmla="*/ 1508204 w 1514475"/>
                <a:gd name="connsiteY153" fmla="*/ 822661 h 1190625"/>
                <a:gd name="connsiteX154" fmla="*/ 1505346 w 1514475"/>
                <a:gd name="connsiteY154" fmla="*/ 826049 h 1190625"/>
                <a:gd name="connsiteX155" fmla="*/ 1501231 w 1514475"/>
                <a:gd name="connsiteY155" fmla="*/ 827881 h 1190625"/>
                <a:gd name="connsiteX156" fmla="*/ 1499460 w 1514475"/>
                <a:gd name="connsiteY156" fmla="*/ 831657 h 1190625"/>
                <a:gd name="connsiteX157" fmla="*/ 1502089 w 1514475"/>
                <a:gd name="connsiteY157" fmla="*/ 837154 h 1190625"/>
                <a:gd name="connsiteX158" fmla="*/ 1502660 w 1514475"/>
                <a:gd name="connsiteY158" fmla="*/ 846095 h 1190625"/>
                <a:gd name="connsiteX159" fmla="*/ 1501174 w 1514475"/>
                <a:gd name="connsiteY159" fmla="*/ 851425 h 1190625"/>
                <a:gd name="connsiteX160" fmla="*/ 1503174 w 1514475"/>
                <a:gd name="connsiteY160" fmla="*/ 862142 h 1190625"/>
                <a:gd name="connsiteX161" fmla="*/ 1510490 w 1514475"/>
                <a:gd name="connsiteY161" fmla="*/ 867695 h 1190625"/>
                <a:gd name="connsiteX162" fmla="*/ 1511176 w 1514475"/>
                <a:gd name="connsiteY162" fmla="*/ 869972 h 1190625"/>
                <a:gd name="connsiteX163" fmla="*/ 1509347 w 1514475"/>
                <a:gd name="connsiteY163" fmla="*/ 873859 h 1190625"/>
                <a:gd name="connsiteX164" fmla="*/ 1511690 w 1514475"/>
                <a:gd name="connsiteY164" fmla="*/ 883466 h 1190625"/>
                <a:gd name="connsiteX165" fmla="*/ 1509747 w 1514475"/>
                <a:gd name="connsiteY165" fmla="*/ 890684 h 1190625"/>
                <a:gd name="connsiteX166" fmla="*/ 1510147 w 1514475"/>
                <a:gd name="connsiteY166" fmla="*/ 893683 h 1190625"/>
                <a:gd name="connsiteX167" fmla="*/ 1507232 w 1514475"/>
                <a:gd name="connsiteY167" fmla="*/ 897570 h 1190625"/>
                <a:gd name="connsiteX168" fmla="*/ 1503917 w 1514475"/>
                <a:gd name="connsiteY168" fmla="*/ 896404 h 1190625"/>
                <a:gd name="connsiteX169" fmla="*/ 1498488 w 1514475"/>
                <a:gd name="connsiteY169" fmla="*/ 899791 h 1190625"/>
                <a:gd name="connsiteX170" fmla="*/ 1486658 w 1514475"/>
                <a:gd name="connsiteY170" fmla="*/ 899291 h 1190625"/>
                <a:gd name="connsiteX171" fmla="*/ 1485172 w 1514475"/>
                <a:gd name="connsiteY171" fmla="*/ 896904 h 1190625"/>
                <a:gd name="connsiteX172" fmla="*/ 1480657 w 1514475"/>
                <a:gd name="connsiteY172" fmla="*/ 900624 h 1190625"/>
                <a:gd name="connsiteX173" fmla="*/ 1475342 w 1514475"/>
                <a:gd name="connsiteY173" fmla="*/ 901957 h 1190625"/>
                <a:gd name="connsiteX174" fmla="*/ 1473685 w 1514475"/>
                <a:gd name="connsiteY174" fmla="*/ 897348 h 1190625"/>
                <a:gd name="connsiteX175" fmla="*/ 1469341 w 1514475"/>
                <a:gd name="connsiteY175" fmla="*/ 896404 h 1190625"/>
                <a:gd name="connsiteX176" fmla="*/ 1461912 w 1514475"/>
                <a:gd name="connsiteY176" fmla="*/ 899236 h 1190625"/>
                <a:gd name="connsiteX177" fmla="*/ 1457683 w 1514475"/>
                <a:gd name="connsiteY177" fmla="*/ 902234 h 1190625"/>
                <a:gd name="connsiteX178" fmla="*/ 1448481 w 1514475"/>
                <a:gd name="connsiteY178" fmla="*/ 903178 h 1190625"/>
                <a:gd name="connsiteX179" fmla="*/ 1449453 w 1514475"/>
                <a:gd name="connsiteY179" fmla="*/ 901124 h 1190625"/>
                <a:gd name="connsiteX180" fmla="*/ 1440823 w 1514475"/>
                <a:gd name="connsiteY180" fmla="*/ 901957 h 1190625"/>
                <a:gd name="connsiteX181" fmla="*/ 1438423 w 1514475"/>
                <a:gd name="connsiteY181" fmla="*/ 899625 h 1190625"/>
                <a:gd name="connsiteX182" fmla="*/ 1429507 w 1514475"/>
                <a:gd name="connsiteY182" fmla="*/ 895626 h 1190625"/>
                <a:gd name="connsiteX183" fmla="*/ 1428764 w 1514475"/>
                <a:gd name="connsiteY183" fmla="*/ 900680 h 1190625"/>
                <a:gd name="connsiteX184" fmla="*/ 1422249 w 1514475"/>
                <a:gd name="connsiteY184" fmla="*/ 901846 h 1190625"/>
                <a:gd name="connsiteX185" fmla="*/ 1420878 w 1514475"/>
                <a:gd name="connsiteY185" fmla="*/ 903234 h 1190625"/>
                <a:gd name="connsiteX186" fmla="*/ 1424021 w 1514475"/>
                <a:gd name="connsiteY186" fmla="*/ 906288 h 1190625"/>
                <a:gd name="connsiteX187" fmla="*/ 1426764 w 1514475"/>
                <a:gd name="connsiteY187" fmla="*/ 911952 h 1190625"/>
                <a:gd name="connsiteX188" fmla="*/ 1427850 w 1514475"/>
                <a:gd name="connsiteY188" fmla="*/ 917394 h 1190625"/>
                <a:gd name="connsiteX189" fmla="*/ 1431736 w 1514475"/>
                <a:gd name="connsiteY189" fmla="*/ 923724 h 1190625"/>
                <a:gd name="connsiteX190" fmla="*/ 1431736 w 1514475"/>
                <a:gd name="connsiteY190" fmla="*/ 923724 h 1190625"/>
                <a:gd name="connsiteX191" fmla="*/ 1432079 w 1514475"/>
                <a:gd name="connsiteY191" fmla="*/ 924113 h 1190625"/>
                <a:gd name="connsiteX192" fmla="*/ 1432079 w 1514475"/>
                <a:gd name="connsiteY192" fmla="*/ 924113 h 1190625"/>
                <a:gd name="connsiteX193" fmla="*/ 1435908 w 1514475"/>
                <a:gd name="connsiteY193" fmla="*/ 928222 h 1190625"/>
                <a:gd name="connsiteX194" fmla="*/ 1438880 w 1514475"/>
                <a:gd name="connsiteY194" fmla="*/ 928222 h 1190625"/>
                <a:gd name="connsiteX195" fmla="*/ 1440423 w 1514475"/>
                <a:gd name="connsiteY195" fmla="*/ 931109 h 1190625"/>
                <a:gd name="connsiteX196" fmla="*/ 1438480 w 1514475"/>
                <a:gd name="connsiteY196" fmla="*/ 933386 h 1190625"/>
                <a:gd name="connsiteX197" fmla="*/ 1429164 w 1514475"/>
                <a:gd name="connsiteY197" fmla="*/ 936274 h 1190625"/>
                <a:gd name="connsiteX198" fmla="*/ 1422992 w 1514475"/>
                <a:gd name="connsiteY198" fmla="*/ 936551 h 1190625"/>
                <a:gd name="connsiteX199" fmla="*/ 1419620 w 1514475"/>
                <a:gd name="connsiteY199" fmla="*/ 938328 h 1190625"/>
                <a:gd name="connsiteX200" fmla="*/ 1417849 w 1514475"/>
                <a:gd name="connsiteY200" fmla="*/ 934996 h 1190625"/>
                <a:gd name="connsiteX201" fmla="*/ 1412705 w 1514475"/>
                <a:gd name="connsiteY201" fmla="*/ 934552 h 1190625"/>
                <a:gd name="connsiteX202" fmla="*/ 1408933 w 1514475"/>
                <a:gd name="connsiteY202" fmla="*/ 941216 h 1190625"/>
                <a:gd name="connsiteX203" fmla="*/ 1402589 w 1514475"/>
                <a:gd name="connsiteY203" fmla="*/ 940438 h 1190625"/>
                <a:gd name="connsiteX204" fmla="*/ 1397503 w 1514475"/>
                <a:gd name="connsiteY204" fmla="*/ 938606 h 1190625"/>
                <a:gd name="connsiteX205" fmla="*/ 1394588 w 1514475"/>
                <a:gd name="connsiteY205" fmla="*/ 940327 h 1190625"/>
                <a:gd name="connsiteX206" fmla="*/ 1392817 w 1514475"/>
                <a:gd name="connsiteY206" fmla="*/ 938495 h 1190625"/>
                <a:gd name="connsiteX207" fmla="*/ 1386930 w 1514475"/>
                <a:gd name="connsiteY207" fmla="*/ 938717 h 1190625"/>
                <a:gd name="connsiteX208" fmla="*/ 1383787 w 1514475"/>
                <a:gd name="connsiteY208" fmla="*/ 944492 h 1190625"/>
                <a:gd name="connsiteX209" fmla="*/ 1377900 w 1514475"/>
                <a:gd name="connsiteY209" fmla="*/ 943104 h 1190625"/>
                <a:gd name="connsiteX210" fmla="*/ 1375386 w 1514475"/>
                <a:gd name="connsiteY210" fmla="*/ 937329 h 1190625"/>
                <a:gd name="connsiteX211" fmla="*/ 1371442 w 1514475"/>
                <a:gd name="connsiteY211" fmla="*/ 936662 h 1190625"/>
                <a:gd name="connsiteX212" fmla="*/ 1368642 w 1514475"/>
                <a:gd name="connsiteY212" fmla="*/ 933664 h 1190625"/>
                <a:gd name="connsiteX213" fmla="*/ 1368013 w 1514475"/>
                <a:gd name="connsiteY213" fmla="*/ 928278 h 1190625"/>
                <a:gd name="connsiteX214" fmla="*/ 1361498 w 1514475"/>
                <a:gd name="connsiteY214" fmla="*/ 927667 h 1190625"/>
                <a:gd name="connsiteX215" fmla="*/ 1359498 w 1514475"/>
                <a:gd name="connsiteY215" fmla="*/ 923280 h 1190625"/>
                <a:gd name="connsiteX216" fmla="*/ 1355726 w 1514475"/>
                <a:gd name="connsiteY216" fmla="*/ 923447 h 1190625"/>
                <a:gd name="connsiteX217" fmla="*/ 1351211 w 1514475"/>
                <a:gd name="connsiteY217" fmla="*/ 920281 h 1190625"/>
                <a:gd name="connsiteX218" fmla="*/ 1345324 w 1514475"/>
                <a:gd name="connsiteY218" fmla="*/ 921947 h 1190625"/>
                <a:gd name="connsiteX219" fmla="*/ 1333494 w 1514475"/>
                <a:gd name="connsiteY219" fmla="*/ 919615 h 1190625"/>
                <a:gd name="connsiteX220" fmla="*/ 1333094 w 1514475"/>
                <a:gd name="connsiteY220" fmla="*/ 921725 h 1190625"/>
                <a:gd name="connsiteX221" fmla="*/ 1324636 w 1514475"/>
                <a:gd name="connsiteY221" fmla="*/ 922947 h 1190625"/>
                <a:gd name="connsiteX222" fmla="*/ 1321093 w 1514475"/>
                <a:gd name="connsiteY222" fmla="*/ 920892 h 1190625"/>
                <a:gd name="connsiteX223" fmla="*/ 1317835 w 1514475"/>
                <a:gd name="connsiteY223" fmla="*/ 921503 h 1190625"/>
                <a:gd name="connsiteX224" fmla="*/ 1315949 w 1514475"/>
                <a:gd name="connsiteY224" fmla="*/ 927889 h 1190625"/>
                <a:gd name="connsiteX225" fmla="*/ 1313434 w 1514475"/>
                <a:gd name="connsiteY225" fmla="*/ 930332 h 1190625"/>
                <a:gd name="connsiteX226" fmla="*/ 1313434 w 1514475"/>
                <a:gd name="connsiteY226" fmla="*/ 930332 h 1190625"/>
                <a:gd name="connsiteX227" fmla="*/ 1312520 w 1514475"/>
                <a:gd name="connsiteY227" fmla="*/ 932831 h 1190625"/>
                <a:gd name="connsiteX228" fmla="*/ 1313320 w 1514475"/>
                <a:gd name="connsiteY228" fmla="*/ 937662 h 1190625"/>
                <a:gd name="connsiteX229" fmla="*/ 1316521 w 1514475"/>
                <a:gd name="connsiteY229" fmla="*/ 944992 h 1190625"/>
                <a:gd name="connsiteX230" fmla="*/ 1319149 w 1514475"/>
                <a:gd name="connsiteY230" fmla="*/ 946713 h 1190625"/>
                <a:gd name="connsiteX231" fmla="*/ 1318635 w 1514475"/>
                <a:gd name="connsiteY231" fmla="*/ 950323 h 1190625"/>
                <a:gd name="connsiteX232" fmla="*/ 1320921 w 1514475"/>
                <a:gd name="connsiteY232" fmla="*/ 957042 h 1190625"/>
                <a:gd name="connsiteX233" fmla="*/ 1317607 w 1514475"/>
                <a:gd name="connsiteY233" fmla="*/ 959762 h 1190625"/>
                <a:gd name="connsiteX234" fmla="*/ 1314463 w 1514475"/>
                <a:gd name="connsiteY234" fmla="*/ 959651 h 1190625"/>
                <a:gd name="connsiteX235" fmla="*/ 1312749 w 1514475"/>
                <a:gd name="connsiteY235" fmla="*/ 963205 h 1190625"/>
                <a:gd name="connsiteX236" fmla="*/ 1309948 w 1514475"/>
                <a:gd name="connsiteY236" fmla="*/ 964482 h 1190625"/>
                <a:gd name="connsiteX237" fmla="*/ 1308577 w 1514475"/>
                <a:gd name="connsiteY237" fmla="*/ 967703 h 1190625"/>
                <a:gd name="connsiteX238" fmla="*/ 1311263 w 1514475"/>
                <a:gd name="connsiteY238" fmla="*/ 972368 h 1190625"/>
                <a:gd name="connsiteX239" fmla="*/ 1306462 w 1514475"/>
                <a:gd name="connsiteY239" fmla="*/ 971313 h 1190625"/>
                <a:gd name="connsiteX240" fmla="*/ 1296690 w 1514475"/>
                <a:gd name="connsiteY240" fmla="*/ 978587 h 1190625"/>
                <a:gd name="connsiteX241" fmla="*/ 1299204 w 1514475"/>
                <a:gd name="connsiteY241" fmla="*/ 979808 h 1190625"/>
                <a:gd name="connsiteX242" fmla="*/ 1298575 w 1514475"/>
                <a:gd name="connsiteY242" fmla="*/ 985472 h 1190625"/>
                <a:gd name="connsiteX243" fmla="*/ 1309777 w 1514475"/>
                <a:gd name="connsiteY243" fmla="*/ 983918 h 1190625"/>
                <a:gd name="connsiteX244" fmla="*/ 1315263 w 1514475"/>
                <a:gd name="connsiteY244" fmla="*/ 986139 h 1190625"/>
                <a:gd name="connsiteX245" fmla="*/ 1315206 w 1514475"/>
                <a:gd name="connsiteY245" fmla="*/ 987694 h 1190625"/>
                <a:gd name="connsiteX246" fmla="*/ 1319378 w 1514475"/>
                <a:gd name="connsiteY246" fmla="*/ 988804 h 1190625"/>
                <a:gd name="connsiteX247" fmla="*/ 1324236 w 1514475"/>
                <a:gd name="connsiteY247" fmla="*/ 992636 h 1190625"/>
                <a:gd name="connsiteX248" fmla="*/ 1326750 w 1514475"/>
                <a:gd name="connsiteY248" fmla="*/ 999688 h 1190625"/>
                <a:gd name="connsiteX249" fmla="*/ 1334123 w 1514475"/>
                <a:gd name="connsiteY249" fmla="*/ 1002187 h 1190625"/>
                <a:gd name="connsiteX250" fmla="*/ 1331666 w 1514475"/>
                <a:gd name="connsiteY250" fmla="*/ 1005740 h 1190625"/>
                <a:gd name="connsiteX251" fmla="*/ 1332980 w 1514475"/>
                <a:gd name="connsiteY251" fmla="*/ 1010016 h 1190625"/>
                <a:gd name="connsiteX252" fmla="*/ 1330865 w 1514475"/>
                <a:gd name="connsiteY252" fmla="*/ 1014903 h 1190625"/>
                <a:gd name="connsiteX253" fmla="*/ 1328122 w 1514475"/>
                <a:gd name="connsiteY253" fmla="*/ 1016291 h 1190625"/>
                <a:gd name="connsiteX254" fmla="*/ 1326350 w 1514475"/>
                <a:gd name="connsiteY254" fmla="*/ 1014458 h 1190625"/>
                <a:gd name="connsiteX255" fmla="*/ 1322236 w 1514475"/>
                <a:gd name="connsiteY255" fmla="*/ 1015180 h 1190625"/>
                <a:gd name="connsiteX256" fmla="*/ 1321093 w 1514475"/>
                <a:gd name="connsiteY256" fmla="*/ 1012126 h 1190625"/>
                <a:gd name="connsiteX257" fmla="*/ 1316406 w 1514475"/>
                <a:gd name="connsiteY257" fmla="*/ 1010849 h 1190625"/>
                <a:gd name="connsiteX258" fmla="*/ 1313606 w 1514475"/>
                <a:gd name="connsiteY258" fmla="*/ 1016902 h 1190625"/>
                <a:gd name="connsiteX259" fmla="*/ 1316921 w 1514475"/>
                <a:gd name="connsiteY259" fmla="*/ 1015125 h 1190625"/>
                <a:gd name="connsiteX260" fmla="*/ 1319321 w 1514475"/>
                <a:gd name="connsiteY260" fmla="*/ 1017846 h 1190625"/>
                <a:gd name="connsiteX261" fmla="*/ 1321836 w 1514475"/>
                <a:gd name="connsiteY261" fmla="*/ 1026841 h 1190625"/>
                <a:gd name="connsiteX262" fmla="*/ 1319550 w 1514475"/>
                <a:gd name="connsiteY262" fmla="*/ 1031339 h 1190625"/>
                <a:gd name="connsiteX263" fmla="*/ 1314120 w 1514475"/>
                <a:gd name="connsiteY263" fmla="*/ 1031839 h 1190625"/>
                <a:gd name="connsiteX264" fmla="*/ 1314463 w 1514475"/>
                <a:gd name="connsiteY264" fmla="*/ 1037281 h 1190625"/>
                <a:gd name="connsiteX265" fmla="*/ 1311320 w 1514475"/>
                <a:gd name="connsiteY265" fmla="*/ 1040890 h 1190625"/>
                <a:gd name="connsiteX266" fmla="*/ 1311548 w 1514475"/>
                <a:gd name="connsiteY266" fmla="*/ 1046887 h 1190625"/>
                <a:gd name="connsiteX267" fmla="*/ 1305662 w 1514475"/>
                <a:gd name="connsiteY267" fmla="*/ 1053773 h 1190625"/>
                <a:gd name="connsiteX268" fmla="*/ 1307262 w 1514475"/>
                <a:gd name="connsiteY268" fmla="*/ 1058549 h 1190625"/>
                <a:gd name="connsiteX269" fmla="*/ 1311663 w 1514475"/>
                <a:gd name="connsiteY269" fmla="*/ 1057493 h 1190625"/>
                <a:gd name="connsiteX270" fmla="*/ 1313149 w 1514475"/>
                <a:gd name="connsiteY270" fmla="*/ 1062102 h 1190625"/>
                <a:gd name="connsiteX271" fmla="*/ 1310406 w 1514475"/>
                <a:gd name="connsiteY271" fmla="*/ 1067100 h 1190625"/>
                <a:gd name="connsiteX272" fmla="*/ 1312863 w 1514475"/>
                <a:gd name="connsiteY272" fmla="*/ 1070654 h 1190625"/>
                <a:gd name="connsiteX273" fmla="*/ 1312349 w 1514475"/>
                <a:gd name="connsiteY273" fmla="*/ 1076318 h 1190625"/>
                <a:gd name="connsiteX274" fmla="*/ 1317149 w 1514475"/>
                <a:gd name="connsiteY274" fmla="*/ 1077651 h 1190625"/>
                <a:gd name="connsiteX275" fmla="*/ 1320978 w 1514475"/>
                <a:gd name="connsiteY275" fmla="*/ 1084758 h 1190625"/>
                <a:gd name="connsiteX276" fmla="*/ 1321436 w 1514475"/>
                <a:gd name="connsiteY276" fmla="*/ 1090922 h 1190625"/>
                <a:gd name="connsiteX277" fmla="*/ 1317664 w 1514475"/>
                <a:gd name="connsiteY277" fmla="*/ 1097974 h 1190625"/>
                <a:gd name="connsiteX278" fmla="*/ 1309948 w 1514475"/>
                <a:gd name="connsiteY278" fmla="*/ 1095753 h 1190625"/>
                <a:gd name="connsiteX279" fmla="*/ 1309034 w 1514475"/>
                <a:gd name="connsiteY279" fmla="*/ 1086813 h 1190625"/>
                <a:gd name="connsiteX280" fmla="*/ 1303262 w 1514475"/>
                <a:gd name="connsiteY280" fmla="*/ 1086924 h 1190625"/>
                <a:gd name="connsiteX281" fmla="*/ 1300176 w 1514475"/>
                <a:gd name="connsiteY281" fmla="*/ 1089700 h 1190625"/>
                <a:gd name="connsiteX282" fmla="*/ 1295718 w 1514475"/>
                <a:gd name="connsiteY282" fmla="*/ 1087757 h 1190625"/>
                <a:gd name="connsiteX283" fmla="*/ 1289603 w 1514475"/>
                <a:gd name="connsiteY283" fmla="*/ 1092255 h 1190625"/>
                <a:gd name="connsiteX284" fmla="*/ 1284916 w 1514475"/>
                <a:gd name="connsiteY284" fmla="*/ 1094198 h 1190625"/>
                <a:gd name="connsiteX285" fmla="*/ 1277601 w 1514475"/>
                <a:gd name="connsiteY285" fmla="*/ 1091644 h 1190625"/>
                <a:gd name="connsiteX286" fmla="*/ 1278458 w 1514475"/>
                <a:gd name="connsiteY286" fmla="*/ 1087979 h 1190625"/>
                <a:gd name="connsiteX287" fmla="*/ 1275601 w 1514475"/>
                <a:gd name="connsiteY287" fmla="*/ 1086368 h 1190625"/>
                <a:gd name="connsiteX288" fmla="*/ 1271943 w 1514475"/>
                <a:gd name="connsiteY288" fmla="*/ 1087146 h 1190625"/>
                <a:gd name="connsiteX289" fmla="*/ 1264914 w 1514475"/>
                <a:gd name="connsiteY289" fmla="*/ 1086813 h 1190625"/>
                <a:gd name="connsiteX290" fmla="*/ 1261999 w 1514475"/>
                <a:gd name="connsiteY290" fmla="*/ 1091533 h 1190625"/>
                <a:gd name="connsiteX291" fmla="*/ 1258513 w 1514475"/>
                <a:gd name="connsiteY291" fmla="*/ 1093143 h 1190625"/>
                <a:gd name="connsiteX292" fmla="*/ 1255598 w 1514475"/>
                <a:gd name="connsiteY292" fmla="*/ 1098141 h 1190625"/>
                <a:gd name="connsiteX293" fmla="*/ 1252912 w 1514475"/>
                <a:gd name="connsiteY293" fmla="*/ 1100529 h 1190625"/>
                <a:gd name="connsiteX294" fmla="*/ 1251883 w 1514475"/>
                <a:gd name="connsiteY294" fmla="*/ 1104749 h 1190625"/>
                <a:gd name="connsiteX295" fmla="*/ 1252512 w 1514475"/>
                <a:gd name="connsiteY295" fmla="*/ 1109302 h 1190625"/>
                <a:gd name="connsiteX296" fmla="*/ 1251541 w 1514475"/>
                <a:gd name="connsiteY296" fmla="*/ 1112745 h 1190625"/>
                <a:gd name="connsiteX297" fmla="*/ 1240625 w 1514475"/>
                <a:gd name="connsiteY297" fmla="*/ 1112412 h 1190625"/>
                <a:gd name="connsiteX298" fmla="*/ 1244854 w 1514475"/>
                <a:gd name="connsiteY298" fmla="*/ 1118409 h 1190625"/>
                <a:gd name="connsiteX299" fmla="*/ 1244625 w 1514475"/>
                <a:gd name="connsiteY299" fmla="*/ 1122518 h 1190625"/>
                <a:gd name="connsiteX300" fmla="*/ 1248226 w 1514475"/>
                <a:gd name="connsiteY300" fmla="*/ 1124017 h 1190625"/>
                <a:gd name="connsiteX301" fmla="*/ 1248912 w 1514475"/>
                <a:gd name="connsiteY301" fmla="*/ 1126238 h 1190625"/>
                <a:gd name="connsiteX302" fmla="*/ 1254798 w 1514475"/>
                <a:gd name="connsiteY302" fmla="*/ 1128904 h 1190625"/>
                <a:gd name="connsiteX303" fmla="*/ 1259884 w 1514475"/>
                <a:gd name="connsiteY303" fmla="*/ 1128515 h 1190625"/>
                <a:gd name="connsiteX304" fmla="*/ 1264342 w 1514475"/>
                <a:gd name="connsiteY304" fmla="*/ 1132235 h 1190625"/>
                <a:gd name="connsiteX305" fmla="*/ 1264628 w 1514475"/>
                <a:gd name="connsiteY305" fmla="*/ 1137788 h 1190625"/>
                <a:gd name="connsiteX306" fmla="*/ 1261199 w 1514475"/>
                <a:gd name="connsiteY306" fmla="*/ 1135123 h 1190625"/>
                <a:gd name="connsiteX307" fmla="*/ 1257999 w 1514475"/>
                <a:gd name="connsiteY307" fmla="*/ 1138621 h 1190625"/>
                <a:gd name="connsiteX308" fmla="*/ 1260456 w 1514475"/>
                <a:gd name="connsiteY308" fmla="*/ 1138510 h 1190625"/>
                <a:gd name="connsiteX309" fmla="*/ 1261485 w 1514475"/>
                <a:gd name="connsiteY309" fmla="*/ 1142453 h 1190625"/>
                <a:gd name="connsiteX310" fmla="*/ 1259656 w 1514475"/>
                <a:gd name="connsiteY310" fmla="*/ 1147561 h 1190625"/>
                <a:gd name="connsiteX311" fmla="*/ 1260742 w 1514475"/>
                <a:gd name="connsiteY311" fmla="*/ 1150171 h 1190625"/>
                <a:gd name="connsiteX312" fmla="*/ 1259884 w 1514475"/>
                <a:gd name="connsiteY312" fmla="*/ 1155558 h 1190625"/>
                <a:gd name="connsiteX313" fmla="*/ 1254741 w 1514475"/>
                <a:gd name="connsiteY313" fmla="*/ 1161610 h 1190625"/>
                <a:gd name="connsiteX314" fmla="*/ 1251483 w 1514475"/>
                <a:gd name="connsiteY314" fmla="*/ 1160333 h 1190625"/>
                <a:gd name="connsiteX315" fmla="*/ 1243025 w 1514475"/>
                <a:gd name="connsiteY315" fmla="*/ 1165331 h 1190625"/>
                <a:gd name="connsiteX316" fmla="*/ 1235710 w 1514475"/>
                <a:gd name="connsiteY316" fmla="*/ 1166441 h 1190625"/>
                <a:gd name="connsiteX317" fmla="*/ 1233995 w 1514475"/>
                <a:gd name="connsiteY317" fmla="*/ 1168218 h 1190625"/>
                <a:gd name="connsiteX318" fmla="*/ 1229538 w 1514475"/>
                <a:gd name="connsiteY318" fmla="*/ 1168496 h 1190625"/>
                <a:gd name="connsiteX319" fmla="*/ 1227251 w 1514475"/>
                <a:gd name="connsiteY319" fmla="*/ 1165164 h 1190625"/>
                <a:gd name="connsiteX320" fmla="*/ 1223765 w 1514475"/>
                <a:gd name="connsiteY320" fmla="*/ 1163831 h 1190625"/>
                <a:gd name="connsiteX321" fmla="*/ 1221079 w 1514475"/>
                <a:gd name="connsiteY321" fmla="*/ 1164609 h 1190625"/>
                <a:gd name="connsiteX322" fmla="*/ 1218164 w 1514475"/>
                <a:gd name="connsiteY322" fmla="*/ 1162610 h 1190625"/>
                <a:gd name="connsiteX323" fmla="*/ 1213192 w 1514475"/>
                <a:gd name="connsiteY323" fmla="*/ 1163498 h 1190625"/>
                <a:gd name="connsiteX324" fmla="*/ 1212621 w 1514475"/>
                <a:gd name="connsiteY324" fmla="*/ 1167496 h 1190625"/>
                <a:gd name="connsiteX325" fmla="*/ 1210106 w 1514475"/>
                <a:gd name="connsiteY325" fmla="*/ 1168551 h 1190625"/>
                <a:gd name="connsiteX326" fmla="*/ 1211535 w 1514475"/>
                <a:gd name="connsiteY326" fmla="*/ 1171383 h 1190625"/>
                <a:gd name="connsiteX327" fmla="*/ 1211535 w 1514475"/>
                <a:gd name="connsiteY327" fmla="*/ 1171383 h 1190625"/>
                <a:gd name="connsiteX328" fmla="*/ 1214450 w 1514475"/>
                <a:gd name="connsiteY328" fmla="*/ 1178713 h 1190625"/>
                <a:gd name="connsiteX329" fmla="*/ 1216907 w 1514475"/>
                <a:gd name="connsiteY329" fmla="*/ 1180601 h 1190625"/>
                <a:gd name="connsiteX330" fmla="*/ 1216393 w 1514475"/>
                <a:gd name="connsiteY330" fmla="*/ 1184377 h 1190625"/>
                <a:gd name="connsiteX331" fmla="*/ 1208963 w 1514475"/>
                <a:gd name="connsiteY331" fmla="*/ 1186598 h 1190625"/>
                <a:gd name="connsiteX332" fmla="*/ 1206963 w 1514475"/>
                <a:gd name="connsiteY332" fmla="*/ 1189930 h 1190625"/>
                <a:gd name="connsiteX333" fmla="*/ 1202391 w 1514475"/>
                <a:gd name="connsiteY333" fmla="*/ 1192762 h 1190625"/>
                <a:gd name="connsiteX334" fmla="*/ 1199191 w 1514475"/>
                <a:gd name="connsiteY334" fmla="*/ 1193262 h 1190625"/>
                <a:gd name="connsiteX335" fmla="*/ 1195133 w 1514475"/>
                <a:gd name="connsiteY335" fmla="*/ 1191707 h 1190625"/>
                <a:gd name="connsiteX336" fmla="*/ 1194733 w 1514475"/>
                <a:gd name="connsiteY336" fmla="*/ 1194983 h 1190625"/>
                <a:gd name="connsiteX337" fmla="*/ 1191932 w 1514475"/>
                <a:gd name="connsiteY337" fmla="*/ 1197093 h 1190625"/>
                <a:gd name="connsiteX338" fmla="*/ 1185074 w 1514475"/>
                <a:gd name="connsiteY338" fmla="*/ 1199703 h 1190625"/>
                <a:gd name="connsiteX339" fmla="*/ 1182103 w 1514475"/>
                <a:gd name="connsiteY339" fmla="*/ 1194928 h 1190625"/>
                <a:gd name="connsiteX340" fmla="*/ 1177245 w 1514475"/>
                <a:gd name="connsiteY340" fmla="*/ 1193484 h 1190625"/>
                <a:gd name="connsiteX341" fmla="*/ 1167815 w 1514475"/>
                <a:gd name="connsiteY341" fmla="*/ 1198204 h 1190625"/>
                <a:gd name="connsiteX342" fmla="*/ 1163814 w 1514475"/>
                <a:gd name="connsiteY342" fmla="*/ 1198926 h 1190625"/>
                <a:gd name="connsiteX343" fmla="*/ 1160442 w 1514475"/>
                <a:gd name="connsiteY343" fmla="*/ 1193095 h 1190625"/>
                <a:gd name="connsiteX344" fmla="*/ 1158099 w 1514475"/>
                <a:gd name="connsiteY344" fmla="*/ 1192096 h 1190625"/>
                <a:gd name="connsiteX345" fmla="*/ 1155813 w 1514475"/>
                <a:gd name="connsiteY345" fmla="*/ 1194261 h 1190625"/>
                <a:gd name="connsiteX346" fmla="*/ 1150612 w 1514475"/>
                <a:gd name="connsiteY346" fmla="*/ 1195150 h 1190625"/>
                <a:gd name="connsiteX347" fmla="*/ 1146612 w 1514475"/>
                <a:gd name="connsiteY347" fmla="*/ 1190929 h 1190625"/>
                <a:gd name="connsiteX348" fmla="*/ 1141640 w 1514475"/>
                <a:gd name="connsiteY348" fmla="*/ 1192207 h 1190625"/>
                <a:gd name="connsiteX349" fmla="*/ 1136954 w 1514475"/>
                <a:gd name="connsiteY349" fmla="*/ 1188486 h 1190625"/>
                <a:gd name="connsiteX350" fmla="*/ 1136039 w 1514475"/>
                <a:gd name="connsiteY350" fmla="*/ 1185543 h 1190625"/>
                <a:gd name="connsiteX351" fmla="*/ 1130838 w 1514475"/>
                <a:gd name="connsiteY351" fmla="*/ 1184877 h 1190625"/>
                <a:gd name="connsiteX352" fmla="*/ 1129467 w 1514475"/>
                <a:gd name="connsiteY352" fmla="*/ 1182100 h 1190625"/>
                <a:gd name="connsiteX353" fmla="*/ 1124552 w 1514475"/>
                <a:gd name="connsiteY353" fmla="*/ 1182656 h 1190625"/>
                <a:gd name="connsiteX354" fmla="*/ 1115751 w 1514475"/>
                <a:gd name="connsiteY354" fmla="*/ 1174493 h 1190625"/>
                <a:gd name="connsiteX355" fmla="*/ 1109293 w 1514475"/>
                <a:gd name="connsiteY355" fmla="*/ 1173049 h 1190625"/>
                <a:gd name="connsiteX356" fmla="*/ 1107692 w 1514475"/>
                <a:gd name="connsiteY356" fmla="*/ 1165664 h 1190625"/>
                <a:gd name="connsiteX357" fmla="*/ 1108721 w 1514475"/>
                <a:gd name="connsiteY357" fmla="*/ 1161222 h 1190625"/>
                <a:gd name="connsiteX358" fmla="*/ 1114036 w 1514475"/>
                <a:gd name="connsiteY358" fmla="*/ 1161499 h 1190625"/>
                <a:gd name="connsiteX359" fmla="*/ 1117065 w 1514475"/>
                <a:gd name="connsiteY359" fmla="*/ 1160055 h 1190625"/>
                <a:gd name="connsiteX360" fmla="*/ 1117580 w 1514475"/>
                <a:gd name="connsiteY360" fmla="*/ 1155502 h 1190625"/>
                <a:gd name="connsiteX361" fmla="*/ 1121523 w 1514475"/>
                <a:gd name="connsiteY361" fmla="*/ 1153669 h 1190625"/>
                <a:gd name="connsiteX362" fmla="*/ 1118322 w 1514475"/>
                <a:gd name="connsiteY362" fmla="*/ 1150949 h 1190625"/>
                <a:gd name="connsiteX363" fmla="*/ 1113293 w 1514475"/>
                <a:gd name="connsiteY363" fmla="*/ 1150671 h 1190625"/>
                <a:gd name="connsiteX364" fmla="*/ 1117065 w 1514475"/>
                <a:gd name="connsiteY364" fmla="*/ 1142786 h 1190625"/>
                <a:gd name="connsiteX365" fmla="*/ 1114550 w 1514475"/>
                <a:gd name="connsiteY365" fmla="*/ 1137288 h 1190625"/>
                <a:gd name="connsiteX366" fmla="*/ 1112436 w 1514475"/>
                <a:gd name="connsiteY366" fmla="*/ 1130070 h 1190625"/>
                <a:gd name="connsiteX367" fmla="*/ 1112036 w 1514475"/>
                <a:gd name="connsiteY367" fmla="*/ 1125072 h 1190625"/>
                <a:gd name="connsiteX368" fmla="*/ 1110150 w 1514475"/>
                <a:gd name="connsiteY368" fmla="*/ 1121130 h 1190625"/>
                <a:gd name="connsiteX369" fmla="*/ 1112950 w 1514475"/>
                <a:gd name="connsiteY369" fmla="*/ 1119908 h 1190625"/>
                <a:gd name="connsiteX370" fmla="*/ 1117808 w 1514475"/>
                <a:gd name="connsiteY370" fmla="*/ 1121796 h 1190625"/>
                <a:gd name="connsiteX371" fmla="*/ 1120951 w 1514475"/>
                <a:gd name="connsiteY371" fmla="*/ 1118631 h 1190625"/>
                <a:gd name="connsiteX372" fmla="*/ 1116665 w 1514475"/>
                <a:gd name="connsiteY372" fmla="*/ 1116632 h 1190625"/>
                <a:gd name="connsiteX373" fmla="*/ 1109121 w 1514475"/>
                <a:gd name="connsiteY373" fmla="*/ 1117576 h 1190625"/>
                <a:gd name="connsiteX374" fmla="*/ 1107235 w 1514475"/>
                <a:gd name="connsiteY374" fmla="*/ 1111468 h 1190625"/>
                <a:gd name="connsiteX375" fmla="*/ 1102435 w 1514475"/>
                <a:gd name="connsiteY375" fmla="*/ 1110024 h 1190625"/>
                <a:gd name="connsiteX376" fmla="*/ 1101749 w 1514475"/>
                <a:gd name="connsiteY376" fmla="*/ 1105304 h 1190625"/>
                <a:gd name="connsiteX377" fmla="*/ 1098720 w 1514475"/>
                <a:gd name="connsiteY377" fmla="*/ 1102416 h 1190625"/>
                <a:gd name="connsiteX378" fmla="*/ 1096377 w 1514475"/>
                <a:gd name="connsiteY378" fmla="*/ 1094642 h 1190625"/>
                <a:gd name="connsiteX379" fmla="*/ 1098377 w 1514475"/>
                <a:gd name="connsiteY379" fmla="*/ 1088312 h 1190625"/>
                <a:gd name="connsiteX380" fmla="*/ 1091576 w 1514475"/>
                <a:gd name="connsiteY380" fmla="*/ 1081204 h 1190625"/>
                <a:gd name="connsiteX381" fmla="*/ 1086261 w 1514475"/>
                <a:gd name="connsiteY381" fmla="*/ 1078650 h 1190625"/>
                <a:gd name="connsiteX382" fmla="*/ 1080146 w 1514475"/>
                <a:gd name="connsiteY382" fmla="*/ 1080371 h 1190625"/>
                <a:gd name="connsiteX383" fmla="*/ 1069116 w 1514475"/>
                <a:gd name="connsiteY383" fmla="*/ 1079094 h 1190625"/>
                <a:gd name="connsiteX384" fmla="*/ 1061400 w 1514475"/>
                <a:gd name="connsiteY384" fmla="*/ 1081704 h 1190625"/>
                <a:gd name="connsiteX385" fmla="*/ 1053285 w 1514475"/>
                <a:gd name="connsiteY385" fmla="*/ 1077817 h 1190625"/>
                <a:gd name="connsiteX386" fmla="*/ 1051170 w 1514475"/>
                <a:gd name="connsiteY386" fmla="*/ 1078705 h 1190625"/>
                <a:gd name="connsiteX387" fmla="*/ 1049113 w 1514475"/>
                <a:gd name="connsiteY387" fmla="*/ 1076151 h 1190625"/>
                <a:gd name="connsiteX388" fmla="*/ 1044255 w 1514475"/>
                <a:gd name="connsiteY388" fmla="*/ 1075318 h 1190625"/>
                <a:gd name="connsiteX389" fmla="*/ 1041512 w 1514475"/>
                <a:gd name="connsiteY389" fmla="*/ 1077151 h 1190625"/>
                <a:gd name="connsiteX390" fmla="*/ 1040426 w 1514475"/>
                <a:gd name="connsiteY390" fmla="*/ 1080316 h 1190625"/>
                <a:gd name="connsiteX391" fmla="*/ 1037454 w 1514475"/>
                <a:gd name="connsiteY391" fmla="*/ 1079539 h 1190625"/>
                <a:gd name="connsiteX392" fmla="*/ 1039798 w 1514475"/>
                <a:gd name="connsiteY392" fmla="*/ 1074930 h 1190625"/>
                <a:gd name="connsiteX393" fmla="*/ 1037283 w 1514475"/>
                <a:gd name="connsiteY393" fmla="*/ 1065157 h 1190625"/>
                <a:gd name="connsiteX394" fmla="*/ 1032311 w 1514475"/>
                <a:gd name="connsiteY394" fmla="*/ 1065712 h 1190625"/>
                <a:gd name="connsiteX395" fmla="*/ 1029510 w 1514475"/>
                <a:gd name="connsiteY395" fmla="*/ 1071209 h 1190625"/>
                <a:gd name="connsiteX396" fmla="*/ 1022081 w 1514475"/>
                <a:gd name="connsiteY396" fmla="*/ 1072264 h 1190625"/>
                <a:gd name="connsiteX397" fmla="*/ 1015051 w 1514475"/>
                <a:gd name="connsiteY397" fmla="*/ 1068821 h 1190625"/>
                <a:gd name="connsiteX398" fmla="*/ 1015623 w 1514475"/>
                <a:gd name="connsiteY398" fmla="*/ 1065712 h 1190625"/>
                <a:gd name="connsiteX399" fmla="*/ 1012365 w 1514475"/>
                <a:gd name="connsiteY399" fmla="*/ 1064379 h 1190625"/>
                <a:gd name="connsiteX400" fmla="*/ 1010365 w 1514475"/>
                <a:gd name="connsiteY400" fmla="*/ 1066545 h 1190625"/>
                <a:gd name="connsiteX401" fmla="*/ 1004536 w 1514475"/>
                <a:gd name="connsiteY401" fmla="*/ 1065323 h 1190625"/>
                <a:gd name="connsiteX402" fmla="*/ 1003450 w 1514475"/>
                <a:gd name="connsiteY402" fmla="*/ 1063824 h 1190625"/>
                <a:gd name="connsiteX403" fmla="*/ 1006021 w 1514475"/>
                <a:gd name="connsiteY403" fmla="*/ 1054717 h 1190625"/>
                <a:gd name="connsiteX404" fmla="*/ 1004479 w 1514475"/>
                <a:gd name="connsiteY404" fmla="*/ 1051496 h 1190625"/>
                <a:gd name="connsiteX405" fmla="*/ 1001392 w 1514475"/>
                <a:gd name="connsiteY405" fmla="*/ 1051219 h 1190625"/>
                <a:gd name="connsiteX406" fmla="*/ 1000364 w 1514475"/>
                <a:gd name="connsiteY406" fmla="*/ 1048831 h 1190625"/>
                <a:gd name="connsiteX407" fmla="*/ 1003793 w 1514475"/>
                <a:gd name="connsiteY407" fmla="*/ 1043722 h 1190625"/>
                <a:gd name="connsiteX408" fmla="*/ 1002878 w 1514475"/>
                <a:gd name="connsiteY408" fmla="*/ 1039502 h 1190625"/>
                <a:gd name="connsiteX409" fmla="*/ 1000306 w 1514475"/>
                <a:gd name="connsiteY409" fmla="*/ 1039724 h 1190625"/>
                <a:gd name="connsiteX410" fmla="*/ 1001221 w 1514475"/>
                <a:gd name="connsiteY410" fmla="*/ 1036226 h 1190625"/>
                <a:gd name="connsiteX411" fmla="*/ 1005793 w 1514475"/>
                <a:gd name="connsiteY411" fmla="*/ 1034671 h 1190625"/>
                <a:gd name="connsiteX412" fmla="*/ 1000478 w 1514475"/>
                <a:gd name="connsiteY412" fmla="*/ 1031006 h 1190625"/>
                <a:gd name="connsiteX413" fmla="*/ 1000706 w 1514475"/>
                <a:gd name="connsiteY413" fmla="*/ 1025453 h 1190625"/>
                <a:gd name="connsiteX414" fmla="*/ 998478 w 1514475"/>
                <a:gd name="connsiteY414" fmla="*/ 1023232 h 1190625"/>
                <a:gd name="connsiteX415" fmla="*/ 994020 w 1514475"/>
                <a:gd name="connsiteY415" fmla="*/ 1021733 h 1190625"/>
                <a:gd name="connsiteX416" fmla="*/ 989734 w 1514475"/>
                <a:gd name="connsiteY416" fmla="*/ 1022899 h 1190625"/>
                <a:gd name="connsiteX417" fmla="*/ 986705 w 1514475"/>
                <a:gd name="connsiteY417" fmla="*/ 1020567 h 1190625"/>
                <a:gd name="connsiteX418" fmla="*/ 987105 w 1514475"/>
                <a:gd name="connsiteY418" fmla="*/ 1015291 h 1190625"/>
                <a:gd name="connsiteX419" fmla="*/ 984476 w 1514475"/>
                <a:gd name="connsiteY419" fmla="*/ 1010849 h 1190625"/>
                <a:gd name="connsiteX420" fmla="*/ 980990 w 1514475"/>
                <a:gd name="connsiteY420" fmla="*/ 1008517 h 1190625"/>
                <a:gd name="connsiteX421" fmla="*/ 976189 w 1514475"/>
                <a:gd name="connsiteY421" fmla="*/ 1009850 h 1190625"/>
                <a:gd name="connsiteX422" fmla="*/ 975903 w 1514475"/>
                <a:gd name="connsiteY422" fmla="*/ 1013237 h 1190625"/>
                <a:gd name="connsiteX423" fmla="*/ 970474 w 1514475"/>
                <a:gd name="connsiteY423" fmla="*/ 1013015 h 1190625"/>
                <a:gd name="connsiteX424" fmla="*/ 968759 w 1514475"/>
                <a:gd name="connsiteY424" fmla="*/ 1017068 h 1190625"/>
                <a:gd name="connsiteX425" fmla="*/ 964016 w 1514475"/>
                <a:gd name="connsiteY425" fmla="*/ 1017180 h 1190625"/>
                <a:gd name="connsiteX426" fmla="*/ 960872 w 1514475"/>
                <a:gd name="connsiteY426" fmla="*/ 1021344 h 1190625"/>
                <a:gd name="connsiteX427" fmla="*/ 958015 w 1514475"/>
                <a:gd name="connsiteY427" fmla="*/ 1022010 h 1190625"/>
                <a:gd name="connsiteX428" fmla="*/ 956815 w 1514475"/>
                <a:gd name="connsiteY428" fmla="*/ 1025009 h 1190625"/>
                <a:gd name="connsiteX429" fmla="*/ 951957 w 1514475"/>
                <a:gd name="connsiteY429" fmla="*/ 1027064 h 1190625"/>
                <a:gd name="connsiteX430" fmla="*/ 957272 w 1514475"/>
                <a:gd name="connsiteY430" fmla="*/ 1030895 h 1190625"/>
                <a:gd name="connsiteX431" fmla="*/ 956643 w 1514475"/>
                <a:gd name="connsiteY431" fmla="*/ 1034615 h 1190625"/>
                <a:gd name="connsiteX432" fmla="*/ 953557 w 1514475"/>
                <a:gd name="connsiteY432" fmla="*/ 1032450 h 1190625"/>
                <a:gd name="connsiteX433" fmla="*/ 943899 w 1514475"/>
                <a:gd name="connsiteY433" fmla="*/ 1033949 h 1190625"/>
                <a:gd name="connsiteX434" fmla="*/ 940127 w 1514475"/>
                <a:gd name="connsiteY434" fmla="*/ 1035448 h 1190625"/>
                <a:gd name="connsiteX435" fmla="*/ 936984 w 1514475"/>
                <a:gd name="connsiteY435" fmla="*/ 1033838 h 1190625"/>
                <a:gd name="connsiteX436" fmla="*/ 934126 w 1514475"/>
                <a:gd name="connsiteY436" fmla="*/ 1039891 h 1190625"/>
                <a:gd name="connsiteX437" fmla="*/ 932812 w 1514475"/>
                <a:gd name="connsiteY437" fmla="*/ 1046776 h 1190625"/>
                <a:gd name="connsiteX438" fmla="*/ 928468 w 1514475"/>
                <a:gd name="connsiteY438" fmla="*/ 1046998 h 1190625"/>
                <a:gd name="connsiteX439" fmla="*/ 925725 w 1514475"/>
                <a:gd name="connsiteY439" fmla="*/ 1044278 h 1190625"/>
                <a:gd name="connsiteX440" fmla="*/ 923039 w 1514475"/>
                <a:gd name="connsiteY440" fmla="*/ 1046110 h 1190625"/>
                <a:gd name="connsiteX441" fmla="*/ 919496 w 1514475"/>
                <a:gd name="connsiteY441" fmla="*/ 1045110 h 1190625"/>
                <a:gd name="connsiteX442" fmla="*/ 917381 w 1514475"/>
                <a:gd name="connsiteY442" fmla="*/ 1047720 h 1190625"/>
                <a:gd name="connsiteX443" fmla="*/ 912009 w 1514475"/>
                <a:gd name="connsiteY443" fmla="*/ 1045499 h 1190625"/>
                <a:gd name="connsiteX444" fmla="*/ 909037 w 1514475"/>
                <a:gd name="connsiteY444" fmla="*/ 1047498 h 1190625"/>
                <a:gd name="connsiteX445" fmla="*/ 919896 w 1514475"/>
                <a:gd name="connsiteY445" fmla="*/ 1059104 h 1190625"/>
                <a:gd name="connsiteX446" fmla="*/ 920639 w 1514475"/>
                <a:gd name="connsiteY446" fmla="*/ 1063602 h 1190625"/>
                <a:gd name="connsiteX447" fmla="*/ 918981 w 1514475"/>
                <a:gd name="connsiteY447" fmla="*/ 1067433 h 1190625"/>
                <a:gd name="connsiteX448" fmla="*/ 923896 w 1514475"/>
                <a:gd name="connsiteY448" fmla="*/ 1067766 h 1190625"/>
                <a:gd name="connsiteX449" fmla="*/ 926525 w 1514475"/>
                <a:gd name="connsiteY449" fmla="*/ 1071043 h 1190625"/>
                <a:gd name="connsiteX450" fmla="*/ 922810 w 1514475"/>
                <a:gd name="connsiteY450" fmla="*/ 1074985 h 1190625"/>
                <a:gd name="connsiteX451" fmla="*/ 928182 w 1514475"/>
                <a:gd name="connsiteY451" fmla="*/ 1074263 h 1190625"/>
                <a:gd name="connsiteX452" fmla="*/ 925668 w 1514475"/>
                <a:gd name="connsiteY452" fmla="*/ 1080982 h 1190625"/>
                <a:gd name="connsiteX453" fmla="*/ 928583 w 1514475"/>
                <a:gd name="connsiteY453" fmla="*/ 1087646 h 1190625"/>
                <a:gd name="connsiteX454" fmla="*/ 937270 w 1514475"/>
                <a:gd name="connsiteY454" fmla="*/ 1091088 h 1190625"/>
                <a:gd name="connsiteX455" fmla="*/ 940756 w 1514475"/>
                <a:gd name="connsiteY455" fmla="*/ 1094587 h 1190625"/>
                <a:gd name="connsiteX456" fmla="*/ 937841 w 1514475"/>
                <a:gd name="connsiteY456" fmla="*/ 1095808 h 1190625"/>
                <a:gd name="connsiteX457" fmla="*/ 939212 w 1514475"/>
                <a:gd name="connsiteY457" fmla="*/ 1099251 h 1190625"/>
                <a:gd name="connsiteX458" fmla="*/ 939327 w 1514475"/>
                <a:gd name="connsiteY458" fmla="*/ 1105026 h 1190625"/>
                <a:gd name="connsiteX459" fmla="*/ 937955 w 1514475"/>
                <a:gd name="connsiteY459" fmla="*/ 1104415 h 1190625"/>
                <a:gd name="connsiteX460" fmla="*/ 932869 w 1514475"/>
                <a:gd name="connsiteY460" fmla="*/ 1110024 h 1190625"/>
                <a:gd name="connsiteX461" fmla="*/ 930640 w 1514475"/>
                <a:gd name="connsiteY461" fmla="*/ 1109135 h 1190625"/>
                <a:gd name="connsiteX462" fmla="*/ 925211 w 1514475"/>
                <a:gd name="connsiteY462" fmla="*/ 1110746 h 1190625"/>
                <a:gd name="connsiteX463" fmla="*/ 923896 w 1514475"/>
                <a:gd name="connsiteY463" fmla="*/ 1108969 h 1190625"/>
                <a:gd name="connsiteX464" fmla="*/ 920353 w 1514475"/>
                <a:gd name="connsiteY464" fmla="*/ 1109469 h 1190625"/>
                <a:gd name="connsiteX465" fmla="*/ 916638 w 1514475"/>
                <a:gd name="connsiteY465" fmla="*/ 1116132 h 1190625"/>
                <a:gd name="connsiteX466" fmla="*/ 914238 w 1514475"/>
                <a:gd name="connsiteY466" fmla="*/ 1117520 h 1190625"/>
                <a:gd name="connsiteX467" fmla="*/ 916581 w 1514475"/>
                <a:gd name="connsiteY467" fmla="*/ 1127405 h 1190625"/>
                <a:gd name="connsiteX468" fmla="*/ 915038 w 1514475"/>
                <a:gd name="connsiteY468" fmla="*/ 1130125 h 1190625"/>
                <a:gd name="connsiteX469" fmla="*/ 911266 w 1514475"/>
                <a:gd name="connsiteY469" fmla="*/ 1127960 h 1190625"/>
                <a:gd name="connsiteX470" fmla="*/ 909837 w 1514475"/>
                <a:gd name="connsiteY470" fmla="*/ 1124517 h 1190625"/>
                <a:gd name="connsiteX471" fmla="*/ 907265 w 1514475"/>
                <a:gd name="connsiteY471" fmla="*/ 1122907 h 1190625"/>
                <a:gd name="connsiteX472" fmla="*/ 904694 w 1514475"/>
                <a:gd name="connsiteY472" fmla="*/ 1129681 h 1190625"/>
                <a:gd name="connsiteX473" fmla="*/ 904694 w 1514475"/>
                <a:gd name="connsiteY473" fmla="*/ 1132180 h 1190625"/>
                <a:gd name="connsiteX474" fmla="*/ 901493 w 1514475"/>
                <a:gd name="connsiteY474" fmla="*/ 1133846 h 1190625"/>
                <a:gd name="connsiteX475" fmla="*/ 895835 w 1514475"/>
                <a:gd name="connsiteY475" fmla="*/ 1132735 h 1190625"/>
                <a:gd name="connsiteX476" fmla="*/ 890406 w 1514475"/>
                <a:gd name="connsiteY476" fmla="*/ 1134179 h 1190625"/>
                <a:gd name="connsiteX477" fmla="*/ 889149 w 1514475"/>
                <a:gd name="connsiteY477" fmla="*/ 1137844 h 1190625"/>
                <a:gd name="connsiteX478" fmla="*/ 885948 w 1514475"/>
                <a:gd name="connsiteY478" fmla="*/ 1139843 h 1190625"/>
                <a:gd name="connsiteX479" fmla="*/ 883948 w 1514475"/>
                <a:gd name="connsiteY479" fmla="*/ 1143452 h 1190625"/>
                <a:gd name="connsiteX480" fmla="*/ 880233 w 1514475"/>
                <a:gd name="connsiteY480" fmla="*/ 1141675 h 1190625"/>
                <a:gd name="connsiteX481" fmla="*/ 881719 w 1514475"/>
                <a:gd name="connsiteY481" fmla="*/ 1134401 h 1190625"/>
                <a:gd name="connsiteX482" fmla="*/ 880633 w 1514475"/>
                <a:gd name="connsiteY482" fmla="*/ 1131180 h 1190625"/>
                <a:gd name="connsiteX483" fmla="*/ 875090 w 1514475"/>
                <a:gd name="connsiteY483" fmla="*/ 1127293 h 1190625"/>
                <a:gd name="connsiteX484" fmla="*/ 875032 w 1514475"/>
                <a:gd name="connsiteY484" fmla="*/ 1125072 h 1190625"/>
                <a:gd name="connsiteX485" fmla="*/ 885034 w 1514475"/>
                <a:gd name="connsiteY485" fmla="*/ 1120019 h 1190625"/>
                <a:gd name="connsiteX486" fmla="*/ 885948 w 1514475"/>
                <a:gd name="connsiteY486" fmla="*/ 1112300 h 1190625"/>
                <a:gd name="connsiteX487" fmla="*/ 888577 w 1514475"/>
                <a:gd name="connsiteY487" fmla="*/ 1107636 h 1190625"/>
                <a:gd name="connsiteX488" fmla="*/ 891435 w 1514475"/>
                <a:gd name="connsiteY488" fmla="*/ 1105748 h 1190625"/>
                <a:gd name="connsiteX489" fmla="*/ 887720 w 1514475"/>
                <a:gd name="connsiteY489" fmla="*/ 1101417 h 1190625"/>
                <a:gd name="connsiteX490" fmla="*/ 887777 w 1514475"/>
                <a:gd name="connsiteY490" fmla="*/ 1095031 h 1190625"/>
                <a:gd name="connsiteX491" fmla="*/ 885662 w 1514475"/>
                <a:gd name="connsiteY491" fmla="*/ 1090700 h 1190625"/>
                <a:gd name="connsiteX492" fmla="*/ 881948 w 1514475"/>
                <a:gd name="connsiteY492" fmla="*/ 1087979 h 1190625"/>
                <a:gd name="connsiteX493" fmla="*/ 880747 w 1514475"/>
                <a:gd name="connsiteY493" fmla="*/ 1093309 h 1190625"/>
                <a:gd name="connsiteX494" fmla="*/ 876290 w 1514475"/>
                <a:gd name="connsiteY494" fmla="*/ 1093087 h 1190625"/>
                <a:gd name="connsiteX495" fmla="*/ 874975 w 1514475"/>
                <a:gd name="connsiteY495" fmla="*/ 1095086 h 1190625"/>
                <a:gd name="connsiteX496" fmla="*/ 873089 w 1514475"/>
                <a:gd name="connsiteY496" fmla="*/ 1098807 h 1190625"/>
                <a:gd name="connsiteX497" fmla="*/ 870289 w 1514475"/>
                <a:gd name="connsiteY497" fmla="*/ 1099973 h 1190625"/>
                <a:gd name="connsiteX498" fmla="*/ 861373 w 1514475"/>
                <a:gd name="connsiteY498" fmla="*/ 1099140 h 1190625"/>
                <a:gd name="connsiteX499" fmla="*/ 860402 w 1514475"/>
                <a:gd name="connsiteY499" fmla="*/ 1092144 h 1190625"/>
                <a:gd name="connsiteX500" fmla="*/ 860859 w 1514475"/>
                <a:gd name="connsiteY500" fmla="*/ 1088423 h 1190625"/>
                <a:gd name="connsiteX501" fmla="*/ 857944 w 1514475"/>
                <a:gd name="connsiteY501" fmla="*/ 1083203 h 1190625"/>
                <a:gd name="connsiteX502" fmla="*/ 857830 w 1514475"/>
                <a:gd name="connsiteY502" fmla="*/ 1079983 h 1190625"/>
                <a:gd name="connsiteX503" fmla="*/ 850172 w 1514475"/>
                <a:gd name="connsiteY503" fmla="*/ 1076817 h 1190625"/>
                <a:gd name="connsiteX504" fmla="*/ 843371 w 1514475"/>
                <a:gd name="connsiteY504" fmla="*/ 1079316 h 1190625"/>
                <a:gd name="connsiteX505" fmla="*/ 843028 w 1514475"/>
                <a:gd name="connsiteY505" fmla="*/ 1082093 h 1190625"/>
                <a:gd name="connsiteX506" fmla="*/ 839371 w 1514475"/>
                <a:gd name="connsiteY506" fmla="*/ 1083259 h 1190625"/>
                <a:gd name="connsiteX507" fmla="*/ 831712 w 1514475"/>
                <a:gd name="connsiteY507" fmla="*/ 1081815 h 1190625"/>
                <a:gd name="connsiteX508" fmla="*/ 825597 w 1514475"/>
                <a:gd name="connsiteY508" fmla="*/ 1078705 h 1190625"/>
                <a:gd name="connsiteX509" fmla="*/ 823826 w 1514475"/>
                <a:gd name="connsiteY509" fmla="*/ 1080482 h 1190625"/>
                <a:gd name="connsiteX510" fmla="*/ 819082 w 1514475"/>
                <a:gd name="connsiteY510" fmla="*/ 1081593 h 1190625"/>
                <a:gd name="connsiteX511" fmla="*/ 820053 w 1514475"/>
                <a:gd name="connsiteY511" fmla="*/ 1078761 h 1190625"/>
                <a:gd name="connsiteX512" fmla="*/ 818739 w 1514475"/>
                <a:gd name="connsiteY512" fmla="*/ 1074930 h 1190625"/>
                <a:gd name="connsiteX513" fmla="*/ 820911 w 1514475"/>
                <a:gd name="connsiteY513" fmla="*/ 1072542 h 1190625"/>
                <a:gd name="connsiteX514" fmla="*/ 821311 w 1514475"/>
                <a:gd name="connsiteY514" fmla="*/ 1066878 h 1190625"/>
                <a:gd name="connsiteX515" fmla="*/ 817825 w 1514475"/>
                <a:gd name="connsiteY515" fmla="*/ 1063380 h 1190625"/>
                <a:gd name="connsiteX516" fmla="*/ 817882 w 1514475"/>
                <a:gd name="connsiteY516" fmla="*/ 1060992 h 1190625"/>
                <a:gd name="connsiteX517" fmla="*/ 808681 w 1514475"/>
                <a:gd name="connsiteY517" fmla="*/ 1058882 h 1190625"/>
                <a:gd name="connsiteX518" fmla="*/ 805766 w 1514475"/>
                <a:gd name="connsiteY518" fmla="*/ 1055217 h 1190625"/>
                <a:gd name="connsiteX519" fmla="*/ 803137 w 1514475"/>
                <a:gd name="connsiteY519" fmla="*/ 1055716 h 1190625"/>
                <a:gd name="connsiteX520" fmla="*/ 800451 w 1514475"/>
                <a:gd name="connsiteY520" fmla="*/ 1049553 h 1190625"/>
                <a:gd name="connsiteX521" fmla="*/ 796907 w 1514475"/>
                <a:gd name="connsiteY521" fmla="*/ 1046388 h 1190625"/>
                <a:gd name="connsiteX522" fmla="*/ 797593 w 1514475"/>
                <a:gd name="connsiteY522" fmla="*/ 1044722 h 1190625"/>
                <a:gd name="connsiteX523" fmla="*/ 792564 w 1514475"/>
                <a:gd name="connsiteY523" fmla="*/ 1039502 h 1190625"/>
                <a:gd name="connsiteX524" fmla="*/ 791593 w 1514475"/>
                <a:gd name="connsiteY524" fmla="*/ 1034227 h 1190625"/>
                <a:gd name="connsiteX525" fmla="*/ 789592 w 1514475"/>
                <a:gd name="connsiteY525" fmla="*/ 1033560 h 1190625"/>
                <a:gd name="connsiteX526" fmla="*/ 785649 w 1514475"/>
                <a:gd name="connsiteY526" fmla="*/ 1026175 h 1190625"/>
                <a:gd name="connsiteX527" fmla="*/ 781763 w 1514475"/>
                <a:gd name="connsiteY527" fmla="*/ 1023565 h 1190625"/>
                <a:gd name="connsiteX528" fmla="*/ 785935 w 1514475"/>
                <a:gd name="connsiteY528" fmla="*/ 1015902 h 1190625"/>
                <a:gd name="connsiteX529" fmla="*/ 784906 w 1514475"/>
                <a:gd name="connsiteY529" fmla="*/ 1014458 h 1190625"/>
                <a:gd name="connsiteX530" fmla="*/ 787078 w 1514475"/>
                <a:gd name="connsiteY530" fmla="*/ 1008017 h 1190625"/>
                <a:gd name="connsiteX531" fmla="*/ 791421 w 1514475"/>
                <a:gd name="connsiteY531" fmla="*/ 1006296 h 1190625"/>
                <a:gd name="connsiteX532" fmla="*/ 793879 w 1514475"/>
                <a:gd name="connsiteY532" fmla="*/ 1001520 h 1190625"/>
                <a:gd name="connsiteX533" fmla="*/ 799079 w 1514475"/>
                <a:gd name="connsiteY533" fmla="*/ 1000576 h 1190625"/>
                <a:gd name="connsiteX534" fmla="*/ 802394 w 1514475"/>
                <a:gd name="connsiteY534" fmla="*/ 1001576 h 1190625"/>
                <a:gd name="connsiteX535" fmla="*/ 808681 w 1514475"/>
                <a:gd name="connsiteY535" fmla="*/ 1007406 h 1190625"/>
                <a:gd name="connsiteX536" fmla="*/ 812738 w 1514475"/>
                <a:gd name="connsiteY536" fmla="*/ 1006685 h 1190625"/>
                <a:gd name="connsiteX537" fmla="*/ 820168 w 1514475"/>
                <a:gd name="connsiteY537" fmla="*/ 1007628 h 1190625"/>
                <a:gd name="connsiteX538" fmla="*/ 821597 w 1514475"/>
                <a:gd name="connsiteY538" fmla="*/ 1005851 h 1190625"/>
                <a:gd name="connsiteX539" fmla="*/ 825426 w 1514475"/>
                <a:gd name="connsiteY539" fmla="*/ 1007129 h 1190625"/>
                <a:gd name="connsiteX540" fmla="*/ 824854 w 1514475"/>
                <a:gd name="connsiteY540" fmla="*/ 1010127 h 1190625"/>
                <a:gd name="connsiteX541" fmla="*/ 828569 w 1514475"/>
                <a:gd name="connsiteY541" fmla="*/ 1012348 h 1190625"/>
                <a:gd name="connsiteX542" fmla="*/ 833827 w 1514475"/>
                <a:gd name="connsiteY542" fmla="*/ 1013514 h 1190625"/>
                <a:gd name="connsiteX543" fmla="*/ 833998 w 1514475"/>
                <a:gd name="connsiteY543" fmla="*/ 1016180 h 1190625"/>
                <a:gd name="connsiteX544" fmla="*/ 837942 w 1514475"/>
                <a:gd name="connsiteY544" fmla="*/ 1015791 h 1190625"/>
                <a:gd name="connsiteX545" fmla="*/ 842399 w 1514475"/>
                <a:gd name="connsiteY545" fmla="*/ 1018068 h 1190625"/>
                <a:gd name="connsiteX546" fmla="*/ 848343 w 1514475"/>
                <a:gd name="connsiteY546" fmla="*/ 1019067 h 1190625"/>
                <a:gd name="connsiteX547" fmla="*/ 849315 w 1514475"/>
                <a:gd name="connsiteY547" fmla="*/ 1021677 h 1190625"/>
                <a:gd name="connsiteX548" fmla="*/ 853601 w 1514475"/>
                <a:gd name="connsiteY548" fmla="*/ 1019845 h 1190625"/>
                <a:gd name="connsiteX549" fmla="*/ 861202 w 1514475"/>
                <a:gd name="connsiteY549" fmla="*/ 1023565 h 1190625"/>
                <a:gd name="connsiteX550" fmla="*/ 866174 w 1514475"/>
                <a:gd name="connsiteY550" fmla="*/ 1031228 h 1190625"/>
                <a:gd name="connsiteX551" fmla="*/ 868860 w 1514475"/>
                <a:gd name="connsiteY551" fmla="*/ 1030229 h 1190625"/>
                <a:gd name="connsiteX552" fmla="*/ 870289 w 1514475"/>
                <a:gd name="connsiteY552" fmla="*/ 1034282 h 1190625"/>
                <a:gd name="connsiteX553" fmla="*/ 871946 w 1514475"/>
                <a:gd name="connsiteY553" fmla="*/ 1034615 h 1190625"/>
                <a:gd name="connsiteX554" fmla="*/ 874518 w 1514475"/>
                <a:gd name="connsiteY554" fmla="*/ 1029840 h 1190625"/>
                <a:gd name="connsiteX555" fmla="*/ 876747 w 1514475"/>
                <a:gd name="connsiteY555" fmla="*/ 1028840 h 1190625"/>
                <a:gd name="connsiteX556" fmla="*/ 881262 w 1514475"/>
                <a:gd name="connsiteY556" fmla="*/ 1029674 h 1190625"/>
                <a:gd name="connsiteX557" fmla="*/ 882633 w 1514475"/>
                <a:gd name="connsiteY557" fmla="*/ 1026453 h 1190625"/>
                <a:gd name="connsiteX558" fmla="*/ 884748 w 1514475"/>
                <a:gd name="connsiteY558" fmla="*/ 1029007 h 1190625"/>
                <a:gd name="connsiteX559" fmla="*/ 886920 w 1514475"/>
                <a:gd name="connsiteY559" fmla="*/ 1028618 h 1190625"/>
                <a:gd name="connsiteX560" fmla="*/ 892235 w 1514475"/>
                <a:gd name="connsiteY560" fmla="*/ 1031339 h 1190625"/>
                <a:gd name="connsiteX561" fmla="*/ 893206 w 1514475"/>
                <a:gd name="connsiteY561" fmla="*/ 1024842 h 1190625"/>
                <a:gd name="connsiteX562" fmla="*/ 896692 w 1514475"/>
                <a:gd name="connsiteY562" fmla="*/ 1025453 h 1190625"/>
                <a:gd name="connsiteX563" fmla="*/ 899264 w 1514475"/>
                <a:gd name="connsiteY563" fmla="*/ 1022232 h 1190625"/>
                <a:gd name="connsiteX564" fmla="*/ 897664 w 1514475"/>
                <a:gd name="connsiteY564" fmla="*/ 1019123 h 1190625"/>
                <a:gd name="connsiteX565" fmla="*/ 902179 w 1514475"/>
                <a:gd name="connsiteY565" fmla="*/ 1018068 h 1190625"/>
                <a:gd name="connsiteX566" fmla="*/ 902693 w 1514475"/>
                <a:gd name="connsiteY566" fmla="*/ 1010683 h 1190625"/>
                <a:gd name="connsiteX567" fmla="*/ 910294 w 1514475"/>
                <a:gd name="connsiteY567" fmla="*/ 1013126 h 1190625"/>
                <a:gd name="connsiteX568" fmla="*/ 913723 w 1514475"/>
                <a:gd name="connsiteY568" fmla="*/ 1004019 h 1190625"/>
                <a:gd name="connsiteX569" fmla="*/ 918410 w 1514475"/>
                <a:gd name="connsiteY569" fmla="*/ 1005130 h 1190625"/>
                <a:gd name="connsiteX570" fmla="*/ 918410 w 1514475"/>
                <a:gd name="connsiteY570" fmla="*/ 1005130 h 1190625"/>
                <a:gd name="connsiteX571" fmla="*/ 920467 w 1514475"/>
                <a:gd name="connsiteY571" fmla="*/ 1003686 h 1190625"/>
                <a:gd name="connsiteX572" fmla="*/ 915495 w 1514475"/>
                <a:gd name="connsiteY572" fmla="*/ 997855 h 1190625"/>
                <a:gd name="connsiteX573" fmla="*/ 912123 w 1514475"/>
                <a:gd name="connsiteY573" fmla="*/ 992247 h 1190625"/>
                <a:gd name="connsiteX574" fmla="*/ 910866 w 1514475"/>
                <a:gd name="connsiteY574" fmla="*/ 986638 h 1190625"/>
                <a:gd name="connsiteX575" fmla="*/ 909380 w 1514475"/>
                <a:gd name="connsiteY575" fmla="*/ 987083 h 1190625"/>
                <a:gd name="connsiteX576" fmla="*/ 905036 w 1514475"/>
                <a:gd name="connsiteY576" fmla="*/ 983362 h 1190625"/>
                <a:gd name="connsiteX577" fmla="*/ 896578 w 1514475"/>
                <a:gd name="connsiteY577" fmla="*/ 983140 h 1190625"/>
                <a:gd name="connsiteX578" fmla="*/ 894007 w 1514475"/>
                <a:gd name="connsiteY578" fmla="*/ 981974 h 1190625"/>
                <a:gd name="connsiteX579" fmla="*/ 892349 w 1514475"/>
                <a:gd name="connsiteY579" fmla="*/ 978142 h 1190625"/>
                <a:gd name="connsiteX580" fmla="*/ 890349 w 1514475"/>
                <a:gd name="connsiteY580" fmla="*/ 977643 h 1190625"/>
                <a:gd name="connsiteX581" fmla="*/ 888977 w 1514475"/>
                <a:gd name="connsiteY581" fmla="*/ 973756 h 1190625"/>
                <a:gd name="connsiteX582" fmla="*/ 888749 w 1514475"/>
                <a:gd name="connsiteY582" fmla="*/ 964260 h 1190625"/>
                <a:gd name="connsiteX583" fmla="*/ 889263 w 1514475"/>
                <a:gd name="connsiteY583" fmla="*/ 949601 h 1190625"/>
                <a:gd name="connsiteX584" fmla="*/ 888691 w 1514475"/>
                <a:gd name="connsiteY584" fmla="*/ 945325 h 1190625"/>
                <a:gd name="connsiteX585" fmla="*/ 895092 w 1514475"/>
                <a:gd name="connsiteY585" fmla="*/ 942326 h 1190625"/>
                <a:gd name="connsiteX586" fmla="*/ 902750 w 1514475"/>
                <a:gd name="connsiteY586" fmla="*/ 943715 h 1190625"/>
                <a:gd name="connsiteX587" fmla="*/ 900865 w 1514475"/>
                <a:gd name="connsiteY587" fmla="*/ 941105 h 1190625"/>
                <a:gd name="connsiteX588" fmla="*/ 905208 w 1514475"/>
                <a:gd name="connsiteY588" fmla="*/ 932498 h 1190625"/>
                <a:gd name="connsiteX589" fmla="*/ 908809 w 1514475"/>
                <a:gd name="connsiteY589" fmla="*/ 929333 h 1190625"/>
                <a:gd name="connsiteX590" fmla="*/ 911037 w 1514475"/>
                <a:gd name="connsiteY590" fmla="*/ 929777 h 1190625"/>
                <a:gd name="connsiteX591" fmla="*/ 912752 w 1514475"/>
                <a:gd name="connsiteY591" fmla="*/ 927278 h 1190625"/>
                <a:gd name="connsiteX592" fmla="*/ 916009 w 1514475"/>
                <a:gd name="connsiteY592" fmla="*/ 927056 h 1190625"/>
                <a:gd name="connsiteX593" fmla="*/ 916638 w 1514475"/>
                <a:gd name="connsiteY593" fmla="*/ 924501 h 1190625"/>
                <a:gd name="connsiteX594" fmla="*/ 919838 w 1514475"/>
                <a:gd name="connsiteY594" fmla="*/ 925501 h 1190625"/>
                <a:gd name="connsiteX595" fmla="*/ 923839 w 1514475"/>
                <a:gd name="connsiteY595" fmla="*/ 922891 h 1190625"/>
                <a:gd name="connsiteX596" fmla="*/ 925211 w 1514475"/>
                <a:gd name="connsiteY596" fmla="*/ 916394 h 1190625"/>
                <a:gd name="connsiteX597" fmla="*/ 928583 w 1514475"/>
                <a:gd name="connsiteY597" fmla="*/ 912396 h 1190625"/>
                <a:gd name="connsiteX598" fmla="*/ 933897 w 1514475"/>
                <a:gd name="connsiteY598" fmla="*/ 910675 h 1190625"/>
                <a:gd name="connsiteX599" fmla="*/ 930354 w 1514475"/>
                <a:gd name="connsiteY599" fmla="*/ 904289 h 1190625"/>
                <a:gd name="connsiteX600" fmla="*/ 930754 w 1514475"/>
                <a:gd name="connsiteY600" fmla="*/ 901068 h 1190625"/>
                <a:gd name="connsiteX601" fmla="*/ 925382 w 1514475"/>
                <a:gd name="connsiteY601" fmla="*/ 898958 h 1190625"/>
                <a:gd name="connsiteX602" fmla="*/ 922467 w 1514475"/>
                <a:gd name="connsiteY602" fmla="*/ 896626 h 1190625"/>
                <a:gd name="connsiteX603" fmla="*/ 925325 w 1514475"/>
                <a:gd name="connsiteY603" fmla="*/ 895349 h 1190625"/>
                <a:gd name="connsiteX604" fmla="*/ 925896 w 1514475"/>
                <a:gd name="connsiteY604" fmla="*/ 892073 h 1190625"/>
                <a:gd name="connsiteX605" fmla="*/ 923096 w 1514475"/>
                <a:gd name="connsiteY605" fmla="*/ 889518 h 1190625"/>
                <a:gd name="connsiteX606" fmla="*/ 923667 w 1514475"/>
                <a:gd name="connsiteY606" fmla="*/ 882855 h 1190625"/>
                <a:gd name="connsiteX607" fmla="*/ 925611 w 1514475"/>
                <a:gd name="connsiteY607" fmla="*/ 881689 h 1190625"/>
                <a:gd name="connsiteX608" fmla="*/ 934298 w 1514475"/>
                <a:gd name="connsiteY608" fmla="*/ 884521 h 1190625"/>
                <a:gd name="connsiteX609" fmla="*/ 937955 w 1514475"/>
                <a:gd name="connsiteY609" fmla="*/ 881356 h 1190625"/>
                <a:gd name="connsiteX610" fmla="*/ 937041 w 1514475"/>
                <a:gd name="connsiteY610" fmla="*/ 879301 h 1190625"/>
                <a:gd name="connsiteX611" fmla="*/ 942699 w 1514475"/>
                <a:gd name="connsiteY611" fmla="*/ 869028 h 1190625"/>
                <a:gd name="connsiteX612" fmla="*/ 943099 w 1514475"/>
                <a:gd name="connsiteY612" fmla="*/ 864475 h 1190625"/>
                <a:gd name="connsiteX613" fmla="*/ 945728 w 1514475"/>
                <a:gd name="connsiteY613" fmla="*/ 865030 h 1190625"/>
                <a:gd name="connsiteX614" fmla="*/ 949385 w 1514475"/>
                <a:gd name="connsiteY614" fmla="*/ 868695 h 1190625"/>
                <a:gd name="connsiteX615" fmla="*/ 960930 w 1514475"/>
                <a:gd name="connsiteY615" fmla="*/ 870972 h 1190625"/>
                <a:gd name="connsiteX616" fmla="*/ 965388 w 1514475"/>
                <a:gd name="connsiteY616" fmla="*/ 874803 h 1190625"/>
                <a:gd name="connsiteX617" fmla="*/ 969045 w 1514475"/>
                <a:gd name="connsiteY617" fmla="*/ 871027 h 1190625"/>
                <a:gd name="connsiteX618" fmla="*/ 964073 w 1514475"/>
                <a:gd name="connsiteY618" fmla="*/ 871527 h 1190625"/>
                <a:gd name="connsiteX619" fmla="*/ 965673 w 1514475"/>
                <a:gd name="connsiteY619" fmla="*/ 869028 h 1190625"/>
                <a:gd name="connsiteX620" fmla="*/ 971445 w 1514475"/>
                <a:gd name="connsiteY620" fmla="*/ 867307 h 1190625"/>
                <a:gd name="connsiteX621" fmla="*/ 967216 w 1514475"/>
                <a:gd name="connsiteY621" fmla="*/ 861421 h 1190625"/>
                <a:gd name="connsiteX622" fmla="*/ 967331 w 1514475"/>
                <a:gd name="connsiteY622" fmla="*/ 856701 h 1190625"/>
                <a:gd name="connsiteX623" fmla="*/ 965445 w 1514475"/>
                <a:gd name="connsiteY623" fmla="*/ 856201 h 1190625"/>
                <a:gd name="connsiteX624" fmla="*/ 962073 w 1514475"/>
                <a:gd name="connsiteY624" fmla="*/ 850815 h 1190625"/>
                <a:gd name="connsiteX625" fmla="*/ 960073 w 1514475"/>
                <a:gd name="connsiteY625" fmla="*/ 843152 h 1190625"/>
                <a:gd name="connsiteX626" fmla="*/ 962759 w 1514475"/>
                <a:gd name="connsiteY626" fmla="*/ 838154 h 1190625"/>
                <a:gd name="connsiteX627" fmla="*/ 964987 w 1514475"/>
                <a:gd name="connsiteY627" fmla="*/ 837543 h 1190625"/>
                <a:gd name="connsiteX628" fmla="*/ 969445 w 1514475"/>
                <a:gd name="connsiteY628" fmla="*/ 832768 h 1190625"/>
                <a:gd name="connsiteX629" fmla="*/ 972246 w 1514475"/>
                <a:gd name="connsiteY629" fmla="*/ 834211 h 1190625"/>
                <a:gd name="connsiteX630" fmla="*/ 981218 w 1514475"/>
                <a:gd name="connsiteY630" fmla="*/ 834767 h 1190625"/>
                <a:gd name="connsiteX631" fmla="*/ 984076 w 1514475"/>
                <a:gd name="connsiteY631" fmla="*/ 836544 h 1190625"/>
                <a:gd name="connsiteX632" fmla="*/ 984990 w 1514475"/>
                <a:gd name="connsiteY632" fmla="*/ 833212 h 1190625"/>
                <a:gd name="connsiteX633" fmla="*/ 983847 w 1514475"/>
                <a:gd name="connsiteY633" fmla="*/ 825438 h 1190625"/>
                <a:gd name="connsiteX634" fmla="*/ 986590 w 1514475"/>
                <a:gd name="connsiteY634" fmla="*/ 817553 h 1190625"/>
                <a:gd name="connsiteX635" fmla="*/ 984704 w 1514475"/>
                <a:gd name="connsiteY635" fmla="*/ 814554 h 1190625"/>
                <a:gd name="connsiteX636" fmla="*/ 986247 w 1514475"/>
                <a:gd name="connsiteY636" fmla="*/ 811944 h 1190625"/>
                <a:gd name="connsiteX637" fmla="*/ 982933 w 1514475"/>
                <a:gd name="connsiteY637" fmla="*/ 811500 h 1190625"/>
                <a:gd name="connsiteX638" fmla="*/ 978246 w 1514475"/>
                <a:gd name="connsiteY638" fmla="*/ 807558 h 1190625"/>
                <a:gd name="connsiteX639" fmla="*/ 983733 w 1514475"/>
                <a:gd name="connsiteY639" fmla="*/ 805003 h 1190625"/>
                <a:gd name="connsiteX640" fmla="*/ 984419 w 1514475"/>
                <a:gd name="connsiteY640" fmla="*/ 799728 h 1190625"/>
                <a:gd name="connsiteX641" fmla="*/ 986019 w 1514475"/>
                <a:gd name="connsiteY641" fmla="*/ 799617 h 1190625"/>
                <a:gd name="connsiteX642" fmla="*/ 987962 w 1514475"/>
                <a:gd name="connsiteY642" fmla="*/ 794841 h 1190625"/>
                <a:gd name="connsiteX643" fmla="*/ 993734 w 1514475"/>
                <a:gd name="connsiteY643" fmla="*/ 794175 h 1190625"/>
                <a:gd name="connsiteX644" fmla="*/ 995392 w 1514475"/>
                <a:gd name="connsiteY644" fmla="*/ 792121 h 1190625"/>
                <a:gd name="connsiteX645" fmla="*/ 991162 w 1514475"/>
                <a:gd name="connsiteY645" fmla="*/ 790288 h 1190625"/>
                <a:gd name="connsiteX646" fmla="*/ 991505 w 1514475"/>
                <a:gd name="connsiteY646" fmla="*/ 787567 h 1190625"/>
                <a:gd name="connsiteX647" fmla="*/ 982018 w 1514475"/>
                <a:gd name="connsiteY647" fmla="*/ 782792 h 1190625"/>
                <a:gd name="connsiteX648" fmla="*/ 979618 w 1514475"/>
                <a:gd name="connsiteY648" fmla="*/ 778905 h 1190625"/>
                <a:gd name="connsiteX649" fmla="*/ 974875 w 1514475"/>
                <a:gd name="connsiteY649" fmla="*/ 778905 h 1190625"/>
                <a:gd name="connsiteX650" fmla="*/ 974017 w 1514475"/>
                <a:gd name="connsiteY650" fmla="*/ 777405 h 1190625"/>
                <a:gd name="connsiteX651" fmla="*/ 974246 w 1514475"/>
                <a:gd name="connsiteY651" fmla="*/ 777294 h 1190625"/>
                <a:gd name="connsiteX652" fmla="*/ 973560 w 1514475"/>
                <a:gd name="connsiteY652" fmla="*/ 775018 h 1190625"/>
                <a:gd name="connsiteX653" fmla="*/ 973389 w 1514475"/>
                <a:gd name="connsiteY653" fmla="*/ 775018 h 1190625"/>
                <a:gd name="connsiteX654" fmla="*/ 968017 w 1514475"/>
                <a:gd name="connsiteY654" fmla="*/ 762468 h 1190625"/>
                <a:gd name="connsiteX655" fmla="*/ 970017 w 1514475"/>
                <a:gd name="connsiteY655" fmla="*/ 759747 h 1190625"/>
                <a:gd name="connsiteX656" fmla="*/ 966302 w 1514475"/>
                <a:gd name="connsiteY656" fmla="*/ 756527 h 1190625"/>
                <a:gd name="connsiteX657" fmla="*/ 964530 w 1514475"/>
                <a:gd name="connsiteY657" fmla="*/ 752306 h 1190625"/>
                <a:gd name="connsiteX658" fmla="*/ 967102 w 1514475"/>
                <a:gd name="connsiteY658" fmla="*/ 751584 h 1190625"/>
                <a:gd name="connsiteX659" fmla="*/ 962701 w 1514475"/>
                <a:gd name="connsiteY659" fmla="*/ 748031 h 1190625"/>
                <a:gd name="connsiteX660" fmla="*/ 963616 w 1514475"/>
                <a:gd name="connsiteY660" fmla="*/ 746365 h 1190625"/>
                <a:gd name="connsiteX661" fmla="*/ 959901 w 1514475"/>
                <a:gd name="connsiteY661" fmla="*/ 745754 h 1190625"/>
                <a:gd name="connsiteX662" fmla="*/ 954929 w 1514475"/>
                <a:gd name="connsiteY662" fmla="*/ 742089 h 1190625"/>
                <a:gd name="connsiteX663" fmla="*/ 952186 w 1514475"/>
                <a:gd name="connsiteY663" fmla="*/ 735203 h 1190625"/>
                <a:gd name="connsiteX664" fmla="*/ 953271 w 1514475"/>
                <a:gd name="connsiteY664" fmla="*/ 731983 h 1190625"/>
                <a:gd name="connsiteX665" fmla="*/ 955729 w 1514475"/>
                <a:gd name="connsiteY665" fmla="*/ 732594 h 1190625"/>
                <a:gd name="connsiteX666" fmla="*/ 960644 w 1514475"/>
                <a:gd name="connsiteY666" fmla="*/ 727651 h 1190625"/>
                <a:gd name="connsiteX667" fmla="*/ 963216 w 1514475"/>
                <a:gd name="connsiteY667" fmla="*/ 728540 h 1190625"/>
                <a:gd name="connsiteX668" fmla="*/ 955729 w 1514475"/>
                <a:gd name="connsiteY668" fmla="*/ 718711 h 1190625"/>
                <a:gd name="connsiteX669" fmla="*/ 950871 w 1514475"/>
                <a:gd name="connsiteY669" fmla="*/ 716712 h 1190625"/>
                <a:gd name="connsiteX670" fmla="*/ 948471 w 1514475"/>
                <a:gd name="connsiteY670" fmla="*/ 710937 h 1190625"/>
                <a:gd name="connsiteX671" fmla="*/ 945213 w 1514475"/>
                <a:gd name="connsiteY671" fmla="*/ 709938 h 1190625"/>
                <a:gd name="connsiteX672" fmla="*/ 942756 w 1514475"/>
                <a:gd name="connsiteY672" fmla="*/ 706884 h 1190625"/>
                <a:gd name="connsiteX673" fmla="*/ 938184 w 1514475"/>
                <a:gd name="connsiteY673" fmla="*/ 705273 h 1190625"/>
                <a:gd name="connsiteX674" fmla="*/ 943385 w 1514475"/>
                <a:gd name="connsiteY674" fmla="*/ 699387 h 1190625"/>
                <a:gd name="connsiteX675" fmla="*/ 941727 w 1514475"/>
                <a:gd name="connsiteY675" fmla="*/ 692502 h 1190625"/>
                <a:gd name="connsiteX676" fmla="*/ 950528 w 1514475"/>
                <a:gd name="connsiteY676" fmla="*/ 689447 h 1190625"/>
                <a:gd name="connsiteX677" fmla="*/ 956015 w 1514475"/>
                <a:gd name="connsiteY677" fmla="*/ 690003 h 1190625"/>
                <a:gd name="connsiteX678" fmla="*/ 952071 w 1514475"/>
                <a:gd name="connsiteY678" fmla="*/ 681285 h 1190625"/>
                <a:gd name="connsiteX679" fmla="*/ 950071 w 1514475"/>
                <a:gd name="connsiteY679" fmla="*/ 681507 h 1190625"/>
                <a:gd name="connsiteX680" fmla="*/ 945899 w 1514475"/>
                <a:gd name="connsiteY680" fmla="*/ 676343 h 1190625"/>
                <a:gd name="connsiteX681" fmla="*/ 941899 w 1514475"/>
                <a:gd name="connsiteY681" fmla="*/ 675621 h 1190625"/>
                <a:gd name="connsiteX682" fmla="*/ 938870 w 1514475"/>
                <a:gd name="connsiteY682" fmla="*/ 672733 h 1190625"/>
                <a:gd name="connsiteX683" fmla="*/ 938469 w 1514475"/>
                <a:gd name="connsiteY683" fmla="*/ 670012 h 1190625"/>
                <a:gd name="connsiteX684" fmla="*/ 935326 w 1514475"/>
                <a:gd name="connsiteY684" fmla="*/ 667347 h 1190625"/>
                <a:gd name="connsiteX685" fmla="*/ 936126 w 1514475"/>
                <a:gd name="connsiteY685" fmla="*/ 665681 h 1190625"/>
                <a:gd name="connsiteX686" fmla="*/ 930583 w 1514475"/>
                <a:gd name="connsiteY686" fmla="*/ 663460 h 1190625"/>
                <a:gd name="connsiteX687" fmla="*/ 924125 w 1514475"/>
                <a:gd name="connsiteY687" fmla="*/ 658518 h 1190625"/>
                <a:gd name="connsiteX688" fmla="*/ 924239 w 1514475"/>
                <a:gd name="connsiteY688" fmla="*/ 656019 h 1190625"/>
                <a:gd name="connsiteX689" fmla="*/ 914695 w 1514475"/>
                <a:gd name="connsiteY689" fmla="*/ 652632 h 1190625"/>
                <a:gd name="connsiteX690" fmla="*/ 912809 w 1514475"/>
                <a:gd name="connsiteY690" fmla="*/ 648134 h 1190625"/>
                <a:gd name="connsiteX691" fmla="*/ 908008 w 1514475"/>
                <a:gd name="connsiteY691" fmla="*/ 645024 h 1190625"/>
                <a:gd name="connsiteX692" fmla="*/ 906008 w 1514475"/>
                <a:gd name="connsiteY692" fmla="*/ 645357 h 1190625"/>
                <a:gd name="connsiteX693" fmla="*/ 908580 w 1514475"/>
                <a:gd name="connsiteY693" fmla="*/ 637917 h 1190625"/>
                <a:gd name="connsiteX694" fmla="*/ 905894 w 1514475"/>
                <a:gd name="connsiteY694" fmla="*/ 633696 h 1190625"/>
                <a:gd name="connsiteX695" fmla="*/ 899664 w 1514475"/>
                <a:gd name="connsiteY695" fmla="*/ 628366 h 1190625"/>
                <a:gd name="connsiteX696" fmla="*/ 900921 w 1514475"/>
                <a:gd name="connsiteY696" fmla="*/ 625589 h 1190625"/>
                <a:gd name="connsiteX697" fmla="*/ 899779 w 1514475"/>
                <a:gd name="connsiteY697" fmla="*/ 621647 h 1190625"/>
                <a:gd name="connsiteX698" fmla="*/ 896292 w 1514475"/>
                <a:gd name="connsiteY698" fmla="*/ 616982 h 1190625"/>
                <a:gd name="connsiteX699" fmla="*/ 891435 w 1514475"/>
                <a:gd name="connsiteY699" fmla="*/ 616593 h 1190625"/>
                <a:gd name="connsiteX700" fmla="*/ 884634 w 1514475"/>
                <a:gd name="connsiteY700" fmla="*/ 621480 h 1190625"/>
                <a:gd name="connsiteX701" fmla="*/ 882919 w 1514475"/>
                <a:gd name="connsiteY701" fmla="*/ 624034 h 1190625"/>
                <a:gd name="connsiteX702" fmla="*/ 879319 w 1514475"/>
                <a:gd name="connsiteY702" fmla="*/ 625256 h 1190625"/>
                <a:gd name="connsiteX703" fmla="*/ 877090 w 1514475"/>
                <a:gd name="connsiteY703" fmla="*/ 620369 h 1190625"/>
                <a:gd name="connsiteX704" fmla="*/ 864802 w 1514475"/>
                <a:gd name="connsiteY704" fmla="*/ 615983 h 1190625"/>
                <a:gd name="connsiteX705" fmla="*/ 865831 w 1514475"/>
                <a:gd name="connsiteY705" fmla="*/ 613539 h 1190625"/>
                <a:gd name="connsiteX706" fmla="*/ 859145 w 1514475"/>
                <a:gd name="connsiteY706" fmla="*/ 604932 h 1190625"/>
                <a:gd name="connsiteX707" fmla="*/ 854801 w 1514475"/>
                <a:gd name="connsiteY707" fmla="*/ 603988 h 1190625"/>
                <a:gd name="connsiteX708" fmla="*/ 846229 w 1514475"/>
                <a:gd name="connsiteY708" fmla="*/ 600379 h 1190625"/>
                <a:gd name="connsiteX709" fmla="*/ 839142 w 1514475"/>
                <a:gd name="connsiteY709" fmla="*/ 605543 h 1190625"/>
                <a:gd name="connsiteX710" fmla="*/ 837256 w 1514475"/>
                <a:gd name="connsiteY710" fmla="*/ 609208 h 1190625"/>
                <a:gd name="connsiteX711" fmla="*/ 829312 w 1514475"/>
                <a:gd name="connsiteY711" fmla="*/ 603877 h 1190625"/>
                <a:gd name="connsiteX712" fmla="*/ 822454 w 1514475"/>
                <a:gd name="connsiteY712" fmla="*/ 602600 h 1190625"/>
                <a:gd name="connsiteX713" fmla="*/ 818396 w 1514475"/>
                <a:gd name="connsiteY713" fmla="*/ 600157 h 1190625"/>
                <a:gd name="connsiteX714" fmla="*/ 817768 w 1514475"/>
                <a:gd name="connsiteY714" fmla="*/ 597436 h 1190625"/>
                <a:gd name="connsiteX715" fmla="*/ 814224 w 1514475"/>
                <a:gd name="connsiteY715" fmla="*/ 594049 h 1190625"/>
                <a:gd name="connsiteX716" fmla="*/ 813195 w 1514475"/>
                <a:gd name="connsiteY716" fmla="*/ 590939 h 1190625"/>
                <a:gd name="connsiteX717" fmla="*/ 810795 w 1514475"/>
                <a:gd name="connsiteY717" fmla="*/ 591494 h 1190625"/>
                <a:gd name="connsiteX718" fmla="*/ 800279 w 1514475"/>
                <a:gd name="connsiteY718" fmla="*/ 583332 h 1190625"/>
                <a:gd name="connsiteX719" fmla="*/ 796050 w 1514475"/>
                <a:gd name="connsiteY719" fmla="*/ 584720 h 1190625"/>
                <a:gd name="connsiteX720" fmla="*/ 793879 w 1514475"/>
                <a:gd name="connsiteY720" fmla="*/ 583109 h 1190625"/>
                <a:gd name="connsiteX721" fmla="*/ 793307 w 1514475"/>
                <a:gd name="connsiteY721" fmla="*/ 578056 h 1190625"/>
                <a:gd name="connsiteX722" fmla="*/ 796393 w 1514475"/>
                <a:gd name="connsiteY722" fmla="*/ 574669 h 1190625"/>
                <a:gd name="connsiteX723" fmla="*/ 796050 w 1514475"/>
                <a:gd name="connsiteY723" fmla="*/ 569449 h 1190625"/>
                <a:gd name="connsiteX724" fmla="*/ 797879 w 1514475"/>
                <a:gd name="connsiteY724" fmla="*/ 565785 h 1190625"/>
                <a:gd name="connsiteX725" fmla="*/ 795593 w 1514475"/>
                <a:gd name="connsiteY725" fmla="*/ 563563 h 1190625"/>
                <a:gd name="connsiteX726" fmla="*/ 790678 w 1514475"/>
                <a:gd name="connsiteY726" fmla="*/ 567173 h 1190625"/>
                <a:gd name="connsiteX727" fmla="*/ 787421 w 1514475"/>
                <a:gd name="connsiteY727" fmla="*/ 565951 h 1190625"/>
                <a:gd name="connsiteX728" fmla="*/ 780620 w 1514475"/>
                <a:gd name="connsiteY728" fmla="*/ 556511 h 1190625"/>
                <a:gd name="connsiteX729" fmla="*/ 777191 w 1514475"/>
                <a:gd name="connsiteY729" fmla="*/ 554734 h 1190625"/>
                <a:gd name="connsiteX730" fmla="*/ 768275 w 1514475"/>
                <a:gd name="connsiteY730" fmla="*/ 553291 h 1190625"/>
                <a:gd name="connsiteX731" fmla="*/ 766046 w 1514475"/>
                <a:gd name="connsiteY731" fmla="*/ 556067 h 1190625"/>
                <a:gd name="connsiteX732" fmla="*/ 761474 w 1514475"/>
                <a:gd name="connsiteY732" fmla="*/ 555512 h 1190625"/>
                <a:gd name="connsiteX733" fmla="*/ 758788 w 1514475"/>
                <a:gd name="connsiteY733" fmla="*/ 552513 h 1190625"/>
                <a:gd name="connsiteX734" fmla="*/ 754902 w 1514475"/>
                <a:gd name="connsiteY734" fmla="*/ 550569 h 1190625"/>
                <a:gd name="connsiteX735" fmla="*/ 753473 w 1514475"/>
                <a:gd name="connsiteY735" fmla="*/ 553346 h 1190625"/>
                <a:gd name="connsiteX736" fmla="*/ 750959 w 1514475"/>
                <a:gd name="connsiteY736" fmla="*/ 552180 h 1190625"/>
                <a:gd name="connsiteX737" fmla="*/ 750216 w 1514475"/>
                <a:gd name="connsiteY737" fmla="*/ 548404 h 1190625"/>
                <a:gd name="connsiteX738" fmla="*/ 747644 w 1514475"/>
                <a:gd name="connsiteY738" fmla="*/ 550070 h 1190625"/>
                <a:gd name="connsiteX739" fmla="*/ 740386 w 1514475"/>
                <a:gd name="connsiteY739" fmla="*/ 545794 h 1190625"/>
                <a:gd name="connsiteX740" fmla="*/ 741586 w 1514475"/>
                <a:gd name="connsiteY740" fmla="*/ 544850 h 1190625"/>
                <a:gd name="connsiteX741" fmla="*/ 738843 w 1514475"/>
                <a:gd name="connsiteY741" fmla="*/ 538798 h 1190625"/>
                <a:gd name="connsiteX742" fmla="*/ 734899 w 1514475"/>
                <a:gd name="connsiteY742" fmla="*/ 541407 h 1190625"/>
                <a:gd name="connsiteX743" fmla="*/ 733127 w 1514475"/>
                <a:gd name="connsiteY743" fmla="*/ 532467 h 1190625"/>
                <a:gd name="connsiteX744" fmla="*/ 725984 w 1514475"/>
                <a:gd name="connsiteY744" fmla="*/ 530135 h 1190625"/>
                <a:gd name="connsiteX745" fmla="*/ 721355 w 1514475"/>
                <a:gd name="connsiteY745" fmla="*/ 525915 h 1190625"/>
                <a:gd name="connsiteX746" fmla="*/ 718897 w 1514475"/>
                <a:gd name="connsiteY746" fmla="*/ 526414 h 1190625"/>
                <a:gd name="connsiteX747" fmla="*/ 716782 w 1514475"/>
                <a:gd name="connsiteY747" fmla="*/ 523360 h 1190625"/>
                <a:gd name="connsiteX748" fmla="*/ 713239 w 1514475"/>
                <a:gd name="connsiteY748" fmla="*/ 524638 h 1190625"/>
                <a:gd name="connsiteX749" fmla="*/ 710953 w 1514475"/>
                <a:gd name="connsiteY749" fmla="*/ 529469 h 1190625"/>
                <a:gd name="connsiteX750" fmla="*/ 712896 w 1514475"/>
                <a:gd name="connsiteY750" fmla="*/ 533633 h 1190625"/>
                <a:gd name="connsiteX751" fmla="*/ 719469 w 1514475"/>
                <a:gd name="connsiteY751" fmla="*/ 536576 h 1190625"/>
                <a:gd name="connsiteX752" fmla="*/ 723526 w 1514475"/>
                <a:gd name="connsiteY752" fmla="*/ 545183 h 1190625"/>
                <a:gd name="connsiteX753" fmla="*/ 726041 w 1514475"/>
                <a:gd name="connsiteY753" fmla="*/ 545905 h 1190625"/>
                <a:gd name="connsiteX754" fmla="*/ 725641 w 1514475"/>
                <a:gd name="connsiteY754" fmla="*/ 550292 h 1190625"/>
                <a:gd name="connsiteX755" fmla="*/ 727813 w 1514475"/>
                <a:gd name="connsiteY755" fmla="*/ 558455 h 1190625"/>
                <a:gd name="connsiteX756" fmla="*/ 722555 w 1514475"/>
                <a:gd name="connsiteY756" fmla="*/ 557344 h 1190625"/>
                <a:gd name="connsiteX757" fmla="*/ 721698 w 1514475"/>
                <a:gd name="connsiteY757" fmla="*/ 554734 h 1190625"/>
                <a:gd name="connsiteX758" fmla="*/ 717468 w 1514475"/>
                <a:gd name="connsiteY758" fmla="*/ 551069 h 1190625"/>
                <a:gd name="connsiteX759" fmla="*/ 715468 w 1514475"/>
                <a:gd name="connsiteY759" fmla="*/ 551236 h 1190625"/>
                <a:gd name="connsiteX760" fmla="*/ 711010 w 1514475"/>
                <a:gd name="connsiteY760" fmla="*/ 547460 h 1190625"/>
                <a:gd name="connsiteX761" fmla="*/ 707124 w 1514475"/>
                <a:gd name="connsiteY761" fmla="*/ 546794 h 1190625"/>
                <a:gd name="connsiteX762" fmla="*/ 694779 w 1514475"/>
                <a:gd name="connsiteY762" fmla="*/ 540963 h 1190625"/>
                <a:gd name="connsiteX763" fmla="*/ 688379 w 1514475"/>
                <a:gd name="connsiteY763" fmla="*/ 536188 h 1190625"/>
                <a:gd name="connsiteX764" fmla="*/ 685521 w 1514475"/>
                <a:gd name="connsiteY764" fmla="*/ 535577 h 1190625"/>
                <a:gd name="connsiteX765" fmla="*/ 679235 w 1514475"/>
                <a:gd name="connsiteY765" fmla="*/ 531579 h 1190625"/>
                <a:gd name="connsiteX766" fmla="*/ 677406 w 1514475"/>
                <a:gd name="connsiteY766" fmla="*/ 528580 h 1190625"/>
                <a:gd name="connsiteX767" fmla="*/ 672377 w 1514475"/>
                <a:gd name="connsiteY767" fmla="*/ 525748 h 1190625"/>
                <a:gd name="connsiteX768" fmla="*/ 667119 w 1514475"/>
                <a:gd name="connsiteY768" fmla="*/ 520084 h 1190625"/>
                <a:gd name="connsiteX769" fmla="*/ 664604 w 1514475"/>
                <a:gd name="connsiteY769" fmla="*/ 512255 h 1190625"/>
                <a:gd name="connsiteX770" fmla="*/ 659860 w 1514475"/>
                <a:gd name="connsiteY770" fmla="*/ 513199 h 1190625"/>
                <a:gd name="connsiteX771" fmla="*/ 656317 w 1514475"/>
                <a:gd name="connsiteY771" fmla="*/ 505924 h 1190625"/>
                <a:gd name="connsiteX772" fmla="*/ 652888 w 1514475"/>
                <a:gd name="connsiteY772" fmla="*/ 503648 h 1190625"/>
                <a:gd name="connsiteX773" fmla="*/ 651631 w 1514475"/>
                <a:gd name="connsiteY773" fmla="*/ 499650 h 1190625"/>
                <a:gd name="connsiteX774" fmla="*/ 645058 w 1514475"/>
                <a:gd name="connsiteY774" fmla="*/ 493986 h 1190625"/>
                <a:gd name="connsiteX775" fmla="*/ 638658 w 1514475"/>
                <a:gd name="connsiteY775" fmla="*/ 491265 h 1190625"/>
                <a:gd name="connsiteX776" fmla="*/ 631171 w 1514475"/>
                <a:gd name="connsiteY776" fmla="*/ 483657 h 1190625"/>
                <a:gd name="connsiteX777" fmla="*/ 624427 w 1514475"/>
                <a:gd name="connsiteY777" fmla="*/ 478382 h 1190625"/>
                <a:gd name="connsiteX778" fmla="*/ 624713 w 1514475"/>
                <a:gd name="connsiteY778" fmla="*/ 475494 h 1190625"/>
                <a:gd name="connsiteX779" fmla="*/ 628028 w 1514475"/>
                <a:gd name="connsiteY779" fmla="*/ 471830 h 1190625"/>
                <a:gd name="connsiteX780" fmla="*/ 623113 w 1514475"/>
                <a:gd name="connsiteY780" fmla="*/ 468887 h 1190625"/>
                <a:gd name="connsiteX781" fmla="*/ 613569 w 1514475"/>
                <a:gd name="connsiteY781" fmla="*/ 467554 h 1190625"/>
                <a:gd name="connsiteX782" fmla="*/ 609054 w 1514475"/>
                <a:gd name="connsiteY782" fmla="*/ 464611 h 1190625"/>
                <a:gd name="connsiteX783" fmla="*/ 607511 w 1514475"/>
                <a:gd name="connsiteY783" fmla="*/ 461224 h 1190625"/>
                <a:gd name="connsiteX784" fmla="*/ 601167 w 1514475"/>
                <a:gd name="connsiteY784" fmla="*/ 458336 h 1190625"/>
                <a:gd name="connsiteX785" fmla="*/ 601053 w 1514475"/>
                <a:gd name="connsiteY785" fmla="*/ 455837 h 1190625"/>
                <a:gd name="connsiteX786" fmla="*/ 594252 w 1514475"/>
                <a:gd name="connsiteY786" fmla="*/ 455726 h 1190625"/>
                <a:gd name="connsiteX787" fmla="*/ 593051 w 1514475"/>
                <a:gd name="connsiteY787" fmla="*/ 459280 h 1190625"/>
                <a:gd name="connsiteX788" fmla="*/ 590708 w 1514475"/>
                <a:gd name="connsiteY788" fmla="*/ 460890 h 1190625"/>
                <a:gd name="connsiteX789" fmla="*/ 586651 w 1514475"/>
                <a:gd name="connsiteY789" fmla="*/ 466832 h 1190625"/>
                <a:gd name="connsiteX790" fmla="*/ 582079 w 1514475"/>
                <a:gd name="connsiteY790" fmla="*/ 468831 h 1190625"/>
                <a:gd name="connsiteX791" fmla="*/ 583164 w 1514475"/>
                <a:gd name="connsiteY791" fmla="*/ 470941 h 1190625"/>
                <a:gd name="connsiteX792" fmla="*/ 579507 w 1514475"/>
                <a:gd name="connsiteY792" fmla="*/ 474439 h 1190625"/>
                <a:gd name="connsiteX793" fmla="*/ 574135 w 1514475"/>
                <a:gd name="connsiteY793" fmla="*/ 471385 h 1190625"/>
                <a:gd name="connsiteX794" fmla="*/ 567734 w 1514475"/>
                <a:gd name="connsiteY794" fmla="*/ 471718 h 1190625"/>
                <a:gd name="connsiteX795" fmla="*/ 564991 w 1514475"/>
                <a:gd name="connsiteY795" fmla="*/ 468942 h 1190625"/>
                <a:gd name="connsiteX796" fmla="*/ 565391 w 1514475"/>
                <a:gd name="connsiteY796" fmla="*/ 466554 h 1190625"/>
                <a:gd name="connsiteX797" fmla="*/ 562476 w 1514475"/>
                <a:gd name="connsiteY797" fmla="*/ 465888 h 1190625"/>
                <a:gd name="connsiteX798" fmla="*/ 560876 w 1514475"/>
                <a:gd name="connsiteY798" fmla="*/ 462556 h 1190625"/>
                <a:gd name="connsiteX799" fmla="*/ 554646 w 1514475"/>
                <a:gd name="connsiteY799" fmla="*/ 461224 h 1190625"/>
                <a:gd name="connsiteX800" fmla="*/ 551331 w 1514475"/>
                <a:gd name="connsiteY800" fmla="*/ 462834 h 1190625"/>
                <a:gd name="connsiteX801" fmla="*/ 551960 w 1514475"/>
                <a:gd name="connsiteY801" fmla="*/ 466999 h 1190625"/>
                <a:gd name="connsiteX802" fmla="*/ 550932 w 1514475"/>
                <a:gd name="connsiteY802" fmla="*/ 470441 h 1190625"/>
                <a:gd name="connsiteX803" fmla="*/ 547102 w 1514475"/>
                <a:gd name="connsiteY803" fmla="*/ 475772 h 1190625"/>
                <a:gd name="connsiteX804" fmla="*/ 547731 w 1514475"/>
                <a:gd name="connsiteY804" fmla="*/ 480325 h 1190625"/>
                <a:gd name="connsiteX805" fmla="*/ 540816 w 1514475"/>
                <a:gd name="connsiteY805" fmla="*/ 485156 h 1190625"/>
                <a:gd name="connsiteX806" fmla="*/ 533786 w 1514475"/>
                <a:gd name="connsiteY806" fmla="*/ 491542 h 1190625"/>
                <a:gd name="connsiteX807" fmla="*/ 531615 w 1514475"/>
                <a:gd name="connsiteY807" fmla="*/ 487988 h 1190625"/>
                <a:gd name="connsiteX808" fmla="*/ 527957 w 1514475"/>
                <a:gd name="connsiteY808" fmla="*/ 485878 h 1190625"/>
                <a:gd name="connsiteX809" fmla="*/ 526128 w 1514475"/>
                <a:gd name="connsiteY809" fmla="*/ 482880 h 1190625"/>
                <a:gd name="connsiteX810" fmla="*/ 513727 w 1514475"/>
                <a:gd name="connsiteY810" fmla="*/ 478215 h 1190625"/>
                <a:gd name="connsiteX811" fmla="*/ 509383 w 1514475"/>
                <a:gd name="connsiteY811" fmla="*/ 474439 h 1190625"/>
                <a:gd name="connsiteX812" fmla="*/ 497553 w 1514475"/>
                <a:gd name="connsiteY812" fmla="*/ 470497 h 1190625"/>
                <a:gd name="connsiteX813" fmla="*/ 495495 w 1514475"/>
                <a:gd name="connsiteY813" fmla="*/ 464833 h 1190625"/>
                <a:gd name="connsiteX814" fmla="*/ 486409 w 1514475"/>
                <a:gd name="connsiteY814" fmla="*/ 459835 h 1190625"/>
                <a:gd name="connsiteX815" fmla="*/ 479322 w 1514475"/>
                <a:gd name="connsiteY815" fmla="*/ 456948 h 1190625"/>
                <a:gd name="connsiteX816" fmla="*/ 475036 w 1514475"/>
                <a:gd name="connsiteY816" fmla="*/ 452006 h 1190625"/>
                <a:gd name="connsiteX817" fmla="*/ 469720 w 1514475"/>
                <a:gd name="connsiteY817" fmla="*/ 448563 h 1190625"/>
                <a:gd name="connsiteX818" fmla="*/ 466920 w 1514475"/>
                <a:gd name="connsiteY818" fmla="*/ 449285 h 1190625"/>
                <a:gd name="connsiteX819" fmla="*/ 464691 w 1514475"/>
                <a:gd name="connsiteY819" fmla="*/ 446064 h 1190625"/>
                <a:gd name="connsiteX820" fmla="*/ 461720 w 1514475"/>
                <a:gd name="connsiteY820" fmla="*/ 446397 h 1190625"/>
                <a:gd name="connsiteX821" fmla="*/ 452975 w 1514475"/>
                <a:gd name="connsiteY821" fmla="*/ 443010 h 1190625"/>
                <a:gd name="connsiteX822" fmla="*/ 445603 w 1514475"/>
                <a:gd name="connsiteY822" fmla="*/ 442177 h 1190625"/>
                <a:gd name="connsiteX823" fmla="*/ 438059 w 1514475"/>
                <a:gd name="connsiteY823" fmla="*/ 442455 h 1190625"/>
                <a:gd name="connsiteX824" fmla="*/ 434116 w 1514475"/>
                <a:gd name="connsiteY824" fmla="*/ 441178 h 1190625"/>
                <a:gd name="connsiteX825" fmla="*/ 428972 w 1514475"/>
                <a:gd name="connsiteY825" fmla="*/ 442399 h 1190625"/>
                <a:gd name="connsiteX826" fmla="*/ 433601 w 1514475"/>
                <a:gd name="connsiteY826" fmla="*/ 449118 h 1190625"/>
                <a:gd name="connsiteX827" fmla="*/ 429658 w 1514475"/>
                <a:gd name="connsiteY827" fmla="*/ 454393 h 1190625"/>
                <a:gd name="connsiteX828" fmla="*/ 428572 w 1514475"/>
                <a:gd name="connsiteY828" fmla="*/ 461112 h 1190625"/>
                <a:gd name="connsiteX829" fmla="*/ 429258 w 1514475"/>
                <a:gd name="connsiteY829" fmla="*/ 464056 h 1190625"/>
                <a:gd name="connsiteX830" fmla="*/ 426801 w 1514475"/>
                <a:gd name="connsiteY830" fmla="*/ 471385 h 1190625"/>
                <a:gd name="connsiteX831" fmla="*/ 426972 w 1514475"/>
                <a:gd name="connsiteY831" fmla="*/ 477105 h 1190625"/>
                <a:gd name="connsiteX832" fmla="*/ 430972 w 1514475"/>
                <a:gd name="connsiteY832" fmla="*/ 481714 h 1190625"/>
                <a:gd name="connsiteX833" fmla="*/ 431887 w 1514475"/>
                <a:gd name="connsiteY833" fmla="*/ 485767 h 1190625"/>
                <a:gd name="connsiteX834" fmla="*/ 431315 w 1514475"/>
                <a:gd name="connsiteY834" fmla="*/ 490765 h 1190625"/>
                <a:gd name="connsiteX835" fmla="*/ 432516 w 1514475"/>
                <a:gd name="connsiteY835" fmla="*/ 494541 h 1190625"/>
                <a:gd name="connsiteX836" fmla="*/ 434630 w 1514475"/>
                <a:gd name="connsiteY836" fmla="*/ 495207 h 1190625"/>
                <a:gd name="connsiteX837" fmla="*/ 433316 w 1514475"/>
                <a:gd name="connsiteY837" fmla="*/ 501537 h 1190625"/>
                <a:gd name="connsiteX838" fmla="*/ 437831 w 1514475"/>
                <a:gd name="connsiteY838" fmla="*/ 505091 h 1190625"/>
                <a:gd name="connsiteX839" fmla="*/ 436859 w 1514475"/>
                <a:gd name="connsiteY839" fmla="*/ 507313 h 1190625"/>
                <a:gd name="connsiteX840" fmla="*/ 437659 w 1514475"/>
                <a:gd name="connsiteY840" fmla="*/ 514365 h 1190625"/>
                <a:gd name="connsiteX841" fmla="*/ 428858 w 1514475"/>
                <a:gd name="connsiteY841" fmla="*/ 518696 h 1190625"/>
                <a:gd name="connsiteX842" fmla="*/ 421028 w 1514475"/>
                <a:gd name="connsiteY842" fmla="*/ 516031 h 1190625"/>
                <a:gd name="connsiteX843" fmla="*/ 418285 w 1514475"/>
                <a:gd name="connsiteY843" fmla="*/ 513809 h 1190625"/>
                <a:gd name="connsiteX844" fmla="*/ 413370 w 1514475"/>
                <a:gd name="connsiteY844" fmla="*/ 512754 h 1190625"/>
                <a:gd name="connsiteX845" fmla="*/ 414742 w 1514475"/>
                <a:gd name="connsiteY845" fmla="*/ 515809 h 1190625"/>
                <a:gd name="connsiteX846" fmla="*/ 410913 w 1514475"/>
                <a:gd name="connsiteY846" fmla="*/ 519362 h 1190625"/>
                <a:gd name="connsiteX847" fmla="*/ 413942 w 1514475"/>
                <a:gd name="connsiteY847" fmla="*/ 522305 h 1190625"/>
                <a:gd name="connsiteX848" fmla="*/ 412113 w 1514475"/>
                <a:gd name="connsiteY848" fmla="*/ 525082 h 1190625"/>
                <a:gd name="connsiteX849" fmla="*/ 405255 w 1514475"/>
                <a:gd name="connsiteY849" fmla="*/ 524915 h 1190625"/>
                <a:gd name="connsiteX850" fmla="*/ 401540 w 1514475"/>
                <a:gd name="connsiteY850" fmla="*/ 527525 h 1190625"/>
                <a:gd name="connsiteX851" fmla="*/ 405369 w 1514475"/>
                <a:gd name="connsiteY851" fmla="*/ 530413 h 1190625"/>
                <a:gd name="connsiteX852" fmla="*/ 404455 w 1514475"/>
                <a:gd name="connsiteY852" fmla="*/ 534799 h 1190625"/>
                <a:gd name="connsiteX853" fmla="*/ 397825 w 1514475"/>
                <a:gd name="connsiteY853" fmla="*/ 542629 h 1190625"/>
                <a:gd name="connsiteX854" fmla="*/ 398968 w 1514475"/>
                <a:gd name="connsiteY854" fmla="*/ 548404 h 1190625"/>
                <a:gd name="connsiteX855" fmla="*/ 400511 w 1514475"/>
                <a:gd name="connsiteY855" fmla="*/ 549737 h 1190625"/>
                <a:gd name="connsiteX856" fmla="*/ 401426 w 1514475"/>
                <a:gd name="connsiteY856" fmla="*/ 557511 h 1190625"/>
                <a:gd name="connsiteX857" fmla="*/ 382680 w 1514475"/>
                <a:gd name="connsiteY857" fmla="*/ 551902 h 1190625"/>
                <a:gd name="connsiteX858" fmla="*/ 374793 w 1514475"/>
                <a:gd name="connsiteY858" fmla="*/ 551958 h 1190625"/>
                <a:gd name="connsiteX859" fmla="*/ 370850 w 1514475"/>
                <a:gd name="connsiteY859" fmla="*/ 555623 h 1190625"/>
                <a:gd name="connsiteX860" fmla="*/ 367707 w 1514475"/>
                <a:gd name="connsiteY860" fmla="*/ 563064 h 1190625"/>
                <a:gd name="connsiteX861" fmla="*/ 368736 w 1514475"/>
                <a:gd name="connsiteY861" fmla="*/ 565562 h 1190625"/>
                <a:gd name="connsiteX862" fmla="*/ 364221 w 1514475"/>
                <a:gd name="connsiteY862" fmla="*/ 567450 h 1190625"/>
                <a:gd name="connsiteX863" fmla="*/ 363135 w 1514475"/>
                <a:gd name="connsiteY863" fmla="*/ 564896 h 1190625"/>
                <a:gd name="connsiteX864" fmla="*/ 360277 w 1514475"/>
                <a:gd name="connsiteY864" fmla="*/ 567062 h 1190625"/>
                <a:gd name="connsiteX865" fmla="*/ 349819 w 1514475"/>
                <a:gd name="connsiteY865" fmla="*/ 562564 h 1190625"/>
                <a:gd name="connsiteX866" fmla="*/ 345818 w 1514475"/>
                <a:gd name="connsiteY866" fmla="*/ 564230 h 1190625"/>
                <a:gd name="connsiteX867" fmla="*/ 340332 w 1514475"/>
                <a:gd name="connsiteY867" fmla="*/ 560176 h 1190625"/>
                <a:gd name="connsiteX868" fmla="*/ 333988 w 1514475"/>
                <a:gd name="connsiteY868" fmla="*/ 556678 h 1190625"/>
                <a:gd name="connsiteX869" fmla="*/ 333416 w 1514475"/>
                <a:gd name="connsiteY869" fmla="*/ 554068 h 1190625"/>
                <a:gd name="connsiteX870" fmla="*/ 330045 w 1514475"/>
                <a:gd name="connsiteY870" fmla="*/ 550403 h 1190625"/>
                <a:gd name="connsiteX871" fmla="*/ 326044 w 1514475"/>
                <a:gd name="connsiteY871" fmla="*/ 550736 h 1190625"/>
                <a:gd name="connsiteX872" fmla="*/ 324558 w 1514475"/>
                <a:gd name="connsiteY872" fmla="*/ 544017 h 1190625"/>
                <a:gd name="connsiteX873" fmla="*/ 318900 w 1514475"/>
                <a:gd name="connsiteY873" fmla="*/ 542629 h 1190625"/>
                <a:gd name="connsiteX874" fmla="*/ 314042 w 1514475"/>
                <a:gd name="connsiteY874" fmla="*/ 539964 h 1190625"/>
                <a:gd name="connsiteX875" fmla="*/ 312214 w 1514475"/>
                <a:gd name="connsiteY875" fmla="*/ 537409 h 1190625"/>
                <a:gd name="connsiteX876" fmla="*/ 309242 w 1514475"/>
                <a:gd name="connsiteY876" fmla="*/ 538798 h 1190625"/>
                <a:gd name="connsiteX877" fmla="*/ 303355 w 1514475"/>
                <a:gd name="connsiteY877" fmla="*/ 544628 h 1190625"/>
                <a:gd name="connsiteX878" fmla="*/ 301184 w 1514475"/>
                <a:gd name="connsiteY878" fmla="*/ 544128 h 1190625"/>
                <a:gd name="connsiteX879" fmla="*/ 295011 w 1514475"/>
                <a:gd name="connsiteY879" fmla="*/ 549848 h 1190625"/>
                <a:gd name="connsiteX880" fmla="*/ 292154 w 1514475"/>
                <a:gd name="connsiteY880" fmla="*/ 547516 h 1190625"/>
                <a:gd name="connsiteX881" fmla="*/ 289182 w 1514475"/>
                <a:gd name="connsiteY881" fmla="*/ 550236 h 1190625"/>
                <a:gd name="connsiteX882" fmla="*/ 287810 w 1514475"/>
                <a:gd name="connsiteY882" fmla="*/ 547960 h 1190625"/>
                <a:gd name="connsiteX883" fmla="*/ 284781 w 1514475"/>
                <a:gd name="connsiteY883" fmla="*/ 549237 h 1190625"/>
                <a:gd name="connsiteX884" fmla="*/ 276209 w 1514475"/>
                <a:gd name="connsiteY884" fmla="*/ 547016 h 1190625"/>
                <a:gd name="connsiteX885" fmla="*/ 270951 w 1514475"/>
                <a:gd name="connsiteY885" fmla="*/ 548904 h 1190625"/>
                <a:gd name="connsiteX886" fmla="*/ 268208 w 1514475"/>
                <a:gd name="connsiteY886" fmla="*/ 545627 h 1190625"/>
                <a:gd name="connsiteX887" fmla="*/ 266379 w 1514475"/>
                <a:gd name="connsiteY887" fmla="*/ 545961 h 1190625"/>
                <a:gd name="connsiteX888" fmla="*/ 264093 w 1514475"/>
                <a:gd name="connsiteY888" fmla="*/ 539853 h 1190625"/>
                <a:gd name="connsiteX889" fmla="*/ 259978 w 1514475"/>
                <a:gd name="connsiteY889" fmla="*/ 538353 h 1190625"/>
                <a:gd name="connsiteX890" fmla="*/ 258263 w 1514475"/>
                <a:gd name="connsiteY890" fmla="*/ 535410 h 1190625"/>
                <a:gd name="connsiteX891" fmla="*/ 253634 w 1514475"/>
                <a:gd name="connsiteY891" fmla="*/ 537132 h 1190625"/>
                <a:gd name="connsiteX892" fmla="*/ 251120 w 1514475"/>
                <a:gd name="connsiteY892" fmla="*/ 535188 h 1190625"/>
                <a:gd name="connsiteX893" fmla="*/ 244490 w 1514475"/>
                <a:gd name="connsiteY893" fmla="*/ 533855 h 1190625"/>
                <a:gd name="connsiteX894" fmla="*/ 236146 w 1514475"/>
                <a:gd name="connsiteY894" fmla="*/ 535688 h 1190625"/>
                <a:gd name="connsiteX895" fmla="*/ 234032 w 1514475"/>
                <a:gd name="connsiteY895" fmla="*/ 538187 h 1190625"/>
                <a:gd name="connsiteX896" fmla="*/ 229517 w 1514475"/>
                <a:gd name="connsiteY896" fmla="*/ 539131 h 1190625"/>
                <a:gd name="connsiteX897" fmla="*/ 216543 w 1514475"/>
                <a:gd name="connsiteY897" fmla="*/ 538964 h 1190625"/>
                <a:gd name="connsiteX898" fmla="*/ 208200 w 1514475"/>
                <a:gd name="connsiteY898" fmla="*/ 541074 h 1190625"/>
                <a:gd name="connsiteX899" fmla="*/ 206199 w 1514475"/>
                <a:gd name="connsiteY899" fmla="*/ 543129 h 1190625"/>
                <a:gd name="connsiteX900" fmla="*/ 203056 w 1514475"/>
                <a:gd name="connsiteY900" fmla="*/ 541518 h 1190625"/>
                <a:gd name="connsiteX901" fmla="*/ 203056 w 1514475"/>
                <a:gd name="connsiteY901" fmla="*/ 534355 h 1190625"/>
                <a:gd name="connsiteX902" fmla="*/ 201570 w 1514475"/>
                <a:gd name="connsiteY902" fmla="*/ 532078 h 1190625"/>
                <a:gd name="connsiteX903" fmla="*/ 188483 w 1514475"/>
                <a:gd name="connsiteY903" fmla="*/ 494374 h 1190625"/>
                <a:gd name="connsiteX904" fmla="*/ 180196 w 1514475"/>
                <a:gd name="connsiteY904" fmla="*/ 494707 h 1190625"/>
                <a:gd name="connsiteX905" fmla="*/ 151620 w 1514475"/>
                <a:gd name="connsiteY905" fmla="*/ 498872 h 1190625"/>
                <a:gd name="connsiteX906" fmla="*/ 149620 w 1514475"/>
                <a:gd name="connsiteY906" fmla="*/ 500038 h 1190625"/>
                <a:gd name="connsiteX907" fmla="*/ 143448 w 1514475"/>
                <a:gd name="connsiteY907" fmla="*/ 499372 h 1190625"/>
                <a:gd name="connsiteX908" fmla="*/ 135561 w 1514475"/>
                <a:gd name="connsiteY908" fmla="*/ 495818 h 1190625"/>
                <a:gd name="connsiteX909" fmla="*/ 133104 w 1514475"/>
                <a:gd name="connsiteY909" fmla="*/ 493375 h 1190625"/>
                <a:gd name="connsiteX910" fmla="*/ 131503 w 1514475"/>
                <a:gd name="connsiteY910" fmla="*/ 489043 h 1190625"/>
                <a:gd name="connsiteX911" fmla="*/ 132761 w 1514475"/>
                <a:gd name="connsiteY911" fmla="*/ 487433 h 1190625"/>
                <a:gd name="connsiteX912" fmla="*/ 143391 w 1514475"/>
                <a:gd name="connsiteY912" fmla="*/ 486822 h 1190625"/>
                <a:gd name="connsiteX913" fmla="*/ 143391 w 1514475"/>
                <a:gd name="connsiteY913" fmla="*/ 481880 h 1190625"/>
                <a:gd name="connsiteX914" fmla="*/ 138762 w 1514475"/>
                <a:gd name="connsiteY914" fmla="*/ 481880 h 1190625"/>
                <a:gd name="connsiteX915" fmla="*/ 128989 w 1514475"/>
                <a:gd name="connsiteY915" fmla="*/ 475106 h 1190625"/>
                <a:gd name="connsiteX916" fmla="*/ 103385 w 1514475"/>
                <a:gd name="connsiteY916" fmla="*/ 476161 h 1190625"/>
                <a:gd name="connsiteX917" fmla="*/ 86755 w 1514475"/>
                <a:gd name="connsiteY917" fmla="*/ 478493 h 1190625"/>
                <a:gd name="connsiteX918" fmla="*/ 83383 w 1514475"/>
                <a:gd name="connsiteY918" fmla="*/ 476105 h 1190625"/>
                <a:gd name="connsiteX919" fmla="*/ 77953 w 1514475"/>
                <a:gd name="connsiteY919" fmla="*/ 475161 h 1190625"/>
                <a:gd name="connsiteX920" fmla="*/ 79725 w 1514475"/>
                <a:gd name="connsiteY920" fmla="*/ 460613 h 1190625"/>
                <a:gd name="connsiteX921" fmla="*/ 76696 w 1514475"/>
                <a:gd name="connsiteY921" fmla="*/ 455226 h 1190625"/>
                <a:gd name="connsiteX922" fmla="*/ 73553 w 1514475"/>
                <a:gd name="connsiteY922" fmla="*/ 453172 h 1190625"/>
                <a:gd name="connsiteX923" fmla="*/ 74524 w 1514475"/>
                <a:gd name="connsiteY923" fmla="*/ 446897 h 1190625"/>
                <a:gd name="connsiteX924" fmla="*/ 72010 w 1514475"/>
                <a:gd name="connsiteY924" fmla="*/ 444620 h 1190625"/>
                <a:gd name="connsiteX925" fmla="*/ 65323 w 1514475"/>
                <a:gd name="connsiteY925" fmla="*/ 448563 h 1190625"/>
                <a:gd name="connsiteX926" fmla="*/ 59322 w 1514475"/>
                <a:gd name="connsiteY926" fmla="*/ 448952 h 1190625"/>
                <a:gd name="connsiteX927" fmla="*/ 55665 w 1514475"/>
                <a:gd name="connsiteY927" fmla="*/ 445786 h 1190625"/>
                <a:gd name="connsiteX928" fmla="*/ 51036 w 1514475"/>
                <a:gd name="connsiteY928" fmla="*/ 446953 h 1190625"/>
                <a:gd name="connsiteX929" fmla="*/ 48978 w 1514475"/>
                <a:gd name="connsiteY929" fmla="*/ 449507 h 1190625"/>
                <a:gd name="connsiteX930" fmla="*/ 39605 w 1514475"/>
                <a:gd name="connsiteY930" fmla="*/ 449729 h 1190625"/>
                <a:gd name="connsiteX931" fmla="*/ 29718 w 1514475"/>
                <a:gd name="connsiteY931" fmla="*/ 452950 h 1190625"/>
                <a:gd name="connsiteX932" fmla="*/ 19203 w 1514475"/>
                <a:gd name="connsiteY932" fmla="*/ 452783 h 1190625"/>
                <a:gd name="connsiteX933" fmla="*/ 14002 w 1514475"/>
                <a:gd name="connsiteY933" fmla="*/ 454171 h 1190625"/>
                <a:gd name="connsiteX934" fmla="*/ 11144 w 1514475"/>
                <a:gd name="connsiteY934" fmla="*/ 458447 h 1190625"/>
                <a:gd name="connsiteX935" fmla="*/ 11144 w 1514475"/>
                <a:gd name="connsiteY935" fmla="*/ 461001 h 1190625"/>
                <a:gd name="connsiteX936" fmla="*/ 6630 w 1514475"/>
                <a:gd name="connsiteY936" fmla="*/ 461501 h 1190625"/>
                <a:gd name="connsiteX937" fmla="*/ 2572 w 1514475"/>
                <a:gd name="connsiteY937" fmla="*/ 459002 h 1190625"/>
                <a:gd name="connsiteX938" fmla="*/ 2515 w 1514475"/>
                <a:gd name="connsiteY938" fmla="*/ 454616 h 1190625"/>
                <a:gd name="connsiteX939" fmla="*/ 457 w 1514475"/>
                <a:gd name="connsiteY939" fmla="*/ 448618 h 1190625"/>
                <a:gd name="connsiteX940" fmla="*/ 0 w 1514475"/>
                <a:gd name="connsiteY940" fmla="*/ 437790 h 1190625"/>
                <a:gd name="connsiteX941" fmla="*/ 3658 w 1514475"/>
                <a:gd name="connsiteY941" fmla="*/ 435180 h 1190625"/>
                <a:gd name="connsiteX942" fmla="*/ 17317 w 1514475"/>
                <a:gd name="connsiteY942" fmla="*/ 421965 h 1190625"/>
                <a:gd name="connsiteX943" fmla="*/ 27889 w 1514475"/>
                <a:gd name="connsiteY943" fmla="*/ 404473 h 1190625"/>
                <a:gd name="connsiteX944" fmla="*/ 32347 w 1514475"/>
                <a:gd name="connsiteY944" fmla="*/ 387259 h 1190625"/>
                <a:gd name="connsiteX945" fmla="*/ 37719 w 1514475"/>
                <a:gd name="connsiteY945" fmla="*/ 361771 h 1190625"/>
                <a:gd name="connsiteX946" fmla="*/ 42463 w 1514475"/>
                <a:gd name="connsiteY946" fmla="*/ 327177 h 1190625"/>
                <a:gd name="connsiteX947" fmla="*/ 52693 w 1514475"/>
                <a:gd name="connsiteY947" fmla="*/ 308130 h 1190625"/>
                <a:gd name="connsiteX948" fmla="*/ 53950 w 1514475"/>
                <a:gd name="connsiteY948" fmla="*/ 298246 h 1190625"/>
                <a:gd name="connsiteX949" fmla="*/ 54693 w 1514475"/>
                <a:gd name="connsiteY949" fmla="*/ 276201 h 1190625"/>
                <a:gd name="connsiteX950" fmla="*/ 108300 w 1514475"/>
                <a:gd name="connsiteY950" fmla="*/ 266928 h 1190625"/>
                <a:gd name="connsiteX951" fmla="*/ 131904 w 1514475"/>
                <a:gd name="connsiteY951" fmla="*/ 264929 h 1190625"/>
                <a:gd name="connsiteX952" fmla="*/ 137504 w 1514475"/>
                <a:gd name="connsiteY952" fmla="*/ 249158 h 1190625"/>
                <a:gd name="connsiteX953" fmla="*/ 136476 w 1514475"/>
                <a:gd name="connsiteY953" fmla="*/ 238608 h 1190625"/>
                <a:gd name="connsiteX954" fmla="*/ 145620 w 1514475"/>
                <a:gd name="connsiteY954" fmla="*/ 225836 h 1190625"/>
                <a:gd name="connsiteX955" fmla="*/ 155107 w 1514475"/>
                <a:gd name="connsiteY955" fmla="*/ 209677 h 1190625"/>
                <a:gd name="connsiteX956" fmla="*/ 171223 w 1514475"/>
                <a:gd name="connsiteY956" fmla="*/ 190742 h 1190625"/>
                <a:gd name="connsiteX957" fmla="*/ 203685 w 1514475"/>
                <a:gd name="connsiteY957" fmla="*/ 161367 h 1190625"/>
                <a:gd name="connsiteX958" fmla="*/ 223744 w 1514475"/>
                <a:gd name="connsiteY958" fmla="*/ 157369 h 1190625"/>
                <a:gd name="connsiteX959" fmla="*/ 229231 w 1514475"/>
                <a:gd name="connsiteY959" fmla="*/ 147318 h 1190625"/>
                <a:gd name="connsiteX960" fmla="*/ 234089 w 1514475"/>
                <a:gd name="connsiteY960" fmla="*/ 141210 h 1190625"/>
                <a:gd name="connsiteX961" fmla="*/ 244033 w 1514475"/>
                <a:gd name="connsiteY961" fmla="*/ 134935 h 1190625"/>
                <a:gd name="connsiteX962" fmla="*/ 247976 w 1514475"/>
                <a:gd name="connsiteY962" fmla="*/ 133991 h 1190625"/>
                <a:gd name="connsiteX963" fmla="*/ 257178 w 1514475"/>
                <a:gd name="connsiteY963" fmla="*/ 128772 h 1190625"/>
                <a:gd name="connsiteX964" fmla="*/ 259521 w 1514475"/>
                <a:gd name="connsiteY964" fmla="*/ 128216 h 1190625"/>
                <a:gd name="connsiteX965" fmla="*/ 262207 w 1514475"/>
                <a:gd name="connsiteY965" fmla="*/ 132881 h 1190625"/>
                <a:gd name="connsiteX966" fmla="*/ 265407 w 1514475"/>
                <a:gd name="connsiteY966" fmla="*/ 134880 h 1190625"/>
                <a:gd name="connsiteX967" fmla="*/ 264950 w 1514475"/>
                <a:gd name="connsiteY967" fmla="*/ 137934 h 1190625"/>
                <a:gd name="connsiteX968" fmla="*/ 269865 w 1514475"/>
                <a:gd name="connsiteY968" fmla="*/ 148040 h 1190625"/>
                <a:gd name="connsiteX969" fmla="*/ 274723 w 1514475"/>
                <a:gd name="connsiteY969" fmla="*/ 153926 h 1190625"/>
                <a:gd name="connsiteX970" fmla="*/ 278038 w 1514475"/>
                <a:gd name="connsiteY970" fmla="*/ 144209 h 1190625"/>
                <a:gd name="connsiteX971" fmla="*/ 283467 w 1514475"/>
                <a:gd name="connsiteY971" fmla="*/ 138100 h 1190625"/>
                <a:gd name="connsiteX972" fmla="*/ 288210 w 1514475"/>
                <a:gd name="connsiteY972" fmla="*/ 134824 h 1190625"/>
                <a:gd name="connsiteX973" fmla="*/ 299926 w 1514475"/>
                <a:gd name="connsiteY973" fmla="*/ 125329 h 1190625"/>
                <a:gd name="connsiteX974" fmla="*/ 307813 w 1514475"/>
                <a:gd name="connsiteY974" fmla="*/ 121608 h 1190625"/>
                <a:gd name="connsiteX975" fmla="*/ 317357 w 1514475"/>
                <a:gd name="connsiteY975" fmla="*/ 120387 h 1190625"/>
                <a:gd name="connsiteX976" fmla="*/ 321243 w 1514475"/>
                <a:gd name="connsiteY976" fmla="*/ 118832 h 1190625"/>
                <a:gd name="connsiteX977" fmla="*/ 326273 w 1514475"/>
                <a:gd name="connsiteY977" fmla="*/ 118665 h 1190625"/>
                <a:gd name="connsiteX978" fmla="*/ 339531 w 1514475"/>
                <a:gd name="connsiteY978" fmla="*/ 111613 h 1190625"/>
                <a:gd name="connsiteX979" fmla="*/ 344789 w 1514475"/>
                <a:gd name="connsiteY979" fmla="*/ 107893 h 1190625"/>
                <a:gd name="connsiteX980" fmla="*/ 350562 w 1514475"/>
                <a:gd name="connsiteY980" fmla="*/ 101673 h 1190625"/>
                <a:gd name="connsiteX981" fmla="*/ 352448 w 1514475"/>
                <a:gd name="connsiteY981" fmla="*/ 97453 h 1190625"/>
                <a:gd name="connsiteX982" fmla="*/ 352562 w 1514475"/>
                <a:gd name="connsiteY982" fmla="*/ 93178 h 1190625"/>
                <a:gd name="connsiteX983" fmla="*/ 346847 w 1514475"/>
                <a:gd name="connsiteY983" fmla="*/ 81239 h 1190625"/>
                <a:gd name="connsiteX984" fmla="*/ 356220 w 1514475"/>
                <a:gd name="connsiteY984" fmla="*/ 72687 h 1190625"/>
                <a:gd name="connsiteX985" fmla="*/ 343475 w 1514475"/>
                <a:gd name="connsiteY985" fmla="*/ 59027 h 1190625"/>
                <a:gd name="connsiteX986" fmla="*/ 343589 w 1514475"/>
                <a:gd name="connsiteY986" fmla="*/ 55751 h 1190625"/>
                <a:gd name="connsiteX987" fmla="*/ 345818 w 1514475"/>
                <a:gd name="connsiteY987" fmla="*/ 47977 h 1190625"/>
                <a:gd name="connsiteX988" fmla="*/ 337703 w 1514475"/>
                <a:gd name="connsiteY988" fmla="*/ 45201 h 1190625"/>
                <a:gd name="connsiteX989" fmla="*/ 341303 w 1514475"/>
                <a:gd name="connsiteY989" fmla="*/ 39481 h 1190625"/>
                <a:gd name="connsiteX990" fmla="*/ 341875 w 1514475"/>
                <a:gd name="connsiteY990" fmla="*/ 31874 h 1190625"/>
                <a:gd name="connsiteX991" fmla="*/ 346390 w 1514475"/>
                <a:gd name="connsiteY991" fmla="*/ 28486 h 1190625"/>
                <a:gd name="connsiteX992" fmla="*/ 349304 w 1514475"/>
                <a:gd name="connsiteY992" fmla="*/ 24100 h 1190625"/>
                <a:gd name="connsiteX993" fmla="*/ 355134 w 1514475"/>
                <a:gd name="connsiteY993" fmla="*/ 21712 h 1190625"/>
                <a:gd name="connsiteX994" fmla="*/ 375536 w 1514475"/>
                <a:gd name="connsiteY994" fmla="*/ 8552 h 1190625"/>
                <a:gd name="connsiteX995" fmla="*/ 408569 w 1514475"/>
                <a:gd name="connsiteY995" fmla="*/ 4831 h 1190625"/>
                <a:gd name="connsiteX996" fmla="*/ 429544 w 1514475"/>
                <a:gd name="connsiteY996" fmla="*/ 4942 h 1190625"/>
                <a:gd name="connsiteX997" fmla="*/ 448518 w 1514475"/>
                <a:gd name="connsiteY997" fmla="*/ 0 h 1190625"/>
                <a:gd name="connsiteX998" fmla="*/ 466920 w 1514475"/>
                <a:gd name="connsiteY998" fmla="*/ 42646 h 1190625"/>
                <a:gd name="connsiteX999" fmla="*/ 478922 w 1514475"/>
                <a:gd name="connsiteY999" fmla="*/ 69411 h 1190625"/>
                <a:gd name="connsiteX1000" fmla="*/ 493095 w 1514475"/>
                <a:gd name="connsiteY1000" fmla="*/ 101562 h 1190625"/>
                <a:gd name="connsiteX1001" fmla="*/ 511040 w 1514475"/>
                <a:gd name="connsiteY1001" fmla="*/ 142709 h 1190625"/>
                <a:gd name="connsiteX1002" fmla="*/ 489437 w 1514475"/>
                <a:gd name="connsiteY1002" fmla="*/ 164921 h 1190625"/>
                <a:gd name="connsiteX1003" fmla="*/ 490866 w 1514475"/>
                <a:gd name="connsiteY1003" fmla="*/ 169474 h 1190625"/>
                <a:gd name="connsiteX1004" fmla="*/ 516298 w 1514475"/>
                <a:gd name="connsiteY1004" fmla="*/ 203125 h 1190625"/>
                <a:gd name="connsiteX1005" fmla="*/ 522642 w 1514475"/>
                <a:gd name="connsiteY1005" fmla="*/ 211787 h 1190625"/>
                <a:gd name="connsiteX1006" fmla="*/ 538473 w 1514475"/>
                <a:gd name="connsiteY1006" fmla="*/ 223615 h 1190625"/>
                <a:gd name="connsiteX1007" fmla="*/ 542416 w 1514475"/>
                <a:gd name="connsiteY1007" fmla="*/ 225281 h 1190625"/>
                <a:gd name="connsiteX1008" fmla="*/ 548474 w 1514475"/>
                <a:gd name="connsiteY1008" fmla="*/ 231278 h 1190625"/>
                <a:gd name="connsiteX1009" fmla="*/ 556189 w 1514475"/>
                <a:gd name="connsiteY1009" fmla="*/ 233777 h 1190625"/>
                <a:gd name="connsiteX1010" fmla="*/ 557218 w 1514475"/>
                <a:gd name="connsiteY1010" fmla="*/ 276701 h 1190625"/>
                <a:gd name="connsiteX1011" fmla="*/ 583507 w 1514475"/>
                <a:gd name="connsiteY1011" fmla="*/ 263318 h 1190625"/>
                <a:gd name="connsiteX1012" fmla="*/ 578135 w 1514475"/>
                <a:gd name="connsiteY1012" fmla="*/ 254878 h 1190625"/>
                <a:gd name="connsiteX1013" fmla="*/ 587279 w 1514475"/>
                <a:gd name="connsiteY1013" fmla="*/ 251657 h 1190625"/>
                <a:gd name="connsiteX1014" fmla="*/ 589222 w 1514475"/>
                <a:gd name="connsiteY1014" fmla="*/ 261597 h 1190625"/>
                <a:gd name="connsiteX1015" fmla="*/ 592251 w 1514475"/>
                <a:gd name="connsiteY1015" fmla="*/ 265762 h 1190625"/>
                <a:gd name="connsiteX1016" fmla="*/ 596023 w 1514475"/>
                <a:gd name="connsiteY1016" fmla="*/ 267983 h 1190625"/>
                <a:gd name="connsiteX1017" fmla="*/ 599738 w 1514475"/>
                <a:gd name="connsiteY1017" fmla="*/ 271981 h 1190625"/>
                <a:gd name="connsiteX1018" fmla="*/ 600138 w 1514475"/>
                <a:gd name="connsiteY1018" fmla="*/ 265484 h 1190625"/>
                <a:gd name="connsiteX1019" fmla="*/ 598652 w 1514475"/>
                <a:gd name="connsiteY1019" fmla="*/ 259931 h 1190625"/>
                <a:gd name="connsiteX1020" fmla="*/ 616655 w 1514475"/>
                <a:gd name="connsiteY1020" fmla="*/ 250491 h 1190625"/>
                <a:gd name="connsiteX1021" fmla="*/ 621913 w 1514475"/>
                <a:gd name="connsiteY1021" fmla="*/ 261375 h 1190625"/>
                <a:gd name="connsiteX1022" fmla="*/ 627513 w 1514475"/>
                <a:gd name="connsiteY1022" fmla="*/ 263485 h 1190625"/>
                <a:gd name="connsiteX1023" fmla="*/ 629685 w 1514475"/>
                <a:gd name="connsiteY1023" fmla="*/ 258765 h 1190625"/>
                <a:gd name="connsiteX1024" fmla="*/ 634086 w 1514475"/>
                <a:gd name="connsiteY1024" fmla="*/ 254822 h 1190625"/>
                <a:gd name="connsiteX1025" fmla="*/ 634257 w 1514475"/>
                <a:gd name="connsiteY1025" fmla="*/ 241218 h 1190625"/>
                <a:gd name="connsiteX1026" fmla="*/ 670548 w 1514475"/>
                <a:gd name="connsiteY1026" fmla="*/ 242606 h 1190625"/>
                <a:gd name="connsiteX1027" fmla="*/ 680492 w 1514475"/>
                <a:gd name="connsiteY1027" fmla="*/ 232055 h 1190625"/>
                <a:gd name="connsiteX1028" fmla="*/ 709524 w 1514475"/>
                <a:gd name="connsiteY1028" fmla="*/ 234887 h 1190625"/>
                <a:gd name="connsiteX1029" fmla="*/ 716154 w 1514475"/>
                <a:gd name="connsiteY1029" fmla="*/ 235109 h 1190625"/>
                <a:gd name="connsiteX1030" fmla="*/ 720840 w 1514475"/>
                <a:gd name="connsiteY1030" fmla="*/ 239108 h 1190625"/>
                <a:gd name="connsiteX1031" fmla="*/ 731699 w 1514475"/>
                <a:gd name="connsiteY1031" fmla="*/ 257266 h 1190625"/>
                <a:gd name="connsiteX1032" fmla="*/ 732842 w 1514475"/>
                <a:gd name="connsiteY1032" fmla="*/ 258543 h 1190625"/>
                <a:gd name="connsiteX1033" fmla="*/ 733356 w 1514475"/>
                <a:gd name="connsiteY1033" fmla="*/ 270537 h 1190625"/>
                <a:gd name="connsiteX1034" fmla="*/ 726555 w 1514475"/>
                <a:gd name="connsiteY1034" fmla="*/ 280032 h 1190625"/>
                <a:gd name="connsiteX1035" fmla="*/ 726555 w 1514475"/>
                <a:gd name="connsiteY1035" fmla="*/ 312128 h 1190625"/>
                <a:gd name="connsiteX1036" fmla="*/ 711525 w 1514475"/>
                <a:gd name="connsiteY1036" fmla="*/ 321568 h 1190625"/>
                <a:gd name="connsiteX1037" fmla="*/ 706724 w 1514475"/>
                <a:gd name="connsiteY1037" fmla="*/ 327565 h 1190625"/>
                <a:gd name="connsiteX1038" fmla="*/ 704095 w 1514475"/>
                <a:gd name="connsiteY1038" fmla="*/ 338116 h 1190625"/>
                <a:gd name="connsiteX1039" fmla="*/ 696094 w 1514475"/>
                <a:gd name="connsiteY1039" fmla="*/ 344224 h 1190625"/>
                <a:gd name="connsiteX1040" fmla="*/ 687750 w 1514475"/>
                <a:gd name="connsiteY1040" fmla="*/ 345001 h 1190625"/>
                <a:gd name="connsiteX1041" fmla="*/ 684321 w 1514475"/>
                <a:gd name="connsiteY1041" fmla="*/ 349222 h 1190625"/>
                <a:gd name="connsiteX1042" fmla="*/ 667519 w 1514475"/>
                <a:gd name="connsiteY1042" fmla="*/ 358939 h 1190625"/>
                <a:gd name="connsiteX1043" fmla="*/ 663632 w 1514475"/>
                <a:gd name="connsiteY1043" fmla="*/ 359828 h 1190625"/>
                <a:gd name="connsiteX1044" fmla="*/ 660718 w 1514475"/>
                <a:gd name="connsiteY1044" fmla="*/ 358162 h 1190625"/>
                <a:gd name="connsiteX1045" fmla="*/ 658946 w 1514475"/>
                <a:gd name="connsiteY1045" fmla="*/ 359661 h 1190625"/>
                <a:gd name="connsiteX1046" fmla="*/ 661575 w 1514475"/>
                <a:gd name="connsiteY1046" fmla="*/ 360938 h 1190625"/>
                <a:gd name="connsiteX1047" fmla="*/ 680435 w 1514475"/>
                <a:gd name="connsiteY1047" fmla="*/ 359383 h 1190625"/>
                <a:gd name="connsiteX1048" fmla="*/ 694322 w 1514475"/>
                <a:gd name="connsiteY1048" fmla="*/ 362771 h 1190625"/>
                <a:gd name="connsiteX1049" fmla="*/ 701980 w 1514475"/>
                <a:gd name="connsiteY1049" fmla="*/ 371766 h 1190625"/>
                <a:gd name="connsiteX1050" fmla="*/ 707010 w 1514475"/>
                <a:gd name="connsiteY1050" fmla="*/ 373710 h 1190625"/>
                <a:gd name="connsiteX1051" fmla="*/ 714611 w 1514475"/>
                <a:gd name="connsiteY1051" fmla="*/ 375209 h 1190625"/>
                <a:gd name="connsiteX1052" fmla="*/ 722726 w 1514475"/>
                <a:gd name="connsiteY1052" fmla="*/ 381817 h 1190625"/>
                <a:gd name="connsiteX1053" fmla="*/ 734042 w 1514475"/>
                <a:gd name="connsiteY1053" fmla="*/ 383872 h 1190625"/>
                <a:gd name="connsiteX1054" fmla="*/ 739986 w 1514475"/>
                <a:gd name="connsiteY1054" fmla="*/ 393312 h 1190625"/>
                <a:gd name="connsiteX1055" fmla="*/ 738785 w 1514475"/>
                <a:gd name="connsiteY1055" fmla="*/ 397476 h 1190625"/>
                <a:gd name="connsiteX1056" fmla="*/ 741129 w 1514475"/>
                <a:gd name="connsiteY1056" fmla="*/ 405084 h 1190625"/>
                <a:gd name="connsiteX1057" fmla="*/ 751987 w 1514475"/>
                <a:gd name="connsiteY1057" fmla="*/ 407916 h 1190625"/>
                <a:gd name="connsiteX1058" fmla="*/ 757302 w 1514475"/>
                <a:gd name="connsiteY1058" fmla="*/ 408415 h 1190625"/>
                <a:gd name="connsiteX1059" fmla="*/ 757131 w 1514475"/>
                <a:gd name="connsiteY1059" fmla="*/ 418133 h 1190625"/>
                <a:gd name="connsiteX1060" fmla="*/ 767132 w 1514475"/>
                <a:gd name="connsiteY1060" fmla="*/ 419688 h 1190625"/>
                <a:gd name="connsiteX1061" fmla="*/ 776505 w 1514475"/>
                <a:gd name="connsiteY1061" fmla="*/ 417633 h 1190625"/>
                <a:gd name="connsiteX1062" fmla="*/ 788964 w 1514475"/>
                <a:gd name="connsiteY1062" fmla="*/ 417522 h 1190625"/>
                <a:gd name="connsiteX1063" fmla="*/ 789021 w 1514475"/>
                <a:gd name="connsiteY1063" fmla="*/ 442177 h 1190625"/>
                <a:gd name="connsiteX1064" fmla="*/ 791021 w 1514475"/>
                <a:gd name="connsiteY1064" fmla="*/ 453338 h 1190625"/>
                <a:gd name="connsiteX1065" fmla="*/ 787764 w 1514475"/>
                <a:gd name="connsiteY1065" fmla="*/ 457114 h 1190625"/>
                <a:gd name="connsiteX1066" fmla="*/ 788335 w 1514475"/>
                <a:gd name="connsiteY1066" fmla="*/ 463000 h 1190625"/>
                <a:gd name="connsiteX1067" fmla="*/ 792050 w 1514475"/>
                <a:gd name="connsiteY1067" fmla="*/ 465777 h 1190625"/>
                <a:gd name="connsiteX1068" fmla="*/ 794507 w 1514475"/>
                <a:gd name="connsiteY1068" fmla="*/ 462501 h 1190625"/>
                <a:gd name="connsiteX1069" fmla="*/ 800051 w 1514475"/>
                <a:gd name="connsiteY1069" fmla="*/ 465388 h 1190625"/>
                <a:gd name="connsiteX1070" fmla="*/ 800794 w 1514475"/>
                <a:gd name="connsiteY1070" fmla="*/ 472440 h 1190625"/>
                <a:gd name="connsiteX1071" fmla="*/ 814510 w 1514475"/>
                <a:gd name="connsiteY1071" fmla="*/ 469053 h 1190625"/>
                <a:gd name="connsiteX1072" fmla="*/ 824854 w 1514475"/>
                <a:gd name="connsiteY1072" fmla="*/ 463611 h 1190625"/>
                <a:gd name="connsiteX1073" fmla="*/ 822054 w 1514475"/>
                <a:gd name="connsiteY1073" fmla="*/ 472885 h 1190625"/>
                <a:gd name="connsiteX1074" fmla="*/ 825654 w 1514475"/>
                <a:gd name="connsiteY1074" fmla="*/ 477160 h 1190625"/>
                <a:gd name="connsiteX1075" fmla="*/ 826169 w 1514475"/>
                <a:gd name="connsiteY1075" fmla="*/ 482713 h 1190625"/>
                <a:gd name="connsiteX1076" fmla="*/ 834741 w 1514475"/>
                <a:gd name="connsiteY1076" fmla="*/ 484324 h 1190625"/>
                <a:gd name="connsiteX1077" fmla="*/ 835313 w 1514475"/>
                <a:gd name="connsiteY1077" fmla="*/ 487266 h 1190625"/>
                <a:gd name="connsiteX1078" fmla="*/ 832112 w 1514475"/>
                <a:gd name="connsiteY1078" fmla="*/ 489599 h 1190625"/>
                <a:gd name="connsiteX1079" fmla="*/ 834341 w 1514475"/>
                <a:gd name="connsiteY1079" fmla="*/ 492653 h 1190625"/>
                <a:gd name="connsiteX1080" fmla="*/ 841885 w 1514475"/>
                <a:gd name="connsiteY1080" fmla="*/ 494208 h 1190625"/>
                <a:gd name="connsiteX1081" fmla="*/ 855830 w 1514475"/>
                <a:gd name="connsiteY1081" fmla="*/ 500260 h 1190625"/>
                <a:gd name="connsiteX1082" fmla="*/ 859430 w 1514475"/>
                <a:gd name="connsiteY1082" fmla="*/ 507146 h 1190625"/>
                <a:gd name="connsiteX1083" fmla="*/ 866060 w 1514475"/>
                <a:gd name="connsiteY1083" fmla="*/ 502926 h 1190625"/>
                <a:gd name="connsiteX1084" fmla="*/ 875718 w 1514475"/>
                <a:gd name="connsiteY1084" fmla="*/ 506535 h 1190625"/>
                <a:gd name="connsiteX1085" fmla="*/ 884691 w 1514475"/>
                <a:gd name="connsiteY1085" fmla="*/ 497817 h 1190625"/>
                <a:gd name="connsiteX1086" fmla="*/ 890977 w 1514475"/>
                <a:gd name="connsiteY1086" fmla="*/ 488877 h 1190625"/>
                <a:gd name="connsiteX1087" fmla="*/ 903379 w 1514475"/>
                <a:gd name="connsiteY1087" fmla="*/ 479048 h 1190625"/>
                <a:gd name="connsiteX1088" fmla="*/ 900636 w 1514475"/>
                <a:gd name="connsiteY1088" fmla="*/ 477438 h 1190625"/>
                <a:gd name="connsiteX1089" fmla="*/ 892235 w 1514475"/>
                <a:gd name="connsiteY1089" fmla="*/ 467776 h 1190625"/>
                <a:gd name="connsiteX1090" fmla="*/ 889549 w 1514475"/>
                <a:gd name="connsiteY1090" fmla="*/ 465999 h 1190625"/>
                <a:gd name="connsiteX1091" fmla="*/ 880976 w 1514475"/>
                <a:gd name="connsiteY1091" fmla="*/ 455448 h 1190625"/>
                <a:gd name="connsiteX1092" fmla="*/ 887377 w 1514475"/>
                <a:gd name="connsiteY1092" fmla="*/ 452728 h 1190625"/>
                <a:gd name="connsiteX1093" fmla="*/ 897550 w 1514475"/>
                <a:gd name="connsiteY1093" fmla="*/ 450895 h 1190625"/>
                <a:gd name="connsiteX1094" fmla="*/ 901093 w 1514475"/>
                <a:gd name="connsiteY1094" fmla="*/ 449229 h 1190625"/>
                <a:gd name="connsiteX1095" fmla="*/ 922067 w 1514475"/>
                <a:gd name="connsiteY1095" fmla="*/ 443510 h 1190625"/>
                <a:gd name="connsiteX1096" fmla="*/ 929326 w 1514475"/>
                <a:gd name="connsiteY1096" fmla="*/ 438345 h 1190625"/>
                <a:gd name="connsiteX1097" fmla="*/ 938469 w 1514475"/>
                <a:gd name="connsiteY1097" fmla="*/ 435569 h 1190625"/>
                <a:gd name="connsiteX1098" fmla="*/ 950128 w 1514475"/>
                <a:gd name="connsiteY1098" fmla="*/ 444176 h 1190625"/>
                <a:gd name="connsiteX1099" fmla="*/ 953614 w 1514475"/>
                <a:gd name="connsiteY1099" fmla="*/ 445564 h 1190625"/>
                <a:gd name="connsiteX1100" fmla="*/ 978418 w 1514475"/>
                <a:gd name="connsiteY1100" fmla="*/ 451673 h 1190625"/>
                <a:gd name="connsiteX1101" fmla="*/ 989905 w 1514475"/>
                <a:gd name="connsiteY1101" fmla="*/ 454171 h 1190625"/>
                <a:gd name="connsiteX1102" fmla="*/ 1001564 w 1514475"/>
                <a:gd name="connsiteY1102" fmla="*/ 443065 h 1190625"/>
                <a:gd name="connsiteX1103" fmla="*/ 1006650 w 1514475"/>
                <a:gd name="connsiteY1103" fmla="*/ 440345 h 1190625"/>
                <a:gd name="connsiteX1104" fmla="*/ 1013280 w 1514475"/>
                <a:gd name="connsiteY1104" fmla="*/ 434514 h 1190625"/>
                <a:gd name="connsiteX1105" fmla="*/ 1021166 w 1514475"/>
                <a:gd name="connsiteY1105" fmla="*/ 426407 h 1190625"/>
                <a:gd name="connsiteX1106" fmla="*/ 1028996 w 1514475"/>
                <a:gd name="connsiteY1106" fmla="*/ 423797 h 1190625"/>
                <a:gd name="connsiteX1107" fmla="*/ 1044427 w 1514475"/>
                <a:gd name="connsiteY1107" fmla="*/ 419799 h 1190625"/>
                <a:gd name="connsiteX1108" fmla="*/ 1056829 w 1514475"/>
                <a:gd name="connsiteY1108" fmla="*/ 414579 h 1190625"/>
                <a:gd name="connsiteX1109" fmla="*/ 1068373 w 1514475"/>
                <a:gd name="connsiteY1109" fmla="*/ 410803 h 1190625"/>
                <a:gd name="connsiteX1110" fmla="*/ 1077860 w 1514475"/>
                <a:gd name="connsiteY1110" fmla="*/ 411358 h 1190625"/>
                <a:gd name="connsiteX1111" fmla="*/ 1090319 w 1514475"/>
                <a:gd name="connsiteY1111" fmla="*/ 415801 h 1190625"/>
                <a:gd name="connsiteX1112" fmla="*/ 1088776 w 1514475"/>
                <a:gd name="connsiteY1112" fmla="*/ 423964 h 1190625"/>
                <a:gd name="connsiteX1113" fmla="*/ 1086375 w 1514475"/>
                <a:gd name="connsiteY1113" fmla="*/ 430460 h 1190625"/>
                <a:gd name="connsiteX1114" fmla="*/ 1097862 w 1514475"/>
                <a:gd name="connsiteY1114" fmla="*/ 446897 h 1190625"/>
                <a:gd name="connsiteX1115" fmla="*/ 1101235 w 1514475"/>
                <a:gd name="connsiteY1115" fmla="*/ 456115 h 1190625"/>
                <a:gd name="connsiteX1116" fmla="*/ 1099691 w 1514475"/>
                <a:gd name="connsiteY1116" fmla="*/ 461057 h 1190625"/>
                <a:gd name="connsiteX1117" fmla="*/ 1100206 w 1514475"/>
                <a:gd name="connsiteY1117" fmla="*/ 467498 h 1190625"/>
                <a:gd name="connsiteX1118" fmla="*/ 1098034 w 1514475"/>
                <a:gd name="connsiteY1118" fmla="*/ 472718 h 1190625"/>
                <a:gd name="connsiteX1119" fmla="*/ 1086090 w 1514475"/>
                <a:gd name="connsiteY1119" fmla="*/ 478604 h 1190625"/>
                <a:gd name="connsiteX1120" fmla="*/ 1083061 w 1514475"/>
                <a:gd name="connsiteY1120" fmla="*/ 482880 h 1190625"/>
                <a:gd name="connsiteX1121" fmla="*/ 1068944 w 1514475"/>
                <a:gd name="connsiteY1121" fmla="*/ 508423 h 1190625"/>
                <a:gd name="connsiteX1122" fmla="*/ 1027796 w 1514475"/>
                <a:gd name="connsiteY1122" fmla="*/ 536854 h 1190625"/>
                <a:gd name="connsiteX1123" fmla="*/ 1032368 w 1514475"/>
                <a:gd name="connsiteY1123" fmla="*/ 542962 h 1190625"/>
                <a:gd name="connsiteX1124" fmla="*/ 1036311 w 1514475"/>
                <a:gd name="connsiteY1124" fmla="*/ 551514 h 1190625"/>
                <a:gd name="connsiteX1125" fmla="*/ 1038826 w 1514475"/>
                <a:gd name="connsiteY1125" fmla="*/ 566173 h 1190625"/>
                <a:gd name="connsiteX1126" fmla="*/ 1023395 w 1514475"/>
                <a:gd name="connsiteY1126" fmla="*/ 574169 h 1190625"/>
                <a:gd name="connsiteX1127" fmla="*/ 1022824 w 1514475"/>
                <a:gd name="connsiteY1127" fmla="*/ 580222 h 1190625"/>
                <a:gd name="connsiteX1128" fmla="*/ 1026996 w 1514475"/>
                <a:gd name="connsiteY1128" fmla="*/ 601045 h 1190625"/>
                <a:gd name="connsiteX1129" fmla="*/ 1047456 w 1514475"/>
                <a:gd name="connsiteY1129" fmla="*/ 608431 h 1190625"/>
                <a:gd name="connsiteX1130" fmla="*/ 1052599 w 1514475"/>
                <a:gd name="connsiteY1130" fmla="*/ 610763 h 1190625"/>
                <a:gd name="connsiteX1131" fmla="*/ 1067230 w 1514475"/>
                <a:gd name="connsiteY1131" fmla="*/ 626089 h 1190625"/>
                <a:gd name="connsiteX1132" fmla="*/ 1070373 w 1514475"/>
                <a:gd name="connsiteY1132" fmla="*/ 631142 h 1190625"/>
                <a:gd name="connsiteX1133" fmla="*/ 1076031 w 1514475"/>
                <a:gd name="connsiteY1133" fmla="*/ 634807 h 1190625"/>
                <a:gd name="connsiteX1134" fmla="*/ 1090261 w 1514475"/>
                <a:gd name="connsiteY1134" fmla="*/ 647412 h 1190625"/>
                <a:gd name="connsiteX1135" fmla="*/ 1099006 w 1514475"/>
                <a:gd name="connsiteY1135" fmla="*/ 654242 h 1190625"/>
                <a:gd name="connsiteX1136" fmla="*/ 1104035 w 1514475"/>
                <a:gd name="connsiteY1136" fmla="*/ 653631 h 1190625"/>
                <a:gd name="connsiteX1137" fmla="*/ 1108607 w 1514475"/>
                <a:gd name="connsiteY1137" fmla="*/ 651743 h 1190625"/>
                <a:gd name="connsiteX1138" fmla="*/ 1109693 w 1514475"/>
                <a:gd name="connsiteY1138" fmla="*/ 653354 h 1190625"/>
                <a:gd name="connsiteX1139" fmla="*/ 1115865 w 1514475"/>
                <a:gd name="connsiteY1139" fmla="*/ 652909 h 1190625"/>
                <a:gd name="connsiteX1140" fmla="*/ 1122609 w 1514475"/>
                <a:gd name="connsiteY1140" fmla="*/ 649689 h 1190625"/>
                <a:gd name="connsiteX1141" fmla="*/ 1123638 w 1514475"/>
                <a:gd name="connsiteY1141" fmla="*/ 652132 h 1190625"/>
                <a:gd name="connsiteX1142" fmla="*/ 1128324 w 1514475"/>
                <a:gd name="connsiteY1142" fmla="*/ 652521 h 1190625"/>
                <a:gd name="connsiteX1143" fmla="*/ 1130324 w 1514475"/>
                <a:gd name="connsiteY1143" fmla="*/ 650966 h 1190625"/>
                <a:gd name="connsiteX1144" fmla="*/ 1145069 w 1514475"/>
                <a:gd name="connsiteY1144" fmla="*/ 654076 h 1190625"/>
                <a:gd name="connsiteX1145" fmla="*/ 1143412 w 1514475"/>
                <a:gd name="connsiteY1145" fmla="*/ 658796 h 1190625"/>
                <a:gd name="connsiteX1146" fmla="*/ 1148212 w 1514475"/>
                <a:gd name="connsiteY1146" fmla="*/ 663238 h 1190625"/>
                <a:gd name="connsiteX1147" fmla="*/ 1144497 w 1514475"/>
                <a:gd name="connsiteY1147" fmla="*/ 664626 h 1190625"/>
                <a:gd name="connsiteX1148" fmla="*/ 1142383 w 1514475"/>
                <a:gd name="connsiteY1148" fmla="*/ 667791 h 1190625"/>
                <a:gd name="connsiteX1149" fmla="*/ 1139925 w 1514475"/>
                <a:gd name="connsiteY1149" fmla="*/ 666847 h 1190625"/>
                <a:gd name="connsiteX1150" fmla="*/ 1137697 w 1514475"/>
                <a:gd name="connsiteY1150" fmla="*/ 673344 h 1190625"/>
                <a:gd name="connsiteX1151" fmla="*/ 1141183 w 1514475"/>
                <a:gd name="connsiteY1151" fmla="*/ 678120 h 1190625"/>
                <a:gd name="connsiteX1152" fmla="*/ 1148555 w 1514475"/>
                <a:gd name="connsiteY1152" fmla="*/ 677342 h 1190625"/>
                <a:gd name="connsiteX1153" fmla="*/ 1154042 w 1514475"/>
                <a:gd name="connsiteY1153" fmla="*/ 672900 h 1190625"/>
                <a:gd name="connsiteX1154" fmla="*/ 1161414 w 1514475"/>
                <a:gd name="connsiteY1154" fmla="*/ 676953 h 1190625"/>
                <a:gd name="connsiteX1155" fmla="*/ 1162214 w 1514475"/>
                <a:gd name="connsiteY1155" fmla="*/ 681507 h 1190625"/>
                <a:gd name="connsiteX1156" fmla="*/ 1164386 w 1514475"/>
                <a:gd name="connsiteY1156" fmla="*/ 683117 h 1190625"/>
                <a:gd name="connsiteX1157" fmla="*/ 1166843 w 1514475"/>
                <a:gd name="connsiteY1157" fmla="*/ 690225 h 1190625"/>
                <a:gd name="connsiteX1158" fmla="*/ 1170501 w 1514475"/>
                <a:gd name="connsiteY1158" fmla="*/ 692613 h 1190625"/>
                <a:gd name="connsiteX1159" fmla="*/ 1170558 w 1514475"/>
                <a:gd name="connsiteY1159" fmla="*/ 696944 h 1190625"/>
                <a:gd name="connsiteX1160" fmla="*/ 1175187 w 1514475"/>
                <a:gd name="connsiteY1160" fmla="*/ 697499 h 1190625"/>
                <a:gd name="connsiteX1161" fmla="*/ 1178445 w 1514475"/>
                <a:gd name="connsiteY1161" fmla="*/ 700775 h 1190625"/>
                <a:gd name="connsiteX1162" fmla="*/ 1180274 w 1514475"/>
                <a:gd name="connsiteY1162" fmla="*/ 698943 h 1190625"/>
                <a:gd name="connsiteX1163" fmla="*/ 1186732 w 1514475"/>
                <a:gd name="connsiteY1163" fmla="*/ 702053 h 1190625"/>
                <a:gd name="connsiteX1164" fmla="*/ 1190104 w 1514475"/>
                <a:gd name="connsiteY1164" fmla="*/ 702219 h 1190625"/>
                <a:gd name="connsiteX1165" fmla="*/ 1191990 w 1514475"/>
                <a:gd name="connsiteY1165" fmla="*/ 708327 h 1190625"/>
                <a:gd name="connsiteX1166" fmla="*/ 1191361 w 1514475"/>
                <a:gd name="connsiteY1166" fmla="*/ 714102 h 1190625"/>
                <a:gd name="connsiteX1167" fmla="*/ 1197476 w 1514475"/>
                <a:gd name="connsiteY1167" fmla="*/ 713825 h 1190625"/>
                <a:gd name="connsiteX1168" fmla="*/ 1200733 w 1514475"/>
                <a:gd name="connsiteY1168" fmla="*/ 716990 h 1190625"/>
                <a:gd name="connsiteX1169" fmla="*/ 1202905 w 1514475"/>
                <a:gd name="connsiteY1169" fmla="*/ 722432 h 1190625"/>
                <a:gd name="connsiteX1170" fmla="*/ 1205820 w 1514475"/>
                <a:gd name="connsiteY1170" fmla="*/ 724708 h 1190625"/>
                <a:gd name="connsiteX1171" fmla="*/ 1206392 w 1514475"/>
                <a:gd name="connsiteY1171" fmla="*/ 728929 h 1190625"/>
                <a:gd name="connsiteX1172" fmla="*/ 1204448 w 1514475"/>
                <a:gd name="connsiteY1172" fmla="*/ 731427 h 1190625"/>
                <a:gd name="connsiteX1173" fmla="*/ 1200333 w 1514475"/>
                <a:gd name="connsiteY1173" fmla="*/ 730317 h 1190625"/>
                <a:gd name="connsiteX1174" fmla="*/ 1200048 w 1514475"/>
                <a:gd name="connsiteY1174" fmla="*/ 731816 h 1190625"/>
                <a:gd name="connsiteX1175" fmla="*/ 1195018 w 1514475"/>
                <a:gd name="connsiteY1175" fmla="*/ 732871 h 1190625"/>
                <a:gd name="connsiteX1176" fmla="*/ 1193418 w 1514475"/>
                <a:gd name="connsiteY1176" fmla="*/ 736314 h 1190625"/>
                <a:gd name="connsiteX1177" fmla="*/ 1195704 w 1514475"/>
                <a:gd name="connsiteY1177" fmla="*/ 740479 h 1190625"/>
                <a:gd name="connsiteX1178" fmla="*/ 1195190 w 1514475"/>
                <a:gd name="connsiteY1178" fmla="*/ 744366 h 1190625"/>
                <a:gd name="connsiteX1179" fmla="*/ 1199019 w 1514475"/>
                <a:gd name="connsiteY1179" fmla="*/ 747642 h 1190625"/>
                <a:gd name="connsiteX1180" fmla="*/ 1200391 w 1514475"/>
                <a:gd name="connsiteY1180" fmla="*/ 752195 h 1190625"/>
                <a:gd name="connsiteX1181" fmla="*/ 1198162 w 1514475"/>
                <a:gd name="connsiteY1181" fmla="*/ 753361 h 1190625"/>
                <a:gd name="connsiteX1182" fmla="*/ 1200905 w 1514475"/>
                <a:gd name="connsiteY1182" fmla="*/ 756915 h 1190625"/>
                <a:gd name="connsiteX1183" fmla="*/ 1204677 w 1514475"/>
                <a:gd name="connsiteY1183" fmla="*/ 755360 h 1190625"/>
                <a:gd name="connsiteX1184" fmla="*/ 1208392 w 1514475"/>
                <a:gd name="connsiteY1184" fmla="*/ 759914 h 1190625"/>
                <a:gd name="connsiteX1185" fmla="*/ 1208449 w 1514475"/>
                <a:gd name="connsiteY1185" fmla="*/ 766078 h 1190625"/>
                <a:gd name="connsiteX1186" fmla="*/ 1211706 w 1514475"/>
                <a:gd name="connsiteY1186" fmla="*/ 767521 h 1190625"/>
                <a:gd name="connsiteX1187" fmla="*/ 1211992 w 1514475"/>
                <a:gd name="connsiteY1187" fmla="*/ 774518 h 1190625"/>
                <a:gd name="connsiteX1188" fmla="*/ 1214278 w 1514475"/>
                <a:gd name="connsiteY1188" fmla="*/ 779071 h 1190625"/>
                <a:gd name="connsiteX1189" fmla="*/ 1217021 w 1514475"/>
                <a:gd name="connsiteY1189" fmla="*/ 780071 h 1190625"/>
                <a:gd name="connsiteX1190" fmla="*/ 1218965 w 1514475"/>
                <a:gd name="connsiteY1190" fmla="*/ 783347 h 1190625"/>
                <a:gd name="connsiteX1191" fmla="*/ 1217421 w 1514475"/>
                <a:gd name="connsiteY1191" fmla="*/ 786234 h 1190625"/>
                <a:gd name="connsiteX1192" fmla="*/ 1217479 w 1514475"/>
                <a:gd name="connsiteY1192" fmla="*/ 791343 h 1190625"/>
                <a:gd name="connsiteX1193" fmla="*/ 1219193 w 1514475"/>
                <a:gd name="connsiteY1193" fmla="*/ 792565 h 1190625"/>
                <a:gd name="connsiteX1194" fmla="*/ 1222565 w 1514475"/>
                <a:gd name="connsiteY1194" fmla="*/ 800117 h 1190625"/>
                <a:gd name="connsiteX1195" fmla="*/ 1220336 w 1514475"/>
                <a:gd name="connsiteY1195" fmla="*/ 805448 h 1190625"/>
                <a:gd name="connsiteX1196" fmla="*/ 1214736 w 1514475"/>
                <a:gd name="connsiteY1196" fmla="*/ 805114 h 1190625"/>
                <a:gd name="connsiteX1197" fmla="*/ 1212449 w 1514475"/>
                <a:gd name="connsiteY1197" fmla="*/ 808502 h 1190625"/>
                <a:gd name="connsiteX1198" fmla="*/ 1206677 w 1514475"/>
                <a:gd name="connsiteY1198" fmla="*/ 813166 h 1190625"/>
                <a:gd name="connsiteX1199" fmla="*/ 1204906 w 1514475"/>
                <a:gd name="connsiteY1199" fmla="*/ 823717 h 1190625"/>
                <a:gd name="connsiteX1200" fmla="*/ 1207249 w 1514475"/>
                <a:gd name="connsiteY1200" fmla="*/ 831268 h 1190625"/>
                <a:gd name="connsiteX1201" fmla="*/ 1211649 w 1514475"/>
                <a:gd name="connsiteY1201" fmla="*/ 833379 h 1190625"/>
                <a:gd name="connsiteX1202" fmla="*/ 1209192 w 1514475"/>
                <a:gd name="connsiteY1202" fmla="*/ 834878 h 1190625"/>
                <a:gd name="connsiteX1203" fmla="*/ 1210106 w 1514475"/>
                <a:gd name="connsiteY1203" fmla="*/ 840764 h 1190625"/>
                <a:gd name="connsiteX1204" fmla="*/ 1212678 w 1514475"/>
                <a:gd name="connsiteY1204" fmla="*/ 837377 h 1190625"/>
                <a:gd name="connsiteX1205" fmla="*/ 1214564 w 1514475"/>
                <a:gd name="connsiteY1205" fmla="*/ 837765 h 1190625"/>
                <a:gd name="connsiteX1206" fmla="*/ 1214850 w 1514475"/>
                <a:gd name="connsiteY1206" fmla="*/ 841375 h 1190625"/>
                <a:gd name="connsiteX1207" fmla="*/ 1217193 w 1514475"/>
                <a:gd name="connsiteY1207" fmla="*/ 843207 h 1190625"/>
                <a:gd name="connsiteX1208" fmla="*/ 1219479 w 1514475"/>
                <a:gd name="connsiteY1208" fmla="*/ 848260 h 1190625"/>
                <a:gd name="connsiteX1209" fmla="*/ 1230052 w 1514475"/>
                <a:gd name="connsiteY1209" fmla="*/ 849593 h 1190625"/>
                <a:gd name="connsiteX1210" fmla="*/ 1236681 w 1514475"/>
                <a:gd name="connsiteY1210" fmla="*/ 845706 h 1190625"/>
                <a:gd name="connsiteX1211" fmla="*/ 1239939 w 1514475"/>
                <a:gd name="connsiteY1211" fmla="*/ 847594 h 1190625"/>
                <a:gd name="connsiteX1212" fmla="*/ 1245197 w 1514475"/>
                <a:gd name="connsiteY1212" fmla="*/ 848538 h 1190625"/>
                <a:gd name="connsiteX1213" fmla="*/ 1243482 w 1514475"/>
                <a:gd name="connsiteY1213" fmla="*/ 851536 h 1190625"/>
                <a:gd name="connsiteX1214" fmla="*/ 1241939 w 1514475"/>
                <a:gd name="connsiteY1214" fmla="*/ 848427 h 1190625"/>
                <a:gd name="connsiteX1215" fmla="*/ 1238853 w 1514475"/>
                <a:gd name="connsiteY1215" fmla="*/ 851536 h 1190625"/>
                <a:gd name="connsiteX1216" fmla="*/ 1241825 w 1514475"/>
                <a:gd name="connsiteY1216" fmla="*/ 854424 h 1190625"/>
                <a:gd name="connsiteX1217" fmla="*/ 1240968 w 1514475"/>
                <a:gd name="connsiteY1217" fmla="*/ 857034 h 1190625"/>
                <a:gd name="connsiteX1218" fmla="*/ 1245197 w 1514475"/>
                <a:gd name="connsiteY1218" fmla="*/ 858866 h 1190625"/>
                <a:gd name="connsiteX1219" fmla="*/ 1245482 w 1514475"/>
                <a:gd name="connsiteY1219" fmla="*/ 862476 h 1190625"/>
                <a:gd name="connsiteX1220" fmla="*/ 1249026 w 1514475"/>
                <a:gd name="connsiteY1220" fmla="*/ 866807 h 1190625"/>
                <a:gd name="connsiteX1221" fmla="*/ 1250512 w 1514475"/>
                <a:gd name="connsiteY1221" fmla="*/ 865641 h 1190625"/>
                <a:gd name="connsiteX1222" fmla="*/ 1253369 w 1514475"/>
                <a:gd name="connsiteY1222" fmla="*/ 875303 h 1190625"/>
                <a:gd name="connsiteX1223" fmla="*/ 1255370 w 1514475"/>
                <a:gd name="connsiteY1223" fmla="*/ 869639 h 1190625"/>
                <a:gd name="connsiteX1224" fmla="*/ 1258284 w 1514475"/>
                <a:gd name="connsiteY1224" fmla="*/ 868806 h 1190625"/>
                <a:gd name="connsiteX1225" fmla="*/ 1269143 w 1514475"/>
                <a:gd name="connsiteY1225" fmla="*/ 872027 h 1190625"/>
                <a:gd name="connsiteX1226" fmla="*/ 1269714 w 1514475"/>
                <a:gd name="connsiteY1226" fmla="*/ 874914 h 1190625"/>
                <a:gd name="connsiteX1227" fmla="*/ 1271943 w 1514475"/>
                <a:gd name="connsiteY1227" fmla="*/ 874414 h 1190625"/>
                <a:gd name="connsiteX1228" fmla="*/ 1272058 w 1514475"/>
                <a:gd name="connsiteY1228" fmla="*/ 875470 h 1190625"/>
                <a:gd name="connsiteX1229" fmla="*/ 1258056 w 1514475"/>
                <a:gd name="connsiteY1229" fmla="*/ 879745 h 1190625"/>
                <a:gd name="connsiteX1230" fmla="*/ 1257770 w 1514475"/>
                <a:gd name="connsiteY1230" fmla="*/ 884021 h 1190625"/>
                <a:gd name="connsiteX1231" fmla="*/ 1267771 w 1514475"/>
                <a:gd name="connsiteY1231" fmla="*/ 881189 h 1190625"/>
                <a:gd name="connsiteX1232" fmla="*/ 1270743 w 1514475"/>
                <a:gd name="connsiteY1232" fmla="*/ 877691 h 1190625"/>
                <a:gd name="connsiteX1233" fmla="*/ 1272572 w 1514475"/>
                <a:gd name="connsiteY1233" fmla="*/ 879357 h 1190625"/>
                <a:gd name="connsiteX1234" fmla="*/ 1274229 w 1514475"/>
                <a:gd name="connsiteY1234" fmla="*/ 878357 h 1190625"/>
                <a:gd name="connsiteX1235" fmla="*/ 1274000 w 1514475"/>
                <a:gd name="connsiteY1235" fmla="*/ 878968 h 1190625"/>
                <a:gd name="connsiteX1236" fmla="*/ 1274172 w 1514475"/>
                <a:gd name="connsiteY1236" fmla="*/ 879967 h 1190625"/>
                <a:gd name="connsiteX1237" fmla="*/ 1274343 w 1514475"/>
                <a:gd name="connsiteY1237" fmla="*/ 880189 h 1190625"/>
                <a:gd name="connsiteX1238" fmla="*/ 1273829 w 1514475"/>
                <a:gd name="connsiteY1238" fmla="*/ 881467 h 1190625"/>
                <a:gd name="connsiteX1239" fmla="*/ 1274343 w 1514475"/>
                <a:gd name="connsiteY1239" fmla="*/ 883244 h 1190625"/>
                <a:gd name="connsiteX1240" fmla="*/ 1275258 w 1514475"/>
                <a:gd name="connsiteY1240" fmla="*/ 883132 h 1190625"/>
                <a:gd name="connsiteX1241" fmla="*/ 1278058 w 1514475"/>
                <a:gd name="connsiteY1241" fmla="*/ 889963 h 1190625"/>
                <a:gd name="connsiteX1242" fmla="*/ 1279601 w 1514475"/>
                <a:gd name="connsiteY1242" fmla="*/ 886353 h 1190625"/>
                <a:gd name="connsiteX1243" fmla="*/ 1283602 w 1514475"/>
                <a:gd name="connsiteY1243" fmla="*/ 881300 h 1190625"/>
                <a:gd name="connsiteX1244" fmla="*/ 1285774 w 1514475"/>
                <a:gd name="connsiteY1244" fmla="*/ 884465 h 1190625"/>
                <a:gd name="connsiteX1245" fmla="*/ 1289603 w 1514475"/>
                <a:gd name="connsiteY1245" fmla="*/ 884521 h 1190625"/>
                <a:gd name="connsiteX1246" fmla="*/ 1289945 w 1514475"/>
                <a:gd name="connsiteY1246" fmla="*/ 890296 h 1190625"/>
                <a:gd name="connsiteX1247" fmla="*/ 1297204 w 1514475"/>
                <a:gd name="connsiteY1247" fmla="*/ 900902 h 1190625"/>
                <a:gd name="connsiteX1248" fmla="*/ 1301261 w 1514475"/>
                <a:gd name="connsiteY1248" fmla="*/ 903956 h 1190625"/>
                <a:gd name="connsiteX1249" fmla="*/ 1301719 w 1514475"/>
                <a:gd name="connsiteY1249" fmla="*/ 899958 h 1190625"/>
                <a:gd name="connsiteX1250" fmla="*/ 1306119 w 1514475"/>
                <a:gd name="connsiteY1250" fmla="*/ 899680 h 1190625"/>
                <a:gd name="connsiteX1251" fmla="*/ 1311377 w 1514475"/>
                <a:gd name="connsiteY1251" fmla="*/ 895738 h 1190625"/>
                <a:gd name="connsiteX1252" fmla="*/ 1314063 w 1514475"/>
                <a:gd name="connsiteY1252" fmla="*/ 889685 h 1190625"/>
                <a:gd name="connsiteX1253" fmla="*/ 1314292 w 1514475"/>
                <a:gd name="connsiteY1253" fmla="*/ 883854 h 1190625"/>
                <a:gd name="connsiteX1254" fmla="*/ 1312406 w 1514475"/>
                <a:gd name="connsiteY1254" fmla="*/ 879856 h 1190625"/>
                <a:gd name="connsiteX1255" fmla="*/ 1313034 w 1514475"/>
                <a:gd name="connsiteY1255" fmla="*/ 876413 h 1190625"/>
                <a:gd name="connsiteX1256" fmla="*/ 1310749 w 1514475"/>
                <a:gd name="connsiteY1256" fmla="*/ 876358 h 1190625"/>
                <a:gd name="connsiteX1257" fmla="*/ 1308462 w 1514475"/>
                <a:gd name="connsiteY1257" fmla="*/ 871194 h 1190625"/>
                <a:gd name="connsiteX1258" fmla="*/ 1310234 w 1514475"/>
                <a:gd name="connsiteY1258" fmla="*/ 865197 h 1190625"/>
                <a:gd name="connsiteX1259" fmla="*/ 1312006 w 1514475"/>
                <a:gd name="connsiteY1259" fmla="*/ 865641 h 1190625"/>
                <a:gd name="connsiteX1260" fmla="*/ 1310234 w 1514475"/>
                <a:gd name="connsiteY1260" fmla="*/ 857811 h 1190625"/>
                <a:gd name="connsiteX1261" fmla="*/ 1307891 w 1514475"/>
                <a:gd name="connsiteY1261" fmla="*/ 852703 h 1190625"/>
                <a:gd name="connsiteX1262" fmla="*/ 1313263 w 1514475"/>
                <a:gd name="connsiteY1262" fmla="*/ 847649 h 1190625"/>
                <a:gd name="connsiteX1263" fmla="*/ 1313777 w 1514475"/>
                <a:gd name="connsiteY1263" fmla="*/ 847649 h 1190625"/>
                <a:gd name="connsiteX1264" fmla="*/ 1314349 w 1514475"/>
                <a:gd name="connsiteY1264" fmla="*/ 847261 h 1190625"/>
                <a:gd name="connsiteX1265" fmla="*/ 1271943 w 1514475"/>
                <a:gd name="connsiteY1265" fmla="*/ 874414 h 1190625"/>
                <a:gd name="connsiteX1266" fmla="*/ 1274858 w 1514475"/>
                <a:gd name="connsiteY1266" fmla="*/ 873082 h 1190625"/>
                <a:gd name="connsiteX1267" fmla="*/ 1274229 w 1514475"/>
                <a:gd name="connsiteY1267" fmla="*/ 878357 h 1190625"/>
                <a:gd name="connsiteX1268" fmla="*/ 1272572 w 1514475"/>
                <a:gd name="connsiteY1268" fmla="*/ 879357 h 1190625"/>
                <a:gd name="connsiteX1269" fmla="*/ 1272058 w 1514475"/>
                <a:gd name="connsiteY1269" fmla="*/ 875470 h 1190625"/>
                <a:gd name="connsiteX1270" fmla="*/ 973560 w 1514475"/>
                <a:gd name="connsiteY1270" fmla="*/ 775018 h 1190625"/>
                <a:gd name="connsiteX1271" fmla="*/ 974246 w 1514475"/>
                <a:gd name="connsiteY1271" fmla="*/ 777294 h 1190625"/>
                <a:gd name="connsiteX1272" fmla="*/ 974017 w 1514475"/>
                <a:gd name="connsiteY1272" fmla="*/ 777405 h 1190625"/>
                <a:gd name="connsiteX1273" fmla="*/ 973389 w 1514475"/>
                <a:gd name="connsiteY1273" fmla="*/ 775018 h 1190625"/>
                <a:gd name="connsiteX1274" fmla="*/ 1274343 w 1514475"/>
                <a:gd name="connsiteY1274" fmla="*/ 880189 h 1190625"/>
                <a:gd name="connsiteX1275" fmla="*/ 1275258 w 1514475"/>
                <a:gd name="connsiteY1275" fmla="*/ 883132 h 1190625"/>
                <a:gd name="connsiteX1276" fmla="*/ 1274343 w 1514475"/>
                <a:gd name="connsiteY1276" fmla="*/ 883244 h 1190625"/>
                <a:gd name="connsiteX1277" fmla="*/ 1273829 w 1514475"/>
                <a:gd name="connsiteY1277" fmla="*/ 881467 h 1190625"/>
                <a:gd name="connsiteX1278" fmla="*/ 1314349 w 1514475"/>
                <a:gd name="connsiteY1278" fmla="*/ 847261 h 1190625"/>
                <a:gd name="connsiteX1279" fmla="*/ 1313777 w 1514475"/>
                <a:gd name="connsiteY1279" fmla="*/ 847649 h 1190625"/>
                <a:gd name="connsiteX1280" fmla="*/ 1313263 w 1514475"/>
                <a:gd name="connsiteY1280" fmla="*/ 847649 h 1190625"/>
                <a:gd name="connsiteX1281" fmla="*/ 1314520 w 1514475"/>
                <a:gd name="connsiteY1281" fmla="*/ 847094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</a:cxnLst>
              <a:rect l="l" t="t" r="r" b="b"/>
              <a:pathLst>
                <a:path w="1514475" h="1190625">
                  <a:moveTo>
                    <a:pt x="1314520" y="847094"/>
                  </a:moveTo>
                  <a:lnTo>
                    <a:pt x="1320121" y="846928"/>
                  </a:lnTo>
                  <a:lnTo>
                    <a:pt x="1322807" y="848260"/>
                  </a:lnTo>
                  <a:lnTo>
                    <a:pt x="1325150" y="846372"/>
                  </a:lnTo>
                  <a:lnTo>
                    <a:pt x="1326294" y="849704"/>
                  </a:lnTo>
                  <a:lnTo>
                    <a:pt x="1329037" y="850537"/>
                  </a:lnTo>
                  <a:lnTo>
                    <a:pt x="1330180" y="848149"/>
                  </a:lnTo>
                  <a:lnTo>
                    <a:pt x="1337209" y="852592"/>
                  </a:lnTo>
                  <a:lnTo>
                    <a:pt x="1337209" y="848482"/>
                  </a:lnTo>
                  <a:lnTo>
                    <a:pt x="1342353" y="850259"/>
                  </a:lnTo>
                  <a:lnTo>
                    <a:pt x="1343553" y="846261"/>
                  </a:lnTo>
                  <a:lnTo>
                    <a:pt x="1348011" y="846983"/>
                  </a:lnTo>
                  <a:lnTo>
                    <a:pt x="1348125" y="843152"/>
                  </a:lnTo>
                  <a:lnTo>
                    <a:pt x="1350811" y="844540"/>
                  </a:lnTo>
                  <a:lnTo>
                    <a:pt x="1353611" y="838765"/>
                  </a:lnTo>
                  <a:lnTo>
                    <a:pt x="1346410" y="829936"/>
                  </a:lnTo>
                  <a:lnTo>
                    <a:pt x="1352240" y="824827"/>
                  </a:lnTo>
                  <a:lnTo>
                    <a:pt x="1354812" y="824938"/>
                  </a:lnTo>
                  <a:lnTo>
                    <a:pt x="1354640" y="822439"/>
                  </a:lnTo>
                  <a:lnTo>
                    <a:pt x="1351268" y="823494"/>
                  </a:lnTo>
                  <a:lnTo>
                    <a:pt x="1355497" y="818386"/>
                  </a:lnTo>
                  <a:lnTo>
                    <a:pt x="1353668" y="815720"/>
                  </a:lnTo>
                  <a:lnTo>
                    <a:pt x="1354812" y="809612"/>
                  </a:lnTo>
                  <a:lnTo>
                    <a:pt x="1356412" y="806558"/>
                  </a:lnTo>
                  <a:lnTo>
                    <a:pt x="1353440" y="803726"/>
                  </a:lnTo>
                  <a:lnTo>
                    <a:pt x="1353897" y="801116"/>
                  </a:lnTo>
                  <a:lnTo>
                    <a:pt x="1348639" y="796563"/>
                  </a:lnTo>
                  <a:lnTo>
                    <a:pt x="1348639" y="796563"/>
                  </a:lnTo>
                  <a:lnTo>
                    <a:pt x="1347211" y="793287"/>
                  </a:lnTo>
                  <a:lnTo>
                    <a:pt x="1347211" y="793287"/>
                  </a:lnTo>
                  <a:lnTo>
                    <a:pt x="1344867" y="790732"/>
                  </a:lnTo>
                  <a:lnTo>
                    <a:pt x="1342581" y="792787"/>
                  </a:lnTo>
                  <a:lnTo>
                    <a:pt x="1339267" y="792620"/>
                  </a:lnTo>
                  <a:lnTo>
                    <a:pt x="1335837" y="789788"/>
                  </a:lnTo>
                  <a:lnTo>
                    <a:pt x="1332351" y="789011"/>
                  </a:lnTo>
                  <a:lnTo>
                    <a:pt x="1331151" y="785624"/>
                  </a:lnTo>
                  <a:lnTo>
                    <a:pt x="1327665" y="787234"/>
                  </a:lnTo>
                  <a:lnTo>
                    <a:pt x="1319435" y="783458"/>
                  </a:lnTo>
                  <a:lnTo>
                    <a:pt x="1317778" y="787900"/>
                  </a:lnTo>
                  <a:lnTo>
                    <a:pt x="1314349" y="786457"/>
                  </a:lnTo>
                  <a:lnTo>
                    <a:pt x="1311206" y="781848"/>
                  </a:lnTo>
                  <a:lnTo>
                    <a:pt x="1313720" y="781015"/>
                  </a:lnTo>
                  <a:lnTo>
                    <a:pt x="1314920" y="773463"/>
                  </a:lnTo>
                  <a:lnTo>
                    <a:pt x="1313206" y="768465"/>
                  </a:lnTo>
                  <a:lnTo>
                    <a:pt x="1316121" y="763134"/>
                  </a:lnTo>
                  <a:lnTo>
                    <a:pt x="1313434" y="760136"/>
                  </a:lnTo>
                  <a:lnTo>
                    <a:pt x="1309834" y="759858"/>
                  </a:lnTo>
                  <a:lnTo>
                    <a:pt x="1304405" y="753917"/>
                  </a:lnTo>
                  <a:lnTo>
                    <a:pt x="1302004" y="753805"/>
                  </a:lnTo>
                  <a:lnTo>
                    <a:pt x="1301319" y="750585"/>
                  </a:lnTo>
                  <a:lnTo>
                    <a:pt x="1303948" y="752973"/>
                  </a:lnTo>
                  <a:lnTo>
                    <a:pt x="1304462" y="750640"/>
                  </a:lnTo>
                  <a:lnTo>
                    <a:pt x="1308805" y="752917"/>
                  </a:lnTo>
                  <a:lnTo>
                    <a:pt x="1310749" y="749919"/>
                  </a:lnTo>
                  <a:lnTo>
                    <a:pt x="1308805" y="745088"/>
                  </a:lnTo>
                  <a:lnTo>
                    <a:pt x="1313149" y="744643"/>
                  </a:lnTo>
                  <a:lnTo>
                    <a:pt x="1313092" y="738035"/>
                  </a:lnTo>
                  <a:lnTo>
                    <a:pt x="1316806" y="737536"/>
                  </a:lnTo>
                  <a:lnTo>
                    <a:pt x="1315778" y="735370"/>
                  </a:lnTo>
                  <a:lnTo>
                    <a:pt x="1315778" y="735370"/>
                  </a:lnTo>
                  <a:lnTo>
                    <a:pt x="1315263" y="734593"/>
                  </a:lnTo>
                  <a:lnTo>
                    <a:pt x="1322693" y="730594"/>
                  </a:lnTo>
                  <a:lnTo>
                    <a:pt x="1327379" y="733760"/>
                  </a:lnTo>
                  <a:lnTo>
                    <a:pt x="1325779" y="730261"/>
                  </a:lnTo>
                  <a:lnTo>
                    <a:pt x="1328579" y="722432"/>
                  </a:lnTo>
                  <a:lnTo>
                    <a:pt x="1326694" y="717045"/>
                  </a:lnTo>
                  <a:lnTo>
                    <a:pt x="1326694" y="717045"/>
                  </a:lnTo>
                  <a:lnTo>
                    <a:pt x="1325722" y="714102"/>
                  </a:lnTo>
                  <a:lnTo>
                    <a:pt x="1324122" y="715713"/>
                  </a:lnTo>
                  <a:lnTo>
                    <a:pt x="1324122" y="715713"/>
                  </a:lnTo>
                  <a:lnTo>
                    <a:pt x="1323379" y="711104"/>
                  </a:lnTo>
                  <a:lnTo>
                    <a:pt x="1318521" y="708383"/>
                  </a:lnTo>
                  <a:lnTo>
                    <a:pt x="1317664" y="703441"/>
                  </a:lnTo>
                  <a:lnTo>
                    <a:pt x="1322807" y="708550"/>
                  </a:lnTo>
                  <a:lnTo>
                    <a:pt x="1322750" y="705329"/>
                  </a:lnTo>
                  <a:lnTo>
                    <a:pt x="1327208" y="705939"/>
                  </a:lnTo>
                  <a:lnTo>
                    <a:pt x="1327551" y="701553"/>
                  </a:lnTo>
                  <a:lnTo>
                    <a:pt x="1329437" y="699665"/>
                  </a:lnTo>
                  <a:lnTo>
                    <a:pt x="1327436" y="694056"/>
                  </a:lnTo>
                  <a:lnTo>
                    <a:pt x="1323722" y="686782"/>
                  </a:lnTo>
                  <a:lnTo>
                    <a:pt x="1324808" y="685894"/>
                  </a:lnTo>
                  <a:lnTo>
                    <a:pt x="1330008" y="688670"/>
                  </a:lnTo>
                  <a:lnTo>
                    <a:pt x="1331380" y="686504"/>
                  </a:lnTo>
                  <a:lnTo>
                    <a:pt x="1335152" y="687504"/>
                  </a:lnTo>
                  <a:lnTo>
                    <a:pt x="1337152" y="690114"/>
                  </a:lnTo>
                  <a:lnTo>
                    <a:pt x="1339267" y="687615"/>
                  </a:lnTo>
                  <a:lnTo>
                    <a:pt x="1339552" y="683228"/>
                  </a:lnTo>
                  <a:lnTo>
                    <a:pt x="1343496" y="685116"/>
                  </a:lnTo>
                  <a:lnTo>
                    <a:pt x="1350239" y="690169"/>
                  </a:lnTo>
                  <a:lnTo>
                    <a:pt x="1352183" y="688781"/>
                  </a:lnTo>
                  <a:lnTo>
                    <a:pt x="1351611" y="684006"/>
                  </a:lnTo>
                  <a:lnTo>
                    <a:pt x="1360184" y="689225"/>
                  </a:lnTo>
                  <a:lnTo>
                    <a:pt x="1363212" y="689003"/>
                  </a:lnTo>
                  <a:lnTo>
                    <a:pt x="1363156" y="685227"/>
                  </a:lnTo>
                  <a:lnTo>
                    <a:pt x="1369214" y="688170"/>
                  </a:lnTo>
                  <a:lnTo>
                    <a:pt x="1372757" y="685949"/>
                  </a:lnTo>
                  <a:lnTo>
                    <a:pt x="1377215" y="684950"/>
                  </a:lnTo>
                  <a:lnTo>
                    <a:pt x="1382129" y="690391"/>
                  </a:lnTo>
                  <a:lnTo>
                    <a:pt x="1385273" y="690058"/>
                  </a:lnTo>
                  <a:lnTo>
                    <a:pt x="1386873" y="695223"/>
                  </a:lnTo>
                  <a:lnTo>
                    <a:pt x="1387101" y="700664"/>
                  </a:lnTo>
                  <a:lnTo>
                    <a:pt x="1387101" y="700664"/>
                  </a:lnTo>
                  <a:lnTo>
                    <a:pt x="1387387" y="703996"/>
                  </a:lnTo>
                  <a:lnTo>
                    <a:pt x="1387387" y="703996"/>
                  </a:lnTo>
                  <a:lnTo>
                    <a:pt x="1389102" y="711770"/>
                  </a:lnTo>
                  <a:lnTo>
                    <a:pt x="1391559" y="710215"/>
                  </a:lnTo>
                  <a:lnTo>
                    <a:pt x="1394245" y="712603"/>
                  </a:lnTo>
                  <a:lnTo>
                    <a:pt x="1404704" y="712270"/>
                  </a:lnTo>
                  <a:lnTo>
                    <a:pt x="1409847" y="717045"/>
                  </a:lnTo>
                  <a:lnTo>
                    <a:pt x="1410476" y="721488"/>
                  </a:lnTo>
                  <a:lnTo>
                    <a:pt x="1415163" y="720599"/>
                  </a:lnTo>
                  <a:lnTo>
                    <a:pt x="1419906" y="722598"/>
                  </a:lnTo>
                  <a:lnTo>
                    <a:pt x="1422535" y="720988"/>
                  </a:lnTo>
                  <a:lnTo>
                    <a:pt x="1427336" y="724542"/>
                  </a:lnTo>
                  <a:lnTo>
                    <a:pt x="1429222" y="723431"/>
                  </a:lnTo>
                  <a:lnTo>
                    <a:pt x="1431622" y="725652"/>
                  </a:lnTo>
                  <a:lnTo>
                    <a:pt x="1440766" y="728651"/>
                  </a:lnTo>
                  <a:lnTo>
                    <a:pt x="1444538" y="730594"/>
                  </a:lnTo>
                  <a:lnTo>
                    <a:pt x="1445167" y="733982"/>
                  </a:lnTo>
                  <a:lnTo>
                    <a:pt x="1447624" y="736980"/>
                  </a:lnTo>
                  <a:lnTo>
                    <a:pt x="1447453" y="741534"/>
                  </a:lnTo>
                  <a:lnTo>
                    <a:pt x="1453739" y="738313"/>
                  </a:lnTo>
                  <a:lnTo>
                    <a:pt x="1455282" y="742422"/>
                  </a:lnTo>
                  <a:lnTo>
                    <a:pt x="1453282" y="743422"/>
                  </a:lnTo>
                  <a:lnTo>
                    <a:pt x="1458768" y="748863"/>
                  </a:lnTo>
                  <a:lnTo>
                    <a:pt x="1460540" y="746309"/>
                  </a:lnTo>
                  <a:lnTo>
                    <a:pt x="1461740" y="749419"/>
                  </a:lnTo>
                  <a:lnTo>
                    <a:pt x="1468312" y="752140"/>
                  </a:lnTo>
                  <a:lnTo>
                    <a:pt x="1471456" y="744477"/>
                  </a:lnTo>
                  <a:lnTo>
                    <a:pt x="1473799" y="744366"/>
                  </a:lnTo>
                  <a:lnTo>
                    <a:pt x="1472142" y="747198"/>
                  </a:lnTo>
                  <a:lnTo>
                    <a:pt x="1472142" y="747198"/>
                  </a:lnTo>
                  <a:lnTo>
                    <a:pt x="1472656" y="750585"/>
                  </a:lnTo>
                  <a:lnTo>
                    <a:pt x="1475913" y="751307"/>
                  </a:lnTo>
                  <a:lnTo>
                    <a:pt x="1477457" y="753805"/>
                  </a:lnTo>
                  <a:lnTo>
                    <a:pt x="1484715" y="752695"/>
                  </a:lnTo>
                  <a:lnTo>
                    <a:pt x="1487001" y="757248"/>
                  </a:lnTo>
                  <a:lnTo>
                    <a:pt x="1489458" y="758859"/>
                  </a:lnTo>
                  <a:lnTo>
                    <a:pt x="1491001" y="764190"/>
                  </a:lnTo>
                  <a:lnTo>
                    <a:pt x="1495859" y="768410"/>
                  </a:lnTo>
                  <a:lnTo>
                    <a:pt x="1499059" y="768465"/>
                  </a:lnTo>
                  <a:lnTo>
                    <a:pt x="1500888" y="765800"/>
                  </a:lnTo>
                  <a:lnTo>
                    <a:pt x="1500488" y="762468"/>
                  </a:lnTo>
                  <a:lnTo>
                    <a:pt x="1505346" y="766577"/>
                  </a:lnTo>
                  <a:lnTo>
                    <a:pt x="1510547" y="767132"/>
                  </a:lnTo>
                  <a:lnTo>
                    <a:pt x="1513576" y="772796"/>
                  </a:lnTo>
                  <a:lnTo>
                    <a:pt x="1512662" y="775739"/>
                  </a:lnTo>
                  <a:lnTo>
                    <a:pt x="1513061" y="787845"/>
                  </a:lnTo>
                  <a:lnTo>
                    <a:pt x="1519234" y="801116"/>
                  </a:lnTo>
                  <a:lnTo>
                    <a:pt x="1516433" y="809890"/>
                  </a:lnTo>
                  <a:lnTo>
                    <a:pt x="1517005" y="814610"/>
                  </a:lnTo>
                  <a:lnTo>
                    <a:pt x="1514319" y="818108"/>
                  </a:lnTo>
                  <a:lnTo>
                    <a:pt x="1513633" y="822995"/>
                  </a:lnTo>
                  <a:lnTo>
                    <a:pt x="1508204" y="822661"/>
                  </a:lnTo>
                  <a:lnTo>
                    <a:pt x="1505346" y="826049"/>
                  </a:lnTo>
                  <a:lnTo>
                    <a:pt x="1501231" y="827881"/>
                  </a:lnTo>
                  <a:lnTo>
                    <a:pt x="1499460" y="831657"/>
                  </a:lnTo>
                  <a:lnTo>
                    <a:pt x="1502089" y="837154"/>
                  </a:lnTo>
                  <a:lnTo>
                    <a:pt x="1502660" y="846095"/>
                  </a:lnTo>
                  <a:lnTo>
                    <a:pt x="1501174" y="851425"/>
                  </a:lnTo>
                  <a:lnTo>
                    <a:pt x="1503174" y="862142"/>
                  </a:lnTo>
                  <a:lnTo>
                    <a:pt x="1510490" y="867695"/>
                  </a:lnTo>
                  <a:lnTo>
                    <a:pt x="1511176" y="869972"/>
                  </a:lnTo>
                  <a:lnTo>
                    <a:pt x="1509347" y="873859"/>
                  </a:lnTo>
                  <a:lnTo>
                    <a:pt x="1511690" y="883466"/>
                  </a:lnTo>
                  <a:lnTo>
                    <a:pt x="1509747" y="890684"/>
                  </a:lnTo>
                  <a:lnTo>
                    <a:pt x="1510147" y="893683"/>
                  </a:lnTo>
                  <a:lnTo>
                    <a:pt x="1507232" y="897570"/>
                  </a:lnTo>
                  <a:lnTo>
                    <a:pt x="1503917" y="896404"/>
                  </a:lnTo>
                  <a:lnTo>
                    <a:pt x="1498488" y="899791"/>
                  </a:lnTo>
                  <a:lnTo>
                    <a:pt x="1486658" y="899291"/>
                  </a:lnTo>
                  <a:lnTo>
                    <a:pt x="1485172" y="896904"/>
                  </a:lnTo>
                  <a:lnTo>
                    <a:pt x="1480657" y="900624"/>
                  </a:lnTo>
                  <a:lnTo>
                    <a:pt x="1475342" y="901957"/>
                  </a:lnTo>
                  <a:lnTo>
                    <a:pt x="1473685" y="897348"/>
                  </a:lnTo>
                  <a:lnTo>
                    <a:pt x="1469341" y="896404"/>
                  </a:lnTo>
                  <a:lnTo>
                    <a:pt x="1461912" y="899236"/>
                  </a:lnTo>
                  <a:lnTo>
                    <a:pt x="1457683" y="902234"/>
                  </a:lnTo>
                  <a:lnTo>
                    <a:pt x="1448481" y="903178"/>
                  </a:lnTo>
                  <a:lnTo>
                    <a:pt x="1449453" y="901124"/>
                  </a:lnTo>
                  <a:lnTo>
                    <a:pt x="1440823" y="901957"/>
                  </a:lnTo>
                  <a:lnTo>
                    <a:pt x="1438423" y="899625"/>
                  </a:lnTo>
                  <a:lnTo>
                    <a:pt x="1429507" y="895626"/>
                  </a:lnTo>
                  <a:lnTo>
                    <a:pt x="1428764" y="900680"/>
                  </a:lnTo>
                  <a:lnTo>
                    <a:pt x="1422249" y="901846"/>
                  </a:lnTo>
                  <a:lnTo>
                    <a:pt x="1420878" y="903234"/>
                  </a:lnTo>
                  <a:lnTo>
                    <a:pt x="1424021" y="906288"/>
                  </a:lnTo>
                  <a:lnTo>
                    <a:pt x="1426764" y="911952"/>
                  </a:lnTo>
                  <a:lnTo>
                    <a:pt x="1427850" y="917394"/>
                  </a:lnTo>
                  <a:lnTo>
                    <a:pt x="1431736" y="923724"/>
                  </a:lnTo>
                  <a:lnTo>
                    <a:pt x="1431736" y="923724"/>
                  </a:lnTo>
                  <a:lnTo>
                    <a:pt x="1432079" y="924113"/>
                  </a:lnTo>
                  <a:lnTo>
                    <a:pt x="1432079" y="924113"/>
                  </a:lnTo>
                  <a:lnTo>
                    <a:pt x="1435908" y="928222"/>
                  </a:lnTo>
                  <a:lnTo>
                    <a:pt x="1438880" y="928222"/>
                  </a:lnTo>
                  <a:lnTo>
                    <a:pt x="1440423" y="931109"/>
                  </a:lnTo>
                  <a:lnTo>
                    <a:pt x="1438480" y="933386"/>
                  </a:lnTo>
                  <a:lnTo>
                    <a:pt x="1429164" y="936274"/>
                  </a:lnTo>
                  <a:lnTo>
                    <a:pt x="1422992" y="936551"/>
                  </a:lnTo>
                  <a:lnTo>
                    <a:pt x="1419620" y="938328"/>
                  </a:lnTo>
                  <a:lnTo>
                    <a:pt x="1417849" y="934996"/>
                  </a:lnTo>
                  <a:lnTo>
                    <a:pt x="1412705" y="934552"/>
                  </a:lnTo>
                  <a:lnTo>
                    <a:pt x="1408933" y="941216"/>
                  </a:lnTo>
                  <a:lnTo>
                    <a:pt x="1402589" y="940438"/>
                  </a:lnTo>
                  <a:lnTo>
                    <a:pt x="1397503" y="938606"/>
                  </a:lnTo>
                  <a:lnTo>
                    <a:pt x="1394588" y="940327"/>
                  </a:lnTo>
                  <a:lnTo>
                    <a:pt x="1392817" y="938495"/>
                  </a:lnTo>
                  <a:lnTo>
                    <a:pt x="1386930" y="938717"/>
                  </a:lnTo>
                  <a:lnTo>
                    <a:pt x="1383787" y="944492"/>
                  </a:lnTo>
                  <a:lnTo>
                    <a:pt x="1377900" y="943104"/>
                  </a:lnTo>
                  <a:lnTo>
                    <a:pt x="1375386" y="937329"/>
                  </a:lnTo>
                  <a:lnTo>
                    <a:pt x="1371442" y="936662"/>
                  </a:lnTo>
                  <a:lnTo>
                    <a:pt x="1368642" y="933664"/>
                  </a:lnTo>
                  <a:lnTo>
                    <a:pt x="1368013" y="928278"/>
                  </a:lnTo>
                  <a:lnTo>
                    <a:pt x="1361498" y="927667"/>
                  </a:lnTo>
                  <a:lnTo>
                    <a:pt x="1359498" y="923280"/>
                  </a:lnTo>
                  <a:lnTo>
                    <a:pt x="1355726" y="923447"/>
                  </a:lnTo>
                  <a:lnTo>
                    <a:pt x="1351211" y="920281"/>
                  </a:lnTo>
                  <a:lnTo>
                    <a:pt x="1345324" y="921947"/>
                  </a:lnTo>
                  <a:lnTo>
                    <a:pt x="1333494" y="919615"/>
                  </a:lnTo>
                  <a:lnTo>
                    <a:pt x="1333094" y="921725"/>
                  </a:lnTo>
                  <a:lnTo>
                    <a:pt x="1324636" y="922947"/>
                  </a:lnTo>
                  <a:lnTo>
                    <a:pt x="1321093" y="920892"/>
                  </a:lnTo>
                  <a:lnTo>
                    <a:pt x="1317835" y="921503"/>
                  </a:lnTo>
                  <a:lnTo>
                    <a:pt x="1315949" y="927889"/>
                  </a:lnTo>
                  <a:lnTo>
                    <a:pt x="1313434" y="930332"/>
                  </a:lnTo>
                  <a:lnTo>
                    <a:pt x="1313434" y="930332"/>
                  </a:lnTo>
                  <a:lnTo>
                    <a:pt x="1312520" y="932831"/>
                  </a:lnTo>
                  <a:lnTo>
                    <a:pt x="1313320" y="937662"/>
                  </a:lnTo>
                  <a:lnTo>
                    <a:pt x="1316521" y="944992"/>
                  </a:lnTo>
                  <a:lnTo>
                    <a:pt x="1319149" y="946713"/>
                  </a:lnTo>
                  <a:lnTo>
                    <a:pt x="1318635" y="950323"/>
                  </a:lnTo>
                  <a:lnTo>
                    <a:pt x="1320921" y="957042"/>
                  </a:lnTo>
                  <a:lnTo>
                    <a:pt x="1317607" y="959762"/>
                  </a:lnTo>
                  <a:lnTo>
                    <a:pt x="1314463" y="959651"/>
                  </a:lnTo>
                  <a:lnTo>
                    <a:pt x="1312749" y="963205"/>
                  </a:lnTo>
                  <a:lnTo>
                    <a:pt x="1309948" y="964482"/>
                  </a:lnTo>
                  <a:lnTo>
                    <a:pt x="1308577" y="967703"/>
                  </a:lnTo>
                  <a:lnTo>
                    <a:pt x="1311263" y="972368"/>
                  </a:lnTo>
                  <a:lnTo>
                    <a:pt x="1306462" y="971313"/>
                  </a:lnTo>
                  <a:lnTo>
                    <a:pt x="1296690" y="978587"/>
                  </a:lnTo>
                  <a:lnTo>
                    <a:pt x="1299204" y="979808"/>
                  </a:lnTo>
                  <a:lnTo>
                    <a:pt x="1298575" y="985472"/>
                  </a:lnTo>
                  <a:lnTo>
                    <a:pt x="1309777" y="983918"/>
                  </a:lnTo>
                  <a:lnTo>
                    <a:pt x="1315263" y="986139"/>
                  </a:lnTo>
                  <a:lnTo>
                    <a:pt x="1315206" y="987694"/>
                  </a:lnTo>
                  <a:lnTo>
                    <a:pt x="1319378" y="988804"/>
                  </a:lnTo>
                  <a:lnTo>
                    <a:pt x="1324236" y="992636"/>
                  </a:lnTo>
                  <a:lnTo>
                    <a:pt x="1326750" y="999688"/>
                  </a:lnTo>
                  <a:lnTo>
                    <a:pt x="1334123" y="1002187"/>
                  </a:lnTo>
                  <a:lnTo>
                    <a:pt x="1331666" y="1005740"/>
                  </a:lnTo>
                  <a:lnTo>
                    <a:pt x="1332980" y="1010016"/>
                  </a:lnTo>
                  <a:lnTo>
                    <a:pt x="1330865" y="1014903"/>
                  </a:lnTo>
                  <a:lnTo>
                    <a:pt x="1328122" y="1016291"/>
                  </a:lnTo>
                  <a:lnTo>
                    <a:pt x="1326350" y="1014458"/>
                  </a:lnTo>
                  <a:lnTo>
                    <a:pt x="1322236" y="1015180"/>
                  </a:lnTo>
                  <a:lnTo>
                    <a:pt x="1321093" y="1012126"/>
                  </a:lnTo>
                  <a:lnTo>
                    <a:pt x="1316406" y="1010849"/>
                  </a:lnTo>
                  <a:lnTo>
                    <a:pt x="1313606" y="1016902"/>
                  </a:lnTo>
                  <a:lnTo>
                    <a:pt x="1316921" y="1015125"/>
                  </a:lnTo>
                  <a:lnTo>
                    <a:pt x="1319321" y="1017846"/>
                  </a:lnTo>
                  <a:lnTo>
                    <a:pt x="1321836" y="1026841"/>
                  </a:lnTo>
                  <a:lnTo>
                    <a:pt x="1319550" y="1031339"/>
                  </a:lnTo>
                  <a:lnTo>
                    <a:pt x="1314120" y="1031839"/>
                  </a:lnTo>
                  <a:lnTo>
                    <a:pt x="1314463" y="1037281"/>
                  </a:lnTo>
                  <a:lnTo>
                    <a:pt x="1311320" y="1040890"/>
                  </a:lnTo>
                  <a:lnTo>
                    <a:pt x="1311548" y="1046887"/>
                  </a:lnTo>
                  <a:lnTo>
                    <a:pt x="1305662" y="1053773"/>
                  </a:lnTo>
                  <a:lnTo>
                    <a:pt x="1307262" y="1058549"/>
                  </a:lnTo>
                  <a:lnTo>
                    <a:pt x="1311663" y="1057493"/>
                  </a:lnTo>
                  <a:lnTo>
                    <a:pt x="1313149" y="1062102"/>
                  </a:lnTo>
                  <a:lnTo>
                    <a:pt x="1310406" y="1067100"/>
                  </a:lnTo>
                  <a:lnTo>
                    <a:pt x="1312863" y="1070654"/>
                  </a:lnTo>
                  <a:lnTo>
                    <a:pt x="1312349" y="1076318"/>
                  </a:lnTo>
                  <a:lnTo>
                    <a:pt x="1317149" y="1077651"/>
                  </a:lnTo>
                  <a:lnTo>
                    <a:pt x="1320978" y="1084758"/>
                  </a:lnTo>
                  <a:lnTo>
                    <a:pt x="1321436" y="1090922"/>
                  </a:lnTo>
                  <a:lnTo>
                    <a:pt x="1317664" y="1097974"/>
                  </a:lnTo>
                  <a:lnTo>
                    <a:pt x="1309948" y="1095753"/>
                  </a:lnTo>
                  <a:lnTo>
                    <a:pt x="1309034" y="1086813"/>
                  </a:lnTo>
                  <a:lnTo>
                    <a:pt x="1303262" y="1086924"/>
                  </a:lnTo>
                  <a:lnTo>
                    <a:pt x="1300176" y="1089700"/>
                  </a:lnTo>
                  <a:lnTo>
                    <a:pt x="1295718" y="1087757"/>
                  </a:lnTo>
                  <a:lnTo>
                    <a:pt x="1289603" y="1092255"/>
                  </a:lnTo>
                  <a:lnTo>
                    <a:pt x="1284916" y="1094198"/>
                  </a:lnTo>
                  <a:lnTo>
                    <a:pt x="1277601" y="1091644"/>
                  </a:lnTo>
                  <a:lnTo>
                    <a:pt x="1278458" y="1087979"/>
                  </a:lnTo>
                  <a:lnTo>
                    <a:pt x="1275601" y="1086368"/>
                  </a:lnTo>
                  <a:lnTo>
                    <a:pt x="1271943" y="1087146"/>
                  </a:lnTo>
                  <a:lnTo>
                    <a:pt x="1264914" y="1086813"/>
                  </a:lnTo>
                  <a:lnTo>
                    <a:pt x="1261999" y="1091533"/>
                  </a:lnTo>
                  <a:lnTo>
                    <a:pt x="1258513" y="1093143"/>
                  </a:lnTo>
                  <a:lnTo>
                    <a:pt x="1255598" y="1098141"/>
                  </a:lnTo>
                  <a:lnTo>
                    <a:pt x="1252912" y="1100529"/>
                  </a:lnTo>
                  <a:lnTo>
                    <a:pt x="1251883" y="1104749"/>
                  </a:lnTo>
                  <a:lnTo>
                    <a:pt x="1252512" y="1109302"/>
                  </a:lnTo>
                  <a:lnTo>
                    <a:pt x="1251541" y="1112745"/>
                  </a:lnTo>
                  <a:lnTo>
                    <a:pt x="1240625" y="1112412"/>
                  </a:lnTo>
                  <a:lnTo>
                    <a:pt x="1244854" y="1118409"/>
                  </a:lnTo>
                  <a:lnTo>
                    <a:pt x="1244625" y="1122518"/>
                  </a:lnTo>
                  <a:lnTo>
                    <a:pt x="1248226" y="1124017"/>
                  </a:lnTo>
                  <a:lnTo>
                    <a:pt x="1248912" y="1126238"/>
                  </a:lnTo>
                  <a:lnTo>
                    <a:pt x="1254798" y="1128904"/>
                  </a:lnTo>
                  <a:lnTo>
                    <a:pt x="1259884" y="1128515"/>
                  </a:lnTo>
                  <a:lnTo>
                    <a:pt x="1264342" y="1132235"/>
                  </a:lnTo>
                  <a:lnTo>
                    <a:pt x="1264628" y="1137788"/>
                  </a:lnTo>
                  <a:lnTo>
                    <a:pt x="1261199" y="1135123"/>
                  </a:lnTo>
                  <a:lnTo>
                    <a:pt x="1257999" y="1138621"/>
                  </a:lnTo>
                  <a:lnTo>
                    <a:pt x="1260456" y="1138510"/>
                  </a:lnTo>
                  <a:lnTo>
                    <a:pt x="1261485" y="1142453"/>
                  </a:lnTo>
                  <a:lnTo>
                    <a:pt x="1259656" y="1147561"/>
                  </a:lnTo>
                  <a:lnTo>
                    <a:pt x="1260742" y="1150171"/>
                  </a:lnTo>
                  <a:lnTo>
                    <a:pt x="1259884" y="1155558"/>
                  </a:lnTo>
                  <a:lnTo>
                    <a:pt x="1254741" y="1161610"/>
                  </a:lnTo>
                  <a:lnTo>
                    <a:pt x="1251483" y="1160333"/>
                  </a:lnTo>
                  <a:lnTo>
                    <a:pt x="1243025" y="1165331"/>
                  </a:lnTo>
                  <a:lnTo>
                    <a:pt x="1235710" y="1166441"/>
                  </a:lnTo>
                  <a:lnTo>
                    <a:pt x="1233995" y="1168218"/>
                  </a:lnTo>
                  <a:lnTo>
                    <a:pt x="1229538" y="1168496"/>
                  </a:lnTo>
                  <a:lnTo>
                    <a:pt x="1227251" y="1165164"/>
                  </a:lnTo>
                  <a:lnTo>
                    <a:pt x="1223765" y="1163831"/>
                  </a:lnTo>
                  <a:lnTo>
                    <a:pt x="1221079" y="1164609"/>
                  </a:lnTo>
                  <a:lnTo>
                    <a:pt x="1218164" y="1162610"/>
                  </a:lnTo>
                  <a:lnTo>
                    <a:pt x="1213192" y="1163498"/>
                  </a:lnTo>
                  <a:lnTo>
                    <a:pt x="1212621" y="1167496"/>
                  </a:lnTo>
                  <a:lnTo>
                    <a:pt x="1210106" y="1168551"/>
                  </a:lnTo>
                  <a:lnTo>
                    <a:pt x="1211535" y="1171383"/>
                  </a:lnTo>
                  <a:lnTo>
                    <a:pt x="1211535" y="1171383"/>
                  </a:lnTo>
                  <a:lnTo>
                    <a:pt x="1214450" y="1178713"/>
                  </a:lnTo>
                  <a:lnTo>
                    <a:pt x="1216907" y="1180601"/>
                  </a:lnTo>
                  <a:lnTo>
                    <a:pt x="1216393" y="1184377"/>
                  </a:lnTo>
                  <a:lnTo>
                    <a:pt x="1208963" y="1186598"/>
                  </a:lnTo>
                  <a:lnTo>
                    <a:pt x="1206963" y="1189930"/>
                  </a:lnTo>
                  <a:lnTo>
                    <a:pt x="1202391" y="1192762"/>
                  </a:lnTo>
                  <a:lnTo>
                    <a:pt x="1199191" y="1193262"/>
                  </a:lnTo>
                  <a:lnTo>
                    <a:pt x="1195133" y="1191707"/>
                  </a:lnTo>
                  <a:lnTo>
                    <a:pt x="1194733" y="1194983"/>
                  </a:lnTo>
                  <a:lnTo>
                    <a:pt x="1191932" y="1197093"/>
                  </a:lnTo>
                  <a:lnTo>
                    <a:pt x="1185074" y="1199703"/>
                  </a:lnTo>
                  <a:lnTo>
                    <a:pt x="1182103" y="1194928"/>
                  </a:lnTo>
                  <a:lnTo>
                    <a:pt x="1177245" y="1193484"/>
                  </a:lnTo>
                  <a:lnTo>
                    <a:pt x="1167815" y="1198204"/>
                  </a:lnTo>
                  <a:lnTo>
                    <a:pt x="1163814" y="1198926"/>
                  </a:lnTo>
                  <a:lnTo>
                    <a:pt x="1160442" y="1193095"/>
                  </a:lnTo>
                  <a:lnTo>
                    <a:pt x="1158099" y="1192096"/>
                  </a:lnTo>
                  <a:lnTo>
                    <a:pt x="1155813" y="1194261"/>
                  </a:lnTo>
                  <a:lnTo>
                    <a:pt x="1150612" y="1195150"/>
                  </a:lnTo>
                  <a:lnTo>
                    <a:pt x="1146612" y="1190929"/>
                  </a:lnTo>
                  <a:lnTo>
                    <a:pt x="1141640" y="1192207"/>
                  </a:lnTo>
                  <a:lnTo>
                    <a:pt x="1136954" y="1188486"/>
                  </a:lnTo>
                  <a:lnTo>
                    <a:pt x="1136039" y="1185543"/>
                  </a:lnTo>
                  <a:lnTo>
                    <a:pt x="1130838" y="1184877"/>
                  </a:lnTo>
                  <a:lnTo>
                    <a:pt x="1129467" y="1182100"/>
                  </a:lnTo>
                  <a:lnTo>
                    <a:pt x="1124552" y="1182656"/>
                  </a:lnTo>
                  <a:lnTo>
                    <a:pt x="1115751" y="1174493"/>
                  </a:lnTo>
                  <a:lnTo>
                    <a:pt x="1109293" y="1173049"/>
                  </a:lnTo>
                  <a:lnTo>
                    <a:pt x="1107692" y="1165664"/>
                  </a:lnTo>
                  <a:lnTo>
                    <a:pt x="1108721" y="1161222"/>
                  </a:lnTo>
                  <a:lnTo>
                    <a:pt x="1114036" y="1161499"/>
                  </a:lnTo>
                  <a:lnTo>
                    <a:pt x="1117065" y="1160055"/>
                  </a:lnTo>
                  <a:lnTo>
                    <a:pt x="1117580" y="1155502"/>
                  </a:lnTo>
                  <a:lnTo>
                    <a:pt x="1121523" y="1153669"/>
                  </a:lnTo>
                  <a:lnTo>
                    <a:pt x="1118322" y="1150949"/>
                  </a:lnTo>
                  <a:lnTo>
                    <a:pt x="1113293" y="1150671"/>
                  </a:lnTo>
                  <a:lnTo>
                    <a:pt x="1117065" y="1142786"/>
                  </a:lnTo>
                  <a:lnTo>
                    <a:pt x="1114550" y="1137288"/>
                  </a:lnTo>
                  <a:lnTo>
                    <a:pt x="1112436" y="1130070"/>
                  </a:lnTo>
                  <a:lnTo>
                    <a:pt x="1112036" y="1125072"/>
                  </a:lnTo>
                  <a:lnTo>
                    <a:pt x="1110150" y="1121130"/>
                  </a:lnTo>
                  <a:lnTo>
                    <a:pt x="1112950" y="1119908"/>
                  </a:lnTo>
                  <a:lnTo>
                    <a:pt x="1117808" y="1121796"/>
                  </a:lnTo>
                  <a:lnTo>
                    <a:pt x="1120951" y="1118631"/>
                  </a:lnTo>
                  <a:lnTo>
                    <a:pt x="1116665" y="1116632"/>
                  </a:lnTo>
                  <a:lnTo>
                    <a:pt x="1109121" y="1117576"/>
                  </a:lnTo>
                  <a:lnTo>
                    <a:pt x="1107235" y="1111468"/>
                  </a:lnTo>
                  <a:lnTo>
                    <a:pt x="1102435" y="1110024"/>
                  </a:lnTo>
                  <a:lnTo>
                    <a:pt x="1101749" y="1105304"/>
                  </a:lnTo>
                  <a:lnTo>
                    <a:pt x="1098720" y="1102416"/>
                  </a:lnTo>
                  <a:lnTo>
                    <a:pt x="1096377" y="1094642"/>
                  </a:lnTo>
                  <a:lnTo>
                    <a:pt x="1098377" y="1088312"/>
                  </a:lnTo>
                  <a:lnTo>
                    <a:pt x="1091576" y="1081204"/>
                  </a:lnTo>
                  <a:lnTo>
                    <a:pt x="1086261" y="1078650"/>
                  </a:lnTo>
                  <a:lnTo>
                    <a:pt x="1080146" y="1080371"/>
                  </a:lnTo>
                  <a:lnTo>
                    <a:pt x="1069116" y="1079094"/>
                  </a:lnTo>
                  <a:lnTo>
                    <a:pt x="1061400" y="1081704"/>
                  </a:lnTo>
                  <a:lnTo>
                    <a:pt x="1053285" y="1077817"/>
                  </a:lnTo>
                  <a:lnTo>
                    <a:pt x="1051170" y="1078705"/>
                  </a:lnTo>
                  <a:lnTo>
                    <a:pt x="1049113" y="1076151"/>
                  </a:lnTo>
                  <a:lnTo>
                    <a:pt x="1044255" y="1075318"/>
                  </a:lnTo>
                  <a:lnTo>
                    <a:pt x="1041512" y="1077151"/>
                  </a:lnTo>
                  <a:lnTo>
                    <a:pt x="1040426" y="1080316"/>
                  </a:lnTo>
                  <a:lnTo>
                    <a:pt x="1037454" y="1079539"/>
                  </a:lnTo>
                  <a:lnTo>
                    <a:pt x="1039798" y="1074930"/>
                  </a:lnTo>
                  <a:lnTo>
                    <a:pt x="1037283" y="1065157"/>
                  </a:lnTo>
                  <a:lnTo>
                    <a:pt x="1032311" y="1065712"/>
                  </a:lnTo>
                  <a:lnTo>
                    <a:pt x="1029510" y="1071209"/>
                  </a:lnTo>
                  <a:lnTo>
                    <a:pt x="1022081" y="1072264"/>
                  </a:lnTo>
                  <a:lnTo>
                    <a:pt x="1015051" y="1068821"/>
                  </a:lnTo>
                  <a:lnTo>
                    <a:pt x="1015623" y="1065712"/>
                  </a:lnTo>
                  <a:lnTo>
                    <a:pt x="1012365" y="1064379"/>
                  </a:lnTo>
                  <a:lnTo>
                    <a:pt x="1010365" y="1066545"/>
                  </a:lnTo>
                  <a:lnTo>
                    <a:pt x="1004536" y="1065323"/>
                  </a:lnTo>
                  <a:lnTo>
                    <a:pt x="1003450" y="1063824"/>
                  </a:lnTo>
                  <a:lnTo>
                    <a:pt x="1006021" y="1054717"/>
                  </a:lnTo>
                  <a:lnTo>
                    <a:pt x="1004479" y="1051496"/>
                  </a:lnTo>
                  <a:lnTo>
                    <a:pt x="1001392" y="1051219"/>
                  </a:lnTo>
                  <a:lnTo>
                    <a:pt x="1000364" y="1048831"/>
                  </a:lnTo>
                  <a:lnTo>
                    <a:pt x="1003793" y="1043722"/>
                  </a:lnTo>
                  <a:lnTo>
                    <a:pt x="1002878" y="1039502"/>
                  </a:lnTo>
                  <a:lnTo>
                    <a:pt x="1000306" y="1039724"/>
                  </a:lnTo>
                  <a:lnTo>
                    <a:pt x="1001221" y="1036226"/>
                  </a:lnTo>
                  <a:lnTo>
                    <a:pt x="1005793" y="1034671"/>
                  </a:lnTo>
                  <a:lnTo>
                    <a:pt x="1000478" y="1031006"/>
                  </a:lnTo>
                  <a:lnTo>
                    <a:pt x="1000706" y="1025453"/>
                  </a:lnTo>
                  <a:lnTo>
                    <a:pt x="998478" y="1023232"/>
                  </a:lnTo>
                  <a:lnTo>
                    <a:pt x="994020" y="1021733"/>
                  </a:lnTo>
                  <a:lnTo>
                    <a:pt x="989734" y="1022899"/>
                  </a:lnTo>
                  <a:lnTo>
                    <a:pt x="986705" y="1020567"/>
                  </a:lnTo>
                  <a:lnTo>
                    <a:pt x="987105" y="1015291"/>
                  </a:lnTo>
                  <a:lnTo>
                    <a:pt x="984476" y="1010849"/>
                  </a:lnTo>
                  <a:lnTo>
                    <a:pt x="980990" y="1008517"/>
                  </a:lnTo>
                  <a:lnTo>
                    <a:pt x="976189" y="1009850"/>
                  </a:lnTo>
                  <a:lnTo>
                    <a:pt x="975903" y="1013237"/>
                  </a:lnTo>
                  <a:lnTo>
                    <a:pt x="970474" y="1013015"/>
                  </a:lnTo>
                  <a:lnTo>
                    <a:pt x="968759" y="1017068"/>
                  </a:lnTo>
                  <a:lnTo>
                    <a:pt x="964016" y="1017180"/>
                  </a:lnTo>
                  <a:lnTo>
                    <a:pt x="960872" y="1021344"/>
                  </a:lnTo>
                  <a:lnTo>
                    <a:pt x="958015" y="1022010"/>
                  </a:lnTo>
                  <a:lnTo>
                    <a:pt x="956815" y="1025009"/>
                  </a:lnTo>
                  <a:lnTo>
                    <a:pt x="951957" y="1027064"/>
                  </a:lnTo>
                  <a:lnTo>
                    <a:pt x="957272" y="1030895"/>
                  </a:lnTo>
                  <a:lnTo>
                    <a:pt x="956643" y="1034615"/>
                  </a:lnTo>
                  <a:lnTo>
                    <a:pt x="953557" y="1032450"/>
                  </a:lnTo>
                  <a:lnTo>
                    <a:pt x="943899" y="1033949"/>
                  </a:lnTo>
                  <a:lnTo>
                    <a:pt x="940127" y="1035448"/>
                  </a:lnTo>
                  <a:lnTo>
                    <a:pt x="936984" y="1033838"/>
                  </a:lnTo>
                  <a:lnTo>
                    <a:pt x="934126" y="1039891"/>
                  </a:lnTo>
                  <a:lnTo>
                    <a:pt x="932812" y="1046776"/>
                  </a:lnTo>
                  <a:lnTo>
                    <a:pt x="928468" y="1046998"/>
                  </a:lnTo>
                  <a:lnTo>
                    <a:pt x="925725" y="1044278"/>
                  </a:lnTo>
                  <a:lnTo>
                    <a:pt x="923039" y="1046110"/>
                  </a:lnTo>
                  <a:lnTo>
                    <a:pt x="919496" y="1045110"/>
                  </a:lnTo>
                  <a:lnTo>
                    <a:pt x="917381" y="1047720"/>
                  </a:lnTo>
                  <a:lnTo>
                    <a:pt x="912009" y="1045499"/>
                  </a:lnTo>
                  <a:lnTo>
                    <a:pt x="909037" y="1047498"/>
                  </a:lnTo>
                  <a:lnTo>
                    <a:pt x="919896" y="1059104"/>
                  </a:lnTo>
                  <a:lnTo>
                    <a:pt x="920639" y="1063602"/>
                  </a:lnTo>
                  <a:lnTo>
                    <a:pt x="918981" y="1067433"/>
                  </a:lnTo>
                  <a:lnTo>
                    <a:pt x="923896" y="1067766"/>
                  </a:lnTo>
                  <a:lnTo>
                    <a:pt x="926525" y="1071043"/>
                  </a:lnTo>
                  <a:lnTo>
                    <a:pt x="922810" y="1074985"/>
                  </a:lnTo>
                  <a:lnTo>
                    <a:pt x="928182" y="1074263"/>
                  </a:lnTo>
                  <a:lnTo>
                    <a:pt x="925668" y="1080982"/>
                  </a:lnTo>
                  <a:lnTo>
                    <a:pt x="928583" y="1087646"/>
                  </a:lnTo>
                  <a:lnTo>
                    <a:pt x="937270" y="1091088"/>
                  </a:lnTo>
                  <a:lnTo>
                    <a:pt x="940756" y="1094587"/>
                  </a:lnTo>
                  <a:lnTo>
                    <a:pt x="937841" y="1095808"/>
                  </a:lnTo>
                  <a:lnTo>
                    <a:pt x="939212" y="1099251"/>
                  </a:lnTo>
                  <a:lnTo>
                    <a:pt x="939327" y="1105026"/>
                  </a:lnTo>
                  <a:lnTo>
                    <a:pt x="937955" y="1104415"/>
                  </a:lnTo>
                  <a:lnTo>
                    <a:pt x="932869" y="1110024"/>
                  </a:lnTo>
                  <a:lnTo>
                    <a:pt x="930640" y="1109135"/>
                  </a:lnTo>
                  <a:lnTo>
                    <a:pt x="925211" y="1110746"/>
                  </a:lnTo>
                  <a:lnTo>
                    <a:pt x="923896" y="1108969"/>
                  </a:lnTo>
                  <a:lnTo>
                    <a:pt x="920353" y="1109469"/>
                  </a:lnTo>
                  <a:lnTo>
                    <a:pt x="916638" y="1116132"/>
                  </a:lnTo>
                  <a:lnTo>
                    <a:pt x="914238" y="1117520"/>
                  </a:lnTo>
                  <a:lnTo>
                    <a:pt x="916581" y="1127405"/>
                  </a:lnTo>
                  <a:lnTo>
                    <a:pt x="915038" y="1130125"/>
                  </a:lnTo>
                  <a:lnTo>
                    <a:pt x="911266" y="1127960"/>
                  </a:lnTo>
                  <a:lnTo>
                    <a:pt x="909837" y="1124517"/>
                  </a:lnTo>
                  <a:lnTo>
                    <a:pt x="907265" y="1122907"/>
                  </a:lnTo>
                  <a:lnTo>
                    <a:pt x="904694" y="1129681"/>
                  </a:lnTo>
                  <a:lnTo>
                    <a:pt x="904694" y="1132180"/>
                  </a:lnTo>
                  <a:lnTo>
                    <a:pt x="901493" y="1133846"/>
                  </a:lnTo>
                  <a:lnTo>
                    <a:pt x="895835" y="1132735"/>
                  </a:lnTo>
                  <a:lnTo>
                    <a:pt x="890406" y="1134179"/>
                  </a:lnTo>
                  <a:lnTo>
                    <a:pt x="889149" y="1137844"/>
                  </a:lnTo>
                  <a:lnTo>
                    <a:pt x="885948" y="1139843"/>
                  </a:lnTo>
                  <a:lnTo>
                    <a:pt x="883948" y="1143452"/>
                  </a:lnTo>
                  <a:lnTo>
                    <a:pt x="880233" y="1141675"/>
                  </a:lnTo>
                  <a:lnTo>
                    <a:pt x="881719" y="1134401"/>
                  </a:lnTo>
                  <a:lnTo>
                    <a:pt x="880633" y="1131180"/>
                  </a:lnTo>
                  <a:lnTo>
                    <a:pt x="875090" y="1127293"/>
                  </a:lnTo>
                  <a:lnTo>
                    <a:pt x="875032" y="1125072"/>
                  </a:lnTo>
                  <a:lnTo>
                    <a:pt x="885034" y="1120019"/>
                  </a:lnTo>
                  <a:lnTo>
                    <a:pt x="885948" y="1112300"/>
                  </a:lnTo>
                  <a:lnTo>
                    <a:pt x="888577" y="1107636"/>
                  </a:lnTo>
                  <a:lnTo>
                    <a:pt x="891435" y="1105748"/>
                  </a:lnTo>
                  <a:lnTo>
                    <a:pt x="887720" y="1101417"/>
                  </a:lnTo>
                  <a:lnTo>
                    <a:pt x="887777" y="1095031"/>
                  </a:lnTo>
                  <a:lnTo>
                    <a:pt x="885662" y="1090700"/>
                  </a:lnTo>
                  <a:lnTo>
                    <a:pt x="881948" y="1087979"/>
                  </a:lnTo>
                  <a:lnTo>
                    <a:pt x="880747" y="1093309"/>
                  </a:lnTo>
                  <a:lnTo>
                    <a:pt x="876290" y="1093087"/>
                  </a:lnTo>
                  <a:lnTo>
                    <a:pt x="874975" y="1095086"/>
                  </a:lnTo>
                  <a:lnTo>
                    <a:pt x="873089" y="1098807"/>
                  </a:lnTo>
                  <a:lnTo>
                    <a:pt x="870289" y="1099973"/>
                  </a:lnTo>
                  <a:lnTo>
                    <a:pt x="861373" y="1099140"/>
                  </a:lnTo>
                  <a:lnTo>
                    <a:pt x="860402" y="1092144"/>
                  </a:lnTo>
                  <a:lnTo>
                    <a:pt x="860859" y="1088423"/>
                  </a:lnTo>
                  <a:lnTo>
                    <a:pt x="857944" y="1083203"/>
                  </a:lnTo>
                  <a:lnTo>
                    <a:pt x="857830" y="1079983"/>
                  </a:lnTo>
                  <a:lnTo>
                    <a:pt x="850172" y="1076817"/>
                  </a:lnTo>
                  <a:lnTo>
                    <a:pt x="843371" y="1079316"/>
                  </a:lnTo>
                  <a:lnTo>
                    <a:pt x="843028" y="1082093"/>
                  </a:lnTo>
                  <a:lnTo>
                    <a:pt x="839371" y="1083259"/>
                  </a:lnTo>
                  <a:lnTo>
                    <a:pt x="831712" y="1081815"/>
                  </a:lnTo>
                  <a:lnTo>
                    <a:pt x="825597" y="1078705"/>
                  </a:lnTo>
                  <a:lnTo>
                    <a:pt x="823826" y="1080482"/>
                  </a:lnTo>
                  <a:lnTo>
                    <a:pt x="819082" y="1081593"/>
                  </a:lnTo>
                  <a:lnTo>
                    <a:pt x="820053" y="1078761"/>
                  </a:lnTo>
                  <a:lnTo>
                    <a:pt x="818739" y="1074930"/>
                  </a:lnTo>
                  <a:lnTo>
                    <a:pt x="820911" y="1072542"/>
                  </a:lnTo>
                  <a:lnTo>
                    <a:pt x="821311" y="1066878"/>
                  </a:lnTo>
                  <a:lnTo>
                    <a:pt x="817825" y="1063380"/>
                  </a:lnTo>
                  <a:lnTo>
                    <a:pt x="817882" y="1060992"/>
                  </a:lnTo>
                  <a:lnTo>
                    <a:pt x="808681" y="1058882"/>
                  </a:lnTo>
                  <a:lnTo>
                    <a:pt x="805766" y="1055217"/>
                  </a:lnTo>
                  <a:lnTo>
                    <a:pt x="803137" y="1055716"/>
                  </a:lnTo>
                  <a:lnTo>
                    <a:pt x="800451" y="1049553"/>
                  </a:lnTo>
                  <a:lnTo>
                    <a:pt x="796907" y="1046388"/>
                  </a:lnTo>
                  <a:lnTo>
                    <a:pt x="797593" y="1044722"/>
                  </a:lnTo>
                  <a:lnTo>
                    <a:pt x="792564" y="1039502"/>
                  </a:lnTo>
                  <a:lnTo>
                    <a:pt x="791593" y="1034227"/>
                  </a:lnTo>
                  <a:lnTo>
                    <a:pt x="789592" y="1033560"/>
                  </a:lnTo>
                  <a:lnTo>
                    <a:pt x="785649" y="1026175"/>
                  </a:lnTo>
                  <a:lnTo>
                    <a:pt x="781763" y="1023565"/>
                  </a:lnTo>
                  <a:lnTo>
                    <a:pt x="785935" y="1015902"/>
                  </a:lnTo>
                  <a:lnTo>
                    <a:pt x="784906" y="1014458"/>
                  </a:lnTo>
                  <a:lnTo>
                    <a:pt x="787078" y="1008017"/>
                  </a:lnTo>
                  <a:lnTo>
                    <a:pt x="791421" y="1006296"/>
                  </a:lnTo>
                  <a:lnTo>
                    <a:pt x="793879" y="1001520"/>
                  </a:lnTo>
                  <a:lnTo>
                    <a:pt x="799079" y="1000576"/>
                  </a:lnTo>
                  <a:lnTo>
                    <a:pt x="802394" y="1001576"/>
                  </a:lnTo>
                  <a:lnTo>
                    <a:pt x="808681" y="1007406"/>
                  </a:lnTo>
                  <a:lnTo>
                    <a:pt x="812738" y="1006685"/>
                  </a:lnTo>
                  <a:lnTo>
                    <a:pt x="820168" y="1007628"/>
                  </a:lnTo>
                  <a:lnTo>
                    <a:pt x="821597" y="1005851"/>
                  </a:lnTo>
                  <a:lnTo>
                    <a:pt x="825426" y="1007129"/>
                  </a:lnTo>
                  <a:lnTo>
                    <a:pt x="824854" y="1010127"/>
                  </a:lnTo>
                  <a:lnTo>
                    <a:pt x="828569" y="1012348"/>
                  </a:lnTo>
                  <a:lnTo>
                    <a:pt x="833827" y="1013514"/>
                  </a:lnTo>
                  <a:lnTo>
                    <a:pt x="833998" y="1016180"/>
                  </a:lnTo>
                  <a:lnTo>
                    <a:pt x="837942" y="1015791"/>
                  </a:lnTo>
                  <a:lnTo>
                    <a:pt x="842399" y="1018068"/>
                  </a:lnTo>
                  <a:lnTo>
                    <a:pt x="848343" y="1019067"/>
                  </a:lnTo>
                  <a:lnTo>
                    <a:pt x="849315" y="1021677"/>
                  </a:lnTo>
                  <a:lnTo>
                    <a:pt x="853601" y="1019845"/>
                  </a:lnTo>
                  <a:lnTo>
                    <a:pt x="861202" y="1023565"/>
                  </a:lnTo>
                  <a:lnTo>
                    <a:pt x="866174" y="1031228"/>
                  </a:lnTo>
                  <a:lnTo>
                    <a:pt x="868860" y="1030229"/>
                  </a:lnTo>
                  <a:lnTo>
                    <a:pt x="870289" y="1034282"/>
                  </a:lnTo>
                  <a:lnTo>
                    <a:pt x="871946" y="1034615"/>
                  </a:lnTo>
                  <a:lnTo>
                    <a:pt x="874518" y="1029840"/>
                  </a:lnTo>
                  <a:lnTo>
                    <a:pt x="876747" y="1028840"/>
                  </a:lnTo>
                  <a:lnTo>
                    <a:pt x="881262" y="1029674"/>
                  </a:lnTo>
                  <a:lnTo>
                    <a:pt x="882633" y="1026453"/>
                  </a:lnTo>
                  <a:lnTo>
                    <a:pt x="884748" y="1029007"/>
                  </a:lnTo>
                  <a:lnTo>
                    <a:pt x="886920" y="1028618"/>
                  </a:lnTo>
                  <a:lnTo>
                    <a:pt x="892235" y="1031339"/>
                  </a:lnTo>
                  <a:lnTo>
                    <a:pt x="893206" y="1024842"/>
                  </a:lnTo>
                  <a:lnTo>
                    <a:pt x="896692" y="1025453"/>
                  </a:lnTo>
                  <a:lnTo>
                    <a:pt x="899264" y="1022232"/>
                  </a:lnTo>
                  <a:lnTo>
                    <a:pt x="897664" y="1019123"/>
                  </a:lnTo>
                  <a:lnTo>
                    <a:pt x="902179" y="1018068"/>
                  </a:lnTo>
                  <a:lnTo>
                    <a:pt x="902693" y="1010683"/>
                  </a:lnTo>
                  <a:lnTo>
                    <a:pt x="910294" y="1013126"/>
                  </a:lnTo>
                  <a:lnTo>
                    <a:pt x="913723" y="1004019"/>
                  </a:lnTo>
                  <a:lnTo>
                    <a:pt x="918410" y="1005130"/>
                  </a:lnTo>
                  <a:lnTo>
                    <a:pt x="918410" y="1005130"/>
                  </a:lnTo>
                  <a:lnTo>
                    <a:pt x="920467" y="1003686"/>
                  </a:lnTo>
                  <a:lnTo>
                    <a:pt x="915495" y="997855"/>
                  </a:lnTo>
                  <a:lnTo>
                    <a:pt x="912123" y="992247"/>
                  </a:lnTo>
                  <a:lnTo>
                    <a:pt x="910866" y="986638"/>
                  </a:lnTo>
                  <a:lnTo>
                    <a:pt x="909380" y="987083"/>
                  </a:lnTo>
                  <a:lnTo>
                    <a:pt x="905036" y="983362"/>
                  </a:lnTo>
                  <a:lnTo>
                    <a:pt x="896578" y="983140"/>
                  </a:lnTo>
                  <a:lnTo>
                    <a:pt x="894007" y="981974"/>
                  </a:lnTo>
                  <a:lnTo>
                    <a:pt x="892349" y="978142"/>
                  </a:lnTo>
                  <a:lnTo>
                    <a:pt x="890349" y="977643"/>
                  </a:lnTo>
                  <a:lnTo>
                    <a:pt x="888977" y="973756"/>
                  </a:lnTo>
                  <a:lnTo>
                    <a:pt x="888749" y="964260"/>
                  </a:lnTo>
                  <a:lnTo>
                    <a:pt x="889263" y="949601"/>
                  </a:lnTo>
                  <a:lnTo>
                    <a:pt x="888691" y="945325"/>
                  </a:lnTo>
                  <a:lnTo>
                    <a:pt x="895092" y="942326"/>
                  </a:lnTo>
                  <a:lnTo>
                    <a:pt x="902750" y="943715"/>
                  </a:lnTo>
                  <a:lnTo>
                    <a:pt x="900865" y="941105"/>
                  </a:lnTo>
                  <a:lnTo>
                    <a:pt x="905208" y="932498"/>
                  </a:lnTo>
                  <a:lnTo>
                    <a:pt x="908809" y="929333"/>
                  </a:lnTo>
                  <a:lnTo>
                    <a:pt x="911037" y="929777"/>
                  </a:lnTo>
                  <a:lnTo>
                    <a:pt x="912752" y="927278"/>
                  </a:lnTo>
                  <a:lnTo>
                    <a:pt x="916009" y="927056"/>
                  </a:lnTo>
                  <a:lnTo>
                    <a:pt x="916638" y="924501"/>
                  </a:lnTo>
                  <a:lnTo>
                    <a:pt x="919838" y="925501"/>
                  </a:lnTo>
                  <a:lnTo>
                    <a:pt x="923839" y="922891"/>
                  </a:lnTo>
                  <a:lnTo>
                    <a:pt x="925211" y="916394"/>
                  </a:lnTo>
                  <a:lnTo>
                    <a:pt x="928583" y="912396"/>
                  </a:lnTo>
                  <a:lnTo>
                    <a:pt x="933897" y="910675"/>
                  </a:lnTo>
                  <a:lnTo>
                    <a:pt x="930354" y="904289"/>
                  </a:lnTo>
                  <a:lnTo>
                    <a:pt x="930754" y="901068"/>
                  </a:lnTo>
                  <a:lnTo>
                    <a:pt x="925382" y="898958"/>
                  </a:lnTo>
                  <a:lnTo>
                    <a:pt x="922467" y="896626"/>
                  </a:lnTo>
                  <a:lnTo>
                    <a:pt x="925325" y="895349"/>
                  </a:lnTo>
                  <a:lnTo>
                    <a:pt x="925896" y="892073"/>
                  </a:lnTo>
                  <a:lnTo>
                    <a:pt x="923096" y="889518"/>
                  </a:lnTo>
                  <a:lnTo>
                    <a:pt x="923667" y="882855"/>
                  </a:lnTo>
                  <a:lnTo>
                    <a:pt x="925611" y="881689"/>
                  </a:lnTo>
                  <a:lnTo>
                    <a:pt x="934298" y="884521"/>
                  </a:lnTo>
                  <a:lnTo>
                    <a:pt x="937955" y="881356"/>
                  </a:lnTo>
                  <a:lnTo>
                    <a:pt x="937041" y="879301"/>
                  </a:lnTo>
                  <a:lnTo>
                    <a:pt x="942699" y="869028"/>
                  </a:lnTo>
                  <a:lnTo>
                    <a:pt x="943099" y="864475"/>
                  </a:lnTo>
                  <a:lnTo>
                    <a:pt x="945728" y="865030"/>
                  </a:lnTo>
                  <a:lnTo>
                    <a:pt x="949385" y="868695"/>
                  </a:lnTo>
                  <a:lnTo>
                    <a:pt x="960930" y="870972"/>
                  </a:lnTo>
                  <a:lnTo>
                    <a:pt x="965388" y="874803"/>
                  </a:lnTo>
                  <a:lnTo>
                    <a:pt x="969045" y="871027"/>
                  </a:lnTo>
                  <a:lnTo>
                    <a:pt x="964073" y="871527"/>
                  </a:lnTo>
                  <a:lnTo>
                    <a:pt x="965673" y="869028"/>
                  </a:lnTo>
                  <a:lnTo>
                    <a:pt x="971445" y="867307"/>
                  </a:lnTo>
                  <a:lnTo>
                    <a:pt x="967216" y="861421"/>
                  </a:lnTo>
                  <a:lnTo>
                    <a:pt x="967331" y="856701"/>
                  </a:lnTo>
                  <a:lnTo>
                    <a:pt x="965445" y="856201"/>
                  </a:lnTo>
                  <a:lnTo>
                    <a:pt x="962073" y="850815"/>
                  </a:lnTo>
                  <a:lnTo>
                    <a:pt x="960073" y="843152"/>
                  </a:lnTo>
                  <a:lnTo>
                    <a:pt x="962759" y="838154"/>
                  </a:lnTo>
                  <a:lnTo>
                    <a:pt x="964987" y="837543"/>
                  </a:lnTo>
                  <a:lnTo>
                    <a:pt x="969445" y="832768"/>
                  </a:lnTo>
                  <a:lnTo>
                    <a:pt x="972246" y="834211"/>
                  </a:lnTo>
                  <a:lnTo>
                    <a:pt x="981218" y="834767"/>
                  </a:lnTo>
                  <a:lnTo>
                    <a:pt x="984076" y="836544"/>
                  </a:lnTo>
                  <a:lnTo>
                    <a:pt x="984990" y="833212"/>
                  </a:lnTo>
                  <a:lnTo>
                    <a:pt x="983847" y="825438"/>
                  </a:lnTo>
                  <a:lnTo>
                    <a:pt x="986590" y="817553"/>
                  </a:lnTo>
                  <a:lnTo>
                    <a:pt x="984704" y="814554"/>
                  </a:lnTo>
                  <a:lnTo>
                    <a:pt x="986247" y="811944"/>
                  </a:lnTo>
                  <a:lnTo>
                    <a:pt x="982933" y="811500"/>
                  </a:lnTo>
                  <a:lnTo>
                    <a:pt x="978246" y="807558"/>
                  </a:lnTo>
                  <a:lnTo>
                    <a:pt x="983733" y="805003"/>
                  </a:lnTo>
                  <a:lnTo>
                    <a:pt x="984419" y="799728"/>
                  </a:lnTo>
                  <a:lnTo>
                    <a:pt x="986019" y="799617"/>
                  </a:lnTo>
                  <a:lnTo>
                    <a:pt x="987962" y="794841"/>
                  </a:lnTo>
                  <a:lnTo>
                    <a:pt x="993734" y="794175"/>
                  </a:lnTo>
                  <a:lnTo>
                    <a:pt x="995392" y="792121"/>
                  </a:lnTo>
                  <a:lnTo>
                    <a:pt x="991162" y="790288"/>
                  </a:lnTo>
                  <a:lnTo>
                    <a:pt x="991505" y="787567"/>
                  </a:lnTo>
                  <a:lnTo>
                    <a:pt x="982018" y="782792"/>
                  </a:lnTo>
                  <a:lnTo>
                    <a:pt x="979618" y="778905"/>
                  </a:lnTo>
                  <a:lnTo>
                    <a:pt x="974875" y="778905"/>
                  </a:lnTo>
                  <a:lnTo>
                    <a:pt x="974017" y="777405"/>
                  </a:lnTo>
                  <a:lnTo>
                    <a:pt x="974246" y="777294"/>
                  </a:lnTo>
                  <a:lnTo>
                    <a:pt x="973560" y="775018"/>
                  </a:lnTo>
                  <a:lnTo>
                    <a:pt x="973389" y="775018"/>
                  </a:lnTo>
                  <a:lnTo>
                    <a:pt x="968017" y="762468"/>
                  </a:lnTo>
                  <a:lnTo>
                    <a:pt x="970017" y="759747"/>
                  </a:lnTo>
                  <a:lnTo>
                    <a:pt x="966302" y="756527"/>
                  </a:lnTo>
                  <a:lnTo>
                    <a:pt x="964530" y="752306"/>
                  </a:lnTo>
                  <a:lnTo>
                    <a:pt x="967102" y="751584"/>
                  </a:lnTo>
                  <a:lnTo>
                    <a:pt x="962701" y="748031"/>
                  </a:lnTo>
                  <a:lnTo>
                    <a:pt x="963616" y="746365"/>
                  </a:lnTo>
                  <a:lnTo>
                    <a:pt x="959901" y="745754"/>
                  </a:lnTo>
                  <a:lnTo>
                    <a:pt x="954929" y="742089"/>
                  </a:lnTo>
                  <a:lnTo>
                    <a:pt x="952186" y="735203"/>
                  </a:lnTo>
                  <a:lnTo>
                    <a:pt x="953271" y="731983"/>
                  </a:lnTo>
                  <a:lnTo>
                    <a:pt x="955729" y="732594"/>
                  </a:lnTo>
                  <a:lnTo>
                    <a:pt x="960644" y="727651"/>
                  </a:lnTo>
                  <a:lnTo>
                    <a:pt x="963216" y="728540"/>
                  </a:lnTo>
                  <a:lnTo>
                    <a:pt x="955729" y="718711"/>
                  </a:lnTo>
                  <a:lnTo>
                    <a:pt x="950871" y="716712"/>
                  </a:lnTo>
                  <a:lnTo>
                    <a:pt x="948471" y="710937"/>
                  </a:lnTo>
                  <a:lnTo>
                    <a:pt x="945213" y="709938"/>
                  </a:lnTo>
                  <a:lnTo>
                    <a:pt x="942756" y="706884"/>
                  </a:lnTo>
                  <a:lnTo>
                    <a:pt x="938184" y="705273"/>
                  </a:lnTo>
                  <a:lnTo>
                    <a:pt x="943385" y="699387"/>
                  </a:lnTo>
                  <a:lnTo>
                    <a:pt x="941727" y="692502"/>
                  </a:lnTo>
                  <a:lnTo>
                    <a:pt x="950528" y="689447"/>
                  </a:lnTo>
                  <a:lnTo>
                    <a:pt x="956015" y="690003"/>
                  </a:lnTo>
                  <a:lnTo>
                    <a:pt x="952071" y="681285"/>
                  </a:lnTo>
                  <a:lnTo>
                    <a:pt x="950071" y="681507"/>
                  </a:lnTo>
                  <a:lnTo>
                    <a:pt x="945899" y="676343"/>
                  </a:lnTo>
                  <a:lnTo>
                    <a:pt x="941899" y="675621"/>
                  </a:lnTo>
                  <a:lnTo>
                    <a:pt x="938870" y="672733"/>
                  </a:lnTo>
                  <a:lnTo>
                    <a:pt x="938469" y="670012"/>
                  </a:lnTo>
                  <a:lnTo>
                    <a:pt x="935326" y="667347"/>
                  </a:lnTo>
                  <a:lnTo>
                    <a:pt x="936126" y="665681"/>
                  </a:lnTo>
                  <a:lnTo>
                    <a:pt x="930583" y="663460"/>
                  </a:lnTo>
                  <a:lnTo>
                    <a:pt x="924125" y="658518"/>
                  </a:lnTo>
                  <a:lnTo>
                    <a:pt x="924239" y="656019"/>
                  </a:lnTo>
                  <a:lnTo>
                    <a:pt x="914695" y="652632"/>
                  </a:lnTo>
                  <a:lnTo>
                    <a:pt x="912809" y="648134"/>
                  </a:lnTo>
                  <a:lnTo>
                    <a:pt x="908008" y="645024"/>
                  </a:lnTo>
                  <a:lnTo>
                    <a:pt x="906008" y="645357"/>
                  </a:lnTo>
                  <a:lnTo>
                    <a:pt x="908580" y="637917"/>
                  </a:lnTo>
                  <a:lnTo>
                    <a:pt x="905894" y="633696"/>
                  </a:lnTo>
                  <a:lnTo>
                    <a:pt x="899664" y="628366"/>
                  </a:lnTo>
                  <a:lnTo>
                    <a:pt x="900921" y="625589"/>
                  </a:lnTo>
                  <a:lnTo>
                    <a:pt x="899779" y="621647"/>
                  </a:lnTo>
                  <a:lnTo>
                    <a:pt x="896292" y="616982"/>
                  </a:lnTo>
                  <a:lnTo>
                    <a:pt x="891435" y="616593"/>
                  </a:lnTo>
                  <a:lnTo>
                    <a:pt x="884634" y="621480"/>
                  </a:lnTo>
                  <a:lnTo>
                    <a:pt x="882919" y="624034"/>
                  </a:lnTo>
                  <a:lnTo>
                    <a:pt x="879319" y="625256"/>
                  </a:lnTo>
                  <a:lnTo>
                    <a:pt x="877090" y="620369"/>
                  </a:lnTo>
                  <a:lnTo>
                    <a:pt x="864802" y="615983"/>
                  </a:lnTo>
                  <a:lnTo>
                    <a:pt x="865831" y="613539"/>
                  </a:lnTo>
                  <a:lnTo>
                    <a:pt x="859145" y="604932"/>
                  </a:lnTo>
                  <a:lnTo>
                    <a:pt x="854801" y="603988"/>
                  </a:lnTo>
                  <a:lnTo>
                    <a:pt x="846229" y="600379"/>
                  </a:lnTo>
                  <a:lnTo>
                    <a:pt x="839142" y="605543"/>
                  </a:lnTo>
                  <a:lnTo>
                    <a:pt x="837256" y="609208"/>
                  </a:lnTo>
                  <a:lnTo>
                    <a:pt x="829312" y="603877"/>
                  </a:lnTo>
                  <a:lnTo>
                    <a:pt x="822454" y="602600"/>
                  </a:lnTo>
                  <a:lnTo>
                    <a:pt x="818396" y="600157"/>
                  </a:lnTo>
                  <a:lnTo>
                    <a:pt x="817768" y="597436"/>
                  </a:lnTo>
                  <a:lnTo>
                    <a:pt x="814224" y="594049"/>
                  </a:lnTo>
                  <a:lnTo>
                    <a:pt x="813195" y="590939"/>
                  </a:lnTo>
                  <a:lnTo>
                    <a:pt x="810795" y="591494"/>
                  </a:lnTo>
                  <a:lnTo>
                    <a:pt x="800279" y="583332"/>
                  </a:lnTo>
                  <a:lnTo>
                    <a:pt x="796050" y="584720"/>
                  </a:lnTo>
                  <a:lnTo>
                    <a:pt x="793879" y="583109"/>
                  </a:lnTo>
                  <a:lnTo>
                    <a:pt x="793307" y="578056"/>
                  </a:lnTo>
                  <a:lnTo>
                    <a:pt x="796393" y="574669"/>
                  </a:lnTo>
                  <a:lnTo>
                    <a:pt x="796050" y="569449"/>
                  </a:lnTo>
                  <a:lnTo>
                    <a:pt x="797879" y="565785"/>
                  </a:lnTo>
                  <a:lnTo>
                    <a:pt x="795593" y="563563"/>
                  </a:lnTo>
                  <a:lnTo>
                    <a:pt x="790678" y="567173"/>
                  </a:lnTo>
                  <a:lnTo>
                    <a:pt x="787421" y="565951"/>
                  </a:lnTo>
                  <a:lnTo>
                    <a:pt x="780620" y="556511"/>
                  </a:lnTo>
                  <a:lnTo>
                    <a:pt x="777191" y="554734"/>
                  </a:lnTo>
                  <a:lnTo>
                    <a:pt x="768275" y="553291"/>
                  </a:lnTo>
                  <a:lnTo>
                    <a:pt x="766046" y="556067"/>
                  </a:lnTo>
                  <a:lnTo>
                    <a:pt x="761474" y="555512"/>
                  </a:lnTo>
                  <a:lnTo>
                    <a:pt x="758788" y="552513"/>
                  </a:lnTo>
                  <a:lnTo>
                    <a:pt x="754902" y="550569"/>
                  </a:lnTo>
                  <a:lnTo>
                    <a:pt x="753473" y="553346"/>
                  </a:lnTo>
                  <a:lnTo>
                    <a:pt x="750959" y="552180"/>
                  </a:lnTo>
                  <a:lnTo>
                    <a:pt x="750216" y="548404"/>
                  </a:lnTo>
                  <a:lnTo>
                    <a:pt x="747644" y="550070"/>
                  </a:lnTo>
                  <a:lnTo>
                    <a:pt x="740386" y="545794"/>
                  </a:lnTo>
                  <a:lnTo>
                    <a:pt x="741586" y="544850"/>
                  </a:lnTo>
                  <a:lnTo>
                    <a:pt x="738843" y="538798"/>
                  </a:lnTo>
                  <a:lnTo>
                    <a:pt x="734899" y="541407"/>
                  </a:lnTo>
                  <a:lnTo>
                    <a:pt x="733127" y="532467"/>
                  </a:lnTo>
                  <a:lnTo>
                    <a:pt x="725984" y="530135"/>
                  </a:lnTo>
                  <a:lnTo>
                    <a:pt x="721355" y="525915"/>
                  </a:lnTo>
                  <a:lnTo>
                    <a:pt x="718897" y="526414"/>
                  </a:lnTo>
                  <a:lnTo>
                    <a:pt x="716782" y="523360"/>
                  </a:lnTo>
                  <a:lnTo>
                    <a:pt x="713239" y="524638"/>
                  </a:lnTo>
                  <a:lnTo>
                    <a:pt x="710953" y="529469"/>
                  </a:lnTo>
                  <a:lnTo>
                    <a:pt x="712896" y="533633"/>
                  </a:lnTo>
                  <a:lnTo>
                    <a:pt x="719469" y="536576"/>
                  </a:lnTo>
                  <a:lnTo>
                    <a:pt x="723526" y="545183"/>
                  </a:lnTo>
                  <a:lnTo>
                    <a:pt x="726041" y="545905"/>
                  </a:lnTo>
                  <a:lnTo>
                    <a:pt x="725641" y="550292"/>
                  </a:lnTo>
                  <a:lnTo>
                    <a:pt x="727813" y="558455"/>
                  </a:lnTo>
                  <a:lnTo>
                    <a:pt x="722555" y="557344"/>
                  </a:lnTo>
                  <a:lnTo>
                    <a:pt x="721698" y="554734"/>
                  </a:lnTo>
                  <a:lnTo>
                    <a:pt x="717468" y="551069"/>
                  </a:lnTo>
                  <a:lnTo>
                    <a:pt x="715468" y="551236"/>
                  </a:lnTo>
                  <a:lnTo>
                    <a:pt x="711010" y="547460"/>
                  </a:lnTo>
                  <a:lnTo>
                    <a:pt x="707124" y="546794"/>
                  </a:lnTo>
                  <a:lnTo>
                    <a:pt x="694779" y="540963"/>
                  </a:lnTo>
                  <a:lnTo>
                    <a:pt x="688379" y="536188"/>
                  </a:lnTo>
                  <a:lnTo>
                    <a:pt x="685521" y="535577"/>
                  </a:lnTo>
                  <a:lnTo>
                    <a:pt x="679235" y="531579"/>
                  </a:lnTo>
                  <a:lnTo>
                    <a:pt x="677406" y="528580"/>
                  </a:lnTo>
                  <a:lnTo>
                    <a:pt x="672377" y="525748"/>
                  </a:lnTo>
                  <a:lnTo>
                    <a:pt x="667119" y="520084"/>
                  </a:lnTo>
                  <a:lnTo>
                    <a:pt x="664604" y="512255"/>
                  </a:lnTo>
                  <a:lnTo>
                    <a:pt x="659860" y="513199"/>
                  </a:lnTo>
                  <a:lnTo>
                    <a:pt x="656317" y="505924"/>
                  </a:lnTo>
                  <a:lnTo>
                    <a:pt x="652888" y="503648"/>
                  </a:lnTo>
                  <a:lnTo>
                    <a:pt x="651631" y="499650"/>
                  </a:lnTo>
                  <a:lnTo>
                    <a:pt x="645058" y="493986"/>
                  </a:lnTo>
                  <a:lnTo>
                    <a:pt x="638658" y="491265"/>
                  </a:lnTo>
                  <a:lnTo>
                    <a:pt x="631171" y="483657"/>
                  </a:lnTo>
                  <a:lnTo>
                    <a:pt x="624427" y="478382"/>
                  </a:lnTo>
                  <a:lnTo>
                    <a:pt x="624713" y="475494"/>
                  </a:lnTo>
                  <a:lnTo>
                    <a:pt x="628028" y="471830"/>
                  </a:lnTo>
                  <a:lnTo>
                    <a:pt x="623113" y="468887"/>
                  </a:lnTo>
                  <a:lnTo>
                    <a:pt x="613569" y="467554"/>
                  </a:lnTo>
                  <a:lnTo>
                    <a:pt x="609054" y="464611"/>
                  </a:lnTo>
                  <a:lnTo>
                    <a:pt x="607511" y="461224"/>
                  </a:lnTo>
                  <a:lnTo>
                    <a:pt x="601167" y="458336"/>
                  </a:lnTo>
                  <a:lnTo>
                    <a:pt x="601053" y="455837"/>
                  </a:lnTo>
                  <a:lnTo>
                    <a:pt x="594252" y="455726"/>
                  </a:lnTo>
                  <a:lnTo>
                    <a:pt x="593051" y="459280"/>
                  </a:lnTo>
                  <a:lnTo>
                    <a:pt x="590708" y="460890"/>
                  </a:lnTo>
                  <a:lnTo>
                    <a:pt x="586651" y="466832"/>
                  </a:lnTo>
                  <a:lnTo>
                    <a:pt x="582079" y="468831"/>
                  </a:lnTo>
                  <a:lnTo>
                    <a:pt x="583164" y="470941"/>
                  </a:lnTo>
                  <a:lnTo>
                    <a:pt x="579507" y="474439"/>
                  </a:lnTo>
                  <a:lnTo>
                    <a:pt x="574135" y="471385"/>
                  </a:lnTo>
                  <a:lnTo>
                    <a:pt x="567734" y="471718"/>
                  </a:lnTo>
                  <a:lnTo>
                    <a:pt x="564991" y="468942"/>
                  </a:lnTo>
                  <a:lnTo>
                    <a:pt x="565391" y="466554"/>
                  </a:lnTo>
                  <a:lnTo>
                    <a:pt x="562476" y="465888"/>
                  </a:lnTo>
                  <a:lnTo>
                    <a:pt x="560876" y="462556"/>
                  </a:lnTo>
                  <a:lnTo>
                    <a:pt x="554646" y="461224"/>
                  </a:lnTo>
                  <a:lnTo>
                    <a:pt x="551331" y="462834"/>
                  </a:lnTo>
                  <a:lnTo>
                    <a:pt x="551960" y="466999"/>
                  </a:lnTo>
                  <a:lnTo>
                    <a:pt x="550932" y="470441"/>
                  </a:lnTo>
                  <a:lnTo>
                    <a:pt x="547102" y="475772"/>
                  </a:lnTo>
                  <a:lnTo>
                    <a:pt x="547731" y="480325"/>
                  </a:lnTo>
                  <a:lnTo>
                    <a:pt x="540816" y="485156"/>
                  </a:lnTo>
                  <a:lnTo>
                    <a:pt x="533786" y="491542"/>
                  </a:lnTo>
                  <a:lnTo>
                    <a:pt x="531615" y="487988"/>
                  </a:lnTo>
                  <a:lnTo>
                    <a:pt x="527957" y="485878"/>
                  </a:lnTo>
                  <a:lnTo>
                    <a:pt x="526128" y="482880"/>
                  </a:lnTo>
                  <a:lnTo>
                    <a:pt x="513727" y="478215"/>
                  </a:lnTo>
                  <a:lnTo>
                    <a:pt x="509383" y="474439"/>
                  </a:lnTo>
                  <a:lnTo>
                    <a:pt x="497553" y="470497"/>
                  </a:lnTo>
                  <a:lnTo>
                    <a:pt x="495495" y="464833"/>
                  </a:lnTo>
                  <a:lnTo>
                    <a:pt x="486409" y="459835"/>
                  </a:lnTo>
                  <a:lnTo>
                    <a:pt x="479322" y="456948"/>
                  </a:lnTo>
                  <a:lnTo>
                    <a:pt x="475036" y="452006"/>
                  </a:lnTo>
                  <a:lnTo>
                    <a:pt x="469720" y="448563"/>
                  </a:lnTo>
                  <a:lnTo>
                    <a:pt x="466920" y="449285"/>
                  </a:lnTo>
                  <a:lnTo>
                    <a:pt x="464691" y="446064"/>
                  </a:lnTo>
                  <a:lnTo>
                    <a:pt x="461720" y="446397"/>
                  </a:lnTo>
                  <a:lnTo>
                    <a:pt x="452975" y="443010"/>
                  </a:lnTo>
                  <a:lnTo>
                    <a:pt x="445603" y="442177"/>
                  </a:lnTo>
                  <a:lnTo>
                    <a:pt x="438059" y="442455"/>
                  </a:lnTo>
                  <a:lnTo>
                    <a:pt x="434116" y="441178"/>
                  </a:lnTo>
                  <a:lnTo>
                    <a:pt x="428972" y="442399"/>
                  </a:lnTo>
                  <a:lnTo>
                    <a:pt x="433601" y="449118"/>
                  </a:lnTo>
                  <a:lnTo>
                    <a:pt x="429658" y="454393"/>
                  </a:lnTo>
                  <a:lnTo>
                    <a:pt x="428572" y="461112"/>
                  </a:lnTo>
                  <a:lnTo>
                    <a:pt x="429258" y="464056"/>
                  </a:lnTo>
                  <a:lnTo>
                    <a:pt x="426801" y="471385"/>
                  </a:lnTo>
                  <a:lnTo>
                    <a:pt x="426972" y="477105"/>
                  </a:lnTo>
                  <a:lnTo>
                    <a:pt x="430972" y="481714"/>
                  </a:lnTo>
                  <a:lnTo>
                    <a:pt x="431887" y="485767"/>
                  </a:lnTo>
                  <a:lnTo>
                    <a:pt x="431315" y="490765"/>
                  </a:lnTo>
                  <a:lnTo>
                    <a:pt x="432516" y="494541"/>
                  </a:lnTo>
                  <a:lnTo>
                    <a:pt x="434630" y="495207"/>
                  </a:lnTo>
                  <a:lnTo>
                    <a:pt x="433316" y="501537"/>
                  </a:lnTo>
                  <a:lnTo>
                    <a:pt x="437831" y="505091"/>
                  </a:lnTo>
                  <a:lnTo>
                    <a:pt x="436859" y="507313"/>
                  </a:lnTo>
                  <a:lnTo>
                    <a:pt x="437659" y="514365"/>
                  </a:lnTo>
                  <a:lnTo>
                    <a:pt x="428858" y="518696"/>
                  </a:lnTo>
                  <a:lnTo>
                    <a:pt x="421028" y="516031"/>
                  </a:lnTo>
                  <a:lnTo>
                    <a:pt x="418285" y="513809"/>
                  </a:lnTo>
                  <a:lnTo>
                    <a:pt x="413370" y="512754"/>
                  </a:lnTo>
                  <a:lnTo>
                    <a:pt x="414742" y="515809"/>
                  </a:lnTo>
                  <a:lnTo>
                    <a:pt x="410913" y="519362"/>
                  </a:lnTo>
                  <a:lnTo>
                    <a:pt x="413942" y="522305"/>
                  </a:lnTo>
                  <a:lnTo>
                    <a:pt x="412113" y="525082"/>
                  </a:lnTo>
                  <a:lnTo>
                    <a:pt x="405255" y="524915"/>
                  </a:lnTo>
                  <a:lnTo>
                    <a:pt x="401540" y="527525"/>
                  </a:lnTo>
                  <a:lnTo>
                    <a:pt x="405369" y="530413"/>
                  </a:lnTo>
                  <a:lnTo>
                    <a:pt x="404455" y="534799"/>
                  </a:lnTo>
                  <a:lnTo>
                    <a:pt x="397825" y="542629"/>
                  </a:lnTo>
                  <a:lnTo>
                    <a:pt x="398968" y="548404"/>
                  </a:lnTo>
                  <a:lnTo>
                    <a:pt x="400511" y="549737"/>
                  </a:lnTo>
                  <a:lnTo>
                    <a:pt x="401426" y="557511"/>
                  </a:lnTo>
                  <a:lnTo>
                    <a:pt x="382680" y="551902"/>
                  </a:lnTo>
                  <a:lnTo>
                    <a:pt x="374793" y="551958"/>
                  </a:lnTo>
                  <a:lnTo>
                    <a:pt x="370850" y="555623"/>
                  </a:lnTo>
                  <a:lnTo>
                    <a:pt x="367707" y="563064"/>
                  </a:lnTo>
                  <a:lnTo>
                    <a:pt x="368736" y="565562"/>
                  </a:lnTo>
                  <a:lnTo>
                    <a:pt x="364221" y="567450"/>
                  </a:lnTo>
                  <a:lnTo>
                    <a:pt x="363135" y="564896"/>
                  </a:lnTo>
                  <a:lnTo>
                    <a:pt x="360277" y="567062"/>
                  </a:lnTo>
                  <a:lnTo>
                    <a:pt x="349819" y="562564"/>
                  </a:lnTo>
                  <a:lnTo>
                    <a:pt x="345818" y="564230"/>
                  </a:lnTo>
                  <a:lnTo>
                    <a:pt x="340332" y="560176"/>
                  </a:lnTo>
                  <a:lnTo>
                    <a:pt x="333988" y="556678"/>
                  </a:lnTo>
                  <a:lnTo>
                    <a:pt x="333416" y="554068"/>
                  </a:lnTo>
                  <a:lnTo>
                    <a:pt x="330045" y="550403"/>
                  </a:lnTo>
                  <a:lnTo>
                    <a:pt x="326044" y="550736"/>
                  </a:lnTo>
                  <a:lnTo>
                    <a:pt x="324558" y="544017"/>
                  </a:lnTo>
                  <a:lnTo>
                    <a:pt x="318900" y="542629"/>
                  </a:lnTo>
                  <a:lnTo>
                    <a:pt x="314042" y="539964"/>
                  </a:lnTo>
                  <a:lnTo>
                    <a:pt x="312214" y="537409"/>
                  </a:lnTo>
                  <a:lnTo>
                    <a:pt x="309242" y="538798"/>
                  </a:lnTo>
                  <a:lnTo>
                    <a:pt x="303355" y="544628"/>
                  </a:lnTo>
                  <a:lnTo>
                    <a:pt x="301184" y="544128"/>
                  </a:lnTo>
                  <a:lnTo>
                    <a:pt x="295011" y="549848"/>
                  </a:lnTo>
                  <a:lnTo>
                    <a:pt x="292154" y="547516"/>
                  </a:lnTo>
                  <a:lnTo>
                    <a:pt x="289182" y="550236"/>
                  </a:lnTo>
                  <a:lnTo>
                    <a:pt x="287810" y="547960"/>
                  </a:lnTo>
                  <a:lnTo>
                    <a:pt x="284781" y="549237"/>
                  </a:lnTo>
                  <a:lnTo>
                    <a:pt x="276209" y="547016"/>
                  </a:lnTo>
                  <a:lnTo>
                    <a:pt x="270951" y="548904"/>
                  </a:lnTo>
                  <a:lnTo>
                    <a:pt x="268208" y="545627"/>
                  </a:lnTo>
                  <a:lnTo>
                    <a:pt x="266379" y="545961"/>
                  </a:lnTo>
                  <a:lnTo>
                    <a:pt x="264093" y="539853"/>
                  </a:lnTo>
                  <a:lnTo>
                    <a:pt x="259978" y="538353"/>
                  </a:lnTo>
                  <a:lnTo>
                    <a:pt x="258263" y="535410"/>
                  </a:lnTo>
                  <a:lnTo>
                    <a:pt x="253634" y="537132"/>
                  </a:lnTo>
                  <a:lnTo>
                    <a:pt x="251120" y="535188"/>
                  </a:lnTo>
                  <a:lnTo>
                    <a:pt x="244490" y="533855"/>
                  </a:lnTo>
                  <a:lnTo>
                    <a:pt x="236146" y="535688"/>
                  </a:lnTo>
                  <a:lnTo>
                    <a:pt x="234032" y="538187"/>
                  </a:lnTo>
                  <a:lnTo>
                    <a:pt x="229517" y="539131"/>
                  </a:lnTo>
                  <a:lnTo>
                    <a:pt x="216543" y="538964"/>
                  </a:lnTo>
                  <a:lnTo>
                    <a:pt x="208200" y="541074"/>
                  </a:lnTo>
                  <a:lnTo>
                    <a:pt x="206199" y="543129"/>
                  </a:lnTo>
                  <a:lnTo>
                    <a:pt x="203056" y="541518"/>
                  </a:lnTo>
                  <a:lnTo>
                    <a:pt x="203056" y="534355"/>
                  </a:lnTo>
                  <a:lnTo>
                    <a:pt x="201570" y="532078"/>
                  </a:lnTo>
                  <a:lnTo>
                    <a:pt x="188483" y="494374"/>
                  </a:lnTo>
                  <a:lnTo>
                    <a:pt x="180196" y="494707"/>
                  </a:lnTo>
                  <a:lnTo>
                    <a:pt x="151620" y="498872"/>
                  </a:lnTo>
                  <a:lnTo>
                    <a:pt x="149620" y="500038"/>
                  </a:lnTo>
                  <a:lnTo>
                    <a:pt x="143448" y="499372"/>
                  </a:lnTo>
                  <a:lnTo>
                    <a:pt x="135561" y="495818"/>
                  </a:lnTo>
                  <a:lnTo>
                    <a:pt x="133104" y="493375"/>
                  </a:lnTo>
                  <a:lnTo>
                    <a:pt x="131503" y="489043"/>
                  </a:lnTo>
                  <a:lnTo>
                    <a:pt x="132761" y="487433"/>
                  </a:lnTo>
                  <a:lnTo>
                    <a:pt x="143391" y="486822"/>
                  </a:lnTo>
                  <a:lnTo>
                    <a:pt x="143391" y="481880"/>
                  </a:lnTo>
                  <a:lnTo>
                    <a:pt x="138762" y="481880"/>
                  </a:lnTo>
                  <a:lnTo>
                    <a:pt x="128989" y="475106"/>
                  </a:lnTo>
                  <a:lnTo>
                    <a:pt x="103385" y="476161"/>
                  </a:lnTo>
                  <a:lnTo>
                    <a:pt x="86755" y="478493"/>
                  </a:lnTo>
                  <a:lnTo>
                    <a:pt x="83383" y="476105"/>
                  </a:lnTo>
                  <a:lnTo>
                    <a:pt x="77953" y="475161"/>
                  </a:lnTo>
                  <a:lnTo>
                    <a:pt x="79725" y="460613"/>
                  </a:lnTo>
                  <a:lnTo>
                    <a:pt x="76696" y="455226"/>
                  </a:lnTo>
                  <a:lnTo>
                    <a:pt x="73553" y="453172"/>
                  </a:lnTo>
                  <a:lnTo>
                    <a:pt x="74524" y="446897"/>
                  </a:lnTo>
                  <a:lnTo>
                    <a:pt x="72010" y="444620"/>
                  </a:lnTo>
                  <a:lnTo>
                    <a:pt x="65323" y="448563"/>
                  </a:lnTo>
                  <a:lnTo>
                    <a:pt x="59322" y="448952"/>
                  </a:lnTo>
                  <a:lnTo>
                    <a:pt x="55665" y="445786"/>
                  </a:lnTo>
                  <a:lnTo>
                    <a:pt x="51036" y="446953"/>
                  </a:lnTo>
                  <a:lnTo>
                    <a:pt x="48978" y="449507"/>
                  </a:lnTo>
                  <a:lnTo>
                    <a:pt x="39605" y="449729"/>
                  </a:lnTo>
                  <a:lnTo>
                    <a:pt x="29718" y="452950"/>
                  </a:lnTo>
                  <a:lnTo>
                    <a:pt x="19203" y="452783"/>
                  </a:lnTo>
                  <a:lnTo>
                    <a:pt x="14002" y="454171"/>
                  </a:lnTo>
                  <a:lnTo>
                    <a:pt x="11144" y="458447"/>
                  </a:lnTo>
                  <a:lnTo>
                    <a:pt x="11144" y="461001"/>
                  </a:lnTo>
                  <a:lnTo>
                    <a:pt x="6630" y="461501"/>
                  </a:lnTo>
                  <a:lnTo>
                    <a:pt x="2572" y="459002"/>
                  </a:lnTo>
                  <a:lnTo>
                    <a:pt x="2515" y="454616"/>
                  </a:lnTo>
                  <a:lnTo>
                    <a:pt x="457" y="448618"/>
                  </a:lnTo>
                  <a:lnTo>
                    <a:pt x="0" y="437790"/>
                  </a:lnTo>
                  <a:lnTo>
                    <a:pt x="3658" y="435180"/>
                  </a:lnTo>
                  <a:lnTo>
                    <a:pt x="17317" y="421965"/>
                  </a:lnTo>
                  <a:lnTo>
                    <a:pt x="27889" y="404473"/>
                  </a:lnTo>
                  <a:lnTo>
                    <a:pt x="32347" y="387259"/>
                  </a:lnTo>
                  <a:lnTo>
                    <a:pt x="37719" y="361771"/>
                  </a:lnTo>
                  <a:lnTo>
                    <a:pt x="42463" y="327177"/>
                  </a:lnTo>
                  <a:lnTo>
                    <a:pt x="52693" y="308130"/>
                  </a:lnTo>
                  <a:lnTo>
                    <a:pt x="53950" y="298246"/>
                  </a:lnTo>
                  <a:lnTo>
                    <a:pt x="54693" y="276201"/>
                  </a:lnTo>
                  <a:lnTo>
                    <a:pt x="108300" y="266928"/>
                  </a:lnTo>
                  <a:lnTo>
                    <a:pt x="131904" y="264929"/>
                  </a:lnTo>
                  <a:lnTo>
                    <a:pt x="137504" y="249158"/>
                  </a:lnTo>
                  <a:lnTo>
                    <a:pt x="136476" y="238608"/>
                  </a:lnTo>
                  <a:lnTo>
                    <a:pt x="145620" y="225836"/>
                  </a:lnTo>
                  <a:lnTo>
                    <a:pt x="155107" y="209677"/>
                  </a:lnTo>
                  <a:lnTo>
                    <a:pt x="171223" y="190742"/>
                  </a:lnTo>
                  <a:lnTo>
                    <a:pt x="203685" y="161367"/>
                  </a:lnTo>
                  <a:lnTo>
                    <a:pt x="223744" y="157369"/>
                  </a:lnTo>
                  <a:lnTo>
                    <a:pt x="229231" y="147318"/>
                  </a:lnTo>
                  <a:lnTo>
                    <a:pt x="234089" y="141210"/>
                  </a:lnTo>
                  <a:lnTo>
                    <a:pt x="244033" y="134935"/>
                  </a:lnTo>
                  <a:lnTo>
                    <a:pt x="247976" y="133991"/>
                  </a:lnTo>
                  <a:lnTo>
                    <a:pt x="257178" y="128772"/>
                  </a:lnTo>
                  <a:lnTo>
                    <a:pt x="259521" y="128216"/>
                  </a:lnTo>
                  <a:lnTo>
                    <a:pt x="262207" y="132881"/>
                  </a:lnTo>
                  <a:lnTo>
                    <a:pt x="265407" y="134880"/>
                  </a:lnTo>
                  <a:lnTo>
                    <a:pt x="264950" y="137934"/>
                  </a:lnTo>
                  <a:lnTo>
                    <a:pt x="269865" y="148040"/>
                  </a:lnTo>
                  <a:lnTo>
                    <a:pt x="274723" y="153926"/>
                  </a:lnTo>
                  <a:lnTo>
                    <a:pt x="278038" y="144209"/>
                  </a:lnTo>
                  <a:lnTo>
                    <a:pt x="283467" y="138100"/>
                  </a:lnTo>
                  <a:lnTo>
                    <a:pt x="288210" y="134824"/>
                  </a:lnTo>
                  <a:lnTo>
                    <a:pt x="299926" y="125329"/>
                  </a:lnTo>
                  <a:lnTo>
                    <a:pt x="307813" y="121608"/>
                  </a:lnTo>
                  <a:lnTo>
                    <a:pt x="317357" y="120387"/>
                  </a:lnTo>
                  <a:lnTo>
                    <a:pt x="321243" y="118832"/>
                  </a:lnTo>
                  <a:lnTo>
                    <a:pt x="326273" y="118665"/>
                  </a:lnTo>
                  <a:lnTo>
                    <a:pt x="339531" y="111613"/>
                  </a:lnTo>
                  <a:lnTo>
                    <a:pt x="344789" y="107893"/>
                  </a:lnTo>
                  <a:lnTo>
                    <a:pt x="350562" y="101673"/>
                  </a:lnTo>
                  <a:lnTo>
                    <a:pt x="352448" y="97453"/>
                  </a:lnTo>
                  <a:lnTo>
                    <a:pt x="352562" y="93178"/>
                  </a:lnTo>
                  <a:lnTo>
                    <a:pt x="346847" y="81239"/>
                  </a:lnTo>
                  <a:lnTo>
                    <a:pt x="356220" y="72687"/>
                  </a:lnTo>
                  <a:lnTo>
                    <a:pt x="343475" y="59027"/>
                  </a:lnTo>
                  <a:lnTo>
                    <a:pt x="343589" y="55751"/>
                  </a:lnTo>
                  <a:lnTo>
                    <a:pt x="345818" y="47977"/>
                  </a:lnTo>
                  <a:lnTo>
                    <a:pt x="337703" y="45201"/>
                  </a:lnTo>
                  <a:lnTo>
                    <a:pt x="341303" y="39481"/>
                  </a:lnTo>
                  <a:lnTo>
                    <a:pt x="341875" y="31874"/>
                  </a:lnTo>
                  <a:lnTo>
                    <a:pt x="346390" y="28486"/>
                  </a:lnTo>
                  <a:lnTo>
                    <a:pt x="349304" y="24100"/>
                  </a:lnTo>
                  <a:lnTo>
                    <a:pt x="355134" y="21712"/>
                  </a:lnTo>
                  <a:lnTo>
                    <a:pt x="375536" y="8552"/>
                  </a:lnTo>
                  <a:lnTo>
                    <a:pt x="408569" y="4831"/>
                  </a:lnTo>
                  <a:lnTo>
                    <a:pt x="429544" y="4942"/>
                  </a:lnTo>
                  <a:lnTo>
                    <a:pt x="448518" y="0"/>
                  </a:lnTo>
                  <a:lnTo>
                    <a:pt x="466920" y="42646"/>
                  </a:lnTo>
                  <a:lnTo>
                    <a:pt x="478922" y="69411"/>
                  </a:lnTo>
                  <a:lnTo>
                    <a:pt x="493095" y="101562"/>
                  </a:lnTo>
                  <a:lnTo>
                    <a:pt x="511040" y="142709"/>
                  </a:lnTo>
                  <a:lnTo>
                    <a:pt x="489437" y="164921"/>
                  </a:lnTo>
                  <a:lnTo>
                    <a:pt x="490866" y="169474"/>
                  </a:lnTo>
                  <a:lnTo>
                    <a:pt x="516298" y="203125"/>
                  </a:lnTo>
                  <a:lnTo>
                    <a:pt x="522642" y="211787"/>
                  </a:lnTo>
                  <a:lnTo>
                    <a:pt x="538473" y="223615"/>
                  </a:lnTo>
                  <a:lnTo>
                    <a:pt x="542416" y="225281"/>
                  </a:lnTo>
                  <a:lnTo>
                    <a:pt x="548474" y="231278"/>
                  </a:lnTo>
                  <a:lnTo>
                    <a:pt x="556189" y="233777"/>
                  </a:lnTo>
                  <a:lnTo>
                    <a:pt x="557218" y="276701"/>
                  </a:lnTo>
                  <a:lnTo>
                    <a:pt x="583507" y="263318"/>
                  </a:lnTo>
                  <a:lnTo>
                    <a:pt x="578135" y="254878"/>
                  </a:lnTo>
                  <a:lnTo>
                    <a:pt x="587279" y="251657"/>
                  </a:lnTo>
                  <a:lnTo>
                    <a:pt x="589222" y="261597"/>
                  </a:lnTo>
                  <a:lnTo>
                    <a:pt x="592251" y="265762"/>
                  </a:lnTo>
                  <a:lnTo>
                    <a:pt x="596023" y="267983"/>
                  </a:lnTo>
                  <a:lnTo>
                    <a:pt x="599738" y="271981"/>
                  </a:lnTo>
                  <a:lnTo>
                    <a:pt x="600138" y="265484"/>
                  </a:lnTo>
                  <a:lnTo>
                    <a:pt x="598652" y="259931"/>
                  </a:lnTo>
                  <a:lnTo>
                    <a:pt x="616655" y="250491"/>
                  </a:lnTo>
                  <a:lnTo>
                    <a:pt x="621913" y="261375"/>
                  </a:lnTo>
                  <a:lnTo>
                    <a:pt x="627513" y="263485"/>
                  </a:lnTo>
                  <a:lnTo>
                    <a:pt x="629685" y="258765"/>
                  </a:lnTo>
                  <a:lnTo>
                    <a:pt x="634086" y="254822"/>
                  </a:lnTo>
                  <a:lnTo>
                    <a:pt x="634257" y="241218"/>
                  </a:lnTo>
                  <a:lnTo>
                    <a:pt x="670548" y="242606"/>
                  </a:lnTo>
                  <a:lnTo>
                    <a:pt x="680492" y="232055"/>
                  </a:lnTo>
                  <a:lnTo>
                    <a:pt x="709524" y="234887"/>
                  </a:lnTo>
                  <a:lnTo>
                    <a:pt x="716154" y="235109"/>
                  </a:lnTo>
                  <a:lnTo>
                    <a:pt x="720840" y="239108"/>
                  </a:lnTo>
                  <a:lnTo>
                    <a:pt x="731699" y="257266"/>
                  </a:lnTo>
                  <a:lnTo>
                    <a:pt x="732842" y="258543"/>
                  </a:lnTo>
                  <a:lnTo>
                    <a:pt x="733356" y="270537"/>
                  </a:lnTo>
                  <a:lnTo>
                    <a:pt x="726555" y="280032"/>
                  </a:lnTo>
                  <a:lnTo>
                    <a:pt x="726555" y="312128"/>
                  </a:lnTo>
                  <a:lnTo>
                    <a:pt x="711525" y="321568"/>
                  </a:lnTo>
                  <a:lnTo>
                    <a:pt x="706724" y="327565"/>
                  </a:lnTo>
                  <a:lnTo>
                    <a:pt x="704095" y="338116"/>
                  </a:lnTo>
                  <a:lnTo>
                    <a:pt x="696094" y="344224"/>
                  </a:lnTo>
                  <a:lnTo>
                    <a:pt x="687750" y="345001"/>
                  </a:lnTo>
                  <a:lnTo>
                    <a:pt x="684321" y="349222"/>
                  </a:lnTo>
                  <a:lnTo>
                    <a:pt x="667519" y="358939"/>
                  </a:lnTo>
                  <a:lnTo>
                    <a:pt x="663632" y="359828"/>
                  </a:lnTo>
                  <a:lnTo>
                    <a:pt x="660718" y="358162"/>
                  </a:lnTo>
                  <a:lnTo>
                    <a:pt x="658946" y="359661"/>
                  </a:lnTo>
                  <a:lnTo>
                    <a:pt x="661575" y="360938"/>
                  </a:lnTo>
                  <a:lnTo>
                    <a:pt x="680435" y="359383"/>
                  </a:lnTo>
                  <a:lnTo>
                    <a:pt x="694322" y="362771"/>
                  </a:lnTo>
                  <a:lnTo>
                    <a:pt x="701980" y="371766"/>
                  </a:lnTo>
                  <a:lnTo>
                    <a:pt x="707010" y="373710"/>
                  </a:lnTo>
                  <a:lnTo>
                    <a:pt x="714611" y="375209"/>
                  </a:lnTo>
                  <a:lnTo>
                    <a:pt x="722726" y="381817"/>
                  </a:lnTo>
                  <a:lnTo>
                    <a:pt x="734042" y="383872"/>
                  </a:lnTo>
                  <a:lnTo>
                    <a:pt x="739986" y="393312"/>
                  </a:lnTo>
                  <a:lnTo>
                    <a:pt x="738785" y="397476"/>
                  </a:lnTo>
                  <a:lnTo>
                    <a:pt x="741129" y="405084"/>
                  </a:lnTo>
                  <a:lnTo>
                    <a:pt x="751987" y="407916"/>
                  </a:lnTo>
                  <a:lnTo>
                    <a:pt x="757302" y="408415"/>
                  </a:lnTo>
                  <a:lnTo>
                    <a:pt x="757131" y="418133"/>
                  </a:lnTo>
                  <a:lnTo>
                    <a:pt x="767132" y="419688"/>
                  </a:lnTo>
                  <a:lnTo>
                    <a:pt x="776505" y="417633"/>
                  </a:lnTo>
                  <a:lnTo>
                    <a:pt x="788964" y="417522"/>
                  </a:lnTo>
                  <a:lnTo>
                    <a:pt x="789021" y="442177"/>
                  </a:lnTo>
                  <a:lnTo>
                    <a:pt x="791021" y="453338"/>
                  </a:lnTo>
                  <a:lnTo>
                    <a:pt x="787764" y="457114"/>
                  </a:lnTo>
                  <a:lnTo>
                    <a:pt x="788335" y="463000"/>
                  </a:lnTo>
                  <a:lnTo>
                    <a:pt x="792050" y="465777"/>
                  </a:lnTo>
                  <a:lnTo>
                    <a:pt x="794507" y="462501"/>
                  </a:lnTo>
                  <a:lnTo>
                    <a:pt x="800051" y="465388"/>
                  </a:lnTo>
                  <a:lnTo>
                    <a:pt x="800794" y="472440"/>
                  </a:lnTo>
                  <a:lnTo>
                    <a:pt x="814510" y="469053"/>
                  </a:lnTo>
                  <a:lnTo>
                    <a:pt x="824854" y="463611"/>
                  </a:lnTo>
                  <a:lnTo>
                    <a:pt x="822054" y="472885"/>
                  </a:lnTo>
                  <a:lnTo>
                    <a:pt x="825654" y="477160"/>
                  </a:lnTo>
                  <a:lnTo>
                    <a:pt x="826169" y="482713"/>
                  </a:lnTo>
                  <a:lnTo>
                    <a:pt x="834741" y="484324"/>
                  </a:lnTo>
                  <a:lnTo>
                    <a:pt x="835313" y="487266"/>
                  </a:lnTo>
                  <a:lnTo>
                    <a:pt x="832112" y="489599"/>
                  </a:lnTo>
                  <a:lnTo>
                    <a:pt x="834341" y="492653"/>
                  </a:lnTo>
                  <a:lnTo>
                    <a:pt x="841885" y="494208"/>
                  </a:lnTo>
                  <a:lnTo>
                    <a:pt x="855830" y="500260"/>
                  </a:lnTo>
                  <a:lnTo>
                    <a:pt x="859430" y="507146"/>
                  </a:lnTo>
                  <a:lnTo>
                    <a:pt x="866060" y="502926"/>
                  </a:lnTo>
                  <a:lnTo>
                    <a:pt x="875718" y="506535"/>
                  </a:lnTo>
                  <a:lnTo>
                    <a:pt x="884691" y="497817"/>
                  </a:lnTo>
                  <a:lnTo>
                    <a:pt x="890977" y="488877"/>
                  </a:lnTo>
                  <a:lnTo>
                    <a:pt x="903379" y="479048"/>
                  </a:lnTo>
                  <a:lnTo>
                    <a:pt x="900636" y="477438"/>
                  </a:lnTo>
                  <a:lnTo>
                    <a:pt x="892235" y="467776"/>
                  </a:lnTo>
                  <a:lnTo>
                    <a:pt x="889549" y="465999"/>
                  </a:lnTo>
                  <a:lnTo>
                    <a:pt x="880976" y="455448"/>
                  </a:lnTo>
                  <a:lnTo>
                    <a:pt x="887377" y="452728"/>
                  </a:lnTo>
                  <a:lnTo>
                    <a:pt x="897550" y="450895"/>
                  </a:lnTo>
                  <a:lnTo>
                    <a:pt x="901093" y="449229"/>
                  </a:lnTo>
                  <a:lnTo>
                    <a:pt x="922067" y="443510"/>
                  </a:lnTo>
                  <a:lnTo>
                    <a:pt x="929326" y="438345"/>
                  </a:lnTo>
                  <a:lnTo>
                    <a:pt x="938469" y="435569"/>
                  </a:lnTo>
                  <a:lnTo>
                    <a:pt x="950128" y="444176"/>
                  </a:lnTo>
                  <a:lnTo>
                    <a:pt x="953614" y="445564"/>
                  </a:lnTo>
                  <a:lnTo>
                    <a:pt x="978418" y="451673"/>
                  </a:lnTo>
                  <a:lnTo>
                    <a:pt x="989905" y="454171"/>
                  </a:lnTo>
                  <a:lnTo>
                    <a:pt x="1001564" y="443065"/>
                  </a:lnTo>
                  <a:lnTo>
                    <a:pt x="1006650" y="440345"/>
                  </a:lnTo>
                  <a:lnTo>
                    <a:pt x="1013280" y="434514"/>
                  </a:lnTo>
                  <a:lnTo>
                    <a:pt x="1021166" y="426407"/>
                  </a:lnTo>
                  <a:lnTo>
                    <a:pt x="1028996" y="423797"/>
                  </a:lnTo>
                  <a:lnTo>
                    <a:pt x="1044427" y="419799"/>
                  </a:lnTo>
                  <a:lnTo>
                    <a:pt x="1056829" y="414579"/>
                  </a:lnTo>
                  <a:lnTo>
                    <a:pt x="1068373" y="410803"/>
                  </a:lnTo>
                  <a:lnTo>
                    <a:pt x="1077860" y="411358"/>
                  </a:lnTo>
                  <a:lnTo>
                    <a:pt x="1090319" y="415801"/>
                  </a:lnTo>
                  <a:lnTo>
                    <a:pt x="1088776" y="423964"/>
                  </a:lnTo>
                  <a:lnTo>
                    <a:pt x="1086375" y="430460"/>
                  </a:lnTo>
                  <a:lnTo>
                    <a:pt x="1097862" y="446897"/>
                  </a:lnTo>
                  <a:lnTo>
                    <a:pt x="1101235" y="456115"/>
                  </a:lnTo>
                  <a:lnTo>
                    <a:pt x="1099691" y="461057"/>
                  </a:lnTo>
                  <a:lnTo>
                    <a:pt x="1100206" y="467498"/>
                  </a:lnTo>
                  <a:lnTo>
                    <a:pt x="1098034" y="472718"/>
                  </a:lnTo>
                  <a:lnTo>
                    <a:pt x="1086090" y="478604"/>
                  </a:lnTo>
                  <a:lnTo>
                    <a:pt x="1083061" y="482880"/>
                  </a:lnTo>
                  <a:lnTo>
                    <a:pt x="1068944" y="508423"/>
                  </a:lnTo>
                  <a:lnTo>
                    <a:pt x="1027796" y="536854"/>
                  </a:lnTo>
                  <a:lnTo>
                    <a:pt x="1032368" y="542962"/>
                  </a:lnTo>
                  <a:lnTo>
                    <a:pt x="1036311" y="551514"/>
                  </a:lnTo>
                  <a:lnTo>
                    <a:pt x="1038826" y="566173"/>
                  </a:lnTo>
                  <a:lnTo>
                    <a:pt x="1023395" y="574169"/>
                  </a:lnTo>
                  <a:lnTo>
                    <a:pt x="1022824" y="580222"/>
                  </a:lnTo>
                  <a:lnTo>
                    <a:pt x="1026996" y="601045"/>
                  </a:lnTo>
                  <a:lnTo>
                    <a:pt x="1047456" y="608431"/>
                  </a:lnTo>
                  <a:lnTo>
                    <a:pt x="1052599" y="610763"/>
                  </a:lnTo>
                  <a:lnTo>
                    <a:pt x="1067230" y="626089"/>
                  </a:lnTo>
                  <a:lnTo>
                    <a:pt x="1070373" y="631142"/>
                  </a:lnTo>
                  <a:lnTo>
                    <a:pt x="1076031" y="634807"/>
                  </a:lnTo>
                  <a:lnTo>
                    <a:pt x="1090261" y="647412"/>
                  </a:lnTo>
                  <a:lnTo>
                    <a:pt x="1099006" y="654242"/>
                  </a:lnTo>
                  <a:lnTo>
                    <a:pt x="1104035" y="653631"/>
                  </a:lnTo>
                  <a:lnTo>
                    <a:pt x="1108607" y="651743"/>
                  </a:lnTo>
                  <a:lnTo>
                    <a:pt x="1109693" y="653354"/>
                  </a:lnTo>
                  <a:lnTo>
                    <a:pt x="1115865" y="652909"/>
                  </a:lnTo>
                  <a:lnTo>
                    <a:pt x="1122609" y="649689"/>
                  </a:lnTo>
                  <a:lnTo>
                    <a:pt x="1123638" y="652132"/>
                  </a:lnTo>
                  <a:lnTo>
                    <a:pt x="1128324" y="652521"/>
                  </a:lnTo>
                  <a:lnTo>
                    <a:pt x="1130324" y="650966"/>
                  </a:lnTo>
                  <a:lnTo>
                    <a:pt x="1145069" y="654076"/>
                  </a:lnTo>
                  <a:lnTo>
                    <a:pt x="1143412" y="658796"/>
                  </a:lnTo>
                  <a:lnTo>
                    <a:pt x="1148212" y="663238"/>
                  </a:lnTo>
                  <a:lnTo>
                    <a:pt x="1144497" y="664626"/>
                  </a:lnTo>
                  <a:lnTo>
                    <a:pt x="1142383" y="667791"/>
                  </a:lnTo>
                  <a:lnTo>
                    <a:pt x="1139925" y="666847"/>
                  </a:lnTo>
                  <a:lnTo>
                    <a:pt x="1137697" y="673344"/>
                  </a:lnTo>
                  <a:lnTo>
                    <a:pt x="1141183" y="678120"/>
                  </a:lnTo>
                  <a:lnTo>
                    <a:pt x="1148555" y="677342"/>
                  </a:lnTo>
                  <a:lnTo>
                    <a:pt x="1154042" y="672900"/>
                  </a:lnTo>
                  <a:lnTo>
                    <a:pt x="1161414" y="676953"/>
                  </a:lnTo>
                  <a:lnTo>
                    <a:pt x="1162214" y="681507"/>
                  </a:lnTo>
                  <a:lnTo>
                    <a:pt x="1164386" y="683117"/>
                  </a:lnTo>
                  <a:lnTo>
                    <a:pt x="1166843" y="690225"/>
                  </a:lnTo>
                  <a:lnTo>
                    <a:pt x="1170501" y="692613"/>
                  </a:lnTo>
                  <a:lnTo>
                    <a:pt x="1170558" y="696944"/>
                  </a:lnTo>
                  <a:lnTo>
                    <a:pt x="1175187" y="697499"/>
                  </a:lnTo>
                  <a:lnTo>
                    <a:pt x="1178445" y="700775"/>
                  </a:lnTo>
                  <a:lnTo>
                    <a:pt x="1180274" y="698943"/>
                  </a:lnTo>
                  <a:lnTo>
                    <a:pt x="1186732" y="702053"/>
                  </a:lnTo>
                  <a:lnTo>
                    <a:pt x="1190104" y="702219"/>
                  </a:lnTo>
                  <a:lnTo>
                    <a:pt x="1191990" y="708327"/>
                  </a:lnTo>
                  <a:lnTo>
                    <a:pt x="1191361" y="714102"/>
                  </a:lnTo>
                  <a:lnTo>
                    <a:pt x="1197476" y="713825"/>
                  </a:lnTo>
                  <a:lnTo>
                    <a:pt x="1200733" y="716990"/>
                  </a:lnTo>
                  <a:lnTo>
                    <a:pt x="1202905" y="722432"/>
                  </a:lnTo>
                  <a:lnTo>
                    <a:pt x="1205820" y="724708"/>
                  </a:lnTo>
                  <a:lnTo>
                    <a:pt x="1206392" y="728929"/>
                  </a:lnTo>
                  <a:lnTo>
                    <a:pt x="1204448" y="731427"/>
                  </a:lnTo>
                  <a:lnTo>
                    <a:pt x="1200333" y="730317"/>
                  </a:lnTo>
                  <a:lnTo>
                    <a:pt x="1200048" y="731816"/>
                  </a:lnTo>
                  <a:lnTo>
                    <a:pt x="1195018" y="732871"/>
                  </a:lnTo>
                  <a:lnTo>
                    <a:pt x="1193418" y="736314"/>
                  </a:lnTo>
                  <a:lnTo>
                    <a:pt x="1195704" y="740479"/>
                  </a:lnTo>
                  <a:lnTo>
                    <a:pt x="1195190" y="744366"/>
                  </a:lnTo>
                  <a:lnTo>
                    <a:pt x="1199019" y="747642"/>
                  </a:lnTo>
                  <a:lnTo>
                    <a:pt x="1200391" y="752195"/>
                  </a:lnTo>
                  <a:lnTo>
                    <a:pt x="1198162" y="753361"/>
                  </a:lnTo>
                  <a:lnTo>
                    <a:pt x="1200905" y="756915"/>
                  </a:lnTo>
                  <a:lnTo>
                    <a:pt x="1204677" y="755360"/>
                  </a:lnTo>
                  <a:lnTo>
                    <a:pt x="1208392" y="759914"/>
                  </a:lnTo>
                  <a:lnTo>
                    <a:pt x="1208449" y="766078"/>
                  </a:lnTo>
                  <a:lnTo>
                    <a:pt x="1211706" y="767521"/>
                  </a:lnTo>
                  <a:lnTo>
                    <a:pt x="1211992" y="774518"/>
                  </a:lnTo>
                  <a:lnTo>
                    <a:pt x="1214278" y="779071"/>
                  </a:lnTo>
                  <a:lnTo>
                    <a:pt x="1217021" y="780071"/>
                  </a:lnTo>
                  <a:lnTo>
                    <a:pt x="1218965" y="783347"/>
                  </a:lnTo>
                  <a:lnTo>
                    <a:pt x="1217421" y="786234"/>
                  </a:lnTo>
                  <a:lnTo>
                    <a:pt x="1217479" y="791343"/>
                  </a:lnTo>
                  <a:lnTo>
                    <a:pt x="1219193" y="792565"/>
                  </a:lnTo>
                  <a:lnTo>
                    <a:pt x="1222565" y="800117"/>
                  </a:lnTo>
                  <a:lnTo>
                    <a:pt x="1220336" y="805448"/>
                  </a:lnTo>
                  <a:lnTo>
                    <a:pt x="1214736" y="805114"/>
                  </a:lnTo>
                  <a:lnTo>
                    <a:pt x="1212449" y="808502"/>
                  </a:lnTo>
                  <a:lnTo>
                    <a:pt x="1206677" y="813166"/>
                  </a:lnTo>
                  <a:lnTo>
                    <a:pt x="1204906" y="823717"/>
                  </a:lnTo>
                  <a:lnTo>
                    <a:pt x="1207249" y="831268"/>
                  </a:lnTo>
                  <a:lnTo>
                    <a:pt x="1211649" y="833379"/>
                  </a:lnTo>
                  <a:lnTo>
                    <a:pt x="1209192" y="834878"/>
                  </a:lnTo>
                  <a:lnTo>
                    <a:pt x="1210106" y="840764"/>
                  </a:lnTo>
                  <a:lnTo>
                    <a:pt x="1212678" y="837377"/>
                  </a:lnTo>
                  <a:lnTo>
                    <a:pt x="1214564" y="837765"/>
                  </a:lnTo>
                  <a:lnTo>
                    <a:pt x="1214850" y="841375"/>
                  </a:lnTo>
                  <a:lnTo>
                    <a:pt x="1217193" y="843207"/>
                  </a:lnTo>
                  <a:lnTo>
                    <a:pt x="1219479" y="848260"/>
                  </a:lnTo>
                  <a:lnTo>
                    <a:pt x="1230052" y="849593"/>
                  </a:lnTo>
                  <a:lnTo>
                    <a:pt x="1236681" y="845706"/>
                  </a:lnTo>
                  <a:lnTo>
                    <a:pt x="1239939" y="847594"/>
                  </a:lnTo>
                  <a:lnTo>
                    <a:pt x="1245197" y="848538"/>
                  </a:lnTo>
                  <a:lnTo>
                    <a:pt x="1243482" y="851536"/>
                  </a:lnTo>
                  <a:lnTo>
                    <a:pt x="1241939" y="848427"/>
                  </a:lnTo>
                  <a:lnTo>
                    <a:pt x="1238853" y="851536"/>
                  </a:lnTo>
                  <a:lnTo>
                    <a:pt x="1241825" y="854424"/>
                  </a:lnTo>
                  <a:lnTo>
                    <a:pt x="1240968" y="857034"/>
                  </a:lnTo>
                  <a:lnTo>
                    <a:pt x="1245197" y="858866"/>
                  </a:lnTo>
                  <a:lnTo>
                    <a:pt x="1245482" y="862476"/>
                  </a:lnTo>
                  <a:lnTo>
                    <a:pt x="1249026" y="866807"/>
                  </a:lnTo>
                  <a:lnTo>
                    <a:pt x="1250512" y="865641"/>
                  </a:lnTo>
                  <a:lnTo>
                    <a:pt x="1253369" y="875303"/>
                  </a:lnTo>
                  <a:lnTo>
                    <a:pt x="1255370" y="869639"/>
                  </a:lnTo>
                  <a:lnTo>
                    <a:pt x="1258284" y="868806"/>
                  </a:lnTo>
                  <a:lnTo>
                    <a:pt x="1269143" y="872027"/>
                  </a:lnTo>
                  <a:lnTo>
                    <a:pt x="1269714" y="874914"/>
                  </a:lnTo>
                  <a:lnTo>
                    <a:pt x="1271943" y="874414"/>
                  </a:lnTo>
                  <a:lnTo>
                    <a:pt x="1272058" y="875470"/>
                  </a:lnTo>
                  <a:lnTo>
                    <a:pt x="1258056" y="879745"/>
                  </a:lnTo>
                  <a:lnTo>
                    <a:pt x="1257770" y="884021"/>
                  </a:lnTo>
                  <a:lnTo>
                    <a:pt x="1267771" y="881189"/>
                  </a:lnTo>
                  <a:lnTo>
                    <a:pt x="1270743" y="877691"/>
                  </a:lnTo>
                  <a:lnTo>
                    <a:pt x="1272572" y="879357"/>
                  </a:lnTo>
                  <a:lnTo>
                    <a:pt x="1274229" y="878357"/>
                  </a:lnTo>
                  <a:lnTo>
                    <a:pt x="1274000" y="878968"/>
                  </a:lnTo>
                  <a:lnTo>
                    <a:pt x="1274172" y="879967"/>
                  </a:lnTo>
                  <a:lnTo>
                    <a:pt x="1274343" y="880189"/>
                  </a:lnTo>
                  <a:lnTo>
                    <a:pt x="1273829" y="881467"/>
                  </a:lnTo>
                  <a:lnTo>
                    <a:pt x="1274343" y="883244"/>
                  </a:lnTo>
                  <a:lnTo>
                    <a:pt x="1275258" y="883132"/>
                  </a:lnTo>
                  <a:lnTo>
                    <a:pt x="1278058" y="889963"/>
                  </a:lnTo>
                  <a:lnTo>
                    <a:pt x="1279601" y="886353"/>
                  </a:lnTo>
                  <a:lnTo>
                    <a:pt x="1283602" y="881300"/>
                  </a:lnTo>
                  <a:lnTo>
                    <a:pt x="1285774" y="884465"/>
                  </a:lnTo>
                  <a:lnTo>
                    <a:pt x="1289603" y="884521"/>
                  </a:lnTo>
                  <a:lnTo>
                    <a:pt x="1289945" y="890296"/>
                  </a:lnTo>
                  <a:lnTo>
                    <a:pt x="1297204" y="900902"/>
                  </a:lnTo>
                  <a:lnTo>
                    <a:pt x="1301261" y="903956"/>
                  </a:lnTo>
                  <a:lnTo>
                    <a:pt x="1301719" y="899958"/>
                  </a:lnTo>
                  <a:lnTo>
                    <a:pt x="1306119" y="899680"/>
                  </a:lnTo>
                  <a:lnTo>
                    <a:pt x="1311377" y="895738"/>
                  </a:lnTo>
                  <a:lnTo>
                    <a:pt x="1314063" y="889685"/>
                  </a:lnTo>
                  <a:lnTo>
                    <a:pt x="1314292" y="883854"/>
                  </a:lnTo>
                  <a:lnTo>
                    <a:pt x="1312406" y="879856"/>
                  </a:lnTo>
                  <a:lnTo>
                    <a:pt x="1313034" y="876413"/>
                  </a:lnTo>
                  <a:lnTo>
                    <a:pt x="1310749" y="876358"/>
                  </a:lnTo>
                  <a:lnTo>
                    <a:pt x="1308462" y="871194"/>
                  </a:lnTo>
                  <a:lnTo>
                    <a:pt x="1310234" y="865197"/>
                  </a:lnTo>
                  <a:lnTo>
                    <a:pt x="1312006" y="865641"/>
                  </a:lnTo>
                  <a:lnTo>
                    <a:pt x="1310234" y="857811"/>
                  </a:lnTo>
                  <a:lnTo>
                    <a:pt x="1307891" y="852703"/>
                  </a:lnTo>
                  <a:lnTo>
                    <a:pt x="1313263" y="847649"/>
                  </a:lnTo>
                  <a:lnTo>
                    <a:pt x="1313777" y="847649"/>
                  </a:lnTo>
                  <a:lnTo>
                    <a:pt x="1314349" y="847261"/>
                  </a:lnTo>
                  <a:close/>
                  <a:moveTo>
                    <a:pt x="1271943" y="874414"/>
                  </a:moveTo>
                  <a:lnTo>
                    <a:pt x="1274858" y="873082"/>
                  </a:lnTo>
                  <a:lnTo>
                    <a:pt x="1274229" y="878357"/>
                  </a:lnTo>
                  <a:lnTo>
                    <a:pt x="1272572" y="879357"/>
                  </a:lnTo>
                  <a:lnTo>
                    <a:pt x="1272058" y="875470"/>
                  </a:lnTo>
                  <a:close/>
                  <a:moveTo>
                    <a:pt x="973560" y="775018"/>
                  </a:moveTo>
                  <a:lnTo>
                    <a:pt x="974246" y="777294"/>
                  </a:lnTo>
                  <a:lnTo>
                    <a:pt x="974017" y="777405"/>
                  </a:lnTo>
                  <a:lnTo>
                    <a:pt x="973389" y="775018"/>
                  </a:lnTo>
                  <a:close/>
                  <a:moveTo>
                    <a:pt x="1274343" y="880189"/>
                  </a:moveTo>
                  <a:lnTo>
                    <a:pt x="1275258" y="883132"/>
                  </a:lnTo>
                  <a:lnTo>
                    <a:pt x="1274343" y="883244"/>
                  </a:lnTo>
                  <a:lnTo>
                    <a:pt x="1273829" y="881467"/>
                  </a:lnTo>
                  <a:close/>
                  <a:moveTo>
                    <a:pt x="1314349" y="847261"/>
                  </a:moveTo>
                  <a:lnTo>
                    <a:pt x="1313777" y="847649"/>
                  </a:lnTo>
                  <a:lnTo>
                    <a:pt x="1313263" y="847649"/>
                  </a:lnTo>
                  <a:lnTo>
                    <a:pt x="1314520" y="84709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EF5C09B7-CC81-227C-A7BE-08DA8005F7F4}"/>
                </a:ext>
              </a:extLst>
            </p:cNvPr>
            <p:cNvSpPr/>
            <p:nvPr/>
          </p:nvSpPr>
          <p:spPr>
            <a:xfrm>
              <a:off x="10407" y="5583"/>
              <a:ext cx="2392" cy="1637"/>
            </a:xfrm>
            <a:custGeom>
              <a:avLst/>
              <a:gdLst>
                <a:gd name="connsiteX0" fmla="*/ 1245654 w 1266825"/>
                <a:gd name="connsiteY0" fmla="*/ 333840 h 866775"/>
                <a:gd name="connsiteX1" fmla="*/ 1246283 w 1266825"/>
                <a:gd name="connsiteY1" fmla="*/ 336228 h 866775"/>
                <a:gd name="connsiteX2" fmla="*/ 1247140 w 1266825"/>
                <a:gd name="connsiteY2" fmla="*/ 337727 h 866775"/>
                <a:gd name="connsiteX3" fmla="*/ 1251884 w 1266825"/>
                <a:gd name="connsiteY3" fmla="*/ 337727 h 866775"/>
                <a:gd name="connsiteX4" fmla="*/ 1254284 w 1266825"/>
                <a:gd name="connsiteY4" fmla="*/ 341614 h 866775"/>
                <a:gd name="connsiteX5" fmla="*/ 1263771 w 1266825"/>
                <a:gd name="connsiteY5" fmla="*/ 346390 h 866775"/>
                <a:gd name="connsiteX6" fmla="*/ 1263428 w 1266825"/>
                <a:gd name="connsiteY6" fmla="*/ 349110 h 866775"/>
                <a:gd name="connsiteX7" fmla="*/ 1267657 w 1266825"/>
                <a:gd name="connsiteY7" fmla="*/ 350943 h 866775"/>
                <a:gd name="connsiteX8" fmla="*/ 1266000 w 1266825"/>
                <a:gd name="connsiteY8" fmla="*/ 352998 h 866775"/>
                <a:gd name="connsiteX9" fmla="*/ 1260228 w 1266825"/>
                <a:gd name="connsiteY9" fmla="*/ 353664 h 866775"/>
                <a:gd name="connsiteX10" fmla="*/ 1258284 w 1266825"/>
                <a:gd name="connsiteY10" fmla="*/ 358439 h 866775"/>
                <a:gd name="connsiteX11" fmla="*/ 1256684 w 1266825"/>
                <a:gd name="connsiteY11" fmla="*/ 358550 h 866775"/>
                <a:gd name="connsiteX12" fmla="*/ 1255998 w 1266825"/>
                <a:gd name="connsiteY12" fmla="*/ 363826 h 866775"/>
                <a:gd name="connsiteX13" fmla="*/ 1250512 w 1266825"/>
                <a:gd name="connsiteY13" fmla="*/ 366380 h 866775"/>
                <a:gd name="connsiteX14" fmla="*/ 1255198 w 1266825"/>
                <a:gd name="connsiteY14" fmla="*/ 370322 h 866775"/>
                <a:gd name="connsiteX15" fmla="*/ 1258513 w 1266825"/>
                <a:gd name="connsiteY15" fmla="*/ 370767 h 866775"/>
                <a:gd name="connsiteX16" fmla="*/ 1256970 w 1266825"/>
                <a:gd name="connsiteY16" fmla="*/ 373377 h 866775"/>
                <a:gd name="connsiteX17" fmla="*/ 1258856 w 1266825"/>
                <a:gd name="connsiteY17" fmla="*/ 376375 h 866775"/>
                <a:gd name="connsiteX18" fmla="*/ 1256112 w 1266825"/>
                <a:gd name="connsiteY18" fmla="*/ 384260 h 866775"/>
                <a:gd name="connsiteX19" fmla="*/ 1257256 w 1266825"/>
                <a:gd name="connsiteY19" fmla="*/ 392034 h 866775"/>
                <a:gd name="connsiteX20" fmla="*/ 1256341 w 1266825"/>
                <a:gd name="connsiteY20" fmla="*/ 395366 h 866775"/>
                <a:gd name="connsiteX21" fmla="*/ 1253484 w 1266825"/>
                <a:gd name="connsiteY21" fmla="*/ 393589 h 866775"/>
                <a:gd name="connsiteX22" fmla="*/ 1244511 w 1266825"/>
                <a:gd name="connsiteY22" fmla="*/ 393034 h 866775"/>
                <a:gd name="connsiteX23" fmla="*/ 1241711 w 1266825"/>
                <a:gd name="connsiteY23" fmla="*/ 391590 h 866775"/>
                <a:gd name="connsiteX24" fmla="*/ 1237253 w 1266825"/>
                <a:gd name="connsiteY24" fmla="*/ 396366 h 866775"/>
                <a:gd name="connsiteX25" fmla="*/ 1235024 w 1266825"/>
                <a:gd name="connsiteY25" fmla="*/ 396976 h 866775"/>
                <a:gd name="connsiteX26" fmla="*/ 1232338 w 1266825"/>
                <a:gd name="connsiteY26" fmla="*/ 401974 h 866775"/>
                <a:gd name="connsiteX27" fmla="*/ 1234338 w 1266825"/>
                <a:gd name="connsiteY27" fmla="*/ 409637 h 866775"/>
                <a:gd name="connsiteX28" fmla="*/ 1237710 w 1266825"/>
                <a:gd name="connsiteY28" fmla="*/ 415023 h 866775"/>
                <a:gd name="connsiteX29" fmla="*/ 1239596 w 1266825"/>
                <a:gd name="connsiteY29" fmla="*/ 415523 h 866775"/>
                <a:gd name="connsiteX30" fmla="*/ 1239482 w 1266825"/>
                <a:gd name="connsiteY30" fmla="*/ 420243 h 866775"/>
                <a:gd name="connsiteX31" fmla="*/ 1243711 w 1266825"/>
                <a:gd name="connsiteY31" fmla="*/ 426129 h 866775"/>
                <a:gd name="connsiteX32" fmla="*/ 1237938 w 1266825"/>
                <a:gd name="connsiteY32" fmla="*/ 427850 h 866775"/>
                <a:gd name="connsiteX33" fmla="*/ 1236338 w 1266825"/>
                <a:gd name="connsiteY33" fmla="*/ 430349 h 866775"/>
                <a:gd name="connsiteX34" fmla="*/ 1241311 w 1266825"/>
                <a:gd name="connsiteY34" fmla="*/ 429850 h 866775"/>
                <a:gd name="connsiteX35" fmla="*/ 1237653 w 1266825"/>
                <a:gd name="connsiteY35" fmla="*/ 433625 h 866775"/>
                <a:gd name="connsiteX36" fmla="*/ 1233195 w 1266825"/>
                <a:gd name="connsiteY36" fmla="*/ 429794 h 866775"/>
                <a:gd name="connsiteX37" fmla="*/ 1221651 w 1266825"/>
                <a:gd name="connsiteY37" fmla="*/ 427517 h 866775"/>
                <a:gd name="connsiteX38" fmla="*/ 1217993 w 1266825"/>
                <a:gd name="connsiteY38" fmla="*/ 423852 h 866775"/>
                <a:gd name="connsiteX39" fmla="*/ 1215364 w 1266825"/>
                <a:gd name="connsiteY39" fmla="*/ 423297 h 866775"/>
                <a:gd name="connsiteX40" fmla="*/ 1214964 w 1266825"/>
                <a:gd name="connsiteY40" fmla="*/ 427850 h 866775"/>
                <a:gd name="connsiteX41" fmla="*/ 1209306 w 1266825"/>
                <a:gd name="connsiteY41" fmla="*/ 438123 h 866775"/>
                <a:gd name="connsiteX42" fmla="*/ 1210221 w 1266825"/>
                <a:gd name="connsiteY42" fmla="*/ 440178 h 866775"/>
                <a:gd name="connsiteX43" fmla="*/ 1206563 w 1266825"/>
                <a:gd name="connsiteY43" fmla="*/ 443343 h 866775"/>
                <a:gd name="connsiteX44" fmla="*/ 1197876 w 1266825"/>
                <a:gd name="connsiteY44" fmla="*/ 440511 h 866775"/>
                <a:gd name="connsiteX45" fmla="*/ 1195933 w 1266825"/>
                <a:gd name="connsiteY45" fmla="*/ 441677 h 866775"/>
                <a:gd name="connsiteX46" fmla="*/ 1195361 w 1266825"/>
                <a:gd name="connsiteY46" fmla="*/ 448341 h 866775"/>
                <a:gd name="connsiteX47" fmla="*/ 1198162 w 1266825"/>
                <a:gd name="connsiteY47" fmla="*/ 450895 h 866775"/>
                <a:gd name="connsiteX48" fmla="*/ 1197590 w 1266825"/>
                <a:gd name="connsiteY48" fmla="*/ 454171 h 866775"/>
                <a:gd name="connsiteX49" fmla="*/ 1194733 w 1266825"/>
                <a:gd name="connsiteY49" fmla="*/ 455449 h 866775"/>
                <a:gd name="connsiteX50" fmla="*/ 1197647 w 1266825"/>
                <a:gd name="connsiteY50" fmla="*/ 457781 h 866775"/>
                <a:gd name="connsiteX51" fmla="*/ 1203020 w 1266825"/>
                <a:gd name="connsiteY51" fmla="*/ 459891 h 866775"/>
                <a:gd name="connsiteX52" fmla="*/ 1202620 w 1266825"/>
                <a:gd name="connsiteY52" fmla="*/ 463111 h 866775"/>
                <a:gd name="connsiteX53" fmla="*/ 1206163 w 1266825"/>
                <a:gd name="connsiteY53" fmla="*/ 469497 h 866775"/>
                <a:gd name="connsiteX54" fmla="*/ 1200848 w 1266825"/>
                <a:gd name="connsiteY54" fmla="*/ 471218 h 866775"/>
                <a:gd name="connsiteX55" fmla="*/ 1197476 w 1266825"/>
                <a:gd name="connsiteY55" fmla="*/ 475217 h 866775"/>
                <a:gd name="connsiteX56" fmla="*/ 1196104 w 1266825"/>
                <a:gd name="connsiteY56" fmla="*/ 481713 h 866775"/>
                <a:gd name="connsiteX57" fmla="*/ 1192104 w 1266825"/>
                <a:gd name="connsiteY57" fmla="*/ 484324 h 866775"/>
                <a:gd name="connsiteX58" fmla="*/ 1188903 w 1266825"/>
                <a:gd name="connsiteY58" fmla="*/ 483324 h 866775"/>
                <a:gd name="connsiteX59" fmla="*/ 1188275 w 1266825"/>
                <a:gd name="connsiteY59" fmla="*/ 485878 h 866775"/>
                <a:gd name="connsiteX60" fmla="*/ 1185017 w 1266825"/>
                <a:gd name="connsiteY60" fmla="*/ 486100 h 866775"/>
                <a:gd name="connsiteX61" fmla="*/ 1183303 w 1266825"/>
                <a:gd name="connsiteY61" fmla="*/ 488599 h 866775"/>
                <a:gd name="connsiteX62" fmla="*/ 1181074 w 1266825"/>
                <a:gd name="connsiteY62" fmla="*/ 488155 h 866775"/>
                <a:gd name="connsiteX63" fmla="*/ 1177473 w 1266825"/>
                <a:gd name="connsiteY63" fmla="*/ 491320 h 866775"/>
                <a:gd name="connsiteX64" fmla="*/ 1173130 w 1266825"/>
                <a:gd name="connsiteY64" fmla="*/ 499927 h 866775"/>
                <a:gd name="connsiteX65" fmla="*/ 1175016 w 1266825"/>
                <a:gd name="connsiteY65" fmla="*/ 502537 h 866775"/>
                <a:gd name="connsiteX66" fmla="*/ 1167358 w 1266825"/>
                <a:gd name="connsiteY66" fmla="*/ 501149 h 866775"/>
                <a:gd name="connsiteX67" fmla="*/ 1160957 w 1266825"/>
                <a:gd name="connsiteY67" fmla="*/ 504147 h 866775"/>
                <a:gd name="connsiteX68" fmla="*/ 1161528 w 1266825"/>
                <a:gd name="connsiteY68" fmla="*/ 508423 h 866775"/>
                <a:gd name="connsiteX69" fmla="*/ 1161014 w 1266825"/>
                <a:gd name="connsiteY69" fmla="*/ 523083 h 866775"/>
                <a:gd name="connsiteX70" fmla="*/ 1161243 w 1266825"/>
                <a:gd name="connsiteY70" fmla="*/ 532578 h 866775"/>
                <a:gd name="connsiteX71" fmla="*/ 1162614 w 1266825"/>
                <a:gd name="connsiteY71" fmla="*/ 536465 h 866775"/>
                <a:gd name="connsiteX72" fmla="*/ 1164614 w 1266825"/>
                <a:gd name="connsiteY72" fmla="*/ 536965 h 866775"/>
                <a:gd name="connsiteX73" fmla="*/ 1166272 w 1266825"/>
                <a:gd name="connsiteY73" fmla="*/ 540797 h 866775"/>
                <a:gd name="connsiteX74" fmla="*/ 1168844 w 1266825"/>
                <a:gd name="connsiteY74" fmla="*/ 541962 h 866775"/>
                <a:gd name="connsiteX75" fmla="*/ 1177302 w 1266825"/>
                <a:gd name="connsiteY75" fmla="*/ 542185 h 866775"/>
                <a:gd name="connsiteX76" fmla="*/ 1181645 w 1266825"/>
                <a:gd name="connsiteY76" fmla="*/ 545905 h 866775"/>
                <a:gd name="connsiteX77" fmla="*/ 1183131 w 1266825"/>
                <a:gd name="connsiteY77" fmla="*/ 545461 h 866775"/>
                <a:gd name="connsiteX78" fmla="*/ 1184389 w 1266825"/>
                <a:gd name="connsiteY78" fmla="*/ 551069 h 866775"/>
                <a:gd name="connsiteX79" fmla="*/ 1187760 w 1266825"/>
                <a:gd name="connsiteY79" fmla="*/ 556678 h 866775"/>
                <a:gd name="connsiteX80" fmla="*/ 1192732 w 1266825"/>
                <a:gd name="connsiteY80" fmla="*/ 562508 h 866775"/>
                <a:gd name="connsiteX81" fmla="*/ 1190675 w 1266825"/>
                <a:gd name="connsiteY81" fmla="*/ 563952 h 866775"/>
                <a:gd name="connsiteX82" fmla="*/ 1190675 w 1266825"/>
                <a:gd name="connsiteY82" fmla="*/ 563952 h 866775"/>
                <a:gd name="connsiteX83" fmla="*/ 1185989 w 1266825"/>
                <a:gd name="connsiteY83" fmla="*/ 562841 h 866775"/>
                <a:gd name="connsiteX84" fmla="*/ 1182560 w 1266825"/>
                <a:gd name="connsiteY84" fmla="*/ 571948 h 866775"/>
                <a:gd name="connsiteX85" fmla="*/ 1174959 w 1266825"/>
                <a:gd name="connsiteY85" fmla="*/ 569505 h 866775"/>
                <a:gd name="connsiteX86" fmla="*/ 1174444 w 1266825"/>
                <a:gd name="connsiteY86" fmla="*/ 576890 h 866775"/>
                <a:gd name="connsiteX87" fmla="*/ 1169930 w 1266825"/>
                <a:gd name="connsiteY87" fmla="*/ 577945 h 866775"/>
                <a:gd name="connsiteX88" fmla="*/ 1171530 w 1266825"/>
                <a:gd name="connsiteY88" fmla="*/ 581055 h 866775"/>
                <a:gd name="connsiteX89" fmla="*/ 1168958 w 1266825"/>
                <a:gd name="connsiteY89" fmla="*/ 584276 h 866775"/>
                <a:gd name="connsiteX90" fmla="*/ 1165472 w 1266825"/>
                <a:gd name="connsiteY90" fmla="*/ 583665 h 866775"/>
                <a:gd name="connsiteX91" fmla="*/ 1164500 w 1266825"/>
                <a:gd name="connsiteY91" fmla="*/ 590162 h 866775"/>
                <a:gd name="connsiteX92" fmla="*/ 1159185 w 1266825"/>
                <a:gd name="connsiteY92" fmla="*/ 587441 h 866775"/>
                <a:gd name="connsiteX93" fmla="*/ 1157013 w 1266825"/>
                <a:gd name="connsiteY93" fmla="*/ 587829 h 866775"/>
                <a:gd name="connsiteX94" fmla="*/ 1154899 w 1266825"/>
                <a:gd name="connsiteY94" fmla="*/ 585275 h 866775"/>
                <a:gd name="connsiteX95" fmla="*/ 1153527 w 1266825"/>
                <a:gd name="connsiteY95" fmla="*/ 588496 h 866775"/>
                <a:gd name="connsiteX96" fmla="*/ 1149012 w 1266825"/>
                <a:gd name="connsiteY96" fmla="*/ 587663 h 866775"/>
                <a:gd name="connsiteX97" fmla="*/ 1146784 w 1266825"/>
                <a:gd name="connsiteY97" fmla="*/ 588663 h 866775"/>
                <a:gd name="connsiteX98" fmla="*/ 1144212 w 1266825"/>
                <a:gd name="connsiteY98" fmla="*/ 593438 h 866775"/>
                <a:gd name="connsiteX99" fmla="*/ 1142554 w 1266825"/>
                <a:gd name="connsiteY99" fmla="*/ 593105 h 866775"/>
                <a:gd name="connsiteX100" fmla="*/ 1141125 w 1266825"/>
                <a:gd name="connsiteY100" fmla="*/ 589051 h 866775"/>
                <a:gd name="connsiteX101" fmla="*/ 1138440 w 1266825"/>
                <a:gd name="connsiteY101" fmla="*/ 590050 h 866775"/>
                <a:gd name="connsiteX102" fmla="*/ 1133467 w 1266825"/>
                <a:gd name="connsiteY102" fmla="*/ 582388 h 866775"/>
                <a:gd name="connsiteX103" fmla="*/ 1125866 w 1266825"/>
                <a:gd name="connsiteY103" fmla="*/ 578667 h 866775"/>
                <a:gd name="connsiteX104" fmla="*/ 1121580 w 1266825"/>
                <a:gd name="connsiteY104" fmla="*/ 580500 h 866775"/>
                <a:gd name="connsiteX105" fmla="*/ 1120608 w 1266825"/>
                <a:gd name="connsiteY105" fmla="*/ 577890 h 866775"/>
                <a:gd name="connsiteX106" fmla="*/ 1114665 w 1266825"/>
                <a:gd name="connsiteY106" fmla="*/ 576890 h 866775"/>
                <a:gd name="connsiteX107" fmla="*/ 1110207 w 1266825"/>
                <a:gd name="connsiteY107" fmla="*/ 574614 h 866775"/>
                <a:gd name="connsiteX108" fmla="*/ 1106264 w 1266825"/>
                <a:gd name="connsiteY108" fmla="*/ 575002 h 866775"/>
                <a:gd name="connsiteX109" fmla="*/ 1106092 w 1266825"/>
                <a:gd name="connsiteY109" fmla="*/ 572337 h 866775"/>
                <a:gd name="connsiteX110" fmla="*/ 1100834 w 1266825"/>
                <a:gd name="connsiteY110" fmla="*/ 571171 h 866775"/>
                <a:gd name="connsiteX111" fmla="*/ 1097120 w 1266825"/>
                <a:gd name="connsiteY111" fmla="*/ 568950 h 866775"/>
                <a:gd name="connsiteX112" fmla="*/ 1097691 w 1266825"/>
                <a:gd name="connsiteY112" fmla="*/ 565951 h 866775"/>
                <a:gd name="connsiteX113" fmla="*/ 1093862 w 1266825"/>
                <a:gd name="connsiteY113" fmla="*/ 564674 h 866775"/>
                <a:gd name="connsiteX114" fmla="*/ 1092433 w 1266825"/>
                <a:gd name="connsiteY114" fmla="*/ 566451 h 866775"/>
                <a:gd name="connsiteX115" fmla="*/ 1085004 w 1266825"/>
                <a:gd name="connsiteY115" fmla="*/ 565507 h 866775"/>
                <a:gd name="connsiteX116" fmla="*/ 1080946 w 1266825"/>
                <a:gd name="connsiteY116" fmla="*/ 566229 h 866775"/>
                <a:gd name="connsiteX117" fmla="*/ 1074659 w 1266825"/>
                <a:gd name="connsiteY117" fmla="*/ 560398 h 866775"/>
                <a:gd name="connsiteX118" fmla="*/ 1071345 w 1266825"/>
                <a:gd name="connsiteY118" fmla="*/ 559399 h 866775"/>
                <a:gd name="connsiteX119" fmla="*/ 1066144 w 1266825"/>
                <a:gd name="connsiteY119" fmla="*/ 560343 h 866775"/>
                <a:gd name="connsiteX120" fmla="*/ 1063687 w 1266825"/>
                <a:gd name="connsiteY120" fmla="*/ 565118 h 866775"/>
                <a:gd name="connsiteX121" fmla="*/ 1059343 w 1266825"/>
                <a:gd name="connsiteY121" fmla="*/ 566840 h 866775"/>
                <a:gd name="connsiteX122" fmla="*/ 1057171 w 1266825"/>
                <a:gd name="connsiteY122" fmla="*/ 573281 h 866775"/>
                <a:gd name="connsiteX123" fmla="*/ 1058200 w 1266825"/>
                <a:gd name="connsiteY123" fmla="*/ 574725 h 866775"/>
                <a:gd name="connsiteX124" fmla="*/ 1054028 w 1266825"/>
                <a:gd name="connsiteY124" fmla="*/ 582388 h 866775"/>
                <a:gd name="connsiteX125" fmla="*/ 1057914 w 1266825"/>
                <a:gd name="connsiteY125" fmla="*/ 584998 h 866775"/>
                <a:gd name="connsiteX126" fmla="*/ 1061858 w 1266825"/>
                <a:gd name="connsiteY126" fmla="*/ 592383 h 866775"/>
                <a:gd name="connsiteX127" fmla="*/ 1063858 w 1266825"/>
                <a:gd name="connsiteY127" fmla="*/ 593049 h 866775"/>
                <a:gd name="connsiteX128" fmla="*/ 1064830 w 1266825"/>
                <a:gd name="connsiteY128" fmla="*/ 598324 h 866775"/>
                <a:gd name="connsiteX129" fmla="*/ 1069859 w 1266825"/>
                <a:gd name="connsiteY129" fmla="*/ 603544 h 866775"/>
                <a:gd name="connsiteX130" fmla="*/ 1069173 w 1266825"/>
                <a:gd name="connsiteY130" fmla="*/ 605210 h 866775"/>
                <a:gd name="connsiteX131" fmla="*/ 1072716 w 1266825"/>
                <a:gd name="connsiteY131" fmla="*/ 608375 h 866775"/>
                <a:gd name="connsiteX132" fmla="*/ 1075402 w 1266825"/>
                <a:gd name="connsiteY132" fmla="*/ 614539 h 866775"/>
                <a:gd name="connsiteX133" fmla="*/ 1078031 w 1266825"/>
                <a:gd name="connsiteY133" fmla="*/ 614039 h 866775"/>
                <a:gd name="connsiteX134" fmla="*/ 1080946 w 1266825"/>
                <a:gd name="connsiteY134" fmla="*/ 617704 h 866775"/>
                <a:gd name="connsiteX135" fmla="*/ 1090147 w 1266825"/>
                <a:gd name="connsiteY135" fmla="*/ 619814 h 866775"/>
                <a:gd name="connsiteX136" fmla="*/ 1090090 w 1266825"/>
                <a:gd name="connsiteY136" fmla="*/ 622202 h 866775"/>
                <a:gd name="connsiteX137" fmla="*/ 1093576 w 1266825"/>
                <a:gd name="connsiteY137" fmla="*/ 625700 h 866775"/>
                <a:gd name="connsiteX138" fmla="*/ 1093176 w 1266825"/>
                <a:gd name="connsiteY138" fmla="*/ 631364 h 866775"/>
                <a:gd name="connsiteX139" fmla="*/ 1091004 w 1266825"/>
                <a:gd name="connsiteY139" fmla="*/ 633752 h 866775"/>
                <a:gd name="connsiteX140" fmla="*/ 1092319 w 1266825"/>
                <a:gd name="connsiteY140" fmla="*/ 637583 h 866775"/>
                <a:gd name="connsiteX141" fmla="*/ 1091347 w 1266825"/>
                <a:gd name="connsiteY141" fmla="*/ 640415 h 866775"/>
                <a:gd name="connsiteX142" fmla="*/ 1096091 w 1266825"/>
                <a:gd name="connsiteY142" fmla="*/ 639305 h 866775"/>
                <a:gd name="connsiteX143" fmla="*/ 1097862 w 1266825"/>
                <a:gd name="connsiteY143" fmla="*/ 637528 h 866775"/>
                <a:gd name="connsiteX144" fmla="*/ 1103978 w 1266825"/>
                <a:gd name="connsiteY144" fmla="*/ 640638 h 866775"/>
                <a:gd name="connsiteX145" fmla="*/ 1111636 w 1266825"/>
                <a:gd name="connsiteY145" fmla="*/ 642081 h 866775"/>
                <a:gd name="connsiteX146" fmla="*/ 1115294 w 1266825"/>
                <a:gd name="connsiteY146" fmla="*/ 640915 h 866775"/>
                <a:gd name="connsiteX147" fmla="*/ 1115636 w 1266825"/>
                <a:gd name="connsiteY147" fmla="*/ 638139 h 866775"/>
                <a:gd name="connsiteX148" fmla="*/ 1122437 w 1266825"/>
                <a:gd name="connsiteY148" fmla="*/ 635640 h 866775"/>
                <a:gd name="connsiteX149" fmla="*/ 1130096 w 1266825"/>
                <a:gd name="connsiteY149" fmla="*/ 638805 h 866775"/>
                <a:gd name="connsiteX150" fmla="*/ 1130210 w 1266825"/>
                <a:gd name="connsiteY150" fmla="*/ 642026 h 866775"/>
                <a:gd name="connsiteX151" fmla="*/ 1133125 w 1266825"/>
                <a:gd name="connsiteY151" fmla="*/ 647246 h 866775"/>
                <a:gd name="connsiteX152" fmla="*/ 1132667 w 1266825"/>
                <a:gd name="connsiteY152" fmla="*/ 650966 h 866775"/>
                <a:gd name="connsiteX153" fmla="*/ 1133639 w 1266825"/>
                <a:gd name="connsiteY153" fmla="*/ 657963 h 866775"/>
                <a:gd name="connsiteX154" fmla="*/ 1142554 w 1266825"/>
                <a:gd name="connsiteY154" fmla="*/ 658795 h 866775"/>
                <a:gd name="connsiteX155" fmla="*/ 1145355 w 1266825"/>
                <a:gd name="connsiteY155" fmla="*/ 657630 h 866775"/>
                <a:gd name="connsiteX156" fmla="*/ 1147241 w 1266825"/>
                <a:gd name="connsiteY156" fmla="*/ 653909 h 866775"/>
                <a:gd name="connsiteX157" fmla="*/ 1148041 w 1266825"/>
                <a:gd name="connsiteY157" fmla="*/ 654464 h 866775"/>
                <a:gd name="connsiteX158" fmla="*/ 1147241 w 1266825"/>
                <a:gd name="connsiteY158" fmla="*/ 663127 h 866775"/>
                <a:gd name="connsiteX159" fmla="*/ 1140440 w 1266825"/>
                <a:gd name="connsiteY159" fmla="*/ 665570 h 866775"/>
                <a:gd name="connsiteX160" fmla="*/ 1137468 w 1266825"/>
                <a:gd name="connsiteY160" fmla="*/ 671123 h 866775"/>
                <a:gd name="connsiteX161" fmla="*/ 1136153 w 1266825"/>
                <a:gd name="connsiteY161" fmla="*/ 677897 h 866775"/>
                <a:gd name="connsiteX162" fmla="*/ 1138782 w 1266825"/>
                <a:gd name="connsiteY162" fmla="*/ 680729 h 866775"/>
                <a:gd name="connsiteX163" fmla="*/ 1144155 w 1266825"/>
                <a:gd name="connsiteY163" fmla="*/ 682673 h 866775"/>
                <a:gd name="connsiteX164" fmla="*/ 1141754 w 1266825"/>
                <a:gd name="connsiteY164" fmla="*/ 690114 h 866775"/>
                <a:gd name="connsiteX165" fmla="*/ 1136553 w 1266825"/>
                <a:gd name="connsiteY165" fmla="*/ 695667 h 866775"/>
                <a:gd name="connsiteX166" fmla="*/ 1137239 w 1266825"/>
                <a:gd name="connsiteY166" fmla="*/ 698665 h 866775"/>
                <a:gd name="connsiteX167" fmla="*/ 1134667 w 1266825"/>
                <a:gd name="connsiteY167" fmla="*/ 702497 h 866775"/>
                <a:gd name="connsiteX168" fmla="*/ 1127638 w 1266825"/>
                <a:gd name="connsiteY168" fmla="*/ 695167 h 866775"/>
                <a:gd name="connsiteX169" fmla="*/ 1123695 w 1266825"/>
                <a:gd name="connsiteY169" fmla="*/ 692335 h 866775"/>
                <a:gd name="connsiteX170" fmla="*/ 1121123 w 1266825"/>
                <a:gd name="connsiteY170" fmla="*/ 688559 h 866775"/>
                <a:gd name="connsiteX171" fmla="*/ 1113293 w 1266825"/>
                <a:gd name="connsiteY171" fmla="*/ 688726 h 866775"/>
                <a:gd name="connsiteX172" fmla="*/ 1111750 w 1266825"/>
                <a:gd name="connsiteY172" fmla="*/ 690725 h 866775"/>
                <a:gd name="connsiteX173" fmla="*/ 1112436 w 1266825"/>
                <a:gd name="connsiteY173" fmla="*/ 696222 h 866775"/>
                <a:gd name="connsiteX174" fmla="*/ 1111293 w 1266825"/>
                <a:gd name="connsiteY174" fmla="*/ 696722 h 866775"/>
                <a:gd name="connsiteX175" fmla="*/ 1103463 w 1266825"/>
                <a:gd name="connsiteY175" fmla="*/ 684617 h 866775"/>
                <a:gd name="connsiteX176" fmla="*/ 1096091 w 1266825"/>
                <a:gd name="connsiteY176" fmla="*/ 685283 h 866775"/>
                <a:gd name="connsiteX177" fmla="*/ 1092833 w 1266825"/>
                <a:gd name="connsiteY177" fmla="*/ 683839 h 866775"/>
                <a:gd name="connsiteX178" fmla="*/ 1090433 w 1266825"/>
                <a:gd name="connsiteY178" fmla="*/ 687504 h 866775"/>
                <a:gd name="connsiteX179" fmla="*/ 1087461 w 1266825"/>
                <a:gd name="connsiteY179" fmla="*/ 689170 h 866775"/>
                <a:gd name="connsiteX180" fmla="*/ 1086604 w 1266825"/>
                <a:gd name="connsiteY180" fmla="*/ 692113 h 866775"/>
                <a:gd name="connsiteX181" fmla="*/ 1091633 w 1266825"/>
                <a:gd name="connsiteY181" fmla="*/ 702608 h 866775"/>
                <a:gd name="connsiteX182" fmla="*/ 1089233 w 1266825"/>
                <a:gd name="connsiteY182" fmla="*/ 704163 h 866775"/>
                <a:gd name="connsiteX183" fmla="*/ 1089461 w 1266825"/>
                <a:gd name="connsiteY183" fmla="*/ 707439 h 866775"/>
                <a:gd name="connsiteX184" fmla="*/ 1093005 w 1266825"/>
                <a:gd name="connsiteY184" fmla="*/ 709105 h 866775"/>
                <a:gd name="connsiteX185" fmla="*/ 1091805 w 1266825"/>
                <a:gd name="connsiteY185" fmla="*/ 712603 h 866775"/>
                <a:gd name="connsiteX186" fmla="*/ 1092948 w 1266825"/>
                <a:gd name="connsiteY186" fmla="*/ 715435 h 866775"/>
                <a:gd name="connsiteX187" fmla="*/ 1087861 w 1266825"/>
                <a:gd name="connsiteY187" fmla="*/ 714880 h 866775"/>
                <a:gd name="connsiteX188" fmla="*/ 1088375 w 1266825"/>
                <a:gd name="connsiteY188" fmla="*/ 718989 h 866775"/>
                <a:gd name="connsiteX189" fmla="*/ 1087404 w 1266825"/>
                <a:gd name="connsiteY189" fmla="*/ 723653 h 866775"/>
                <a:gd name="connsiteX190" fmla="*/ 1092433 w 1266825"/>
                <a:gd name="connsiteY190" fmla="*/ 725541 h 866775"/>
                <a:gd name="connsiteX191" fmla="*/ 1096662 w 1266825"/>
                <a:gd name="connsiteY191" fmla="*/ 729650 h 866775"/>
                <a:gd name="connsiteX192" fmla="*/ 1097920 w 1266825"/>
                <a:gd name="connsiteY192" fmla="*/ 733038 h 866775"/>
                <a:gd name="connsiteX193" fmla="*/ 1096605 w 1266825"/>
                <a:gd name="connsiteY193" fmla="*/ 743977 h 866775"/>
                <a:gd name="connsiteX194" fmla="*/ 1090490 w 1266825"/>
                <a:gd name="connsiteY194" fmla="*/ 751085 h 866775"/>
                <a:gd name="connsiteX195" fmla="*/ 1087461 w 1266825"/>
                <a:gd name="connsiteY195" fmla="*/ 751418 h 866775"/>
                <a:gd name="connsiteX196" fmla="*/ 1083061 w 1266825"/>
                <a:gd name="connsiteY196" fmla="*/ 748752 h 866775"/>
                <a:gd name="connsiteX197" fmla="*/ 1078717 w 1266825"/>
                <a:gd name="connsiteY197" fmla="*/ 751196 h 866775"/>
                <a:gd name="connsiteX198" fmla="*/ 1075631 w 1266825"/>
                <a:gd name="connsiteY198" fmla="*/ 754805 h 866775"/>
                <a:gd name="connsiteX199" fmla="*/ 1071859 w 1266825"/>
                <a:gd name="connsiteY199" fmla="*/ 755527 h 866775"/>
                <a:gd name="connsiteX200" fmla="*/ 1069573 w 1266825"/>
                <a:gd name="connsiteY200" fmla="*/ 757804 h 866775"/>
                <a:gd name="connsiteX201" fmla="*/ 1065458 w 1266825"/>
                <a:gd name="connsiteY201" fmla="*/ 754250 h 866775"/>
                <a:gd name="connsiteX202" fmla="*/ 1060486 w 1266825"/>
                <a:gd name="connsiteY202" fmla="*/ 752473 h 866775"/>
                <a:gd name="connsiteX203" fmla="*/ 1054657 w 1266825"/>
                <a:gd name="connsiteY203" fmla="*/ 753028 h 866775"/>
                <a:gd name="connsiteX204" fmla="*/ 1047170 w 1266825"/>
                <a:gd name="connsiteY204" fmla="*/ 749252 h 866775"/>
                <a:gd name="connsiteX205" fmla="*/ 1049170 w 1266825"/>
                <a:gd name="connsiteY205" fmla="*/ 752861 h 866775"/>
                <a:gd name="connsiteX206" fmla="*/ 1048999 w 1266825"/>
                <a:gd name="connsiteY206" fmla="*/ 756748 h 866775"/>
                <a:gd name="connsiteX207" fmla="*/ 1045570 w 1266825"/>
                <a:gd name="connsiteY207" fmla="*/ 754749 h 866775"/>
                <a:gd name="connsiteX208" fmla="*/ 1044484 w 1266825"/>
                <a:gd name="connsiteY208" fmla="*/ 756082 h 866775"/>
                <a:gd name="connsiteX209" fmla="*/ 1044141 w 1266825"/>
                <a:gd name="connsiteY209" fmla="*/ 763745 h 866775"/>
                <a:gd name="connsiteX210" fmla="*/ 1042998 w 1266825"/>
                <a:gd name="connsiteY210" fmla="*/ 765966 h 866775"/>
                <a:gd name="connsiteX211" fmla="*/ 1039055 w 1266825"/>
                <a:gd name="connsiteY211" fmla="*/ 762968 h 866775"/>
                <a:gd name="connsiteX212" fmla="*/ 1033682 w 1266825"/>
                <a:gd name="connsiteY212" fmla="*/ 761191 h 866775"/>
                <a:gd name="connsiteX213" fmla="*/ 1031053 w 1266825"/>
                <a:gd name="connsiteY213" fmla="*/ 754305 h 866775"/>
                <a:gd name="connsiteX214" fmla="*/ 1026710 w 1266825"/>
                <a:gd name="connsiteY214" fmla="*/ 747420 h 866775"/>
                <a:gd name="connsiteX215" fmla="*/ 1024938 w 1266825"/>
                <a:gd name="connsiteY215" fmla="*/ 747420 h 866775"/>
                <a:gd name="connsiteX216" fmla="*/ 1022081 w 1266825"/>
                <a:gd name="connsiteY216" fmla="*/ 743311 h 866775"/>
                <a:gd name="connsiteX217" fmla="*/ 1018195 w 1266825"/>
                <a:gd name="connsiteY217" fmla="*/ 746976 h 866775"/>
                <a:gd name="connsiteX218" fmla="*/ 1020138 w 1266825"/>
                <a:gd name="connsiteY218" fmla="*/ 740645 h 866775"/>
                <a:gd name="connsiteX219" fmla="*/ 1014594 w 1266825"/>
                <a:gd name="connsiteY219" fmla="*/ 744699 h 866775"/>
                <a:gd name="connsiteX220" fmla="*/ 1007107 w 1266825"/>
                <a:gd name="connsiteY220" fmla="*/ 742144 h 866775"/>
                <a:gd name="connsiteX221" fmla="*/ 1004536 w 1266825"/>
                <a:gd name="connsiteY221" fmla="*/ 747253 h 866775"/>
                <a:gd name="connsiteX222" fmla="*/ 1004421 w 1266825"/>
                <a:gd name="connsiteY222" fmla="*/ 752306 h 866775"/>
                <a:gd name="connsiteX223" fmla="*/ 1002421 w 1266825"/>
                <a:gd name="connsiteY223" fmla="*/ 757137 h 866775"/>
                <a:gd name="connsiteX224" fmla="*/ 1000706 w 1266825"/>
                <a:gd name="connsiteY224" fmla="*/ 754472 h 866775"/>
                <a:gd name="connsiteX225" fmla="*/ 993277 w 1266825"/>
                <a:gd name="connsiteY225" fmla="*/ 753417 h 866775"/>
                <a:gd name="connsiteX226" fmla="*/ 991277 w 1266825"/>
                <a:gd name="connsiteY226" fmla="*/ 750252 h 866775"/>
                <a:gd name="connsiteX227" fmla="*/ 996020 w 1266825"/>
                <a:gd name="connsiteY227" fmla="*/ 744143 h 866775"/>
                <a:gd name="connsiteX228" fmla="*/ 993963 w 1266825"/>
                <a:gd name="connsiteY228" fmla="*/ 735536 h 866775"/>
                <a:gd name="connsiteX229" fmla="*/ 994534 w 1266825"/>
                <a:gd name="connsiteY229" fmla="*/ 731705 h 866775"/>
                <a:gd name="connsiteX230" fmla="*/ 989105 w 1266825"/>
                <a:gd name="connsiteY230" fmla="*/ 725208 h 866775"/>
                <a:gd name="connsiteX231" fmla="*/ 985847 w 1266825"/>
                <a:gd name="connsiteY231" fmla="*/ 725208 h 866775"/>
                <a:gd name="connsiteX232" fmla="*/ 986647 w 1266825"/>
                <a:gd name="connsiteY232" fmla="*/ 721543 h 866775"/>
                <a:gd name="connsiteX233" fmla="*/ 979046 w 1266825"/>
                <a:gd name="connsiteY233" fmla="*/ 719433 h 866775"/>
                <a:gd name="connsiteX234" fmla="*/ 978246 w 1266825"/>
                <a:gd name="connsiteY234" fmla="*/ 715157 h 866775"/>
                <a:gd name="connsiteX235" fmla="*/ 971731 w 1266825"/>
                <a:gd name="connsiteY235" fmla="*/ 708660 h 866775"/>
                <a:gd name="connsiteX236" fmla="*/ 971731 w 1266825"/>
                <a:gd name="connsiteY236" fmla="*/ 714436 h 866775"/>
                <a:gd name="connsiteX237" fmla="*/ 969274 w 1266825"/>
                <a:gd name="connsiteY237" fmla="*/ 720155 h 866775"/>
                <a:gd name="connsiteX238" fmla="*/ 965045 w 1266825"/>
                <a:gd name="connsiteY238" fmla="*/ 720266 h 866775"/>
                <a:gd name="connsiteX239" fmla="*/ 963444 w 1266825"/>
                <a:gd name="connsiteY239" fmla="*/ 718489 h 866775"/>
                <a:gd name="connsiteX240" fmla="*/ 961215 w 1266825"/>
                <a:gd name="connsiteY240" fmla="*/ 722043 h 866775"/>
                <a:gd name="connsiteX241" fmla="*/ 963787 w 1266825"/>
                <a:gd name="connsiteY241" fmla="*/ 726596 h 866775"/>
                <a:gd name="connsiteX242" fmla="*/ 961444 w 1266825"/>
                <a:gd name="connsiteY242" fmla="*/ 732927 h 866775"/>
                <a:gd name="connsiteX243" fmla="*/ 960873 w 1266825"/>
                <a:gd name="connsiteY243" fmla="*/ 739146 h 866775"/>
                <a:gd name="connsiteX244" fmla="*/ 956929 w 1266825"/>
                <a:gd name="connsiteY244" fmla="*/ 743255 h 866775"/>
                <a:gd name="connsiteX245" fmla="*/ 955329 w 1266825"/>
                <a:gd name="connsiteY245" fmla="*/ 739479 h 866775"/>
                <a:gd name="connsiteX246" fmla="*/ 950300 w 1266825"/>
                <a:gd name="connsiteY246" fmla="*/ 738591 h 866775"/>
                <a:gd name="connsiteX247" fmla="*/ 949728 w 1266825"/>
                <a:gd name="connsiteY247" fmla="*/ 736814 h 866775"/>
                <a:gd name="connsiteX248" fmla="*/ 944985 w 1266825"/>
                <a:gd name="connsiteY248" fmla="*/ 736980 h 866775"/>
                <a:gd name="connsiteX249" fmla="*/ 942127 w 1266825"/>
                <a:gd name="connsiteY249" fmla="*/ 731483 h 866775"/>
                <a:gd name="connsiteX250" fmla="*/ 932354 w 1266825"/>
                <a:gd name="connsiteY250" fmla="*/ 728929 h 866775"/>
                <a:gd name="connsiteX251" fmla="*/ 925211 w 1266825"/>
                <a:gd name="connsiteY251" fmla="*/ 724764 h 866775"/>
                <a:gd name="connsiteX252" fmla="*/ 923153 w 1266825"/>
                <a:gd name="connsiteY252" fmla="*/ 726374 h 866775"/>
                <a:gd name="connsiteX253" fmla="*/ 915266 w 1266825"/>
                <a:gd name="connsiteY253" fmla="*/ 727152 h 866775"/>
                <a:gd name="connsiteX254" fmla="*/ 913209 w 1266825"/>
                <a:gd name="connsiteY254" fmla="*/ 722099 h 866775"/>
                <a:gd name="connsiteX255" fmla="*/ 912123 w 1266825"/>
                <a:gd name="connsiteY255" fmla="*/ 715657 h 866775"/>
                <a:gd name="connsiteX256" fmla="*/ 910237 w 1266825"/>
                <a:gd name="connsiteY256" fmla="*/ 714657 h 866775"/>
                <a:gd name="connsiteX257" fmla="*/ 908523 w 1266825"/>
                <a:gd name="connsiteY257" fmla="*/ 709771 h 866775"/>
                <a:gd name="connsiteX258" fmla="*/ 901893 w 1266825"/>
                <a:gd name="connsiteY258" fmla="*/ 708605 h 866775"/>
                <a:gd name="connsiteX259" fmla="*/ 898693 w 1266825"/>
                <a:gd name="connsiteY259" fmla="*/ 704940 h 866775"/>
                <a:gd name="connsiteX260" fmla="*/ 892578 w 1266825"/>
                <a:gd name="connsiteY260" fmla="*/ 703219 h 866775"/>
                <a:gd name="connsiteX261" fmla="*/ 891663 w 1266825"/>
                <a:gd name="connsiteY261" fmla="*/ 704718 h 866775"/>
                <a:gd name="connsiteX262" fmla="*/ 887663 w 1266825"/>
                <a:gd name="connsiteY262" fmla="*/ 702830 h 866775"/>
                <a:gd name="connsiteX263" fmla="*/ 887263 w 1266825"/>
                <a:gd name="connsiteY263" fmla="*/ 700942 h 866775"/>
                <a:gd name="connsiteX264" fmla="*/ 883091 w 1266825"/>
                <a:gd name="connsiteY264" fmla="*/ 700553 h 866775"/>
                <a:gd name="connsiteX265" fmla="*/ 877204 w 1266825"/>
                <a:gd name="connsiteY265" fmla="*/ 696999 h 866775"/>
                <a:gd name="connsiteX266" fmla="*/ 872175 w 1266825"/>
                <a:gd name="connsiteY266" fmla="*/ 689392 h 866775"/>
                <a:gd name="connsiteX267" fmla="*/ 871946 w 1266825"/>
                <a:gd name="connsiteY267" fmla="*/ 683728 h 866775"/>
                <a:gd name="connsiteX268" fmla="*/ 868003 w 1266825"/>
                <a:gd name="connsiteY268" fmla="*/ 683006 h 866775"/>
                <a:gd name="connsiteX269" fmla="*/ 869889 w 1266825"/>
                <a:gd name="connsiteY269" fmla="*/ 672622 h 866775"/>
                <a:gd name="connsiteX270" fmla="*/ 865831 w 1266825"/>
                <a:gd name="connsiteY270" fmla="*/ 668569 h 866775"/>
                <a:gd name="connsiteX271" fmla="*/ 866403 w 1266825"/>
                <a:gd name="connsiteY271" fmla="*/ 660683 h 866775"/>
                <a:gd name="connsiteX272" fmla="*/ 864860 w 1266825"/>
                <a:gd name="connsiteY272" fmla="*/ 657852 h 866775"/>
                <a:gd name="connsiteX273" fmla="*/ 860459 w 1266825"/>
                <a:gd name="connsiteY273" fmla="*/ 655686 h 866775"/>
                <a:gd name="connsiteX274" fmla="*/ 857659 w 1266825"/>
                <a:gd name="connsiteY274" fmla="*/ 652798 h 866775"/>
                <a:gd name="connsiteX275" fmla="*/ 858059 w 1266825"/>
                <a:gd name="connsiteY275" fmla="*/ 647634 h 866775"/>
                <a:gd name="connsiteX276" fmla="*/ 855316 w 1266825"/>
                <a:gd name="connsiteY276" fmla="*/ 645968 h 866775"/>
                <a:gd name="connsiteX277" fmla="*/ 854801 w 1266825"/>
                <a:gd name="connsiteY277" fmla="*/ 642914 h 866775"/>
                <a:gd name="connsiteX278" fmla="*/ 858459 w 1266825"/>
                <a:gd name="connsiteY278" fmla="*/ 641804 h 866775"/>
                <a:gd name="connsiteX279" fmla="*/ 854172 w 1266825"/>
                <a:gd name="connsiteY279" fmla="*/ 637861 h 866775"/>
                <a:gd name="connsiteX280" fmla="*/ 851601 w 1266825"/>
                <a:gd name="connsiteY280" fmla="*/ 632419 h 866775"/>
                <a:gd name="connsiteX281" fmla="*/ 847600 w 1266825"/>
                <a:gd name="connsiteY281" fmla="*/ 630753 h 866775"/>
                <a:gd name="connsiteX282" fmla="*/ 845657 w 1266825"/>
                <a:gd name="connsiteY282" fmla="*/ 627699 h 866775"/>
                <a:gd name="connsiteX283" fmla="*/ 843371 w 1266825"/>
                <a:gd name="connsiteY283" fmla="*/ 628255 h 866775"/>
                <a:gd name="connsiteX284" fmla="*/ 843257 w 1266825"/>
                <a:gd name="connsiteY284" fmla="*/ 625200 h 866775"/>
                <a:gd name="connsiteX285" fmla="*/ 840513 w 1266825"/>
                <a:gd name="connsiteY285" fmla="*/ 619370 h 866775"/>
                <a:gd name="connsiteX286" fmla="*/ 837884 w 1266825"/>
                <a:gd name="connsiteY286" fmla="*/ 619981 h 866775"/>
                <a:gd name="connsiteX287" fmla="*/ 835313 w 1266825"/>
                <a:gd name="connsiteY287" fmla="*/ 617260 h 866775"/>
                <a:gd name="connsiteX288" fmla="*/ 837027 w 1266825"/>
                <a:gd name="connsiteY288" fmla="*/ 612151 h 866775"/>
                <a:gd name="connsiteX289" fmla="*/ 836056 w 1266825"/>
                <a:gd name="connsiteY289" fmla="*/ 607265 h 866775"/>
                <a:gd name="connsiteX290" fmla="*/ 838399 w 1266825"/>
                <a:gd name="connsiteY290" fmla="*/ 604488 h 866775"/>
                <a:gd name="connsiteX291" fmla="*/ 837256 w 1266825"/>
                <a:gd name="connsiteY291" fmla="*/ 599158 h 866775"/>
                <a:gd name="connsiteX292" fmla="*/ 834341 w 1266825"/>
                <a:gd name="connsiteY292" fmla="*/ 596492 h 866775"/>
                <a:gd name="connsiteX293" fmla="*/ 834627 w 1266825"/>
                <a:gd name="connsiteY293" fmla="*/ 592883 h 866775"/>
                <a:gd name="connsiteX294" fmla="*/ 829483 w 1266825"/>
                <a:gd name="connsiteY294" fmla="*/ 591827 h 866775"/>
                <a:gd name="connsiteX295" fmla="*/ 821482 w 1266825"/>
                <a:gd name="connsiteY295" fmla="*/ 593105 h 866775"/>
                <a:gd name="connsiteX296" fmla="*/ 816682 w 1266825"/>
                <a:gd name="connsiteY296" fmla="*/ 592994 h 866775"/>
                <a:gd name="connsiteX297" fmla="*/ 812224 w 1266825"/>
                <a:gd name="connsiteY297" fmla="*/ 590439 h 866775"/>
                <a:gd name="connsiteX298" fmla="*/ 806623 w 1266825"/>
                <a:gd name="connsiteY298" fmla="*/ 588663 h 866775"/>
                <a:gd name="connsiteX299" fmla="*/ 800165 w 1266825"/>
                <a:gd name="connsiteY299" fmla="*/ 588663 h 866775"/>
                <a:gd name="connsiteX300" fmla="*/ 793307 w 1266825"/>
                <a:gd name="connsiteY300" fmla="*/ 581055 h 866775"/>
                <a:gd name="connsiteX301" fmla="*/ 788106 w 1266825"/>
                <a:gd name="connsiteY301" fmla="*/ 578945 h 866775"/>
                <a:gd name="connsiteX302" fmla="*/ 779934 w 1266825"/>
                <a:gd name="connsiteY302" fmla="*/ 579167 h 866775"/>
                <a:gd name="connsiteX303" fmla="*/ 778677 w 1266825"/>
                <a:gd name="connsiteY303" fmla="*/ 580111 h 866775"/>
                <a:gd name="connsiteX304" fmla="*/ 778677 w 1266825"/>
                <a:gd name="connsiteY304" fmla="*/ 580111 h 866775"/>
                <a:gd name="connsiteX305" fmla="*/ 777991 w 1266825"/>
                <a:gd name="connsiteY305" fmla="*/ 581943 h 866775"/>
                <a:gd name="connsiteX306" fmla="*/ 777991 w 1266825"/>
                <a:gd name="connsiteY306" fmla="*/ 581943 h 866775"/>
                <a:gd name="connsiteX307" fmla="*/ 775876 w 1266825"/>
                <a:gd name="connsiteY307" fmla="*/ 584664 h 866775"/>
                <a:gd name="connsiteX308" fmla="*/ 766504 w 1266825"/>
                <a:gd name="connsiteY308" fmla="*/ 588218 h 866775"/>
                <a:gd name="connsiteX309" fmla="*/ 769933 w 1266825"/>
                <a:gd name="connsiteY309" fmla="*/ 598324 h 866775"/>
                <a:gd name="connsiteX310" fmla="*/ 765303 w 1266825"/>
                <a:gd name="connsiteY310" fmla="*/ 602600 h 866775"/>
                <a:gd name="connsiteX311" fmla="*/ 765989 w 1266825"/>
                <a:gd name="connsiteY311" fmla="*/ 607320 h 866775"/>
                <a:gd name="connsiteX312" fmla="*/ 763132 w 1266825"/>
                <a:gd name="connsiteY312" fmla="*/ 611429 h 866775"/>
                <a:gd name="connsiteX313" fmla="*/ 760560 w 1266825"/>
                <a:gd name="connsiteY313" fmla="*/ 610263 h 866775"/>
                <a:gd name="connsiteX314" fmla="*/ 753187 w 1266825"/>
                <a:gd name="connsiteY314" fmla="*/ 613262 h 866775"/>
                <a:gd name="connsiteX315" fmla="*/ 751473 w 1266825"/>
                <a:gd name="connsiteY315" fmla="*/ 612262 h 866775"/>
                <a:gd name="connsiteX316" fmla="*/ 747472 w 1266825"/>
                <a:gd name="connsiteY316" fmla="*/ 615039 h 866775"/>
                <a:gd name="connsiteX317" fmla="*/ 741415 w 1266825"/>
                <a:gd name="connsiteY317" fmla="*/ 614816 h 866775"/>
                <a:gd name="connsiteX318" fmla="*/ 741700 w 1266825"/>
                <a:gd name="connsiteY318" fmla="*/ 619370 h 866775"/>
                <a:gd name="connsiteX319" fmla="*/ 739243 w 1266825"/>
                <a:gd name="connsiteY319" fmla="*/ 620092 h 866775"/>
                <a:gd name="connsiteX320" fmla="*/ 739357 w 1266825"/>
                <a:gd name="connsiteY320" fmla="*/ 622813 h 866775"/>
                <a:gd name="connsiteX321" fmla="*/ 742443 w 1266825"/>
                <a:gd name="connsiteY321" fmla="*/ 625311 h 866775"/>
                <a:gd name="connsiteX322" fmla="*/ 743986 w 1266825"/>
                <a:gd name="connsiteY322" fmla="*/ 629809 h 866775"/>
                <a:gd name="connsiteX323" fmla="*/ 743529 w 1266825"/>
                <a:gd name="connsiteY323" fmla="*/ 632753 h 866775"/>
                <a:gd name="connsiteX324" fmla="*/ 745129 w 1266825"/>
                <a:gd name="connsiteY324" fmla="*/ 637916 h 866775"/>
                <a:gd name="connsiteX325" fmla="*/ 743300 w 1266825"/>
                <a:gd name="connsiteY325" fmla="*/ 646468 h 866775"/>
                <a:gd name="connsiteX326" fmla="*/ 746501 w 1266825"/>
                <a:gd name="connsiteY326" fmla="*/ 649078 h 866775"/>
                <a:gd name="connsiteX327" fmla="*/ 753302 w 1266825"/>
                <a:gd name="connsiteY327" fmla="*/ 649633 h 866775"/>
                <a:gd name="connsiteX328" fmla="*/ 752216 w 1266825"/>
                <a:gd name="connsiteY328" fmla="*/ 655908 h 866775"/>
                <a:gd name="connsiteX329" fmla="*/ 755988 w 1266825"/>
                <a:gd name="connsiteY329" fmla="*/ 662016 h 866775"/>
                <a:gd name="connsiteX330" fmla="*/ 762789 w 1266825"/>
                <a:gd name="connsiteY330" fmla="*/ 662516 h 866775"/>
                <a:gd name="connsiteX331" fmla="*/ 767361 w 1266825"/>
                <a:gd name="connsiteY331" fmla="*/ 665681 h 866775"/>
                <a:gd name="connsiteX332" fmla="*/ 774733 w 1266825"/>
                <a:gd name="connsiteY332" fmla="*/ 668235 h 866775"/>
                <a:gd name="connsiteX333" fmla="*/ 767475 w 1266825"/>
                <a:gd name="connsiteY333" fmla="*/ 675898 h 866775"/>
                <a:gd name="connsiteX334" fmla="*/ 762503 w 1266825"/>
                <a:gd name="connsiteY334" fmla="*/ 676343 h 866775"/>
                <a:gd name="connsiteX335" fmla="*/ 761131 w 1266825"/>
                <a:gd name="connsiteY335" fmla="*/ 684450 h 866775"/>
                <a:gd name="connsiteX336" fmla="*/ 755645 w 1266825"/>
                <a:gd name="connsiteY336" fmla="*/ 691113 h 866775"/>
                <a:gd name="connsiteX337" fmla="*/ 749987 w 1266825"/>
                <a:gd name="connsiteY337" fmla="*/ 695056 h 866775"/>
                <a:gd name="connsiteX338" fmla="*/ 750959 w 1266825"/>
                <a:gd name="connsiteY338" fmla="*/ 698443 h 866775"/>
                <a:gd name="connsiteX339" fmla="*/ 749930 w 1266825"/>
                <a:gd name="connsiteY339" fmla="*/ 701830 h 866775"/>
                <a:gd name="connsiteX340" fmla="*/ 752730 w 1266825"/>
                <a:gd name="connsiteY340" fmla="*/ 702885 h 866775"/>
                <a:gd name="connsiteX341" fmla="*/ 755073 w 1266825"/>
                <a:gd name="connsiteY341" fmla="*/ 709716 h 866775"/>
                <a:gd name="connsiteX342" fmla="*/ 751130 w 1266825"/>
                <a:gd name="connsiteY342" fmla="*/ 712436 h 866775"/>
                <a:gd name="connsiteX343" fmla="*/ 753359 w 1266825"/>
                <a:gd name="connsiteY343" fmla="*/ 714935 h 866775"/>
                <a:gd name="connsiteX344" fmla="*/ 745415 w 1266825"/>
                <a:gd name="connsiteY344" fmla="*/ 716324 h 866775"/>
                <a:gd name="connsiteX345" fmla="*/ 739586 w 1266825"/>
                <a:gd name="connsiteY345" fmla="*/ 718489 h 866775"/>
                <a:gd name="connsiteX346" fmla="*/ 737014 w 1266825"/>
                <a:gd name="connsiteY346" fmla="*/ 725208 h 866775"/>
                <a:gd name="connsiteX347" fmla="*/ 739643 w 1266825"/>
                <a:gd name="connsiteY347" fmla="*/ 726263 h 866775"/>
                <a:gd name="connsiteX348" fmla="*/ 741186 w 1266825"/>
                <a:gd name="connsiteY348" fmla="*/ 732649 h 866775"/>
                <a:gd name="connsiteX349" fmla="*/ 740557 w 1266825"/>
                <a:gd name="connsiteY349" fmla="*/ 738091 h 866775"/>
                <a:gd name="connsiteX350" fmla="*/ 744558 w 1266825"/>
                <a:gd name="connsiteY350" fmla="*/ 745254 h 866775"/>
                <a:gd name="connsiteX351" fmla="*/ 744043 w 1266825"/>
                <a:gd name="connsiteY351" fmla="*/ 746309 h 866775"/>
                <a:gd name="connsiteX352" fmla="*/ 749530 w 1266825"/>
                <a:gd name="connsiteY352" fmla="*/ 751862 h 866775"/>
                <a:gd name="connsiteX353" fmla="*/ 754388 w 1266825"/>
                <a:gd name="connsiteY353" fmla="*/ 753639 h 866775"/>
                <a:gd name="connsiteX354" fmla="*/ 755188 w 1266825"/>
                <a:gd name="connsiteY354" fmla="*/ 755472 h 866775"/>
                <a:gd name="connsiteX355" fmla="*/ 761131 w 1266825"/>
                <a:gd name="connsiteY355" fmla="*/ 756304 h 866775"/>
                <a:gd name="connsiteX356" fmla="*/ 761989 w 1266825"/>
                <a:gd name="connsiteY356" fmla="*/ 759358 h 866775"/>
                <a:gd name="connsiteX357" fmla="*/ 769761 w 1266825"/>
                <a:gd name="connsiteY357" fmla="*/ 765022 h 866775"/>
                <a:gd name="connsiteX358" fmla="*/ 772561 w 1266825"/>
                <a:gd name="connsiteY358" fmla="*/ 765855 h 866775"/>
                <a:gd name="connsiteX359" fmla="*/ 768218 w 1266825"/>
                <a:gd name="connsiteY359" fmla="*/ 765522 h 866775"/>
                <a:gd name="connsiteX360" fmla="*/ 766961 w 1266825"/>
                <a:gd name="connsiteY360" fmla="*/ 766966 h 866775"/>
                <a:gd name="connsiteX361" fmla="*/ 754902 w 1266825"/>
                <a:gd name="connsiteY361" fmla="*/ 764800 h 866775"/>
                <a:gd name="connsiteX362" fmla="*/ 751359 w 1266825"/>
                <a:gd name="connsiteY362" fmla="*/ 765467 h 866775"/>
                <a:gd name="connsiteX363" fmla="*/ 747758 w 1266825"/>
                <a:gd name="connsiteY363" fmla="*/ 762801 h 866775"/>
                <a:gd name="connsiteX364" fmla="*/ 746386 w 1266825"/>
                <a:gd name="connsiteY364" fmla="*/ 759303 h 866775"/>
                <a:gd name="connsiteX365" fmla="*/ 742957 w 1266825"/>
                <a:gd name="connsiteY365" fmla="*/ 760580 h 866775"/>
                <a:gd name="connsiteX366" fmla="*/ 739471 w 1266825"/>
                <a:gd name="connsiteY366" fmla="*/ 763745 h 866775"/>
                <a:gd name="connsiteX367" fmla="*/ 737985 w 1266825"/>
                <a:gd name="connsiteY367" fmla="*/ 761857 h 866775"/>
                <a:gd name="connsiteX368" fmla="*/ 735585 w 1266825"/>
                <a:gd name="connsiteY368" fmla="*/ 764190 h 866775"/>
                <a:gd name="connsiteX369" fmla="*/ 735814 w 1266825"/>
                <a:gd name="connsiteY369" fmla="*/ 767299 h 866775"/>
                <a:gd name="connsiteX370" fmla="*/ 740786 w 1266825"/>
                <a:gd name="connsiteY370" fmla="*/ 768687 h 866775"/>
                <a:gd name="connsiteX371" fmla="*/ 736385 w 1266825"/>
                <a:gd name="connsiteY371" fmla="*/ 775351 h 866775"/>
                <a:gd name="connsiteX372" fmla="*/ 740729 w 1266825"/>
                <a:gd name="connsiteY372" fmla="*/ 776850 h 866775"/>
                <a:gd name="connsiteX373" fmla="*/ 744158 w 1266825"/>
                <a:gd name="connsiteY373" fmla="*/ 788344 h 866775"/>
                <a:gd name="connsiteX374" fmla="*/ 743300 w 1266825"/>
                <a:gd name="connsiteY374" fmla="*/ 791232 h 866775"/>
                <a:gd name="connsiteX375" fmla="*/ 739186 w 1266825"/>
                <a:gd name="connsiteY375" fmla="*/ 793786 h 866775"/>
                <a:gd name="connsiteX376" fmla="*/ 734613 w 1266825"/>
                <a:gd name="connsiteY376" fmla="*/ 790455 h 866775"/>
                <a:gd name="connsiteX377" fmla="*/ 732556 w 1266825"/>
                <a:gd name="connsiteY377" fmla="*/ 791399 h 866775"/>
                <a:gd name="connsiteX378" fmla="*/ 729241 w 1266825"/>
                <a:gd name="connsiteY378" fmla="*/ 803726 h 866775"/>
                <a:gd name="connsiteX379" fmla="*/ 729927 w 1266825"/>
                <a:gd name="connsiteY379" fmla="*/ 808390 h 866775"/>
                <a:gd name="connsiteX380" fmla="*/ 733871 w 1266825"/>
                <a:gd name="connsiteY380" fmla="*/ 809446 h 866775"/>
                <a:gd name="connsiteX381" fmla="*/ 731927 w 1266825"/>
                <a:gd name="connsiteY381" fmla="*/ 813110 h 866775"/>
                <a:gd name="connsiteX382" fmla="*/ 733356 w 1266825"/>
                <a:gd name="connsiteY382" fmla="*/ 815332 h 866775"/>
                <a:gd name="connsiteX383" fmla="*/ 728727 w 1266825"/>
                <a:gd name="connsiteY383" fmla="*/ 815831 h 866775"/>
                <a:gd name="connsiteX384" fmla="*/ 725127 w 1266825"/>
                <a:gd name="connsiteY384" fmla="*/ 811778 h 866775"/>
                <a:gd name="connsiteX385" fmla="*/ 723469 w 1266825"/>
                <a:gd name="connsiteY385" fmla="*/ 813832 h 866775"/>
                <a:gd name="connsiteX386" fmla="*/ 726441 w 1266825"/>
                <a:gd name="connsiteY386" fmla="*/ 816720 h 866775"/>
                <a:gd name="connsiteX387" fmla="*/ 724669 w 1266825"/>
                <a:gd name="connsiteY387" fmla="*/ 819052 h 866775"/>
                <a:gd name="connsiteX388" fmla="*/ 722212 w 1266825"/>
                <a:gd name="connsiteY388" fmla="*/ 817664 h 866775"/>
                <a:gd name="connsiteX389" fmla="*/ 720497 w 1266825"/>
                <a:gd name="connsiteY389" fmla="*/ 820107 h 866775"/>
                <a:gd name="connsiteX390" fmla="*/ 716554 w 1266825"/>
                <a:gd name="connsiteY390" fmla="*/ 818885 h 866775"/>
                <a:gd name="connsiteX391" fmla="*/ 707410 w 1266825"/>
                <a:gd name="connsiteY391" fmla="*/ 818386 h 866775"/>
                <a:gd name="connsiteX392" fmla="*/ 705352 w 1266825"/>
                <a:gd name="connsiteY392" fmla="*/ 816276 h 866775"/>
                <a:gd name="connsiteX393" fmla="*/ 698780 w 1266825"/>
                <a:gd name="connsiteY393" fmla="*/ 818441 h 866775"/>
                <a:gd name="connsiteX394" fmla="*/ 701580 w 1266825"/>
                <a:gd name="connsiteY394" fmla="*/ 822773 h 866775"/>
                <a:gd name="connsiteX395" fmla="*/ 699352 w 1266825"/>
                <a:gd name="connsiteY395" fmla="*/ 825216 h 866775"/>
                <a:gd name="connsiteX396" fmla="*/ 694951 w 1266825"/>
                <a:gd name="connsiteY396" fmla="*/ 822217 h 866775"/>
                <a:gd name="connsiteX397" fmla="*/ 692036 w 1266825"/>
                <a:gd name="connsiteY397" fmla="*/ 824105 h 866775"/>
                <a:gd name="connsiteX398" fmla="*/ 692551 w 1266825"/>
                <a:gd name="connsiteY398" fmla="*/ 827548 h 866775"/>
                <a:gd name="connsiteX399" fmla="*/ 688436 w 1266825"/>
                <a:gd name="connsiteY399" fmla="*/ 822884 h 866775"/>
                <a:gd name="connsiteX400" fmla="*/ 679006 w 1266825"/>
                <a:gd name="connsiteY400" fmla="*/ 822273 h 866775"/>
                <a:gd name="connsiteX401" fmla="*/ 680892 w 1266825"/>
                <a:gd name="connsiteY401" fmla="*/ 823605 h 866775"/>
                <a:gd name="connsiteX402" fmla="*/ 681863 w 1266825"/>
                <a:gd name="connsiteY402" fmla="*/ 829825 h 866775"/>
                <a:gd name="connsiteX403" fmla="*/ 683978 w 1266825"/>
                <a:gd name="connsiteY403" fmla="*/ 830824 h 866775"/>
                <a:gd name="connsiteX404" fmla="*/ 687178 w 1266825"/>
                <a:gd name="connsiteY404" fmla="*/ 835266 h 866775"/>
                <a:gd name="connsiteX405" fmla="*/ 685693 w 1266825"/>
                <a:gd name="connsiteY405" fmla="*/ 837987 h 866775"/>
                <a:gd name="connsiteX406" fmla="*/ 682492 w 1266825"/>
                <a:gd name="connsiteY406" fmla="*/ 838987 h 866775"/>
                <a:gd name="connsiteX407" fmla="*/ 683007 w 1266825"/>
                <a:gd name="connsiteY407" fmla="*/ 843485 h 866775"/>
                <a:gd name="connsiteX408" fmla="*/ 686093 w 1266825"/>
                <a:gd name="connsiteY408" fmla="*/ 846428 h 866775"/>
                <a:gd name="connsiteX409" fmla="*/ 689922 w 1266825"/>
                <a:gd name="connsiteY409" fmla="*/ 854257 h 866775"/>
                <a:gd name="connsiteX410" fmla="*/ 685293 w 1266825"/>
                <a:gd name="connsiteY410" fmla="*/ 856645 h 866775"/>
                <a:gd name="connsiteX411" fmla="*/ 684207 w 1266825"/>
                <a:gd name="connsiteY411" fmla="*/ 859144 h 866775"/>
                <a:gd name="connsiteX412" fmla="*/ 679006 w 1266825"/>
                <a:gd name="connsiteY412" fmla="*/ 857922 h 866775"/>
                <a:gd name="connsiteX413" fmla="*/ 676148 w 1266825"/>
                <a:gd name="connsiteY413" fmla="*/ 854035 h 866775"/>
                <a:gd name="connsiteX414" fmla="*/ 673291 w 1266825"/>
                <a:gd name="connsiteY414" fmla="*/ 855868 h 866775"/>
                <a:gd name="connsiteX415" fmla="*/ 669062 w 1266825"/>
                <a:gd name="connsiteY415" fmla="*/ 852425 h 866775"/>
                <a:gd name="connsiteX416" fmla="*/ 664661 w 1266825"/>
                <a:gd name="connsiteY416" fmla="*/ 855201 h 866775"/>
                <a:gd name="connsiteX417" fmla="*/ 660146 w 1266825"/>
                <a:gd name="connsiteY417" fmla="*/ 851092 h 866775"/>
                <a:gd name="connsiteX418" fmla="*/ 655460 w 1266825"/>
                <a:gd name="connsiteY418" fmla="*/ 848871 h 866775"/>
                <a:gd name="connsiteX419" fmla="*/ 652374 w 1266825"/>
                <a:gd name="connsiteY419" fmla="*/ 845983 h 866775"/>
                <a:gd name="connsiteX420" fmla="*/ 649802 w 1266825"/>
                <a:gd name="connsiteY420" fmla="*/ 840597 h 866775"/>
                <a:gd name="connsiteX421" fmla="*/ 648088 w 1266825"/>
                <a:gd name="connsiteY421" fmla="*/ 832490 h 866775"/>
                <a:gd name="connsiteX422" fmla="*/ 638715 w 1266825"/>
                <a:gd name="connsiteY422" fmla="*/ 832490 h 866775"/>
                <a:gd name="connsiteX423" fmla="*/ 635457 w 1266825"/>
                <a:gd name="connsiteY423" fmla="*/ 831379 h 866775"/>
                <a:gd name="connsiteX424" fmla="*/ 632371 w 1266825"/>
                <a:gd name="connsiteY424" fmla="*/ 834045 h 866775"/>
                <a:gd name="connsiteX425" fmla="*/ 629457 w 1266825"/>
                <a:gd name="connsiteY425" fmla="*/ 834211 h 866775"/>
                <a:gd name="connsiteX426" fmla="*/ 631857 w 1266825"/>
                <a:gd name="connsiteY426" fmla="*/ 837210 h 866775"/>
                <a:gd name="connsiteX427" fmla="*/ 630771 w 1266825"/>
                <a:gd name="connsiteY427" fmla="*/ 841097 h 866775"/>
                <a:gd name="connsiteX428" fmla="*/ 628942 w 1266825"/>
                <a:gd name="connsiteY428" fmla="*/ 841652 h 866775"/>
                <a:gd name="connsiteX429" fmla="*/ 628485 w 1266825"/>
                <a:gd name="connsiteY429" fmla="*/ 848260 h 866775"/>
                <a:gd name="connsiteX430" fmla="*/ 633400 w 1266825"/>
                <a:gd name="connsiteY430" fmla="*/ 851037 h 866775"/>
                <a:gd name="connsiteX431" fmla="*/ 632600 w 1266825"/>
                <a:gd name="connsiteY431" fmla="*/ 852869 h 866775"/>
                <a:gd name="connsiteX432" fmla="*/ 635343 w 1266825"/>
                <a:gd name="connsiteY432" fmla="*/ 856756 h 866775"/>
                <a:gd name="connsiteX433" fmla="*/ 634714 w 1266825"/>
                <a:gd name="connsiteY433" fmla="*/ 861087 h 866775"/>
                <a:gd name="connsiteX434" fmla="*/ 632543 w 1266825"/>
                <a:gd name="connsiteY434" fmla="*/ 862198 h 866775"/>
                <a:gd name="connsiteX435" fmla="*/ 631228 w 1266825"/>
                <a:gd name="connsiteY435" fmla="*/ 867529 h 866775"/>
                <a:gd name="connsiteX436" fmla="*/ 626485 w 1266825"/>
                <a:gd name="connsiteY436" fmla="*/ 867084 h 866775"/>
                <a:gd name="connsiteX437" fmla="*/ 625742 w 1266825"/>
                <a:gd name="connsiteY437" fmla="*/ 857978 h 866775"/>
                <a:gd name="connsiteX438" fmla="*/ 624542 w 1266825"/>
                <a:gd name="connsiteY438" fmla="*/ 856256 h 866775"/>
                <a:gd name="connsiteX439" fmla="*/ 617969 w 1266825"/>
                <a:gd name="connsiteY439" fmla="*/ 854257 h 866775"/>
                <a:gd name="connsiteX440" fmla="*/ 610940 w 1266825"/>
                <a:gd name="connsiteY440" fmla="*/ 846928 h 866775"/>
                <a:gd name="connsiteX441" fmla="*/ 610425 w 1266825"/>
                <a:gd name="connsiteY441" fmla="*/ 843762 h 866775"/>
                <a:gd name="connsiteX442" fmla="*/ 602596 w 1266825"/>
                <a:gd name="connsiteY442" fmla="*/ 843707 h 866775"/>
                <a:gd name="connsiteX443" fmla="*/ 597681 w 1266825"/>
                <a:gd name="connsiteY443" fmla="*/ 852536 h 866775"/>
                <a:gd name="connsiteX444" fmla="*/ 598367 w 1266825"/>
                <a:gd name="connsiteY444" fmla="*/ 854924 h 866775"/>
                <a:gd name="connsiteX445" fmla="*/ 595623 w 1266825"/>
                <a:gd name="connsiteY445" fmla="*/ 858422 h 866775"/>
                <a:gd name="connsiteX446" fmla="*/ 591509 w 1266825"/>
                <a:gd name="connsiteY446" fmla="*/ 851148 h 866775"/>
                <a:gd name="connsiteX447" fmla="*/ 578021 w 1266825"/>
                <a:gd name="connsiteY447" fmla="*/ 847483 h 866775"/>
                <a:gd name="connsiteX448" fmla="*/ 572992 w 1266825"/>
                <a:gd name="connsiteY448" fmla="*/ 849149 h 866775"/>
                <a:gd name="connsiteX449" fmla="*/ 569906 w 1266825"/>
                <a:gd name="connsiteY449" fmla="*/ 852147 h 866775"/>
                <a:gd name="connsiteX450" fmla="*/ 566648 w 1266825"/>
                <a:gd name="connsiteY450" fmla="*/ 850981 h 866775"/>
                <a:gd name="connsiteX451" fmla="*/ 563733 w 1266825"/>
                <a:gd name="connsiteY451" fmla="*/ 846039 h 866775"/>
                <a:gd name="connsiteX452" fmla="*/ 561562 w 1266825"/>
                <a:gd name="connsiteY452" fmla="*/ 845373 h 866775"/>
                <a:gd name="connsiteX453" fmla="*/ 556875 w 1266825"/>
                <a:gd name="connsiteY453" fmla="*/ 834989 h 866775"/>
                <a:gd name="connsiteX454" fmla="*/ 557104 w 1266825"/>
                <a:gd name="connsiteY454" fmla="*/ 832601 h 866775"/>
                <a:gd name="connsiteX455" fmla="*/ 553332 w 1266825"/>
                <a:gd name="connsiteY455" fmla="*/ 831490 h 866775"/>
                <a:gd name="connsiteX456" fmla="*/ 552646 w 1266825"/>
                <a:gd name="connsiteY456" fmla="*/ 828159 h 866775"/>
                <a:gd name="connsiteX457" fmla="*/ 555904 w 1266825"/>
                <a:gd name="connsiteY457" fmla="*/ 823550 h 866775"/>
                <a:gd name="connsiteX458" fmla="*/ 561333 w 1266825"/>
                <a:gd name="connsiteY458" fmla="*/ 822884 h 866775"/>
                <a:gd name="connsiteX459" fmla="*/ 558247 w 1266825"/>
                <a:gd name="connsiteY459" fmla="*/ 819996 h 866775"/>
                <a:gd name="connsiteX460" fmla="*/ 561333 w 1266825"/>
                <a:gd name="connsiteY460" fmla="*/ 816942 h 866775"/>
                <a:gd name="connsiteX461" fmla="*/ 560018 w 1266825"/>
                <a:gd name="connsiteY461" fmla="*/ 806447 h 866775"/>
                <a:gd name="connsiteX462" fmla="*/ 556875 w 1266825"/>
                <a:gd name="connsiteY462" fmla="*/ 803782 h 866775"/>
                <a:gd name="connsiteX463" fmla="*/ 553275 w 1266825"/>
                <a:gd name="connsiteY463" fmla="*/ 804115 h 866775"/>
                <a:gd name="connsiteX464" fmla="*/ 553218 w 1266825"/>
                <a:gd name="connsiteY464" fmla="*/ 807169 h 866775"/>
                <a:gd name="connsiteX465" fmla="*/ 548417 w 1266825"/>
                <a:gd name="connsiteY465" fmla="*/ 807447 h 866775"/>
                <a:gd name="connsiteX466" fmla="*/ 544245 w 1266825"/>
                <a:gd name="connsiteY466" fmla="*/ 802393 h 866775"/>
                <a:gd name="connsiteX467" fmla="*/ 544245 w 1266825"/>
                <a:gd name="connsiteY467" fmla="*/ 802393 h 866775"/>
                <a:gd name="connsiteX468" fmla="*/ 541387 w 1266825"/>
                <a:gd name="connsiteY468" fmla="*/ 792231 h 866775"/>
                <a:gd name="connsiteX469" fmla="*/ 541559 w 1266825"/>
                <a:gd name="connsiteY469" fmla="*/ 788567 h 866775"/>
                <a:gd name="connsiteX470" fmla="*/ 539044 w 1266825"/>
                <a:gd name="connsiteY470" fmla="*/ 788456 h 866775"/>
                <a:gd name="connsiteX471" fmla="*/ 538416 w 1266825"/>
                <a:gd name="connsiteY471" fmla="*/ 791121 h 866775"/>
                <a:gd name="connsiteX472" fmla="*/ 528986 w 1266825"/>
                <a:gd name="connsiteY472" fmla="*/ 795341 h 866775"/>
                <a:gd name="connsiteX473" fmla="*/ 526528 w 1266825"/>
                <a:gd name="connsiteY473" fmla="*/ 793065 h 866775"/>
                <a:gd name="connsiteX474" fmla="*/ 528128 w 1266825"/>
                <a:gd name="connsiteY474" fmla="*/ 788400 h 866775"/>
                <a:gd name="connsiteX475" fmla="*/ 537101 w 1266825"/>
                <a:gd name="connsiteY475" fmla="*/ 787290 h 866775"/>
                <a:gd name="connsiteX476" fmla="*/ 543445 w 1266825"/>
                <a:gd name="connsiteY476" fmla="*/ 785568 h 866775"/>
                <a:gd name="connsiteX477" fmla="*/ 540359 w 1266825"/>
                <a:gd name="connsiteY477" fmla="*/ 783847 h 866775"/>
                <a:gd name="connsiteX478" fmla="*/ 539444 w 1266825"/>
                <a:gd name="connsiteY478" fmla="*/ 780182 h 866775"/>
                <a:gd name="connsiteX479" fmla="*/ 533443 w 1266825"/>
                <a:gd name="connsiteY479" fmla="*/ 781348 h 866775"/>
                <a:gd name="connsiteX480" fmla="*/ 526757 w 1266825"/>
                <a:gd name="connsiteY480" fmla="*/ 781514 h 866775"/>
                <a:gd name="connsiteX481" fmla="*/ 526128 w 1266825"/>
                <a:gd name="connsiteY481" fmla="*/ 782459 h 866775"/>
                <a:gd name="connsiteX482" fmla="*/ 526128 w 1266825"/>
                <a:gd name="connsiteY482" fmla="*/ 782459 h 866775"/>
                <a:gd name="connsiteX483" fmla="*/ 524471 w 1266825"/>
                <a:gd name="connsiteY483" fmla="*/ 780404 h 866775"/>
                <a:gd name="connsiteX484" fmla="*/ 518070 w 1266825"/>
                <a:gd name="connsiteY484" fmla="*/ 777350 h 866775"/>
                <a:gd name="connsiteX485" fmla="*/ 514012 w 1266825"/>
                <a:gd name="connsiteY485" fmla="*/ 779404 h 866775"/>
                <a:gd name="connsiteX486" fmla="*/ 511040 w 1266825"/>
                <a:gd name="connsiteY486" fmla="*/ 778127 h 866775"/>
                <a:gd name="connsiteX487" fmla="*/ 508926 w 1266825"/>
                <a:gd name="connsiteY487" fmla="*/ 771908 h 866775"/>
                <a:gd name="connsiteX488" fmla="*/ 505440 w 1266825"/>
                <a:gd name="connsiteY488" fmla="*/ 772852 h 866775"/>
                <a:gd name="connsiteX489" fmla="*/ 501268 w 1266825"/>
                <a:gd name="connsiteY489" fmla="*/ 770353 h 866775"/>
                <a:gd name="connsiteX490" fmla="*/ 499439 w 1266825"/>
                <a:gd name="connsiteY490" fmla="*/ 766411 h 866775"/>
                <a:gd name="connsiteX491" fmla="*/ 497096 w 1266825"/>
                <a:gd name="connsiteY491" fmla="*/ 765966 h 866775"/>
                <a:gd name="connsiteX492" fmla="*/ 494810 w 1266825"/>
                <a:gd name="connsiteY492" fmla="*/ 759247 h 866775"/>
                <a:gd name="connsiteX493" fmla="*/ 485608 w 1266825"/>
                <a:gd name="connsiteY493" fmla="*/ 752861 h 866775"/>
                <a:gd name="connsiteX494" fmla="*/ 483380 w 1266825"/>
                <a:gd name="connsiteY494" fmla="*/ 749752 h 866775"/>
                <a:gd name="connsiteX495" fmla="*/ 481265 w 1266825"/>
                <a:gd name="connsiteY495" fmla="*/ 753361 h 866775"/>
                <a:gd name="connsiteX496" fmla="*/ 474864 w 1266825"/>
                <a:gd name="connsiteY496" fmla="*/ 758303 h 866775"/>
                <a:gd name="connsiteX497" fmla="*/ 468978 w 1266825"/>
                <a:gd name="connsiteY497" fmla="*/ 757915 h 866775"/>
                <a:gd name="connsiteX498" fmla="*/ 469378 w 1266825"/>
                <a:gd name="connsiteY498" fmla="*/ 760913 h 866775"/>
                <a:gd name="connsiteX499" fmla="*/ 466749 w 1266825"/>
                <a:gd name="connsiteY499" fmla="*/ 761968 h 866775"/>
                <a:gd name="connsiteX500" fmla="*/ 463034 w 1266825"/>
                <a:gd name="connsiteY500" fmla="*/ 758470 h 866775"/>
                <a:gd name="connsiteX501" fmla="*/ 460862 w 1266825"/>
                <a:gd name="connsiteY501" fmla="*/ 766133 h 866775"/>
                <a:gd name="connsiteX502" fmla="*/ 458862 w 1266825"/>
                <a:gd name="connsiteY502" fmla="*/ 765133 h 866775"/>
                <a:gd name="connsiteX503" fmla="*/ 453661 w 1266825"/>
                <a:gd name="connsiteY503" fmla="*/ 766688 h 866775"/>
                <a:gd name="connsiteX504" fmla="*/ 453490 w 1266825"/>
                <a:gd name="connsiteY504" fmla="*/ 768576 h 866775"/>
                <a:gd name="connsiteX505" fmla="*/ 449661 w 1266825"/>
                <a:gd name="connsiteY505" fmla="*/ 766966 h 866775"/>
                <a:gd name="connsiteX506" fmla="*/ 444631 w 1266825"/>
                <a:gd name="connsiteY506" fmla="*/ 767077 h 866775"/>
                <a:gd name="connsiteX507" fmla="*/ 442803 w 1266825"/>
                <a:gd name="connsiteY507" fmla="*/ 773907 h 866775"/>
                <a:gd name="connsiteX508" fmla="*/ 439145 w 1266825"/>
                <a:gd name="connsiteY508" fmla="*/ 776128 h 866775"/>
                <a:gd name="connsiteX509" fmla="*/ 434916 w 1266825"/>
                <a:gd name="connsiteY509" fmla="*/ 772907 h 866775"/>
                <a:gd name="connsiteX510" fmla="*/ 430972 w 1266825"/>
                <a:gd name="connsiteY510" fmla="*/ 772186 h 866775"/>
                <a:gd name="connsiteX511" fmla="*/ 429201 w 1266825"/>
                <a:gd name="connsiteY511" fmla="*/ 774573 h 866775"/>
                <a:gd name="connsiteX512" fmla="*/ 424400 w 1266825"/>
                <a:gd name="connsiteY512" fmla="*/ 773296 h 866775"/>
                <a:gd name="connsiteX513" fmla="*/ 422686 w 1266825"/>
                <a:gd name="connsiteY513" fmla="*/ 770520 h 866775"/>
                <a:gd name="connsiteX514" fmla="*/ 417942 w 1266825"/>
                <a:gd name="connsiteY514" fmla="*/ 772907 h 866775"/>
                <a:gd name="connsiteX515" fmla="*/ 413542 w 1266825"/>
                <a:gd name="connsiteY515" fmla="*/ 772574 h 866775"/>
                <a:gd name="connsiteX516" fmla="*/ 412570 w 1266825"/>
                <a:gd name="connsiteY516" fmla="*/ 767799 h 866775"/>
                <a:gd name="connsiteX517" fmla="*/ 409713 w 1266825"/>
                <a:gd name="connsiteY517" fmla="*/ 763412 h 866775"/>
                <a:gd name="connsiteX518" fmla="*/ 403312 w 1266825"/>
                <a:gd name="connsiteY518" fmla="*/ 761913 h 866775"/>
                <a:gd name="connsiteX519" fmla="*/ 400568 w 1266825"/>
                <a:gd name="connsiteY519" fmla="*/ 760247 h 866775"/>
                <a:gd name="connsiteX520" fmla="*/ 394053 w 1266825"/>
                <a:gd name="connsiteY520" fmla="*/ 760969 h 866775"/>
                <a:gd name="connsiteX521" fmla="*/ 391024 w 1266825"/>
                <a:gd name="connsiteY521" fmla="*/ 766355 h 866775"/>
                <a:gd name="connsiteX522" fmla="*/ 381537 w 1266825"/>
                <a:gd name="connsiteY522" fmla="*/ 771519 h 866775"/>
                <a:gd name="connsiteX523" fmla="*/ 380166 w 1266825"/>
                <a:gd name="connsiteY523" fmla="*/ 768465 h 866775"/>
                <a:gd name="connsiteX524" fmla="*/ 377822 w 1266825"/>
                <a:gd name="connsiteY524" fmla="*/ 768354 h 866775"/>
                <a:gd name="connsiteX525" fmla="*/ 376565 w 1266825"/>
                <a:gd name="connsiteY525" fmla="*/ 762690 h 866775"/>
                <a:gd name="connsiteX526" fmla="*/ 371822 w 1266825"/>
                <a:gd name="connsiteY526" fmla="*/ 762468 h 866775"/>
                <a:gd name="connsiteX527" fmla="*/ 369364 w 1266825"/>
                <a:gd name="connsiteY527" fmla="*/ 766077 h 866775"/>
                <a:gd name="connsiteX528" fmla="*/ 365021 w 1266825"/>
                <a:gd name="connsiteY528" fmla="*/ 761024 h 866775"/>
                <a:gd name="connsiteX529" fmla="*/ 362220 w 1266825"/>
                <a:gd name="connsiteY529" fmla="*/ 760025 h 866775"/>
                <a:gd name="connsiteX530" fmla="*/ 361477 w 1266825"/>
                <a:gd name="connsiteY530" fmla="*/ 755694 h 866775"/>
                <a:gd name="connsiteX531" fmla="*/ 357763 w 1266825"/>
                <a:gd name="connsiteY531" fmla="*/ 754916 h 866775"/>
                <a:gd name="connsiteX532" fmla="*/ 355819 w 1266825"/>
                <a:gd name="connsiteY532" fmla="*/ 750974 h 866775"/>
                <a:gd name="connsiteX533" fmla="*/ 353133 w 1266825"/>
                <a:gd name="connsiteY533" fmla="*/ 751751 h 866775"/>
                <a:gd name="connsiteX534" fmla="*/ 349990 w 1266825"/>
                <a:gd name="connsiteY534" fmla="*/ 750085 h 866775"/>
                <a:gd name="connsiteX535" fmla="*/ 348390 w 1266825"/>
                <a:gd name="connsiteY535" fmla="*/ 752917 h 866775"/>
                <a:gd name="connsiteX536" fmla="*/ 341760 w 1266825"/>
                <a:gd name="connsiteY536" fmla="*/ 753806 h 866775"/>
                <a:gd name="connsiteX537" fmla="*/ 340046 w 1266825"/>
                <a:gd name="connsiteY537" fmla="*/ 754972 h 866775"/>
                <a:gd name="connsiteX538" fmla="*/ 335817 w 1266825"/>
                <a:gd name="connsiteY538" fmla="*/ 746476 h 866775"/>
                <a:gd name="connsiteX539" fmla="*/ 335417 w 1266825"/>
                <a:gd name="connsiteY539" fmla="*/ 742700 h 866775"/>
                <a:gd name="connsiteX540" fmla="*/ 333645 w 1266825"/>
                <a:gd name="connsiteY540" fmla="*/ 742311 h 866775"/>
                <a:gd name="connsiteX541" fmla="*/ 330273 w 1266825"/>
                <a:gd name="connsiteY541" fmla="*/ 745199 h 866775"/>
                <a:gd name="connsiteX542" fmla="*/ 327416 w 1266825"/>
                <a:gd name="connsiteY542" fmla="*/ 744699 h 866775"/>
                <a:gd name="connsiteX543" fmla="*/ 321243 w 1266825"/>
                <a:gd name="connsiteY543" fmla="*/ 747031 h 866775"/>
                <a:gd name="connsiteX544" fmla="*/ 317128 w 1266825"/>
                <a:gd name="connsiteY544" fmla="*/ 743533 h 866775"/>
                <a:gd name="connsiteX545" fmla="*/ 314042 w 1266825"/>
                <a:gd name="connsiteY545" fmla="*/ 744643 h 866775"/>
                <a:gd name="connsiteX546" fmla="*/ 311013 w 1266825"/>
                <a:gd name="connsiteY546" fmla="*/ 742089 h 866775"/>
                <a:gd name="connsiteX547" fmla="*/ 304498 w 1266825"/>
                <a:gd name="connsiteY547" fmla="*/ 739646 h 866775"/>
                <a:gd name="connsiteX548" fmla="*/ 302784 w 1266825"/>
                <a:gd name="connsiteY548" fmla="*/ 743311 h 866775"/>
                <a:gd name="connsiteX549" fmla="*/ 299698 w 1266825"/>
                <a:gd name="connsiteY549" fmla="*/ 744532 h 866775"/>
                <a:gd name="connsiteX550" fmla="*/ 294154 w 1266825"/>
                <a:gd name="connsiteY550" fmla="*/ 742311 h 866775"/>
                <a:gd name="connsiteX551" fmla="*/ 293525 w 1266825"/>
                <a:gd name="connsiteY551" fmla="*/ 743311 h 866775"/>
                <a:gd name="connsiteX552" fmla="*/ 285753 w 1266825"/>
                <a:gd name="connsiteY552" fmla="*/ 741867 h 866775"/>
                <a:gd name="connsiteX553" fmla="*/ 283410 w 1266825"/>
                <a:gd name="connsiteY553" fmla="*/ 739812 h 866775"/>
                <a:gd name="connsiteX554" fmla="*/ 278952 w 1266825"/>
                <a:gd name="connsiteY554" fmla="*/ 741534 h 866775"/>
                <a:gd name="connsiteX555" fmla="*/ 273808 w 1266825"/>
                <a:gd name="connsiteY555" fmla="*/ 739701 h 866775"/>
                <a:gd name="connsiteX556" fmla="*/ 272722 w 1266825"/>
                <a:gd name="connsiteY556" fmla="*/ 742589 h 866775"/>
                <a:gd name="connsiteX557" fmla="*/ 269579 w 1266825"/>
                <a:gd name="connsiteY557" fmla="*/ 741145 h 866775"/>
                <a:gd name="connsiteX558" fmla="*/ 264493 w 1266825"/>
                <a:gd name="connsiteY558" fmla="*/ 744532 h 866775"/>
                <a:gd name="connsiteX559" fmla="*/ 259235 w 1266825"/>
                <a:gd name="connsiteY559" fmla="*/ 740812 h 866775"/>
                <a:gd name="connsiteX560" fmla="*/ 260435 w 1266825"/>
                <a:gd name="connsiteY560" fmla="*/ 737091 h 866775"/>
                <a:gd name="connsiteX561" fmla="*/ 258778 w 1266825"/>
                <a:gd name="connsiteY561" fmla="*/ 735592 h 866775"/>
                <a:gd name="connsiteX562" fmla="*/ 261921 w 1266825"/>
                <a:gd name="connsiteY562" fmla="*/ 733482 h 866775"/>
                <a:gd name="connsiteX563" fmla="*/ 259864 w 1266825"/>
                <a:gd name="connsiteY563" fmla="*/ 728484 h 866775"/>
                <a:gd name="connsiteX564" fmla="*/ 254320 w 1266825"/>
                <a:gd name="connsiteY564" fmla="*/ 726319 h 866775"/>
                <a:gd name="connsiteX565" fmla="*/ 250262 w 1266825"/>
                <a:gd name="connsiteY565" fmla="*/ 729151 h 866775"/>
                <a:gd name="connsiteX566" fmla="*/ 244376 w 1266825"/>
                <a:gd name="connsiteY566" fmla="*/ 729095 h 866775"/>
                <a:gd name="connsiteX567" fmla="*/ 242547 w 1266825"/>
                <a:gd name="connsiteY567" fmla="*/ 732538 h 866775"/>
                <a:gd name="connsiteX568" fmla="*/ 236718 w 1266825"/>
                <a:gd name="connsiteY568" fmla="*/ 733537 h 866775"/>
                <a:gd name="connsiteX569" fmla="*/ 231231 w 1266825"/>
                <a:gd name="connsiteY569" fmla="*/ 723875 h 866775"/>
                <a:gd name="connsiteX570" fmla="*/ 227631 w 1266825"/>
                <a:gd name="connsiteY570" fmla="*/ 724486 h 866775"/>
                <a:gd name="connsiteX571" fmla="*/ 225916 w 1266825"/>
                <a:gd name="connsiteY571" fmla="*/ 719433 h 866775"/>
                <a:gd name="connsiteX572" fmla="*/ 222201 w 1266825"/>
                <a:gd name="connsiteY572" fmla="*/ 720100 h 866775"/>
                <a:gd name="connsiteX573" fmla="*/ 217858 w 1266825"/>
                <a:gd name="connsiteY573" fmla="*/ 717101 h 866775"/>
                <a:gd name="connsiteX574" fmla="*/ 211629 w 1266825"/>
                <a:gd name="connsiteY574" fmla="*/ 714880 h 866775"/>
                <a:gd name="connsiteX575" fmla="*/ 209685 w 1266825"/>
                <a:gd name="connsiteY575" fmla="*/ 712270 h 866775"/>
                <a:gd name="connsiteX576" fmla="*/ 202142 w 1266825"/>
                <a:gd name="connsiteY576" fmla="*/ 709549 h 866775"/>
                <a:gd name="connsiteX577" fmla="*/ 199513 w 1266825"/>
                <a:gd name="connsiteY577" fmla="*/ 707050 h 866775"/>
                <a:gd name="connsiteX578" fmla="*/ 197741 w 1266825"/>
                <a:gd name="connsiteY578" fmla="*/ 702608 h 866775"/>
                <a:gd name="connsiteX579" fmla="*/ 194026 w 1266825"/>
                <a:gd name="connsiteY579" fmla="*/ 701608 h 866775"/>
                <a:gd name="connsiteX580" fmla="*/ 188483 w 1266825"/>
                <a:gd name="connsiteY580" fmla="*/ 706384 h 866775"/>
                <a:gd name="connsiteX581" fmla="*/ 182368 w 1266825"/>
                <a:gd name="connsiteY581" fmla="*/ 702552 h 866775"/>
                <a:gd name="connsiteX582" fmla="*/ 176938 w 1266825"/>
                <a:gd name="connsiteY582" fmla="*/ 701719 h 866775"/>
                <a:gd name="connsiteX583" fmla="*/ 172309 w 1266825"/>
                <a:gd name="connsiteY583" fmla="*/ 698054 h 866775"/>
                <a:gd name="connsiteX584" fmla="*/ 169051 w 1266825"/>
                <a:gd name="connsiteY584" fmla="*/ 697999 h 866775"/>
                <a:gd name="connsiteX585" fmla="*/ 165451 w 1266825"/>
                <a:gd name="connsiteY585" fmla="*/ 701941 h 866775"/>
                <a:gd name="connsiteX586" fmla="*/ 162993 w 1266825"/>
                <a:gd name="connsiteY586" fmla="*/ 701664 h 866775"/>
                <a:gd name="connsiteX587" fmla="*/ 161736 w 1266825"/>
                <a:gd name="connsiteY587" fmla="*/ 705718 h 866775"/>
                <a:gd name="connsiteX588" fmla="*/ 154707 w 1266825"/>
                <a:gd name="connsiteY588" fmla="*/ 701164 h 866775"/>
                <a:gd name="connsiteX589" fmla="*/ 151506 w 1266825"/>
                <a:gd name="connsiteY589" fmla="*/ 702774 h 866775"/>
                <a:gd name="connsiteX590" fmla="*/ 148192 w 1266825"/>
                <a:gd name="connsiteY590" fmla="*/ 700886 h 866775"/>
                <a:gd name="connsiteX591" fmla="*/ 141333 w 1266825"/>
                <a:gd name="connsiteY591" fmla="*/ 700387 h 866775"/>
                <a:gd name="connsiteX592" fmla="*/ 138933 w 1266825"/>
                <a:gd name="connsiteY592" fmla="*/ 704496 h 866775"/>
                <a:gd name="connsiteX593" fmla="*/ 137161 w 1266825"/>
                <a:gd name="connsiteY593" fmla="*/ 700387 h 866775"/>
                <a:gd name="connsiteX594" fmla="*/ 129789 w 1266825"/>
                <a:gd name="connsiteY594" fmla="*/ 701053 h 866775"/>
                <a:gd name="connsiteX595" fmla="*/ 123902 w 1266825"/>
                <a:gd name="connsiteY595" fmla="*/ 697943 h 866775"/>
                <a:gd name="connsiteX596" fmla="*/ 120588 w 1266825"/>
                <a:gd name="connsiteY596" fmla="*/ 698665 h 866775"/>
                <a:gd name="connsiteX597" fmla="*/ 113444 w 1266825"/>
                <a:gd name="connsiteY597" fmla="*/ 693723 h 866775"/>
                <a:gd name="connsiteX598" fmla="*/ 107443 w 1266825"/>
                <a:gd name="connsiteY598" fmla="*/ 688281 h 866775"/>
                <a:gd name="connsiteX599" fmla="*/ 100756 w 1266825"/>
                <a:gd name="connsiteY599" fmla="*/ 684339 h 866775"/>
                <a:gd name="connsiteX600" fmla="*/ 92870 w 1266825"/>
                <a:gd name="connsiteY600" fmla="*/ 684839 h 866775"/>
                <a:gd name="connsiteX601" fmla="*/ 88926 w 1266825"/>
                <a:gd name="connsiteY601" fmla="*/ 682729 h 866775"/>
                <a:gd name="connsiteX602" fmla="*/ 86126 w 1266825"/>
                <a:gd name="connsiteY602" fmla="*/ 679286 h 866775"/>
                <a:gd name="connsiteX603" fmla="*/ 78125 w 1266825"/>
                <a:gd name="connsiteY603" fmla="*/ 666681 h 866775"/>
                <a:gd name="connsiteX604" fmla="*/ 75667 w 1266825"/>
                <a:gd name="connsiteY604" fmla="*/ 665126 h 866775"/>
                <a:gd name="connsiteX605" fmla="*/ 65209 w 1266825"/>
                <a:gd name="connsiteY605" fmla="*/ 662571 h 866775"/>
                <a:gd name="connsiteX606" fmla="*/ 63494 w 1266825"/>
                <a:gd name="connsiteY606" fmla="*/ 660572 h 866775"/>
                <a:gd name="connsiteX607" fmla="*/ 62980 w 1266825"/>
                <a:gd name="connsiteY607" fmla="*/ 655408 h 866775"/>
                <a:gd name="connsiteX608" fmla="*/ 56236 w 1266825"/>
                <a:gd name="connsiteY608" fmla="*/ 652243 h 866775"/>
                <a:gd name="connsiteX609" fmla="*/ 53779 w 1266825"/>
                <a:gd name="connsiteY609" fmla="*/ 645746 h 866775"/>
                <a:gd name="connsiteX610" fmla="*/ 56007 w 1266825"/>
                <a:gd name="connsiteY610" fmla="*/ 637306 h 866775"/>
                <a:gd name="connsiteX611" fmla="*/ 53493 w 1266825"/>
                <a:gd name="connsiteY611" fmla="*/ 635584 h 866775"/>
                <a:gd name="connsiteX612" fmla="*/ 53722 w 1266825"/>
                <a:gd name="connsiteY612" fmla="*/ 633086 h 866775"/>
                <a:gd name="connsiteX613" fmla="*/ 46635 w 1266825"/>
                <a:gd name="connsiteY613" fmla="*/ 631364 h 866775"/>
                <a:gd name="connsiteX614" fmla="*/ 46178 w 1266825"/>
                <a:gd name="connsiteY614" fmla="*/ 629421 h 866775"/>
                <a:gd name="connsiteX615" fmla="*/ 49892 w 1266825"/>
                <a:gd name="connsiteY615" fmla="*/ 624645 h 866775"/>
                <a:gd name="connsiteX616" fmla="*/ 45949 w 1266825"/>
                <a:gd name="connsiteY616" fmla="*/ 623923 h 866775"/>
                <a:gd name="connsiteX617" fmla="*/ 40120 w 1266825"/>
                <a:gd name="connsiteY617" fmla="*/ 617093 h 866775"/>
                <a:gd name="connsiteX618" fmla="*/ 36233 w 1266825"/>
                <a:gd name="connsiteY618" fmla="*/ 617482 h 866775"/>
                <a:gd name="connsiteX619" fmla="*/ 30347 w 1266825"/>
                <a:gd name="connsiteY619" fmla="*/ 611207 h 866775"/>
                <a:gd name="connsiteX620" fmla="*/ 29147 w 1266825"/>
                <a:gd name="connsiteY620" fmla="*/ 608375 h 866775"/>
                <a:gd name="connsiteX621" fmla="*/ 26289 w 1266825"/>
                <a:gd name="connsiteY621" fmla="*/ 606931 h 866775"/>
                <a:gd name="connsiteX622" fmla="*/ 26004 w 1266825"/>
                <a:gd name="connsiteY622" fmla="*/ 603544 h 866775"/>
                <a:gd name="connsiteX623" fmla="*/ 21374 w 1266825"/>
                <a:gd name="connsiteY623" fmla="*/ 596881 h 866775"/>
                <a:gd name="connsiteX624" fmla="*/ 23375 w 1266825"/>
                <a:gd name="connsiteY624" fmla="*/ 595937 h 866775"/>
                <a:gd name="connsiteX625" fmla="*/ 23317 w 1266825"/>
                <a:gd name="connsiteY625" fmla="*/ 591550 h 866775"/>
                <a:gd name="connsiteX626" fmla="*/ 28518 w 1266825"/>
                <a:gd name="connsiteY626" fmla="*/ 587663 h 866775"/>
                <a:gd name="connsiteX627" fmla="*/ 32690 w 1266825"/>
                <a:gd name="connsiteY627" fmla="*/ 588440 h 866775"/>
                <a:gd name="connsiteX628" fmla="*/ 32976 w 1266825"/>
                <a:gd name="connsiteY628" fmla="*/ 585331 h 866775"/>
                <a:gd name="connsiteX629" fmla="*/ 35719 w 1266825"/>
                <a:gd name="connsiteY629" fmla="*/ 585553 h 866775"/>
                <a:gd name="connsiteX630" fmla="*/ 38234 w 1266825"/>
                <a:gd name="connsiteY630" fmla="*/ 583443 h 866775"/>
                <a:gd name="connsiteX631" fmla="*/ 40234 w 1266825"/>
                <a:gd name="connsiteY631" fmla="*/ 572892 h 866775"/>
                <a:gd name="connsiteX632" fmla="*/ 39034 w 1266825"/>
                <a:gd name="connsiteY632" fmla="*/ 569505 h 866775"/>
                <a:gd name="connsiteX633" fmla="*/ 42863 w 1266825"/>
                <a:gd name="connsiteY633" fmla="*/ 566007 h 866775"/>
                <a:gd name="connsiteX634" fmla="*/ 42120 w 1266825"/>
                <a:gd name="connsiteY634" fmla="*/ 562120 h 866775"/>
                <a:gd name="connsiteX635" fmla="*/ 38577 w 1266825"/>
                <a:gd name="connsiteY635" fmla="*/ 561009 h 866775"/>
                <a:gd name="connsiteX636" fmla="*/ 36634 w 1266825"/>
                <a:gd name="connsiteY636" fmla="*/ 557955 h 866775"/>
                <a:gd name="connsiteX637" fmla="*/ 38519 w 1266825"/>
                <a:gd name="connsiteY637" fmla="*/ 555234 h 866775"/>
                <a:gd name="connsiteX638" fmla="*/ 38862 w 1266825"/>
                <a:gd name="connsiteY638" fmla="*/ 551292 h 866775"/>
                <a:gd name="connsiteX639" fmla="*/ 38062 w 1266825"/>
                <a:gd name="connsiteY639" fmla="*/ 540797 h 866775"/>
                <a:gd name="connsiteX640" fmla="*/ 34633 w 1266825"/>
                <a:gd name="connsiteY640" fmla="*/ 537909 h 866775"/>
                <a:gd name="connsiteX641" fmla="*/ 36576 w 1266825"/>
                <a:gd name="connsiteY641" fmla="*/ 531801 h 866775"/>
                <a:gd name="connsiteX642" fmla="*/ 31890 w 1266825"/>
                <a:gd name="connsiteY642" fmla="*/ 530302 h 866775"/>
                <a:gd name="connsiteX643" fmla="*/ 29775 w 1266825"/>
                <a:gd name="connsiteY643" fmla="*/ 528191 h 866775"/>
                <a:gd name="connsiteX644" fmla="*/ 30404 w 1266825"/>
                <a:gd name="connsiteY644" fmla="*/ 520140 h 866775"/>
                <a:gd name="connsiteX645" fmla="*/ 36634 w 1266825"/>
                <a:gd name="connsiteY645" fmla="*/ 518807 h 866775"/>
                <a:gd name="connsiteX646" fmla="*/ 39091 w 1266825"/>
                <a:gd name="connsiteY646" fmla="*/ 512810 h 866775"/>
                <a:gd name="connsiteX647" fmla="*/ 42977 w 1266825"/>
                <a:gd name="connsiteY647" fmla="*/ 511255 h 866775"/>
                <a:gd name="connsiteX648" fmla="*/ 40291 w 1266825"/>
                <a:gd name="connsiteY648" fmla="*/ 505036 h 866775"/>
                <a:gd name="connsiteX649" fmla="*/ 38062 w 1266825"/>
                <a:gd name="connsiteY649" fmla="*/ 504758 h 866775"/>
                <a:gd name="connsiteX650" fmla="*/ 38634 w 1266825"/>
                <a:gd name="connsiteY650" fmla="*/ 500927 h 866775"/>
                <a:gd name="connsiteX651" fmla="*/ 35548 w 1266825"/>
                <a:gd name="connsiteY651" fmla="*/ 498705 h 866775"/>
                <a:gd name="connsiteX652" fmla="*/ 31776 w 1266825"/>
                <a:gd name="connsiteY652" fmla="*/ 500760 h 866775"/>
                <a:gd name="connsiteX653" fmla="*/ 28061 w 1266825"/>
                <a:gd name="connsiteY653" fmla="*/ 498928 h 866775"/>
                <a:gd name="connsiteX654" fmla="*/ 24632 w 1266825"/>
                <a:gd name="connsiteY654" fmla="*/ 502537 h 866775"/>
                <a:gd name="connsiteX655" fmla="*/ 16174 w 1266825"/>
                <a:gd name="connsiteY655" fmla="*/ 501704 h 866775"/>
                <a:gd name="connsiteX656" fmla="*/ 14459 w 1266825"/>
                <a:gd name="connsiteY656" fmla="*/ 496762 h 866775"/>
                <a:gd name="connsiteX657" fmla="*/ 17260 w 1266825"/>
                <a:gd name="connsiteY657" fmla="*/ 483268 h 866775"/>
                <a:gd name="connsiteX658" fmla="*/ 17488 w 1266825"/>
                <a:gd name="connsiteY658" fmla="*/ 477993 h 866775"/>
                <a:gd name="connsiteX659" fmla="*/ 16231 w 1266825"/>
                <a:gd name="connsiteY659" fmla="*/ 476383 h 866775"/>
                <a:gd name="connsiteX660" fmla="*/ 10630 w 1266825"/>
                <a:gd name="connsiteY660" fmla="*/ 474661 h 866775"/>
                <a:gd name="connsiteX661" fmla="*/ 6001 w 1266825"/>
                <a:gd name="connsiteY661" fmla="*/ 465499 h 866775"/>
                <a:gd name="connsiteX662" fmla="*/ 4229 w 1266825"/>
                <a:gd name="connsiteY662" fmla="*/ 464444 h 866775"/>
                <a:gd name="connsiteX663" fmla="*/ 7544 w 1266825"/>
                <a:gd name="connsiteY663" fmla="*/ 460723 h 866775"/>
                <a:gd name="connsiteX664" fmla="*/ 11773 w 1266825"/>
                <a:gd name="connsiteY664" fmla="*/ 458502 h 866775"/>
                <a:gd name="connsiteX665" fmla="*/ 8344 w 1266825"/>
                <a:gd name="connsiteY665" fmla="*/ 455948 h 866775"/>
                <a:gd name="connsiteX666" fmla="*/ 10344 w 1266825"/>
                <a:gd name="connsiteY666" fmla="*/ 452283 h 866775"/>
                <a:gd name="connsiteX667" fmla="*/ 8573 w 1266825"/>
                <a:gd name="connsiteY667" fmla="*/ 448840 h 866775"/>
                <a:gd name="connsiteX668" fmla="*/ 16974 w 1266825"/>
                <a:gd name="connsiteY668" fmla="*/ 446286 h 866775"/>
                <a:gd name="connsiteX669" fmla="*/ 19946 w 1266825"/>
                <a:gd name="connsiteY669" fmla="*/ 443010 h 866775"/>
                <a:gd name="connsiteX670" fmla="*/ 23546 w 1266825"/>
                <a:gd name="connsiteY670" fmla="*/ 441511 h 866775"/>
                <a:gd name="connsiteX671" fmla="*/ 26061 w 1266825"/>
                <a:gd name="connsiteY671" fmla="*/ 442566 h 866775"/>
                <a:gd name="connsiteX672" fmla="*/ 31033 w 1266825"/>
                <a:gd name="connsiteY672" fmla="*/ 436624 h 866775"/>
                <a:gd name="connsiteX673" fmla="*/ 33433 w 1266825"/>
                <a:gd name="connsiteY673" fmla="*/ 435014 h 866775"/>
                <a:gd name="connsiteX674" fmla="*/ 31204 w 1266825"/>
                <a:gd name="connsiteY674" fmla="*/ 432182 h 866775"/>
                <a:gd name="connsiteX675" fmla="*/ 29261 w 1266825"/>
                <a:gd name="connsiteY675" fmla="*/ 432848 h 866775"/>
                <a:gd name="connsiteX676" fmla="*/ 27375 w 1266825"/>
                <a:gd name="connsiteY676" fmla="*/ 427906 h 866775"/>
                <a:gd name="connsiteX677" fmla="*/ 28518 w 1266825"/>
                <a:gd name="connsiteY677" fmla="*/ 423686 h 866775"/>
                <a:gd name="connsiteX678" fmla="*/ 32176 w 1266825"/>
                <a:gd name="connsiteY678" fmla="*/ 423797 h 866775"/>
                <a:gd name="connsiteX679" fmla="*/ 33490 w 1266825"/>
                <a:gd name="connsiteY679" fmla="*/ 421631 h 866775"/>
                <a:gd name="connsiteX680" fmla="*/ 29833 w 1266825"/>
                <a:gd name="connsiteY680" fmla="*/ 416134 h 866775"/>
                <a:gd name="connsiteX681" fmla="*/ 31947 w 1266825"/>
                <a:gd name="connsiteY681" fmla="*/ 414468 h 866775"/>
                <a:gd name="connsiteX682" fmla="*/ 31776 w 1266825"/>
                <a:gd name="connsiteY682" fmla="*/ 404306 h 866775"/>
                <a:gd name="connsiteX683" fmla="*/ 35090 w 1266825"/>
                <a:gd name="connsiteY683" fmla="*/ 401807 h 866775"/>
                <a:gd name="connsiteX684" fmla="*/ 33662 w 1266825"/>
                <a:gd name="connsiteY684" fmla="*/ 398864 h 866775"/>
                <a:gd name="connsiteX685" fmla="*/ 36862 w 1266825"/>
                <a:gd name="connsiteY685" fmla="*/ 393256 h 866775"/>
                <a:gd name="connsiteX686" fmla="*/ 34690 w 1266825"/>
                <a:gd name="connsiteY686" fmla="*/ 391701 h 866775"/>
                <a:gd name="connsiteX687" fmla="*/ 28118 w 1266825"/>
                <a:gd name="connsiteY687" fmla="*/ 393145 h 866775"/>
                <a:gd name="connsiteX688" fmla="*/ 23203 w 1266825"/>
                <a:gd name="connsiteY688" fmla="*/ 393256 h 866775"/>
                <a:gd name="connsiteX689" fmla="*/ 20346 w 1266825"/>
                <a:gd name="connsiteY689" fmla="*/ 391979 h 866775"/>
                <a:gd name="connsiteX690" fmla="*/ 13545 w 1266825"/>
                <a:gd name="connsiteY690" fmla="*/ 392256 h 866775"/>
                <a:gd name="connsiteX691" fmla="*/ 13945 w 1266825"/>
                <a:gd name="connsiteY691" fmla="*/ 390368 h 866775"/>
                <a:gd name="connsiteX692" fmla="*/ 7887 w 1266825"/>
                <a:gd name="connsiteY692" fmla="*/ 386926 h 866775"/>
                <a:gd name="connsiteX693" fmla="*/ 2172 w 1266825"/>
                <a:gd name="connsiteY693" fmla="*/ 385315 h 866775"/>
                <a:gd name="connsiteX694" fmla="*/ 2800 w 1266825"/>
                <a:gd name="connsiteY694" fmla="*/ 376764 h 866775"/>
                <a:gd name="connsiteX695" fmla="*/ 0 w 1266825"/>
                <a:gd name="connsiteY695" fmla="*/ 373932 h 866775"/>
                <a:gd name="connsiteX696" fmla="*/ 1200 w 1266825"/>
                <a:gd name="connsiteY696" fmla="*/ 370711 h 866775"/>
                <a:gd name="connsiteX697" fmla="*/ 6515 w 1266825"/>
                <a:gd name="connsiteY697" fmla="*/ 373321 h 866775"/>
                <a:gd name="connsiteX698" fmla="*/ 18631 w 1266825"/>
                <a:gd name="connsiteY698" fmla="*/ 371489 h 866775"/>
                <a:gd name="connsiteX699" fmla="*/ 26347 w 1266825"/>
                <a:gd name="connsiteY699" fmla="*/ 365380 h 866775"/>
                <a:gd name="connsiteX700" fmla="*/ 28461 w 1266825"/>
                <a:gd name="connsiteY700" fmla="*/ 365158 h 866775"/>
                <a:gd name="connsiteX701" fmla="*/ 33604 w 1266825"/>
                <a:gd name="connsiteY701" fmla="*/ 367380 h 866775"/>
                <a:gd name="connsiteX702" fmla="*/ 38519 w 1266825"/>
                <a:gd name="connsiteY702" fmla="*/ 366602 h 866775"/>
                <a:gd name="connsiteX703" fmla="*/ 47264 w 1266825"/>
                <a:gd name="connsiteY703" fmla="*/ 366769 h 866775"/>
                <a:gd name="connsiteX704" fmla="*/ 49778 w 1266825"/>
                <a:gd name="connsiteY704" fmla="*/ 368101 h 866775"/>
                <a:gd name="connsiteX705" fmla="*/ 50121 w 1266825"/>
                <a:gd name="connsiteY705" fmla="*/ 359717 h 866775"/>
                <a:gd name="connsiteX706" fmla="*/ 55036 w 1266825"/>
                <a:gd name="connsiteY706" fmla="*/ 356551 h 866775"/>
                <a:gd name="connsiteX707" fmla="*/ 57093 w 1266825"/>
                <a:gd name="connsiteY707" fmla="*/ 351332 h 866775"/>
                <a:gd name="connsiteX708" fmla="*/ 57836 w 1266825"/>
                <a:gd name="connsiteY708" fmla="*/ 346168 h 866775"/>
                <a:gd name="connsiteX709" fmla="*/ 55550 w 1266825"/>
                <a:gd name="connsiteY709" fmla="*/ 343835 h 866775"/>
                <a:gd name="connsiteX710" fmla="*/ 59265 w 1266825"/>
                <a:gd name="connsiteY710" fmla="*/ 344057 h 866775"/>
                <a:gd name="connsiteX711" fmla="*/ 60637 w 1266825"/>
                <a:gd name="connsiteY711" fmla="*/ 346501 h 866775"/>
                <a:gd name="connsiteX712" fmla="*/ 68752 w 1266825"/>
                <a:gd name="connsiteY712" fmla="*/ 348389 h 866775"/>
                <a:gd name="connsiteX713" fmla="*/ 67323 w 1266825"/>
                <a:gd name="connsiteY713" fmla="*/ 351998 h 866775"/>
                <a:gd name="connsiteX714" fmla="*/ 73610 w 1266825"/>
                <a:gd name="connsiteY714" fmla="*/ 354330 h 866775"/>
                <a:gd name="connsiteX715" fmla="*/ 77210 w 1266825"/>
                <a:gd name="connsiteY715" fmla="*/ 357440 h 866775"/>
                <a:gd name="connsiteX716" fmla="*/ 85440 w 1266825"/>
                <a:gd name="connsiteY716" fmla="*/ 357551 h 866775"/>
                <a:gd name="connsiteX717" fmla="*/ 94584 w 1266825"/>
                <a:gd name="connsiteY717" fmla="*/ 360494 h 866775"/>
                <a:gd name="connsiteX718" fmla="*/ 99613 w 1266825"/>
                <a:gd name="connsiteY718" fmla="*/ 360716 h 866775"/>
                <a:gd name="connsiteX719" fmla="*/ 104871 w 1266825"/>
                <a:gd name="connsiteY719" fmla="*/ 358883 h 866775"/>
                <a:gd name="connsiteX720" fmla="*/ 112129 w 1266825"/>
                <a:gd name="connsiteY720" fmla="*/ 361327 h 866775"/>
                <a:gd name="connsiteX721" fmla="*/ 116416 w 1266825"/>
                <a:gd name="connsiteY721" fmla="*/ 360383 h 866775"/>
                <a:gd name="connsiteX722" fmla="*/ 127274 w 1266825"/>
                <a:gd name="connsiteY722" fmla="*/ 365936 h 866775"/>
                <a:gd name="connsiteX723" fmla="*/ 130932 w 1266825"/>
                <a:gd name="connsiteY723" fmla="*/ 371766 h 866775"/>
                <a:gd name="connsiteX724" fmla="*/ 134132 w 1266825"/>
                <a:gd name="connsiteY724" fmla="*/ 373932 h 866775"/>
                <a:gd name="connsiteX725" fmla="*/ 140876 w 1266825"/>
                <a:gd name="connsiteY725" fmla="*/ 372544 h 866775"/>
                <a:gd name="connsiteX726" fmla="*/ 146077 w 1266825"/>
                <a:gd name="connsiteY726" fmla="*/ 363604 h 866775"/>
                <a:gd name="connsiteX727" fmla="*/ 155564 w 1266825"/>
                <a:gd name="connsiteY727" fmla="*/ 365714 h 866775"/>
                <a:gd name="connsiteX728" fmla="*/ 159622 w 1266825"/>
                <a:gd name="connsiteY728" fmla="*/ 362604 h 866775"/>
                <a:gd name="connsiteX729" fmla="*/ 156593 w 1266825"/>
                <a:gd name="connsiteY729" fmla="*/ 357051 h 866775"/>
                <a:gd name="connsiteX730" fmla="*/ 156935 w 1266825"/>
                <a:gd name="connsiteY730" fmla="*/ 350610 h 866775"/>
                <a:gd name="connsiteX731" fmla="*/ 152821 w 1266825"/>
                <a:gd name="connsiteY731" fmla="*/ 348500 h 866775"/>
                <a:gd name="connsiteX732" fmla="*/ 154764 w 1266825"/>
                <a:gd name="connsiteY732" fmla="*/ 341503 h 866775"/>
                <a:gd name="connsiteX733" fmla="*/ 150477 w 1266825"/>
                <a:gd name="connsiteY733" fmla="*/ 338671 h 866775"/>
                <a:gd name="connsiteX734" fmla="*/ 152821 w 1266825"/>
                <a:gd name="connsiteY734" fmla="*/ 325955 h 866775"/>
                <a:gd name="connsiteX735" fmla="*/ 150649 w 1266825"/>
                <a:gd name="connsiteY735" fmla="*/ 324900 h 866775"/>
                <a:gd name="connsiteX736" fmla="*/ 151735 w 1266825"/>
                <a:gd name="connsiteY736" fmla="*/ 321235 h 866775"/>
                <a:gd name="connsiteX737" fmla="*/ 151335 w 1266825"/>
                <a:gd name="connsiteY737" fmla="*/ 314905 h 866775"/>
                <a:gd name="connsiteX738" fmla="*/ 149106 w 1266825"/>
                <a:gd name="connsiteY738" fmla="*/ 313739 h 866775"/>
                <a:gd name="connsiteX739" fmla="*/ 139219 w 1266825"/>
                <a:gd name="connsiteY739" fmla="*/ 311351 h 866775"/>
                <a:gd name="connsiteX740" fmla="*/ 132361 w 1266825"/>
                <a:gd name="connsiteY740" fmla="*/ 311629 h 866775"/>
                <a:gd name="connsiteX741" fmla="*/ 130475 w 1266825"/>
                <a:gd name="connsiteY741" fmla="*/ 308463 h 866775"/>
                <a:gd name="connsiteX742" fmla="*/ 124017 w 1266825"/>
                <a:gd name="connsiteY742" fmla="*/ 308408 h 866775"/>
                <a:gd name="connsiteX743" fmla="*/ 122245 w 1266825"/>
                <a:gd name="connsiteY743" fmla="*/ 304465 h 866775"/>
                <a:gd name="connsiteX744" fmla="*/ 123045 w 1266825"/>
                <a:gd name="connsiteY744" fmla="*/ 300356 h 866775"/>
                <a:gd name="connsiteX745" fmla="*/ 120759 w 1266825"/>
                <a:gd name="connsiteY745" fmla="*/ 299967 h 866775"/>
                <a:gd name="connsiteX746" fmla="*/ 122131 w 1266825"/>
                <a:gd name="connsiteY746" fmla="*/ 294192 h 866775"/>
                <a:gd name="connsiteX747" fmla="*/ 125274 w 1266825"/>
                <a:gd name="connsiteY747" fmla="*/ 292749 h 866775"/>
                <a:gd name="connsiteX748" fmla="*/ 122702 w 1266825"/>
                <a:gd name="connsiteY748" fmla="*/ 288750 h 866775"/>
                <a:gd name="connsiteX749" fmla="*/ 123159 w 1266825"/>
                <a:gd name="connsiteY749" fmla="*/ 280643 h 866775"/>
                <a:gd name="connsiteX750" fmla="*/ 125617 w 1266825"/>
                <a:gd name="connsiteY750" fmla="*/ 280643 h 866775"/>
                <a:gd name="connsiteX751" fmla="*/ 134475 w 1266825"/>
                <a:gd name="connsiteY751" fmla="*/ 270259 h 866775"/>
                <a:gd name="connsiteX752" fmla="*/ 140991 w 1266825"/>
                <a:gd name="connsiteY752" fmla="*/ 269593 h 866775"/>
                <a:gd name="connsiteX753" fmla="*/ 146534 w 1266825"/>
                <a:gd name="connsiteY753" fmla="*/ 270481 h 866775"/>
                <a:gd name="connsiteX754" fmla="*/ 151449 w 1266825"/>
                <a:gd name="connsiteY754" fmla="*/ 268594 h 866775"/>
                <a:gd name="connsiteX755" fmla="*/ 152821 w 1266825"/>
                <a:gd name="connsiteY755" fmla="*/ 264207 h 866775"/>
                <a:gd name="connsiteX756" fmla="*/ 159793 w 1266825"/>
                <a:gd name="connsiteY756" fmla="*/ 262930 h 866775"/>
                <a:gd name="connsiteX757" fmla="*/ 160422 w 1266825"/>
                <a:gd name="connsiteY757" fmla="*/ 259542 h 866775"/>
                <a:gd name="connsiteX758" fmla="*/ 164822 w 1266825"/>
                <a:gd name="connsiteY758" fmla="*/ 257488 h 866775"/>
                <a:gd name="connsiteX759" fmla="*/ 168080 w 1266825"/>
                <a:gd name="connsiteY759" fmla="*/ 259265 h 866775"/>
                <a:gd name="connsiteX760" fmla="*/ 176195 w 1266825"/>
                <a:gd name="connsiteY760" fmla="*/ 258987 h 866775"/>
                <a:gd name="connsiteX761" fmla="*/ 175052 w 1266825"/>
                <a:gd name="connsiteY761" fmla="*/ 255489 h 866775"/>
                <a:gd name="connsiteX762" fmla="*/ 176195 w 1266825"/>
                <a:gd name="connsiteY762" fmla="*/ 250769 h 866775"/>
                <a:gd name="connsiteX763" fmla="*/ 174595 w 1266825"/>
                <a:gd name="connsiteY763" fmla="*/ 248214 h 866775"/>
                <a:gd name="connsiteX764" fmla="*/ 174024 w 1266825"/>
                <a:gd name="connsiteY764" fmla="*/ 241384 h 866775"/>
                <a:gd name="connsiteX765" fmla="*/ 165737 w 1266825"/>
                <a:gd name="connsiteY765" fmla="*/ 236498 h 866775"/>
                <a:gd name="connsiteX766" fmla="*/ 166080 w 1266825"/>
                <a:gd name="connsiteY766" fmla="*/ 228557 h 866775"/>
                <a:gd name="connsiteX767" fmla="*/ 160536 w 1266825"/>
                <a:gd name="connsiteY767" fmla="*/ 222671 h 866775"/>
                <a:gd name="connsiteX768" fmla="*/ 160650 w 1266825"/>
                <a:gd name="connsiteY768" fmla="*/ 219006 h 866775"/>
                <a:gd name="connsiteX769" fmla="*/ 158536 w 1266825"/>
                <a:gd name="connsiteY769" fmla="*/ 215341 h 866775"/>
                <a:gd name="connsiteX770" fmla="*/ 157278 w 1266825"/>
                <a:gd name="connsiteY770" fmla="*/ 208234 h 866775"/>
                <a:gd name="connsiteX771" fmla="*/ 154821 w 1266825"/>
                <a:gd name="connsiteY771" fmla="*/ 204957 h 866775"/>
                <a:gd name="connsiteX772" fmla="*/ 149849 w 1266825"/>
                <a:gd name="connsiteY772" fmla="*/ 202958 h 866775"/>
                <a:gd name="connsiteX773" fmla="*/ 144134 w 1266825"/>
                <a:gd name="connsiteY773" fmla="*/ 204735 h 866775"/>
                <a:gd name="connsiteX774" fmla="*/ 139847 w 1266825"/>
                <a:gd name="connsiteY774" fmla="*/ 199849 h 866775"/>
                <a:gd name="connsiteX775" fmla="*/ 135561 w 1266825"/>
                <a:gd name="connsiteY775" fmla="*/ 198572 h 866775"/>
                <a:gd name="connsiteX776" fmla="*/ 137104 w 1266825"/>
                <a:gd name="connsiteY776" fmla="*/ 193296 h 866775"/>
                <a:gd name="connsiteX777" fmla="*/ 134532 w 1266825"/>
                <a:gd name="connsiteY777" fmla="*/ 189964 h 866775"/>
                <a:gd name="connsiteX778" fmla="*/ 131332 w 1266825"/>
                <a:gd name="connsiteY778" fmla="*/ 188854 h 866775"/>
                <a:gd name="connsiteX779" fmla="*/ 127389 w 1266825"/>
                <a:gd name="connsiteY779" fmla="*/ 184745 h 866775"/>
                <a:gd name="connsiteX780" fmla="*/ 114987 w 1266825"/>
                <a:gd name="connsiteY780" fmla="*/ 179081 h 866775"/>
                <a:gd name="connsiteX781" fmla="*/ 109672 w 1266825"/>
                <a:gd name="connsiteY781" fmla="*/ 178359 h 866775"/>
                <a:gd name="connsiteX782" fmla="*/ 108986 w 1266825"/>
                <a:gd name="connsiteY782" fmla="*/ 176304 h 866775"/>
                <a:gd name="connsiteX783" fmla="*/ 103443 w 1266825"/>
                <a:gd name="connsiteY783" fmla="*/ 175138 h 866775"/>
                <a:gd name="connsiteX784" fmla="*/ 103157 w 1266825"/>
                <a:gd name="connsiteY784" fmla="*/ 119054 h 866775"/>
                <a:gd name="connsiteX785" fmla="*/ 104528 w 1266825"/>
                <a:gd name="connsiteY785" fmla="*/ 105727 h 866775"/>
                <a:gd name="connsiteX786" fmla="*/ 92527 w 1266825"/>
                <a:gd name="connsiteY786" fmla="*/ 106727 h 866775"/>
                <a:gd name="connsiteX787" fmla="*/ 88812 w 1266825"/>
                <a:gd name="connsiteY787" fmla="*/ 108059 h 866775"/>
                <a:gd name="connsiteX788" fmla="*/ 87955 w 1266825"/>
                <a:gd name="connsiteY788" fmla="*/ 115944 h 866775"/>
                <a:gd name="connsiteX789" fmla="*/ 81268 w 1266825"/>
                <a:gd name="connsiteY789" fmla="*/ 115389 h 866775"/>
                <a:gd name="connsiteX790" fmla="*/ 68009 w 1266825"/>
                <a:gd name="connsiteY790" fmla="*/ 103284 h 866775"/>
                <a:gd name="connsiteX791" fmla="*/ 71895 w 1266825"/>
                <a:gd name="connsiteY791" fmla="*/ 96620 h 866775"/>
                <a:gd name="connsiteX792" fmla="*/ 67266 w 1266825"/>
                <a:gd name="connsiteY792" fmla="*/ 96232 h 866775"/>
                <a:gd name="connsiteX793" fmla="*/ 65609 w 1266825"/>
                <a:gd name="connsiteY793" fmla="*/ 94011 h 866775"/>
                <a:gd name="connsiteX794" fmla="*/ 65609 w 1266825"/>
                <a:gd name="connsiteY794" fmla="*/ 87014 h 866775"/>
                <a:gd name="connsiteX795" fmla="*/ 67380 w 1266825"/>
                <a:gd name="connsiteY795" fmla="*/ 85070 h 866775"/>
                <a:gd name="connsiteX796" fmla="*/ 78296 w 1266825"/>
                <a:gd name="connsiteY796" fmla="*/ 85403 h 866775"/>
                <a:gd name="connsiteX797" fmla="*/ 84469 w 1266825"/>
                <a:gd name="connsiteY797" fmla="*/ 84182 h 866775"/>
                <a:gd name="connsiteX798" fmla="*/ 88012 w 1266825"/>
                <a:gd name="connsiteY798" fmla="*/ 86514 h 866775"/>
                <a:gd name="connsiteX799" fmla="*/ 94870 w 1266825"/>
                <a:gd name="connsiteY799" fmla="*/ 85126 h 866775"/>
                <a:gd name="connsiteX800" fmla="*/ 98413 w 1266825"/>
                <a:gd name="connsiteY800" fmla="*/ 81794 h 866775"/>
                <a:gd name="connsiteX801" fmla="*/ 98242 w 1266825"/>
                <a:gd name="connsiteY801" fmla="*/ 77685 h 866775"/>
                <a:gd name="connsiteX802" fmla="*/ 104014 w 1266825"/>
                <a:gd name="connsiteY802" fmla="*/ 77130 h 866775"/>
                <a:gd name="connsiteX803" fmla="*/ 107272 w 1266825"/>
                <a:gd name="connsiteY803" fmla="*/ 73298 h 866775"/>
                <a:gd name="connsiteX804" fmla="*/ 111729 w 1266825"/>
                <a:gd name="connsiteY804" fmla="*/ 73187 h 866775"/>
                <a:gd name="connsiteX805" fmla="*/ 111501 w 1266825"/>
                <a:gd name="connsiteY805" fmla="*/ 71244 h 866775"/>
                <a:gd name="connsiteX806" fmla="*/ 115159 w 1266825"/>
                <a:gd name="connsiteY806" fmla="*/ 68356 h 866775"/>
                <a:gd name="connsiteX807" fmla="*/ 112701 w 1266825"/>
                <a:gd name="connsiteY807" fmla="*/ 64858 h 866775"/>
                <a:gd name="connsiteX808" fmla="*/ 116473 w 1266825"/>
                <a:gd name="connsiteY808" fmla="*/ 63692 h 866775"/>
                <a:gd name="connsiteX809" fmla="*/ 122474 w 1266825"/>
                <a:gd name="connsiteY809" fmla="*/ 65635 h 866775"/>
                <a:gd name="connsiteX810" fmla="*/ 138704 w 1266825"/>
                <a:gd name="connsiteY810" fmla="*/ 63081 h 866775"/>
                <a:gd name="connsiteX811" fmla="*/ 145277 w 1266825"/>
                <a:gd name="connsiteY811" fmla="*/ 60915 h 866775"/>
                <a:gd name="connsiteX812" fmla="*/ 147334 w 1266825"/>
                <a:gd name="connsiteY812" fmla="*/ 61248 h 866775"/>
                <a:gd name="connsiteX813" fmla="*/ 165508 w 1266825"/>
                <a:gd name="connsiteY813" fmla="*/ 56973 h 866775"/>
                <a:gd name="connsiteX814" fmla="*/ 170537 w 1266825"/>
                <a:gd name="connsiteY814" fmla="*/ 54418 h 866775"/>
                <a:gd name="connsiteX815" fmla="*/ 175738 w 1266825"/>
                <a:gd name="connsiteY815" fmla="*/ 55140 h 866775"/>
                <a:gd name="connsiteX816" fmla="*/ 189454 w 1266825"/>
                <a:gd name="connsiteY816" fmla="*/ 47144 h 866775"/>
                <a:gd name="connsiteX817" fmla="*/ 194541 w 1266825"/>
                <a:gd name="connsiteY817" fmla="*/ 46922 h 866775"/>
                <a:gd name="connsiteX818" fmla="*/ 211229 w 1266825"/>
                <a:gd name="connsiteY818" fmla="*/ 42480 h 866775"/>
                <a:gd name="connsiteX819" fmla="*/ 212486 w 1266825"/>
                <a:gd name="connsiteY819" fmla="*/ 40869 h 866775"/>
                <a:gd name="connsiteX820" fmla="*/ 222830 w 1266825"/>
                <a:gd name="connsiteY820" fmla="*/ 40092 h 866775"/>
                <a:gd name="connsiteX821" fmla="*/ 229631 w 1266825"/>
                <a:gd name="connsiteY821" fmla="*/ 38704 h 866775"/>
                <a:gd name="connsiteX822" fmla="*/ 229745 w 1266825"/>
                <a:gd name="connsiteY822" fmla="*/ 36927 h 866775"/>
                <a:gd name="connsiteX823" fmla="*/ 237689 w 1266825"/>
                <a:gd name="connsiteY823" fmla="*/ 33151 h 866775"/>
                <a:gd name="connsiteX824" fmla="*/ 250891 w 1266825"/>
                <a:gd name="connsiteY824" fmla="*/ 29264 h 866775"/>
                <a:gd name="connsiteX825" fmla="*/ 256892 w 1266825"/>
                <a:gd name="connsiteY825" fmla="*/ 29597 h 866775"/>
                <a:gd name="connsiteX826" fmla="*/ 259178 w 1266825"/>
                <a:gd name="connsiteY826" fmla="*/ 26876 h 866775"/>
                <a:gd name="connsiteX827" fmla="*/ 265293 w 1266825"/>
                <a:gd name="connsiteY827" fmla="*/ 24655 h 866775"/>
                <a:gd name="connsiteX828" fmla="*/ 276095 w 1266825"/>
                <a:gd name="connsiteY828" fmla="*/ 24932 h 866775"/>
                <a:gd name="connsiteX829" fmla="*/ 279409 w 1266825"/>
                <a:gd name="connsiteY829" fmla="*/ 23655 h 866775"/>
                <a:gd name="connsiteX830" fmla="*/ 278895 w 1266825"/>
                <a:gd name="connsiteY830" fmla="*/ 20324 h 866775"/>
                <a:gd name="connsiteX831" fmla="*/ 283410 w 1266825"/>
                <a:gd name="connsiteY831" fmla="*/ 19824 h 866775"/>
                <a:gd name="connsiteX832" fmla="*/ 283410 w 1266825"/>
                <a:gd name="connsiteY832" fmla="*/ 17269 h 866775"/>
                <a:gd name="connsiteX833" fmla="*/ 286267 w 1266825"/>
                <a:gd name="connsiteY833" fmla="*/ 12994 h 866775"/>
                <a:gd name="connsiteX834" fmla="*/ 291468 w 1266825"/>
                <a:gd name="connsiteY834" fmla="*/ 11606 h 866775"/>
                <a:gd name="connsiteX835" fmla="*/ 301984 w 1266825"/>
                <a:gd name="connsiteY835" fmla="*/ 11772 h 866775"/>
                <a:gd name="connsiteX836" fmla="*/ 311871 w 1266825"/>
                <a:gd name="connsiteY836" fmla="*/ 8551 h 866775"/>
                <a:gd name="connsiteX837" fmla="*/ 321243 w 1266825"/>
                <a:gd name="connsiteY837" fmla="*/ 8329 h 866775"/>
                <a:gd name="connsiteX838" fmla="*/ 323301 w 1266825"/>
                <a:gd name="connsiteY838" fmla="*/ 5775 h 866775"/>
                <a:gd name="connsiteX839" fmla="*/ 327930 w 1266825"/>
                <a:gd name="connsiteY839" fmla="*/ 4609 h 866775"/>
                <a:gd name="connsiteX840" fmla="*/ 331588 w 1266825"/>
                <a:gd name="connsiteY840" fmla="*/ 7774 h 866775"/>
                <a:gd name="connsiteX841" fmla="*/ 337588 w 1266825"/>
                <a:gd name="connsiteY841" fmla="*/ 7385 h 866775"/>
                <a:gd name="connsiteX842" fmla="*/ 344275 w 1266825"/>
                <a:gd name="connsiteY842" fmla="*/ 3443 h 866775"/>
                <a:gd name="connsiteX843" fmla="*/ 346790 w 1266825"/>
                <a:gd name="connsiteY843" fmla="*/ 5719 h 866775"/>
                <a:gd name="connsiteX844" fmla="*/ 345818 w 1266825"/>
                <a:gd name="connsiteY844" fmla="*/ 11994 h 866775"/>
                <a:gd name="connsiteX845" fmla="*/ 348961 w 1266825"/>
                <a:gd name="connsiteY845" fmla="*/ 14049 h 866775"/>
                <a:gd name="connsiteX846" fmla="*/ 351990 w 1266825"/>
                <a:gd name="connsiteY846" fmla="*/ 19435 h 866775"/>
                <a:gd name="connsiteX847" fmla="*/ 350219 w 1266825"/>
                <a:gd name="connsiteY847" fmla="*/ 33984 h 866775"/>
                <a:gd name="connsiteX848" fmla="*/ 355648 w 1266825"/>
                <a:gd name="connsiteY848" fmla="*/ 34928 h 866775"/>
                <a:gd name="connsiteX849" fmla="*/ 359020 w 1266825"/>
                <a:gd name="connsiteY849" fmla="*/ 37315 h 866775"/>
                <a:gd name="connsiteX850" fmla="*/ 375651 w 1266825"/>
                <a:gd name="connsiteY850" fmla="*/ 34983 h 866775"/>
                <a:gd name="connsiteX851" fmla="*/ 401254 w 1266825"/>
                <a:gd name="connsiteY851" fmla="*/ 33928 h 866775"/>
                <a:gd name="connsiteX852" fmla="*/ 411027 w 1266825"/>
                <a:gd name="connsiteY852" fmla="*/ 40703 h 866775"/>
                <a:gd name="connsiteX853" fmla="*/ 415656 w 1266825"/>
                <a:gd name="connsiteY853" fmla="*/ 40703 h 866775"/>
                <a:gd name="connsiteX854" fmla="*/ 415656 w 1266825"/>
                <a:gd name="connsiteY854" fmla="*/ 45645 h 866775"/>
                <a:gd name="connsiteX855" fmla="*/ 405026 w 1266825"/>
                <a:gd name="connsiteY855" fmla="*/ 46256 h 866775"/>
                <a:gd name="connsiteX856" fmla="*/ 403769 w 1266825"/>
                <a:gd name="connsiteY856" fmla="*/ 47866 h 866775"/>
                <a:gd name="connsiteX857" fmla="*/ 405369 w 1266825"/>
                <a:gd name="connsiteY857" fmla="*/ 52197 h 866775"/>
                <a:gd name="connsiteX858" fmla="*/ 407827 w 1266825"/>
                <a:gd name="connsiteY858" fmla="*/ 54640 h 866775"/>
                <a:gd name="connsiteX859" fmla="*/ 415713 w 1266825"/>
                <a:gd name="connsiteY859" fmla="*/ 58194 h 866775"/>
                <a:gd name="connsiteX860" fmla="*/ 421886 w 1266825"/>
                <a:gd name="connsiteY860" fmla="*/ 58861 h 866775"/>
                <a:gd name="connsiteX861" fmla="*/ 423886 w 1266825"/>
                <a:gd name="connsiteY861" fmla="*/ 57695 h 866775"/>
                <a:gd name="connsiteX862" fmla="*/ 452461 w 1266825"/>
                <a:gd name="connsiteY862" fmla="*/ 53530 h 866775"/>
                <a:gd name="connsiteX863" fmla="*/ 460748 w 1266825"/>
                <a:gd name="connsiteY863" fmla="*/ 53197 h 866775"/>
                <a:gd name="connsiteX864" fmla="*/ 473835 w 1266825"/>
                <a:gd name="connsiteY864" fmla="*/ 90901 h 866775"/>
                <a:gd name="connsiteX865" fmla="*/ 475321 w 1266825"/>
                <a:gd name="connsiteY865" fmla="*/ 93178 h 866775"/>
                <a:gd name="connsiteX866" fmla="*/ 475321 w 1266825"/>
                <a:gd name="connsiteY866" fmla="*/ 100341 h 866775"/>
                <a:gd name="connsiteX867" fmla="*/ 478465 w 1266825"/>
                <a:gd name="connsiteY867" fmla="*/ 101951 h 866775"/>
                <a:gd name="connsiteX868" fmla="*/ 480465 w 1266825"/>
                <a:gd name="connsiteY868" fmla="*/ 99897 h 866775"/>
                <a:gd name="connsiteX869" fmla="*/ 488809 w 1266825"/>
                <a:gd name="connsiteY869" fmla="*/ 97786 h 866775"/>
                <a:gd name="connsiteX870" fmla="*/ 501782 w 1266825"/>
                <a:gd name="connsiteY870" fmla="*/ 97953 h 866775"/>
                <a:gd name="connsiteX871" fmla="*/ 506297 w 1266825"/>
                <a:gd name="connsiteY871" fmla="*/ 97009 h 866775"/>
                <a:gd name="connsiteX872" fmla="*/ 508412 w 1266825"/>
                <a:gd name="connsiteY872" fmla="*/ 94510 h 866775"/>
                <a:gd name="connsiteX873" fmla="*/ 516756 w 1266825"/>
                <a:gd name="connsiteY873" fmla="*/ 92678 h 866775"/>
                <a:gd name="connsiteX874" fmla="*/ 523385 w 1266825"/>
                <a:gd name="connsiteY874" fmla="*/ 94011 h 866775"/>
                <a:gd name="connsiteX875" fmla="*/ 525900 w 1266825"/>
                <a:gd name="connsiteY875" fmla="*/ 95954 h 866775"/>
                <a:gd name="connsiteX876" fmla="*/ 530529 w 1266825"/>
                <a:gd name="connsiteY876" fmla="*/ 94233 h 866775"/>
                <a:gd name="connsiteX877" fmla="*/ 532243 w 1266825"/>
                <a:gd name="connsiteY877" fmla="*/ 97176 h 866775"/>
                <a:gd name="connsiteX878" fmla="*/ 536358 w 1266825"/>
                <a:gd name="connsiteY878" fmla="*/ 98675 h 866775"/>
                <a:gd name="connsiteX879" fmla="*/ 538644 w 1266825"/>
                <a:gd name="connsiteY879" fmla="*/ 104783 h 866775"/>
                <a:gd name="connsiteX880" fmla="*/ 540473 w 1266825"/>
                <a:gd name="connsiteY880" fmla="*/ 104450 h 866775"/>
                <a:gd name="connsiteX881" fmla="*/ 543216 w 1266825"/>
                <a:gd name="connsiteY881" fmla="*/ 107726 h 866775"/>
                <a:gd name="connsiteX882" fmla="*/ 548474 w 1266825"/>
                <a:gd name="connsiteY882" fmla="*/ 105838 h 866775"/>
                <a:gd name="connsiteX883" fmla="*/ 557047 w 1266825"/>
                <a:gd name="connsiteY883" fmla="*/ 108059 h 866775"/>
                <a:gd name="connsiteX884" fmla="*/ 560076 w 1266825"/>
                <a:gd name="connsiteY884" fmla="*/ 106782 h 866775"/>
                <a:gd name="connsiteX885" fmla="*/ 561447 w 1266825"/>
                <a:gd name="connsiteY885" fmla="*/ 109059 h 866775"/>
                <a:gd name="connsiteX886" fmla="*/ 564419 w 1266825"/>
                <a:gd name="connsiteY886" fmla="*/ 106338 h 866775"/>
                <a:gd name="connsiteX887" fmla="*/ 567277 w 1266825"/>
                <a:gd name="connsiteY887" fmla="*/ 108670 h 866775"/>
                <a:gd name="connsiteX888" fmla="*/ 573449 w 1266825"/>
                <a:gd name="connsiteY888" fmla="*/ 102951 h 866775"/>
                <a:gd name="connsiteX889" fmla="*/ 575621 w 1266825"/>
                <a:gd name="connsiteY889" fmla="*/ 103450 h 866775"/>
                <a:gd name="connsiteX890" fmla="*/ 581507 w 1266825"/>
                <a:gd name="connsiteY890" fmla="*/ 97620 h 866775"/>
                <a:gd name="connsiteX891" fmla="*/ 584479 w 1266825"/>
                <a:gd name="connsiteY891" fmla="*/ 96232 h 866775"/>
                <a:gd name="connsiteX892" fmla="*/ 586308 w 1266825"/>
                <a:gd name="connsiteY892" fmla="*/ 98786 h 866775"/>
                <a:gd name="connsiteX893" fmla="*/ 591166 w 1266825"/>
                <a:gd name="connsiteY893" fmla="*/ 101451 h 866775"/>
                <a:gd name="connsiteX894" fmla="*/ 596823 w 1266825"/>
                <a:gd name="connsiteY894" fmla="*/ 102840 h 866775"/>
                <a:gd name="connsiteX895" fmla="*/ 598309 w 1266825"/>
                <a:gd name="connsiteY895" fmla="*/ 109559 h 866775"/>
                <a:gd name="connsiteX896" fmla="*/ 602310 w 1266825"/>
                <a:gd name="connsiteY896" fmla="*/ 109225 h 866775"/>
                <a:gd name="connsiteX897" fmla="*/ 605682 w 1266825"/>
                <a:gd name="connsiteY897" fmla="*/ 112890 h 866775"/>
                <a:gd name="connsiteX898" fmla="*/ 606253 w 1266825"/>
                <a:gd name="connsiteY898" fmla="*/ 115500 h 866775"/>
                <a:gd name="connsiteX899" fmla="*/ 612597 w 1266825"/>
                <a:gd name="connsiteY899" fmla="*/ 118998 h 866775"/>
                <a:gd name="connsiteX900" fmla="*/ 618084 w 1266825"/>
                <a:gd name="connsiteY900" fmla="*/ 123052 h 866775"/>
                <a:gd name="connsiteX901" fmla="*/ 622084 w 1266825"/>
                <a:gd name="connsiteY901" fmla="*/ 121386 h 866775"/>
                <a:gd name="connsiteX902" fmla="*/ 632543 w 1266825"/>
                <a:gd name="connsiteY902" fmla="*/ 125884 h 866775"/>
                <a:gd name="connsiteX903" fmla="*/ 635400 w 1266825"/>
                <a:gd name="connsiteY903" fmla="*/ 123718 h 866775"/>
                <a:gd name="connsiteX904" fmla="*/ 636486 w 1266825"/>
                <a:gd name="connsiteY904" fmla="*/ 126273 h 866775"/>
                <a:gd name="connsiteX905" fmla="*/ 641001 w 1266825"/>
                <a:gd name="connsiteY905" fmla="*/ 124385 h 866775"/>
                <a:gd name="connsiteX906" fmla="*/ 639972 w 1266825"/>
                <a:gd name="connsiteY906" fmla="*/ 121886 h 866775"/>
                <a:gd name="connsiteX907" fmla="*/ 643115 w 1266825"/>
                <a:gd name="connsiteY907" fmla="*/ 114445 h 866775"/>
                <a:gd name="connsiteX908" fmla="*/ 647059 w 1266825"/>
                <a:gd name="connsiteY908" fmla="*/ 110780 h 866775"/>
                <a:gd name="connsiteX909" fmla="*/ 654946 w 1266825"/>
                <a:gd name="connsiteY909" fmla="*/ 110725 h 866775"/>
                <a:gd name="connsiteX910" fmla="*/ 673691 w 1266825"/>
                <a:gd name="connsiteY910" fmla="*/ 116333 h 866775"/>
                <a:gd name="connsiteX911" fmla="*/ 672777 w 1266825"/>
                <a:gd name="connsiteY911" fmla="*/ 108559 h 866775"/>
                <a:gd name="connsiteX912" fmla="*/ 671233 w 1266825"/>
                <a:gd name="connsiteY912" fmla="*/ 107226 h 866775"/>
                <a:gd name="connsiteX913" fmla="*/ 670091 w 1266825"/>
                <a:gd name="connsiteY913" fmla="*/ 101451 h 866775"/>
                <a:gd name="connsiteX914" fmla="*/ 676720 w 1266825"/>
                <a:gd name="connsiteY914" fmla="*/ 93622 h 866775"/>
                <a:gd name="connsiteX915" fmla="*/ 677634 w 1266825"/>
                <a:gd name="connsiteY915" fmla="*/ 89235 h 866775"/>
                <a:gd name="connsiteX916" fmla="*/ 673805 w 1266825"/>
                <a:gd name="connsiteY916" fmla="*/ 86347 h 866775"/>
                <a:gd name="connsiteX917" fmla="*/ 677520 w 1266825"/>
                <a:gd name="connsiteY917" fmla="*/ 83738 h 866775"/>
                <a:gd name="connsiteX918" fmla="*/ 684378 w 1266825"/>
                <a:gd name="connsiteY918" fmla="*/ 83904 h 866775"/>
                <a:gd name="connsiteX919" fmla="*/ 686207 w 1266825"/>
                <a:gd name="connsiteY919" fmla="*/ 81128 h 866775"/>
                <a:gd name="connsiteX920" fmla="*/ 683178 w 1266825"/>
                <a:gd name="connsiteY920" fmla="*/ 78185 h 866775"/>
                <a:gd name="connsiteX921" fmla="*/ 687007 w 1266825"/>
                <a:gd name="connsiteY921" fmla="*/ 74631 h 866775"/>
                <a:gd name="connsiteX922" fmla="*/ 685636 w 1266825"/>
                <a:gd name="connsiteY922" fmla="*/ 71577 h 866775"/>
                <a:gd name="connsiteX923" fmla="*/ 690550 w 1266825"/>
                <a:gd name="connsiteY923" fmla="*/ 72632 h 866775"/>
                <a:gd name="connsiteX924" fmla="*/ 693294 w 1266825"/>
                <a:gd name="connsiteY924" fmla="*/ 74853 h 866775"/>
                <a:gd name="connsiteX925" fmla="*/ 701123 w 1266825"/>
                <a:gd name="connsiteY925" fmla="*/ 77518 h 866775"/>
                <a:gd name="connsiteX926" fmla="*/ 709924 w 1266825"/>
                <a:gd name="connsiteY926" fmla="*/ 73187 h 866775"/>
                <a:gd name="connsiteX927" fmla="*/ 709124 w 1266825"/>
                <a:gd name="connsiteY927" fmla="*/ 66135 h 866775"/>
                <a:gd name="connsiteX928" fmla="*/ 710096 w 1266825"/>
                <a:gd name="connsiteY928" fmla="*/ 63914 h 866775"/>
                <a:gd name="connsiteX929" fmla="*/ 705581 w 1266825"/>
                <a:gd name="connsiteY929" fmla="*/ 60360 h 866775"/>
                <a:gd name="connsiteX930" fmla="*/ 706895 w 1266825"/>
                <a:gd name="connsiteY930" fmla="*/ 54030 h 866775"/>
                <a:gd name="connsiteX931" fmla="*/ 704781 w 1266825"/>
                <a:gd name="connsiteY931" fmla="*/ 53363 h 866775"/>
                <a:gd name="connsiteX932" fmla="*/ 703581 w 1266825"/>
                <a:gd name="connsiteY932" fmla="*/ 49587 h 866775"/>
                <a:gd name="connsiteX933" fmla="*/ 704152 w 1266825"/>
                <a:gd name="connsiteY933" fmla="*/ 44590 h 866775"/>
                <a:gd name="connsiteX934" fmla="*/ 703238 w 1266825"/>
                <a:gd name="connsiteY934" fmla="*/ 40536 h 866775"/>
                <a:gd name="connsiteX935" fmla="*/ 699237 w 1266825"/>
                <a:gd name="connsiteY935" fmla="*/ 35927 h 866775"/>
                <a:gd name="connsiteX936" fmla="*/ 699066 w 1266825"/>
                <a:gd name="connsiteY936" fmla="*/ 30208 h 866775"/>
                <a:gd name="connsiteX937" fmla="*/ 701523 w 1266825"/>
                <a:gd name="connsiteY937" fmla="*/ 22878 h 866775"/>
                <a:gd name="connsiteX938" fmla="*/ 700837 w 1266825"/>
                <a:gd name="connsiteY938" fmla="*/ 19935 h 866775"/>
                <a:gd name="connsiteX939" fmla="*/ 701923 w 1266825"/>
                <a:gd name="connsiteY939" fmla="*/ 13216 h 866775"/>
                <a:gd name="connsiteX940" fmla="*/ 705867 w 1266825"/>
                <a:gd name="connsiteY940" fmla="*/ 7941 h 866775"/>
                <a:gd name="connsiteX941" fmla="*/ 701238 w 1266825"/>
                <a:gd name="connsiteY941" fmla="*/ 1222 h 866775"/>
                <a:gd name="connsiteX942" fmla="*/ 706381 w 1266825"/>
                <a:gd name="connsiteY942" fmla="*/ 0 h 866775"/>
                <a:gd name="connsiteX943" fmla="*/ 710325 w 1266825"/>
                <a:gd name="connsiteY943" fmla="*/ 1277 h 866775"/>
                <a:gd name="connsiteX944" fmla="*/ 717868 w 1266825"/>
                <a:gd name="connsiteY944" fmla="*/ 1000 h 866775"/>
                <a:gd name="connsiteX945" fmla="*/ 725241 w 1266825"/>
                <a:gd name="connsiteY945" fmla="*/ 1832 h 866775"/>
                <a:gd name="connsiteX946" fmla="*/ 733985 w 1266825"/>
                <a:gd name="connsiteY946" fmla="*/ 5220 h 866775"/>
                <a:gd name="connsiteX947" fmla="*/ 736957 w 1266825"/>
                <a:gd name="connsiteY947" fmla="*/ 4886 h 866775"/>
                <a:gd name="connsiteX948" fmla="*/ 739186 w 1266825"/>
                <a:gd name="connsiteY948" fmla="*/ 8107 h 866775"/>
                <a:gd name="connsiteX949" fmla="*/ 741986 w 1266825"/>
                <a:gd name="connsiteY949" fmla="*/ 7385 h 866775"/>
                <a:gd name="connsiteX950" fmla="*/ 747301 w 1266825"/>
                <a:gd name="connsiteY950" fmla="*/ 10828 h 866775"/>
                <a:gd name="connsiteX951" fmla="*/ 751587 w 1266825"/>
                <a:gd name="connsiteY951" fmla="*/ 15770 h 866775"/>
                <a:gd name="connsiteX952" fmla="*/ 758674 w 1266825"/>
                <a:gd name="connsiteY952" fmla="*/ 18658 h 866775"/>
                <a:gd name="connsiteX953" fmla="*/ 767761 w 1266825"/>
                <a:gd name="connsiteY953" fmla="*/ 23655 h 866775"/>
                <a:gd name="connsiteX954" fmla="*/ 769818 w 1266825"/>
                <a:gd name="connsiteY954" fmla="*/ 29319 h 866775"/>
                <a:gd name="connsiteX955" fmla="*/ 781648 w 1266825"/>
                <a:gd name="connsiteY955" fmla="*/ 33262 h 866775"/>
                <a:gd name="connsiteX956" fmla="*/ 785992 w 1266825"/>
                <a:gd name="connsiteY956" fmla="*/ 37038 h 866775"/>
                <a:gd name="connsiteX957" fmla="*/ 798394 w 1266825"/>
                <a:gd name="connsiteY957" fmla="*/ 41702 h 866775"/>
                <a:gd name="connsiteX958" fmla="*/ 800222 w 1266825"/>
                <a:gd name="connsiteY958" fmla="*/ 44701 h 866775"/>
                <a:gd name="connsiteX959" fmla="*/ 803880 w 1266825"/>
                <a:gd name="connsiteY959" fmla="*/ 46811 h 866775"/>
                <a:gd name="connsiteX960" fmla="*/ 806052 w 1266825"/>
                <a:gd name="connsiteY960" fmla="*/ 50365 h 866775"/>
                <a:gd name="connsiteX961" fmla="*/ 813081 w 1266825"/>
                <a:gd name="connsiteY961" fmla="*/ 43979 h 866775"/>
                <a:gd name="connsiteX962" fmla="*/ 819996 w 1266825"/>
                <a:gd name="connsiteY962" fmla="*/ 39148 h 866775"/>
                <a:gd name="connsiteX963" fmla="*/ 819368 w 1266825"/>
                <a:gd name="connsiteY963" fmla="*/ 34595 h 866775"/>
                <a:gd name="connsiteX964" fmla="*/ 823197 w 1266825"/>
                <a:gd name="connsiteY964" fmla="*/ 29264 h 866775"/>
                <a:gd name="connsiteX965" fmla="*/ 824226 w 1266825"/>
                <a:gd name="connsiteY965" fmla="*/ 25821 h 866775"/>
                <a:gd name="connsiteX966" fmla="*/ 823597 w 1266825"/>
                <a:gd name="connsiteY966" fmla="*/ 21656 h 866775"/>
                <a:gd name="connsiteX967" fmla="*/ 826912 w 1266825"/>
                <a:gd name="connsiteY967" fmla="*/ 20046 h 866775"/>
                <a:gd name="connsiteX968" fmla="*/ 833141 w 1266825"/>
                <a:gd name="connsiteY968" fmla="*/ 21379 h 866775"/>
                <a:gd name="connsiteX969" fmla="*/ 834741 w 1266825"/>
                <a:gd name="connsiteY969" fmla="*/ 24710 h 866775"/>
                <a:gd name="connsiteX970" fmla="*/ 837656 w 1266825"/>
                <a:gd name="connsiteY970" fmla="*/ 25377 h 866775"/>
                <a:gd name="connsiteX971" fmla="*/ 837256 w 1266825"/>
                <a:gd name="connsiteY971" fmla="*/ 27764 h 866775"/>
                <a:gd name="connsiteX972" fmla="*/ 839999 w 1266825"/>
                <a:gd name="connsiteY972" fmla="*/ 30541 h 866775"/>
                <a:gd name="connsiteX973" fmla="*/ 846400 w 1266825"/>
                <a:gd name="connsiteY973" fmla="*/ 30208 h 866775"/>
                <a:gd name="connsiteX974" fmla="*/ 851772 w 1266825"/>
                <a:gd name="connsiteY974" fmla="*/ 33262 h 866775"/>
                <a:gd name="connsiteX975" fmla="*/ 855430 w 1266825"/>
                <a:gd name="connsiteY975" fmla="*/ 29763 h 866775"/>
                <a:gd name="connsiteX976" fmla="*/ 854344 w 1266825"/>
                <a:gd name="connsiteY976" fmla="*/ 27653 h 866775"/>
                <a:gd name="connsiteX977" fmla="*/ 858916 w 1266825"/>
                <a:gd name="connsiteY977" fmla="*/ 25654 h 866775"/>
                <a:gd name="connsiteX978" fmla="*/ 862974 w 1266825"/>
                <a:gd name="connsiteY978" fmla="*/ 19713 h 866775"/>
                <a:gd name="connsiteX979" fmla="*/ 865317 w 1266825"/>
                <a:gd name="connsiteY979" fmla="*/ 18102 h 866775"/>
                <a:gd name="connsiteX980" fmla="*/ 866517 w 1266825"/>
                <a:gd name="connsiteY980" fmla="*/ 14549 h 866775"/>
                <a:gd name="connsiteX981" fmla="*/ 873318 w 1266825"/>
                <a:gd name="connsiteY981" fmla="*/ 14660 h 866775"/>
                <a:gd name="connsiteX982" fmla="*/ 873432 w 1266825"/>
                <a:gd name="connsiteY982" fmla="*/ 17158 h 866775"/>
                <a:gd name="connsiteX983" fmla="*/ 879776 w 1266825"/>
                <a:gd name="connsiteY983" fmla="*/ 20046 h 866775"/>
                <a:gd name="connsiteX984" fmla="*/ 881319 w 1266825"/>
                <a:gd name="connsiteY984" fmla="*/ 23433 h 866775"/>
                <a:gd name="connsiteX985" fmla="*/ 885834 w 1266825"/>
                <a:gd name="connsiteY985" fmla="*/ 26376 h 866775"/>
                <a:gd name="connsiteX986" fmla="*/ 895378 w 1266825"/>
                <a:gd name="connsiteY986" fmla="*/ 27709 h 866775"/>
                <a:gd name="connsiteX987" fmla="*/ 900293 w 1266825"/>
                <a:gd name="connsiteY987" fmla="*/ 30652 h 866775"/>
                <a:gd name="connsiteX988" fmla="*/ 896978 w 1266825"/>
                <a:gd name="connsiteY988" fmla="*/ 34317 h 866775"/>
                <a:gd name="connsiteX989" fmla="*/ 896693 w 1266825"/>
                <a:gd name="connsiteY989" fmla="*/ 37204 h 866775"/>
                <a:gd name="connsiteX990" fmla="*/ 903436 w 1266825"/>
                <a:gd name="connsiteY990" fmla="*/ 42480 h 866775"/>
                <a:gd name="connsiteX991" fmla="*/ 910923 w 1266825"/>
                <a:gd name="connsiteY991" fmla="*/ 50087 h 866775"/>
                <a:gd name="connsiteX992" fmla="*/ 917324 w 1266825"/>
                <a:gd name="connsiteY992" fmla="*/ 52808 h 866775"/>
                <a:gd name="connsiteX993" fmla="*/ 923896 w 1266825"/>
                <a:gd name="connsiteY993" fmla="*/ 58472 h 866775"/>
                <a:gd name="connsiteX994" fmla="*/ 925154 w 1266825"/>
                <a:gd name="connsiteY994" fmla="*/ 62470 h 866775"/>
                <a:gd name="connsiteX995" fmla="*/ 928583 w 1266825"/>
                <a:gd name="connsiteY995" fmla="*/ 64747 h 866775"/>
                <a:gd name="connsiteX996" fmla="*/ 932126 w 1266825"/>
                <a:gd name="connsiteY996" fmla="*/ 72021 h 866775"/>
                <a:gd name="connsiteX997" fmla="*/ 936869 w 1266825"/>
                <a:gd name="connsiteY997" fmla="*/ 71077 h 866775"/>
                <a:gd name="connsiteX998" fmla="*/ 939384 w 1266825"/>
                <a:gd name="connsiteY998" fmla="*/ 78907 h 866775"/>
                <a:gd name="connsiteX999" fmla="*/ 944642 w 1266825"/>
                <a:gd name="connsiteY999" fmla="*/ 84571 h 866775"/>
                <a:gd name="connsiteX1000" fmla="*/ 949671 w 1266825"/>
                <a:gd name="connsiteY1000" fmla="*/ 87403 h 866775"/>
                <a:gd name="connsiteX1001" fmla="*/ 951500 w 1266825"/>
                <a:gd name="connsiteY1001" fmla="*/ 90401 h 866775"/>
                <a:gd name="connsiteX1002" fmla="*/ 957786 w 1266825"/>
                <a:gd name="connsiteY1002" fmla="*/ 94399 h 866775"/>
                <a:gd name="connsiteX1003" fmla="*/ 960644 w 1266825"/>
                <a:gd name="connsiteY1003" fmla="*/ 95010 h 866775"/>
                <a:gd name="connsiteX1004" fmla="*/ 967045 w 1266825"/>
                <a:gd name="connsiteY1004" fmla="*/ 99785 h 866775"/>
                <a:gd name="connsiteX1005" fmla="*/ 979389 w 1266825"/>
                <a:gd name="connsiteY1005" fmla="*/ 105616 h 866775"/>
                <a:gd name="connsiteX1006" fmla="*/ 983276 w 1266825"/>
                <a:gd name="connsiteY1006" fmla="*/ 106282 h 866775"/>
                <a:gd name="connsiteX1007" fmla="*/ 987733 w 1266825"/>
                <a:gd name="connsiteY1007" fmla="*/ 110058 h 866775"/>
                <a:gd name="connsiteX1008" fmla="*/ 989734 w 1266825"/>
                <a:gd name="connsiteY1008" fmla="*/ 109892 h 866775"/>
                <a:gd name="connsiteX1009" fmla="*/ 993963 w 1266825"/>
                <a:gd name="connsiteY1009" fmla="*/ 113557 h 866775"/>
                <a:gd name="connsiteX1010" fmla="*/ 994820 w 1266825"/>
                <a:gd name="connsiteY1010" fmla="*/ 116166 h 866775"/>
                <a:gd name="connsiteX1011" fmla="*/ 1000078 w 1266825"/>
                <a:gd name="connsiteY1011" fmla="*/ 117277 h 866775"/>
                <a:gd name="connsiteX1012" fmla="*/ 997906 w 1266825"/>
                <a:gd name="connsiteY1012" fmla="*/ 109114 h 866775"/>
                <a:gd name="connsiteX1013" fmla="*/ 998306 w 1266825"/>
                <a:gd name="connsiteY1013" fmla="*/ 104728 h 866775"/>
                <a:gd name="connsiteX1014" fmla="*/ 995792 w 1266825"/>
                <a:gd name="connsiteY1014" fmla="*/ 104006 h 866775"/>
                <a:gd name="connsiteX1015" fmla="*/ 991734 w 1266825"/>
                <a:gd name="connsiteY1015" fmla="*/ 95399 h 866775"/>
                <a:gd name="connsiteX1016" fmla="*/ 985162 w 1266825"/>
                <a:gd name="connsiteY1016" fmla="*/ 92456 h 866775"/>
                <a:gd name="connsiteX1017" fmla="*/ 983219 w 1266825"/>
                <a:gd name="connsiteY1017" fmla="*/ 88291 h 866775"/>
                <a:gd name="connsiteX1018" fmla="*/ 985504 w 1266825"/>
                <a:gd name="connsiteY1018" fmla="*/ 83460 h 866775"/>
                <a:gd name="connsiteX1019" fmla="*/ 989048 w 1266825"/>
                <a:gd name="connsiteY1019" fmla="*/ 82183 h 866775"/>
                <a:gd name="connsiteX1020" fmla="*/ 991162 w 1266825"/>
                <a:gd name="connsiteY1020" fmla="*/ 85237 h 866775"/>
                <a:gd name="connsiteX1021" fmla="*/ 993620 w 1266825"/>
                <a:gd name="connsiteY1021" fmla="*/ 84737 h 866775"/>
                <a:gd name="connsiteX1022" fmla="*/ 998249 w 1266825"/>
                <a:gd name="connsiteY1022" fmla="*/ 88957 h 866775"/>
                <a:gd name="connsiteX1023" fmla="*/ 1005393 w 1266825"/>
                <a:gd name="connsiteY1023" fmla="*/ 91290 h 866775"/>
                <a:gd name="connsiteX1024" fmla="*/ 1007164 w 1266825"/>
                <a:gd name="connsiteY1024" fmla="*/ 100230 h 866775"/>
                <a:gd name="connsiteX1025" fmla="*/ 1011108 w 1266825"/>
                <a:gd name="connsiteY1025" fmla="*/ 97620 h 866775"/>
                <a:gd name="connsiteX1026" fmla="*/ 1013851 w 1266825"/>
                <a:gd name="connsiteY1026" fmla="*/ 103672 h 866775"/>
                <a:gd name="connsiteX1027" fmla="*/ 1012651 w 1266825"/>
                <a:gd name="connsiteY1027" fmla="*/ 104617 h 866775"/>
                <a:gd name="connsiteX1028" fmla="*/ 1019909 w 1266825"/>
                <a:gd name="connsiteY1028" fmla="*/ 108892 h 866775"/>
                <a:gd name="connsiteX1029" fmla="*/ 1022481 w 1266825"/>
                <a:gd name="connsiteY1029" fmla="*/ 107226 h 866775"/>
                <a:gd name="connsiteX1030" fmla="*/ 1023224 w 1266825"/>
                <a:gd name="connsiteY1030" fmla="*/ 111002 h 866775"/>
                <a:gd name="connsiteX1031" fmla="*/ 1025739 w 1266825"/>
                <a:gd name="connsiteY1031" fmla="*/ 112168 h 866775"/>
                <a:gd name="connsiteX1032" fmla="*/ 1027167 w 1266825"/>
                <a:gd name="connsiteY1032" fmla="*/ 109392 h 866775"/>
                <a:gd name="connsiteX1033" fmla="*/ 1031053 w 1266825"/>
                <a:gd name="connsiteY1033" fmla="*/ 111336 h 866775"/>
                <a:gd name="connsiteX1034" fmla="*/ 1033740 w 1266825"/>
                <a:gd name="connsiteY1034" fmla="*/ 114334 h 866775"/>
                <a:gd name="connsiteX1035" fmla="*/ 1038312 w 1266825"/>
                <a:gd name="connsiteY1035" fmla="*/ 114889 h 866775"/>
                <a:gd name="connsiteX1036" fmla="*/ 1040541 w 1266825"/>
                <a:gd name="connsiteY1036" fmla="*/ 112113 h 866775"/>
                <a:gd name="connsiteX1037" fmla="*/ 1049456 w 1266825"/>
                <a:gd name="connsiteY1037" fmla="*/ 113557 h 866775"/>
                <a:gd name="connsiteX1038" fmla="*/ 1052885 w 1266825"/>
                <a:gd name="connsiteY1038" fmla="*/ 115334 h 866775"/>
                <a:gd name="connsiteX1039" fmla="*/ 1059686 w 1266825"/>
                <a:gd name="connsiteY1039" fmla="*/ 124774 h 866775"/>
                <a:gd name="connsiteX1040" fmla="*/ 1062944 w 1266825"/>
                <a:gd name="connsiteY1040" fmla="*/ 125995 h 866775"/>
                <a:gd name="connsiteX1041" fmla="*/ 1067858 w 1266825"/>
                <a:gd name="connsiteY1041" fmla="*/ 122386 h 866775"/>
                <a:gd name="connsiteX1042" fmla="*/ 1070145 w 1266825"/>
                <a:gd name="connsiteY1042" fmla="*/ 124607 h 866775"/>
                <a:gd name="connsiteX1043" fmla="*/ 1068316 w 1266825"/>
                <a:gd name="connsiteY1043" fmla="*/ 128272 h 866775"/>
                <a:gd name="connsiteX1044" fmla="*/ 1068659 w 1266825"/>
                <a:gd name="connsiteY1044" fmla="*/ 133492 h 866775"/>
                <a:gd name="connsiteX1045" fmla="*/ 1065573 w 1266825"/>
                <a:gd name="connsiteY1045" fmla="*/ 136879 h 866775"/>
                <a:gd name="connsiteX1046" fmla="*/ 1066144 w 1266825"/>
                <a:gd name="connsiteY1046" fmla="*/ 141932 h 866775"/>
                <a:gd name="connsiteX1047" fmla="*/ 1068316 w 1266825"/>
                <a:gd name="connsiteY1047" fmla="*/ 143542 h 866775"/>
                <a:gd name="connsiteX1048" fmla="*/ 1072545 w 1266825"/>
                <a:gd name="connsiteY1048" fmla="*/ 142154 h 866775"/>
                <a:gd name="connsiteX1049" fmla="*/ 1083061 w 1266825"/>
                <a:gd name="connsiteY1049" fmla="*/ 150317 h 866775"/>
                <a:gd name="connsiteX1050" fmla="*/ 1085461 w 1266825"/>
                <a:gd name="connsiteY1050" fmla="*/ 149762 h 866775"/>
                <a:gd name="connsiteX1051" fmla="*/ 1086490 w 1266825"/>
                <a:gd name="connsiteY1051" fmla="*/ 152871 h 866775"/>
                <a:gd name="connsiteX1052" fmla="*/ 1090033 w 1266825"/>
                <a:gd name="connsiteY1052" fmla="*/ 156258 h 866775"/>
                <a:gd name="connsiteX1053" fmla="*/ 1090662 w 1266825"/>
                <a:gd name="connsiteY1053" fmla="*/ 158979 h 866775"/>
                <a:gd name="connsiteX1054" fmla="*/ 1094719 w 1266825"/>
                <a:gd name="connsiteY1054" fmla="*/ 161423 h 866775"/>
                <a:gd name="connsiteX1055" fmla="*/ 1101577 w 1266825"/>
                <a:gd name="connsiteY1055" fmla="*/ 162700 h 866775"/>
                <a:gd name="connsiteX1056" fmla="*/ 1109521 w 1266825"/>
                <a:gd name="connsiteY1056" fmla="*/ 168031 h 866775"/>
                <a:gd name="connsiteX1057" fmla="*/ 1111407 w 1266825"/>
                <a:gd name="connsiteY1057" fmla="*/ 164366 h 866775"/>
                <a:gd name="connsiteX1058" fmla="*/ 1118494 w 1266825"/>
                <a:gd name="connsiteY1058" fmla="*/ 159201 h 866775"/>
                <a:gd name="connsiteX1059" fmla="*/ 1127066 w 1266825"/>
                <a:gd name="connsiteY1059" fmla="*/ 162811 h 866775"/>
                <a:gd name="connsiteX1060" fmla="*/ 1131410 w 1266825"/>
                <a:gd name="connsiteY1060" fmla="*/ 163755 h 866775"/>
                <a:gd name="connsiteX1061" fmla="*/ 1138097 w 1266825"/>
                <a:gd name="connsiteY1061" fmla="*/ 172362 h 866775"/>
                <a:gd name="connsiteX1062" fmla="*/ 1137068 w 1266825"/>
                <a:gd name="connsiteY1062" fmla="*/ 174805 h 866775"/>
                <a:gd name="connsiteX1063" fmla="*/ 1149355 w 1266825"/>
                <a:gd name="connsiteY1063" fmla="*/ 179192 h 866775"/>
                <a:gd name="connsiteX1064" fmla="*/ 1151584 w 1266825"/>
                <a:gd name="connsiteY1064" fmla="*/ 184078 h 866775"/>
                <a:gd name="connsiteX1065" fmla="*/ 1155184 w 1266825"/>
                <a:gd name="connsiteY1065" fmla="*/ 182857 h 866775"/>
                <a:gd name="connsiteX1066" fmla="*/ 1156899 w 1266825"/>
                <a:gd name="connsiteY1066" fmla="*/ 180303 h 866775"/>
                <a:gd name="connsiteX1067" fmla="*/ 1163700 w 1266825"/>
                <a:gd name="connsiteY1067" fmla="*/ 175416 h 866775"/>
                <a:gd name="connsiteX1068" fmla="*/ 1168558 w 1266825"/>
                <a:gd name="connsiteY1068" fmla="*/ 175805 h 866775"/>
                <a:gd name="connsiteX1069" fmla="*/ 1172044 w 1266825"/>
                <a:gd name="connsiteY1069" fmla="*/ 180469 h 866775"/>
                <a:gd name="connsiteX1070" fmla="*/ 1173187 w 1266825"/>
                <a:gd name="connsiteY1070" fmla="*/ 184412 h 866775"/>
                <a:gd name="connsiteX1071" fmla="*/ 1171930 w 1266825"/>
                <a:gd name="connsiteY1071" fmla="*/ 187188 h 866775"/>
                <a:gd name="connsiteX1072" fmla="*/ 1178159 w 1266825"/>
                <a:gd name="connsiteY1072" fmla="*/ 192519 h 866775"/>
                <a:gd name="connsiteX1073" fmla="*/ 1180845 w 1266825"/>
                <a:gd name="connsiteY1073" fmla="*/ 196739 h 866775"/>
                <a:gd name="connsiteX1074" fmla="*/ 1178273 w 1266825"/>
                <a:gd name="connsiteY1074" fmla="*/ 204180 h 866775"/>
                <a:gd name="connsiteX1075" fmla="*/ 1180274 w 1266825"/>
                <a:gd name="connsiteY1075" fmla="*/ 203847 h 866775"/>
                <a:gd name="connsiteX1076" fmla="*/ 1185074 w 1266825"/>
                <a:gd name="connsiteY1076" fmla="*/ 206956 h 866775"/>
                <a:gd name="connsiteX1077" fmla="*/ 1186960 w 1266825"/>
                <a:gd name="connsiteY1077" fmla="*/ 211454 h 866775"/>
                <a:gd name="connsiteX1078" fmla="*/ 1196504 w 1266825"/>
                <a:gd name="connsiteY1078" fmla="*/ 214841 h 866775"/>
                <a:gd name="connsiteX1079" fmla="*/ 1196390 w 1266825"/>
                <a:gd name="connsiteY1079" fmla="*/ 217340 h 866775"/>
                <a:gd name="connsiteX1080" fmla="*/ 1202848 w 1266825"/>
                <a:gd name="connsiteY1080" fmla="*/ 222282 h 866775"/>
                <a:gd name="connsiteX1081" fmla="*/ 1208392 w 1266825"/>
                <a:gd name="connsiteY1081" fmla="*/ 224504 h 866775"/>
                <a:gd name="connsiteX1082" fmla="*/ 1207592 w 1266825"/>
                <a:gd name="connsiteY1082" fmla="*/ 226169 h 866775"/>
                <a:gd name="connsiteX1083" fmla="*/ 1210735 w 1266825"/>
                <a:gd name="connsiteY1083" fmla="*/ 228835 h 866775"/>
                <a:gd name="connsiteX1084" fmla="*/ 1211135 w 1266825"/>
                <a:gd name="connsiteY1084" fmla="*/ 231556 h 866775"/>
                <a:gd name="connsiteX1085" fmla="*/ 1214164 w 1266825"/>
                <a:gd name="connsiteY1085" fmla="*/ 234443 h 866775"/>
                <a:gd name="connsiteX1086" fmla="*/ 1218164 w 1266825"/>
                <a:gd name="connsiteY1086" fmla="*/ 235165 h 866775"/>
                <a:gd name="connsiteX1087" fmla="*/ 1222336 w 1266825"/>
                <a:gd name="connsiteY1087" fmla="*/ 240329 h 866775"/>
                <a:gd name="connsiteX1088" fmla="*/ 1224337 w 1266825"/>
                <a:gd name="connsiteY1088" fmla="*/ 240107 h 866775"/>
                <a:gd name="connsiteX1089" fmla="*/ 1228280 w 1266825"/>
                <a:gd name="connsiteY1089" fmla="*/ 248825 h 866775"/>
                <a:gd name="connsiteX1090" fmla="*/ 1222794 w 1266825"/>
                <a:gd name="connsiteY1090" fmla="*/ 248270 h 866775"/>
                <a:gd name="connsiteX1091" fmla="*/ 1213993 w 1266825"/>
                <a:gd name="connsiteY1091" fmla="*/ 251324 h 866775"/>
                <a:gd name="connsiteX1092" fmla="*/ 1215650 w 1266825"/>
                <a:gd name="connsiteY1092" fmla="*/ 258210 h 866775"/>
                <a:gd name="connsiteX1093" fmla="*/ 1210449 w 1266825"/>
                <a:gd name="connsiteY1093" fmla="*/ 264096 h 866775"/>
                <a:gd name="connsiteX1094" fmla="*/ 1215021 w 1266825"/>
                <a:gd name="connsiteY1094" fmla="*/ 265706 h 866775"/>
                <a:gd name="connsiteX1095" fmla="*/ 1217479 w 1266825"/>
                <a:gd name="connsiteY1095" fmla="*/ 268760 h 866775"/>
                <a:gd name="connsiteX1096" fmla="*/ 1220736 w 1266825"/>
                <a:gd name="connsiteY1096" fmla="*/ 269760 h 866775"/>
                <a:gd name="connsiteX1097" fmla="*/ 1223137 w 1266825"/>
                <a:gd name="connsiteY1097" fmla="*/ 275535 h 866775"/>
                <a:gd name="connsiteX1098" fmla="*/ 1227994 w 1266825"/>
                <a:gd name="connsiteY1098" fmla="*/ 277534 h 866775"/>
                <a:gd name="connsiteX1099" fmla="*/ 1235481 w 1266825"/>
                <a:gd name="connsiteY1099" fmla="*/ 287362 h 866775"/>
                <a:gd name="connsiteX1100" fmla="*/ 1232909 w 1266825"/>
                <a:gd name="connsiteY1100" fmla="*/ 286474 h 866775"/>
                <a:gd name="connsiteX1101" fmla="*/ 1227994 w 1266825"/>
                <a:gd name="connsiteY1101" fmla="*/ 291416 h 866775"/>
                <a:gd name="connsiteX1102" fmla="*/ 1225537 w 1266825"/>
                <a:gd name="connsiteY1102" fmla="*/ 290805 h 866775"/>
                <a:gd name="connsiteX1103" fmla="*/ 1224451 w 1266825"/>
                <a:gd name="connsiteY1103" fmla="*/ 294026 h 866775"/>
                <a:gd name="connsiteX1104" fmla="*/ 1227194 w 1266825"/>
                <a:gd name="connsiteY1104" fmla="*/ 300911 h 866775"/>
                <a:gd name="connsiteX1105" fmla="*/ 1232166 w 1266825"/>
                <a:gd name="connsiteY1105" fmla="*/ 304576 h 866775"/>
                <a:gd name="connsiteX1106" fmla="*/ 1235881 w 1266825"/>
                <a:gd name="connsiteY1106" fmla="*/ 305187 h 866775"/>
                <a:gd name="connsiteX1107" fmla="*/ 1234967 w 1266825"/>
                <a:gd name="connsiteY1107" fmla="*/ 306853 h 866775"/>
                <a:gd name="connsiteX1108" fmla="*/ 1239367 w 1266825"/>
                <a:gd name="connsiteY1108" fmla="*/ 310407 h 866775"/>
                <a:gd name="connsiteX1109" fmla="*/ 1236796 w 1266825"/>
                <a:gd name="connsiteY1109" fmla="*/ 311129 h 866775"/>
                <a:gd name="connsiteX1110" fmla="*/ 1238567 w 1266825"/>
                <a:gd name="connsiteY1110" fmla="*/ 315349 h 866775"/>
                <a:gd name="connsiteX1111" fmla="*/ 1242282 w 1266825"/>
                <a:gd name="connsiteY1111" fmla="*/ 318570 h 866775"/>
                <a:gd name="connsiteX1112" fmla="*/ 1240282 w 1266825"/>
                <a:gd name="connsiteY1112" fmla="*/ 32129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</a:cxnLst>
              <a:rect l="l" t="t" r="r" b="b"/>
              <a:pathLst>
                <a:path w="1266825" h="866775">
                  <a:moveTo>
                    <a:pt x="1245654" y="333840"/>
                  </a:moveTo>
                  <a:lnTo>
                    <a:pt x="1246283" y="336228"/>
                  </a:lnTo>
                  <a:lnTo>
                    <a:pt x="1247140" y="337727"/>
                  </a:lnTo>
                  <a:lnTo>
                    <a:pt x="1251884" y="337727"/>
                  </a:lnTo>
                  <a:lnTo>
                    <a:pt x="1254284" y="341614"/>
                  </a:lnTo>
                  <a:lnTo>
                    <a:pt x="1263771" y="346390"/>
                  </a:lnTo>
                  <a:lnTo>
                    <a:pt x="1263428" y="349110"/>
                  </a:lnTo>
                  <a:lnTo>
                    <a:pt x="1267657" y="350943"/>
                  </a:lnTo>
                  <a:lnTo>
                    <a:pt x="1266000" y="352998"/>
                  </a:lnTo>
                  <a:lnTo>
                    <a:pt x="1260228" y="353664"/>
                  </a:lnTo>
                  <a:lnTo>
                    <a:pt x="1258284" y="358439"/>
                  </a:lnTo>
                  <a:lnTo>
                    <a:pt x="1256684" y="358550"/>
                  </a:lnTo>
                  <a:lnTo>
                    <a:pt x="1255998" y="363826"/>
                  </a:lnTo>
                  <a:lnTo>
                    <a:pt x="1250512" y="366380"/>
                  </a:lnTo>
                  <a:lnTo>
                    <a:pt x="1255198" y="370322"/>
                  </a:lnTo>
                  <a:lnTo>
                    <a:pt x="1258513" y="370767"/>
                  </a:lnTo>
                  <a:lnTo>
                    <a:pt x="1256970" y="373377"/>
                  </a:lnTo>
                  <a:lnTo>
                    <a:pt x="1258856" y="376375"/>
                  </a:lnTo>
                  <a:lnTo>
                    <a:pt x="1256112" y="384260"/>
                  </a:lnTo>
                  <a:lnTo>
                    <a:pt x="1257256" y="392034"/>
                  </a:lnTo>
                  <a:lnTo>
                    <a:pt x="1256341" y="395366"/>
                  </a:lnTo>
                  <a:lnTo>
                    <a:pt x="1253484" y="393589"/>
                  </a:lnTo>
                  <a:lnTo>
                    <a:pt x="1244511" y="393034"/>
                  </a:lnTo>
                  <a:lnTo>
                    <a:pt x="1241711" y="391590"/>
                  </a:lnTo>
                  <a:lnTo>
                    <a:pt x="1237253" y="396366"/>
                  </a:lnTo>
                  <a:lnTo>
                    <a:pt x="1235024" y="396976"/>
                  </a:lnTo>
                  <a:lnTo>
                    <a:pt x="1232338" y="401974"/>
                  </a:lnTo>
                  <a:lnTo>
                    <a:pt x="1234338" y="409637"/>
                  </a:lnTo>
                  <a:lnTo>
                    <a:pt x="1237710" y="415023"/>
                  </a:lnTo>
                  <a:lnTo>
                    <a:pt x="1239596" y="415523"/>
                  </a:lnTo>
                  <a:lnTo>
                    <a:pt x="1239482" y="420243"/>
                  </a:lnTo>
                  <a:lnTo>
                    <a:pt x="1243711" y="426129"/>
                  </a:lnTo>
                  <a:lnTo>
                    <a:pt x="1237938" y="427850"/>
                  </a:lnTo>
                  <a:lnTo>
                    <a:pt x="1236338" y="430349"/>
                  </a:lnTo>
                  <a:lnTo>
                    <a:pt x="1241311" y="429850"/>
                  </a:lnTo>
                  <a:lnTo>
                    <a:pt x="1237653" y="433625"/>
                  </a:lnTo>
                  <a:lnTo>
                    <a:pt x="1233195" y="429794"/>
                  </a:lnTo>
                  <a:lnTo>
                    <a:pt x="1221651" y="427517"/>
                  </a:lnTo>
                  <a:lnTo>
                    <a:pt x="1217993" y="423852"/>
                  </a:lnTo>
                  <a:lnTo>
                    <a:pt x="1215364" y="423297"/>
                  </a:lnTo>
                  <a:lnTo>
                    <a:pt x="1214964" y="427850"/>
                  </a:lnTo>
                  <a:lnTo>
                    <a:pt x="1209306" y="438123"/>
                  </a:lnTo>
                  <a:lnTo>
                    <a:pt x="1210221" y="440178"/>
                  </a:lnTo>
                  <a:lnTo>
                    <a:pt x="1206563" y="443343"/>
                  </a:lnTo>
                  <a:lnTo>
                    <a:pt x="1197876" y="440511"/>
                  </a:lnTo>
                  <a:lnTo>
                    <a:pt x="1195933" y="441677"/>
                  </a:lnTo>
                  <a:lnTo>
                    <a:pt x="1195361" y="448341"/>
                  </a:lnTo>
                  <a:lnTo>
                    <a:pt x="1198162" y="450895"/>
                  </a:lnTo>
                  <a:lnTo>
                    <a:pt x="1197590" y="454171"/>
                  </a:lnTo>
                  <a:lnTo>
                    <a:pt x="1194733" y="455449"/>
                  </a:lnTo>
                  <a:lnTo>
                    <a:pt x="1197647" y="457781"/>
                  </a:lnTo>
                  <a:lnTo>
                    <a:pt x="1203020" y="459891"/>
                  </a:lnTo>
                  <a:lnTo>
                    <a:pt x="1202620" y="463111"/>
                  </a:lnTo>
                  <a:lnTo>
                    <a:pt x="1206163" y="469497"/>
                  </a:lnTo>
                  <a:lnTo>
                    <a:pt x="1200848" y="471218"/>
                  </a:lnTo>
                  <a:lnTo>
                    <a:pt x="1197476" y="475217"/>
                  </a:lnTo>
                  <a:lnTo>
                    <a:pt x="1196104" y="481713"/>
                  </a:lnTo>
                  <a:lnTo>
                    <a:pt x="1192104" y="484324"/>
                  </a:lnTo>
                  <a:lnTo>
                    <a:pt x="1188903" y="483324"/>
                  </a:lnTo>
                  <a:lnTo>
                    <a:pt x="1188275" y="485878"/>
                  </a:lnTo>
                  <a:lnTo>
                    <a:pt x="1185017" y="486100"/>
                  </a:lnTo>
                  <a:lnTo>
                    <a:pt x="1183303" y="488599"/>
                  </a:lnTo>
                  <a:lnTo>
                    <a:pt x="1181074" y="488155"/>
                  </a:lnTo>
                  <a:lnTo>
                    <a:pt x="1177473" y="491320"/>
                  </a:lnTo>
                  <a:lnTo>
                    <a:pt x="1173130" y="499927"/>
                  </a:lnTo>
                  <a:lnTo>
                    <a:pt x="1175016" y="502537"/>
                  </a:lnTo>
                  <a:lnTo>
                    <a:pt x="1167358" y="501149"/>
                  </a:lnTo>
                  <a:lnTo>
                    <a:pt x="1160957" y="504147"/>
                  </a:lnTo>
                  <a:lnTo>
                    <a:pt x="1161528" y="508423"/>
                  </a:lnTo>
                  <a:lnTo>
                    <a:pt x="1161014" y="523083"/>
                  </a:lnTo>
                  <a:lnTo>
                    <a:pt x="1161243" y="532578"/>
                  </a:lnTo>
                  <a:lnTo>
                    <a:pt x="1162614" y="536465"/>
                  </a:lnTo>
                  <a:lnTo>
                    <a:pt x="1164614" y="536965"/>
                  </a:lnTo>
                  <a:lnTo>
                    <a:pt x="1166272" y="540797"/>
                  </a:lnTo>
                  <a:lnTo>
                    <a:pt x="1168844" y="541962"/>
                  </a:lnTo>
                  <a:lnTo>
                    <a:pt x="1177302" y="542185"/>
                  </a:lnTo>
                  <a:lnTo>
                    <a:pt x="1181645" y="545905"/>
                  </a:lnTo>
                  <a:lnTo>
                    <a:pt x="1183131" y="545461"/>
                  </a:lnTo>
                  <a:lnTo>
                    <a:pt x="1184389" y="551069"/>
                  </a:lnTo>
                  <a:lnTo>
                    <a:pt x="1187760" y="556678"/>
                  </a:lnTo>
                  <a:lnTo>
                    <a:pt x="1192732" y="562508"/>
                  </a:lnTo>
                  <a:lnTo>
                    <a:pt x="1190675" y="563952"/>
                  </a:lnTo>
                  <a:lnTo>
                    <a:pt x="1190675" y="563952"/>
                  </a:lnTo>
                  <a:lnTo>
                    <a:pt x="1185989" y="562841"/>
                  </a:lnTo>
                  <a:lnTo>
                    <a:pt x="1182560" y="571948"/>
                  </a:lnTo>
                  <a:lnTo>
                    <a:pt x="1174959" y="569505"/>
                  </a:lnTo>
                  <a:lnTo>
                    <a:pt x="1174444" y="576890"/>
                  </a:lnTo>
                  <a:lnTo>
                    <a:pt x="1169930" y="577945"/>
                  </a:lnTo>
                  <a:lnTo>
                    <a:pt x="1171530" y="581055"/>
                  </a:lnTo>
                  <a:lnTo>
                    <a:pt x="1168958" y="584276"/>
                  </a:lnTo>
                  <a:lnTo>
                    <a:pt x="1165472" y="583665"/>
                  </a:lnTo>
                  <a:lnTo>
                    <a:pt x="1164500" y="590162"/>
                  </a:lnTo>
                  <a:lnTo>
                    <a:pt x="1159185" y="587441"/>
                  </a:lnTo>
                  <a:lnTo>
                    <a:pt x="1157013" y="587829"/>
                  </a:lnTo>
                  <a:lnTo>
                    <a:pt x="1154899" y="585275"/>
                  </a:lnTo>
                  <a:lnTo>
                    <a:pt x="1153527" y="588496"/>
                  </a:lnTo>
                  <a:lnTo>
                    <a:pt x="1149012" y="587663"/>
                  </a:lnTo>
                  <a:lnTo>
                    <a:pt x="1146784" y="588663"/>
                  </a:lnTo>
                  <a:lnTo>
                    <a:pt x="1144212" y="593438"/>
                  </a:lnTo>
                  <a:lnTo>
                    <a:pt x="1142554" y="593105"/>
                  </a:lnTo>
                  <a:lnTo>
                    <a:pt x="1141125" y="589051"/>
                  </a:lnTo>
                  <a:lnTo>
                    <a:pt x="1138440" y="590050"/>
                  </a:lnTo>
                  <a:lnTo>
                    <a:pt x="1133467" y="582388"/>
                  </a:lnTo>
                  <a:lnTo>
                    <a:pt x="1125866" y="578667"/>
                  </a:lnTo>
                  <a:lnTo>
                    <a:pt x="1121580" y="580500"/>
                  </a:lnTo>
                  <a:lnTo>
                    <a:pt x="1120608" y="577890"/>
                  </a:lnTo>
                  <a:lnTo>
                    <a:pt x="1114665" y="576890"/>
                  </a:lnTo>
                  <a:lnTo>
                    <a:pt x="1110207" y="574614"/>
                  </a:lnTo>
                  <a:lnTo>
                    <a:pt x="1106264" y="575002"/>
                  </a:lnTo>
                  <a:lnTo>
                    <a:pt x="1106092" y="572337"/>
                  </a:lnTo>
                  <a:lnTo>
                    <a:pt x="1100834" y="571171"/>
                  </a:lnTo>
                  <a:lnTo>
                    <a:pt x="1097120" y="568950"/>
                  </a:lnTo>
                  <a:lnTo>
                    <a:pt x="1097691" y="565951"/>
                  </a:lnTo>
                  <a:lnTo>
                    <a:pt x="1093862" y="564674"/>
                  </a:lnTo>
                  <a:lnTo>
                    <a:pt x="1092433" y="566451"/>
                  </a:lnTo>
                  <a:lnTo>
                    <a:pt x="1085004" y="565507"/>
                  </a:lnTo>
                  <a:lnTo>
                    <a:pt x="1080946" y="566229"/>
                  </a:lnTo>
                  <a:lnTo>
                    <a:pt x="1074659" y="560398"/>
                  </a:lnTo>
                  <a:lnTo>
                    <a:pt x="1071345" y="559399"/>
                  </a:lnTo>
                  <a:lnTo>
                    <a:pt x="1066144" y="560343"/>
                  </a:lnTo>
                  <a:lnTo>
                    <a:pt x="1063687" y="565118"/>
                  </a:lnTo>
                  <a:lnTo>
                    <a:pt x="1059343" y="566840"/>
                  </a:lnTo>
                  <a:lnTo>
                    <a:pt x="1057171" y="573281"/>
                  </a:lnTo>
                  <a:lnTo>
                    <a:pt x="1058200" y="574725"/>
                  </a:lnTo>
                  <a:lnTo>
                    <a:pt x="1054028" y="582388"/>
                  </a:lnTo>
                  <a:lnTo>
                    <a:pt x="1057914" y="584998"/>
                  </a:lnTo>
                  <a:lnTo>
                    <a:pt x="1061858" y="592383"/>
                  </a:lnTo>
                  <a:lnTo>
                    <a:pt x="1063858" y="593049"/>
                  </a:lnTo>
                  <a:lnTo>
                    <a:pt x="1064830" y="598324"/>
                  </a:lnTo>
                  <a:lnTo>
                    <a:pt x="1069859" y="603544"/>
                  </a:lnTo>
                  <a:lnTo>
                    <a:pt x="1069173" y="605210"/>
                  </a:lnTo>
                  <a:lnTo>
                    <a:pt x="1072716" y="608375"/>
                  </a:lnTo>
                  <a:lnTo>
                    <a:pt x="1075402" y="614539"/>
                  </a:lnTo>
                  <a:lnTo>
                    <a:pt x="1078031" y="614039"/>
                  </a:lnTo>
                  <a:lnTo>
                    <a:pt x="1080946" y="617704"/>
                  </a:lnTo>
                  <a:lnTo>
                    <a:pt x="1090147" y="619814"/>
                  </a:lnTo>
                  <a:lnTo>
                    <a:pt x="1090090" y="622202"/>
                  </a:lnTo>
                  <a:lnTo>
                    <a:pt x="1093576" y="625700"/>
                  </a:lnTo>
                  <a:lnTo>
                    <a:pt x="1093176" y="631364"/>
                  </a:lnTo>
                  <a:lnTo>
                    <a:pt x="1091004" y="633752"/>
                  </a:lnTo>
                  <a:lnTo>
                    <a:pt x="1092319" y="637583"/>
                  </a:lnTo>
                  <a:lnTo>
                    <a:pt x="1091347" y="640415"/>
                  </a:lnTo>
                  <a:lnTo>
                    <a:pt x="1096091" y="639305"/>
                  </a:lnTo>
                  <a:lnTo>
                    <a:pt x="1097862" y="637528"/>
                  </a:lnTo>
                  <a:lnTo>
                    <a:pt x="1103978" y="640638"/>
                  </a:lnTo>
                  <a:lnTo>
                    <a:pt x="1111636" y="642081"/>
                  </a:lnTo>
                  <a:lnTo>
                    <a:pt x="1115294" y="640915"/>
                  </a:lnTo>
                  <a:lnTo>
                    <a:pt x="1115636" y="638139"/>
                  </a:lnTo>
                  <a:lnTo>
                    <a:pt x="1122437" y="635640"/>
                  </a:lnTo>
                  <a:lnTo>
                    <a:pt x="1130096" y="638805"/>
                  </a:lnTo>
                  <a:lnTo>
                    <a:pt x="1130210" y="642026"/>
                  </a:lnTo>
                  <a:lnTo>
                    <a:pt x="1133125" y="647246"/>
                  </a:lnTo>
                  <a:lnTo>
                    <a:pt x="1132667" y="650966"/>
                  </a:lnTo>
                  <a:lnTo>
                    <a:pt x="1133639" y="657963"/>
                  </a:lnTo>
                  <a:lnTo>
                    <a:pt x="1142554" y="658795"/>
                  </a:lnTo>
                  <a:lnTo>
                    <a:pt x="1145355" y="657630"/>
                  </a:lnTo>
                  <a:lnTo>
                    <a:pt x="1147241" y="653909"/>
                  </a:lnTo>
                  <a:lnTo>
                    <a:pt x="1148041" y="654464"/>
                  </a:lnTo>
                  <a:lnTo>
                    <a:pt x="1147241" y="663127"/>
                  </a:lnTo>
                  <a:lnTo>
                    <a:pt x="1140440" y="665570"/>
                  </a:lnTo>
                  <a:lnTo>
                    <a:pt x="1137468" y="671123"/>
                  </a:lnTo>
                  <a:lnTo>
                    <a:pt x="1136153" y="677897"/>
                  </a:lnTo>
                  <a:lnTo>
                    <a:pt x="1138782" y="680729"/>
                  </a:lnTo>
                  <a:lnTo>
                    <a:pt x="1144155" y="682673"/>
                  </a:lnTo>
                  <a:lnTo>
                    <a:pt x="1141754" y="690114"/>
                  </a:lnTo>
                  <a:lnTo>
                    <a:pt x="1136553" y="695667"/>
                  </a:lnTo>
                  <a:lnTo>
                    <a:pt x="1137239" y="698665"/>
                  </a:lnTo>
                  <a:lnTo>
                    <a:pt x="1134667" y="702497"/>
                  </a:lnTo>
                  <a:lnTo>
                    <a:pt x="1127638" y="695167"/>
                  </a:lnTo>
                  <a:lnTo>
                    <a:pt x="1123695" y="692335"/>
                  </a:lnTo>
                  <a:lnTo>
                    <a:pt x="1121123" y="688559"/>
                  </a:lnTo>
                  <a:lnTo>
                    <a:pt x="1113293" y="688726"/>
                  </a:lnTo>
                  <a:lnTo>
                    <a:pt x="1111750" y="690725"/>
                  </a:lnTo>
                  <a:lnTo>
                    <a:pt x="1112436" y="696222"/>
                  </a:lnTo>
                  <a:lnTo>
                    <a:pt x="1111293" y="696722"/>
                  </a:lnTo>
                  <a:lnTo>
                    <a:pt x="1103463" y="684617"/>
                  </a:lnTo>
                  <a:lnTo>
                    <a:pt x="1096091" y="685283"/>
                  </a:lnTo>
                  <a:lnTo>
                    <a:pt x="1092833" y="683839"/>
                  </a:lnTo>
                  <a:lnTo>
                    <a:pt x="1090433" y="687504"/>
                  </a:lnTo>
                  <a:lnTo>
                    <a:pt x="1087461" y="689170"/>
                  </a:lnTo>
                  <a:lnTo>
                    <a:pt x="1086604" y="692113"/>
                  </a:lnTo>
                  <a:lnTo>
                    <a:pt x="1091633" y="702608"/>
                  </a:lnTo>
                  <a:lnTo>
                    <a:pt x="1089233" y="704163"/>
                  </a:lnTo>
                  <a:lnTo>
                    <a:pt x="1089461" y="707439"/>
                  </a:lnTo>
                  <a:lnTo>
                    <a:pt x="1093005" y="709105"/>
                  </a:lnTo>
                  <a:lnTo>
                    <a:pt x="1091805" y="712603"/>
                  </a:lnTo>
                  <a:lnTo>
                    <a:pt x="1092948" y="715435"/>
                  </a:lnTo>
                  <a:lnTo>
                    <a:pt x="1087861" y="714880"/>
                  </a:lnTo>
                  <a:lnTo>
                    <a:pt x="1088375" y="718989"/>
                  </a:lnTo>
                  <a:lnTo>
                    <a:pt x="1087404" y="723653"/>
                  </a:lnTo>
                  <a:lnTo>
                    <a:pt x="1092433" y="725541"/>
                  </a:lnTo>
                  <a:lnTo>
                    <a:pt x="1096662" y="729650"/>
                  </a:lnTo>
                  <a:lnTo>
                    <a:pt x="1097920" y="733038"/>
                  </a:lnTo>
                  <a:lnTo>
                    <a:pt x="1096605" y="743977"/>
                  </a:lnTo>
                  <a:lnTo>
                    <a:pt x="1090490" y="751085"/>
                  </a:lnTo>
                  <a:lnTo>
                    <a:pt x="1087461" y="751418"/>
                  </a:lnTo>
                  <a:lnTo>
                    <a:pt x="1083061" y="748752"/>
                  </a:lnTo>
                  <a:lnTo>
                    <a:pt x="1078717" y="751196"/>
                  </a:lnTo>
                  <a:lnTo>
                    <a:pt x="1075631" y="754805"/>
                  </a:lnTo>
                  <a:lnTo>
                    <a:pt x="1071859" y="755527"/>
                  </a:lnTo>
                  <a:lnTo>
                    <a:pt x="1069573" y="757804"/>
                  </a:lnTo>
                  <a:lnTo>
                    <a:pt x="1065458" y="754250"/>
                  </a:lnTo>
                  <a:lnTo>
                    <a:pt x="1060486" y="752473"/>
                  </a:lnTo>
                  <a:lnTo>
                    <a:pt x="1054657" y="753028"/>
                  </a:lnTo>
                  <a:lnTo>
                    <a:pt x="1047170" y="749252"/>
                  </a:lnTo>
                  <a:lnTo>
                    <a:pt x="1049170" y="752861"/>
                  </a:lnTo>
                  <a:lnTo>
                    <a:pt x="1048999" y="756748"/>
                  </a:lnTo>
                  <a:lnTo>
                    <a:pt x="1045570" y="754749"/>
                  </a:lnTo>
                  <a:lnTo>
                    <a:pt x="1044484" y="756082"/>
                  </a:lnTo>
                  <a:lnTo>
                    <a:pt x="1044141" y="763745"/>
                  </a:lnTo>
                  <a:lnTo>
                    <a:pt x="1042998" y="765966"/>
                  </a:lnTo>
                  <a:lnTo>
                    <a:pt x="1039055" y="762968"/>
                  </a:lnTo>
                  <a:lnTo>
                    <a:pt x="1033682" y="761191"/>
                  </a:lnTo>
                  <a:lnTo>
                    <a:pt x="1031053" y="754305"/>
                  </a:lnTo>
                  <a:lnTo>
                    <a:pt x="1026710" y="747420"/>
                  </a:lnTo>
                  <a:lnTo>
                    <a:pt x="1024938" y="747420"/>
                  </a:lnTo>
                  <a:lnTo>
                    <a:pt x="1022081" y="743311"/>
                  </a:lnTo>
                  <a:lnTo>
                    <a:pt x="1018195" y="746976"/>
                  </a:lnTo>
                  <a:lnTo>
                    <a:pt x="1020138" y="740645"/>
                  </a:lnTo>
                  <a:lnTo>
                    <a:pt x="1014594" y="744699"/>
                  </a:lnTo>
                  <a:lnTo>
                    <a:pt x="1007107" y="742144"/>
                  </a:lnTo>
                  <a:lnTo>
                    <a:pt x="1004536" y="747253"/>
                  </a:lnTo>
                  <a:lnTo>
                    <a:pt x="1004421" y="752306"/>
                  </a:lnTo>
                  <a:lnTo>
                    <a:pt x="1002421" y="757137"/>
                  </a:lnTo>
                  <a:lnTo>
                    <a:pt x="1000706" y="754472"/>
                  </a:lnTo>
                  <a:lnTo>
                    <a:pt x="993277" y="753417"/>
                  </a:lnTo>
                  <a:lnTo>
                    <a:pt x="991277" y="750252"/>
                  </a:lnTo>
                  <a:lnTo>
                    <a:pt x="996020" y="744143"/>
                  </a:lnTo>
                  <a:lnTo>
                    <a:pt x="993963" y="735536"/>
                  </a:lnTo>
                  <a:lnTo>
                    <a:pt x="994534" y="731705"/>
                  </a:lnTo>
                  <a:lnTo>
                    <a:pt x="989105" y="725208"/>
                  </a:lnTo>
                  <a:lnTo>
                    <a:pt x="985847" y="725208"/>
                  </a:lnTo>
                  <a:lnTo>
                    <a:pt x="986647" y="721543"/>
                  </a:lnTo>
                  <a:lnTo>
                    <a:pt x="979046" y="719433"/>
                  </a:lnTo>
                  <a:lnTo>
                    <a:pt x="978246" y="715157"/>
                  </a:lnTo>
                  <a:lnTo>
                    <a:pt x="971731" y="708660"/>
                  </a:lnTo>
                  <a:lnTo>
                    <a:pt x="971731" y="714436"/>
                  </a:lnTo>
                  <a:lnTo>
                    <a:pt x="969274" y="720155"/>
                  </a:lnTo>
                  <a:lnTo>
                    <a:pt x="965045" y="720266"/>
                  </a:lnTo>
                  <a:lnTo>
                    <a:pt x="963444" y="718489"/>
                  </a:lnTo>
                  <a:lnTo>
                    <a:pt x="961215" y="722043"/>
                  </a:lnTo>
                  <a:lnTo>
                    <a:pt x="963787" y="726596"/>
                  </a:lnTo>
                  <a:lnTo>
                    <a:pt x="961444" y="732927"/>
                  </a:lnTo>
                  <a:lnTo>
                    <a:pt x="960873" y="739146"/>
                  </a:lnTo>
                  <a:lnTo>
                    <a:pt x="956929" y="743255"/>
                  </a:lnTo>
                  <a:lnTo>
                    <a:pt x="955329" y="739479"/>
                  </a:lnTo>
                  <a:lnTo>
                    <a:pt x="950300" y="738591"/>
                  </a:lnTo>
                  <a:lnTo>
                    <a:pt x="949728" y="736814"/>
                  </a:lnTo>
                  <a:lnTo>
                    <a:pt x="944985" y="736980"/>
                  </a:lnTo>
                  <a:lnTo>
                    <a:pt x="942127" y="731483"/>
                  </a:lnTo>
                  <a:lnTo>
                    <a:pt x="932354" y="728929"/>
                  </a:lnTo>
                  <a:lnTo>
                    <a:pt x="925211" y="724764"/>
                  </a:lnTo>
                  <a:lnTo>
                    <a:pt x="923153" y="726374"/>
                  </a:lnTo>
                  <a:lnTo>
                    <a:pt x="915266" y="727152"/>
                  </a:lnTo>
                  <a:lnTo>
                    <a:pt x="913209" y="722099"/>
                  </a:lnTo>
                  <a:lnTo>
                    <a:pt x="912123" y="715657"/>
                  </a:lnTo>
                  <a:lnTo>
                    <a:pt x="910237" y="714657"/>
                  </a:lnTo>
                  <a:lnTo>
                    <a:pt x="908523" y="709771"/>
                  </a:lnTo>
                  <a:lnTo>
                    <a:pt x="901893" y="708605"/>
                  </a:lnTo>
                  <a:lnTo>
                    <a:pt x="898693" y="704940"/>
                  </a:lnTo>
                  <a:lnTo>
                    <a:pt x="892578" y="703219"/>
                  </a:lnTo>
                  <a:lnTo>
                    <a:pt x="891663" y="704718"/>
                  </a:lnTo>
                  <a:lnTo>
                    <a:pt x="887663" y="702830"/>
                  </a:lnTo>
                  <a:lnTo>
                    <a:pt x="887263" y="700942"/>
                  </a:lnTo>
                  <a:lnTo>
                    <a:pt x="883091" y="700553"/>
                  </a:lnTo>
                  <a:lnTo>
                    <a:pt x="877204" y="696999"/>
                  </a:lnTo>
                  <a:lnTo>
                    <a:pt x="872175" y="689392"/>
                  </a:lnTo>
                  <a:lnTo>
                    <a:pt x="871946" y="683728"/>
                  </a:lnTo>
                  <a:lnTo>
                    <a:pt x="868003" y="683006"/>
                  </a:lnTo>
                  <a:lnTo>
                    <a:pt x="869889" y="672622"/>
                  </a:lnTo>
                  <a:lnTo>
                    <a:pt x="865831" y="668569"/>
                  </a:lnTo>
                  <a:lnTo>
                    <a:pt x="866403" y="660683"/>
                  </a:lnTo>
                  <a:lnTo>
                    <a:pt x="864860" y="657852"/>
                  </a:lnTo>
                  <a:lnTo>
                    <a:pt x="860459" y="655686"/>
                  </a:lnTo>
                  <a:lnTo>
                    <a:pt x="857659" y="652798"/>
                  </a:lnTo>
                  <a:lnTo>
                    <a:pt x="858059" y="647634"/>
                  </a:lnTo>
                  <a:lnTo>
                    <a:pt x="855316" y="645968"/>
                  </a:lnTo>
                  <a:lnTo>
                    <a:pt x="854801" y="642914"/>
                  </a:lnTo>
                  <a:lnTo>
                    <a:pt x="858459" y="641804"/>
                  </a:lnTo>
                  <a:lnTo>
                    <a:pt x="854172" y="637861"/>
                  </a:lnTo>
                  <a:lnTo>
                    <a:pt x="851601" y="632419"/>
                  </a:lnTo>
                  <a:lnTo>
                    <a:pt x="847600" y="630753"/>
                  </a:lnTo>
                  <a:lnTo>
                    <a:pt x="845657" y="627699"/>
                  </a:lnTo>
                  <a:lnTo>
                    <a:pt x="843371" y="628255"/>
                  </a:lnTo>
                  <a:lnTo>
                    <a:pt x="843257" y="625200"/>
                  </a:lnTo>
                  <a:lnTo>
                    <a:pt x="840513" y="619370"/>
                  </a:lnTo>
                  <a:lnTo>
                    <a:pt x="837884" y="619981"/>
                  </a:lnTo>
                  <a:lnTo>
                    <a:pt x="835313" y="617260"/>
                  </a:lnTo>
                  <a:lnTo>
                    <a:pt x="837027" y="612151"/>
                  </a:lnTo>
                  <a:lnTo>
                    <a:pt x="836056" y="607265"/>
                  </a:lnTo>
                  <a:lnTo>
                    <a:pt x="838399" y="604488"/>
                  </a:lnTo>
                  <a:lnTo>
                    <a:pt x="837256" y="599158"/>
                  </a:lnTo>
                  <a:lnTo>
                    <a:pt x="834341" y="596492"/>
                  </a:lnTo>
                  <a:lnTo>
                    <a:pt x="834627" y="592883"/>
                  </a:lnTo>
                  <a:lnTo>
                    <a:pt x="829483" y="591827"/>
                  </a:lnTo>
                  <a:lnTo>
                    <a:pt x="821482" y="593105"/>
                  </a:lnTo>
                  <a:lnTo>
                    <a:pt x="816682" y="592994"/>
                  </a:lnTo>
                  <a:lnTo>
                    <a:pt x="812224" y="590439"/>
                  </a:lnTo>
                  <a:lnTo>
                    <a:pt x="806623" y="588663"/>
                  </a:lnTo>
                  <a:lnTo>
                    <a:pt x="800165" y="588663"/>
                  </a:lnTo>
                  <a:lnTo>
                    <a:pt x="793307" y="581055"/>
                  </a:lnTo>
                  <a:lnTo>
                    <a:pt x="788106" y="578945"/>
                  </a:lnTo>
                  <a:lnTo>
                    <a:pt x="779934" y="579167"/>
                  </a:lnTo>
                  <a:lnTo>
                    <a:pt x="778677" y="580111"/>
                  </a:lnTo>
                  <a:lnTo>
                    <a:pt x="778677" y="580111"/>
                  </a:lnTo>
                  <a:lnTo>
                    <a:pt x="777991" y="581943"/>
                  </a:lnTo>
                  <a:lnTo>
                    <a:pt x="777991" y="581943"/>
                  </a:lnTo>
                  <a:lnTo>
                    <a:pt x="775876" y="584664"/>
                  </a:lnTo>
                  <a:lnTo>
                    <a:pt x="766504" y="588218"/>
                  </a:lnTo>
                  <a:lnTo>
                    <a:pt x="769933" y="598324"/>
                  </a:lnTo>
                  <a:lnTo>
                    <a:pt x="765303" y="602600"/>
                  </a:lnTo>
                  <a:lnTo>
                    <a:pt x="765989" y="607320"/>
                  </a:lnTo>
                  <a:lnTo>
                    <a:pt x="763132" y="611429"/>
                  </a:lnTo>
                  <a:lnTo>
                    <a:pt x="760560" y="610263"/>
                  </a:lnTo>
                  <a:lnTo>
                    <a:pt x="753187" y="613262"/>
                  </a:lnTo>
                  <a:lnTo>
                    <a:pt x="751473" y="612262"/>
                  </a:lnTo>
                  <a:lnTo>
                    <a:pt x="747472" y="615039"/>
                  </a:lnTo>
                  <a:lnTo>
                    <a:pt x="741415" y="614816"/>
                  </a:lnTo>
                  <a:lnTo>
                    <a:pt x="741700" y="619370"/>
                  </a:lnTo>
                  <a:lnTo>
                    <a:pt x="739243" y="620092"/>
                  </a:lnTo>
                  <a:lnTo>
                    <a:pt x="739357" y="622813"/>
                  </a:lnTo>
                  <a:lnTo>
                    <a:pt x="742443" y="625311"/>
                  </a:lnTo>
                  <a:lnTo>
                    <a:pt x="743986" y="629809"/>
                  </a:lnTo>
                  <a:lnTo>
                    <a:pt x="743529" y="632753"/>
                  </a:lnTo>
                  <a:lnTo>
                    <a:pt x="745129" y="637916"/>
                  </a:lnTo>
                  <a:lnTo>
                    <a:pt x="743300" y="646468"/>
                  </a:lnTo>
                  <a:lnTo>
                    <a:pt x="746501" y="649078"/>
                  </a:lnTo>
                  <a:lnTo>
                    <a:pt x="753302" y="649633"/>
                  </a:lnTo>
                  <a:lnTo>
                    <a:pt x="752216" y="655908"/>
                  </a:lnTo>
                  <a:lnTo>
                    <a:pt x="755988" y="662016"/>
                  </a:lnTo>
                  <a:lnTo>
                    <a:pt x="762789" y="662516"/>
                  </a:lnTo>
                  <a:lnTo>
                    <a:pt x="767361" y="665681"/>
                  </a:lnTo>
                  <a:lnTo>
                    <a:pt x="774733" y="668235"/>
                  </a:lnTo>
                  <a:lnTo>
                    <a:pt x="767475" y="675898"/>
                  </a:lnTo>
                  <a:lnTo>
                    <a:pt x="762503" y="676343"/>
                  </a:lnTo>
                  <a:lnTo>
                    <a:pt x="761131" y="684450"/>
                  </a:lnTo>
                  <a:lnTo>
                    <a:pt x="755645" y="691113"/>
                  </a:lnTo>
                  <a:lnTo>
                    <a:pt x="749987" y="695056"/>
                  </a:lnTo>
                  <a:lnTo>
                    <a:pt x="750959" y="698443"/>
                  </a:lnTo>
                  <a:lnTo>
                    <a:pt x="749930" y="701830"/>
                  </a:lnTo>
                  <a:lnTo>
                    <a:pt x="752730" y="702885"/>
                  </a:lnTo>
                  <a:lnTo>
                    <a:pt x="755073" y="709716"/>
                  </a:lnTo>
                  <a:lnTo>
                    <a:pt x="751130" y="712436"/>
                  </a:lnTo>
                  <a:lnTo>
                    <a:pt x="753359" y="714935"/>
                  </a:lnTo>
                  <a:lnTo>
                    <a:pt x="745415" y="716324"/>
                  </a:lnTo>
                  <a:lnTo>
                    <a:pt x="739586" y="718489"/>
                  </a:lnTo>
                  <a:lnTo>
                    <a:pt x="737014" y="725208"/>
                  </a:lnTo>
                  <a:lnTo>
                    <a:pt x="739643" y="726263"/>
                  </a:lnTo>
                  <a:lnTo>
                    <a:pt x="741186" y="732649"/>
                  </a:lnTo>
                  <a:lnTo>
                    <a:pt x="740557" y="738091"/>
                  </a:lnTo>
                  <a:lnTo>
                    <a:pt x="744558" y="745254"/>
                  </a:lnTo>
                  <a:lnTo>
                    <a:pt x="744043" y="746309"/>
                  </a:lnTo>
                  <a:lnTo>
                    <a:pt x="749530" y="751862"/>
                  </a:lnTo>
                  <a:lnTo>
                    <a:pt x="754388" y="753639"/>
                  </a:lnTo>
                  <a:lnTo>
                    <a:pt x="755188" y="755472"/>
                  </a:lnTo>
                  <a:lnTo>
                    <a:pt x="761131" y="756304"/>
                  </a:lnTo>
                  <a:lnTo>
                    <a:pt x="761989" y="759358"/>
                  </a:lnTo>
                  <a:lnTo>
                    <a:pt x="769761" y="765022"/>
                  </a:lnTo>
                  <a:lnTo>
                    <a:pt x="772561" y="765855"/>
                  </a:lnTo>
                  <a:lnTo>
                    <a:pt x="768218" y="765522"/>
                  </a:lnTo>
                  <a:lnTo>
                    <a:pt x="766961" y="766966"/>
                  </a:lnTo>
                  <a:lnTo>
                    <a:pt x="754902" y="764800"/>
                  </a:lnTo>
                  <a:lnTo>
                    <a:pt x="751359" y="765467"/>
                  </a:lnTo>
                  <a:lnTo>
                    <a:pt x="747758" y="762801"/>
                  </a:lnTo>
                  <a:lnTo>
                    <a:pt x="746386" y="759303"/>
                  </a:lnTo>
                  <a:lnTo>
                    <a:pt x="742957" y="760580"/>
                  </a:lnTo>
                  <a:lnTo>
                    <a:pt x="739471" y="763745"/>
                  </a:lnTo>
                  <a:lnTo>
                    <a:pt x="737985" y="761857"/>
                  </a:lnTo>
                  <a:lnTo>
                    <a:pt x="735585" y="764190"/>
                  </a:lnTo>
                  <a:lnTo>
                    <a:pt x="735814" y="767299"/>
                  </a:lnTo>
                  <a:lnTo>
                    <a:pt x="740786" y="768687"/>
                  </a:lnTo>
                  <a:lnTo>
                    <a:pt x="736385" y="775351"/>
                  </a:lnTo>
                  <a:lnTo>
                    <a:pt x="740729" y="776850"/>
                  </a:lnTo>
                  <a:lnTo>
                    <a:pt x="744158" y="788344"/>
                  </a:lnTo>
                  <a:lnTo>
                    <a:pt x="743300" y="791232"/>
                  </a:lnTo>
                  <a:lnTo>
                    <a:pt x="739186" y="793786"/>
                  </a:lnTo>
                  <a:lnTo>
                    <a:pt x="734613" y="790455"/>
                  </a:lnTo>
                  <a:lnTo>
                    <a:pt x="732556" y="791399"/>
                  </a:lnTo>
                  <a:lnTo>
                    <a:pt x="729241" y="803726"/>
                  </a:lnTo>
                  <a:lnTo>
                    <a:pt x="729927" y="808390"/>
                  </a:lnTo>
                  <a:lnTo>
                    <a:pt x="733871" y="809446"/>
                  </a:lnTo>
                  <a:lnTo>
                    <a:pt x="731927" y="813110"/>
                  </a:lnTo>
                  <a:lnTo>
                    <a:pt x="733356" y="815332"/>
                  </a:lnTo>
                  <a:lnTo>
                    <a:pt x="728727" y="815831"/>
                  </a:lnTo>
                  <a:lnTo>
                    <a:pt x="725127" y="811778"/>
                  </a:lnTo>
                  <a:lnTo>
                    <a:pt x="723469" y="813832"/>
                  </a:lnTo>
                  <a:lnTo>
                    <a:pt x="726441" y="816720"/>
                  </a:lnTo>
                  <a:lnTo>
                    <a:pt x="724669" y="819052"/>
                  </a:lnTo>
                  <a:lnTo>
                    <a:pt x="722212" y="817664"/>
                  </a:lnTo>
                  <a:lnTo>
                    <a:pt x="720497" y="820107"/>
                  </a:lnTo>
                  <a:lnTo>
                    <a:pt x="716554" y="818885"/>
                  </a:lnTo>
                  <a:lnTo>
                    <a:pt x="707410" y="818386"/>
                  </a:lnTo>
                  <a:lnTo>
                    <a:pt x="705352" y="816276"/>
                  </a:lnTo>
                  <a:lnTo>
                    <a:pt x="698780" y="818441"/>
                  </a:lnTo>
                  <a:lnTo>
                    <a:pt x="701580" y="822773"/>
                  </a:lnTo>
                  <a:lnTo>
                    <a:pt x="699352" y="825216"/>
                  </a:lnTo>
                  <a:lnTo>
                    <a:pt x="694951" y="822217"/>
                  </a:lnTo>
                  <a:lnTo>
                    <a:pt x="692036" y="824105"/>
                  </a:lnTo>
                  <a:lnTo>
                    <a:pt x="692551" y="827548"/>
                  </a:lnTo>
                  <a:lnTo>
                    <a:pt x="688436" y="822884"/>
                  </a:lnTo>
                  <a:lnTo>
                    <a:pt x="679006" y="822273"/>
                  </a:lnTo>
                  <a:lnTo>
                    <a:pt x="680892" y="823605"/>
                  </a:lnTo>
                  <a:lnTo>
                    <a:pt x="681863" y="829825"/>
                  </a:lnTo>
                  <a:lnTo>
                    <a:pt x="683978" y="830824"/>
                  </a:lnTo>
                  <a:lnTo>
                    <a:pt x="687178" y="835266"/>
                  </a:lnTo>
                  <a:lnTo>
                    <a:pt x="685693" y="837987"/>
                  </a:lnTo>
                  <a:lnTo>
                    <a:pt x="682492" y="838987"/>
                  </a:lnTo>
                  <a:lnTo>
                    <a:pt x="683007" y="843485"/>
                  </a:lnTo>
                  <a:lnTo>
                    <a:pt x="686093" y="846428"/>
                  </a:lnTo>
                  <a:lnTo>
                    <a:pt x="689922" y="854257"/>
                  </a:lnTo>
                  <a:lnTo>
                    <a:pt x="685293" y="856645"/>
                  </a:lnTo>
                  <a:lnTo>
                    <a:pt x="684207" y="859144"/>
                  </a:lnTo>
                  <a:lnTo>
                    <a:pt x="679006" y="857922"/>
                  </a:lnTo>
                  <a:lnTo>
                    <a:pt x="676148" y="854035"/>
                  </a:lnTo>
                  <a:lnTo>
                    <a:pt x="673291" y="855868"/>
                  </a:lnTo>
                  <a:lnTo>
                    <a:pt x="669062" y="852425"/>
                  </a:lnTo>
                  <a:lnTo>
                    <a:pt x="664661" y="855201"/>
                  </a:lnTo>
                  <a:lnTo>
                    <a:pt x="660146" y="851092"/>
                  </a:lnTo>
                  <a:lnTo>
                    <a:pt x="655460" y="848871"/>
                  </a:lnTo>
                  <a:lnTo>
                    <a:pt x="652374" y="845983"/>
                  </a:lnTo>
                  <a:lnTo>
                    <a:pt x="649802" y="840597"/>
                  </a:lnTo>
                  <a:lnTo>
                    <a:pt x="648088" y="832490"/>
                  </a:lnTo>
                  <a:lnTo>
                    <a:pt x="638715" y="832490"/>
                  </a:lnTo>
                  <a:lnTo>
                    <a:pt x="635457" y="831379"/>
                  </a:lnTo>
                  <a:lnTo>
                    <a:pt x="632371" y="834045"/>
                  </a:lnTo>
                  <a:lnTo>
                    <a:pt x="629457" y="834211"/>
                  </a:lnTo>
                  <a:lnTo>
                    <a:pt x="631857" y="837210"/>
                  </a:lnTo>
                  <a:lnTo>
                    <a:pt x="630771" y="841097"/>
                  </a:lnTo>
                  <a:lnTo>
                    <a:pt x="628942" y="841652"/>
                  </a:lnTo>
                  <a:lnTo>
                    <a:pt x="628485" y="848260"/>
                  </a:lnTo>
                  <a:lnTo>
                    <a:pt x="633400" y="851037"/>
                  </a:lnTo>
                  <a:lnTo>
                    <a:pt x="632600" y="852869"/>
                  </a:lnTo>
                  <a:lnTo>
                    <a:pt x="635343" y="856756"/>
                  </a:lnTo>
                  <a:lnTo>
                    <a:pt x="634714" y="861087"/>
                  </a:lnTo>
                  <a:lnTo>
                    <a:pt x="632543" y="862198"/>
                  </a:lnTo>
                  <a:lnTo>
                    <a:pt x="631228" y="867529"/>
                  </a:lnTo>
                  <a:lnTo>
                    <a:pt x="626485" y="867084"/>
                  </a:lnTo>
                  <a:lnTo>
                    <a:pt x="625742" y="857978"/>
                  </a:lnTo>
                  <a:lnTo>
                    <a:pt x="624542" y="856256"/>
                  </a:lnTo>
                  <a:lnTo>
                    <a:pt x="617969" y="854257"/>
                  </a:lnTo>
                  <a:lnTo>
                    <a:pt x="610940" y="846928"/>
                  </a:lnTo>
                  <a:lnTo>
                    <a:pt x="610425" y="843762"/>
                  </a:lnTo>
                  <a:lnTo>
                    <a:pt x="602596" y="843707"/>
                  </a:lnTo>
                  <a:lnTo>
                    <a:pt x="597681" y="852536"/>
                  </a:lnTo>
                  <a:lnTo>
                    <a:pt x="598367" y="854924"/>
                  </a:lnTo>
                  <a:lnTo>
                    <a:pt x="595623" y="858422"/>
                  </a:lnTo>
                  <a:lnTo>
                    <a:pt x="591509" y="851148"/>
                  </a:lnTo>
                  <a:lnTo>
                    <a:pt x="578021" y="847483"/>
                  </a:lnTo>
                  <a:lnTo>
                    <a:pt x="572992" y="849149"/>
                  </a:lnTo>
                  <a:lnTo>
                    <a:pt x="569906" y="852147"/>
                  </a:lnTo>
                  <a:lnTo>
                    <a:pt x="566648" y="850981"/>
                  </a:lnTo>
                  <a:lnTo>
                    <a:pt x="563733" y="846039"/>
                  </a:lnTo>
                  <a:lnTo>
                    <a:pt x="561562" y="845373"/>
                  </a:lnTo>
                  <a:lnTo>
                    <a:pt x="556875" y="834989"/>
                  </a:lnTo>
                  <a:lnTo>
                    <a:pt x="557104" y="832601"/>
                  </a:lnTo>
                  <a:lnTo>
                    <a:pt x="553332" y="831490"/>
                  </a:lnTo>
                  <a:lnTo>
                    <a:pt x="552646" y="828159"/>
                  </a:lnTo>
                  <a:lnTo>
                    <a:pt x="555904" y="823550"/>
                  </a:lnTo>
                  <a:lnTo>
                    <a:pt x="561333" y="822884"/>
                  </a:lnTo>
                  <a:lnTo>
                    <a:pt x="558247" y="819996"/>
                  </a:lnTo>
                  <a:lnTo>
                    <a:pt x="561333" y="816942"/>
                  </a:lnTo>
                  <a:lnTo>
                    <a:pt x="560018" y="806447"/>
                  </a:lnTo>
                  <a:lnTo>
                    <a:pt x="556875" y="803782"/>
                  </a:lnTo>
                  <a:lnTo>
                    <a:pt x="553275" y="804115"/>
                  </a:lnTo>
                  <a:lnTo>
                    <a:pt x="553218" y="807169"/>
                  </a:lnTo>
                  <a:lnTo>
                    <a:pt x="548417" y="807447"/>
                  </a:lnTo>
                  <a:lnTo>
                    <a:pt x="544245" y="802393"/>
                  </a:lnTo>
                  <a:lnTo>
                    <a:pt x="544245" y="802393"/>
                  </a:lnTo>
                  <a:lnTo>
                    <a:pt x="541387" y="792231"/>
                  </a:lnTo>
                  <a:lnTo>
                    <a:pt x="541559" y="788567"/>
                  </a:lnTo>
                  <a:lnTo>
                    <a:pt x="539044" y="788456"/>
                  </a:lnTo>
                  <a:lnTo>
                    <a:pt x="538416" y="791121"/>
                  </a:lnTo>
                  <a:lnTo>
                    <a:pt x="528986" y="795341"/>
                  </a:lnTo>
                  <a:lnTo>
                    <a:pt x="526528" y="793065"/>
                  </a:lnTo>
                  <a:lnTo>
                    <a:pt x="528128" y="788400"/>
                  </a:lnTo>
                  <a:lnTo>
                    <a:pt x="537101" y="787290"/>
                  </a:lnTo>
                  <a:lnTo>
                    <a:pt x="543445" y="785568"/>
                  </a:lnTo>
                  <a:lnTo>
                    <a:pt x="540359" y="783847"/>
                  </a:lnTo>
                  <a:lnTo>
                    <a:pt x="539444" y="780182"/>
                  </a:lnTo>
                  <a:lnTo>
                    <a:pt x="533443" y="781348"/>
                  </a:lnTo>
                  <a:lnTo>
                    <a:pt x="526757" y="781514"/>
                  </a:lnTo>
                  <a:lnTo>
                    <a:pt x="526128" y="782459"/>
                  </a:lnTo>
                  <a:lnTo>
                    <a:pt x="526128" y="782459"/>
                  </a:lnTo>
                  <a:lnTo>
                    <a:pt x="524471" y="780404"/>
                  </a:lnTo>
                  <a:lnTo>
                    <a:pt x="518070" y="777350"/>
                  </a:lnTo>
                  <a:lnTo>
                    <a:pt x="514012" y="779404"/>
                  </a:lnTo>
                  <a:lnTo>
                    <a:pt x="511040" y="778127"/>
                  </a:lnTo>
                  <a:lnTo>
                    <a:pt x="508926" y="771908"/>
                  </a:lnTo>
                  <a:lnTo>
                    <a:pt x="505440" y="772852"/>
                  </a:lnTo>
                  <a:lnTo>
                    <a:pt x="501268" y="770353"/>
                  </a:lnTo>
                  <a:lnTo>
                    <a:pt x="499439" y="766411"/>
                  </a:lnTo>
                  <a:lnTo>
                    <a:pt x="497096" y="765966"/>
                  </a:lnTo>
                  <a:lnTo>
                    <a:pt x="494810" y="759247"/>
                  </a:lnTo>
                  <a:lnTo>
                    <a:pt x="485608" y="752861"/>
                  </a:lnTo>
                  <a:lnTo>
                    <a:pt x="483380" y="749752"/>
                  </a:lnTo>
                  <a:lnTo>
                    <a:pt x="481265" y="753361"/>
                  </a:lnTo>
                  <a:lnTo>
                    <a:pt x="474864" y="758303"/>
                  </a:lnTo>
                  <a:lnTo>
                    <a:pt x="468978" y="757915"/>
                  </a:lnTo>
                  <a:lnTo>
                    <a:pt x="469378" y="760913"/>
                  </a:lnTo>
                  <a:lnTo>
                    <a:pt x="466749" y="761968"/>
                  </a:lnTo>
                  <a:lnTo>
                    <a:pt x="463034" y="758470"/>
                  </a:lnTo>
                  <a:lnTo>
                    <a:pt x="460862" y="766133"/>
                  </a:lnTo>
                  <a:lnTo>
                    <a:pt x="458862" y="765133"/>
                  </a:lnTo>
                  <a:lnTo>
                    <a:pt x="453661" y="766688"/>
                  </a:lnTo>
                  <a:lnTo>
                    <a:pt x="453490" y="768576"/>
                  </a:lnTo>
                  <a:lnTo>
                    <a:pt x="449661" y="766966"/>
                  </a:lnTo>
                  <a:lnTo>
                    <a:pt x="444631" y="767077"/>
                  </a:lnTo>
                  <a:lnTo>
                    <a:pt x="442803" y="773907"/>
                  </a:lnTo>
                  <a:lnTo>
                    <a:pt x="439145" y="776128"/>
                  </a:lnTo>
                  <a:lnTo>
                    <a:pt x="434916" y="772907"/>
                  </a:lnTo>
                  <a:lnTo>
                    <a:pt x="430972" y="772186"/>
                  </a:lnTo>
                  <a:lnTo>
                    <a:pt x="429201" y="774573"/>
                  </a:lnTo>
                  <a:lnTo>
                    <a:pt x="424400" y="773296"/>
                  </a:lnTo>
                  <a:lnTo>
                    <a:pt x="422686" y="770520"/>
                  </a:lnTo>
                  <a:lnTo>
                    <a:pt x="417942" y="772907"/>
                  </a:lnTo>
                  <a:lnTo>
                    <a:pt x="413542" y="772574"/>
                  </a:lnTo>
                  <a:lnTo>
                    <a:pt x="412570" y="767799"/>
                  </a:lnTo>
                  <a:lnTo>
                    <a:pt x="409713" y="763412"/>
                  </a:lnTo>
                  <a:lnTo>
                    <a:pt x="403312" y="761913"/>
                  </a:lnTo>
                  <a:lnTo>
                    <a:pt x="400568" y="760247"/>
                  </a:lnTo>
                  <a:lnTo>
                    <a:pt x="394053" y="760969"/>
                  </a:lnTo>
                  <a:lnTo>
                    <a:pt x="391024" y="766355"/>
                  </a:lnTo>
                  <a:lnTo>
                    <a:pt x="381537" y="771519"/>
                  </a:lnTo>
                  <a:lnTo>
                    <a:pt x="380166" y="768465"/>
                  </a:lnTo>
                  <a:lnTo>
                    <a:pt x="377822" y="768354"/>
                  </a:lnTo>
                  <a:lnTo>
                    <a:pt x="376565" y="762690"/>
                  </a:lnTo>
                  <a:lnTo>
                    <a:pt x="371822" y="762468"/>
                  </a:lnTo>
                  <a:lnTo>
                    <a:pt x="369364" y="766077"/>
                  </a:lnTo>
                  <a:lnTo>
                    <a:pt x="365021" y="761024"/>
                  </a:lnTo>
                  <a:lnTo>
                    <a:pt x="362220" y="760025"/>
                  </a:lnTo>
                  <a:lnTo>
                    <a:pt x="361477" y="755694"/>
                  </a:lnTo>
                  <a:lnTo>
                    <a:pt x="357763" y="754916"/>
                  </a:lnTo>
                  <a:lnTo>
                    <a:pt x="355819" y="750974"/>
                  </a:lnTo>
                  <a:lnTo>
                    <a:pt x="353133" y="751751"/>
                  </a:lnTo>
                  <a:lnTo>
                    <a:pt x="349990" y="750085"/>
                  </a:lnTo>
                  <a:lnTo>
                    <a:pt x="348390" y="752917"/>
                  </a:lnTo>
                  <a:lnTo>
                    <a:pt x="341760" y="753806"/>
                  </a:lnTo>
                  <a:lnTo>
                    <a:pt x="340046" y="754972"/>
                  </a:lnTo>
                  <a:lnTo>
                    <a:pt x="335817" y="746476"/>
                  </a:lnTo>
                  <a:lnTo>
                    <a:pt x="335417" y="742700"/>
                  </a:lnTo>
                  <a:lnTo>
                    <a:pt x="333645" y="742311"/>
                  </a:lnTo>
                  <a:lnTo>
                    <a:pt x="330273" y="745199"/>
                  </a:lnTo>
                  <a:lnTo>
                    <a:pt x="327416" y="744699"/>
                  </a:lnTo>
                  <a:lnTo>
                    <a:pt x="321243" y="747031"/>
                  </a:lnTo>
                  <a:lnTo>
                    <a:pt x="317128" y="743533"/>
                  </a:lnTo>
                  <a:lnTo>
                    <a:pt x="314042" y="744643"/>
                  </a:lnTo>
                  <a:lnTo>
                    <a:pt x="311013" y="742089"/>
                  </a:lnTo>
                  <a:lnTo>
                    <a:pt x="304498" y="739646"/>
                  </a:lnTo>
                  <a:lnTo>
                    <a:pt x="302784" y="743311"/>
                  </a:lnTo>
                  <a:lnTo>
                    <a:pt x="299698" y="744532"/>
                  </a:lnTo>
                  <a:lnTo>
                    <a:pt x="294154" y="742311"/>
                  </a:lnTo>
                  <a:lnTo>
                    <a:pt x="293525" y="743311"/>
                  </a:lnTo>
                  <a:lnTo>
                    <a:pt x="285753" y="741867"/>
                  </a:lnTo>
                  <a:lnTo>
                    <a:pt x="283410" y="739812"/>
                  </a:lnTo>
                  <a:lnTo>
                    <a:pt x="278952" y="741534"/>
                  </a:lnTo>
                  <a:lnTo>
                    <a:pt x="273808" y="739701"/>
                  </a:lnTo>
                  <a:lnTo>
                    <a:pt x="272722" y="742589"/>
                  </a:lnTo>
                  <a:lnTo>
                    <a:pt x="269579" y="741145"/>
                  </a:lnTo>
                  <a:lnTo>
                    <a:pt x="264493" y="744532"/>
                  </a:lnTo>
                  <a:lnTo>
                    <a:pt x="259235" y="740812"/>
                  </a:lnTo>
                  <a:lnTo>
                    <a:pt x="260435" y="737091"/>
                  </a:lnTo>
                  <a:lnTo>
                    <a:pt x="258778" y="735592"/>
                  </a:lnTo>
                  <a:lnTo>
                    <a:pt x="261921" y="733482"/>
                  </a:lnTo>
                  <a:lnTo>
                    <a:pt x="259864" y="728484"/>
                  </a:lnTo>
                  <a:lnTo>
                    <a:pt x="254320" y="726319"/>
                  </a:lnTo>
                  <a:lnTo>
                    <a:pt x="250262" y="729151"/>
                  </a:lnTo>
                  <a:lnTo>
                    <a:pt x="244376" y="729095"/>
                  </a:lnTo>
                  <a:lnTo>
                    <a:pt x="242547" y="732538"/>
                  </a:lnTo>
                  <a:lnTo>
                    <a:pt x="236718" y="733537"/>
                  </a:lnTo>
                  <a:lnTo>
                    <a:pt x="231231" y="723875"/>
                  </a:lnTo>
                  <a:lnTo>
                    <a:pt x="227631" y="724486"/>
                  </a:lnTo>
                  <a:lnTo>
                    <a:pt x="225916" y="719433"/>
                  </a:lnTo>
                  <a:lnTo>
                    <a:pt x="222201" y="720100"/>
                  </a:lnTo>
                  <a:lnTo>
                    <a:pt x="217858" y="717101"/>
                  </a:lnTo>
                  <a:lnTo>
                    <a:pt x="211629" y="714880"/>
                  </a:lnTo>
                  <a:lnTo>
                    <a:pt x="209685" y="712270"/>
                  </a:lnTo>
                  <a:lnTo>
                    <a:pt x="202142" y="709549"/>
                  </a:lnTo>
                  <a:lnTo>
                    <a:pt x="199513" y="707050"/>
                  </a:lnTo>
                  <a:lnTo>
                    <a:pt x="197741" y="702608"/>
                  </a:lnTo>
                  <a:lnTo>
                    <a:pt x="194026" y="701608"/>
                  </a:lnTo>
                  <a:lnTo>
                    <a:pt x="188483" y="706384"/>
                  </a:lnTo>
                  <a:lnTo>
                    <a:pt x="182368" y="702552"/>
                  </a:lnTo>
                  <a:lnTo>
                    <a:pt x="176938" y="701719"/>
                  </a:lnTo>
                  <a:lnTo>
                    <a:pt x="172309" y="698054"/>
                  </a:lnTo>
                  <a:lnTo>
                    <a:pt x="169051" y="697999"/>
                  </a:lnTo>
                  <a:lnTo>
                    <a:pt x="165451" y="701941"/>
                  </a:lnTo>
                  <a:lnTo>
                    <a:pt x="162993" y="701664"/>
                  </a:lnTo>
                  <a:lnTo>
                    <a:pt x="161736" y="705718"/>
                  </a:lnTo>
                  <a:lnTo>
                    <a:pt x="154707" y="701164"/>
                  </a:lnTo>
                  <a:lnTo>
                    <a:pt x="151506" y="702774"/>
                  </a:lnTo>
                  <a:lnTo>
                    <a:pt x="148192" y="700886"/>
                  </a:lnTo>
                  <a:lnTo>
                    <a:pt x="141333" y="700387"/>
                  </a:lnTo>
                  <a:lnTo>
                    <a:pt x="138933" y="704496"/>
                  </a:lnTo>
                  <a:lnTo>
                    <a:pt x="137161" y="700387"/>
                  </a:lnTo>
                  <a:lnTo>
                    <a:pt x="129789" y="701053"/>
                  </a:lnTo>
                  <a:lnTo>
                    <a:pt x="123902" y="697943"/>
                  </a:lnTo>
                  <a:lnTo>
                    <a:pt x="120588" y="698665"/>
                  </a:lnTo>
                  <a:lnTo>
                    <a:pt x="113444" y="693723"/>
                  </a:lnTo>
                  <a:lnTo>
                    <a:pt x="107443" y="688281"/>
                  </a:lnTo>
                  <a:lnTo>
                    <a:pt x="100756" y="684339"/>
                  </a:lnTo>
                  <a:lnTo>
                    <a:pt x="92870" y="684839"/>
                  </a:lnTo>
                  <a:lnTo>
                    <a:pt x="88926" y="682729"/>
                  </a:lnTo>
                  <a:lnTo>
                    <a:pt x="86126" y="679286"/>
                  </a:lnTo>
                  <a:lnTo>
                    <a:pt x="78125" y="666681"/>
                  </a:lnTo>
                  <a:lnTo>
                    <a:pt x="75667" y="665126"/>
                  </a:lnTo>
                  <a:lnTo>
                    <a:pt x="65209" y="662571"/>
                  </a:lnTo>
                  <a:lnTo>
                    <a:pt x="63494" y="660572"/>
                  </a:lnTo>
                  <a:lnTo>
                    <a:pt x="62980" y="655408"/>
                  </a:lnTo>
                  <a:lnTo>
                    <a:pt x="56236" y="652243"/>
                  </a:lnTo>
                  <a:lnTo>
                    <a:pt x="53779" y="645746"/>
                  </a:lnTo>
                  <a:lnTo>
                    <a:pt x="56007" y="637306"/>
                  </a:lnTo>
                  <a:lnTo>
                    <a:pt x="53493" y="635584"/>
                  </a:lnTo>
                  <a:lnTo>
                    <a:pt x="53722" y="633086"/>
                  </a:lnTo>
                  <a:lnTo>
                    <a:pt x="46635" y="631364"/>
                  </a:lnTo>
                  <a:lnTo>
                    <a:pt x="46178" y="629421"/>
                  </a:lnTo>
                  <a:lnTo>
                    <a:pt x="49892" y="624645"/>
                  </a:lnTo>
                  <a:lnTo>
                    <a:pt x="45949" y="623923"/>
                  </a:lnTo>
                  <a:lnTo>
                    <a:pt x="40120" y="617093"/>
                  </a:lnTo>
                  <a:lnTo>
                    <a:pt x="36233" y="617482"/>
                  </a:lnTo>
                  <a:lnTo>
                    <a:pt x="30347" y="611207"/>
                  </a:lnTo>
                  <a:lnTo>
                    <a:pt x="29147" y="608375"/>
                  </a:lnTo>
                  <a:lnTo>
                    <a:pt x="26289" y="606931"/>
                  </a:lnTo>
                  <a:lnTo>
                    <a:pt x="26004" y="603544"/>
                  </a:lnTo>
                  <a:lnTo>
                    <a:pt x="21374" y="596881"/>
                  </a:lnTo>
                  <a:lnTo>
                    <a:pt x="23375" y="595937"/>
                  </a:lnTo>
                  <a:lnTo>
                    <a:pt x="23317" y="591550"/>
                  </a:lnTo>
                  <a:lnTo>
                    <a:pt x="28518" y="587663"/>
                  </a:lnTo>
                  <a:lnTo>
                    <a:pt x="32690" y="588440"/>
                  </a:lnTo>
                  <a:lnTo>
                    <a:pt x="32976" y="585331"/>
                  </a:lnTo>
                  <a:lnTo>
                    <a:pt x="35719" y="585553"/>
                  </a:lnTo>
                  <a:lnTo>
                    <a:pt x="38234" y="583443"/>
                  </a:lnTo>
                  <a:lnTo>
                    <a:pt x="40234" y="572892"/>
                  </a:lnTo>
                  <a:lnTo>
                    <a:pt x="39034" y="569505"/>
                  </a:lnTo>
                  <a:lnTo>
                    <a:pt x="42863" y="566007"/>
                  </a:lnTo>
                  <a:lnTo>
                    <a:pt x="42120" y="562120"/>
                  </a:lnTo>
                  <a:lnTo>
                    <a:pt x="38577" y="561009"/>
                  </a:lnTo>
                  <a:lnTo>
                    <a:pt x="36634" y="557955"/>
                  </a:lnTo>
                  <a:lnTo>
                    <a:pt x="38519" y="555234"/>
                  </a:lnTo>
                  <a:lnTo>
                    <a:pt x="38862" y="551292"/>
                  </a:lnTo>
                  <a:lnTo>
                    <a:pt x="38062" y="540797"/>
                  </a:lnTo>
                  <a:lnTo>
                    <a:pt x="34633" y="537909"/>
                  </a:lnTo>
                  <a:lnTo>
                    <a:pt x="36576" y="531801"/>
                  </a:lnTo>
                  <a:lnTo>
                    <a:pt x="31890" y="530302"/>
                  </a:lnTo>
                  <a:lnTo>
                    <a:pt x="29775" y="528191"/>
                  </a:lnTo>
                  <a:lnTo>
                    <a:pt x="30404" y="520140"/>
                  </a:lnTo>
                  <a:lnTo>
                    <a:pt x="36634" y="518807"/>
                  </a:lnTo>
                  <a:lnTo>
                    <a:pt x="39091" y="512810"/>
                  </a:lnTo>
                  <a:lnTo>
                    <a:pt x="42977" y="511255"/>
                  </a:lnTo>
                  <a:lnTo>
                    <a:pt x="40291" y="505036"/>
                  </a:lnTo>
                  <a:lnTo>
                    <a:pt x="38062" y="504758"/>
                  </a:lnTo>
                  <a:lnTo>
                    <a:pt x="38634" y="500927"/>
                  </a:lnTo>
                  <a:lnTo>
                    <a:pt x="35548" y="498705"/>
                  </a:lnTo>
                  <a:lnTo>
                    <a:pt x="31776" y="500760"/>
                  </a:lnTo>
                  <a:lnTo>
                    <a:pt x="28061" y="498928"/>
                  </a:lnTo>
                  <a:lnTo>
                    <a:pt x="24632" y="502537"/>
                  </a:lnTo>
                  <a:lnTo>
                    <a:pt x="16174" y="501704"/>
                  </a:lnTo>
                  <a:lnTo>
                    <a:pt x="14459" y="496762"/>
                  </a:lnTo>
                  <a:lnTo>
                    <a:pt x="17260" y="483268"/>
                  </a:lnTo>
                  <a:lnTo>
                    <a:pt x="17488" y="477993"/>
                  </a:lnTo>
                  <a:lnTo>
                    <a:pt x="16231" y="476383"/>
                  </a:lnTo>
                  <a:lnTo>
                    <a:pt x="10630" y="474661"/>
                  </a:lnTo>
                  <a:lnTo>
                    <a:pt x="6001" y="465499"/>
                  </a:lnTo>
                  <a:lnTo>
                    <a:pt x="4229" y="464444"/>
                  </a:lnTo>
                  <a:lnTo>
                    <a:pt x="7544" y="460723"/>
                  </a:lnTo>
                  <a:lnTo>
                    <a:pt x="11773" y="458502"/>
                  </a:lnTo>
                  <a:lnTo>
                    <a:pt x="8344" y="455948"/>
                  </a:lnTo>
                  <a:lnTo>
                    <a:pt x="10344" y="452283"/>
                  </a:lnTo>
                  <a:lnTo>
                    <a:pt x="8573" y="448840"/>
                  </a:lnTo>
                  <a:lnTo>
                    <a:pt x="16974" y="446286"/>
                  </a:lnTo>
                  <a:lnTo>
                    <a:pt x="19946" y="443010"/>
                  </a:lnTo>
                  <a:lnTo>
                    <a:pt x="23546" y="441511"/>
                  </a:lnTo>
                  <a:lnTo>
                    <a:pt x="26061" y="442566"/>
                  </a:lnTo>
                  <a:lnTo>
                    <a:pt x="31033" y="436624"/>
                  </a:lnTo>
                  <a:lnTo>
                    <a:pt x="33433" y="435014"/>
                  </a:lnTo>
                  <a:lnTo>
                    <a:pt x="31204" y="432182"/>
                  </a:lnTo>
                  <a:lnTo>
                    <a:pt x="29261" y="432848"/>
                  </a:lnTo>
                  <a:lnTo>
                    <a:pt x="27375" y="427906"/>
                  </a:lnTo>
                  <a:lnTo>
                    <a:pt x="28518" y="423686"/>
                  </a:lnTo>
                  <a:lnTo>
                    <a:pt x="32176" y="423797"/>
                  </a:lnTo>
                  <a:lnTo>
                    <a:pt x="33490" y="421631"/>
                  </a:lnTo>
                  <a:lnTo>
                    <a:pt x="29833" y="416134"/>
                  </a:lnTo>
                  <a:lnTo>
                    <a:pt x="31947" y="414468"/>
                  </a:lnTo>
                  <a:lnTo>
                    <a:pt x="31776" y="404306"/>
                  </a:lnTo>
                  <a:lnTo>
                    <a:pt x="35090" y="401807"/>
                  </a:lnTo>
                  <a:lnTo>
                    <a:pt x="33662" y="398864"/>
                  </a:lnTo>
                  <a:lnTo>
                    <a:pt x="36862" y="393256"/>
                  </a:lnTo>
                  <a:lnTo>
                    <a:pt x="34690" y="391701"/>
                  </a:lnTo>
                  <a:lnTo>
                    <a:pt x="28118" y="393145"/>
                  </a:lnTo>
                  <a:lnTo>
                    <a:pt x="23203" y="393256"/>
                  </a:lnTo>
                  <a:lnTo>
                    <a:pt x="20346" y="391979"/>
                  </a:lnTo>
                  <a:lnTo>
                    <a:pt x="13545" y="392256"/>
                  </a:lnTo>
                  <a:lnTo>
                    <a:pt x="13945" y="390368"/>
                  </a:lnTo>
                  <a:lnTo>
                    <a:pt x="7887" y="386926"/>
                  </a:lnTo>
                  <a:lnTo>
                    <a:pt x="2172" y="385315"/>
                  </a:lnTo>
                  <a:lnTo>
                    <a:pt x="2800" y="376764"/>
                  </a:lnTo>
                  <a:lnTo>
                    <a:pt x="0" y="373932"/>
                  </a:lnTo>
                  <a:lnTo>
                    <a:pt x="1200" y="370711"/>
                  </a:lnTo>
                  <a:lnTo>
                    <a:pt x="6515" y="373321"/>
                  </a:lnTo>
                  <a:lnTo>
                    <a:pt x="18631" y="371489"/>
                  </a:lnTo>
                  <a:lnTo>
                    <a:pt x="26347" y="365380"/>
                  </a:lnTo>
                  <a:lnTo>
                    <a:pt x="28461" y="365158"/>
                  </a:lnTo>
                  <a:lnTo>
                    <a:pt x="33604" y="367380"/>
                  </a:lnTo>
                  <a:lnTo>
                    <a:pt x="38519" y="366602"/>
                  </a:lnTo>
                  <a:lnTo>
                    <a:pt x="47264" y="366769"/>
                  </a:lnTo>
                  <a:lnTo>
                    <a:pt x="49778" y="368101"/>
                  </a:lnTo>
                  <a:lnTo>
                    <a:pt x="50121" y="359717"/>
                  </a:lnTo>
                  <a:lnTo>
                    <a:pt x="55036" y="356551"/>
                  </a:lnTo>
                  <a:lnTo>
                    <a:pt x="57093" y="351332"/>
                  </a:lnTo>
                  <a:lnTo>
                    <a:pt x="57836" y="346168"/>
                  </a:lnTo>
                  <a:lnTo>
                    <a:pt x="55550" y="343835"/>
                  </a:lnTo>
                  <a:lnTo>
                    <a:pt x="59265" y="344057"/>
                  </a:lnTo>
                  <a:lnTo>
                    <a:pt x="60637" y="346501"/>
                  </a:lnTo>
                  <a:lnTo>
                    <a:pt x="68752" y="348389"/>
                  </a:lnTo>
                  <a:lnTo>
                    <a:pt x="67323" y="351998"/>
                  </a:lnTo>
                  <a:lnTo>
                    <a:pt x="73610" y="354330"/>
                  </a:lnTo>
                  <a:lnTo>
                    <a:pt x="77210" y="357440"/>
                  </a:lnTo>
                  <a:lnTo>
                    <a:pt x="85440" y="357551"/>
                  </a:lnTo>
                  <a:lnTo>
                    <a:pt x="94584" y="360494"/>
                  </a:lnTo>
                  <a:lnTo>
                    <a:pt x="99613" y="360716"/>
                  </a:lnTo>
                  <a:lnTo>
                    <a:pt x="104871" y="358883"/>
                  </a:lnTo>
                  <a:lnTo>
                    <a:pt x="112129" y="361327"/>
                  </a:lnTo>
                  <a:lnTo>
                    <a:pt x="116416" y="360383"/>
                  </a:lnTo>
                  <a:lnTo>
                    <a:pt x="127274" y="365936"/>
                  </a:lnTo>
                  <a:lnTo>
                    <a:pt x="130932" y="371766"/>
                  </a:lnTo>
                  <a:lnTo>
                    <a:pt x="134132" y="373932"/>
                  </a:lnTo>
                  <a:lnTo>
                    <a:pt x="140876" y="372544"/>
                  </a:lnTo>
                  <a:lnTo>
                    <a:pt x="146077" y="363604"/>
                  </a:lnTo>
                  <a:lnTo>
                    <a:pt x="155564" y="365714"/>
                  </a:lnTo>
                  <a:lnTo>
                    <a:pt x="159622" y="362604"/>
                  </a:lnTo>
                  <a:lnTo>
                    <a:pt x="156593" y="357051"/>
                  </a:lnTo>
                  <a:lnTo>
                    <a:pt x="156935" y="350610"/>
                  </a:lnTo>
                  <a:lnTo>
                    <a:pt x="152821" y="348500"/>
                  </a:lnTo>
                  <a:lnTo>
                    <a:pt x="154764" y="341503"/>
                  </a:lnTo>
                  <a:lnTo>
                    <a:pt x="150477" y="338671"/>
                  </a:lnTo>
                  <a:lnTo>
                    <a:pt x="152821" y="325955"/>
                  </a:lnTo>
                  <a:lnTo>
                    <a:pt x="150649" y="324900"/>
                  </a:lnTo>
                  <a:lnTo>
                    <a:pt x="151735" y="321235"/>
                  </a:lnTo>
                  <a:lnTo>
                    <a:pt x="151335" y="314905"/>
                  </a:lnTo>
                  <a:lnTo>
                    <a:pt x="149106" y="313739"/>
                  </a:lnTo>
                  <a:lnTo>
                    <a:pt x="139219" y="311351"/>
                  </a:lnTo>
                  <a:lnTo>
                    <a:pt x="132361" y="311629"/>
                  </a:lnTo>
                  <a:lnTo>
                    <a:pt x="130475" y="308463"/>
                  </a:lnTo>
                  <a:lnTo>
                    <a:pt x="124017" y="308408"/>
                  </a:lnTo>
                  <a:lnTo>
                    <a:pt x="122245" y="304465"/>
                  </a:lnTo>
                  <a:lnTo>
                    <a:pt x="123045" y="300356"/>
                  </a:lnTo>
                  <a:lnTo>
                    <a:pt x="120759" y="299967"/>
                  </a:lnTo>
                  <a:lnTo>
                    <a:pt x="122131" y="294192"/>
                  </a:lnTo>
                  <a:lnTo>
                    <a:pt x="125274" y="292749"/>
                  </a:lnTo>
                  <a:lnTo>
                    <a:pt x="122702" y="288750"/>
                  </a:lnTo>
                  <a:lnTo>
                    <a:pt x="123159" y="280643"/>
                  </a:lnTo>
                  <a:lnTo>
                    <a:pt x="125617" y="280643"/>
                  </a:lnTo>
                  <a:lnTo>
                    <a:pt x="134475" y="270259"/>
                  </a:lnTo>
                  <a:lnTo>
                    <a:pt x="140991" y="269593"/>
                  </a:lnTo>
                  <a:lnTo>
                    <a:pt x="146534" y="270481"/>
                  </a:lnTo>
                  <a:lnTo>
                    <a:pt x="151449" y="268594"/>
                  </a:lnTo>
                  <a:lnTo>
                    <a:pt x="152821" y="264207"/>
                  </a:lnTo>
                  <a:lnTo>
                    <a:pt x="159793" y="262930"/>
                  </a:lnTo>
                  <a:lnTo>
                    <a:pt x="160422" y="259542"/>
                  </a:lnTo>
                  <a:lnTo>
                    <a:pt x="164822" y="257488"/>
                  </a:lnTo>
                  <a:lnTo>
                    <a:pt x="168080" y="259265"/>
                  </a:lnTo>
                  <a:lnTo>
                    <a:pt x="176195" y="258987"/>
                  </a:lnTo>
                  <a:lnTo>
                    <a:pt x="175052" y="255489"/>
                  </a:lnTo>
                  <a:lnTo>
                    <a:pt x="176195" y="250769"/>
                  </a:lnTo>
                  <a:lnTo>
                    <a:pt x="174595" y="248214"/>
                  </a:lnTo>
                  <a:lnTo>
                    <a:pt x="174024" y="241384"/>
                  </a:lnTo>
                  <a:lnTo>
                    <a:pt x="165737" y="236498"/>
                  </a:lnTo>
                  <a:lnTo>
                    <a:pt x="166080" y="228557"/>
                  </a:lnTo>
                  <a:lnTo>
                    <a:pt x="160536" y="222671"/>
                  </a:lnTo>
                  <a:lnTo>
                    <a:pt x="160650" y="219006"/>
                  </a:lnTo>
                  <a:lnTo>
                    <a:pt x="158536" y="215341"/>
                  </a:lnTo>
                  <a:lnTo>
                    <a:pt x="157278" y="208234"/>
                  </a:lnTo>
                  <a:lnTo>
                    <a:pt x="154821" y="204957"/>
                  </a:lnTo>
                  <a:lnTo>
                    <a:pt x="149849" y="202958"/>
                  </a:lnTo>
                  <a:lnTo>
                    <a:pt x="144134" y="204735"/>
                  </a:lnTo>
                  <a:lnTo>
                    <a:pt x="139847" y="199849"/>
                  </a:lnTo>
                  <a:lnTo>
                    <a:pt x="135561" y="198572"/>
                  </a:lnTo>
                  <a:lnTo>
                    <a:pt x="137104" y="193296"/>
                  </a:lnTo>
                  <a:lnTo>
                    <a:pt x="134532" y="189964"/>
                  </a:lnTo>
                  <a:lnTo>
                    <a:pt x="131332" y="188854"/>
                  </a:lnTo>
                  <a:lnTo>
                    <a:pt x="127389" y="184745"/>
                  </a:lnTo>
                  <a:lnTo>
                    <a:pt x="114987" y="179081"/>
                  </a:lnTo>
                  <a:lnTo>
                    <a:pt x="109672" y="178359"/>
                  </a:lnTo>
                  <a:lnTo>
                    <a:pt x="108986" y="176304"/>
                  </a:lnTo>
                  <a:lnTo>
                    <a:pt x="103443" y="175138"/>
                  </a:lnTo>
                  <a:lnTo>
                    <a:pt x="103157" y="119054"/>
                  </a:lnTo>
                  <a:lnTo>
                    <a:pt x="104528" y="105727"/>
                  </a:lnTo>
                  <a:lnTo>
                    <a:pt x="92527" y="106727"/>
                  </a:lnTo>
                  <a:lnTo>
                    <a:pt x="88812" y="108059"/>
                  </a:lnTo>
                  <a:lnTo>
                    <a:pt x="87955" y="115944"/>
                  </a:lnTo>
                  <a:lnTo>
                    <a:pt x="81268" y="115389"/>
                  </a:lnTo>
                  <a:lnTo>
                    <a:pt x="68009" y="103284"/>
                  </a:lnTo>
                  <a:lnTo>
                    <a:pt x="71895" y="96620"/>
                  </a:lnTo>
                  <a:lnTo>
                    <a:pt x="67266" y="96232"/>
                  </a:lnTo>
                  <a:lnTo>
                    <a:pt x="65609" y="94011"/>
                  </a:lnTo>
                  <a:lnTo>
                    <a:pt x="65609" y="87014"/>
                  </a:lnTo>
                  <a:lnTo>
                    <a:pt x="67380" y="85070"/>
                  </a:lnTo>
                  <a:lnTo>
                    <a:pt x="78296" y="85403"/>
                  </a:lnTo>
                  <a:lnTo>
                    <a:pt x="84469" y="84182"/>
                  </a:lnTo>
                  <a:lnTo>
                    <a:pt x="88012" y="86514"/>
                  </a:lnTo>
                  <a:lnTo>
                    <a:pt x="94870" y="85126"/>
                  </a:lnTo>
                  <a:lnTo>
                    <a:pt x="98413" y="81794"/>
                  </a:lnTo>
                  <a:lnTo>
                    <a:pt x="98242" y="77685"/>
                  </a:lnTo>
                  <a:lnTo>
                    <a:pt x="104014" y="77130"/>
                  </a:lnTo>
                  <a:lnTo>
                    <a:pt x="107272" y="73298"/>
                  </a:lnTo>
                  <a:lnTo>
                    <a:pt x="111729" y="73187"/>
                  </a:lnTo>
                  <a:lnTo>
                    <a:pt x="111501" y="71244"/>
                  </a:lnTo>
                  <a:lnTo>
                    <a:pt x="115159" y="68356"/>
                  </a:lnTo>
                  <a:lnTo>
                    <a:pt x="112701" y="64858"/>
                  </a:lnTo>
                  <a:lnTo>
                    <a:pt x="116473" y="63692"/>
                  </a:lnTo>
                  <a:lnTo>
                    <a:pt x="122474" y="65635"/>
                  </a:lnTo>
                  <a:lnTo>
                    <a:pt x="138704" y="63081"/>
                  </a:lnTo>
                  <a:lnTo>
                    <a:pt x="145277" y="60915"/>
                  </a:lnTo>
                  <a:lnTo>
                    <a:pt x="147334" y="61248"/>
                  </a:lnTo>
                  <a:lnTo>
                    <a:pt x="165508" y="56973"/>
                  </a:lnTo>
                  <a:lnTo>
                    <a:pt x="170537" y="54418"/>
                  </a:lnTo>
                  <a:lnTo>
                    <a:pt x="175738" y="55140"/>
                  </a:lnTo>
                  <a:lnTo>
                    <a:pt x="189454" y="47144"/>
                  </a:lnTo>
                  <a:lnTo>
                    <a:pt x="194541" y="46922"/>
                  </a:lnTo>
                  <a:lnTo>
                    <a:pt x="211229" y="42480"/>
                  </a:lnTo>
                  <a:lnTo>
                    <a:pt x="212486" y="40869"/>
                  </a:lnTo>
                  <a:lnTo>
                    <a:pt x="222830" y="40092"/>
                  </a:lnTo>
                  <a:lnTo>
                    <a:pt x="229631" y="38704"/>
                  </a:lnTo>
                  <a:lnTo>
                    <a:pt x="229745" y="36927"/>
                  </a:lnTo>
                  <a:lnTo>
                    <a:pt x="237689" y="33151"/>
                  </a:lnTo>
                  <a:lnTo>
                    <a:pt x="250891" y="29264"/>
                  </a:lnTo>
                  <a:lnTo>
                    <a:pt x="256892" y="29597"/>
                  </a:lnTo>
                  <a:lnTo>
                    <a:pt x="259178" y="26876"/>
                  </a:lnTo>
                  <a:lnTo>
                    <a:pt x="265293" y="24655"/>
                  </a:lnTo>
                  <a:lnTo>
                    <a:pt x="276095" y="24932"/>
                  </a:lnTo>
                  <a:lnTo>
                    <a:pt x="279409" y="23655"/>
                  </a:lnTo>
                  <a:lnTo>
                    <a:pt x="278895" y="20324"/>
                  </a:lnTo>
                  <a:lnTo>
                    <a:pt x="283410" y="19824"/>
                  </a:lnTo>
                  <a:lnTo>
                    <a:pt x="283410" y="17269"/>
                  </a:lnTo>
                  <a:lnTo>
                    <a:pt x="286267" y="12994"/>
                  </a:lnTo>
                  <a:lnTo>
                    <a:pt x="291468" y="11606"/>
                  </a:lnTo>
                  <a:lnTo>
                    <a:pt x="301984" y="11772"/>
                  </a:lnTo>
                  <a:lnTo>
                    <a:pt x="311871" y="8551"/>
                  </a:lnTo>
                  <a:lnTo>
                    <a:pt x="321243" y="8329"/>
                  </a:lnTo>
                  <a:lnTo>
                    <a:pt x="323301" y="5775"/>
                  </a:lnTo>
                  <a:lnTo>
                    <a:pt x="327930" y="4609"/>
                  </a:lnTo>
                  <a:lnTo>
                    <a:pt x="331588" y="7774"/>
                  </a:lnTo>
                  <a:lnTo>
                    <a:pt x="337588" y="7385"/>
                  </a:lnTo>
                  <a:lnTo>
                    <a:pt x="344275" y="3443"/>
                  </a:lnTo>
                  <a:lnTo>
                    <a:pt x="346790" y="5719"/>
                  </a:lnTo>
                  <a:lnTo>
                    <a:pt x="345818" y="11994"/>
                  </a:lnTo>
                  <a:lnTo>
                    <a:pt x="348961" y="14049"/>
                  </a:lnTo>
                  <a:lnTo>
                    <a:pt x="351990" y="19435"/>
                  </a:lnTo>
                  <a:lnTo>
                    <a:pt x="350219" y="33984"/>
                  </a:lnTo>
                  <a:lnTo>
                    <a:pt x="355648" y="34928"/>
                  </a:lnTo>
                  <a:lnTo>
                    <a:pt x="359020" y="37315"/>
                  </a:lnTo>
                  <a:lnTo>
                    <a:pt x="375651" y="34983"/>
                  </a:lnTo>
                  <a:lnTo>
                    <a:pt x="401254" y="33928"/>
                  </a:lnTo>
                  <a:lnTo>
                    <a:pt x="411027" y="40703"/>
                  </a:lnTo>
                  <a:lnTo>
                    <a:pt x="415656" y="40703"/>
                  </a:lnTo>
                  <a:lnTo>
                    <a:pt x="415656" y="45645"/>
                  </a:lnTo>
                  <a:lnTo>
                    <a:pt x="405026" y="46256"/>
                  </a:lnTo>
                  <a:lnTo>
                    <a:pt x="403769" y="47866"/>
                  </a:lnTo>
                  <a:lnTo>
                    <a:pt x="405369" y="52197"/>
                  </a:lnTo>
                  <a:lnTo>
                    <a:pt x="407827" y="54640"/>
                  </a:lnTo>
                  <a:lnTo>
                    <a:pt x="415713" y="58194"/>
                  </a:lnTo>
                  <a:lnTo>
                    <a:pt x="421886" y="58861"/>
                  </a:lnTo>
                  <a:lnTo>
                    <a:pt x="423886" y="57695"/>
                  </a:lnTo>
                  <a:lnTo>
                    <a:pt x="452461" y="53530"/>
                  </a:lnTo>
                  <a:lnTo>
                    <a:pt x="460748" y="53197"/>
                  </a:lnTo>
                  <a:lnTo>
                    <a:pt x="473835" y="90901"/>
                  </a:lnTo>
                  <a:lnTo>
                    <a:pt x="475321" y="93178"/>
                  </a:lnTo>
                  <a:lnTo>
                    <a:pt x="475321" y="100341"/>
                  </a:lnTo>
                  <a:lnTo>
                    <a:pt x="478465" y="101951"/>
                  </a:lnTo>
                  <a:lnTo>
                    <a:pt x="480465" y="99897"/>
                  </a:lnTo>
                  <a:lnTo>
                    <a:pt x="488809" y="97786"/>
                  </a:lnTo>
                  <a:lnTo>
                    <a:pt x="501782" y="97953"/>
                  </a:lnTo>
                  <a:lnTo>
                    <a:pt x="506297" y="97009"/>
                  </a:lnTo>
                  <a:lnTo>
                    <a:pt x="508412" y="94510"/>
                  </a:lnTo>
                  <a:lnTo>
                    <a:pt x="516756" y="92678"/>
                  </a:lnTo>
                  <a:lnTo>
                    <a:pt x="523385" y="94011"/>
                  </a:lnTo>
                  <a:lnTo>
                    <a:pt x="525900" y="95954"/>
                  </a:lnTo>
                  <a:lnTo>
                    <a:pt x="530529" y="94233"/>
                  </a:lnTo>
                  <a:lnTo>
                    <a:pt x="532243" y="97176"/>
                  </a:lnTo>
                  <a:lnTo>
                    <a:pt x="536358" y="98675"/>
                  </a:lnTo>
                  <a:lnTo>
                    <a:pt x="538644" y="104783"/>
                  </a:lnTo>
                  <a:lnTo>
                    <a:pt x="540473" y="104450"/>
                  </a:lnTo>
                  <a:lnTo>
                    <a:pt x="543216" y="107726"/>
                  </a:lnTo>
                  <a:lnTo>
                    <a:pt x="548474" y="105838"/>
                  </a:lnTo>
                  <a:lnTo>
                    <a:pt x="557047" y="108059"/>
                  </a:lnTo>
                  <a:lnTo>
                    <a:pt x="560076" y="106782"/>
                  </a:lnTo>
                  <a:lnTo>
                    <a:pt x="561447" y="109059"/>
                  </a:lnTo>
                  <a:lnTo>
                    <a:pt x="564419" y="106338"/>
                  </a:lnTo>
                  <a:lnTo>
                    <a:pt x="567277" y="108670"/>
                  </a:lnTo>
                  <a:lnTo>
                    <a:pt x="573449" y="102951"/>
                  </a:lnTo>
                  <a:lnTo>
                    <a:pt x="575621" y="103450"/>
                  </a:lnTo>
                  <a:lnTo>
                    <a:pt x="581507" y="97620"/>
                  </a:lnTo>
                  <a:lnTo>
                    <a:pt x="584479" y="96232"/>
                  </a:lnTo>
                  <a:lnTo>
                    <a:pt x="586308" y="98786"/>
                  </a:lnTo>
                  <a:lnTo>
                    <a:pt x="591166" y="101451"/>
                  </a:lnTo>
                  <a:lnTo>
                    <a:pt x="596823" y="102840"/>
                  </a:lnTo>
                  <a:lnTo>
                    <a:pt x="598309" y="109559"/>
                  </a:lnTo>
                  <a:lnTo>
                    <a:pt x="602310" y="109225"/>
                  </a:lnTo>
                  <a:lnTo>
                    <a:pt x="605682" y="112890"/>
                  </a:lnTo>
                  <a:lnTo>
                    <a:pt x="606253" y="115500"/>
                  </a:lnTo>
                  <a:lnTo>
                    <a:pt x="612597" y="118998"/>
                  </a:lnTo>
                  <a:lnTo>
                    <a:pt x="618084" y="123052"/>
                  </a:lnTo>
                  <a:lnTo>
                    <a:pt x="622084" y="121386"/>
                  </a:lnTo>
                  <a:lnTo>
                    <a:pt x="632543" y="125884"/>
                  </a:lnTo>
                  <a:lnTo>
                    <a:pt x="635400" y="123718"/>
                  </a:lnTo>
                  <a:lnTo>
                    <a:pt x="636486" y="126273"/>
                  </a:lnTo>
                  <a:lnTo>
                    <a:pt x="641001" y="124385"/>
                  </a:lnTo>
                  <a:lnTo>
                    <a:pt x="639972" y="121886"/>
                  </a:lnTo>
                  <a:lnTo>
                    <a:pt x="643115" y="114445"/>
                  </a:lnTo>
                  <a:lnTo>
                    <a:pt x="647059" y="110780"/>
                  </a:lnTo>
                  <a:lnTo>
                    <a:pt x="654946" y="110725"/>
                  </a:lnTo>
                  <a:lnTo>
                    <a:pt x="673691" y="116333"/>
                  </a:lnTo>
                  <a:lnTo>
                    <a:pt x="672777" y="108559"/>
                  </a:lnTo>
                  <a:lnTo>
                    <a:pt x="671233" y="107226"/>
                  </a:lnTo>
                  <a:lnTo>
                    <a:pt x="670091" y="101451"/>
                  </a:lnTo>
                  <a:lnTo>
                    <a:pt x="676720" y="93622"/>
                  </a:lnTo>
                  <a:lnTo>
                    <a:pt x="677634" y="89235"/>
                  </a:lnTo>
                  <a:lnTo>
                    <a:pt x="673805" y="86347"/>
                  </a:lnTo>
                  <a:lnTo>
                    <a:pt x="677520" y="83738"/>
                  </a:lnTo>
                  <a:lnTo>
                    <a:pt x="684378" y="83904"/>
                  </a:lnTo>
                  <a:lnTo>
                    <a:pt x="686207" y="81128"/>
                  </a:lnTo>
                  <a:lnTo>
                    <a:pt x="683178" y="78185"/>
                  </a:lnTo>
                  <a:lnTo>
                    <a:pt x="687007" y="74631"/>
                  </a:lnTo>
                  <a:lnTo>
                    <a:pt x="685636" y="71577"/>
                  </a:lnTo>
                  <a:lnTo>
                    <a:pt x="690550" y="72632"/>
                  </a:lnTo>
                  <a:lnTo>
                    <a:pt x="693294" y="74853"/>
                  </a:lnTo>
                  <a:lnTo>
                    <a:pt x="701123" y="77518"/>
                  </a:lnTo>
                  <a:lnTo>
                    <a:pt x="709924" y="73187"/>
                  </a:lnTo>
                  <a:lnTo>
                    <a:pt x="709124" y="66135"/>
                  </a:lnTo>
                  <a:lnTo>
                    <a:pt x="710096" y="63914"/>
                  </a:lnTo>
                  <a:lnTo>
                    <a:pt x="705581" y="60360"/>
                  </a:lnTo>
                  <a:lnTo>
                    <a:pt x="706895" y="54030"/>
                  </a:lnTo>
                  <a:lnTo>
                    <a:pt x="704781" y="53363"/>
                  </a:lnTo>
                  <a:lnTo>
                    <a:pt x="703581" y="49587"/>
                  </a:lnTo>
                  <a:lnTo>
                    <a:pt x="704152" y="44590"/>
                  </a:lnTo>
                  <a:lnTo>
                    <a:pt x="703238" y="40536"/>
                  </a:lnTo>
                  <a:lnTo>
                    <a:pt x="699237" y="35927"/>
                  </a:lnTo>
                  <a:lnTo>
                    <a:pt x="699066" y="30208"/>
                  </a:lnTo>
                  <a:lnTo>
                    <a:pt x="701523" y="22878"/>
                  </a:lnTo>
                  <a:lnTo>
                    <a:pt x="700837" y="19935"/>
                  </a:lnTo>
                  <a:lnTo>
                    <a:pt x="701923" y="13216"/>
                  </a:lnTo>
                  <a:lnTo>
                    <a:pt x="705867" y="7941"/>
                  </a:lnTo>
                  <a:lnTo>
                    <a:pt x="701238" y="1222"/>
                  </a:lnTo>
                  <a:lnTo>
                    <a:pt x="706381" y="0"/>
                  </a:lnTo>
                  <a:lnTo>
                    <a:pt x="710325" y="1277"/>
                  </a:lnTo>
                  <a:lnTo>
                    <a:pt x="717868" y="1000"/>
                  </a:lnTo>
                  <a:lnTo>
                    <a:pt x="725241" y="1832"/>
                  </a:lnTo>
                  <a:lnTo>
                    <a:pt x="733985" y="5220"/>
                  </a:lnTo>
                  <a:lnTo>
                    <a:pt x="736957" y="4886"/>
                  </a:lnTo>
                  <a:lnTo>
                    <a:pt x="739186" y="8107"/>
                  </a:lnTo>
                  <a:lnTo>
                    <a:pt x="741986" y="7385"/>
                  </a:lnTo>
                  <a:lnTo>
                    <a:pt x="747301" y="10828"/>
                  </a:lnTo>
                  <a:lnTo>
                    <a:pt x="751587" y="15770"/>
                  </a:lnTo>
                  <a:lnTo>
                    <a:pt x="758674" y="18658"/>
                  </a:lnTo>
                  <a:lnTo>
                    <a:pt x="767761" y="23655"/>
                  </a:lnTo>
                  <a:lnTo>
                    <a:pt x="769818" y="29319"/>
                  </a:lnTo>
                  <a:lnTo>
                    <a:pt x="781648" y="33262"/>
                  </a:lnTo>
                  <a:lnTo>
                    <a:pt x="785992" y="37038"/>
                  </a:lnTo>
                  <a:lnTo>
                    <a:pt x="798394" y="41702"/>
                  </a:lnTo>
                  <a:lnTo>
                    <a:pt x="800222" y="44701"/>
                  </a:lnTo>
                  <a:lnTo>
                    <a:pt x="803880" y="46811"/>
                  </a:lnTo>
                  <a:lnTo>
                    <a:pt x="806052" y="50365"/>
                  </a:lnTo>
                  <a:lnTo>
                    <a:pt x="813081" y="43979"/>
                  </a:lnTo>
                  <a:lnTo>
                    <a:pt x="819996" y="39148"/>
                  </a:lnTo>
                  <a:lnTo>
                    <a:pt x="819368" y="34595"/>
                  </a:lnTo>
                  <a:lnTo>
                    <a:pt x="823197" y="29264"/>
                  </a:lnTo>
                  <a:lnTo>
                    <a:pt x="824226" y="25821"/>
                  </a:lnTo>
                  <a:lnTo>
                    <a:pt x="823597" y="21656"/>
                  </a:lnTo>
                  <a:lnTo>
                    <a:pt x="826912" y="20046"/>
                  </a:lnTo>
                  <a:lnTo>
                    <a:pt x="833141" y="21379"/>
                  </a:lnTo>
                  <a:lnTo>
                    <a:pt x="834741" y="24710"/>
                  </a:lnTo>
                  <a:lnTo>
                    <a:pt x="837656" y="25377"/>
                  </a:lnTo>
                  <a:lnTo>
                    <a:pt x="837256" y="27764"/>
                  </a:lnTo>
                  <a:lnTo>
                    <a:pt x="839999" y="30541"/>
                  </a:lnTo>
                  <a:lnTo>
                    <a:pt x="846400" y="30208"/>
                  </a:lnTo>
                  <a:lnTo>
                    <a:pt x="851772" y="33262"/>
                  </a:lnTo>
                  <a:lnTo>
                    <a:pt x="855430" y="29763"/>
                  </a:lnTo>
                  <a:lnTo>
                    <a:pt x="854344" y="27653"/>
                  </a:lnTo>
                  <a:lnTo>
                    <a:pt x="858916" y="25654"/>
                  </a:lnTo>
                  <a:lnTo>
                    <a:pt x="862974" y="19713"/>
                  </a:lnTo>
                  <a:lnTo>
                    <a:pt x="865317" y="18102"/>
                  </a:lnTo>
                  <a:lnTo>
                    <a:pt x="866517" y="14549"/>
                  </a:lnTo>
                  <a:lnTo>
                    <a:pt x="873318" y="14660"/>
                  </a:lnTo>
                  <a:lnTo>
                    <a:pt x="873432" y="17158"/>
                  </a:lnTo>
                  <a:lnTo>
                    <a:pt x="879776" y="20046"/>
                  </a:lnTo>
                  <a:lnTo>
                    <a:pt x="881319" y="23433"/>
                  </a:lnTo>
                  <a:lnTo>
                    <a:pt x="885834" y="26376"/>
                  </a:lnTo>
                  <a:lnTo>
                    <a:pt x="895378" y="27709"/>
                  </a:lnTo>
                  <a:lnTo>
                    <a:pt x="900293" y="30652"/>
                  </a:lnTo>
                  <a:lnTo>
                    <a:pt x="896978" y="34317"/>
                  </a:lnTo>
                  <a:lnTo>
                    <a:pt x="896693" y="37204"/>
                  </a:lnTo>
                  <a:lnTo>
                    <a:pt x="903436" y="42480"/>
                  </a:lnTo>
                  <a:lnTo>
                    <a:pt x="910923" y="50087"/>
                  </a:lnTo>
                  <a:lnTo>
                    <a:pt x="917324" y="52808"/>
                  </a:lnTo>
                  <a:lnTo>
                    <a:pt x="923896" y="58472"/>
                  </a:lnTo>
                  <a:lnTo>
                    <a:pt x="925154" y="62470"/>
                  </a:lnTo>
                  <a:lnTo>
                    <a:pt x="928583" y="64747"/>
                  </a:lnTo>
                  <a:lnTo>
                    <a:pt x="932126" y="72021"/>
                  </a:lnTo>
                  <a:lnTo>
                    <a:pt x="936869" y="71077"/>
                  </a:lnTo>
                  <a:lnTo>
                    <a:pt x="939384" y="78907"/>
                  </a:lnTo>
                  <a:lnTo>
                    <a:pt x="944642" y="84571"/>
                  </a:lnTo>
                  <a:lnTo>
                    <a:pt x="949671" y="87403"/>
                  </a:lnTo>
                  <a:lnTo>
                    <a:pt x="951500" y="90401"/>
                  </a:lnTo>
                  <a:lnTo>
                    <a:pt x="957786" y="94399"/>
                  </a:lnTo>
                  <a:lnTo>
                    <a:pt x="960644" y="95010"/>
                  </a:lnTo>
                  <a:lnTo>
                    <a:pt x="967045" y="99785"/>
                  </a:lnTo>
                  <a:lnTo>
                    <a:pt x="979389" y="105616"/>
                  </a:lnTo>
                  <a:lnTo>
                    <a:pt x="983276" y="106282"/>
                  </a:lnTo>
                  <a:lnTo>
                    <a:pt x="987733" y="110058"/>
                  </a:lnTo>
                  <a:lnTo>
                    <a:pt x="989734" y="109892"/>
                  </a:lnTo>
                  <a:lnTo>
                    <a:pt x="993963" y="113557"/>
                  </a:lnTo>
                  <a:lnTo>
                    <a:pt x="994820" y="116166"/>
                  </a:lnTo>
                  <a:lnTo>
                    <a:pt x="1000078" y="117277"/>
                  </a:lnTo>
                  <a:lnTo>
                    <a:pt x="997906" y="109114"/>
                  </a:lnTo>
                  <a:lnTo>
                    <a:pt x="998306" y="104728"/>
                  </a:lnTo>
                  <a:lnTo>
                    <a:pt x="995792" y="104006"/>
                  </a:lnTo>
                  <a:lnTo>
                    <a:pt x="991734" y="95399"/>
                  </a:lnTo>
                  <a:lnTo>
                    <a:pt x="985162" y="92456"/>
                  </a:lnTo>
                  <a:lnTo>
                    <a:pt x="983219" y="88291"/>
                  </a:lnTo>
                  <a:lnTo>
                    <a:pt x="985504" y="83460"/>
                  </a:lnTo>
                  <a:lnTo>
                    <a:pt x="989048" y="82183"/>
                  </a:lnTo>
                  <a:lnTo>
                    <a:pt x="991162" y="85237"/>
                  </a:lnTo>
                  <a:lnTo>
                    <a:pt x="993620" y="84737"/>
                  </a:lnTo>
                  <a:lnTo>
                    <a:pt x="998249" y="88957"/>
                  </a:lnTo>
                  <a:lnTo>
                    <a:pt x="1005393" y="91290"/>
                  </a:lnTo>
                  <a:lnTo>
                    <a:pt x="1007164" y="100230"/>
                  </a:lnTo>
                  <a:lnTo>
                    <a:pt x="1011108" y="97620"/>
                  </a:lnTo>
                  <a:lnTo>
                    <a:pt x="1013851" y="103672"/>
                  </a:lnTo>
                  <a:lnTo>
                    <a:pt x="1012651" y="104617"/>
                  </a:lnTo>
                  <a:lnTo>
                    <a:pt x="1019909" y="108892"/>
                  </a:lnTo>
                  <a:lnTo>
                    <a:pt x="1022481" y="107226"/>
                  </a:lnTo>
                  <a:lnTo>
                    <a:pt x="1023224" y="111002"/>
                  </a:lnTo>
                  <a:lnTo>
                    <a:pt x="1025739" y="112168"/>
                  </a:lnTo>
                  <a:lnTo>
                    <a:pt x="1027167" y="109392"/>
                  </a:lnTo>
                  <a:lnTo>
                    <a:pt x="1031053" y="111336"/>
                  </a:lnTo>
                  <a:lnTo>
                    <a:pt x="1033740" y="114334"/>
                  </a:lnTo>
                  <a:lnTo>
                    <a:pt x="1038312" y="114889"/>
                  </a:lnTo>
                  <a:lnTo>
                    <a:pt x="1040541" y="112113"/>
                  </a:lnTo>
                  <a:lnTo>
                    <a:pt x="1049456" y="113557"/>
                  </a:lnTo>
                  <a:lnTo>
                    <a:pt x="1052885" y="115334"/>
                  </a:lnTo>
                  <a:lnTo>
                    <a:pt x="1059686" y="124774"/>
                  </a:lnTo>
                  <a:lnTo>
                    <a:pt x="1062944" y="125995"/>
                  </a:lnTo>
                  <a:lnTo>
                    <a:pt x="1067858" y="122386"/>
                  </a:lnTo>
                  <a:lnTo>
                    <a:pt x="1070145" y="124607"/>
                  </a:lnTo>
                  <a:lnTo>
                    <a:pt x="1068316" y="128272"/>
                  </a:lnTo>
                  <a:lnTo>
                    <a:pt x="1068659" y="133492"/>
                  </a:lnTo>
                  <a:lnTo>
                    <a:pt x="1065573" y="136879"/>
                  </a:lnTo>
                  <a:lnTo>
                    <a:pt x="1066144" y="141932"/>
                  </a:lnTo>
                  <a:lnTo>
                    <a:pt x="1068316" y="143542"/>
                  </a:lnTo>
                  <a:lnTo>
                    <a:pt x="1072545" y="142154"/>
                  </a:lnTo>
                  <a:lnTo>
                    <a:pt x="1083061" y="150317"/>
                  </a:lnTo>
                  <a:lnTo>
                    <a:pt x="1085461" y="149762"/>
                  </a:lnTo>
                  <a:lnTo>
                    <a:pt x="1086490" y="152871"/>
                  </a:lnTo>
                  <a:lnTo>
                    <a:pt x="1090033" y="156258"/>
                  </a:lnTo>
                  <a:lnTo>
                    <a:pt x="1090662" y="158979"/>
                  </a:lnTo>
                  <a:lnTo>
                    <a:pt x="1094719" y="161423"/>
                  </a:lnTo>
                  <a:lnTo>
                    <a:pt x="1101577" y="162700"/>
                  </a:lnTo>
                  <a:lnTo>
                    <a:pt x="1109521" y="168031"/>
                  </a:lnTo>
                  <a:lnTo>
                    <a:pt x="1111407" y="164366"/>
                  </a:lnTo>
                  <a:lnTo>
                    <a:pt x="1118494" y="159201"/>
                  </a:lnTo>
                  <a:lnTo>
                    <a:pt x="1127066" y="162811"/>
                  </a:lnTo>
                  <a:lnTo>
                    <a:pt x="1131410" y="163755"/>
                  </a:lnTo>
                  <a:lnTo>
                    <a:pt x="1138097" y="172362"/>
                  </a:lnTo>
                  <a:lnTo>
                    <a:pt x="1137068" y="174805"/>
                  </a:lnTo>
                  <a:lnTo>
                    <a:pt x="1149355" y="179192"/>
                  </a:lnTo>
                  <a:lnTo>
                    <a:pt x="1151584" y="184078"/>
                  </a:lnTo>
                  <a:lnTo>
                    <a:pt x="1155184" y="182857"/>
                  </a:lnTo>
                  <a:lnTo>
                    <a:pt x="1156899" y="180303"/>
                  </a:lnTo>
                  <a:lnTo>
                    <a:pt x="1163700" y="175416"/>
                  </a:lnTo>
                  <a:lnTo>
                    <a:pt x="1168558" y="175805"/>
                  </a:lnTo>
                  <a:lnTo>
                    <a:pt x="1172044" y="180469"/>
                  </a:lnTo>
                  <a:lnTo>
                    <a:pt x="1173187" y="184412"/>
                  </a:lnTo>
                  <a:lnTo>
                    <a:pt x="1171930" y="187188"/>
                  </a:lnTo>
                  <a:lnTo>
                    <a:pt x="1178159" y="192519"/>
                  </a:lnTo>
                  <a:lnTo>
                    <a:pt x="1180845" y="196739"/>
                  </a:lnTo>
                  <a:lnTo>
                    <a:pt x="1178273" y="204180"/>
                  </a:lnTo>
                  <a:lnTo>
                    <a:pt x="1180274" y="203847"/>
                  </a:lnTo>
                  <a:lnTo>
                    <a:pt x="1185074" y="206956"/>
                  </a:lnTo>
                  <a:lnTo>
                    <a:pt x="1186960" y="211454"/>
                  </a:lnTo>
                  <a:lnTo>
                    <a:pt x="1196504" y="214841"/>
                  </a:lnTo>
                  <a:lnTo>
                    <a:pt x="1196390" y="217340"/>
                  </a:lnTo>
                  <a:lnTo>
                    <a:pt x="1202848" y="222282"/>
                  </a:lnTo>
                  <a:lnTo>
                    <a:pt x="1208392" y="224504"/>
                  </a:lnTo>
                  <a:lnTo>
                    <a:pt x="1207592" y="226169"/>
                  </a:lnTo>
                  <a:lnTo>
                    <a:pt x="1210735" y="228835"/>
                  </a:lnTo>
                  <a:lnTo>
                    <a:pt x="1211135" y="231556"/>
                  </a:lnTo>
                  <a:lnTo>
                    <a:pt x="1214164" y="234443"/>
                  </a:lnTo>
                  <a:lnTo>
                    <a:pt x="1218164" y="235165"/>
                  </a:lnTo>
                  <a:lnTo>
                    <a:pt x="1222336" y="240329"/>
                  </a:lnTo>
                  <a:lnTo>
                    <a:pt x="1224337" y="240107"/>
                  </a:lnTo>
                  <a:lnTo>
                    <a:pt x="1228280" y="248825"/>
                  </a:lnTo>
                  <a:lnTo>
                    <a:pt x="1222794" y="248270"/>
                  </a:lnTo>
                  <a:lnTo>
                    <a:pt x="1213993" y="251324"/>
                  </a:lnTo>
                  <a:lnTo>
                    <a:pt x="1215650" y="258210"/>
                  </a:lnTo>
                  <a:lnTo>
                    <a:pt x="1210449" y="264096"/>
                  </a:lnTo>
                  <a:lnTo>
                    <a:pt x="1215021" y="265706"/>
                  </a:lnTo>
                  <a:lnTo>
                    <a:pt x="1217479" y="268760"/>
                  </a:lnTo>
                  <a:lnTo>
                    <a:pt x="1220736" y="269760"/>
                  </a:lnTo>
                  <a:lnTo>
                    <a:pt x="1223137" y="275535"/>
                  </a:lnTo>
                  <a:lnTo>
                    <a:pt x="1227994" y="277534"/>
                  </a:lnTo>
                  <a:lnTo>
                    <a:pt x="1235481" y="287362"/>
                  </a:lnTo>
                  <a:lnTo>
                    <a:pt x="1232909" y="286474"/>
                  </a:lnTo>
                  <a:lnTo>
                    <a:pt x="1227994" y="291416"/>
                  </a:lnTo>
                  <a:lnTo>
                    <a:pt x="1225537" y="290805"/>
                  </a:lnTo>
                  <a:lnTo>
                    <a:pt x="1224451" y="294026"/>
                  </a:lnTo>
                  <a:lnTo>
                    <a:pt x="1227194" y="300911"/>
                  </a:lnTo>
                  <a:lnTo>
                    <a:pt x="1232166" y="304576"/>
                  </a:lnTo>
                  <a:lnTo>
                    <a:pt x="1235881" y="305187"/>
                  </a:lnTo>
                  <a:lnTo>
                    <a:pt x="1234967" y="306853"/>
                  </a:lnTo>
                  <a:lnTo>
                    <a:pt x="1239367" y="310407"/>
                  </a:lnTo>
                  <a:lnTo>
                    <a:pt x="1236796" y="311129"/>
                  </a:lnTo>
                  <a:lnTo>
                    <a:pt x="1238567" y="315349"/>
                  </a:lnTo>
                  <a:lnTo>
                    <a:pt x="1242282" y="318570"/>
                  </a:lnTo>
                  <a:lnTo>
                    <a:pt x="1240282" y="32129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4366913-EC33-E3CC-C7AD-2BD956087D14}"/>
                </a:ext>
              </a:extLst>
            </p:cNvPr>
            <p:cNvSpPr/>
            <p:nvPr/>
          </p:nvSpPr>
          <p:spPr>
            <a:xfrm>
              <a:off x="13015" y="5543"/>
              <a:ext cx="576" cy="899"/>
            </a:xfrm>
            <a:custGeom>
              <a:avLst/>
              <a:gdLst>
                <a:gd name="connsiteX0" fmla="*/ 276666 w 304800"/>
                <a:gd name="connsiteY0" fmla="*/ 269649 h 476250"/>
                <a:gd name="connsiteX1" fmla="*/ 273523 w 304800"/>
                <a:gd name="connsiteY1" fmla="*/ 269982 h 476250"/>
                <a:gd name="connsiteX2" fmla="*/ 268608 w 304800"/>
                <a:gd name="connsiteY2" fmla="*/ 264540 h 476250"/>
                <a:gd name="connsiteX3" fmla="*/ 264150 w 304800"/>
                <a:gd name="connsiteY3" fmla="*/ 265540 h 476250"/>
                <a:gd name="connsiteX4" fmla="*/ 260607 w 304800"/>
                <a:gd name="connsiteY4" fmla="*/ 267761 h 476250"/>
                <a:gd name="connsiteX5" fmla="*/ 254549 w 304800"/>
                <a:gd name="connsiteY5" fmla="*/ 264818 h 476250"/>
                <a:gd name="connsiteX6" fmla="*/ 254606 w 304800"/>
                <a:gd name="connsiteY6" fmla="*/ 268594 h 476250"/>
                <a:gd name="connsiteX7" fmla="*/ 251577 w 304800"/>
                <a:gd name="connsiteY7" fmla="*/ 268816 h 476250"/>
                <a:gd name="connsiteX8" fmla="*/ 243004 w 304800"/>
                <a:gd name="connsiteY8" fmla="*/ 263596 h 476250"/>
                <a:gd name="connsiteX9" fmla="*/ 243576 w 304800"/>
                <a:gd name="connsiteY9" fmla="*/ 268371 h 476250"/>
                <a:gd name="connsiteX10" fmla="*/ 241633 w 304800"/>
                <a:gd name="connsiteY10" fmla="*/ 269760 h 476250"/>
                <a:gd name="connsiteX11" fmla="*/ 234889 w 304800"/>
                <a:gd name="connsiteY11" fmla="*/ 264707 h 476250"/>
                <a:gd name="connsiteX12" fmla="*/ 230946 w 304800"/>
                <a:gd name="connsiteY12" fmla="*/ 262819 h 476250"/>
                <a:gd name="connsiteX13" fmla="*/ 230660 w 304800"/>
                <a:gd name="connsiteY13" fmla="*/ 267205 h 476250"/>
                <a:gd name="connsiteX14" fmla="*/ 228545 w 304800"/>
                <a:gd name="connsiteY14" fmla="*/ 269704 h 476250"/>
                <a:gd name="connsiteX15" fmla="*/ 226545 w 304800"/>
                <a:gd name="connsiteY15" fmla="*/ 267094 h 476250"/>
                <a:gd name="connsiteX16" fmla="*/ 222773 w 304800"/>
                <a:gd name="connsiteY16" fmla="*/ 266095 h 476250"/>
                <a:gd name="connsiteX17" fmla="*/ 221401 w 304800"/>
                <a:gd name="connsiteY17" fmla="*/ 268260 h 476250"/>
                <a:gd name="connsiteX18" fmla="*/ 216201 w 304800"/>
                <a:gd name="connsiteY18" fmla="*/ 265484 h 476250"/>
                <a:gd name="connsiteX19" fmla="*/ 215115 w 304800"/>
                <a:gd name="connsiteY19" fmla="*/ 266373 h 476250"/>
                <a:gd name="connsiteX20" fmla="*/ 218830 w 304800"/>
                <a:gd name="connsiteY20" fmla="*/ 273647 h 476250"/>
                <a:gd name="connsiteX21" fmla="*/ 220830 w 304800"/>
                <a:gd name="connsiteY21" fmla="*/ 279255 h 476250"/>
                <a:gd name="connsiteX22" fmla="*/ 218944 w 304800"/>
                <a:gd name="connsiteY22" fmla="*/ 281143 h 476250"/>
                <a:gd name="connsiteX23" fmla="*/ 218601 w 304800"/>
                <a:gd name="connsiteY23" fmla="*/ 285530 h 476250"/>
                <a:gd name="connsiteX24" fmla="*/ 214143 w 304800"/>
                <a:gd name="connsiteY24" fmla="*/ 284919 h 476250"/>
                <a:gd name="connsiteX25" fmla="*/ 214200 w 304800"/>
                <a:gd name="connsiteY25" fmla="*/ 288140 h 476250"/>
                <a:gd name="connsiteX26" fmla="*/ 209057 w 304800"/>
                <a:gd name="connsiteY26" fmla="*/ 283031 h 476250"/>
                <a:gd name="connsiteX27" fmla="*/ 209914 w 304800"/>
                <a:gd name="connsiteY27" fmla="*/ 287973 h 476250"/>
                <a:gd name="connsiteX28" fmla="*/ 214772 w 304800"/>
                <a:gd name="connsiteY28" fmla="*/ 290694 h 476250"/>
                <a:gd name="connsiteX29" fmla="*/ 215515 w 304800"/>
                <a:gd name="connsiteY29" fmla="*/ 295303 h 476250"/>
                <a:gd name="connsiteX30" fmla="*/ 215515 w 304800"/>
                <a:gd name="connsiteY30" fmla="*/ 295303 h 476250"/>
                <a:gd name="connsiteX31" fmla="*/ 217115 w 304800"/>
                <a:gd name="connsiteY31" fmla="*/ 293693 h 476250"/>
                <a:gd name="connsiteX32" fmla="*/ 218087 w 304800"/>
                <a:gd name="connsiteY32" fmla="*/ 296636 h 476250"/>
                <a:gd name="connsiteX33" fmla="*/ 218087 w 304800"/>
                <a:gd name="connsiteY33" fmla="*/ 296636 h 476250"/>
                <a:gd name="connsiteX34" fmla="*/ 219973 w 304800"/>
                <a:gd name="connsiteY34" fmla="*/ 302022 h 476250"/>
                <a:gd name="connsiteX35" fmla="*/ 217172 w 304800"/>
                <a:gd name="connsiteY35" fmla="*/ 309852 h 476250"/>
                <a:gd name="connsiteX36" fmla="*/ 218772 w 304800"/>
                <a:gd name="connsiteY36" fmla="*/ 313350 h 476250"/>
                <a:gd name="connsiteX37" fmla="*/ 214086 w 304800"/>
                <a:gd name="connsiteY37" fmla="*/ 310185 h 476250"/>
                <a:gd name="connsiteX38" fmla="*/ 206657 w 304800"/>
                <a:gd name="connsiteY38" fmla="*/ 314183 h 476250"/>
                <a:gd name="connsiteX39" fmla="*/ 207171 w 304800"/>
                <a:gd name="connsiteY39" fmla="*/ 314960 h 476250"/>
                <a:gd name="connsiteX40" fmla="*/ 207171 w 304800"/>
                <a:gd name="connsiteY40" fmla="*/ 314960 h 476250"/>
                <a:gd name="connsiteX41" fmla="*/ 208200 w 304800"/>
                <a:gd name="connsiteY41" fmla="*/ 317126 h 476250"/>
                <a:gd name="connsiteX42" fmla="*/ 204485 w 304800"/>
                <a:gd name="connsiteY42" fmla="*/ 317626 h 476250"/>
                <a:gd name="connsiteX43" fmla="*/ 204542 w 304800"/>
                <a:gd name="connsiteY43" fmla="*/ 324234 h 476250"/>
                <a:gd name="connsiteX44" fmla="*/ 200199 w 304800"/>
                <a:gd name="connsiteY44" fmla="*/ 324678 h 476250"/>
                <a:gd name="connsiteX45" fmla="*/ 202142 w 304800"/>
                <a:gd name="connsiteY45" fmla="*/ 329509 h 476250"/>
                <a:gd name="connsiteX46" fmla="*/ 200199 w 304800"/>
                <a:gd name="connsiteY46" fmla="*/ 332507 h 476250"/>
                <a:gd name="connsiteX47" fmla="*/ 195855 w 304800"/>
                <a:gd name="connsiteY47" fmla="*/ 330231 h 476250"/>
                <a:gd name="connsiteX48" fmla="*/ 195341 w 304800"/>
                <a:gd name="connsiteY48" fmla="*/ 332563 h 476250"/>
                <a:gd name="connsiteX49" fmla="*/ 192712 w 304800"/>
                <a:gd name="connsiteY49" fmla="*/ 330175 h 476250"/>
                <a:gd name="connsiteX50" fmla="*/ 193398 w 304800"/>
                <a:gd name="connsiteY50" fmla="*/ 333396 h 476250"/>
                <a:gd name="connsiteX51" fmla="*/ 195798 w 304800"/>
                <a:gd name="connsiteY51" fmla="*/ 333507 h 476250"/>
                <a:gd name="connsiteX52" fmla="*/ 201227 w 304800"/>
                <a:gd name="connsiteY52" fmla="*/ 339448 h 476250"/>
                <a:gd name="connsiteX53" fmla="*/ 204828 w 304800"/>
                <a:gd name="connsiteY53" fmla="*/ 339726 h 476250"/>
                <a:gd name="connsiteX54" fmla="*/ 207514 w 304800"/>
                <a:gd name="connsiteY54" fmla="*/ 342725 h 476250"/>
                <a:gd name="connsiteX55" fmla="*/ 204599 w 304800"/>
                <a:gd name="connsiteY55" fmla="*/ 348056 h 476250"/>
                <a:gd name="connsiteX56" fmla="*/ 206314 w 304800"/>
                <a:gd name="connsiteY56" fmla="*/ 353053 h 476250"/>
                <a:gd name="connsiteX57" fmla="*/ 205113 w 304800"/>
                <a:gd name="connsiteY57" fmla="*/ 360605 h 476250"/>
                <a:gd name="connsiteX58" fmla="*/ 202599 w 304800"/>
                <a:gd name="connsiteY58" fmla="*/ 361438 h 476250"/>
                <a:gd name="connsiteX59" fmla="*/ 205742 w 304800"/>
                <a:gd name="connsiteY59" fmla="*/ 366047 h 476250"/>
                <a:gd name="connsiteX60" fmla="*/ 209171 w 304800"/>
                <a:gd name="connsiteY60" fmla="*/ 367491 h 476250"/>
                <a:gd name="connsiteX61" fmla="*/ 210828 w 304800"/>
                <a:gd name="connsiteY61" fmla="*/ 363048 h 476250"/>
                <a:gd name="connsiteX62" fmla="*/ 219058 w 304800"/>
                <a:gd name="connsiteY62" fmla="*/ 366824 h 476250"/>
                <a:gd name="connsiteX63" fmla="*/ 222544 w 304800"/>
                <a:gd name="connsiteY63" fmla="*/ 365214 h 476250"/>
                <a:gd name="connsiteX64" fmla="*/ 223744 w 304800"/>
                <a:gd name="connsiteY64" fmla="*/ 368601 h 476250"/>
                <a:gd name="connsiteX65" fmla="*/ 227231 w 304800"/>
                <a:gd name="connsiteY65" fmla="*/ 369379 h 476250"/>
                <a:gd name="connsiteX66" fmla="*/ 230660 w 304800"/>
                <a:gd name="connsiteY66" fmla="*/ 372211 h 476250"/>
                <a:gd name="connsiteX67" fmla="*/ 233974 w 304800"/>
                <a:gd name="connsiteY67" fmla="*/ 372377 h 476250"/>
                <a:gd name="connsiteX68" fmla="*/ 236261 w 304800"/>
                <a:gd name="connsiteY68" fmla="*/ 370323 h 476250"/>
                <a:gd name="connsiteX69" fmla="*/ 238604 w 304800"/>
                <a:gd name="connsiteY69" fmla="*/ 372877 h 476250"/>
                <a:gd name="connsiteX70" fmla="*/ 238604 w 304800"/>
                <a:gd name="connsiteY70" fmla="*/ 372877 h 476250"/>
                <a:gd name="connsiteX71" fmla="*/ 240032 w 304800"/>
                <a:gd name="connsiteY71" fmla="*/ 376153 h 476250"/>
                <a:gd name="connsiteX72" fmla="*/ 240032 w 304800"/>
                <a:gd name="connsiteY72" fmla="*/ 376153 h 476250"/>
                <a:gd name="connsiteX73" fmla="*/ 245290 w 304800"/>
                <a:gd name="connsiteY73" fmla="*/ 380707 h 476250"/>
                <a:gd name="connsiteX74" fmla="*/ 244833 w 304800"/>
                <a:gd name="connsiteY74" fmla="*/ 383316 h 476250"/>
                <a:gd name="connsiteX75" fmla="*/ 247805 w 304800"/>
                <a:gd name="connsiteY75" fmla="*/ 386148 h 476250"/>
                <a:gd name="connsiteX76" fmla="*/ 246205 w 304800"/>
                <a:gd name="connsiteY76" fmla="*/ 389203 h 476250"/>
                <a:gd name="connsiteX77" fmla="*/ 245062 w 304800"/>
                <a:gd name="connsiteY77" fmla="*/ 395311 h 476250"/>
                <a:gd name="connsiteX78" fmla="*/ 246890 w 304800"/>
                <a:gd name="connsiteY78" fmla="*/ 397976 h 476250"/>
                <a:gd name="connsiteX79" fmla="*/ 242661 w 304800"/>
                <a:gd name="connsiteY79" fmla="*/ 403085 h 476250"/>
                <a:gd name="connsiteX80" fmla="*/ 246033 w 304800"/>
                <a:gd name="connsiteY80" fmla="*/ 402030 h 476250"/>
                <a:gd name="connsiteX81" fmla="*/ 246205 w 304800"/>
                <a:gd name="connsiteY81" fmla="*/ 404529 h 476250"/>
                <a:gd name="connsiteX82" fmla="*/ 243633 w 304800"/>
                <a:gd name="connsiteY82" fmla="*/ 404417 h 476250"/>
                <a:gd name="connsiteX83" fmla="*/ 237804 w 304800"/>
                <a:gd name="connsiteY83" fmla="*/ 409526 h 476250"/>
                <a:gd name="connsiteX84" fmla="*/ 245005 w 304800"/>
                <a:gd name="connsiteY84" fmla="*/ 418355 h 476250"/>
                <a:gd name="connsiteX85" fmla="*/ 242204 w 304800"/>
                <a:gd name="connsiteY85" fmla="*/ 424130 h 476250"/>
                <a:gd name="connsiteX86" fmla="*/ 239518 w 304800"/>
                <a:gd name="connsiteY86" fmla="*/ 422742 h 476250"/>
                <a:gd name="connsiteX87" fmla="*/ 239404 w 304800"/>
                <a:gd name="connsiteY87" fmla="*/ 426574 h 476250"/>
                <a:gd name="connsiteX88" fmla="*/ 234946 w 304800"/>
                <a:gd name="connsiteY88" fmla="*/ 425852 h 476250"/>
                <a:gd name="connsiteX89" fmla="*/ 233746 w 304800"/>
                <a:gd name="connsiteY89" fmla="*/ 429850 h 476250"/>
                <a:gd name="connsiteX90" fmla="*/ 228602 w 304800"/>
                <a:gd name="connsiteY90" fmla="*/ 428073 h 476250"/>
                <a:gd name="connsiteX91" fmla="*/ 228602 w 304800"/>
                <a:gd name="connsiteY91" fmla="*/ 432182 h 476250"/>
                <a:gd name="connsiteX92" fmla="*/ 221573 w 304800"/>
                <a:gd name="connsiteY92" fmla="*/ 427740 h 476250"/>
                <a:gd name="connsiteX93" fmla="*/ 220430 w 304800"/>
                <a:gd name="connsiteY93" fmla="*/ 430127 h 476250"/>
                <a:gd name="connsiteX94" fmla="*/ 217687 w 304800"/>
                <a:gd name="connsiteY94" fmla="*/ 429294 h 476250"/>
                <a:gd name="connsiteX95" fmla="*/ 216543 w 304800"/>
                <a:gd name="connsiteY95" fmla="*/ 425963 h 476250"/>
                <a:gd name="connsiteX96" fmla="*/ 214200 w 304800"/>
                <a:gd name="connsiteY96" fmla="*/ 427851 h 476250"/>
                <a:gd name="connsiteX97" fmla="*/ 211514 w 304800"/>
                <a:gd name="connsiteY97" fmla="*/ 426518 h 476250"/>
                <a:gd name="connsiteX98" fmla="*/ 205914 w 304800"/>
                <a:gd name="connsiteY98" fmla="*/ 426685 h 476250"/>
                <a:gd name="connsiteX99" fmla="*/ 204656 w 304800"/>
                <a:gd name="connsiteY99" fmla="*/ 427240 h 476250"/>
                <a:gd name="connsiteX100" fmla="*/ 199284 w 304800"/>
                <a:gd name="connsiteY100" fmla="*/ 432293 h 476250"/>
                <a:gd name="connsiteX101" fmla="*/ 201627 w 304800"/>
                <a:gd name="connsiteY101" fmla="*/ 437402 h 476250"/>
                <a:gd name="connsiteX102" fmla="*/ 203399 w 304800"/>
                <a:gd name="connsiteY102" fmla="*/ 445231 h 476250"/>
                <a:gd name="connsiteX103" fmla="*/ 201627 w 304800"/>
                <a:gd name="connsiteY103" fmla="*/ 444787 h 476250"/>
                <a:gd name="connsiteX104" fmla="*/ 199856 w 304800"/>
                <a:gd name="connsiteY104" fmla="*/ 450784 h 476250"/>
                <a:gd name="connsiteX105" fmla="*/ 202142 w 304800"/>
                <a:gd name="connsiteY105" fmla="*/ 455948 h 476250"/>
                <a:gd name="connsiteX106" fmla="*/ 204428 w 304800"/>
                <a:gd name="connsiteY106" fmla="*/ 456004 h 476250"/>
                <a:gd name="connsiteX107" fmla="*/ 203799 w 304800"/>
                <a:gd name="connsiteY107" fmla="*/ 459447 h 476250"/>
                <a:gd name="connsiteX108" fmla="*/ 205685 w 304800"/>
                <a:gd name="connsiteY108" fmla="*/ 463445 h 476250"/>
                <a:gd name="connsiteX109" fmla="*/ 205456 w 304800"/>
                <a:gd name="connsiteY109" fmla="*/ 469275 h 476250"/>
                <a:gd name="connsiteX110" fmla="*/ 202770 w 304800"/>
                <a:gd name="connsiteY110" fmla="*/ 475328 h 476250"/>
                <a:gd name="connsiteX111" fmla="*/ 197512 w 304800"/>
                <a:gd name="connsiteY111" fmla="*/ 479270 h 476250"/>
                <a:gd name="connsiteX112" fmla="*/ 193112 w 304800"/>
                <a:gd name="connsiteY112" fmla="*/ 479548 h 476250"/>
                <a:gd name="connsiteX113" fmla="*/ 192655 w 304800"/>
                <a:gd name="connsiteY113" fmla="*/ 483546 h 476250"/>
                <a:gd name="connsiteX114" fmla="*/ 188597 w 304800"/>
                <a:gd name="connsiteY114" fmla="*/ 480492 h 476250"/>
                <a:gd name="connsiteX115" fmla="*/ 181339 w 304800"/>
                <a:gd name="connsiteY115" fmla="*/ 469886 h 476250"/>
                <a:gd name="connsiteX116" fmla="*/ 180996 w 304800"/>
                <a:gd name="connsiteY116" fmla="*/ 464111 h 476250"/>
                <a:gd name="connsiteX117" fmla="*/ 177167 w 304800"/>
                <a:gd name="connsiteY117" fmla="*/ 464056 h 476250"/>
                <a:gd name="connsiteX118" fmla="*/ 174995 w 304800"/>
                <a:gd name="connsiteY118" fmla="*/ 460890 h 476250"/>
                <a:gd name="connsiteX119" fmla="*/ 170995 w 304800"/>
                <a:gd name="connsiteY119" fmla="*/ 465944 h 476250"/>
                <a:gd name="connsiteX120" fmla="*/ 169452 w 304800"/>
                <a:gd name="connsiteY120" fmla="*/ 469553 h 476250"/>
                <a:gd name="connsiteX121" fmla="*/ 166651 w 304800"/>
                <a:gd name="connsiteY121" fmla="*/ 462723 h 476250"/>
                <a:gd name="connsiteX122" fmla="*/ 165737 w 304800"/>
                <a:gd name="connsiteY122" fmla="*/ 459780 h 476250"/>
                <a:gd name="connsiteX123" fmla="*/ 165565 w 304800"/>
                <a:gd name="connsiteY123" fmla="*/ 459558 h 476250"/>
                <a:gd name="connsiteX124" fmla="*/ 165737 w 304800"/>
                <a:gd name="connsiteY124" fmla="*/ 459447 h 476250"/>
                <a:gd name="connsiteX125" fmla="*/ 165794 w 304800"/>
                <a:gd name="connsiteY125" fmla="*/ 458947 h 476250"/>
                <a:gd name="connsiteX126" fmla="*/ 165394 w 304800"/>
                <a:gd name="connsiteY126" fmla="*/ 458558 h 476250"/>
                <a:gd name="connsiteX127" fmla="*/ 165622 w 304800"/>
                <a:gd name="connsiteY127" fmla="*/ 457947 h 476250"/>
                <a:gd name="connsiteX128" fmla="*/ 166251 w 304800"/>
                <a:gd name="connsiteY128" fmla="*/ 452672 h 476250"/>
                <a:gd name="connsiteX129" fmla="*/ 163336 w 304800"/>
                <a:gd name="connsiteY129" fmla="*/ 454005 h 476250"/>
                <a:gd name="connsiteX130" fmla="*/ 161108 w 304800"/>
                <a:gd name="connsiteY130" fmla="*/ 454505 h 476250"/>
                <a:gd name="connsiteX131" fmla="*/ 160536 w 304800"/>
                <a:gd name="connsiteY131" fmla="*/ 451617 h 476250"/>
                <a:gd name="connsiteX132" fmla="*/ 149677 w 304800"/>
                <a:gd name="connsiteY132" fmla="*/ 448396 h 476250"/>
                <a:gd name="connsiteX133" fmla="*/ 146763 w 304800"/>
                <a:gd name="connsiteY133" fmla="*/ 449229 h 476250"/>
                <a:gd name="connsiteX134" fmla="*/ 144762 w 304800"/>
                <a:gd name="connsiteY134" fmla="*/ 454893 h 476250"/>
                <a:gd name="connsiteX135" fmla="*/ 141905 w 304800"/>
                <a:gd name="connsiteY135" fmla="*/ 445231 h 476250"/>
                <a:gd name="connsiteX136" fmla="*/ 140419 w 304800"/>
                <a:gd name="connsiteY136" fmla="*/ 446397 h 476250"/>
                <a:gd name="connsiteX137" fmla="*/ 136876 w 304800"/>
                <a:gd name="connsiteY137" fmla="*/ 442066 h 476250"/>
                <a:gd name="connsiteX138" fmla="*/ 136590 w 304800"/>
                <a:gd name="connsiteY138" fmla="*/ 438457 h 476250"/>
                <a:gd name="connsiteX139" fmla="*/ 132361 w 304800"/>
                <a:gd name="connsiteY139" fmla="*/ 436624 h 476250"/>
                <a:gd name="connsiteX140" fmla="*/ 133218 w 304800"/>
                <a:gd name="connsiteY140" fmla="*/ 434014 h 476250"/>
                <a:gd name="connsiteX141" fmla="*/ 130246 w 304800"/>
                <a:gd name="connsiteY141" fmla="*/ 431127 h 476250"/>
                <a:gd name="connsiteX142" fmla="*/ 133332 w 304800"/>
                <a:gd name="connsiteY142" fmla="*/ 428017 h 476250"/>
                <a:gd name="connsiteX143" fmla="*/ 134875 w 304800"/>
                <a:gd name="connsiteY143" fmla="*/ 431127 h 476250"/>
                <a:gd name="connsiteX144" fmla="*/ 136590 w 304800"/>
                <a:gd name="connsiteY144" fmla="*/ 428128 h 476250"/>
                <a:gd name="connsiteX145" fmla="*/ 131332 w 304800"/>
                <a:gd name="connsiteY145" fmla="*/ 427184 h 476250"/>
                <a:gd name="connsiteX146" fmla="*/ 128074 w 304800"/>
                <a:gd name="connsiteY146" fmla="*/ 425296 h 476250"/>
                <a:gd name="connsiteX147" fmla="*/ 121445 w 304800"/>
                <a:gd name="connsiteY147" fmla="*/ 429183 h 476250"/>
                <a:gd name="connsiteX148" fmla="*/ 110872 w 304800"/>
                <a:gd name="connsiteY148" fmla="*/ 427851 h 476250"/>
                <a:gd name="connsiteX149" fmla="*/ 108586 w 304800"/>
                <a:gd name="connsiteY149" fmla="*/ 422797 h 476250"/>
                <a:gd name="connsiteX150" fmla="*/ 106243 w 304800"/>
                <a:gd name="connsiteY150" fmla="*/ 420965 h 476250"/>
                <a:gd name="connsiteX151" fmla="*/ 105957 w 304800"/>
                <a:gd name="connsiteY151" fmla="*/ 417356 h 476250"/>
                <a:gd name="connsiteX152" fmla="*/ 104071 w 304800"/>
                <a:gd name="connsiteY152" fmla="*/ 416967 h 476250"/>
                <a:gd name="connsiteX153" fmla="*/ 101499 w 304800"/>
                <a:gd name="connsiteY153" fmla="*/ 420354 h 476250"/>
                <a:gd name="connsiteX154" fmla="*/ 100585 w 304800"/>
                <a:gd name="connsiteY154" fmla="*/ 414468 h 476250"/>
                <a:gd name="connsiteX155" fmla="*/ 103043 w 304800"/>
                <a:gd name="connsiteY155" fmla="*/ 412969 h 476250"/>
                <a:gd name="connsiteX156" fmla="*/ 98642 w 304800"/>
                <a:gd name="connsiteY156" fmla="*/ 410859 h 476250"/>
                <a:gd name="connsiteX157" fmla="*/ 96299 w 304800"/>
                <a:gd name="connsiteY157" fmla="*/ 403307 h 476250"/>
                <a:gd name="connsiteX158" fmla="*/ 98070 w 304800"/>
                <a:gd name="connsiteY158" fmla="*/ 392756 h 476250"/>
                <a:gd name="connsiteX159" fmla="*/ 103843 w 304800"/>
                <a:gd name="connsiteY159" fmla="*/ 388092 h 476250"/>
                <a:gd name="connsiteX160" fmla="*/ 106129 w 304800"/>
                <a:gd name="connsiteY160" fmla="*/ 384705 h 476250"/>
                <a:gd name="connsiteX161" fmla="*/ 111730 w 304800"/>
                <a:gd name="connsiteY161" fmla="*/ 385038 h 476250"/>
                <a:gd name="connsiteX162" fmla="*/ 113958 w 304800"/>
                <a:gd name="connsiteY162" fmla="*/ 379707 h 476250"/>
                <a:gd name="connsiteX163" fmla="*/ 110586 w 304800"/>
                <a:gd name="connsiteY163" fmla="*/ 372155 h 476250"/>
                <a:gd name="connsiteX164" fmla="*/ 108872 w 304800"/>
                <a:gd name="connsiteY164" fmla="*/ 370933 h 476250"/>
                <a:gd name="connsiteX165" fmla="*/ 108815 w 304800"/>
                <a:gd name="connsiteY165" fmla="*/ 365825 h 476250"/>
                <a:gd name="connsiteX166" fmla="*/ 110358 w 304800"/>
                <a:gd name="connsiteY166" fmla="*/ 362937 h 476250"/>
                <a:gd name="connsiteX167" fmla="*/ 108415 w 304800"/>
                <a:gd name="connsiteY167" fmla="*/ 359661 h 476250"/>
                <a:gd name="connsiteX168" fmla="*/ 105671 w 304800"/>
                <a:gd name="connsiteY168" fmla="*/ 358662 h 476250"/>
                <a:gd name="connsiteX169" fmla="*/ 103386 w 304800"/>
                <a:gd name="connsiteY169" fmla="*/ 354108 h 476250"/>
                <a:gd name="connsiteX170" fmla="*/ 103100 w 304800"/>
                <a:gd name="connsiteY170" fmla="*/ 347112 h 476250"/>
                <a:gd name="connsiteX171" fmla="*/ 99842 w 304800"/>
                <a:gd name="connsiteY171" fmla="*/ 345668 h 476250"/>
                <a:gd name="connsiteX172" fmla="*/ 99785 w 304800"/>
                <a:gd name="connsiteY172" fmla="*/ 339504 h 476250"/>
                <a:gd name="connsiteX173" fmla="*/ 96070 w 304800"/>
                <a:gd name="connsiteY173" fmla="*/ 334951 h 476250"/>
                <a:gd name="connsiteX174" fmla="*/ 92298 w 304800"/>
                <a:gd name="connsiteY174" fmla="*/ 336505 h 476250"/>
                <a:gd name="connsiteX175" fmla="*/ 89555 w 304800"/>
                <a:gd name="connsiteY175" fmla="*/ 332952 h 476250"/>
                <a:gd name="connsiteX176" fmla="*/ 91784 w 304800"/>
                <a:gd name="connsiteY176" fmla="*/ 331786 h 476250"/>
                <a:gd name="connsiteX177" fmla="*/ 90412 w 304800"/>
                <a:gd name="connsiteY177" fmla="*/ 327232 h 476250"/>
                <a:gd name="connsiteX178" fmla="*/ 86583 w 304800"/>
                <a:gd name="connsiteY178" fmla="*/ 323956 h 476250"/>
                <a:gd name="connsiteX179" fmla="*/ 87098 w 304800"/>
                <a:gd name="connsiteY179" fmla="*/ 320069 h 476250"/>
                <a:gd name="connsiteX180" fmla="*/ 84811 w 304800"/>
                <a:gd name="connsiteY180" fmla="*/ 315904 h 476250"/>
                <a:gd name="connsiteX181" fmla="*/ 86412 w 304800"/>
                <a:gd name="connsiteY181" fmla="*/ 312461 h 476250"/>
                <a:gd name="connsiteX182" fmla="*/ 91441 w 304800"/>
                <a:gd name="connsiteY182" fmla="*/ 311406 h 476250"/>
                <a:gd name="connsiteX183" fmla="*/ 91727 w 304800"/>
                <a:gd name="connsiteY183" fmla="*/ 309907 h 476250"/>
                <a:gd name="connsiteX184" fmla="*/ 95842 w 304800"/>
                <a:gd name="connsiteY184" fmla="*/ 311018 h 476250"/>
                <a:gd name="connsiteX185" fmla="*/ 97785 w 304800"/>
                <a:gd name="connsiteY185" fmla="*/ 308519 h 476250"/>
                <a:gd name="connsiteX186" fmla="*/ 97213 w 304800"/>
                <a:gd name="connsiteY186" fmla="*/ 304299 h 476250"/>
                <a:gd name="connsiteX187" fmla="*/ 94299 w 304800"/>
                <a:gd name="connsiteY187" fmla="*/ 302022 h 476250"/>
                <a:gd name="connsiteX188" fmla="*/ 92127 w 304800"/>
                <a:gd name="connsiteY188" fmla="*/ 296580 h 476250"/>
                <a:gd name="connsiteX189" fmla="*/ 88869 w 304800"/>
                <a:gd name="connsiteY189" fmla="*/ 293415 h 476250"/>
                <a:gd name="connsiteX190" fmla="*/ 82754 w 304800"/>
                <a:gd name="connsiteY190" fmla="*/ 293693 h 476250"/>
                <a:gd name="connsiteX191" fmla="*/ 83383 w 304800"/>
                <a:gd name="connsiteY191" fmla="*/ 287918 h 476250"/>
                <a:gd name="connsiteX192" fmla="*/ 81497 w 304800"/>
                <a:gd name="connsiteY192" fmla="*/ 281810 h 476250"/>
                <a:gd name="connsiteX193" fmla="*/ 78125 w 304800"/>
                <a:gd name="connsiteY193" fmla="*/ 281643 h 476250"/>
                <a:gd name="connsiteX194" fmla="*/ 71667 w 304800"/>
                <a:gd name="connsiteY194" fmla="*/ 278533 h 476250"/>
                <a:gd name="connsiteX195" fmla="*/ 69838 w 304800"/>
                <a:gd name="connsiteY195" fmla="*/ 280366 h 476250"/>
                <a:gd name="connsiteX196" fmla="*/ 66581 w 304800"/>
                <a:gd name="connsiteY196" fmla="*/ 277090 h 476250"/>
                <a:gd name="connsiteX197" fmla="*/ 61951 w 304800"/>
                <a:gd name="connsiteY197" fmla="*/ 276534 h 476250"/>
                <a:gd name="connsiteX198" fmla="*/ 61894 w 304800"/>
                <a:gd name="connsiteY198" fmla="*/ 272203 h 476250"/>
                <a:gd name="connsiteX199" fmla="*/ 58237 w 304800"/>
                <a:gd name="connsiteY199" fmla="*/ 269815 h 476250"/>
                <a:gd name="connsiteX200" fmla="*/ 55779 w 304800"/>
                <a:gd name="connsiteY200" fmla="*/ 262708 h 476250"/>
                <a:gd name="connsiteX201" fmla="*/ 53607 w 304800"/>
                <a:gd name="connsiteY201" fmla="*/ 261097 h 476250"/>
                <a:gd name="connsiteX202" fmla="*/ 52807 w 304800"/>
                <a:gd name="connsiteY202" fmla="*/ 256544 h 476250"/>
                <a:gd name="connsiteX203" fmla="*/ 45435 w 304800"/>
                <a:gd name="connsiteY203" fmla="*/ 252490 h 476250"/>
                <a:gd name="connsiteX204" fmla="*/ 39948 w 304800"/>
                <a:gd name="connsiteY204" fmla="*/ 256932 h 476250"/>
                <a:gd name="connsiteX205" fmla="*/ 32576 w 304800"/>
                <a:gd name="connsiteY205" fmla="*/ 257710 h 476250"/>
                <a:gd name="connsiteX206" fmla="*/ 29090 w 304800"/>
                <a:gd name="connsiteY206" fmla="*/ 252934 h 476250"/>
                <a:gd name="connsiteX207" fmla="*/ 31318 w 304800"/>
                <a:gd name="connsiteY207" fmla="*/ 246438 h 476250"/>
                <a:gd name="connsiteX208" fmla="*/ 33776 w 304800"/>
                <a:gd name="connsiteY208" fmla="*/ 247382 h 476250"/>
                <a:gd name="connsiteX209" fmla="*/ 35891 w 304800"/>
                <a:gd name="connsiteY209" fmla="*/ 244216 h 476250"/>
                <a:gd name="connsiteX210" fmla="*/ 39605 w 304800"/>
                <a:gd name="connsiteY210" fmla="*/ 242828 h 476250"/>
                <a:gd name="connsiteX211" fmla="*/ 34805 w 304800"/>
                <a:gd name="connsiteY211" fmla="*/ 238386 h 476250"/>
                <a:gd name="connsiteX212" fmla="*/ 36462 w 304800"/>
                <a:gd name="connsiteY212" fmla="*/ 233666 h 476250"/>
                <a:gd name="connsiteX213" fmla="*/ 21717 w 304800"/>
                <a:gd name="connsiteY213" fmla="*/ 230556 h 476250"/>
                <a:gd name="connsiteX214" fmla="*/ 19717 w 304800"/>
                <a:gd name="connsiteY214" fmla="*/ 232111 h 476250"/>
                <a:gd name="connsiteX215" fmla="*/ 15031 w 304800"/>
                <a:gd name="connsiteY215" fmla="*/ 231722 h 476250"/>
                <a:gd name="connsiteX216" fmla="*/ 14002 w 304800"/>
                <a:gd name="connsiteY216" fmla="*/ 229279 h 476250"/>
                <a:gd name="connsiteX217" fmla="*/ 7258 w 304800"/>
                <a:gd name="connsiteY217" fmla="*/ 232500 h 476250"/>
                <a:gd name="connsiteX218" fmla="*/ 1086 w 304800"/>
                <a:gd name="connsiteY218" fmla="*/ 232944 h 476250"/>
                <a:gd name="connsiteX219" fmla="*/ 0 w 304800"/>
                <a:gd name="connsiteY219" fmla="*/ 231334 h 476250"/>
                <a:gd name="connsiteX220" fmla="*/ 3315 w 304800"/>
                <a:gd name="connsiteY220" fmla="*/ 228946 h 476250"/>
                <a:gd name="connsiteX221" fmla="*/ 11202 w 304800"/>
                <a:gd name="connsiteY221" fmla="*/ 227058 h 476250"/>
                <a:gd name="connsiteX222" fmla="*/ 12287 w 304800"/>
                <a:gd name="connsiteY222" fmla="*/ 221561 h 476250"/>
                <a:gd name="connsiteX223" fmla="*/ 13602 w 304800"/>
                <a:gd name="connsiteY223" fmla="*/ 221116 h 476250"/>
                <a:gd name="connsiteX224" fmla="*/ 31204 w 304800"/>
                <a:gd name="connsiteY224" fmla="*/ 220283 h 476250"/>
                <a:gd name="connsiteX225" fmla="*/ 48064 w 304800"/>
                <a:gd name="connsiteY225" fmla="*/ 218340 h 476250"/>
                <a:gd name="connsiteX226" fmla="*/ 53779 w 304800"/>
                <a:gd name="connsiteY226" fmla="*/ 215119 h 476250"/>
                <a:gd name="connsiteX227" fmla="*/ 68752 w 304800"/>
                <a:gd name="connsiteY227" fmla="*/ 213453 h 476250"/>
                <a:gd name="connsiteX228" fmla="*/ 76467 w 304800"/>
                <a:gd name="connsiteY228" fmla="*/ 207234 h 476250"/>
                <a:gd name="connsiteX229" fmla="*/ 83554 w 304800"/>
                <a:gd name="connsiteY229" fmla="*/ 204458 h 476250"/>
                <a:gd name="connsiteX230" fmla="*/ 86755 w 304800"/>
                <a:gd name="connsiteY230" fmla="*/ 202181 h 476250"/>
                <a:gd name="connsiteX231" fmla="*/ 95384 w 304800"/>
                <a:gd name="connsiteY231" fmla="*/ 199238 h 476250"/>
                <a:gd name="connsiteX232" fmla="*/ 103614 w 304800"/>
                <a:gd name="connsiteY232" fmla="*/ 198294 h 476250"/>
                <a:gd name="connsiteX233" fmla="*/ 109501 w 304800"/>
                <a:gd name="connsiteY233" fmla="*/ 200071 h 476250"/>
                <a:gd name="connsiteX234" fmla="*/ 121731 w 304800"/>
                <a:gd name="connsiteY234" fmla="*/ 199571 h 476250"/>
                <a:gd name="connsiteX235" fmla="*/ 123331 w 304800"/>
                <a:gd name="connsiteY235" fmla="*/ 196850 h 476250"/>
                <a:gd name="connsiteX236" fmla="*/ 123902 w 304800"/>
                <a:gd name="connsiteY236" fmla="*/ 190353 h 476250"/>
                <a:gd name="connsiteX237" fmla="*/ 128989 w 304800"/>
                <a:gd name="connsiteY237" fmla="*/ 191075 h 476250"/>
                <a:gd name="connsiteX238" fmla="*/ 136761 w 304800"/>
                <a:gd name="connsiteY238" fmla="*/ 187799 h 476250"/>
                <a:gd name="connsiteX239" fmla="*/ 140762 w 304800"/>
                <a:gd name="connsiteY239" fmla="*/ 180469 h 476250"/>
                <a:gd name="connsiteX240" fmla="*/ 140362 w 304800"/>
                <a:gd name="connsiteY240" fmla="*/ 171307 h 476250"/>
                <a:gd name="connsiteX241" fmla="*/ 144134 w 304800"/>
                <a:gd name="connsiteY241" fmla="*/ 163755 h 476250"/>
                <a:gd name="connsiteX242" fmla="*/ 138590 w 304800"/>
                <a:gd name="connsiteY242" fmla="*/ 154259 h 476250"/>
                <a:gd name="connsiteX243" fmla="*/ 137390 w 304800"/>
                <a:gd name="connsiteY243" fmla="*/ 149928 h 476250"/>
                <a:gd name="connsiteX244" fmla="*/ 138076 w 304800"/>
                <a:gd name="connsiteY244" fmla="*/ 142210 h 476250"/>
                <a:gd name="connsiteX245" fmla="*/ 140648 w 304800"/>
                <a:gd name="connsiteY245" fmla="*/ 138267 h 476250"/>
                <a:gd name="connsiteX246" fmla="*/ 144305 w 304800"/>
                <a:gd name="connsiteY246" fmla="*/ 135824 h 476250"/>
                <a:gd name="connsiteX247" fmla="*/ 146534 w 304800"/>
                <a:gd name="connsiteY247" fmla="*/ 129271 h 476250"/>
                <a:gd name="connsiteX248" fmla="*/ 142362 w 304800"/>
                <a:gd name="connsiteY248" fmla="*/ 120942 h 476250"/>
                <a:gd name="connsiteX249" fmla="*/ 143677 w 304800"/>
                <a:gd name="connsiteY249" fmla="*/ 118499 h 476250"/>
                <a:gd name="connsiteX250" fmla="*/ 142934 w 304800"/>
                <a:gd name="connsiteY250" fmla="*/ 113168 h 476250"/>
                <a:gd name="connsiteX251" fmla="*/ 145105 w 304800"/>
                <a:gd name="connsiteY251" fmla="*/ 111835 h 476250"/>
                <a:gd name="connsiteX252" fmla="*/ 143791 w 304800"/>
                <a:gd name="connsiteY252" fmla="*/ 108004 h 476250"/>
                <a:gd name="connsiteX253" fmla="*/ 146306 w 304800"/>
                <a:gd name="connsiteY253" fmla="*/ 101007 h 476250"/>
                <a:gd name="connsiteX254" fmla="*/ 145620 w 304800"/>
                <a:gd name="connsiteY254" fmla="*/ 96898 h 476250"/>
                <a:gd name="connsiteX255" fmla="*/ 147277 w 304800"/>
                <a:gd name="connsiteY255" fmla="*/ 94122 h 476250"/>
                <a:gd name="connsiteX256" fmla="*/ 145277 w 304800"/>
                <a:gd name="connsiteY256" fmla="*/ 88347 h 476250"/>
                <a:gd name="connsiteX257" fmla="*/ 149163 w 304800"/>
                <a:gd name="connsiteY257" fmla="*/ 81850 h 476250"/>
                <a:gd name="connsiteX258" fmla="*/ 148363 w 304800"/>
                <a:gd name="connsiteY258" fmla="*/ 79406 h 476250"/>
                <a:gd name="connsiteX259" fmla="*/ 150420 w 304800"/>
                <a:gd name="connsiteY259" fmla="*/ 76963 h 476250"/>
                <a:gd name="connsiteX260" fmla="*/ 150535 w 304800"/>
                <a:gd name="connsiteY260" fmla="*/ 70577 h 476250"/>
                <a:gd name="connsiteX261" fmla="*/ 158250 w 304800"/>
                <a:gd name="connsiteY261" fmla="*/ 62692 h 476250"/>
                <a:gd name="connsiteX262" fmla="*/ 156250 w 304800"/>
                <a:gd name="connsiteY262" fmla="*/ 56529 h 476250"/>
                <a:gd name="connsiteX263" fmla="*/ 160936 w 304800"/>
                <a:gd name="connsiteY263" fmla="*/ 51198 h 476250"/>
                <a:gd name="connsiteX264" fmla="*/ 164594 w 304800"/>
                <a:gd name="connsiteY264" fmla="*/ 49421 h 476250"/>
                <a:gd name="connsiteX265" fmla="*/ 167051 w 304800"/>
                <a:gd name="connsiteY265" fmla="*/ 44923 h 476250"/>
                <a:gd name="connsiteX266" fmla="*/ 166194 w 304800"/>
                <a:gd name="connsiteY266" fmla="*/ 42535 h 476250"/>
                <a:gd name="connsiteX267" fmla="*/ 167908 w 304800"/>
                <a:gd name="connsiteY267" fmla="*/ 35539 h 476250"/>
                <a:gd name="connsiteX268" fmla="*/ 172480 w 304800"/>
                <a:gd name="connsiteY268" fmla="*/ 27376 h 476250"/>
                <a:gd name="connsiteX269" fmla="*/ 174766 w 304800"/>
                <a:gd name="connsiteY269" fmla="*/ 26154 h 476250"/>
                <a:gd name="connsiteX270" fmla="*/ 176824 w 304800"/>
                <a:gd name="connsiteY270" fmla="*/ 28597 h 476250"/>
                <a:gd name="connsiteX271" fmla="*/ 182253 w 304800"/>
                <a:gd name="connsiteY271" fmla="*/ 29986 h 476250"/>
                <a:gd name="connsiteX272" fmla="*/ 185397 w 304800"/>
                <a:gd name="connsiteY272" fmla="*/ 28209 h 476250"/>
                <a:gd name="connsiteX273" fmla="*/ 186368 w 304800"/>
                <a:gd name="connsiteY273" fmla="*/ 25599 h 476250"/>
                <a:gd name="connsiteX274" fmla="*/ 184939 w 304800"/>
                <a:gd name="connsiteY274" fmla="*/ 14326 h 476250"/>
                <a:gd name="connsiteX275" fmla="*/ 196312 w 304800"/>
                <a:gd name="connsiteY275" fmla="*/ 10773 h 476250"/>
                <a:gd name="connsiteX276" fmla="*/ 206428 w 304800"/>
                <a:gd name="connsiteY276" fmla="*/ 13105 h 476250"/>
                <a:gd name="connsiteX277" fmla="*/ 207685 w 304800"/>
                <a:gd name="connsiteY277" fmla="*/ 8774 h 476250"/>
                <a:gd name="connsiteX278" fmla="*/ 210543 w 304800"/>
                <a:gd name="connsiteY278" fmla="*/ 7108 h 476250"/>
                <a:gd name="connsiteX279" fmla="*/ 214829 w 304800"/>
                <a:gd name="connsiteY279" fmla="*/ 722 h 476250"/>
                <a:gd name="connsiteX280" fmla="*/ 218658 w 304800"/>
                <a:gd name="connsiteY280" fmla="*/ 2832 h 476250"/>
                <a:gd name="connsiteX281" fmla="*/ 222373 w 304800"/>
                <a:gd name="connsiteY281" fmla="*/ 2887 h 476250"/>
                <a:gd name="connsiteX282" fmla="*/ 228660 w 304800"/>
                <a:gd name="connsiteY282" fmla="*/ 0 h 476250"/>
                <a:gd name="connsiteX283" fmla="*/ 231460 w 304800"/>
                <a:gd name="connsiteY283" fmla="*/ 1166 h 476250"/>
                <a:gd name="connsiteX284" fmla="*/ 233803 w 304800"/>
                <a:gd name="connsiteY284" fmla="*/ 7552 h 476250"/>
                <a:gd name="connsiteX285" fmla="*/ 233746 w 304800"/>
                <a:gd name="connsiteY285" fmla="*/ 12494 h 476250"/>
                <a:gd name="connsiteX286" fmla="*/ 232317 w 304800"/>
                <a:gd name="connsiteY286" fmla="*/ 16825 h 476250"/>
                <a:gd name="connsiteX287" fmla="*/ 232774 w 304800"/>
                <a:gd name="connsiteY287" fmla="*/ 20046 h 476250"/>
                <a:gd name="connsiteX288" fmla="*/ 235518 w 304800"/>
                <a:gd name="connsiteY288" fmla="*/ 22489 h 476250"/>
                <a:gd name="connsiteX289" fmla="*/ 238661 w 304800"/>
                <a:gd name="connsiteY289" fmla="*/ 32818 h 476250"/>
                <a:gd name="connsiteX290" fmla="*/ 240490 w 304800"/>
                <a:gd name="connsiteY290" fmla="*/ 34761 h 476250"/>
                <a:gd name="connsiteX291" fmla="*/ 245576 w 304800"/>
                <a:gd name="connsiteY291" fmla="*/ 36538 h 476250"/>
                <a:gd name="connsiteX292" fmla="*/ 248719 w 304800"/>
                <a:gd name="connsiteY292" fmla="*/ 39148 h 476250"/>
                <a:gd name="connsiteX293" fmla="*/ 249119 w 304800"/>
                <a:gd name="connsiteY293" fmla="*/ 42535 h 476250"/>
                <a:gd name="connsiteX294" fmla="*/ 247462 w 304800"/>
                <a:gd name="connsiteY294" fmla="*/ 52697 h 476250"/>
                <a:gd name="connsiteX295" fmla="*/ 236661 w 304800"/>
                <a:gd name="connsiteY295" fmla="*/ 63858 h 476250"/>
                <a:gd name="connsiteX296" fmla="*/ 229117 w 304800"/>
                <a:gd name="connsiteY296" fmla="*/ 75630 h 476250"/>
                <a:gd name="connsiteX297" fmla="*/ 224773 w 304800"/>
                <a:gd name="connsiteY297" fmla="*/ 79184 h 476250"/>
                <a:gd name="connsiteX298" fmla="*/ 220430 w 304800"/>
                <a:gd name="connsiteY298" fmla="*/ 93122 h 476250"/>
                <a:gd name="connsiteX299" fmla="*/ 219058 w 304800"/>
                <a:gd name="connsiteY299" fmla="*/ 108615 h 476250"/>
                <a:gd name="connsiteX300" fmla="*/ 214601 w 304800"/>
                <a:gd name="connsiteY300" fmla="*/ 118221 h 476250"/>
                <a:gd name="connsiteX301" fmla="*/ 203685 w 304800"/>
                <a:gd name="connsiteY301" fmla="*/ 126550 h 476250"/>
                <a:gd name="connsiteX302" fmla="*/ 210486 w 304800"/>
                <a:gd name="connsiteY302" fmla="*/ 133158 h 476250"/>
                <a:gd name="connsiteX303" fmla="*/ 217172 w 304800"/>
                <a:gd name="connsiteY303" fmla="*/ 136823 h 476250"/>
                <a:gd name="connsiteX304" fmla="*/ 219687 w 304800"/>
                <a:gd name="connsiteY304" fmla="*/ 137212 h 476250"/>
                <a:gd name="connsiteX305" fmla="*/ 227402 w 304800"/>
                <a:gd name="connsiteY305" fmla="*/ 140933 h 476250"/>
                <a:gd name="connsiteX306" fmla="*/ 231231 w 304800"/>
                <a:gd name="connsiteY306" fmla="*/ 143987 h 476250"/>
                <a:gd name="connsiteX307" fmla="*/ 238604 w 304800"/>
                <a:gd name="connsiteY307" fmla="*/ 145819 h 476250"/>
                <a:gd name="connsiteX308" fmla="*/ 246376 w 304800"/>
                <a:gd name="connsiteY308" fmla="*/ 148651 h 476250"/>
                <a:gd name="connsiteX309" fmla="*/ 252663 w 304800"/>
                <a:gd name="connsiteY309" fmla="*/ 150039 h 476250"/>
                <a:gd name="connsiteX310" fmla="*/ 256492 w 304800"/>
                <a:gd name="connsiteY310" fmla="*/ 149762 h 476250"/>
                <a:gd name="connsiteX311" fmla="*/ 258321 w 304800"/>
                <a:gd name="connsiteY311" fmla="*/ 147874 h 476250"/>
                <a:gd name="connsiteX312" fmla="*/ 262778 w 304800"/>
                <a:gd name="connsiteY312" fmla="*/ 148429 h 476250"/>
                <a:gd name="connsiteX313" fmla="*/ 264607 w 304800"/>
                <a:gd name="connsiteY313" fmla="*/ 145264 h 476250"/>
                <a:gd name="connsiteX314" fmla="*/ 269408 w 304800"/>
                <a:gd name="connsiteY314" fmla="*/ 146097 h 476250"/>
                <a:gd name="connsiteX315" fmla="*/ 274037 w 304800"/>
                <a:gd name="connsiteY315" fmla="*/ 151094 h 476250"/>
                <a:gd name="connsiteX316" fmla="*/ 282495 w 304800"/>
                <a:gd name="connsiteY316" fmla="*/ 154037 h 476250"/>
                <a:gd name="connsiteX317" fmla="*/ 288268 w 304800"/>
                <a:gd name="connsiteY317" fmla="*/ 162478 h 476250"/>
                <a:gd name="connsiteX318" fmla="*/ 292611 w 304800"/>
                <a:gd name="connsiteY318" fmla="*/ 164754 h 476250"/>
                <a:gd name="connsiteX319" fmla="*/ 289925 w 304800"/>
                <a:gd name="connsiteY319" fmla="*/ 170363 h 476250"/>
                <a:gd name="connsiteX320" fmla="*/ 293354 w 304800"/>
                <a:gd name="connsiteY320" fmla="*/ 172084 h 476250"/>
                <a:gd name="connsiteX321" fmla="*/ 297412 w 304800"/>
                <a:gd name="connsiteY321" fmla="*/ 170752 h 476250"/>
                <a:gd name="connsiteX322" fmla="*/ 303755 w 304800"/>
                <a:gd name="connsiteY322" fmla="*/ 176749 h 476250"/>
                <a:gd name="connsiteX323" fmla="*/ 312042 w 304800"/>
                <a:gd name="connsiteY323" fmla="*/ 180191 h 476250"/>
                <a:gd name="connsiteX324" fmla="*/ 312900 w 304800"/>
                <a:gd name="connsiteY324" fmla="*/ 182579 h 476250"/>
                <a:gd name="connsiteX325" fmla="*/ 311699 w 304800"/>
                <a:gd name="connsiteY325" fmla="*/ 187133 h 476250"/>
                <a:gd name="connsiteX326" fmla="*/ 309299 w 304800"/>
                <a:gd name="connsiteY326" fmla="*/ 190575 h 476250"/>
                <a:gd name="connsiteX327" fmla="*/ 307356 w 304800"/>
                <a:gd name="connsiteY327" fmla="*/ 188799 h 476250"/>
                <a:gd name="connsiteX328" fmla="*/ 304727 w 304800"/>
                <a:gd name="connsiteY328" fmla="*/ 190520 h 476250"/>
                <a:gd name="connsiteX329" fmla="*/ 298040 w 304800"/>
                <a:gd name="connsiteY329" fmla="*/ 191797 h 476250"/>
                <a:gd name="connsiteX330" fmla="*/ 296726 w 304800"/>
                <a:gd name="connsiteY330" fmla="*/ 198738 h 476250"/>
                <a:gd name="connsiteX331" fmla="*/ 291239 w 304800"/>
                <a:gd name="connsiteY331" fmla="*/ 201348 h 476250"/>
                <a:gd name="connsiteX332" fmla="*/ 287639 w 304800"/>
                <a:gd name="connsiteY332" fmla="*/ 200515 h 476250"/>
                <a:gd name="connsiteX333" fmla="*/ 287868 w 304800"/>
                <a:gd name="connsiteY333" fmla="*/ 202847 h 476250"/>
                <a:gd name="connsiteX334" fmla="*/ 290897 w 304800"/>
                <a:gd name="connsiteY334" fmla="*/ 203569 h 476250"/>
                <a:gd name="connsiteX335" fmla="*/ 285239 w 304800"/>
                <a:gd name="connsiteY335" fmla="*/ 209677 h 476250"/>
                <a:gd name="connsiteX336" fmla="*/ 280609 w 304800"/>
                <a:gd name="connsiteY336" fmla="*/ 210066 h 476250"/>
                <a:gd name="connsiteX337" fmla="*/ 282381 w 304800"/>
                <a:gd name="connsiteY337" fmla="*/ 213065 h 476250"/>
                <a:gd name="connsiteX338" fmla="*/ 285981 w 304800"/>
                <a:gd name="connsiteY338" fmla="*/ 212676 h 476250"/>
                <a:gd name="connsiteX339" fmla="*/ 283810 w 304800"/>
                <a:gd name="connsiteY339" fmla="*/ 220728 h 476250"/>
                <a:gd name="connsiteX340" fmla="*/ 278095 w 304800"/>
                <a:gd name="connsiteY340" fmla="*/ 225059 h 476250"/>
                <a:gd name="connsiteX341" fmla="*/ 277980 w 304800"/>
                <a:gd name="connsiteY341" fmla="*/ 230279 h 476250"/>
                <a:gd name="connsiteX342" fmla="*/ 275637 w 304800"/>
                <a:gd name="connsiteY342" fmla="*/ 241940 h 476250"/>
                <a:gd name="connsiteX343" fmla="*/ 277066 w 304800"/>
                <a:gd name="connsiteY343" fmla="*/ 247326 h 476250"/>
                <a:gd name="connsiteX344" fmla="*/ 280438 w 304800"/>
                <a:gd name="connsiteY344" fmla="*/ 253379 h 476250"/>
                <a:gd name="connsiteX345" fmla="*/ 276837 w 304800"/>
                <a:gd name="connsiteY345" fmla="*/ 254545 h 476250"/>
                <a:gd name="connsiteX346" fmla="*/ 281181 w 304800"/>
                <a:gd name="connsiteY346" fmla="*/ 257932 h 476250"/>
                <a:gd name="connsiteX347" fmla="*/ 282953 w 304800"/>
                <a:gd name="connsiteY347" fmla="*/ 261930 h 476250"/>
                <a:gd name="connsiteX348" fmla="*/ 282781 w 304800"/>
                <a:gd name="connsiteY348" fmla="*/ 265040 h 476250"/>
                <a:gd name="connsiteX349" fmla="*/ 280209 w 304800"/>
                <a:gd name="connsiteY349" fmla="*/ 269482 h 476250"/>
                <a:gd name="connsiteX350" fmla="*/ 277809 w 304800"/>
                <a:gd name="connsiteY350" fmla="*/ 266428 h 476250"/>
                <a:gd name="connsiteX351" fmla="*/ 163451 w 304800"/>
                <a:gd name="connsiteY351" fmla="*/ 455060 h 476250"/>
                <a:gd name="connsiteX352" fmla="*/ 163965 w 304800"/>
                <a:gd name="connsiteY352" fmla="*/ 458947 h 476250"/>
                <a:gd name="connsiteX353" fmla="*/ 162136 w 304800"/>
                <a:gd name="connsiteY353" fmla="*/ 457281 h 476250"/>
                <a:gd name="connsiteX354" fmla="*/ 159164 w 304800"/>
                <a:gd name="connsiteY354" fmla="*/ 460779 h 476250"/>
                <a:gd name="connsiteX355" fmla="*/ 149163 w 304800"/>
                <a:gd name="connsiteY355" fmla="*/ 463611 h 476250"/>
                <a:gd name="connsiteX356" fmla="*/ 149449 w 304800"/>
                <a:gd name="connsiteY356" fmla="*/ 459335 h 476250"/>
                <a:gd name="connsiteX357" fmla="*/ 165794 w 304800"/>
                <a:gd name="connsiteY357" fmla="*/ 458947 h 476250"/>
                <a:gd name="connsiteX358" fmla="*/ 165737 w 304800"/>
                <a:gd name="connsiteY358" fmla="*/ 459447 h 476250"/>
                <a:gd name="connsiteX359" fmla="*/ 165565 w 304800"/>
                <a:gd name="connsiteY359" fmla="*/ 459558 h 476250"/>
                <a:gd name="connsiteX360" fmla="*/ 165394 w 304800"/>
                <a:gd name="connsiteY360" fmla="*/ 4585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304800" h="476250">
                  <a:moveTo>
                    <a:pt x="276666" y="269649"/>
                  </a:moveTo>
                  <a:lnTo>
                    <a:pt x="273523" y="269982"/>
                  </a:lnTo>
                  <a:lnTo>
                    <a:pt x="268608" y="264540"/>
                  </a:lnTo>
                  <a:lnTo>
                    <a:pt x="264150" y="265540"/>
                  </a:lnTo>
                  <a:lnTo>
                    <a:pt x="260607" y="267761"/>
                  </a:lnTo>
                  <a:lnTo>
                    <a:pt x="254549" y="264818"/>
                  </a:lnTo>
                  <a:lnTo>
                    <a:pt x="254606" y="268594"/>
                  </a:lnTo>
                  <a:lnTo>
                    <a:pt x="251577" y="268816"/>
                  </a:lnTo>
                  <a:lnTo>
                    <a:pt x="243004" y="263596"/>
                  </a:lnTo>
                  <a:lnTo>
                    <a:pt x="243576" y="268371"/>
                  </a:lnTo>
                  <a:lnTo>
                    <a:pt x="241633" y="269760"/>
                  </a:lnTo>
                  <a:lnTo>
                    <a:pt x="234889" y="264707"/>
                  </a:lnTo>
                  <a:lnTo>
                    <a:pt x="230946" y="262819"/>
                  </a:lnTo>
                  <a:lnTo>
                    <a:pt x="230660" y="267205"/>
                  </a:lnTo>
                  <a:lnTo>
                    <a:pt x="228545" y="269704"/>
                  </a:lnTo>
                  <a:lnTo>
                    <a:pt x="226545" y="267094"/>
                  </a:lnTo>
                  <a:lnTo>
                    <a:pt x="222773" y="266095"/>
                  </a:lnTo>
                  <a:lnTo>
                    <a:pt x="221401" y="268260"/>
                  </a:lnTo>
                  <a:lnTo>
                    <a:pt x="216201" y="265484"/>
                  </a:lnTo>
                  <a:lnTo>
                    <a:pt x="215115" y="266373"/>
                  </a:lnTo>
                  <a:lnTo>
                    <a:pt x="218830" y="273647"/>
                  </a:lnTo>
                  <a:lnTo>
                    <a:pt x="220830" y="279255"/>
                  </a:lnTo>
                  <a:lnTo>
                    <a:pt x="218944" y="281143"/>
                  </a:lnTo>
                  <a:lnTo>
                    <a:pt x="218601" y="285530"/>
                  </a:lnTo>
                  <a:lnTo>
                    <a:pt x="214143" y="284919"/>
                  </a:lnTo>
                  <a:lnTo>
                    <a:pt x="214200" y="288140"/>
                  </a:lnTo>
                  <a:lnTo>
                    <a:pt x="209057" y="283031"/>
                  </a:lnTo>
                  <a:lnTo>
                    <a:pt x="209914" y="287973"/>
                  </a:lnTo>
                  <a:lnTo>
                    <a:pt x="214772" y="290694"/>
                  </a:lnTo>
                  <a:lnTo>
                    <a:pt x="215515" y="295303"/>
                  </a:lnTo>
                  <a:lnTo>
                    <a:pt x="215515" y="295303"/>
                  </a:lnTo>
                  <a:lnTo>
                    <a:pt x="217115" y="293693"/>
                  </a:lnTo>
                  <a:lnTo>
                    <a:pt x="218087" y="296636"/>
                  </a:lnTo>
                  <a:lnTo>
                    <a:pt x="218087" y="296636"/>
                  </a:lnTo>
                  <a:lnTo>
                    <a:pt x="219973" y="302022"/>
                  </a:lnTo>
                  <a:lnTo>
                    <a:pt x="217172" y="309852"/>
                  </a:lnTo>
                  <a:lnTo>
                    <a:pt x="218772" y="313350"/>
                  </a:lnTo>
                  <a:lnTo>
                    <a:pt x="214086" y="310185"/>
                  </a:lnTo>
                  <a:lnTo>
                    <a:pt x="206657" y="314183"/>
                  </a:lnTo>
                  <a:lnTo>
                    <a:pt x="207171" y="314960"/>
                  </a:lnTo>
                  <a:lnTo>
                    <a:pt x="207171" y="314960"/>
                  </a:lnTo>
                  <a:lnTo>
                    <a:pt x="208200" y="317126"/>
                  </a:lnTo>
                  <a:lnTo>
                    <a:pt x="204485" y="317626"/>
                  </a:lnTo>
                  <a:lnTo>
                    <a:pt x="204542" y="324234"/>
                  </a:lnTo>
                  <a:lnTo>
                    <a:pt x="200199" y="324678"/>
                  </a:lnTo>
                  <a:lnTo>
                    <a:pt x="202142" y="329509"/>
                  </a:lnTo>
                  <a:lnTo>
                    <a:pt x="200199" y="332507"/>
                  </a:lnTo>
                  <a:lnTo>
                    <a:pt x="195855" y="330231"/>
                  </a:lnTo>
                  <a:lnTo>
                    <a:pt x="195341" y="332563"/>
                  </a:lnTo>
                  <a:lnTo>
                    <a:pt x="192712" y="330175"/>
                  </a:lnTo>
                  <a:lnTo>
                    <a:pt x="193398" y="333396"/>
                  </a:lnTo>
                  <a:lnTo>
                    <a:pt x="195798" y="333507"/>
                  </a:lnTo>
                  <a:lnTo>
                    <a:pt x="201227" y="339448"/>
                  </a:lnTo>
                  <a:lnTo>
                    <a:pt x="204828" y="339726"/>
                  </a:lnTo>
                  <a:lnTo>
                    <a:pt x="207514" y="342725"/>
                  </a:lnTo>
                  <a:lnTo>
                    <a:pt x="204599" y="348056"/>
                  </a:lnTo>
                  <a:lnTo>
                    <a:pt x="206314" y="353053"/>
                  </a:lnTo>
                  <a:lnTo>
                    <a:pt x="205113" y="360605"/>
                  </a:lnTo>
                  <a:lnTo>
                    <a:pt x="202599" y="361438"/>
                  </a:lnTo>
                  <a:lnTo>
                    <a:pt x="205742" y="366047"/>
                  </a:lnTo>
                  <a:lnTo>
                    <a:pt x="209171" y="367491"/>
                  </a:lnTo>
                  <a:lnTo>
                    <a:pt x="210828" y="363048"/>
                  </a:lnTo>
                  <a:lnTo>
                    <a:pt x="219058" y="366824"/>
                  </a:lnTo>
                  <a:lnTo>
                    <a:pt x="222544" y="365214"/>
                  </a:lnTo>
                  <a:lnTo>
                    <a:pt x="223744" y="368601"/>
                  </a:lnTo>
                  <a:lnTo>
                    <a:pt x="227231" y="369379"/>
                  </a:lnTo>
                  <a:lnTo>
                    <a:pt x="230660" y="372211"/>
                  </a:lnTo>
                  <a:lnTo>
                    <a:pt x="233974" y="372377"/>
                  </a:lnTo>
                  <a:lnTo>
                    <a:pt x="236261" y="370323"/>
                  </a:lnTo>
                  <a:lnTo>
                    <a:pt x="238604" y="372877"/>
                  </a:lnTo>
                  <a:lnTo>
                    <a:pt x="238604" y="372877"/>
                  </a:lnTo>
                  <a:lnTo>
                    <a:pt x="240032" y="376153"/>
                  </a:lnTo>
                  <a:lnTo>
                    <a:pt x="240032" y="376153"/>
                  </a:lnTo>
                  <a:lnTo>
                    <a:pt x="245290" y="380707"/>
                  </a:lnTo>
                  <a:lnTo>
                    <a:pt x="244833" y="383316"/>
                  </a:lnTo>
                  <a:lnTo>
                    <a:pt x="247805" y="386148"/>
                  </a:lnTo>
                  <a:lnTo>
                    <a:pt x="246205" y="389203"/>
                  </a:lnTo>
                  <a:lnTo>
                    <a:pt x="245062" y="395311"/>
                  </a:lnTo>
                  <a:lnTo>
                    <a:pt x="246890" y="397976"/>
                  </a:lnTo>
                  <a:lnTo>
                    <a:pt x="242661" y="403085"/>
                  </a:lnTo>
                  <a:lnTo>
                    <a:pt x="246033" y="402030"/>
                  </a:lnTo>
                  <a:lnTo>
                    <a:pt x="246205" y="404529"/>
                  </a:lnTo>
                  <a:lnTo>
                    <a:pt x="243633" y="404417"/>
                  </a:lnTo>
                  <a:lnTo>
                    <a:pt x="237804" y="409526"/>
                  </a:lnTo>
                  <a:lnTo>
                    <a:pt x="245005" y="418355"/>
                  </a:lnTo>
                  <a:lnTo>
                    <a:pt x="242204" y="424130"/>
                  </a:lnTo>
                  <a:lnTo>
                    <a:pt x="239518" y="422742"/>
                  </a:lnTo>
                  <a:lnTo>
                    <a:pt x="239404" y="426574"/>
                  </a:lnTo>
                  <a:lnTo>
                    <a:pt x="234946" y="425852"/>
                  </a:lnTo>
                  <a:lnTo>
                    <a:pt x="233746" y="429850"/>
                  </a:lnTo>
                  <a:lnTo>
                    <a:pt x="228602" y="428073"/>
                  </a:lnTo>
                  <a:lnTo>
                    <a:pt x="228602" y="432182"/>
                  </a:lnTo>
                  <a:lnTo>
                    <a:pt x="221573" y="427740"/>
                  </a:lnTo>
                  <a:lnTo>
                    <a:pt x="220430" y="430127"/>
                  </a:lnTo>
                  <a:lnTo>
                    <a:pt x="217687" y="429294"/>
                  </a:lnTo>
                  <a:lnTo>
                    <a:pt x="216543" y="425963"/>
                  </a:lnTo>
                  <a:lnTo>
                    <a:pt x="214200" y="427851"/>
                  </a:lnTo>
                  <a:lnTo>
                    <a:pt x="211514" y="426518"/>
                  </a:lnTo>
                  <a:lnTo>
                    <a:pt x="205914" y="426685"/>
                  </a:lnTo>
                  <a:lnTo>
                    <a:pt x="204656" y="427240"/>
                  </a:lnTo>
                  <a:lnTo>
                    <a:pt x="199284" y="432293"/>
                  </a:lnTo>
                  <a:lnTo>
                    <a:pt x="201627" y="437402"/>
                  </a:lnTo>
                  <a:lnTo>
                    <a:pt x="203399" y="445231"/>
                  </a:lnTo>
                  <a:lnTo>
                    <a:pt x="201627" y="444787"/>
                  </a:lnTo>
                  <a:lnTo>
                    <a:pt x="199856" y="450784"/>
                  </a:lnTo>
                  <a:lnTo>
                    <a:pt x="202142" y="455948"/>
                  </a:lnTo>
                  <a:lnTo>
                    <a:pt x="204428" y="456004"/>
                  </a:lnTo>
                  <a:lnTo>
                    <a:pt x="203799" y="459447"/>
                  </a:lnTo>
                  <a:lnTo>
                    <a:pt x="205685" y="463445"/>
                  </a:lnTo>
                  <a:lnTo>
                    <a:pt x="205456" y="469275"/>
                  </a:lnTo>
                  <a:lnTo>
                    <a:pt x="202770" y="475328"/>
                  </a:lnTo>
                  <a:lnTo>
                    <a:pt x="197512" y="479270"/>
                  </a:lnTo>
                  <a:lnTo>
                    <a:pt x="193112" y="479548"/>
                  </a:lnTo>
                  <a:lnTo>
                    <a:pt x="192655" y="483546"/>
                  </a:lnTo>
                  <a:lnTo>
                    <a:pt x="188597" y="480492"/>
                  </a:lnTo>
                  <a:lnTo>
                    <a:pt x="181339" y="469886"/>
                  </a:lnTo>
                  <a:lnTo>
                    <a:pt x="180996" y="464111"/>
                  </a:lnTo>
                  <a:lnTo>
                    <a:pt x="177167" y="464056"/>
                  </a:lnTo>
                  <a:lnTo>
                    <a:pt x="174995" y="460890"/>
                  </a:lnTo>
                  <a:lnTo>
                    <a:pt x="170995" y="465944"/>
                  </a:lnTo>
                  <a:lnTo>
                    <a:pt x="169452" y="469553"/>
                  </a:lnTo>
                  <a:lnTo>
                    <a:pt x="166651" y="462723"/>
                  </a:lnTo>
                  <a:lnTo>
                    <a:pt x="165737" y="459780"/>
                  </a:lnTo>
                  <a:lnTo>
                    <a:pt x="165565" y="459558"/>
                  </a:lnTo>
                  <a:lnTo>
                    <a:pt x="165737" y="459447"/>
                  </a:lnTo>
                  <a:lnTo>
                    <a:pt x="165794" y="458947"/>
                  </a:lnTo>
                  <a:lnTo>
                    <a:pt x="165394" y="458558"/>
                  </a:lnTo>
                  <a:lnTo>
                    <a:pt x="165622" y="457947"/>
                  </a:lnTo>
                  <a:lnTo>
                    <a:pt x="166251" y="452672"/>
                  </a:lnTo>
                  <a:lnTo>
                    <a:pt x="163336" y="454005"/>
                  </a:lnTo>
                  <a:lnTo>
                    <a:pt x="161108" y="454505"/>
                  </a:lnTo>
                  <a:lnTo>
                    <a:pt x="160536" y="451617"/>
                  </a:lnTo>
                  <a:lnTo>
                    <a:pt x="149677" y="448396"/>
                  </a:lnTo>
                  <a:lnTo>
                    <a:pt x="146763" y="449229"/>
                  </a:lnTo>
                  <a:lnTo>
                    <a:pt x="144762" y="454893"/>
                  </a:lnTo>
                  <a:lnTo>
                    <a:pt x="141905" y="445231"/>
                  </a:lnTo>
                  <a:lnTo>
                    <a:pt x="140419" y="446397"/>
                  </a:lnTo>
                  <a:lnTo>
                    <a:pt x="136876" y="442066"/>
                  </a:lnTo>
                  <a:lnTo>
                    <a:pt x="136590" y="438457"/>
                  </a:lnTo>
                  <a:lnTo>
                    <a:pt x="132361" y="436624"/>
                  </a:lnTo>
                  <a:lnTo>
                    <a:pt x="133218" y="434014"/>
                  </a:lnTo>
                  <a:lnTo>
                    <a:pt x="130246" y="431127"/>
                  </a:lnTo>
                  <a:lnTo>
                    <a:pt x="133332" y="428017"/>
                  </a:lnTo>
                  <a:lnTo>
                    <a:pt x="134875" y="431127"/>
                  </a:lnTo>
                  <a:lnTo>
                    <a:pt x="136590" y="428128"/>
                  </a:lnTo>
                  <a:lnTo>
                    <a:pt x="131332" y="427184"/>
                  </a:lnTo>
                  <a:lnTo>
                    <a:pt x="128074" y="425296"/>
                  </a:lnTo>
                  <a:lnTo>
                    <a:pt x="121445" y="429183"/>
                  </a:lnTo>
                  <a:lnTo>
                    <a:pt x="110872" y="427851"/>
                  </a:lnTo>
                  <a:lnTo>
                    <a:pt x="108586" y="422797"/>
                  </a:lnTo>
                  <a:lnTo>
                    <a:pt x="106243" y="420965"/>
                  </a:lnTo>
                  <a:lnTo>
                    <a:pt x="105957" y="417356"/>
                  </a:lnTo>
                  <a:lnTo>
                    <a:pt x="104071" y="416967"/>
                  </a:lnTo>
                  <a:lnTo>
                    <a:pt x="101499" y="420354"/>
                  </a:lnTo>
                  <a:lnTo>
                    <a:pt x="100585" y="414468"/>
                  </a:lnTo>
                  <a:lnTo>
                    <a:pt x="103043" y="412969"/>
                  </a:lnTo>
                  <a:lnTo>
                    <a:pt x="98642" y="410859"/>
                  </a:lnTo>
                  <a:lnTo>
                    <a:pt x="96299" y="403307"/>
                  </a:lnTo>
                  <a:lnTo>
                    <a:pt x="98070" y="392756"/>
                  </a:lnTo>
                  <a:lnTo>
                    <a:pt x="103843" y="388092"/>
                  </a:lnTo>
                  <a:lnTo>
                    <a:pt x="106129" y="384705"/>
                  </a:lnTo>
                  <a:lnTo>
                    <a:pt x="111730" y="385038"/>
                  </a:lnTo>
                  <a:lnTo>
                    <a:pt x="113958" y="379707"/>
                  </a:lnTo>
                  <a:lnTo>
                    <a:pt x="110586" y="372155"/>
                  </a:lnTo>
                  <a:lnTo>
                    <a:pt x="108872" y="370933"/>
                  </a:lnTo>
                  <a:lnTo>
                    <a:pt x="108815" y="365825"/>
                  </a:lnTo>
                  <a:lnTo>
                    <a:pt x="110358" y="362937"/>
                  </a:lnTo>
                  <a:lnTo>
                    <a:pt x="108415" y="359661"/>
                  </a:lnTo>
                  <a:lnTo>
                    <a:pt x="105671" y="358662"/>
                  </a:lnTo>
                  <a:lnTo>
                    <a:pt x="103386" y="354108"/>
                  </a:lnTo>
                  <a:lnTo>
                    <a:pt x="103100" y="347112"/>
                  </a:lnTo>
                  <a:lnTo>
                    <a:pt x="99842" y="345668"/>
                  </a:lnTo>
                  <a:lnTo>
                    <a:pt x="99785" y="339504"/>
                  </a:lnTo>
                  <a:lnTo>
                    <a:pt x="96070" y="334951"/>
                  </a:lnTo>
                  <a:lnTo>
                    <a:pt x="92298" y="336505"/>
                  </a:lnTo>
                  <a:lnTo>
                    <a:pt x="89555" y="332952"/>
                  </a:lnTo>
                  <a:lnTo>
                    <a:pt x="91784" y="331786"/>
                  </a:lnTo>
                  <a:lnTo>
                    <a:pt x="90412" y="327232"/>
                  </a:lnTo>
                  <a:lnTo>
                    <a:pt x="86583" y="323956"/>
                  </a:lnTo>
                  <a:lnTo>
                    <a:pt x="87098" y="320069"/>
                  </a:lnTo>
                  <a:lnTo>
                    <a:pt x="84811" y="315904"/>
                  </a:lnTo>
                  <a:lnTo>
                    <a:pt x="86412" y="312461"/>
                  </a:lnTo>
                  <a:lnTo>
                    <a:pt x="91441" y="311406"/>
                  </a:lnTo>
                  <a:lnTo>
                    <a:pt x="91727" y="309907"/>
                  </a:lnTo>
                  <a:lnTo>
                    <a:pt x="95842" y="311018"/>
                  </a:lnTo>
                  <a:lnTo>
                    <a:pt x="97785" y="308519"/>
                  </a:lnTo>
                  <a:lnTo>
                    <a:pt x="97213" y="304299"/>
                  </a:lnTo>
                  <a:lnTo>
                    <a:pt x="94299" y="302022"/>
                  </a:lnTo>
                  <a:lnTo>
                    <a:pt x="92127" y="296580"/>
                  </a:lnTo>
                  <a:lnTo>
                    <a:pt x="88869" y="293415"/>
                  </a:lnTo>
                  <a:lnTo>
                    <a:pt x="82754" y="293693"/>
                  </a:lnTo>
                  <a:lnTo>
                    <a:pt x="83383" y="287918"/>
                  </a:lnTo>
                  <a:lnTo>
                    <a:pt x="81497" y="281810"/>
                  </a:lnTo>
                  <a:lnTo>
                    <a:pt x="78125" y="281643"/>
                  </a:lnTo>
                  <a:lnTo>
                    <a:pt x="71667" y="278533"/>
                  </a:lnTo>
                  <a:lnTo>
                    <a:pt x="69838" y="280366"/>
                  </a:lnTo>
                  <a:lnTo>
                    <a:pt x="66581" y="277090"/>
                  </a:lnTo>
                  <a:lnTo>
                    <a:pt x="61951" y="276534"/>
                  </a:lnTo>
                  <a:lnTo>
                    <a:pt x="61894" y="272203"/>
                  </a:lnTo>
                  <a:lnTo>
                    <a:pt x="58237" y="269815"/>
                  </a:lnTo>
                  <a:lnTo>
                    <a:pt x="55779" y="262708"/>
                  </a:lnTo>
                  <a:lnTo>
                    <a:pt x="53607" y="261097"/>
                  </a:lnTo>
                  <a:lnTo>
                    <a:pt x="52807" y="256544"/>
                  </a:lnTo>
                  <a:lnTo>
                    <a:pt x="45435" y="252490"/>
                  </a:lnTo>
                  <a:lnTo>
                    <a:pt x="39948" y="256932"/>
                  </a:lnTo>
                  <a:lnTo>
                    <a:pt x="32576" y="257710"/>
                  </a:lnTo>
                  <a:lnTo>
                    <a:pt x="29090" y="252934"/>
                  </a:lnTo>
                  <a:lnTo>
                    <a:pt x="31318" y="246438"/>
                  </a:lnTo>
                  <a:lnTo>
                    <a:pt x="33776" y="247382"/>
                  </a:lnTo>
                  <a:lnTo>
                    <a:pt x="35891" y="244216"/>
                  </a:lnTo>
                  <a:lnTo>
                    <a:pt x="39605" y="242828"/>
                  </a:lnTo>
                  <a:lnTo>
                    <a:pt x="34805" y="238386"/>
                  </a:lnTo>
                  <a:lnTo>
                    <a:pt x="36462" y="233666"/>
                  </a:lnTo>
                  <a:lnTo>
                    <a:pt x="21717" y="230556"/>
                  </a:lnTo>
                  <a:lnTo>
                    <a:pt x="19717" y="232111"/>
                  </a:lnTo>
                  <a:lnTo>
                    <a:pt x="15031" y="231722"/>
                  </a:lnTo>
                  <a:lnTo>
                    <a:pt x="14002" y="229279"/>
                  </a:lnTo>
                  <a:lnTo>
                    <a:pt x="7258" y="232500"/>
                  </a:lnTo>
                  <a:lnTo>
                    <a:pt x="1086" y="232944"/>
                  </a:lnTo>
                  <a:lnTo>
                    <a:pt x="0" y="231334"/>
                  </a:lnTo>
                  <a:lnTo>
                    <a:pt x="3315" y="228946"/>
                  </a:lnTo>
                  <a:lnTo>
                    <a:pt x="11202" y="227058"/>
                  </a:lnTo>
                  <a:lnTo>
                    <a:pt x="12287" y="221561"/>
                  </a:lnTo>
                  <a:lnTo>
                    <a:pt x="13602" y="221116"/>
                  </a:lnTo>
                  <a:lnTo>
                    <a:pt x="31204" y="220283"/>
                  </a:lnTo>
                  <a:lnTo>
                    <a:pt x="48064" y="218340"/>
                  </a:lnTo>
                  <a:lnTo>
                    <a:pt x="53779" y="215119"/>
                  </a:lnTo>
                  <a:lnTo>
                    <a:pt x="68752" y="213453"/>
                  </a:lnTo>
                  <a:lnTo>
                    <a:pt x="76467" y="207234"/>
                  </a:lnTo>
                  <a:lnTo>
                    <a:pt x="83554" y="204458"/>
                  </a:lnTo>
                  <a:lnTo>
                    <a:pt x="86755" y="202181"/>
                  </a:lnTo>
                  <a:lnTo>
                    <a:pt x="95384" y="199238"/>
                  </a:lnTo>
                  <a:lnTo>
                    <a:pt x="103614" y="198294"/>
                  </a:lnTo>
                  <a:lnTo>
                    <a:pt x="109501" y="200071"/>
                  </a:lnTo>
                  <a:lnTo>
                    <a:pt x="121731" y="199571"/>
                  </a:lnTo>
                  <a:lnTo>
                    <a:pt x="123331" y="196850"/>
                  </a:lnTo>
                  <a:lnTo>
                    <a:pt x="123902" y="190353"/>
                  </a:lnTo>
                  <a:lnTo>
                    <a:pt x="128989" y="191075"/>
                  </a:lnTo>
                  <a:lnTo>
                    <a:pt x="136761" y="187799"/>
                  </a:lnTo>
                  <a:lnTo>
                    <a:pt x="140762" y="180469"/>
                  </a:lnTo>
                  <a:lnTo>
                    <a:pt x="140362" y="171307"/>
                  </a:lnTo>
                  <a:lnTo>
                    <a:pt x="144134" y="163755"/>
                  </a:lnTo>
                  <a:lnTo>
                    <a:pt x="138590" y="154259"/>
                  </a:lnTo>
                  <a:lnTo>
                    <a:pt x="137390" y="149928"/>
                  </a:lnTo>
                  <a:lnTo>
                    <a:pt x="138076" y="142210"/>
                  </a:lnTo>
                  <a:lnTo>
                    <a:pt x="140648" y="138267"/>
                  </a:lnTo>
                  <a:lnTo>
                    <a:pt x="144305" y="135824"/>
                  </a:lnTo>
                  <a:lnTo>
                    <a:pt x="146534" y="129271"/>
                  </a:lnTo>
                  <a:lnTo>
                    <a:pt x="142362" y="120942"/>
                  </a:lnTo>
                  <a:lnTo>
                    <a:pt x="143677" y="118499"/>
                  </a:lnTo>
                  <a:lnTo>
                    <a:pt x="142934" y="113168"/>
                  </a:lnTo>
                  <a:lnTo>
                    <a:pt x="145105" y="111835"/>
                  </a:lnTo>
                  <a:lnTo>
                    <a:pt x="143791" y="108004"/>
                  </a:lnTo>
                  <a:lnTo>
                    <a:pt x="146306" y="101007"/>
                  </a:lnTo>
                  <a:lnTo>
                    <a:pt x="145620" y="96898"/>
                  </a:lnTo>
                  <a:lnTo>
                    <a:pt x="147277" y="94122"/>
                  </a:lnTo>
                  <a:lnTo>
                    <a:pt x="145277" y="88347"/>
                  </a:lnTo>
                  <a:lnTo>
                    <a:pt x="149163" y="81850"/>
                  </a:lnTo>
                  <a:lnTo>
                    <a:pt x="148363" y="79406"/>
                  </a:lnTo>
                  <a:lnTo>
                    <a:pt x="150420" y="76963"/>
                  </a:lnTo>
                  <a:lnTo>
                    <a:pt x="150535" y="70577"/>
                  </a:lnTo>
                  <a:lnTo>
                    <a:pt x="158250" y="62692"/>
                  </a:lnTo>
                  <a:lnTo>
                    <a:pt x="156250" y="56529"/>
                  </a:lnTo>
                  <a:lnTo>
                    <a:pt x="160936" y="51198"/>
                  </a:lnTo>
                  <a:lnTo>
                    <a:pt x="164594" y="49421"/>
                  </a:lnTo>
                  <a:lnTo>
                    <a:pt x="167051" y="44923"/>
                  </a:lnTo>
                  <a:lnTo>
                    <a:pt x="166194" y="42535"/>
                  </a:lnTo>
                  <a:lnTo>
                    <a:pt x="167908" y="35539"/>
                  </a:lnTo>
                  <a:lnTo>
                    <a:pt x="172480" y="27376"/>
                  </a:lnTo>
                  <a:lnTo>
                    <a:pt x="174766" y="26154"/>
                  </a:lnTo>
                  <a:lnTo>
                    <a:pt x="176824" y="28597"/>
                  </a:lnTo>
                  <a:lnTo>
                    <a:pt x="182253" y="29986"/>
                  </a:lnTo>
                  <a:lnTo>
                    <a:pt x="185397" y="28209"/>
                  </a:lnTo>
                  <a:lnTo>
                    <a:pt x="186368" y="25599"/>
                  </a:lnTo>
                  <a:lnTo>
                    <a:pt x="184939" y="14326"/>
                  </a:lnTo>
                  <a:lnTo>
                    <a:pt x="196312" y="10773"/>
                  </a:lnTo>
                  <a:lnTo>
                    <a:pt x="206428" y="13105"/>
                  </a:lnTo>
                  <a:lnTo>
                    <a:pt x="207685" y="8774"/>
                  </a:lnTo>
                  <a:lnTo>
                    <a:pt x="210543" y="7108"/>
                  </a:lnTo>
                  <a:lnTo>
                    <a:pt x="214829" y="722"/>
                  </a:lnTo>
                  <a:lnTo>
                    <a:pt x="218658" y="2832"/>
                  </a:lnTo>
                  <a:lnTo>
                    <a:pt x="222373" y="2887"/>
                  </a:lnTo>
                  <a:lnTo>
                    <a:pt x="228660" y="0"/>
                  </a:lnTo>
                  <a:lnTo>
                    <a:pt x="231460" y="1166"/>
                  </a:lnTo>
                  <a:lnTo>
                    <a:pt x="233803" y="7552"/>
                  </a:lnTo>
                  <a:lnTo>
                    <a:pt x="233746" y="12494"/>
                  </a:lnTo>
                  <a:lnTo>
                    <a:pt x="232317" y="16825"/>
                  </a:lnTo>
                  <a:lnTo>
                    <a:pt x="232774" y="20046"/>
                  </a:lnTo>
                  <a:lnTo>
                    <a:pt x="235518" y="22489"/>
                  </a:lnTo>
                  <a:lnTo>
                    <a:pt x="238661" y="32818"/>
                  </a:lnTo>
                  <a:lnTo>
                    <a:pt x="240490" y="34761"/>
                  </a:lnTo>
                  <a:lnTo>
                    <a:pt x="245576" y="36538"/>
                  </a:lnTo>
                  <a:lnTo>
                    <a:pt x="248719" y="39148"/>
                  </a:lnTo>
                  <a:lnTo>
                    <a:pt x="249119" y="42535"/>
                  </a:lnTo>
                  <a:lnTo>
                    <a:pt x="247462" y="52697"/>
                  </a:lnTo>
                  <a:lnTo>
                    <a:pt x="236661" y="63858"/>
                  </a:lnTo>
                  <a:lnTo>
                    <a:pt x="229117" y="75630"/>
                  </a:lnTo>
                  <a:lnTo>
                    <a:pt x="224773" y="79184"/>
                  </a:lnTo>
                  <a:lnTo>
                    <a:pt x="220430" y="93122"/>
                  </a:lnTo>
                  <a:lnTo>
                    <a:pt x="219058" y="108615"/>
                  </a:lnTo>
                  <a:lnTo>
                    <a:pt x="214601" y="118221"/>
                  </a:lnTo>
                  <a:lnTo>
                    <a:pt x="203685" y="126550"/>
                  </a:lnTo>
                  <a:lnTo>
                    <a:pt x="210486" y="133158"/>
                  </a:lnTo>
                  <a:lnTo>
                    <a:pt x="217172" y="136823"/>
                  </a:lnTo>
                  <a:lnTo>
                    <a:pt x="219687" y="137212"/>
                  </a:lnTo>
                  <a:lnTo>
                    <a:pt x="227402" y="140933"/>
                  </a:lnTo>
                  <a:lnTo>
                    <a:pt x="231231" y="143987"/>
                  </a:lnTo>
                  <a:lnTo>
                    <a:pt x="238604" y="145819"/>
                  </a:lnTo>
                  <a:lnTo>
                    <a:pt x="246376" y="148651"/>
                  </a:lnTo>
                  <a:lnTo>
                    <a:pt x="252663" y="150039"/>
                  </a:lnTo>
                  <a:lnTo>
                    <a:pt x="256492" y="149762"/>
                  </a:lnTo>
                  <a:lnTo>
                    <a:pt x="258321" y="147874"/>
                  </a:lnTo>
                  <a:lnTo>
                    <a:pt x="262778" y="148429"/>
                  </a:lnTo>
                  <a:lnTo>
                    <a:pt x="264607" y="145264"/>
                  </a:lnTo>
                  <a:lnTo>
                    <a:pt x="269408" y="146097"/>
                  </a:lnTo>
                  <a:lnTo>
                    <a:pt x="274037" y="151094"/>
                  </a:lnTo>
                  <a:lnTo>
                    <a:pt x="282495" y="154037"/>
                  </a:lnTo>
                  <a:lnTo>
                    <a:pt x="288268" y="162478"/>
                  </a:lnTo>
                  <a:lnTo>
                    <a:pt x="292611" y="164754"/>
                  </a:lnTo>
                  <a:lnTo>
                    <a:pt x="289925" y="170363"/>
                  </a:lnTo>
                  <a:lnTo>
                    <a:pt x="293354" y="172084"/>
                  </a:lnTo>
                  <a:lnTo>
                    <a:pt x="297412" y="170752"/>
                  </a:lnTo>
                  <a:lnTo>
                    <a:pt x="303755" y="176749"/>
                  </a:lnTo>
                  <a:lnTo>
                    <a:pt x="312042" y="180191"/>
                  </a:lnTo>
                  <a:lnTo>
                    <a:pt x="312900" y="182579"/>
                  </a:lnTo>
                  <a:lnTo>
                    <a:pt x="311699" y="187133"/>
                  </a:lnTo>
                  <a:lnTo>
                    <a:pt x="309299" y="190575"/>
                  </a:lnTo>
                  <a:lnTo>
                    <a:pt x="307356" y="188799"/>
                  </a:lnTo>
                  <a:lnTo>
                    <a:pt x="304727" y="190520"/>
                  </a:lnTo>
                  <a:lnTo>
                    <a:pt x="298040" y="191797"/>
                  </a:lnTo>
                  <a:lnTo>
                    <a:pt x="296726" y="198738"/>
                  </a:lnTo>
                  <a:lnTo>
                    <a:pt x="291239" y="201348"/>
                  </a:lnTo>
                  <a:lnTo>
                    <a:pt x="287639" y="200515"/>
                  </a:lnTo>
                  <a:lnTo>
                    <a:pt x="287868" y="202847"/>
                  </a:lnTo>
                  <a:lnTo>
                    <a:pt x="290897" y="203569"/>
                  </a:lnTo>
                  <a:lnTo>
                    <a:pt x="285239" y="209677"/>
                  </a:lnTo>
                  <a:lnTo>
                    <a:pt x="280609" y="210066"/>
                  </a:lnTo>
                  <a:lnTo>
                    <a:pt x="282381" y="213065"/>
                  </a:lnTo>
                  <a:lnTo>
                    <a:pt x="285981" y="212676"/>
                  </a:lnTo>
                  <a:lnTo>
                    <a:pt x="283810" y="220728"/>
                  </a:lnTo>
                  <a:lnTo>
                    <a:pt x="278095" y="225059"/>
                  </a:lnTo>
                  <a:lnTo>
                    <a:pt x="277980" y="230279"/>
                  </a:lnTo>
                  <a:lnTo>
                    <a:pt x="275637" y="241940"/>
                  </a:lnTo>
                  <a:lnTo>
                    <a:pt x="277066" y="247326"/>
                  </a:lnTo>
                  <a:lnTo>
                    <a:pt x="280438" y="253379"/>
                  </a:lnTo>
                  <a:lnTo>
                    <a:pt x="276837" y="254545"/>
                  </a:lnTo>
                  <a:lnTo>
                    <a:pt x="281181" y="257932"/>
                  </a:lnTo>
                  <a:lnTo>
                    <a:pt x="282953" y="261930"/>
                  </a:lnTo>
                  <a:lnTo>
                    <a:pt x="282781" y="265040"/>
                  </a:lnTo>
                  <a:lnTo>
                    <a:pt x="280209" y="269482"/>
                  </a:lnTo>
                  <a:lnTo>
                    <a:pt x="277809" y="266428"/>
                  </a:lnTo>
                  <a:close/>
                  <a:moveTo>
                    <a:pt x="163451" y="455060"/>
                  </a:moveTo>
                  <a:lnTo>
                    <a:pt x="163965" y="458947"/>
                  </a:lnTo>
                  <a:lnTo>
                    <a:pt x="162136" y="457281"/>
                  </a:lnTo>
                  <a:lnTo>
                    <a:pt x="159164" y="460779"/>
                  </a:lnTo>
                  <a:lnTo>
                    <a:pt x="149163" y="463611"/>
                  </a:lnTo>
                  <a:lnTo>
                    <a:pt x="149449" y="459335"/>
                  </a:lnTo>
                  <a:close/>
                  <a:moveTo>
                    <a:pt x="165794" y="458947"/>
                  </a:moveTo>
                  <a:lnTo>
                    <a:pt x="165737" y="459447"/>
                  </a:lnTo>
                  <a:lnTo>
                    <a:pt x="165565" y="459558"/>
                  </a:lnTo>
                  <a:lnTo>
                    <a:pt x="165394" y="45855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C2459144-1BA6-69F4-2F0A-73584252B7EB}"/>
                </a:ext>
              </a:extLst>
            </p:cNvPr>
            <p:cNvSpPr/>
            <p:nvPr/>
          </p:nvSpPr>
          <p:spPr>
            <a:xfrm>
              <a:off x="7620" y="3136"/>
              <a:ext cx="3993" cy="3508"/>
            </a:xfrm>
            <a:custGeom>
              <a:avLst/>
              <a:gdLst>
                <a:gd name="connsiteX0" fmla="*/ 2123315 w 2114550"/>
                <a:gd name="connsiteY0" fmla="*/ 862920 h 1857375"/>
                <a:gd name="connsiteX1" fmla="*/ 2102913 w 2114550"/>
                <a:gd name="connsiteY1" fmla="*/ 876080 h 1857375"/>
                <a:gd name="connsiteX2" fmla="*/ 2097083 w 2114550"/>
                <a:gd name="connsiteY2" fmla="*/ 878468 h 1857375"/>
                <a:gd name="connsiteX3" fmla="*/ 2094168 w 2114550"/>
                <a:gd name="connsiteY3" fmla="*/ 882855 h 1857375"/>
                <a:gd name="connsiteX4" fmla="*/ 2089654 w 2114550"/>
                <a:gd name="connsiteY4" fmla="*/ 886242 h 1857375"/>
                <a:gd name="connsiteX5" fmla="*/ 2089082 w 2114550"/>
                <a:gd name="connsiteY5" fmla="*/ 893850 h 1857375"/>
                <a:gd name="connsiteX6" fmla="*/ 2085481 w 2114550"/>
                <a:gd name="connsiteY6" fmla="*/ 899569 h 1857375"/>
                <a:gd name="connsiteX7" fmla="*/ 2093597 w 2114550"/>
                <a:gd name="connsiteY7" fmla="*/ 902346 h 1857375"/>
                <a:gd name="connsiteX8" fmla="*/ 2091368 w 2114550"/>
                <a:gd name="connsiteY8" fmla="*/ 910120 h 1857375"/>
                <a:gd name="connsiteX9" fmla="*/ 2091254 w 2114550"/>
                <a:gd name="connsiteY9" fmla="*/ 913396 h 1857375"/>
                <a:gd name="connsiteX10" fmla="*/ 2103998 w 2114550"/>
                <a:gd name="connsiteY10" fmla="*/ 927056 h 1857375"/>
                <a:gd name="connsiteX11" fmla="*/ 2094626 w 2114550"/>
                <a:gd name="connsiteY11" fmla="*/ 935607 h 1857375"/>
                <a:gd name="connsiteX12" fmla="*/ 2100341 w 2114550"/>
                <a:gd name="connsiteY12" fmla="*/ 947546 h 1857375"/>
                <a:gd name="connsiteX13" fmla="*/ 2100226 w 2114550"/>
                <a:gd name="connsiteY13" fmla="*/ 951822 h 1857375"/>
                <a:gd name="connsiteX14" fmla="*/ 2098341 w 2114550"/>
                <a:gd name="connsiteY14" fmla="*/ 956042 h 1857375"/>
                <a:gd name="connsiteX15" fmla="*/ 2092568 w 2114550"/>
                <a:gd name="connsiteY15" fmla="*/ 962261 h 1857375"/>
                <a:gd name="connsiteX16" fmla="*/ 2087310 w 2114550"/>
                <a:gd name="connsiteY16" fmla="*/ 965982 h 1857375"/>
                <a:gd name="connsiteX17" fmla="*/ 2074051 w 2114550"/>
                <a:gd name="connsiteY17" fmla="*/ 973034 h 1857375"/>
                <a:gd name="connsiteX18" fmla="*/ 2069022 w 2114550"/>
                <a:gd name="connsiteY18" fmla="*/ 973201 h 1857375"/>
                <a:gd name="connsiteX19" fmla="*/ 2065136 w 2114550"/>
                <a:gd name="connsiteY19" fmla="*/ 974755 h 1857375"/>
                <a:gd name="connsiteX20" fmla="*/ 2055592 w 2114550"/>
                <a:gd name="connsiteY20" fmla="*/ 975977 h 1857375"/>
                <a:gd name="connsiteX21" fmla="*/ 2047705 w 2114550"/>
                <a:gd name="connsiteY21" fmla="*/ 979697 h 1857375"/>
                <a:gd name="connsiteX22" fmla="*/ 2035989 w 2114550"/>
                <a:gd name="connsiteY22" fmla="*/ 989193 h 1857375"/>
                <a:gd name="connsiteX23" fmla="*/ 2031246 w 2114550"/>
                <a:gd name="connsiteY23" fmla="*/ 992469 h 1857375"/>
                <a:gd name="connsiteX24" fmla="*/ 2025816 w 2114550"/>
                <a:gd name="connsiteY24" fmla="*/ 998577 h 1857375"/>
                <a:gd name="connsiteX25" fmla="*/ 2022502 w 2114550"/>
                <a:gd name="connsiteY25" fmla="*/ 1008295 h 1857375"/>
                <a:gd name="connsiteX26" fmla="*/ 2017644 w 2114550"/>
                <a:gd name="connsiteY26" fmla="*/ 1002409 h 1857375"/>
                <a:gd name="connsiteX27" fmla="*/ 2012729 w 2114550"/>
                <a:gd name="connsiteY27" fmla="*/ 992303 h 1857375"/>
                <a:gd name="connsiteX28" fmla="*/ 2013186 w 2114550"/>
                <a:gd name="connsiteY28" fmla="*/ 989248 h 1857375"/>
                <a:gd name="connsiteX29" fmla="*/ 2009986 w 2114550"/>
                <a:gd name="connsiteY29" fmla="*/ 987249 h 1857375"/>
                <a:gd name="connsiteX30" fmla="*/ 2007299 w 2114550"/>
                <a:gd name="connsiteY30" fmla="*/ 982585 h 1857375"/>
                <a:gd name="connsiteX31" fmla="*/ 2004956 w 2114550"/>
                <a:gd name="connsiteY31" fmla="*/ 983140 h 1857375"/>
                <a:gd name="connsiteX32" fmla="*/ 1995755 w 2114550"/>
                <a:gd name="connsiteY32" fmla="*/ 988360 h 1857375"/>
                <a:gd name="connsiteX33" fmla="*/ 1991812 w 2114550"/>
                <a:gd name="connsiteY33" fmla="*/ 989304 h 1857375"/>
                <a:gd name="connsiteX34" fmla="*/ 1981868 w 2114550"/>
                <a:gd name="connsiteY34" fmla="*/ 995579 h 1857375"/>
                <a:gd name="connsiteX35" fmla="*/ 1977010 w 2114550"/>
                <a:gd name="connsiteY35" fmla="*/ 1001687 h 1857375"/>
                <a:gd name="connsiteX36" fmla="*/ 1971523 w 2114550"/>
                <a:gd name="connsiteY36" fmla="*/ 1011738 h 1857375"/>
                <a:gd name="connsiteX37" fmla="*/ 1951464 w 2114550"/>
                <a:gd name="connsiteY37" fmla="*/ 1015736 h 1857375"/>
                <a:gd name="connsiteX38" fmla="*/ 1919002 w 2114550"/>
                <a:gd name="connsiteY38" fmla="*/ 1045111 h 1857375"/>
                <a:gd name="connsiteX39" fmla="*/ 1902886 w 2114550"/>
                <a:gd name="connsiteY39" fmla="*/ 1064046 h 1857375"/>
                <a:gd name="connsiteX40" fmla="*/ 1893398 w 2114550"/>
                <a:gd name="connsiteY40" fmla="*/ 1080205 h 1857375"/>
                <a:gd name="connsiteX41" fmla="*/ 1884254 w 2114550"/>
                <a:gd name="connsiteY41" fmla="*/ 1092977 h 1857375"/>
                <a:gd name="connsiteX42" fmla="*/ 1885283 w 2114550"/>
                <a:gd name="connsiteY42" fmla="*/ 1103527 h 1857375"/>
                <a:gd name="connsiteX43" fmla="*/ 1879682 w 2114550"/>
                <a:gd name="connsiteY43" fmla="*/ 1119297 h 1857375"/>
                <a:gd name="connsiteX44" fmla="*/ 1856079 w 2114550"/>
                <a:gd name="connsiteY44" fmla="*/ 1121296 h 1857375"/>
                <a:gd name="connsiteX45" fmla="*/ 1802472 w 2114550"/>
                <a:gd name="connsiteY45" fmla="*/ 1130570 h 1857375"/>
                <a:gd name="connsiteX46" fmla="*/ 1801729 w 2114550"/>
                <a:gd name="connsiteY46" fmla="*/ 1152614 h 1857375"/>
                <a:gd name="connsiteX47" fmla="*/ 1800472 w 2114550"/>
                <a:gd name="connsiteY47" fmla="*/ 1162499 h 1857375"/>
                <a:gd name="connsiteX48" fmla="*/ 1790242 w 2114550"/>
                <a:gd name="connsiteY48" fmla="*/ 1181545 h 1857375"/>
                <a:gd name="connsiteX49" fmla="*/ 1785498 w 2114550"/>
                <a:gd name="connsiteY49" fmla="*/ 1216140 h 1857375"/>
                <a:gd name="connsiteX50" fmla="*/ 1780126 w 2114550"/>
                <a:gd name="connsiteY50" fmla="*/ 1241627 h 1857375"/>
                <a:gd name="connsiteX51" fmla="*/ 1775668 w 2114550"/>
                <a:gd name="connsiteY51" fmla="*/ 1258842 h 1857375"/>
                <a:gd name="connsiteX52" fmla="*/ 1765095 w 2114550"/>
                <a:gd name="connsiteY52" fmla="*/ 1276333 h 1857375"/>
                <a:gd name="connsiteX53" fmla="*/ 1751436 w 2114550"/>
                <a:gd name="connsiteY53" fmla="*/ 1289549 h 1857375"/>
                <a:gd name="connsiteX54" fmla="*/ 1747779 w 2114550"/>
                <a:gd name="connsiteY54" fmla="*/ 1292159 h 1857375"/>
                <a:gd name="connsiteX55" fmla="*/ 1748236 w 2114550"/>
                <a:gd name="connsiteY55" fmla="*/ 1302987 h 1857375"/>
                <a:gd name="connsiteX56" fmla="*/ 1750293 w 2114550"/>
                <a:gd name="connsiteY56" fmla="*/ 1308984 h 1857375"/>
                <a:gd name="connsiteX57" fmla="*/ 1750351 w 2114550"/>
                <a:gd name="connsiteY57" fmla="*/ 1313371 h 1857375"/>
                <a:gd name="connsiteX58" fmla="*/ 1754408 w 2114550"/>
                <a:gd name="connsiteY58" fmla="*/ 1315870 h 1857375"/>
                <a:gd name="connsiteX59" fmla="*/ 1754923 w 2114550"/>
                <a:gd name="connsiteY59" fmla="*/ 1319202 h 1857375"/>
                <a:gd name="connsiteX60" fmla="*/ 1751608 w 2114550"/>
                <a:gd name="connsiteY60" fmla="*/ 1320479 h 1857375"/>
                <a:gd name="connsiteX61" fmla="*/ 1740806 w 2114550"/>
                <a:gd name="connsiteY61" fmla="*/ 1320201 h 1857375"/>
                <a:gd name="connsiteX62" fmla="*/ 1734691 w 2114550"/>
                <a:gd name="connsiteY62" fmla="*/ 1322422 h 1857375"/>
                <a:gd name="connsiteX63" fmla="*/ 1732405 w 2114550"/>
                <a:gd name="connsiteY63" fmla="*/ 1325143 h 1857375"/>
                <a:gd name="connsiteX64" fmla="*/ 1726405 w 2114550"/>
                <a:gd name="connsiteY64" fmla="*/ 1324810 h 1857375"/>
                <a:gd name="connsiteX65" fmla="*/ 1713203 w 2114550"/>
                <a:gd name="connsiteY65" fmla="*/ 1328697 h 1857375"/>
                <a:gd name="connsiteX66" fmla="*/ 1705259 w 2114550"/>
                <a:gd name="connsiteY66" fmla="*/ 1332473 h 1857375"/>
                <a:gd name="connsiteX67" fmla="*/ 1705145 w 2114550"/>
                <a:gd name="connsiteY67" fmla="*/ 1334250 h 1857375"/>
                <a:gd name="connsiteX68" fmla="*/ 1698343 w 2114550"/>
                <a:gd name="connsiteY68" fmla="*/ 1335638 h 1857375"/>
                <a:gd name="connsiteX69" fmla="*/ 1687999 w 2114550"/>
                <a:gd name="connsiteY69" fmla="*/ 1336415 h 1857375"/>
                <a:gd name="connsiteX70" fmla="*/ 1686742 w 2114550"/>
                <a:gd name="connsiteY70" fmla="*/ 1338026 h 1857375"/>
                <a:gd name="connsiteX71" fmla="*/ 1670054 w 2114550"/>
                <a:gd name="connsiteY71" fmla="*/ 1342468 h 1857375"/>
                <a:gd name="connsiteX72" fmla="*/ 1664968 w 2114550"/>
                <a:gd name="connsiteY72" fmla="*/ 1342690 h 1857375"/>
                <a:gd name="connsiteX73" fmla="*/ 1651251 w 2114550"/>
                <a:gd name="connsiteY73" fmla="*/ 1350686 h 1857375"/>
                <a:gd name="connsiteX74" fmla="*/ 1646051 w 2114550"/>
                <a:gd name="connsiteY74" fmla="*/ 1349964 h 1857375"/>
                <a:gd name="connsiteX75" fmla="*/ 1641022 w 2114550"/>
                <a:gd name="connsiteY75" fmla="*/ 1352519 h 1857375"/>
                <a:gd name="connsiteX76" fmla="*/ 1622848 w 2114550"/>
                <a:gd name="connsiteY76" fmla="*/ 1356795 h 1857375"/>
                <a:gd name="connsiteX77" fmla="*/ 1620790 w 2114550"/>
                <a:gd name="connsiteY77" fmla="*/ 1356461 h 1857375"/>
                <a:gd name="connsiteX78" fmla="*/ 1614218 w 2114550"/>
                <a:gd name="connsiteY78" fmla="*/ 1358627 h 1857375"/>
                <a:gd name="connsiteX79" fmla="*/ 1597987 w 2114550"/>
                <a:gd name="connsiteY79" fmla="*/ 1361181 h 1857375"/>
                <a:gd name="connsiteX80" fmla="*/ 1591986 w 2114550"/>
                <a:gd name="connsiteY80" fmla="*/ 1359238 h 1857375"/>
                <a:gd name="connsiteX81" fmla="*/ 1588214 w 2114550"/>
                <a:gd name="connsiteY81" fmla="*/ 1360404 h 1857375"/>
                <a:gd name="connsiteX82" fmla="*/ 1590672 w 2114550"/>
                <a:gd name="connsiteY82" fmla="*/ 1363902 h 1857375"/>
                <a:gd name="connsiteX83" fmla="*/ 1587014 w 2114550"/>
                <a:gd name="connsiteY83" fmla="*/ 1366790 h 1857375"/>
                <a:gd name="connsiteX84" fmla="*/ 1587243 w 2114550"/>
                <a:gd name="connsiteY84" fmla="*/ 1368733 h 1857375"/>
                <a:gd name="connsiteX85" fmla="*/ 1582785 w 2114550"/>
                <a:gd name="connsiteY85" fmla="*/ 1368844 h 1857375"/>
                <a:gd name="connsiteX86" fmla="*/ 1579527 w 2114550"/>
                <a:gd name="connsiteY86" fmla="*/ 1372676 h 1857375"/>
                <a:gd name="connsiteX87" fmla="*/ 1573755 w 2114550"/>
                <a:gd name="connsiteY87" fmla="*/ 1373231 h 1857375"/>
                <a:gd name="connsiteX88" fmla="*/ 1573927 w 2114550"/>
                <a:gd name="connsiteY88" fmla="*/ 1377340 h 1857375"/>
                <a:gd name="connsiteX89" fmla="*/ 1570383 w 2114550"/>
                <a:gd name="connsiteY89" fmla="*/ 1380672 h 1857375"/>
                <a:gd name="connsiteX90" fmla="*/ 1563525 w 2114550"/>
                <a:gd name="connsiteY90" fmla="*/ 1382060 h 1857375"/>
                <a:gd name="connsiteX91" fmla="*/ 1559982 w 2114550"/>
                <a:gd name="connsiteY91" fmla="*/ 1379728 h 1857375"/>
                <a:gd name="connsiteX92" fmla="*/ 1553810 w 2114550"/>
                <a:gd name="connsiteY92" fmla="*/ 1380949 h 1857375"/>
                <a:gd name="connsiteX93" fmla="*/ 1542894 w 2114550"/>
                <a:gd name="connsiteY93" fmla="*/ 1380616 h 1857375"/>
                <a:gd name="connsiteX94" fmla="*/ 1541122 w 2114550"/>
                <a:gd name="connsiteY94" fmla="*/ 1382560 h 1857375"/>
                <a:gd name="connsiteX95" fmla="*/ 1541122 w 2114550"/>
                <a:gd name="connsiteY95" fmla="*/ 1389557 h 1857375"/>
                <a:gd name="connsiteX96" fmla="*/ 1542780 w 2114550"/>
                <a:gd name="connsiteY96" fmla="*/ 1391778 h 1857375"/>
                <a:gd name="connsiteX97" fmla="*/ 1547409 w 2114550"/>
                <a:gd name="connsiteY97" fmla="*/ 1392167 h 1857375"/>
                <a:gd name="connsiteX98" fmla="*/ 1543523 w 2114550"/>
                <a:gd name="connsiteY98" fmla="*/ 1398830 h 1857375"/>
                <a:gd name="connsiteX99" fmla="*/ 1556782 w 2114550"/>
                <a:gd name="connsiteY99" fmla="*/ 1410935 h 1857375"/>
                <a:gd name="connsiteX100" fmla="*/ 1563468 w 2114550"/>
                <a:gd name="connsiteY100" fmla="*/ 1411491 h 1857375"/>
                <a:gd name="connsiteX101" fmla="*/ 1564326 w 2114550"/>
                <a:gd name="connsiteY101" fmla="*/ 1403606 h 1857375"/>
                <a:gd name="connsiteX102" fmla="*/ 1568040 w 2114550"/>
                <a:gd name="connsiteY102" fmla="*/ 1402273 h 1857375"/>
                <a:gd name="connsiteX103" fmla="*/ 1580042 w 2114550"/>
                <a:gd name="connsiteY103" fmla="*/ 1401273 h 1857375"/>
                <a:gd name="connsiteX104" fmla="*/ 1578670 w 2114550"/>
                <a:gd name="connsiteY104" fmla="*/ 1414600 h 1857375"/>
                <a:gd name="connsiteX105" fmla="*/ 1578956 w 2114550"/>
                <a:gd name="connsiteY105" fmla="*/ 1470684 h 1857375"/>
                <a:gd name="connsiteX106" fmla="*/ 1584500 w 2114550"/>
                <a:gd name="connsiteY106" fmla="*/ 1471850 h 1857375"/>
                <a:gd name="connsiteX107" fmla="*/ 1585185 w 2114550"/>
                <a:gd name="connsiteY107" fmla="*/ 1473905 h 1857375"/>
                <a:gd name="connsiteX108" fmla="*/ 1590501 w 2114550"/>
                <a:gd name="connsiteY108" fmla="*/ 1474627 h 1857375"/>
                <a:gd name="connsiteX109" fmla="*/ 1602902 w 2114550"/>
                <a:gd name="connsiteY109" fmla="*/ 1480291 h 1857375"/>
                <a:gd name="connsiteX110" fmla="*/ 1606845 w 2114550"/>
                <a:gd name="connsiteY110" fmla="*/ 1484400 h 1857375"/>
                <a:gd name="connsiteX111" fmla="*/ 1610046 w 2114550"/>
                <a:gd name="connsiteY111" fmla="*/ 1485511 h 1857375"/>
                <a:gd name="connsiteX112" fmla="*/ 1612618 w 2114550"/>
                <a:gd name="connsiteY112" fmla="*/ 1488842 h 1857375"/>
                <a:gd name="connsiteX113" fmla="*/ 1611075 w 2114550"/>
                <a:gd name="connsiteY113" fmla="*/ 1494118 h 1857375"/>
                <a:gd name="connsiteX114" fmla="*/ 1615361 w 2114550"/>
                <a:gd name="connsiteY114" fmla="*/ 1495395 h 1857375"/>
                <a:gd name="connsiteX115" fmla="*/ 1619647 w 2114550"/>
                <a:gd name="connsiteY115" fmla="*/ 1500281 h 1857375"/>
                <a:gd name="connsiteX116" fmla="*/ 1625362 w 2114550"/>
                <a:gd name="connsiteY116" fmla="*/ 1498504 h 1857375"/>
                <a:gd name="connsiteX117" fmla="*/ 1630334 w 2114550"/>
                <a:gd name="connsiteY117" fmla="*/ 1500503 h 1857375"/>
                <a:gd name="connsiteX118" fmla="*/ 1632792 w 2114550"/>
                <a:gd name="connsiteY118" fmla="*/ 1503780 h 1857375"/>
                <a:gd name="connsiteX119" fmla="*/ 1634049 w 2114550"/>
                <a:gd name="connsiteY119" fmla="*/ 1510887 h 1857375"/>
                <a:gd name="connsiteX120" fmla="*/ 1636164 w 2114550"/>
                <a:gd name="connsiteY120" fmla="*/ 1514552 h 1857375"/>
                <a:gd name="connsiteX121" fmla="*/ 1636049 w 2114550"/>
                <a:gd name="connsiteY121" fmla="*/ 1518217 h 1857375"/>
                <a:gd name="connsiteX122" fmla="*/ 1641593 w 2114550"/>
                <a:gd name="connsiteY122" fmla="*/ 1524103 h 1857375"/>
                <a:gd name="connsiteX123" fmla="*/ 1641250 w 2114550"/>
                <a:gd name="connsiteY123" fmla="*/ 1532044 h 1857375"/>
                <a:gd name="connsiteX124" fmla="*/ 1649537 w 2114550"/>
                <a:gd name="connsiteY124" fmla="*/ 1536931 h 1857375"/>
                <a:gd name="connsiteX125" fmla="*/ 1650108 w 2114550"/>
                <a:gd name="connsiteY125" fmla="*/ 1543760 h 1857375"/>
                <a:gd name="connsiteX126" fmla="*/ 1651709 w 2114550"/>
                <a:gd name="connsiteY126" fmla="*/ 1546315 h 1857375"/>
                <a:gd name="connsiteX127" fmla="*/ 1650566 w 2114550"/>
                <a:gd name="connsiteY127" fmla="*/ 1551035 h 1857375"/>
                <a:gd name="connsiteX128" fmla="*/ 1651709 w 2114550"/>
                <a:gd name="connsiteY128" fmla="*/ 1554533 h 1857375"/>
                <a:gd name="connsiteX129" fmla="*/ 1643593 w 2114550"/>
                <a:gd name="connsiteY129" fmla="*/ 1554811 h 1857375"/>
                <a:gd name="connsiteX130" fmla="*/ 1640336 w 2114550"/>
                <a:gd name="connsiteY130" fmla="*/ 1553034 h 1857375"/>
                <a:gd name="connsiteX131" fmla="*/ 1635935 w 2114550"/>
                <a:gd name="connsiteY131" fmla="*/ 1555088 h 1857375"/>
                <a:gd name="connsiteX132" fmla="*/ 1635306 w 2114550"/>
                <a:gd name="connsiteY132" fmla="*/ 1558476 h 1857375"/>
                <a:gd name="connsiteX133" fmla="*/ 1628334 w 2114550"/>
                <a:gd name="connsiteY133" fmla="*/ 1559753 h 1857375"/>
                <a:gd name="connsiteX134" fmla="*/ 1626963 w 2114550"/>
                <a:gd name="connsiteY134" fmla="*/ 1564140 h 1857375"/>
                <a:gd name="connsiteX135" fmla="*/ 1622048 w 2114550"/>
                <a:gd name="connsiteY135" fmla="*/ 1566028 h 1857375"/>
                <a:gd name="connsiteX136" fmla="*/ 1616504 w 2114550"/>
                <a:gd name="connsiteY136" fmla="*/ 1565139 h 1857375"/>
                <a:gd name="connsiteX137" fmla="*/ 1609989 w 2114550"/>
                <a:gd name="connsiteY137" fmla="*/ 1565806 h 1857375"/>
                <a:gd name="connsiteX138" fmla="*/ 1601131 w 2114550"/>
                <a:gd name="connsiteY138" fmla="*/ 1576189 h 1857375"/>
                <a:gd name="connsiteX139" fmla="*/ 1598673 w 2114550"/>
                <a:gd name="connsiteY139" fmla="*/ 1576189 h 1857375"/>
                <a:gd name="connsiteX140" fmla="*/ 1598216 w 2114550"/>
                <a:gd name="connsiteY140" fmla="*/ 1584297 h 1857375"/>
                <a:gd name="connsiteX141" fmla="*/ 1600788 w 2114550"/>
                <a:gd name="connsiteY141" fmla="*/ 1588295 h 1857375"/>
                <a:gd name="connsiteX142" fmla="*/ 1597644 w 2114550"/>
                <a:gd name="connsiteY142" fmla="*/ 1589738 h 1857375"/>
                <a:gd name="connsiteX143" fmla="*/ 1596273 w 2114550"/>
                <a:gd name="connsiteY143" fmla="*/ 1595513 h 1857375"/>
                <a:gd name="connsiteX144" fmla="*/ 1598559 w 2114550"/>
                <a:gd name="connsiteY144" fmla="*/ 1595902 h 1857375"/>
                <a:gd name="connsiteX145" fmla="*/ 1597758 w 2114550"/>
                <a:gd name="connsiteY145" fmla="*/ 1600011 h 1857375"/>
                <a:gd name="connsiteX146" fmla="*/ 1599530 w 2114550"/>
                <a:gd name="connsiteY146" fmla="*/ 1603954 h 1857375"/>
                <a:gd name="connsiteX147" fmla="*/ 1605988 w 2114550"/>
                <a:gd name="connsiteY147" fmla="*/ 1604009 h 1857375"/>
                <a:gd name="connsiteX148" fmla="*/ 1607874 w 2114550"/>
                <a:gd name="connsiteY148" fmla="*/ 1607175 h 1857375"/>
                <a:gd name="connsiteX149" fmla="*/ 1614732 w 2114550"/>
                <a:gd name="connsiteY149" fmla="*/ 1606897 h 1857375"/>
                <a:gd name="connsiteX150" fmla="*/ 1624619 w 2114550"/>
                <a:gd name="connsiteY150" fmla="*/ 1609285 h 1857375"/>
                <a:gd name="connsiteX151" fmla="*/ 1626848 w 2114550"/>
                <a:gd name="connsiteY151" fmla="*/ 1610451 h 1857375"/>
                <a:gd name="connsiteX152" fmla="*/ 1627248 w 2114550"/>
                <a:gd name="connsiteY152" fmla="*/ 1616781 h 1857375"/>
                <a:gd name="connsiteX153" fmla="*/ 1626162 w 2114550"/>
                <a:gd name="connsiteY153" fmla="*/ 1620446 h 1857375"/>
                <a:gd name="connsiteX154" fmla="*/ 1628334 w 2114550"/>
                <a:gd name="connsiteY154" fmla="*/ 1621501 h 1857375"/>
                <a:gd name="connsiteX155" fmla="*/ 1625991 w 2114550"/>
                <a:gd name="connsiteY155" fmla="*/ 1634217 h 1857375"/>
                <a:gd name="connsiteX156" fmla="*/ 1630277 w 2114550"/>
                <a:gd name="connsiteY156" fmla="*/ 1637049 h 1857375"/>
                <a:gd name="connsiteX157" fmla="*/ 1628334 w 2114550"/>
                <a:gd name="connsiteY157" fmla="*/ 1644046 h 1857375"/>
                <a:gd name="connsiteX158" fmla="*/ 1632449 w 2114550"/>
                <a:gd name="connsiteY158" fmla="*/ 1646156 h 1857375"/>
                <a:gd name="connsiteX159" fmla="*/ 1632106 w 2114550"/>
                <a:gd name="connsiteY159" fmla="*/ 1652597 h 1857375"/>
                <a:gd name="connsiteX160" fmla="*/ 1635135 w 2114550"/>
                <a:gd name="connsiteY160" fmla="*/ 1658150 h 1857375"/>
                <a:gd name="connsiteX161" fmla="*/ 1631077 w 2114550"/>
                <a:gd name="connsiteY161" fmla="*/ 1661260 h 1857375"/>
                <a:gd name="connsiteX162" fmla="*/ 1621590 w 2114550"/>
                <a:gd name="connsiteY162" fmla="*/ 1659150 h 1857375"/>
                <a:gd name="connsiteX163" fmla="*/ 1616390 w 2114550"/>
                <a:gd name="connsiteY163" fmla="*/ 1668090 h 1857375"/>
                <a:gd name="connsiteX164" fmla="*/ 1609646 w 2114550"/>
                <a:gd name="connsiteY164" fmla="*/ 1669478 h 1857375"/>
                <a:gd name="connsiteX165" fmla="*/ 1606445 w 2114550"/>
                <a:gd name="connsiteY165" fmla="*/ 1667312 h 1857375"/>
                <a:gd name="connsiteX166" fmla="*/ 1602788 w 2114550"/>
                <a:gd name="connsiteY166" fmla="*/ 1661482 h 1857375"/>
                <a:gd name="connsiteX167" fmla="*/ 1591929 w 2114550"/>
                <a:gd name="connsiteY167" fmla="*/ 1655929 h 1857375"/>
                <a:gd name="connsiteX168" fmla="*/ 1587643 w 2114550"/>
                <a:gd name="connsiteY168" fmla="*/ 1656873 h 1857375"/>
                <a:gd name="connsiteX169" fmla="*/ 1580385 w 2114550"/>
                <a:gd name="connsiteY169" fmla="*/ 1654430 h 1857375"/>
                <a:gd name="connsiteX170" fmla="*/ 1575127 w 2114550"/>
                <a:gd name="connsiteY170" fmla="*/ 1656262 h 1857375"/>
                <a:gd name="connsiteX171" fmla="*/ 1570098 w 2114550"/>
                <a:gd name="connsiteY171" fmla="*/ 1656040 h 1857375"/>
                <a:gd name="connsiteX172" fmla="*/ 1560954 w 2114550"/>
                <a:gd name="connsiteY172" fmla="*/ 1653097 h 1857375"/>
                <a:gd name="connsiteX173" fmla="*/ 1552724 w 2114550"/>
                <a:gd name="connsiteY173" fmla="*/ 1652986 h 1857375"/>
                <a:gd name="connsiteX174" fmla="*/ 1549124 w 2114550"/>
                <a:gd name="connsiteY174" fmla="*/ 1649876 h 1857375"/>
                <a:gd name="connsiteX175" fmla="*/ 1542837 w 2114550"/>
                <a:gd name="connsiteY175" fmla="*/ 1647544 h 1857375"/>
                <a:gd name="connsiteX176" fmla="*/ 1544266 w 2114550"/>
                <a:gd name="connsiteY176" fmla="*/ 1643935 h 1857375"/>
                <a:gd name="connsiteX177" fmla="*/ 1536150 w 2114550"/>
                <a:gd name="connsiteY177" fmla="*/ 1642047 h 1857375"/>
                <a:gd name="connsiteX178" fmla="*/ 1534779 w 2114550"/>
                <a:gd name="connsiteY178" fmla="*/ 1639603 h 1857375"/>
                <a:gd name="connsiteX179" fmla="*/ 1531064 w 2114550"/>
                <a:gd name="connsiteY179" fmla="*/ 1639381 h 1857375"/>
                <a:gd name="connsiteX180" fmla="*/ 1533350 w 2114550"/>
                <a:gd name="connsiteY180" fmla="*/ 1641714 h 1857375"/>
                <a:gd name="connsiteX181" fmla="*/ 1532607 w 2114550"/>
                <a:gd name="connsiteY181" fmla="*/ 1646878 h 1857375"/>
                <a:gd name="connsiteX182" fmla="*/ 1530550 w 2114550"/>
                <a:gd name="connsiteY182" fmla="*/ 1652097 h 1857375"/>
                <a:gd name="connsiteX183" fmla="*/ 1525635 w 2114550"/>
                <a:gd name="connsiteY183" fmla="*/ 1655263 h 1857375"/>
                <a:gd name="connsiteX184" fmla="*/ 1525292 w 2114550"/>
                <a:gd name="connsiteY184" fmla="*/ 1663647 h 1857375"/>
                <a:gd name="connsiteX185" fmla="*/ 1522777 w 2114550"/>
                <a:gd name="connsiteY185" fmla="*/ 1662315 h 1857375"/>
                <a:gd name="connsiteX186" fmla="*/ 1514033 w 2114550"/>
                <a:gd name="connsiteY186" fmla="*/ 1662148 h 1857375"/>
                <a:gd name="connsiteX187" fmla="*/ 1509118 w 2114550"/>
                <a:gd name="connsiteY187" fmla="*/ 1662926 h 1857375"/>
                <a:gd name="connsiteX188" fmla="*/ 1503975 w 2114550"/>
                <a:gd name="connsiteY188" fmla="*/ 1660704 h 1857375"/>
                <a:gd name="connsiteX189" fmla="*/ 1495002 w 2114550"/>
                <a:gd name="connsiteY189" fmla="*/ 1658817 h 1857375"/>
                <a:gd name="connsiteX190" fmla="*/ 1493116 w 2114550"/>
                <a:gd name="connsiteY190" fmla="*/ 1656873 h 1857375"/>
                <a:gd name="connsiteX191" fmla="*/ 1483457 w 2114550"/>
                <a:gd name="connsiteY191" fmla="*/ 1654041 h 1857375"/>
                <a:gd name="connsiteX192" fmla="*/ 1472827 w 2114550"/>
                <a:gd name="connsiteY192" fmla="*/ 1645212 h 1857375"/>
                <a:gd name="connsiteX193" fmla="*/ 1469055 w 2114550"/>
                <a:gd name="connsiteY193" fmla="*/ 1644157 h 1857375"/>
                <a:gd name="connsiteX194" fmla="*/ 1465112 w 2114550"/>
                <a:gd name="connsiteY194" fmla="*/ 1644823 h 1857375"/>
                <a:gd name="connsiteX195" fmla="*/ 1459511 w 2114550"/>
                <a:gd name="connsiteY195" fmla="*/ 1637438 h 1857375"/>
                <a:gd name="connsiteX196" fmla="*/ 1456425 w 2114550"/>
                <a:gd name="connsiteY196" fmla="*/ 1641491 h 1857375"/>
                <a:gd name="connsiteX197" fmla="*/ 1449739 w 2114550"/>
                <a:gd name="connsiteY197" fmla="*/ 1642158 h 1857375"/>
                <a:gd name="connsiteX198" fmla="*/ 1447453 w 2114550"/>
                <a:gd name="connsiteY198" fmla="*/ 1639104 h 1857375"/>
                <a:gd name="connsiteX199" fmla="*/ 1443052 w 2114550"/>
                <a:gd name="connsiteY199" fmla="*/ 1637882 h 1857375"/>
                <a:gd name="connsiteX200" fmla="*/ 1439223 w 2114550"/>
                <a:gd name="connsiteY200" fmla="*/ 1635161 h 1857375"/>
                <a:gd name="connsiteX201" fmla="*/ 1434651 w 2114550"/>
                <a:gd name="connsiteY201" fmla="*/ 1634772 h 1857375"/>
                <a:gd name="connsiteX202" fmla="*/ 1431107 w 2114550"/>
                <a:gd name="connsiteY202" fmla="*/ 1629497 h 1857375"/>
                <a:gd name="connsiteX203" fmla="*/ 1425964 w 2114550"/>
                <a:gd name="connsiteY203" fmla="*/ 1631385 h 1857375"/>
                <a:gd name="connsiteX204" fmla="*/ 1422992 w 2114550"/>
                <a:gd name="connsiteY204" fmla="*/ 1630774 h 1857375"/>
                <a:gd name="connsiteX205" fmla="*/ 1419677 w 2114550"/>
                <a:gd name="connsiteY205" fmla="*/ 1632551 h 1857375"/>
                <a:gd name="connsiteX206" fmla="*/ 1417906 w 2114550"/>
                <a:gd name="connsiteY206" fmla="*/ 1637882 h 1857375"/>
                <a:gd name="connsiteX207" fmla="*/ 1416305 w 2114550"/>
                <a:gd name="connsiteY207" fmla="*/ 1637827 h 1857375"/>
                <a:gd name="connsiteX208" fmla="*/ 1409219 w 2114550"/>
                <a:gd name="connsiteY208" fmla="*/ 1629108 h 1857375"/>
                <a:gd name="connsiteX209" fmla="*/ 1403047 w 2114550"/>
                <a:gd name="connsiteY209" fmla="*/ 1626610 h 1857375"/>
                <a:gd name="connsiteX210" fmla="*/ 1402532 w 2114550"/>
                <a:gd name="connsiteY210" fmla="*/ 1622167 h 1857375"/>
                <a:gd name="connsiteX211" fmla="*/ 1398360 w 2114550"/>
                <a:gd name="connsiteY211" fmla="*/ 1618336 h 1857375"/>
                <a:gd name="connsiteX212" fmla="*/ 1391445 w 2114550"/>
                <a:gd name="connsiteY212" fmla="*/ 1620057 h 1857375"/>
                <a:gd name="connsiteX213" fmla="*/ 1388873 w 2114550"/>
                <a:gd name="connsiteY213" fmla="*/ 1615948 h 1857375"/>
                <a:gd name="connsiteX214" fmla="*/ 1383272 w 2114550"/>
                <a:gd name="connsiteY214" fmla="*/ 1616948 h 1857375"/>
                <a:gd name="connsiteX215" fmla="*/ 1378300 w 2114550"/>
                <a:gd name="connsiteY215" fmla="*/ 1616503 h 1857375"/>
                <a:gd name="connsiteX216" fmla="*/ 1379158 w 2114550"/>
                <a:gd name="connsiteY216" fmla="*/ 1618725 h 1857375"/>
                <a:gd name="connsiteX217" fmla="*/ 1371385 w 2114550"/>
                <a:gd name="connsiteY217" fmla="*/ 1617336 h 1857375"/>
                <a:gd name="connsiteX218" fmla="*/ 1367613 w 2114550"/>
                <a:gd name="connsiteY218" fmla="*/ 1617503 h 1857375"/>
                <a:gd name="connsiteX219" fmla="*/ 1365842 w 2114550"/>
                <a:gd name="connsiteY219" fmla="*/ 1619946 h 1857375"/>
                <a:gd name="connsiteX220" fmla="*/ 1362127 w 2114550"/>
                <a:gd name="connsiteY220" fmla="*/ 1619336 h 1857375"/>
                <a:gd name="connsiteX221" fmla="*/ 1357669 w 2114550"/>
                <a:gd name="connsiteY221" fmla="*/ 1622278 h 1857375"/>
                <a:gd name="connsiteX222" fmla="*/ 1353726 w 2114550"/>
                <a:gd name="connsiteY222" fmla="*/ 1621335 h 1857375"/>
                <a:gd name="connsiteX223" fmla="*/ 1345782 w 2114550"/>
                <a:gd name="connsiteY223" fmla="*/ 1621890 h 1857375"/>
                <a:gd name="connsiteX224" fmla="*/ 1343610 w 2114550"/>
                <a:gd name="connsiteY224" fmla="*/ 1621057 h 1857375"/>
                <a:gd name="connsiteX225" fmla="*/ 1341324 w 2114550"/>
                <a:gd name="connsiteY225" fmla="*/ 1624444 h 1857375"/>
                <a:gd name="connsiteX226" fmla="*/ 1337723 w 2114550"/>
                <a:gd name="connsiteY226" fmla="*/ 1626165 h 1857375"/>
                <a:gd name="connsiteX227" fmla="*/ 1330180 w 2114550"/>
                <a:gd name="connsiteY227" fmla="*/ 1627276 h 1857375"/>
                <a:gd name="connsiteX228" fmla="*/ 1329037 w 2114550"/>
                <a:gd name="connsiteY228" fmla="*/ 1626388 h 1857375"/>
                <a:gd name="connsiteX229" fmla="*/ 1323607 w 2114550"/>
                <a:gd name="connsiteY229" fmla="*/ 1628331 h 1857375"/>
                <a:gd name="connsiteX230" fmla="*/ 1320293 w 2114550"/>
                <a:gd name="connsiteY230" fmla="*/ 1627165 h 1857375"/>
                <a:gd name="connsiteX231" fmla="*/ 1309948 w 2114550"/>
                <a:gd name="connsiteY231" fmla="*/ 1629997 h 1857375"/>
                <a:gd name="connsiteX232" fmla="*/ 1305319 w 2114550"/>
                <a:gd name="connsiteY232" fmla="*/ 1632052 h 1857375"/>
                <a:gd name="connsiteX233" fmla="*/ 1296061 w 2114550"/>
                <a:gd name="connsiteY233" fmla="*/ 1630663 h 1857375"/>
                <a:gd name="connsiteX234" fmla="*/ 1295089 w 2114550"/>
                <a:gd name="connsiteY234" fmla="*/ 1624277 h 1857375"/>
                <a:gd name="connsiteX235" fmla="*/ 1292003 w 2114550"/>
                <a:gd name="connsiteY235" fmla="*/ 1622445 h 1857375"/>
                <a:gd name="connsiteX236" fmla="*/ 1288288 w 2114550"/>
                <a:gd name="connsiteY236" fmla="*/ 1623944 h 1857375"/>
                <a:gd name="connsiteX237" fmla="*/ 1286116 w 2114550"/>
                <a:gd name="connsiteY237" fmla="*/ 1623056 h 1857375"/>
                <a:gd name="connsiteX238" fmla="*/ 1284688 w 2114550"/>
                <a:gd name="connsiteY238" fmla="*/ 1626221 h 1857375"/>
                <a:gd name="connsiteX239" fmla="*/ 1279487 w 2114550"/>
                <a:gd name="connsiteY239" fmla="*/ 1630164 h 1857375"/>
                <a:gd name="connsiteX240" fmla="*/ 1270343 w 2114550"/>
                <a:gd name="connsiteY240" fmla="*/ 1631274 h 1857375"/>
                <a:gd name="connsiteX241" fmla="*/ 1267371 w 2114550"/>
                <a:gd name="connsiteY241" fmla="*/ 1633995 h 1857375"/>
                <a:gd name="connsiteX242" fmla="*/ 1266228 w 2114550"/>
                <a:gd name="connsiteY242" fmla="*/ 1637216 h 1857375"/>
                <a:gd name="connsiteX243" fmla="*/ 1260399 w 2114550"/>
                <a:gd name="connsiteY243" fmla="*/ 1635716 h 1857375"/>
                <a:gd name="connsiteX244" fmla="*/ 1257198 w 2114550"/>
                <a:gd name="connsiteY244" fmla="*/ 1637327 h 1857375"/>
                <a:gd name="connsiteX245" fmla="*/ 1252055 w 2114550"/>
                <a:gd name="connsiteY245" fmla="*/ 1635939 h 1857375"/>
                <a:gd name="connsiteX246" fmla="*/ 1247197 w 2114550"/>
                <a:gd name="connsiteY246" fmla="*/ 1638771 h 1857375"/>
                <a:gd name="connsiteX247" fmla="*/ 1245997 w 2114550"/>
                <a:gd name="connsiteY247" fmla="*/ 1640936 h 1857375"/>
                <a:gd name="connsiteX248" fmla="*/ 1241939 w 2114550"/>
                <a:gd name="connsiteY248" fmla="*/ 1641214 h 1857375"/>
                <a:gd name="connsiteX249" fmla="*/ 1239710 w 2114550"/>
                <a:gd name="connsiteY249" fmla="*/ 1636938 h 1857375"/>
                <a:gd name="connsiteX250" fmla="*/ 1237196 w 2114550"/>
                <a:gd name="connsiteY250" fmla="*/ 1637938 h 1857375"/>
                <a:gd name="connsiteX251" fmla="*/ 1228852 w 2114550"/>
                <a:gd name="connsiteY251" fmla="*/ 1637882 h 1857375"/>
                <a:gd name="connsiteX252" fmla="*/ 1224508 w 2114550"/>
                <a:gd name="connsiteY252" fmla="*/ 1643324 h 1857375"/>
                <a:gd name="connsiteX253" fmla="*/ 1215193 w 2114550"/>
                <a:gd name="connsiteY253" fmla="*/ 1645878 h 1857375"/>
                <a:gd name="connsiteX254" fmla="*/ 1208963 w 2114550"/>
                <a:gd name="connsiteY254" fmla="*/ 1645323 h 1857375"/>
                <a:gd name="connsiteX255" fmla="*/ 1207420 w 2114550"/>
                <a:gd name="connsiteY255" fmla="*/ 1647822 h 1857375"/>
                <a:gd name="connsiteX256" fmla="*/ 1201819 w 2114550"/>
                <a:gd name="connsiteY256" fmla="*/ 1645989 h 1857375"/>
                <a:gd name="connsiteX257" fmla="*/ 1196047 w 2114550"/>
                <a:gd name="connsiteY257" fmla="*/ 1647655 h 1857375"/>
                <a:gd name="connsiteX258" fmla="*/ 1192847 w 2114550"/>
                <a:gd name="connsiteY258" fmla="*/ 1652042 h 1857375"/>
                <a:gd name="connsiteX259" fmla="*/ 1185532 w 2114550"/>
                <a:gd name="connsiteY259" fmla="*/ 1651820 h 1857375"/>
                <a:gd name="connsiteX260" fmla="*/ 1182674 w 2114550"/>
                <a:gd name="connsiteY260" fmla="*/ 1655152 h 1857375"/>
                <a:gd name="connsiteX261" fmla="*/ 1177016 w 2114550"/>
                <a:gd name="connsiteY261" fmla="*/ 1656373 h 1857375"/>
                <a:gd name="connsiteX262" fmla="*/ 1176502 w 2114550"/>
                <a:gd name="connsiteY262" fmla="*/ 1663981 h 1857375"/>
                <a:gd name="connsiteX263" fmla="*/ 1178159 w 2114550"/>
                <a:gd name="connsiteY263" fmla="*/ 1665924 h 1857375"/>
                <a:gd name="connsiteX264" fmla="*/ 1175702 w 2114550"/>
                <a:gd name="connsiteY264" fmla="*/ 1670478 h 1857375"/>
                <a:gd name="connsiteX265" fmla="*/ 1173587 w 2114550"/>
                <a:gd name="connsiteY265" fmla="*/ 1670922 h 1857375"/>
                <a:gd name="connsiteX266" fmla="*/ 1171587 w 2114550"/>
                <a:gd name="connsiteY266" fmla="*/ 1678085 h 1857375"/>
                <a:gd name="connsiteX267" fmla="*/ 1168272 w 2114550"/>
                <a:gd name="connsiteY267" fmla="*/ 1682083 h 1857375"/>
                <a:gd name="connsiteX268" fmla="*/ 1167986 w 2114550"/>
                <a:gd name="connsiteY268" fmla="*/ 1685526 h 1857375"/>
                <a:gd name="connsiteX269" fmla="*/ 1164557 w 2114550"/>
                <a:gd name="connsiteY269" fmla="*/ 1689413 h 1857375"/>
                <a:gd name="connsiteX270" fmla="*/ 1162900 w 2114550"/>
                <a:gd name="connsiteY270" fmla="*/ 1688969 h 1857375"/>
                <a:gd name="connsiteX271" fmla="*/ 1154899 w 2114550"/>
                <a:gd name="connsiteY271" fmla="*/ 1696743 h 1857375"/>
                <a:gd name="connsiteX272" fmla="*/ 1150670 w 2114550"/>
                <a:gd name="connsiteY272" fmla="*/ 1696076 h 1857375"/>
                <a:gd name="connsiteX273" fmla="*/ 1144326 w 2114550"/>
                <a:gd name="connsiteY273" fmla="*/ 1697520 h 1857375"/>
                <a:gd name="connsiteX274" fmla="*/ 1142097 w 2114550"/>
                <a:gd name="connsiteY274" fmla="*/ 1696743 h 1857375"/>
                <a:gd name="connsiteX275" fmla="*/ 1130953 w 2114550"/>
                <a:gd name="connsiteY275" fmla="*/ 1699908 h 1857375"/>
                <a:gd name="connsiteX276" fmla="*/ 1127409 w 2114550"/>
                <a:gd name="connsiteY276" fmla="*/ 1702185 h 1857375"/>
                <a:gd name="connsiteX277" fmla="*/ 1123695 w 2114550"/>
                <a:gd name="connsiteY277" fmla="*/ 1711291 h 1857375"/>
                <a:gd name="connsiteX278" fmla="*/ 1119351 w 2114550"/>
                <a:gd name="connsiteY278" fmla="*/ 1712568 h 1857375"/>
                <a:gd name="connsiteX279" fmla="*/ 1114951 w 2114550"/>
                <a:gd name="connsiteY279" fmla="*/ 1707960 h 1857375"/>
                <a:gd name="connsiteX280" fmla="*/ 1101520 w 2114550"/>
                <a:gd name="connsiteY280" fmla="*/ 1705738 h 1857375"/>
                <a:gd name="connsiteX281" fmla="*/ 1098491 w 2114550"/>
                <a:gd name="connsiteY281" fmla="*/ 1699630 h 1857375"/>
                <a:gd name="connsiteX282" fmla="*/ 1091976 w 2114550"/>
                <a:gd name="connsiteY282" fmla="*/ 1695577 h 1857375"/>
                <a:gd name="connsiteX283" fmla="*/ 1080374 w 2114550"/>
                <a:gd name="connsiteY283" fmla="*/ 1700907 h 1857375"/>
                <a:gd name="connsiteX284" fmla="*/ 1071745 w 2114550"/>
                <a:gd name="connsiteY284" fmla="*/ 1699797 h 1857375"/>
                <a:gd name="connsiteX285" fmla="*/ 1066315 w 2114550"/>
                <a:gd name="connsiteY285" fmla="*/ 1701518 h 1857375"/>
                <a:gd name="connsiteX286" fmla="*/ 1064372 w 2114550"/>
                <a:gd name="connsiteY286" fmla="*/ 1704683 h 1857375"/>
                <a:gd name="connsiteX287" fmla="*/ 1059400 w 2114550"/>
                <a:gd name="connsiteY287" fmla="*/ 1706183 h 1857375"/>
                <a:gd name="connsiteX288" fmla="*/ 1048084 w 2114550"/>
                <a:gd name="connsiteY288" fmla="*/ 1711736 h 1857375"/>
                <a:gd name="connsiteX289" fmla="*/ 1041684 w 2114550"/>
                <a:gd name="connsiteY289" fmla="*/ 1715623 h 1857375"/>
                <a:gd name="connsiteX290" fmla="*/ 1039397 w 2114550"/>
                <a:gd name="connsiteY290" fmla="*/ 1715234 h 1857375"/>
                <a:gd name="connsiteX291" fmla="*/ 1032311 w 2114550"/>
                <a:gd name="connsiteY291" fmla="*/ 1717733 h 1857375"/>
                <a:gd name="connsiteX292" fmla="*/ 1026939 w 2114550"/>
                <a:gd name="connsiteY292" fmla="*/ 1718510 h 1857375"/>
                <a:gd name="connsiteX293" fmla="*/ 1021681 w 2114550"/>
                <a:gd name="connsiteY293" fmla="*/ 1721231 h 1857375"/>
                <a:gd name="connsiteX294" fmla="*/ 1015680 w 2114550"/>
                <a:gd name="connsiteY294" fmla="*/ 1722841 h 1857375"/>
                <a:gd name="connsiteX295" fmla="*/ 1018195 w 2114550"/>
                <a:gd name="connsiteY295" fmla="*/ 1726728 h 1857375"/>
                <a:gd name="connsiteX296" fmla="*/ 1016080 w 2114550"/>
                <a:gd name="connsiteY296" fmla="*/ 1731615 h 1857375"/>
                <a:gd name="connsiteX297" fmla="*/ 1013394 w 2114550"/>
                <a:gd name="connsiteY297" fmla="*/ 1732392 h 1857375"/>
                <a:gd name="connsiteX298" fmla="*/ 1004936 w 2114550"/>
                <a:gd name="connsiteY298" fmla="*/ 1738389 h 1857375"/>
                <a:gd name="connsiteX299" fmla="*/ 999506 w 2114550"/>
                <a:gd name="connsiteY299" fmla="*/ 1739500 h 1857375"/>
                <a:gd name="connsiteX300" fmla="*/ 992648 w 2114550"/>
                <a:gd name="connsiteY300" fmla="*/ 1742110 h 1857375"/>
                <a:gd name="connsiteX301" fmla="*/ 988934 w 2114550"/>
                <a:gd name="connsiteY301" fmla="*/ 1744553 h 1857375"/>
                <a:gd name="connsiteX302" fmla="*/ 987105 w 2114550"/>
                <a:gd name="connsiteY302" fmla="*/ 1742332 h 1857375"/>
                <a:gd name="connsiteX303" fmla="*/ 982933 w 2114550"/>
                <a:gd name="connsiteY303" fmla="*/ 1744220 h 1857375"/>
                <a:gd name="connsiteX304" fmla="*/ 981218 w 2114550"/>
                <a:gd name="connsiteY304" fmla="*/ 1739944 h 1857375"/>
                <a:gd name="connsiteX305" fmla="*/ 974589 w 2114550"/>
                <a:gd name="connsiteY305" fmla="*/ 1737390 h 1857375"/>
                <a:gd name="connsiteX306" fmla="*/ 965330 w 2114550"/>
                <a:gd name="connsiteY306" fmla="*/ 1739611 h 1857375"/>
                <a:gd name="connsiteX307" fmla="*/ 963387 w 2114550"/>
                <a:gd name="connsiteY307" fmla="*/ 1743665 h 1857375"/>
                <a:gd name="connsiteX308" fmla="*/ 955272 w 2114550"/>
                <a:gd name="connsiteY308" fmla="*/ 1745108 h 1857375"/>
                <a:gd name="connsiteX309" fmla="*/ 954129 w 2114550"/>
                <a:gd name="connsiteY309" fmla="*/ 1744165 h 1857375"/>
                <a:gd name="connsiteX310" fmla="*/ 944127 w 2114550"/>
                <a:gd name="connsiteY310" fmla="*/ 1744387 h 1857375"/>
                <a:gd name="connsiteX311" fmla="*/ 938984 w 2114550"/>
                <a:gd name="connsiteY311" fmla="*/ 1747330 h 1857375"/>
                <a:gd name="connsiteX312" fmla="*/ 936869 w 2114550"/>
                <a:gd name="connsiteY312" fmla="*/ 1745497 h 1857375"/>
                <a:gd name="connsiteX313" fmla="*/ 931497 w 2114550"/>
                <a:gd name="connsiteY313" fmla="*/ 1746608 h 1857375"/>
                <a:gd name="connsiteX314" fmla="*/ 931383 w 2114550"/>
                <a:gd name="connsiteY314" fmla="*/ 1744053 h 1857375"/>
                <a:gd name="connsiteX315" fmla="*/ 927897 w 2114550"/>
                <a:gd name="connsiteY315" fmla="*/ 1744442 h 1857375"/>
                <a:gd name="connsiteX316" fmla="*/ 922925 w 2114550"/>
                <a:gd name="connsiteY316" fmla="*/ 1741999 h 1857375"/>
                <a:gd name="connsiteX317" fmla="*/ 918867 w 2114550"/>
                <a:gd name="connsiteY317" fmla="*/ 1742166 h 1857375"/>
                <a:gd name="connsiteX318" fmla="*/ 912237 w 2114550"/>
                <a:gd name="connsiteY318" fmla="*/ 1740278 h 1857375"/>
                <a:gd name="connsiteX319" fmla="*/ 907265 w 2114550"/>
                <a:gd name="connsiteY319" fmla="*/ 1739833 h 1857375"/>
                <a:gd name="connsiteX320" fmla="*/ 904579 w 2114550"/>
                <a:gd name="connsiteY320" fmla="*/ 1737945 h 1857375"/>
                <a:gd name="connsiteX321" fmla="*/ 897778 w 2114550"/>
                <a:gd name="connsiteY321" fmla="*/ 1741166 h 1857375"/>
                <a:gd name="connsiteX322" fmla="*/ 893035 w 2114550"/>
                <a:gd name="connsiteY322" fmla="*/ 1740111 h 1857375"/>
                <a:gd name="connsiteX323" fmla="*/ 889492 w 2114550"/>
                <a:gd name="connsiteY323" fmla="*/ 1737057 h 1857375"/>
                <a:gd name="connsiteX324" fmla="*/ 887548 w 2114550"/>
                <a:gd name="connsiteY324" fmla="*/ 1732836 h 1857375"/>
                <a:gd name="connsiteX325" fmla="*/ 881147 w 2114550"/>
                <a:gd name="connsiteY325" fmla="*/ 1730338 h 1857375"/>
                <a:gd name="connsiteX326" fmla="*/ 878633 w 2114550"/>
                <a:gd name="connsiteY326" fmla="*/ 1723063 h 1857375"/>
                <a:gd name="connsiteX327" fmla="*/ 879547 w 2114550"/>
                <a:gd name="connsiteY327" fmla="*/ 1717177 h 1857375"/>
                <a:gd name="connsiteX328" fmla="*/ 877204 w 2114550"/>
                <a:gd name="connsiteY328" fmla="*/ 1713013 h 1857375"/>
                <a:gd name="connsiteX329" fmla="*/ 878233 w 2114550"/>
                <a:gd name="connsiteY329" fmla="*/ 1709459 h 1857375"/>
                <a:gd name="connsiteX330" fmla="*/ 871489 w 2114550"/>
                <a:gd name="connsiteY330" fmla="*/ 1708737 h 1857375"/>
                <a:gd name="connsiteX331" fmla="*/ 869546 w 2114550"/>
                <a:gd name="connsiteY331" fmla="*/ 1707016 h 1857375"/>
                <a:gd name="connsiteX332" fmla="*/ 862231 w 2114550"/>
                <a:gd name="connsiteY332" fmla="*/ 1707071 h 1857375"/>
                <a:gd name="connsiteX333" fmla="*/ 860859 w 2114550"/>
                <a:gd name="connsiteY333" fmla="*/ 1709626 h 1857375"/>
                <a:gd name="connsiteX334" fmla="*/ 856344 w 2114550"/>
                <a:gd name="connsiteY334" fmla="*/ 1712846 h 1857375"/>
                <a:gd name="connsiteX335" fmla="*/ 848972 w 2114550"/>
                <a:gd name="connsiteY335" fmla="*/ 1708848 h 1857375"/>
                <a:gd name="connsiteX336" fmla="*/ 846800 w 2114550"/>
                <a:gd name="connsiteY336" fmla="*/ 1706627 h 1857375"/>
                <a:gd name="connsiteX337" fmla="*/ 839142 w 2114550"/>
                <a:gd name="connsiteY337" fmla="*/ 1704795 h 1857375"/>
                <a:gd name="connsiteX338" fmla="*/ 835027 w 2114550"/>
                <a:gd name="connsiteY338" fmla="*/ 1705627 h 1857375"/>
                <a:gd name="connsiteX339" fmla="*/ 831941 w 2114550"/>
                <a:gd name="connsiteY339" fmla="*/ 1703739 h 1857375"/>
                <a:gd name="connsiteX340" fmla="*/ 827883 w 2114550"/>
                <a:gd name="connsiteY340" fmla="*/ 1704295 h 1857375"/>
                <a:gd name="connsiteX341" fmla="*/ 824911 w 2114550"/>
                <a:gd name="connsiteY341" fmla="*/ 1710736 h 1857375"/>
                <a:gd name="connsiteX342" fmla="*/ 819653 w 2114550"/>
                <a:gd name="connsiteY342" fmla="*/ 1711291 h 1857375"/>
                <a:gd name="connsiteX343" fmla="*/ 820968 w 2114550"/>
                <a:gd name="connsiteY343" fmla="*/ 1715900 h 1857375"/>
                <a:gd name="connsiteX344" fmla="*/ 818911 w 2114550"/>
                <a:gd name="connsiteY344" fmla="*/ 1721786 h 1857375"/>
                <a:gd name="connsiteX345" fmla="*/ 816224 w 2114550"/>
                <a:gd name="connsiteY345" fmla="*/ 1723452 h 1857375"/>
                <a:gd name="connsiteX346" fmla="*/ 812910 w 2114550"/>
                <a:gd name="connsiteY346" fmla="*/ 1723119 h 1857375"/>
                <a:gd name="connsiteX347" fmla="*/ 810224 w 2114550"/>
                <a:gd name="connsiteY347" fmla="*/ 1726229 h 1857375"/>
                <a:gd name="connsiteX348" fmla="*/ 806052 w 2114550"/>
                <a:gd name="connsiteY348" fmla="*/ 1727062 h 1857375"/>
                <a:gd name="connsiteX349" fmla="*/ 803766 w 2114550"/>
                <a:gd name="connsiteY349" fmla="*/ 1729061 h 1857375"/>
                <a:gd name="connsiteX350" fmla="*/ 796508 w 2114550"/>
                <a:gd name="connsiteY350" fmla="*/ 1732281 h 1857375"/>
                <a:gd name="connsiteX351" fmla="*/ 795079 w 2114550"/>
                <a:gd name="connsiteY351" fmla="*/ 1734225 h 1857375"/>
                <a:gd name="connsiteX352" fmla="*/ 791650 w 2114550"/>
                <a:gd name="connsiteY352" fmla="*/ 1734058 h 1857375"/>
                <a:gd name="connsiteX353" fmla="*/ 791193 w 2114550"/>
                <a:gd name="connsiteY353" fmla="*/ 1737001 h 1857375"/>
                <a:gd name="connsiteX354" fmla="*/ 793421 w 2114550"/>
                <a:gd name="connsiteY354" fmla="*/ 1745608 h 1857375"/>
                <a:gd name="connsiteX355" fmla="*/ 791250 w 2114550"/>
                <a:gd name="connsiteY355" fmla="*/ 1748885 h 1857375"/>
                <a:gd name="connsiteX356" fmla="*/ 787649 w 2114550"/>
                <a:gd name="connsiteY356" fmla="*/ 1750717 h 1857375"/>
                <a:gd name="connsiteX357" fmla="*/ 784334 w 2114550"/>
                <a:gd name="connsiteY357" fmla="*/ 1750495 h 1857375"/>
                <a:gd name="connsiteX358" fmla="*/ 781763 w 2114550"/>
                <a:gd name="connsiteY358" fmla="*/ 1754604 h 1857375"/>
                <a:gd name="connsiteX359" fmla="*/ 774905 w 2114550"/>
                <a:gd name="connsiteY359" fmla="*/ 1756048 h 1857375"/>
                <a:gd name="connsiteX360" fmla="*/ 770333 w 2114550"/>
                <a:gd name="connsiteY360" fmla="*/ 1754660 h 1857375"/>
                <a:gd name="connsiteX361" fmla="*/ 764046 w 2114550"/>
                <a:gd name="connsiteY361" fmla="*/ 1755603 h 1857375"/>
                <a:gd name="connsiteX362" fmla="*/ 759360 w 2114550"/>
                <a:gd name="connsiteY362" fmla="*/ 1758658 h 1857375"/>
                <a:gd name="connsiteX363" fmla="*/ 743300 w 2114550"/>
                <a:gd name="connsiteY363" fmla="*/ 1758713 h 1857375"/>
                <a:gd name="connsiteX364" fmla="*/ 742500 w 2114550"/>
                <a:gd name="connsiteY364" fmla="*/ 1753715 h 1857375"/>
                <a:gd name="connsiteX365" fmla="*/ 737242 w 2114550"/>
                <a:gd name="connsiteY365" fmla="*/ 1749273 h 1857375"/>
                <a:gd name="connsiteX366" fmla="*/ 736614 w 2114550"/>
                <a:gd name="connsiteY366" fmla="*/ 1747552 h 1857375"/>
                <a:gd name="connsiteX367" fmla="*/ 731470 w 2114550"/>
                <a:gd name="connsiteY367" fmla="*/ 1747330 h 1857375"/>
                <a:gd name="connsiteX368" fmla="*/ 729413 w 2114550"/>
                <a:gd name="connsiteY368" fmla="*/ 1745108 h 1857375"/>
                <a:gd name="connsiteX369" fmla="*/ 724841 w 2114550"/>
                <a:gd name="connsiteY369" fmla="*/ 1747108 h 1857375"/>
                <a:gd name="connsiteX370" fmla="*/ 722155 w 2114550"/>
                <a:gd name="connsiteY370" fmla="*/ 1746164 h 1857375"/>
                <a:gd name="connsiteX371" fmla="*/ 720383 w 2114550"/>
                <a:gd name="connsiteY371" fmla="*/ 1748773 h 1857375"/>
                <a:gd name="connsiteX372" fmla="*/ 716039 w 2114550"/>
                <a:gd name="connsiteY372" fmla="*/ 1749162 h 1857375"/>
                <a:gd name="connsiteX373" fmla="*/ 713468 w 2114550"/>
                <a:gd name="connsiteY373" fmla="*/ 1743887 h 1857375"/>
                <a:gd name="connsiteX374" fmla="*/ 708896 w 2114550"/>
                <a:gd name="connsiteY374" fmla="*/ 1743942 h 1857375"/>
                <a:gd name="connsiteX375" fmla="*/ 705295 w 2114550"/>
                <a:gd name="connsiteY375" fmla="*/ 1741555 h 1857375"/>
                <a:gd name="connsiteX376" fmla="*/ 704895 w 2114550"/>
                <a:gd name="connsiteY376" fmla="*/ 1739111 h 1857375"/>
                <a:gd name="connsiteX377" fmla="*/ 700723 w 2114550"/>
                <a:gd name="connsiteY377" fmla="*/ 1739667 h 1857375"/>
                <a:gd name="connsiteX378" fmla="*/ 698609 w 2114550"/>
                <a:gd name="connsiteY378" fmla="*/ 1742166 h 1857375"/>
                <a:gd name="connsiteX379" fmla="*/ 698551 w 2114550"/>
                <a:gd name="connsiteY379" fmla="*/ 1747108 h 1857375"/>
                <a:gd name="connsiteX380" fmla="*/ 695923 w 2114550"/>
                <a:gd name="connsiteY380" fmla="*/ 1747385 h 1857375"/>
                <a:gd name="connsiteX381" fmla="*/ 698094 w 2114550"/>
                <a:gd name="connsiteY381" fmla="*/ 1750051 h 1857375"/>
                <a:gd name="connsiteX382" fmla="*/ 692322 w 2114550"/>
                <a:gd name="connsiteY382" fmla="*/ 1750106 h 1857375"/>
                <a:gd name="connsiteX383" fmla="*/ 688664 w 2114550"/>
                <a:gd name="connsiteY383" fmla="*/ 1747829 h 1857375"/>
                <a:gd name="connsiteX384" fmla="*/ 685864 w 2114550"/>
                <a:gd name="connsiteY384" fmla="*/ 1748607 h 1857375"/>
                <a:gd name="connsiteX385" fmla="*/ 681235 w 2114550"/>
                <a:gd name="connsiteY385" fmla="*/ 1746164 h 1857375"/>
                <a:gd name="connsiteX386" fmla="*/ 673405 w 2114550"/>
                <a:gd name="connsiteY386" fmla="*/ 1747385 h 1857375"/>
                <a:gd name="connsiteX387" fmla="*/ 666833 w 2114550"/>
                <a:gd name="connsiteY387" fmla="*/ 1746885 h 1857375"/>
                <a:gd name="connsiteX388" fmla="*/ 667004 w 2114550"/>
                <a:gd name="connsiteY388" fmla="*/ 1743998 h 1857375"/>
                <a:gd name="connsiteX389" fmla="*/ 663804 w 2114550"/>
                <a:gd name="connsiteY389" fmla="*/ 1740666 h 1857375"/>
                <a:gd name="connsiteX390" fmla="*/ 658546 w 2114550"/>
                <a:gd name="connsiteY390" fmla="*/ 1738889 h 1857375"/>
                <a:gd name="connsiteX391" fmla="*/ 655631 w 2114550"/>
                <a:gd name="connsiteY391" fmla="*/ 1740944 h 1857375"/>
                <a:gd name="connsiteX392" fmla="*/ 652317 w 2114550"/>
                <a:gd name="connsiteY392" fmla="*/ 1739444 h 1857375"/>
                <a:gd name="connsiteX393" fmla="*/ 650659 w 2114550"/>
                <a:gd name="connsiteY393" fmla="*/ 1740888 h 1857375"/>
                <a:gd name="connsiteX394" fmla="*/ 644144 w 2114550"/>
                <a:gd name="connsiteY394" fmla="*/ 1738001 h 1857375"/>
                <a:gd name="connsiteX395" fmla="*/ 643058 w 2114550"/>
                <a:gd name="connsiteY395" fmla="*/ 1734336 h 1857375"/>
                <a:gd name="connsiteX396" fmla="*/ 637686 w 2114550"/>
                <a:gd name="connsiteY396" fmla="*/ 1741332 h 1857375"/>
                <a:gd name="connsiteX397" fmla="*/ 632714 w 2114550"/>
                <a:gd name="connsiteY397" fmla="*/ 1741444 h 1857375"/>
                <a:gd name="connsiteX398" fmla="*/ 629513 w 2114550"/>
                <a:gd name="connsiteY398" fmla="*/ 1745331 h 1857375"/>
                <a:gd name="connsiteX399" fmla="*/ 627742 w 2114550"/>
                <a:gd name="connsiteY399" fmla="*/ 1751827 h 1857375"/>
                <a:gd name="connsiteX400" fmla="*/ 636543 w 2114550"/>
                <a:gd name="connsiteY400" fmla="*/ 1761712 h 1857375"/>
                <a:gd name="connsiteX401" fmla="*/ 626827 w 2114550"/>
                <a:gd name="connsiteY401" fmla="*/ 1762322 h 1857375"/>
                <a:gd name="connsiteX402" fmla="*/ 623627 w 2114550"/>
                <a:gd name="connsiteY402" fmla="*/ 1765266 h 1857375"/>
                <a:gd name="connsiteX403" fmla="*/ 624256 w 2114550"/>
                <a:gd name="connsiteY403" fmla="*/ 1768653 h 1857375"/>
                <a:gd name="connsiteX404" fmla="*/ 613854 w 2114550"/>
                <a:gd name="connsiteY404" fmla="*/ 1777871 h 1857375"/>
                <a:gd name="connsiteX405" fmla="*/ 610140 w 2114550"/>
                <a:gd name="connsiteY405" fmla="*/ 1776704 h 1857375"/>
                <a:gd name="connsiteX406" fmla="*/ 605796 w 2114550"/>
                <a:gd name="connsiteY406" fmla="*/ 1781480 h 1857375"/>
                <a:gd name="connsiteX407" fmla="*/ 606939 w 2114550"/>
                <a:gd name="connsiteY407" fmla="*/ 1782868 h 1857375"/>
                <a:gd name="connsiteX408" fmla="*/ 605110 w 2114550"/>
                <a:gd name="connsiteY408" fmla="*/ 1788643 h 1857375"/>
                <a:gd name="connsiteX409" fmla="*/ 606768 w 2114550"/>
                <a:gd name="connsiteY409" fmla="*/ 1791808 h 1857375"/>
                <a:gd name="connsiteX410" fmla="*/ 606082 w 2114550"/>
                <a:gd name="connsiteY410" fmla="*/ 1796473 h 1857375"/>
                <a:gd name="connsiteX411" fmla="*/ 603224 w 2114550"/>
                <a:gd name="connsiteY411" fmla="*/ 1797250 h 1857375"/>
                <a:gd name="connsiteX412" fmla="*/ 602596 w 2114550"/>
                <a:gd name="connsiteY412" fmla="*/ 1801637 h 1857375"/>
                <a:gd name="connsiteX413" fmla="*/ 599281 w 2114550"/>
                <a:gd name="connsiteY413" fmla="*/ 1800915 h 1857375"/>
                <a:gd name="connsiteX414" fmla="*/ 596081 w 2114550"/>
                <a:gd name="connsiteY414" fmla="*/ 1802414 h 1857375"/>
                <a:gd name="connsiteX415" fmla="*/ 598024 w 2114550"/>
                <a:gd name="connsiteY415" fmla="*/ 1805635 h 1857375"/>
                <a:gd name="connsiteX416" fmla="*/ 593451 w 2114550"/>
                <a:gd name="connsiteY416" fmla="*/ 1815686 h 1857375"/>
                <a:gd name="connsiteX417" fmla="*/ 594252 w 2114550"/>
                <a:gd name="connsiteY417" fmla="*/ 1821128 h 1857375"/>
                <a:gd name="connsiteX418" fmla="*/ 590537 w 2114550"/>
                <a:gd name="connsiteY418" fmla="*/ 1822516 h 1857375"/>
                <a:gd name="connsiteX419" fmla="*/ 592309 w 2114550"/>
                <a:gd name="connsiteY419" fmla="*/ 1825737 h 1857375"/>
                <a:gd name="connsiteX420" fmla="*/ 588365 w 2114550"/>
                <a:gd name="connsiteY420" fmla="*/ 1835398 h 1857375"/>
                <a:gd name="connsiteX421" fmla="*/ 590022 w 2114550"/>
                <a:gd name="connsiteY421" fmla="*/ 1838675 h 1857375"/>
                <a:gd name="connsiteX422" fmla="*/ 584479 w 2114550"/>
                <a:gd name="connsiteY422" fmla="*/ 1844228 h 1857375"/>
                <a:gd name="connsiteX423" fmla="*/ 578364 w 2114550"/>
                <a:gd name="connsiteY423" fmla="*/ 1845061 h 1857375"/>
                <a:gd name="connsiteX424" fmla="*/ 575049 w 2114550"/>
                <a:gd name="connsiteY424" fmla="*/ 1844339 h 1857375"/>
                <a:gd name="connsiteX425" fmla="*/ 572820 w 2114550"/>
                <a:gd name="connsiteY425" fmla="*/ 1847337 h 1857375"/>
                <a:gd name="connsiteX426" fmla="*/ 564019 w 2114550"/>
                <a:gd name="connsiteY426" fmla="*/ 1846782 h 1857375"/>
                <a:gd name="connsiteX427" fmla="*/ 560704 w 2114550"/>
                <a:gd name="connsiteY427" fmla="*/ 1844505 h 1857375"/>
                <a:gd name="connsiteX428" fmla="*/ 556932 w 2114550"/>
                <a:gd name="connsiteY428" fmla="*/ 1846949 h 1857375"/>
                <a:gd name="connsiteX429" fmla="*/ 550474 w 2114550"/>
                <a:gd name="connsiteY429" fmla="*/ 1847726 h 1857375"/>
                <a:gd name="connsiteX430" fmla="*/ 543788 w 2114550"/>
                <a:gd name="connsiteY430" fmla="*/ 1849947 h 1857375"/>
                <a:gd name="connsiteX431" fmla="*/ 540416 w 2114550"/>
                <a:gd name="connsiteY431" fmla="*/ 1848226 h 1857375"/>
                <a:gd name="connsiteX432" fmla="*/ 535558 w 2114550"/>
                <a:gd name="connsiteY432" fmla="*/ 1849059 h 1857375"/>
                <a:gd name="connsiteX433" fmla="*/ 532529 w 2114550"/>
                <a:gd name="connsiteY433" fmla="*/ 1851391 h 1857375"/>
                <a:gd name="connsiteX434" fmla="*/ 526757 w 2114550"/>
                <a:gd name="connsiteY434" fmla="*/ 1850558 h 1857375"/>
                <a:gd name="connsiteX435" fmla="*/ 525099 w 2114550"/>
                <a:gd name="connsiteY435" fmla="*/ 1848448 h 1857375"/>
                <a:gd name="connsiteX436" fmla="*/ 516813 w 2114550"/>
                <a:gd name="connsiteY436" fmla="*/ 1851668 h 1857375"/>
                <a:gd name="connsiteX437" fmla="*/ 513726 w 2114550"/>
                <a:gd name="connsiteY437" fmla="*/ 1850669 h 1857375"/>
                <a:gd name="connsiteX438" fmla="*/ 511098 w 2114550"/>
                <a:gd name="connsiteY438" fmla="*/ 1853112 h 1857375"/>
                <a:gd name="connsiteX439" fmla="*/ 514641 w 2114550"/>
                <a:gd name="connsiteY439" fmla="*/ 1858887 h 1857375"/>
                <a:gd name="connsiteX440" fmla="*/ 513784 w 2114550"/>
                <a:gd name="connsiteY440" fmla="*/ 1860442 h 1857375"/>
                <a:gd name="connsiteX441" fmla="*/ 507611 w 2114550"/>
                <a:gd name="connsiteY441" fmla="*/ 1857277 h 1857375"/>
                <a:gd name="connsiteX442" fmla="*/ 506297 w 2114550"/>
                <a:gd name="connsiteY442" fmla="*/ 1854667 h 1857375"/>
                <a:gd name="connsiteX443" fmla="*/ 500810 w 2114550"/>
                <a:gd name="connsiteY443" fmla="*/ 1858165 h 1857375"/>
                <a:gd name="connsiteX444" fmla="*/ 498810 w 2114550"/>
                <a:gd name="connsiteY444" fmla="*/ 1854056 h 1857375"/>
                <a:gd name="connsiteX445" fmla="*/ 492409 w 2114550"/>
                <a:gd name="connsiteY445" fmla="*/ 1849392 h 1857375"/>
                <a:gd name="connsiteX446" fmla="*/ 486237 w 2114550"/>
                <a:gd name="connsiteY446" fmla="*/ 1846949 h 1857375"/>
                <a:gd name="connsiteX447" fmla="*/ 487723 w 2114550"/>
                <a:gd name="connsiteY447" fmla="*/ 1843894 h 1857375"/>
                <a:gd name="connsiteX448" fmla="*/ 483665 w 2114550"/>
                <a:gd name="connsiteY448" fmla="*/ 1841618 h 1857375"/>
                <a:gd name="connsiteX449" fmla="*/ 483037 w 2114550"/>
                <a:gd name="connsiteY449" fmla="*/ 1839341 h 1857375"/>
                <a:gd name="connsiteX450" fmla="*/ 476236 w 2114550"/>
                <a:gd name="connsiteY450" fmla="*/ 1837564 h 1857375"/>
                <a:gd name="connsiteX451" fmla="*/ 471264 w 2114550"/>
                <a:gd name="connsiteY451" fmla="*/ 1841229 h 1857375"/>
                <a:gd name="connsiteX452" fmla="*/ 469549 w 2114550"/>
                <a:gd name="connsiteY452" fmla="*/ 1840396 h 1857375"/>
                <a:gd name="connsiteX453" fmla="*/ 469263 w 2114550"/>
                <a:gd name="connsiteY453" fmla="*/ 1835398 h 1857375"/>
                <a:gd name="connsiteX454" fmla="*/ 467663 w 2114550"/>
                <a:gd name="connsiteY454" fmla="*/ 1833455 h 1857375"/>
                <a:gd name="connsiteX455" fmla="*/ 463034 w 2114550"/>
                <a:gd name="connsiteY455" fmla="*/ 1833011 h 1857375"/>
                <a:gd name="connsiteX456" fmla="*/ 457776 w 2114550"/>
                <a:gd name="connsiteY456" fmla="*/ 1836898 h 1857375"/>
                <a:gd name="connsiteX457" fmla="*/ 456976 w 2114550"/>
                <a:gd name="connsiteY457" fmla="*/ 1831234 h 1857375"/>
                <a:gd name="connsiteX458" fmla="*/ 454176 w 2114550"/>
                <a:gd name="connsiteY458" fmla="*/ 1829957 h 1857375"/>
                <a:gd name="connsiteX459" fmla="*/ 449432 w 2114550"/>
                <a:gd name="connsiteY459" fmla="*/ 1830123 h 1857375"/>
                <a:gd name="connsiteX460" fmla="*/ 443374 w 2114550"/>
                <a:gd name="connsiteY460" fmla="*/ 1827958 h 1857375"/>
                <a:gd name="connsiteX461" fmla="*/ 441945 w 2114550"/>
                <a:gd name="connsiteY461" fmla="*/ 1824792 h 1857375"/>
                <a:gd name="connsiteX462" fmla="*/ 442117 w 2114550"/>
                <a:gd name="connsiteY462" fmla="*/ 1818684 h 1857375"/>
                <a:gd name="connsiteX463" fmla="*/ 437088 w 2114550"/>
                <a:gd name="connsiteY463" fmla="*/ 1817296 h 1857375"/>
                <a:gd name="connsiteX464" fmla="*/ 437202 w 2114550"/>
                <a:gd name="connsiteY464" fmla="*/ 1812465 h 1857375"/>
                <a:gd name="connsiteX465" fmla="*/ 438745 w 2114550"/>
                <a:gd name="connsiteY465" fmla="*/ 1810688 h 1857375"/>
                <a:gd name="connsiteX466" fmla="*/ 439374 w 2114550"/>
                <a:gd name="connsiteY466" fmla="*/ 1798694 h 1857375"/>
                <a:gd name="connsiteX467" fmla="*/ 436459 w 2114550"/>
                <a:gd name="connsiteY467" fmla="*/ 1797639 h 1857375"/>
                <a:gd name="connsiteX468" fmla="*/ 434230 w 2114550"/>
                <a:gd name="connsiteY468" fmla="*/ 1792530 h 1857375"/>
                <a:gd name="connsiteX469" fmla="*/ 436059 w 2114550"/>
                <a:gd name="connsiteY469" fmla="*/ 1788255 h 1857375"/>
                <a:gd name="connsiteX470" fmla="*/ 432230 w 2114550"/>
                <a:gd name="connsiteY470" fmla="*/ 1786422 h 1857375"/>
                <a:gd name="connsiteX471" fmla="*/ 428744 w 2114550"/>
                <a:gd name="connsiteY471" fmla="*/ 1781202 h 1857375"/>
                <a:gd name="connsiteX472" fmla="*/ 431315 w 2114550"/>
                <a:gd name="connsiteY472" fmla="*/ 1777482 h 1857375"/>
                <a:gd name="connsiteX473" fmla="*/ 428915 w 2114550"/>
                <a:gd name="connsiteY473" fmla="*/ 1773095 h 1857375"/>
                <a:gd name="connsiteX474" fmla="*/ 424629 w 2114550"/>
                <a:gd name="connsiteY474" fmla="*/ 1774039 h 1857375"/>
                <a:gd name="connsiteX475" fmla="*/ 423143 w 2114550"/>
                <a:gd name="connsiteY475" fmla="*/ 1772373 h 1857375"/>
                <a:gd name="connsiteX476" fmla="*/ 422914 w 2114550"/>
                <a:gd name="connsiteY476" fmla="*/ 1764932 h 1857375"/>
                <a:gd name="connsiteX477" fmla="*/ 418914 w 2114550"/>
                <a:gd name="connsiteY477" fmla="*/ 1759490 h 1857375"/>
                <a:gd name="connsiteX478" fmla="*/ 419257 w 2114550"/>
                <a:gd name="connsiteY478" fmla="*/ 1749606 h 1857375"/>
                <a:gd name="connsiteX479" fmla="*/ 418571 w 2114550"/>
                <a:gd name="connsiteY479" fmla="*/ 1743831 h 1857375"/>
                <a:gd name="connsiteX480" fmla="*/ 421657 w 2114550"/>
                <a:gd name="connsiteY480" fmla="*/ 1741777 h 1857375"/>
                <a:gd name="connsiteX481" fmla="*/ 427258 w 2114550"/>
                <a:gd name="connsiteY481" fmla="*/ 1735724 h 1857375"/>
                <a:gd name="connsiteX482" fmla="*/ 427886 w 2114550"/>
                <a:gd name="connsiteY482" fmla="*/ 1732337 h 1857375"/>
                <a:gd name="connsiteX483" fmla="*/ 430344 w 2114550"/>
                <a:gd name="connsiteY483" fmla="*/ 1729172 h 1857375"/>
                <a:gd name="connsiteX484" fmla="*/ 421828 w 2114550"/>
                <a:gd name="connsiteY484" fmla="*/ 1729560 h 1857375"/>
                <a:gd name="connsiteX485" fmla="*/ 420057 w 2114550"/>
                <a:gd name="connsiteY485" fmla="*/ 1732059 h 1857375"/>
                <a:gd name="connsiteX486" fmla="*/ 418228 w 2114550"/>
                <a:gd name="connsiteY486" fmla="*/ 1729505 h 1857375"/>
                <a:gd name="connsiteX487" fmla="*/ 412799 w 2114550"/>
                <a:gd name="connsiteY487" fmla="*/ 1731004 h 1857375"/>
                <a:gd name="connsiteX488" fmla="*/ 409655 w 2114550"/>
                <a:gd name="connsiteY488" fmla="*/ 1729616 h 1857375"/>
                <a:gd name="connsiteX489" fmla="*/ 409427 w 2114550"/>
                <a:gd name="connsiteY489" fmla="*/ 1732559 h 1857375"/>
                <a:gd name="connsiteX490" fmla="*/ 405312 w 2114550"/>
                <a:gd name="connsiteY490" fmla="*/ 1729116 h 1857375"/>
                <a:gd name="connsiteX491" fmla="*/ 403997 w 2114550"/>
                <a:gd name="connsiteY491" fmla="*/ 1730005 h 1857375"/>
                <a:gd name="connsiteX492" fmla="*/ 400283 w 2114550"/>
                <a:gd name="connsiteY492" fmla="*/ 1726451 h 1857375"/>
                <a:gd name="connsiteX493" fmla="*/ 398511 w 2114550"/>
                <a:gd name="connsiteY493" fmla="*/ 1729560 h 1857375"/>
                <a:gd name="connsiteX494" fmla="*/ 394853 w 2114550"/>
                <a:gd name="connsiteY494" fmla="*/ 1728894 h 1857375"/>
                <a:gd name="connsiteX495" fmla="*/ 392796 w 2114550"/>
                <a:gd name="connsiteY495" fmla="*/ 1732948 h 1857375"/>
                <a:gd name="connsiteX496" fmla="*/ 388624 w 2114550"/>
                <a:gd name="connsiteY496" fmla="*/ 1734447 h 1857375"/>
                <a:gd name="connsiteX497" fmla="*/ 385538 w 2114550"/>
                <a:gd name="connsiteY497" fmla="*/ 1731115 h 1857375"/>
                <a:gd name="connsiteX498" fmla="*/ 383880 w 2114550"/>
                <a:gd name="connsiteY498" fmla="*/ 1733725 h 1857375"/>
                <a:gd name="connsiteX499" fmla="*/ 379308 w 2114550"/>
                <a:gd name="connsiteY499" fmla="*/ 1733114 h 1857375"/>
                <a:gd name="connsiteX500" fmla="*/ 378165 w 2114550"/>
                <a:gd name="connsiteY500" fmla="*/ 1731337 h 1857375"/>
                <a:gd name="connsiteX501" fmla="*/ 372679 w 2114550"/>
                <a:gd name="connsiteY501" fmla="*/ 1730615 h 1857375"/>
                <a:gd name="connsiteX502" fmla="*/ 366449 w 2114550"/>
                <a:gd name="connsiteY502" fmla="*/ 1733059 h 1857375"/>
                <a:gd name="connsiteX503" fmla="*/ 361363 w 2114550"/>
                <a:gd name="connsiteY503" fmla="*/ 1732226 h 1857375"/>
                <a:gd name="connsiteX504" fmla="*/ 357477 w 2114550"/>
                <a:gd name="connsiteY504" fmla="*/ 1729227 h 1857375"/>
                <a:gd name="connsiteX505" fmla="*/ 355305 w 2114550"/>
                <a:gd name="connsiteY505" fmla="*/ 1725062 h 1857375"/>
                <a:gd name="connsiteX506" fmla="*/ 353076 w 2114550"/>
                <a:gd name="connsiteY506" fmla="*/ 1723952 h 1857375"/>
                <a:gd name="connsiteX507" fmla="*/ 342675 w 2114550"/>
                <a:gd name="connsiteY507" fmla="*/ 1726395 h 1857375"/>
                <a:gd name="connsiteX508" fmla="*/ 333188 w 2114550"/>
                <a:gd name="connsiteY508" fmla="*/ 1720620 h 1857375"/>
                <a:gd name="connsiteX509" fmla="*/ 331245 w 2114550"/>
                <a:gd name="connsiteY509" fmla="*/ 1718177 h 1857375"/>
                <a:gd name="connsiteX510" fmla="*/ 324329 w 2114550"/>
                <a:gd name="connsiteY510" fmla="*/ 1715900 h 1857375"/>
                <a:gd name="connsiteX511" fmla="*/ 321472 w 2114550"/>
                <a:gd name="connsiteY511" fmla="*/ 1718121 h 1857375"/>
                <a:gd name="connsiteX512" fmla="*/ 315871 w 2114550"/>
                <a:gd name="connsiteY512" fmla="*/ 1715456 h 1857375"/>
                <a:gd name="connsiteX513" fmla="*/ 310499 w 2114550"/>
                <a:gd name="connsiteY513" fmla="*/ 1709403 h 1857375"/>
                <a:gd name="connsiteX514" fmla="*/ 303127 w 2114550"/>
                <a:gd name="connsiteY514" fmla="*/ 1711014 h 1857375"/>
                <a:gd name="connsiteX515" fmla="*/ 296040 w 2114550"/>
                <a:gd name="connsiteY515" fmla="*/ 1700297 h 1857375"/>
                <a:gd name="connsiteX516" fmla="*/ 286839 w 2114550"/>
                <a:gd name="connsiteY516" fmla="*/ 1697520 h 1857375"/>
                <a:gd name="connsiteX517" fmla="*/ 284267 w 2114550"/>
                <a:gd name="connsiteY517" fmla="*/ 1692134 h 1857375"/>
                <a:gd name="connsiteX518" fmla="*/ 286267 w 2114550"/>
                <a:gd name="connsiteY518" fmla="*/ 1689691 h 1857375"/>
                <a:gd name="connsiteX519" fmla="*/ 285524 w 2114550"/>
                <a:gd name="connsiteY519" fmla="*/ 1686692 h 1857375"/>
                <a:gd name="connsiteX520" fmla="*/ 287182 w 2114550"/>
                <a:gd name="connsiteY520" fmla="*/ 1683360 h 1857375"/>
                <a:gd name="connsiteX521" fmla="*/ 283524 w 2114550"/>
                <a:gd name="connsiteY521" fmla="*/ 1680195 h 1857375"/>
                <a:gd name="connsiteX522" fmla="*/ 279581 w 2114550"/>
                <a:gd name="connsiteY522" fmla="*/ 1685026 h 1857375"/>
                <a:gd name="connsiteX523" fmla="*/ 275523 w 2114550"/>
                <a:gd name="connsiteY523" fmla="*/ 1684471 h 1857375"/>
                <a:gd name="connsiteX524" fmla="*/ 271808 w 2114550"/>
                <a:gd name="connsiteY524" fmla="*/ 1688413 h 1857375"/>
                <a:gd name="connsiteX525" fmla="*/ 266036 w 2114550"/>
                <a:gd name="connsiteY525" fmla="*/ 1687081 h 1857375"/>
                <a:gd name="connsiteX526" fmla="*/ 265693 w 2114550"/>
                <a:gd name="connsiteY526" fmla="*/ 1691523 h 1857375"/>
                <a:gd name="connsiteX527" fmla="*/ 259464 w 2114550"/>
                <a:gd name="connsiteY527" fmla="*/ 1689580 h 1857375"/>
                <a:gd name="connsiteX528" fmla="*/ 252948 w 2114550"/>
                <a:gd name="connsiteY528" fmla="*/ 1690079 h 1857375"/>
                <a:gd name="connsiteX529" fmla="*/ 252320 w 2114550"/>
                <a:gd name="connsiteY529" fmla="*/ 1691634 h 1857375"/>
                <a:gd name="connsiteX530" fmla="*/ 246605 w 2114550"/>
                <a:gd name="connsiteY530" fmla="*/ 1691523 h 1857375"/>
                <a:gd name="connsiteX531" fmla="*/ 245347 w 2114550"/>
                <a:gd name="connsiteY531" fmla="*/ 1689746 h 1857375"/>
                <a:gd name="connsiteX532" fmla="*/ 247062 w 2114550"/>
                <a:gd name="connsiteY532" fmla="*/ 1681861 h 1857375"/>
                <a:gd name="connsiteX533" fmla="*/ 242604 w 2114550"/>
                <a:gd name="connsiteY533" fmla="*/ 1674254 h 1857375"/>
                <a:gd name="connsiteX534" fmla="*/ 240775 w 2114550"/>
                <a:gd name="connsiteY534" fmla="*/ 1668812 h 1857375"/>
                <a:gd name="connsiteX535" fmla="*/ 235860 w 2114550"/>
                <a:gd name="connsiteY535" fmla="*/ 1668312 h 1857375"/>
                <a:gd name="connsiteX536" fmla="*/ 234374 w 2114550"/>
                <a:gd name="connsiteY536" fmla="*/ 1669478 h 1857375"/>
                <a:gd name="connsiteX537" fmla="*/ 230145 w 2114550"/>
                <a:gd name="connsiteY537" fmla="*/ 1667812 h 1857375"/>
                <a:gd name="connsiteX538" fmla="*/ 227059 w 2114550"/>
                <a:gd name="connsiteY538" fmla="*/ 1663370 h 1857375"/>
                <a:gd name="connsiteX539" fmla="*/ 225859 w 2114550"/>
                <a:gd name="connsiteY539" fmla="*/ 1655929 h 1857375"/>
                <a:gd name="connsiteX540" fmla="*/ 228774 w 2114550"/>
                <a:gd name="connsiteY540" fmla="*/ 1653152 h 1857375"/>
                <a:gd name="connsiteX541" fmla="*/ 233289 w 2114550"/>
                <a:gd name="connsiteY541" fmla="*/ 1652431 h 1857375"/>
                <a:gd name="connsiteX542" fmla="*/ 232831 w 2114550"/>
                <a:gd name="connsiteY542" fmla="*/ 1645101 h 1857375"/>
                <a:gd name="connsiteX543" fmla="*/ 237403 w 2114550"/>
                <a:gd name="connsiteY543" fmla="*/ 1645545 h 1857375"/>
                <a:gd name="connsiteX544" fmla="*/ 236889 w 2114550"/>
                <a:gd name="connsiteY544" fmla="*/ 1642380 h 1857375"/>
                <a:gd name="connsiteX545" fmla="*/ 231631 w 2114550"/>
                <a:gd name="connsiteY545" fmla="*/ 1635550 h 1857375"/>
                <a:gd name="connsiteX546" fmla="*/ 230945 w 2114550"/>
                <a:gd name="connsiteY546" fmla="*/ 1630941 h 1857375"/>
                <a:gd name="connsiteX547" fmla="*/ 235003 w 2114550"/>
                <a:gd name="connsiteY547" fmla="*/ 1624333 h 1857375"/>
                <a:gd name="connsiteX548" fmla="*/ 231003 w 2114550"/>
                <a:gd name="connsiteY548" fmla="*/ 1613227 h 1857375"/>
                <a:gd name="connsiteX549" fmla="*/ 224716 w 2114550"/>
                <a:gd name="connsiteY549" fmla="*/ 1606231 h 1857375"/>
                <a:gd name="connsiteX550" fmla="*/ 226831 w 2114550"/>
                <a:gd name="connsiteY550" fmla="*/ 1603399 h 1857375"/>
                <a:gd name="connsiteX551" fmla="*/ 219801 w 2114550"/>
                <a:gd name="connsiteY551" fmla="*/ 1594625 h 1857375"/>
                <a:gd name="connsiteX552" fmla="*/ 213857 w 2114550"/>
                <a:gd name="connsiteY552" fmla="*/ 1589850 h 1857375"/>
                <a:gd name="connsiteX553" fmla="*/ 206142 w 2114550"/>
                <a:gd name="connsiteY553" fmla="*/ 1584907 h 1857375"/>
                <a:gd name="connsiteX554" fmla="*/ 197798 w 2114550"/>
                <a:gd name="connsiteY554" fmla="*/ 1582464 h 1857375"/>
                <a:gd name="connsiteX555" fmla="*/ 193569 w 2114550"/>
                <a:gd name="connsiteY555" fmla="*/ 1583519 h 1857375"/>
                <a:gd name="connsiteX556" fmla="*/ 188825 w 2114550"/>
                <a:gd name="connsiteY556" fmla="*/ 1582298 h 1857375"/>
                <a:gd name="connsiteX557" fmla="*/ 188768 w 2114550"/>
                <a:gd name="connsiteY557" fmla="*/ 1587295 h 1857375"/>
                <a:gd name="connsiteX558" fmla="*/ 185796 w 2114550"/>
                <a:gd name="connsiteY558" fmla="*/ 1585740 h 1857375"/>
                <a:gd name="connsiteX559" fmla="*/ 181510 w 2114550"/>
                <a:gd name="connsiteY559" fmla="*/ 1588350 h 1857375"/>
                <a:gd name="connsiteX560" fmla="*/ 178481 w 2114550"/>
                <a:gd name="connsiteY560" fmla="*/ 1581631 h 1857375"/>
                <a:gd name="connsiteX561" fmla="*/ 179281 w 2114550"/>
                <a:gd name="connsiteY561" fmla="*/ 1575356 h 1857375"/>
                <a:gd name="connsiteX562" fmla="*/ 178881 w 2114550"/>
                <a:gd name="connsiteY562" fmla="*/ 1570692 h 1857375"/>
                <a:gd name="connsiteX563" fmla="*/ 175738 w 2114550"/>
                <a:gd name="connsiteY563" fmla="*/ 1567083 h 1857375"/>
                <a:gd name="connsiteX564" fmla="*/ 177338 w 2114550"/>
                <a:gd name="connsiteY564" fmla="*/ 1561252 h 1857375"/>
                <a:gd name="connsiteX565" fmla="*/ 171052 w 2114550"/>
                <a:gd name="connsiteY565" fmla="*/ 1560530 h 1857375"/>
                <a:gd name="connsiteX566" fmla="*/ 165737 w 2114550"/>
                <a:gd name="connsiteY566" fmla="*/ 1558920 h 1857375"/>
                <a:gd name="connsiteX567" fmla="*/ 161679 w 2114550"/>
                <a:gd name="connsiteY567" fmla="*/ 1560253 h 1857375"/>
                <a:gd name="connsiteX568" fmla="*/ 154592 w 2114550"/>
                <a:gd name="connsiteY568" fmla="*/ 1556921 h 1857375"/>
                <a:gd name="connsiteX569" fmla="*/ 154935 w 2114550"/>
                <a:gd name="connsiteY569" fmla="*/ 1554367 h 1857375"/>
                <a:gd name="connsiteX570" fmla="*/ 144820 w 2114550"/>
                <a:gd name="connsiteY570" fmla="*/ 1555255 h 1857375"/>
                <a:gd name="connsiteX571" fmla="*/ 141962 w 2114550"/>
                <a:gd name="connsiteY571" fmla="*/ 1554033 h 1857375"/>
                <a:gd name="connsiteX572" fmla="*/ 139504 w 2114550"/>
                <a:gd name="connsiteY572" fmla="*/ 1556588 h 1857375"/>
                <a:gd name="connsiteX573" fmla="*/ 132246 w 2114550"/>
                <a:gd name="connsiteY573" fmla="*/ 1558531 h 1857375"/>
                <a:gd name="connsiteX574" fmla="*/ 133275 w 2114550"/>
                <a:gd name="connsiteY574" fmla="*/ 1562585 h 1857375"/>
                <a:gd name="connsiteX575" fmla="*/ 129103 w 2114550"/>
                <a:gd name="connsiteY575" fmla="*/ 1562974 h 1857375"/>
                <a:gd name="connsiteX576" fmla="*/ 126874 w 2114550"/>
                <a:gd name="connsiteY576" fmla="*/ 1557087 h 1857375"/>
                <a:gd name="connsiteX577" fmla="*/ 124474 w 2114550"/>
                <a:gd name="connsiteY577" fmla="*/ 1554422 h 1857375"/>
                <a:gd name="connsiteX578" fmla="*/ 124760 w 2114550"/>
                <a:gd name="connsiteY578" fmla="*/ 1549369 h 1857375"/>
                <a:gd name="connsiteX579" fmla="*/ 121045 w 2114550"/>
                <a:gd name="connsiteY579" fmla="*/ 1549647 h 1857375"/>
                <a:gd name="connsiteX580" fmla="*/ 119730 w 2114550"/>
                <a:gd name="connsiteY580" fmla="*/ 1552812 h 1857375"/>
                <a:gd name="connsiteX581" fmla="*/ 114758 w 2114550"/>
                <a:gd name="connsiteY581" fmla="*/ 1552701 h 1857375"/>
                <a:gd name="connsiteX582" fmla="*/ 111958 w 2114550"/>
                <a:gd name="connsiteY582" fmla="*/ 1546148 h 1857375"/>
                <a:gd name="connsiteX583" fmla="*/ 104871 w 2114550"/>
                <a:gd name="connsiteY583" fmla="*/ 1548258 h 1857375"/>
                <a:gd name="connsiteX584" fmla="*/ 103443 w 2114550"/>
                <a:gd name="connsiteY584" fmla="*/ 1550924 h 1857375"/>
                <a:gd name="connsiteX585" fmla="*/ 98870 w 2114550"/>
                <a:gd name="connsiteY585" fmla="*/ 1552201 h 1857375"/>
                <a:gd name="connsiteX586" fmla="*/ 95384 w 2114550"/>
                <a:gd name="connsiteY586" fmla="*/ 1546426 h 1857375"/>
                <a:gd name="connsiteX587" fmla="*/ 92470 w 2114550"/>
                <a:gd name="connsiteY587" fmla="*/ 1547592 h 1857375"/>
                <a:gd name="connsiteX588" fmla="*/ 92241 w 2114550"/>
                <a:gd name="connsiteY588" fmla="*/ 1542483 h 1857375"/>
                <a:gd name="connsiteX589" fmla="*/ 89326 w 2114550"/>
                <a:gd name="connsiteY589" fmla="*/ 1538874 h 1857375"/>
                <a:gd name="connsiteX590" fmla="*/ 91441 w 2114550"/>
                <a:gd name="connsiteY590" fmla="*/ 1537153 h 1857375"/>
                <a:gd name="connsiteX591" fmla="*/ 90469 w 2114550"/>
                <a:gd name="connsiteY591" fmla="*/ 1532766 h 1857375"/>
                <a:gd name="connsiteX592" fmla="*/ 93613 w 2114550"/>
                <a:gd name="connsiteY592" fmla="*/ 1528046 h 1857375"/>
                <a:gd name="connsiteX593" fmla="*/ 96756 w 2114550"/>
                <a:gd name="connsiteY593" fmla="*/ 1526991 h 1857375"/>
                <a:gd name="connsiteX594" fmla="*/ 99842 w 2114550"/>
                <a:gd name="connsiteY594" fmla="*/ 1529045 h 1857375"/>
                <a:gd name="connsiteX595" fmla="*/ 101728 w 2114550"/>
                <a:gd name="connsiteY595" fmla="*/ 1525936 h 1857375"/>
                <a:gd name="connsiteX596" fmla="*/ 105786 w 2114550"/>
                <a:gd name="connsiteY596" fmla="*/ 1525547 h 1857375"/>
                <a:gd name="connsiteX597" fmla="*/ 107957 w 2114550"/>
                <a:gd name="connsiteY597" fmla="*/ 1528546 h 1857375"/>
                <a:gd name="connsiteX598" fmla="*/ 113672 w 2114550"/>
                <a:gd name="connsiteY598" fmla="*/ 1523048 h 1857375"/>
                <a:gd name="connsiteX599" fmla="*/ 116130 w 2114550"/>
                <a:gd name="connsiteY599" fmla="*/ 1523270 h 1857375"/>
                <a:gd name="connsiteX600" fmla="*/ 120416 w 2114550"/>
                <a:gd name="connsiteY600" fmla="*/ 1527102 h 1857375"/>
                <a:gd name="connsiteX601" fmla="*/ 121902 w 2114550"/>
                <a:gd name="connsiteY601" fmla="*/ 1530767 h 1857375"/>
                <a:gd name="connsiteX602" fmla="*/ 130703 w 2114550"/>
                <a:gd name="connsiteY602" fmla="*/ 1528823 h 1857375"/>
                <a:gd name="connsiteX603" fmla="*/ 132189 w 2114550"/>
                <a:gd name="connsiteY603" fmla="*/ 1523659 h 1857375"/>
                <a:gd name="connsiteX604" fmla="*/ 140648 w 2114550"/>
                <a:gd name="connsiteY604" fmla="*/ 1521771 h 1857375"/>
                <a:gd name="connsiteX605" fmla="*/ 146248 w 2114550"/>
                <a:gd name="connsiteY605" fmla="*/ 1518939 h 1857375"/>
                <a:gd name="connsiteX606" fmla="*/ 150649 w 2114550"/>
                <a:gd name="connsiteY606" fmla="*/ 1518439 h 1857375"/>
                <a:gd name="connsiteX607" fmla="*/ 151963 w 2114550"/>
                <a:gd name="connsiteY607" fmla="*/ 1514608 h 1857375"/>
                <a:gd name="connsiteX608" fmla="*/ 150649 w 2114550"/>
                <a:gd name="connsiteY608" fmla="*/ 1510776 h 1857375"/>
                <a:gd name="connsiteX609" fmla="*/ 153164 w 2114550"/>
                <a:gd name="connsiteY609" fmla="*/ 1507722 h 1857375"/>
                <a:gd name="connsiteX610" fmla="*/ 150992 w 2114550"/>
                <a:gd name="connsiteY610" fmla="*/ 1502447 h 1857375"/>
                <a:gd name="connsiteX611" fmla="*/ 147391 w 2114550"/>
                <a:gd name="connsiteY611" fmla="*/ 1499226 h 1857375"/>
                <a:gd name="connsiteX612" fmla="*/ 146248 w 2114550"/>
                <a:gd name="connsiteY612" fmla="*/ 1496394 h 1857375"/>
                <a:gd name="connsiteX613" fmla="*/ 142248 w 2114550"/>
                <a:gd name="connsiteY613" fmla="*/ 1497616 h 1857375"/>
                <a:gd name="connsiteX614" fmla="*/ 139162 w 2114550"/>
                <a:gd name="connsiteY614" fmla="*/ 1496339 h 1857375"/>
                <a:gd name="connsiteX615" fmla="*/ 139047 w 2114550"/>
                <a:gd name="connsiteY615" fmla="*/ 1494118 h 1857375"/>
                <a:gd name="connsiteX616" fmla="*/ 133447 w 2114550"/>
                <a:gd name="connsiteY616" fmla="*/ 1490786 h 1857375"/>
                <a:gd name="connsiteX617" fmla="*/ 128932 w 2114550"/>
                <a:gd name="connsiteY617" fmla="*/ 1478014 h 1857375"/>
                <a:gd name="connsiteX618" fmla="*/ 131618 w 2114550"/>
                <a:gd name="connsiteY618" fmla="*/ 1476071 h 1857375"/>
                <a:gd name="connsiteX619" fmla="*/ 131846 w 2114550"/>
                <a:gd name="connsiteY619" fmla="*/ 1472239 h 1857375"/>
                <a:gd name="connsiteX620" fmla="*/ 134247 w 2114550"/>
                <a:gd name="connsiteY620" fmla="*/ 1471295 h 1857375"/>
                <a:gd name="connsiteX621" fmla="*/ 139562 w 2114550"/>
                <a:gd name="connsiteY621" fmla="*/ 1465964 h 1857375"/>
                <a:gd name="connsiteX622" fmla="*/ 138019 w 2114550"/>
                <a:gd name="connsiteY622" fmla="*/ 1462799 h 1857375"/>
                <a:gd name="connsiteX623" fmla="*/ 131275 w 2114550"/>
                <a:gd name="connsiteY623" fmla="*/ 1457246 h 1857375"/>
                <a:gd name="connsiteX624" fmla="*/ 133104 w 2114550"/>
                <a:gd name="connsiteY624" fmla="*/ 1453582 h 1857375"/>
                <a:gd name="connsiteX625" fmla="*/ 131446 w 2114550"/>
                <a:gd name="connsiteY625" fmla="*/ 1449805 h 1857375"/>
                <a:gd name="connsiteX626" fmla="*/ 130703 w 2114550"/>
                <a:gd name="connsiteY626" fmla="*/ 1442920 h 1857375"/>
                <a:gd name="connsiteX627" fmla="*/ 132075 w 2114550"/>
                <a:gd name="connsiteY627" fmla="*/ 1436978 h 1857375"/>
                <a:gd name="connsiteX628" fmla="*/ 127789 w 2114550"/>
                <a:gd name="connsiteY628" fmla="*/ 1436534 h 1857375"/>
                <a:gd name="connsiteX629" fmla="*/ 122417 w 2114550"/>
                <a:gd name="connsiteY629" fmla="*/ 1426872 h 1857375"/>
                <a:gd name="connsiteX630" fmla="*/ 120816 w 2114550"/>
                <a:gd name="connsiteY630" fmla="*/ 1419320 h 1857375"/>
                <a:gd name="connsiteX631" fmla="*/ 121959 w 2114550"/>
                <a:gd name="connsiteY631" fmla="*/ 1413601 h 1857375"/>
                <a:gd name="connsiteX632" fmla="*/ 119788 w 2114550"/>
                <a:gd name="connsiteY632" fmla="*/ 1407048 h 1857375"/>
                <a:gd name="connsiteX633" fmla="*/ 121045 w 2114550"/>
                <a:gd name="connsiteY633" fmla="*/ 1405327 h 1857375"/>
                <a:gd name="connsiteX634" fmla="*/ 119445 w 2114550"/>
                <a:gd name="connsiteY634" fmla="*/ 1400718 h 1857375"/>
                <a:gd name="connsiteX635" fmla="*/ 123559 w 2114550"/>
                <a:gd name="connsiteY635" fmla="*/ 1396387 h 1857375"/>
                <a:gd name="connsiteX636" fmla="*/ 126760 w 2114550"/>
                <a:gd name="connsiteY636" fmla="*/ 1391334 h 1857375"/>
                <a:gd name="connsiteX637" fmla="*/ 126246 w 2114550"/>
                <a:gd name="connsiteY637" fmla="*/ 1381838 h 1857375"/>
                <a:gd name="connsiteX638" fmla="*/ 122417 w 2114550"/>
                <a:gd name="connsiteY638" fmla="*/ 1381005 h 1857375"/>
                <a:gd name="connsiteX639" fmla="*/ 118987 w 2114550"/>
                <a:gd name="connsiteY639" fmla="*/ 1375397 h 1857375"/>
                <a:gd name="connsiteX640" fmla="*/ 112758 w 2114550"/>
                <a:gd name="connsiteY640" fmla="*/ 1374952 h 1857375"/>
                <a:gd name="connsiteX641" fmla="*/ 105557 w 2114550"/>
                <a:gd name="connsiteY641" fmla="*/ 1368123 h 1857375"/>
                <a:gd name="connsiteX642" fmla="*/ 103100 w 2114550"/>
                <a:gd name="connsiteY642" fmla="*/ 1368900 h 1857375"/>
                <a:gd name="connsiteX643" fmla="*/ 96927 w 2114550"/>
                <a:gd name="connsiteY643" fmla="*/ 1367178 h 1857375"/>
                <a:gd name="connsiteX644" fmla="*/ 93155 w 2114550"/>
                <a:gd name="connsiteY644" fmla="*/ 1363625 h 1857375"/>
                <a:gd name="connsiteX645" fmla="*/ 88469 w 2114550"/>
                <a:gd name="connsiteY645" fmla="*/ 1364180 h 1857375"/>
                <a:gd name="connsiteX646" fmla="*/ 85326 w 2114550"/>
                <a:gd name="connsiteY646" fmla="*/ 1362403 h 1857375"/>
                <a:gd name="connsiteX647" fmla="*/ 78982 w 2114550"/>
                <a:gd name="connsiteY647" fmla="*/ 1361459 h 1857375"/>
                <a:gd name="connsiteX648" fmla="*/ 67495 w 2114550"/>
                <a:gd name="connsiteY648" fmla="*/ 1361403 h 1857375"/>
                <a:gd name="connsiteX649" fmla="*/ 59894 w 2114550"/>
                <a:gd name="connsiteY649" fmla="*/ 1358960 h 1857375"/>
                <a:gd name="connsiteX650" fmla="*/ 56636 w 2114550"/>
                <a:gd name="connsiteY650" fmla="*/ 1366734 h 1857375"/>
                <a:gd name="connsiteX651" fmla="*/ 54350 w 2114550"/>
                <a:gd name="connsiteY651" fmla="*/ 1366790 h 1857375"/>
                <a:gd name="connsiteX652" fmla="*/ 52521 w 2114550"/>
                <a:gd name="connsiteY652" fmla="*/ 1369788 h 1857375"/>
                <a:gd name="connsiteX653" fmla="*/ 54579 w 2114550"/>
                <a:gd name="connsiteY653" fmla="*/ 1374952 h 1857375"/>
                <a:gd name="connsiteX654" fmla="*/ 49378 w 2114550"/>
                <a:gd name="connsiteY654" fmla="*/ 1375008 h 1857375"/>
                <a:gd name="connsiteX655" fmla="*/ 47263 w 2114550"/>
                <a:gd name="connsiteY655" fmla="*/ 1377007 h 1857375"/>
                <a:gd name="connsiteX656" fmla="*/ 39320 w 2114550"/>
                <a:gd name="connsiteY656" fmla="*/ 1375674 h 1857375"/>
                <a:gd name="connsiteX657" fmla="*/ 36805 w 2114550"/>
                <a:gd name="connsiteY657" fmla="*/ 1370566 h 1857375"/>
                <a:gd name="connsiteX658" fmla="*/ 32461 w 2114550"/>
                <a:gd name="connsiteY658" fmla="*/ 1369955 h 1857375"/>
                <a:gd name="connsiteX659" fmla="*/ 27547 w 2114550"/>
                <a:gd name="connsiteY659" fmla="*/ 1366790 h 1857375"/>
                <a:gd name="connsiteX660" fmla="*/ 28461 w 2114550"/>
                <a:gd name="connsiteY660" fmla="*/ 1364013 h 1857375"/>
                <a:gd name="connsiteX661" fmla="*/ 23660 w 2114550"/>
                <a:gd name="connsiteY661" fmla="*/ 1353851 h 1857375"/>
                <a:gd name="connsiteX662" fmla="*/ 24746 w 2114550"/>
                <a:gd name="connsiteY662" fmla="*/ 1347188 h 1857375"/>
                <a:gd name="connsiteX663" fmla="*/ 21089 w 2114550"/>
                <a:gd name="connsiteY663" fmla="*/ 1339858 h 1857375"/>
                <a:gd name="connsiteX664" fmla="*/ 18288 w 2114550"/>
                <a:gd name="connsiteY664" fmla="*/ 1337415 h 1857375"/>
                <a:gd name="connsiteX665" fmla="*/ 19203 w 2114550"/>
                <a:gd name="connsiteY665" fmla="*/ 1333195 h 1857375"/>
                <a:gd name="connsiteX666" fmla="*/ 22289 w 2114550"/>
                <a:gd name="connsiteY666" fmla="*/ 1328364 h 1857375"/>
                <a:gd name="connsiteX667" fmla="*/ 24632 w 2114550"/>
                <a:gd name="connsiteY667" fmla="*/ 1327475 h 1857375"/>
                <a:gd name="connsiteX668" fmla="*/ 30061 w 2114550"/>
                <a:gd name="connsiteY668" fmla="*/ 1330363 h 1857375"/>
                <a:gd name="connsiteX669" fmla="*/ 31947 w 2114550"/>
                <a:gd name="connsiteY669" fmla="*/ 1324976 h 1857375"/>
                <a:gd name="connsiteX670" fmla="*/ 31318 w 2114550"/>
                <a:gd name="connsiteY670" fmla="*/ 1319479 h 1857375"/>
                <a:gd name="connsiteX671" fmla="*/ 29490 w 2114550"/>
                <a:gd name="connsiteY671" fmla="*/ 1315481 h 1857375"/>
                <a:gd name="connsiteX672" fmla="*/ 25775 w 2114550"/>
                <a:gd name="connsiteY672" fmla="*/ 1317258 h 1857375"/>
                <a:gd name="connsiteX673" fmla="*/ 22346 w 2114550"/>
                <a:gd name="connsiteY673" fmla="*/ 1316925 h 1857375"/>
                <a:gd name="connsiteX674" fmla="*/ 20231 w 2114550"/>
                <a:gd name="connsiteY674" fmla="*/ 1311872 h 1857375"/>
                <a:gd name="connsiteX675" fmla="*/ 20174 w 2114550"/>
                <a:gd name="connsiteY675" fmla="*/ 1307540 h 1857375"/>
                <a:gd name="connsiteX676" fmla="*/ 17259 w 2114550"/>
                <a:gd name="connsiteY676" fmla="*/ 1301932 h 1857375"/>
                <a:gd name="connsiteX677" fmla="*/ 14402 w 2114550"/>
                <a:gd name="connsiteY677" fmla="*/ 1300599 h 1857375"/>
                <a:gd name="connsiteX678" fmla="*/ 12745 w 2114550"/>
                <a:gd name="connsiteY678" fmla="*/ 1294102 h 1857375"/>
                <a:gd name="connsiteX679" fmla="*/ 11202 w 2114550"/>
                <a:gd name="connsiteY679" fmla="*/ 1292325 h 1857375"/>
                <a:gd name="connsiteX680" fmla="*/ 7258 w 2114550"/>
                <a:gd name="connsiteY680" fmla="*/ 1292048 h 1857375"/>
                <a:gd name="connsiteX681" fmla="*/ 5772 w 2114550"/>
                <a:gd name="connsiteY681" fmla="*/ 1288605 h 1857375"/>
                <a:gd name="connsiteX682" fmla="*/ 3715 w 2114550"/>
                <a:gd name="connsiteY682" fmla="*/ 1288216 h 1857375"/>
                <a:gd name="connsiteX683" fmla="*/ 4858 w 2114550"/>
                <a:gd name="connsiteY683" fmla="*/ 1285051 h 1857375"/>
                <a:gd name="connsiteX684" fmla="*/ 4801 w 2114550"/>
                <a:gd name="connsiteY684" fmla="*/ 1278554 h 1857375"/>
                <a:gd name="connsiteX685" fmla="*/ 0 w 2114550"/>
                <a:gd name="connsiteY685" fmla="*/ 1274501 h 1857375"/>
                <a:gd name="connsiteX686" fmla="*/ 8401 w 2114550"/>
                <a:gd name="connsiteY686" fmla="*/ 1271113 h 1857375"/>
                <a:gd name="connsiteX687" fmla="*/ 10058 w 2114550"/>
                <a:gd name="connsiteY687" fmla="*/ 1264672 h 1857375"/>
                <a:gd name="connsiteX688" fmla="*/ 13430 w 2114550"/>
                <a:gd name="connsiteY688" fmla="*/ 1263617 h 1857375"/>
                <a:gd name="connsiteX689" fmla="*/ 22574 w 2114550"/>
                <a:gd name="connsiteY689" fmla="*/ 1265116 h 1857375"/>
                <a:gd name="connsiteX690" fmla="*/ 30976 w 2114550"/>
                <a:gd name="connsiteY690" fmla="*/ 1263895 h 1857375"/>
                <a:gd name="connsiteX691" fmla="*/ 33947 w 2114550"/>
                <a:gd name="connsiteY691" fmla="*/ 1262617 h 1857375"/>
                <a:gd name="connsiteX692" fmla="*/ 36291 w 2114550"/>
                <a:gd name="connsiteY692" fmla="*/ 1257176 h 1857375"/>
                <a:gd name="connsiteX693" fmla="*/ 35376 w 2114550"/>
                <a:gd name="connsiteY693" fmla="*/ 1255621 h 1857375"/>
                <a:gd name="connsiteX694" fmla="*/ 38234 w 2114550"/>
                <a:gd name="connsiteY694" fmla="*/ 1252844 h 1857375"/>
                <a:gd name="connsiteX695" fmla="*/ 38405 w 2114550"/>
                <a:gd name="connsiteY695" fmla="*/ 1250123 h 1857375"/>
                <a:gd name="connsiteX696" fmla="*/ 41891 w 2114550"/>
                <a:gd name="connsiteY696" fmla="*/ 1248513 h 1857375"/>
                <a:gd name="connsiteX697" fmla="*/ 39148 w 2114550"/>
                <a:gd name="connsiteY697" fmla="*/ 1233798 h 1857375"/>
                <a:gd name="connsiteX698" fmla="*/ 37434 w 2114550"/>
                <a:gd name="connsiteY698" fmla="*/ 1231410 h 1857375"/>
                <a:gd name="connsiteX699" fmla="*/ 31490 w 2114550"/>
                <a:gd name="connsiteY699" fmla="*/ 1229689 h 1857375"/>
                <a:gd name="connsiteX700" fmla="*/ 31833 w 2114550"/>
                <a:gd name="connsiteY700" fmla="*/ 1220637 h 1857375"/>
                <a:gd name="connsiteX701" fmla="*/ 37548 w 2114550"/>
                <a:gd name="connsiteY701" fmla="*/ 1215473 h 1857375"/>
                <a:gd name="connsiteX702" fmla="*/ 37891 w 2114550"/>
                <a:gd name="connsiteY702" fmla="*/ 1208143 h 1857375"/>
                <a:gd name="connsiteX703" fmla="*/ 44349 w 2114550"/>
                <a:gd name="connsiteY703" fmla="*/ 1199648 h 1857375"/>
                <a:gd name="connsiteX704" fmla="*/ 40920 w 2114550"/>
                <a:gd name="connsiteY704" fmla="*/ 1198259 h 1857375"/>
                <a:gd name="connsiteX705" fmla="*/ 46921 w 2114550"/>
                <a:gd name="connsiteY705" fmla="*/ 1194039 h 1857375"/>
                <a:gd name="connsiteX706" fmla="*/ 48349 w 2114550"/>
                <a:gd name="connsiteY706" fmla="*/ 1189874 h 1857375"/>
                <a:gd name="connsiteX707" fmla="*/ 56693 w 2114550"/>
                <a:gd name="connsiteY707" fmla="*/ 1189708 h 1857375"/>
                <a:gd name="connsiteX708" fmla="*/ 57893 w 2114550"/>
                <a:gd name="connsiteY708" fmla="*/ 1187542 h 1857375"/>
                <a:gd name="connsiteX709" fmla="*/ 70581 w 2114550"/>
                <a:gd name="connsiteY709" fmla="*/ 1185043 h 1857375"/>
                <a:gd name="connsiteX710" fmla="*/ 72238 w 2114550"/>
                <a:gd name="connsiteY710" fmla="*/ 1188320 h 1857375"/>
                <a:gd name="connsiteX711" fmla="*/ 75553 w 2114550"/>
                <a:gd name="connsiteY711" fmla="*/ 1187265 h 1857375"/>
                <a:gd name="connsiteX712" fmla="*/ 79268 w 2114550"/>
                <a:gd name="connsiteY712" fmla="*/ 1189375 h 1857375"/>
                <a:gd name="connsiteX713" fmla="*/ 86354 w 2114550"/>
                <a:gd name="connsiteY713" fmla="*/ 1184266 h 1857375"/>
                <a:gd name="connsiteX714" fmla="*/ 91212 w 2114550"/>
                <a:gd name="connsiteY714" fmla="*/ 1178102 h 1857375"/>
                <a:gd name="connsiteX715" fmla="*/ 95784 w 2114550"/>
                <a:gd name="connsiteY715" fmla="*/ 1174993 h 1857375"/>
                <a:gd name="connsiteX716" fmla="*/ 99728 w 2114550"/>
                <a:gd name="connsiteY716" fmla="*/ 1168607 h 1857375"/>
                <a:gd name="connsiteX717" fmla="*/ 103557 w 2114550"/>
                <a:gd name="connsiteY717" fmla="*/ 1166275 h 1857375"/>
                <a:gd name="connsiteX718" fmla="*/ 108643 w 2114550"/>
                <a:gd name="connsiteY718" fmla="*/ 1166386 h 1857375"/>
                <a:gd name="connsiteX719" fmla="*/ 110929 w 2114550"/>
                <a:gd name="connsiteY719" fmla="*/ 1162554 h 1857375"/>
                <a:gd name="connsiteX720" fmla="*/ 111158 w 2114550"/>
                <a:gd name="connsiteY720" fmla="*/ 1158167 h 1857375"/>
                <a:gd name="connsiteX721" fmla="*/ 122702 w 2114550"/>
                <a:gd name="connsiteY721" fmla="*/ 1158390 h 1857375"/>
                <a:gd name="connsiteX722" fmla="*/ 126246 w 2114550"/>
                <a:gd name="connsiteY722" fmla="*/ 1160555 h 1857375"/>
                <a:gd name="connsiteX723" fmla="*/ 130475 w 2114550"/>
                <a:gd name="connsiteY723" fmla="*/ 1159056 h 1857375"/>
                <a:gd name="connsiteX724" fmla="*/ 119959 w 2114550"/>
                <a:gd name="connsiteY724" fmla="*/ 1146340 h 1857375"/>
                <a:gd name="connsiteX725" fmla="*/ 121788 w 2114550"/>
                <a:gd name="connsiteY725" fmla="*/ 1144174 h 1857375"/>
                <a:gd name="connsiteX726" fmla="*/ 122188 w 2114550"/>
                <a:gd name="connsiteY726" fmla="*/ 1138732 h 1857375"/>
                <a:gd name="connsiteX727" fmla="*/ 124531 w 2114550"/>
                <a:gd name="connsiteY727" fmla="*/ 1136844 h 1857375"/>
                <a:gd name="connsiteX728" fmla="*/ 128932 w 2114550"/>
                <a:gd name="connsiteY728" fmla="*/ 1138510 h 1857375"/>
                <a:gd name="connsiteX729" fmla="*/ 135561 w 2114550"/>
                <a:gd name="connsiteY729" fmla="*/ 1143730 h 1857375"/>
                <a:gd name="connsiteX730" fmla="*/ 138533 w 2114550"/>
                <a:gd name="connsiteY730" fmla="*/ 1144896 h 1857375"/>
                <a:gd name="connsiteX731" fmla="*/ 140990 w 2114550"/>
                <a:gd name="connsiteY731" fmla="*/ 1143452 h 1857375"/>
                <a:gd name="connsiteX732" fmla="*/ 143734 w 2114550"/>
                <a:gd name="connsiteY732" fmla="*/ 1145562 h 1857375"/>
                <a:gd name="connsiteX733" fmla="*/ 148477 w 2114550"/>
                <a:gd name="connsiteY733" fmla="*/ 1146728 h 1857375"/>
                <a:gd name="connsiteX734" fmla="*/ 151506 w 2114550"/>
                <a:gd name="connsiteY734" fmla="*/ 1143897 h 1857375"/>
                <a:gd name="connsiteX735" fmla="*/ 158136 w 2114550"/>
                <a:gd name="connsiteY735" fmla="*/ 1145784 h 1857375"/>
                <a:gd name="connsiteX736" fmla="*/ 161450 w 2114550"/>
                <a:gd name="connsiteY736" fmla="*/ 1145673 h 1857375"/>
                <a:gd name="connsiteX737" fmla="*/ 163908 w 2114550"/>
                <a:gd name="connsiteY737" fmla="*/ 1141398 h 1857375"/>
                <a:gd name="connsiteX738" fmla="*/ 166080 w 2114550"/>
                <a:gd name="connsiteY738" fmla="*/ 1141398 h 1857375"/>
                <a:gd name="connsiteX739" fmla="*/ 171966 w 2114550"/>
                <a:gd name="connsiteY739" fmla="*/ 1134790 h 1857375"/>
                <a:gd name="connsiteX740" fmla="*/ 179053 w 2114550"/>
                <a:gd name="connsiteY740" fmla="*/ 1131680 h 1857375"/>
                <a:gd name="connsiteX741" fmla="*/ 182367 w 2114550"/>
                <a:gd name="connsiteY741" fmla="*/ 1127238 h 1857375"/>
                <a:gd name="connsiteX742" fmla="*/ 190026 w 2114550"/>
                <a:gd name="connsiteY742" fmla="*/ 1121241 h 1857375"/>
                <a:gd name="connsiteX743" fmla="*/ 194598 w 2114550"/>
                <a:gd name="connsiteY743" fmla="*/ 1119908 h 1857375"/>
                <a:gd name="connsiteX744" fmla="*/ 198027 w 2114550"/>
                <a:gd name="connsiteY744" fmla="*/ 1124239 h 1857375"/>
                <a:gd name="connsiteX745" fmla="*/ 197169 w 2114550"/>
                <a:gd name="connsiteY745" fmla="*/ 1126571 h 1857375"/>
                <a:gd name="connsiteX746" fmla="*/ 197512 w 2114550"/>
                <a:gd name="connsiteY746" fmla="*/ 1133457 h 1857375"/>
                <a:gd name="connsiteX747" fmla="*/ 198941 w 2114550"/>
                <a:gd name="connsiteY747" fmla="*/ 1137400 h 1857375"/>
                <a:gd name="connsiteX748" fmla="*/ 206999 w 2114550"/>
                <a:gd name="connsiteY748" fmla="*/ 1142564 h 1857375"/>
                <a:gd name="connsiteX749" fmla="*/ 205513 w 2114550"/>
                <a:gd name="connsiteY749" fmla="*/ 1146340 h 1857375"/>
                <a:gd name="connsiteX750" fmla="*/ 202656 w 2114550"/>
                <a:gd name="connsiteY750" fmla="*/ 1149394 h 1857375"/>
                <a:gd name="connsiteX751" fmla="*/ 201113 w 2114550"/>
                <a:gd name="connsiteY751" fmla="*/ 1156002 h 1857375"/>
                <a:gd name="connsiteX752" fmla="*/ 202827 w 2114550"/>
                <a:gd name="connsiteY752" fmla="*/ 1158445 h 1857375"/>
                <a:gd name="connsiteX753" fmla="*/ 204770 w 2114550"/>
                <a:gd name="connsiteY753" fmla="*/ 1166108 h 1857375"/>
                <a:gd name="connsiteX754" fmla="*/ 207571 w 2114550"/>
                <a:gd name="connsiteY754" fmla="*/ 1163887 h 1857375"/>
                <a:gd name="connsiteX755" fmla="*/ 211857 w 2114550"/>
                <a:gd name="connsiteY755" fmla="*/ 1163665 h 1857375"/>
                <a:gd name="connsiteX756" fmla="*/ 216086 w 2114550"/>
                <a:gd name="connsiteY756" fmla="*/ 1160444 h 1857375"/>
                <a:gd name="connsiteX757" fmla="*/ 216944 w 2114550"/>
                <a:gd name="connsiteY757" fmla="*/ 1162277 h 1857375"/>
                <a:gd name="connsiteX758" fmla="*/ 221573 w 2114550"/>
                <a:gd name="connsiteY758" fmla="*/ 1162665 h 1857375"/>
                <a:gd name="connsiteX759" fmla="*/ 224487 w 2114550"/>
                <a:gd name="connsiteY759" fmla="*/ 1164831 h 1857375"/>
                <a:gd name="connsiteX760" fmla="*/ 225459 w 2114550"/>
                <a:gd name="connsiteY760" fmla="*/ 1159000 h 1857375"/>
                <a:gd name="connsiteX761" fmla="*/ 230488 w 2114550"/>
                <a:gd name="connsiteY761" fmla="*/ 1153836 h 1857375"/>
                <a:gd name="connsiteX762" fmla="*/ 234203 w 2114550"/>
                <a:gd name="connsiteY762" fmla="*/ 1157057 h 1857375"/>
                <a:gd name="connsiteX763" fmla="*/ 236260 w 2114550"/>
                <a:gd name="connsiteY763" fmla="*/ 1156835 h 1857375"/>
                <a:gd name="connsiteX764" fmla="*/ 236260 w 2114550"/>
                <a:gd name="connsiteY764" fmla="*/ 1153003 h 1857375"/>
                <a:gd name="connsiteX765" fmla="*/ 239289 w 2114550"/>
                <a:gd name="connsiteY765" fmla="*/ 1152059 h 1857375"/>
                <a:gd name="connsiteX766" fmla="*/ 245119 w 2114550"/>
                <a:gd name="connsiteY766" fmla="*/ 1152392 h 1857375"/>
                <a:gd name="connsiteX767" fmla="*/ 248091 w 2114550"/>
                <a:gd name="connsiteY767" fmla="*/ 1153892 h 1857375"/>
                <a:gd name="connsiteX768" fmla="*/ 252548 w 2114550"/>
                <a:gd name="connsiteY768" fmla="*/ 1151393 h 1857375"/>
                <a:gd name="connsiteX769" fmla="*/ 257692 w 2114550"/>
                <a:gd name="connsiteY769" fmla="*/ 1146840 h 1857375"/>
                <a:gd name="connsiteX770" fmla="*/ 258035 w 2114550"/>
                <a:gd name="connsiteY770" fmla="*/ 1149782 h 1857375"/>
                <a:gd name="connsiteX771" fmla="*/ 262150 w 2114550"/>
                <a:gd name="connsiteY771" fmla="*/ 1152670 h 1857375"/>
                <a:gd name="connsiteX772" fmla="*/ 262664 w 2114550"/>
                <a:gd name="connsiteY772" fmla="*/ 1158501 h 1857375"/>
                <a:gd name="connsiteX773" fmla="*/ 267179 w 2114550"/>
                <a:gd name="connsiteY773" fmla="*/ 1152726 h 1857375"/>
                <a:gd name="connsiteX774" fmla="*/ 267979 w 2114550"/>
                <a:gd name="connsiteY774" fmla="*/ 1154336 h 1857375"/>
                <a:gd name="connsiteX775" fmla="*/ 272780 w 2114550"/>
                <a:gd name="connsiteY775" fmla="*/ 1152670 h 1857375"/>
                <a:gd name="connsiteX776" fmla="*/ 275409 w 2114550"/>
                <a:gd name="connsiteY776" fmla="*/ 1148839 h 1857375"/>
                <a:gd name="connsiteX777" fmla="*/ 278952 w 2114550"/>
                <a:gd name="connsiteY777" fmla="*/ 1148006 h 1857375"/>
                <a:gd name="connsiteX778" fmla="*/ 281809 w 2114550"/>
                <a:gd name="connsiteY778" fmla="*/ 1143785 h 1857375"/>
                <a:gd name="connsiteX779" fmla="*/ 282152 w 2114550"/>
                <a:gd name="connsiteY779" fmla="*/ 1137733 h 1857375"/>
                <a:gd name="connsiteX780" fmla="*/ 283410 w 2114550"/>
                <a:gd name="connsiteY780" fmla="*/ 1134234 h 1857375"/>
                <a:gd name="connsiteX781" fmla="*/ 287524 w 2114550"/>
                <a:gd name="connsiteY781" fmla="*/ 1129792 h 1857375"/>
                <a:gd name="connsiteX782" fmla="*/ 288439 w 2114550"/>
                <a:gd name="connsiteY782" fmla="*/ 1127016 h 1857375"/>
                <a:gd name="connsiteX783" fmla="*/ 292725 w 2114550"/>
                <a:gd name="connsiteY783" fmla="*/ 1124739 h 1857375"/>
                <a:gd name="connsiteX784" fmla="*/ 292497 w 2114550"/>
                <a:gd name="connsiteY784" fmla="*/ 1120741 h 1857375"/>
                <a:gd name="connsiteX785" fmla="*/ 294554 w 2114550"/>
                <a:gd name="connsiteY785" fmla="*/ 1115466 h 1857375"/>
                <a:gd name="connsiteX786" fmla="*/ 291754 w 2114550"/>
                <a:gd name="connsiteY786" fmla="*/ 1110468 h 1857375"/>
                <a:gd name="connsiteX787" fmla="*/ 291754 w 2114550"/>
                <a:gd name="connsiteY787" fmla="*/ 1107636 h 1857375"/>
                <a:gd name="connsiteX788" fmla="*/ 296097 w 2114550"/>
                <a:gd name="connsiteY788" fmla="*/ 1105248 h 1857375"/>
                <a:gd name="connsiteX789" fmla="*/ 299640 w 2114550"/>
                <a:gd name="connsiteY789" fmla="*/ 1100417 h 1857375"/>
                <a:gd name="connsiteX790" fmla="*/ 300555 w 2114550"/>
                <a:gd name="connsiteY790" fmla="*/ 1088978 h 1857375"/>
                <a:gd name="connsiteX791" fmla="*/ 302441 w 2114550"/>
                <a:gd name="connsiteY791" fmla="*/ 1083814 h 1857375"/>
                <a:gd name="connsiteX792" fmla="*/ 307642 w 2114550"/>
                <a:gd name="connsiteY792" fmla="*/ 1081204 h 1857375"/>
                <a:gd name="connsiteX793" fmla="*/ 310956 w 2114550"/>
                <a:gd name="connsiteY793" fmla="*/ 1081093 h 1857375"/>
                <a:gd name="connsiteX794" fmla="*/ 313928 w 2114550"/>
                <a:gd name="connsiteY794" fmla="*/ 1074818 h 1857375"/>
                <a:gd name="connsiteX795" fmla="*/ 319014 w 2114550"/>
                <a:gd name="connsiteY795" fmla="*/ 1074652 h 1857375"/>
                <a:gd name="connsiteX796" fmla="*/ 324730 w 2114550"/>
                <a:gd name="connsiteY796" fmla="*/ 1069155 h 1857375"/>
                <a:gd name="connsiteX797" fmla="*/ 326673 w 2114550"/>
                <a:gd name="connsiteY797" fmla="*/ 1070876 h 1857375"/>
                <a:gd name="connsiteX798" fmla="*/ 333016 w 2114550"/>
                <a:gd name="connsiteY798" fmla="*/ 1070487 h 1857375"/>
                <a:gd name="connsiteX799" fmla="*/ 334559 w 2114550"/>
                <a:gd name="connsiteY799" fmla="*/ 1073486 h 1857375"/>
                <a:gd name="connsiteX800" fmla="*/ 340217 w 2114550"/>
                <a:gd name="connsiteY800" fmla="*/ 1077040 h 1857375"/>
                <a:gd name="connsiteX801" fmla="*/ 346504 w 2114550"/>
                <a:gd name="connsiteY801" fmla="*/ 1074763 h 1857375"/>
                <a:gd name="connsiteX802" fmla="*/ 352048 w 2114550"/>
                <a:gd name="connsiteY802" fmla="*/ 1077595 h 1857375"/>
                <a:gd name="connsiteX803" fmla="*/ 358220 w 2114550"/>
                <a:gd name="connsiteY803" fmla="*/ 1073153 h 1857375"/>
                <a:gd name="connsiteX804" fmla="*/ 363078 w 2114550"/>
                <a:gd name="connsiteY804" fmla="*/ 1073430 h 1857375"/>
                <a:gd name="connsiteX805" fmla="*/ 368507 w 2114550"/>
                <a:gd name="connsiteY805" fmla="*/ 1075374 h 1857375"/>
                <a:gd name="connsiteX806" fmla="*/ 368735 w 2114550"/>
                <a:gd name="connsiteY806" fmla="*/ 1078261 h 1857375"/>
                <a:gd name="connsiteX807" fmla="*/ 374679 w 2114550"/>
                <a:gd name="connsiteY807" fmla="*/ 1077373 h 1857375"/>
                <a:gd name="connsiteX808" fmla="*/ 379423 w 2114550"/>
                <a:gd name="connsiteY808" fmla="*/ 1079150 h 1857375"/>
                <a:gd name="connsiteX809" fmla="*/ 379937 w 2114550"/>
                <a:gd name="connsiteY809" fmla="*/ 1077539 h 1857375"/>
                <a:gd name="connsiteX810" fmla="*/ 385252 w 2114550"/>
                <a:gd name="connsiteY810" fmla="*/ 1076207 h 1857375"/>
                <a:gd name="connsiteX811" fmla="*/ 388052 w 2114550"/>
                <a:gd name="connsiteY811" fmla="*/ 1077206 h 1857375"/>
                <a:gd name="connsiteX812" fmla="*/ 392967 w 2114550"/>
                <a:gd name="connsiteY812" fmla="*/ 1074208 h 1857375"/>
                <a:gd name="connsiteX813" fmla="*/ 396968 w 2114550"/>
                <a:gd name="connsiteY813" fmla="*/ 1075374 h 1857375"/>
                <a:gd name="connsiteX814" fmla="*/ 398397 w 2114550"/>
                <a:gd name="connsiteY814" fmla="*/ 1072153 h 1857375"/>
                <a:gd name="connsiteX815" fmla="*/ 401483 w 2114550"/>
                <a:gd name="connsiteY815" fmla="*/ 1070876 h 1857375"/>
                <a:gd name="connsiteX816" fmla="*/ 399425 w 2114550"/>
                <a:gd name="connsiteY816" fmla="*/ 1066878 h 1857375"/>
                <a:gd name="connsiteX817" fmla="*/ 400111 w 2114550"/>
                <a:gd name="connsiteY817" fmla="*/ 1061658 h 1857375"/>
                <a:gd name="connsiteX818" fmla="*/ 402111 w 2114550"/>
                <a:gd name="connsiteY818" fmla="*/ 1059326 h 1857375"/>
                <a:gd name="connsiteX819" fmla="*/ 408512 w 2114550"/>
                <a:gd name="connsiteY819" fmla="*/ 1055383 h 1857375"/>
                <a:gd name="connsiteX820" fmla="*/ 414799 w 2114550"/>
                <a:gd name="connsiteY820" fmla="*/ 1056883 h 1857375"/>
                <a:gd name="connsiteX821" fmla="*/ 426115 w 2114550"/>
                <a:gd name="connsiteY821" fmla="*/ 1050552 h 1857375"/>
                <a:gd name="connsiteX822" fmla="*/ 429315 w 2114550"/>
                <a:gd name="connsiteY822" fmla="*/ 1050053 h 1857375"/>
                <a:gd name="connsiteX823" fmla="*/ 430001 w 2114550"/>
                <a:gd name="connsiteY823" fmla="*/ 1043778 h 1857375"/>
                <a:gd name="connsiteX824" fmla="*/ 432630 w 2114550"/>
                <a:gd name="connsiteY824" fmla="*/ 1036170 h 1857375"/>
                <a:gd name="connsiteX825" fmla="*/ 431201 w 2114550"/>
                <a:gd name="connsiteY825" fmla="*/ 1032783 h 1857375"/>
                <a:gd name="connsiteX826" fmla="*/ 432515 w 2114550"/>
                <a:gd name="connsiteY826" fmla="*/ 1030895 h 1857375"/>
                <a:gd name="connsiteX827" fmla="*/ 439145 w 2114550"/>
                <a:gd name="connsiteY827" fmla="*/ 1028951 h 1857375"/>
                <a:gd name="connsiteX828" fmla="*/ 447432 w 2114550"/>
                <a:gd name="connsiteY828" fmla="*/ 1030784 h 1857375"/>
                <a:gd name="connsiteX829" fmla="*/ 448689 w 2114550"/>
                <a:gd name="connsiteY829" fmla="*/ 1029174 h 1857375"/>
                <a:gd name="connsiteX830" fmla="*/ 453090 w 2114550"/>
                <a:gd name="connsiteY830" fmla="*/ 1029507 h 1857375"/>
                <a:gd name="connsiteX831" fmla="*/ 453661 w 2114550"/>
                <a:gd name="connsiteY831" fmla="*/ 1027841 h 1857375"/>
                <a:gd name="connsiteX832" fmla="*/ 459491 w 2114550"/>
                <a:gd name="connsiteY832" fmla="*/ 1027341 h 1857375"/>
                <a:gd name="connsiteX833" fmla="*/ 466234 w 2114550"/>
                <a:gd name="connsiteY833" fmla="*/ 1023787 h 1857375"/>
                <a:gd name="connsiteX834" fmla="*/ 471206 w 2114550"/>
                <a:gd name="connsiteY834" fmla="*/ 1018734 h 1857375"/>
                <a:gd name="connsiteX835" fmla="*/ 477664 w 2114550"/>
                <a:gd name="connsiteY835" fmla="*/ 1020511 h 1857375"/>
                <a:gd name="connsiteX836" fmla="*/ 480008 w 2114550"/>
                <a:gd name="connsiteY836" fmla="*/ 1016180 h 1857375"/>
                <a:gd name="connsiteX837" fmla="*/ 482922 w 2114550"/>
                <a:gd name="connsiteY837" fmla="*/ 1013737 h 1857375"/>
                <a:gd name="connsiteX838" fmla="*/ 481951 w 2114550"/>
                <a:gd name="connsiteY838" fmla="*/ 1011293 h 1857375"/>
                <a:gd name="connsiteX839" fmla="*/ 485894 w 2114550"/>
                <a:gd name="connsiteY839" fmla="*/ 1009572 h 1857375"/>
                <a:gd name="connsiteX840" fmla="*/ 493895 w 2114550"/>
                <a:gd name="connsiteY840" fmla="*/ 1009017 h 1857375"/>
                <a:gd name="connsiteX841" fmla="*/ 497724 w 2114550"/>
                <a:gd name="connsiteY841" fmla="*/ 1004852 h 1857375"/>
                <a:gd name="connsiteX842" fmla="*/ 500068 w 2114550"/>
                <a:gd name="connsiteY842" fmla="*/ 1004352 h 1857375"/>
                <a:gd name="connsiteX843" fmla="*/ 506183 w 2114550"/>
                <a:gd name="connsiteY843" fmla="*/ 997689 h 1857375"/>
                <a:gd name="connsiteX844" fmla="*/ 509555 w 2114550"/>
                <a:gd name="connsiteY844" fmla="*/ 996078 h 1857375"/>
                <a:gd name="connsiteX845" fmla="*/ 512126 w 2114550"/>
                <a:gd name="connsiteY845" fmla="*/ 996967 h 1857375"/>
                <a:gd name="connsiteX846" fmla="*/ 514127 w 2114550"/>
                <a:gd name="connsiteY846" fmla="*/ 993968 h 1857375"/>
                <a:gd name="connsiteX847" fmla="*/ 520242 w 2114550"/>
                <a:gd name="connsiteY847" fmla="*/ 991969 h 1857375"/>
                <a:gd name="connsiteX848" fmla="*/ 522928 w 2114550"/>
                <a:gd name="connsiteY848" fmla="*/ 988804 h 1857375"/>
                <a:gd name="connsiteX849" fmla="*/ 530243 w 2114550"/>
                <a:gd name="connsiteY849" fmla="*/ 988471 h 1857375"/>
                <a:gd name="connsiteX850" fmla="*/ 535329 w 2114550"/>
                <a:gd name="connsiteY850" fmla="*/ 983307 h 1857375"/>
                <a:gd name="connsiteX851" fmla="*/ 535787 w 2114550"/>
                <a:gd name="connsiteY851" fmla="*/ 981585 h 1857375"/>
                <a:gd name="connsiteX852" fmla="*/ 540359 w 2114550"/>
                <a:gd name="connsiteY852" fmla="*/ 978031 h 1857375"/>
                <a:gd name="connsiteX853" fmla="*/ 543159 w 2114550"/>
                <a:gd name="connsiteY853" fmla="*/ 979753 h 1857375"/>
                <a:gd name="connsiteX854" fmla="*/ 548645 w 2114550"/>
                <a:gd name="connsiteY854" fmla="*/ 974644 h 1857375"/>
                <a:gd name="connsiteX855" fmla="*/ 552532 w 2114550"/>
                <a:gd name="connsiteY855" fmla="*/ 973256 h 1857375"/>
                <a:gd name="connsiteX856" fmla="*/ 556589 w 2114550"/>
                <a:gd name="connsiteY856" fmla="*/ 974811 h 1857375"/>
                <a:gd name="connsiteX857" fmla="*/ 561219 w 2114550"/>
                <a:gd name="connsiteY857" fmla="*/ 974977 h 1857375"/>
                <a:gd name="connsiteX858" fmla="*/ 567334 w 2114550"/>
                <a:gd name="connsiteY858" fmla="*/ 972201 h 1857375"/>
                <a:gd name="connsiteX859" fmla="*/ 569563 w 2114550"/>
                <a:gd name="connsiteY859" fmla="*/ 968647 h 1857375"/>
                <a:gd name="connsiteX860" fmla="*/ 577335 w 2114550"/>
                <a:gd name="connsiteY860" fmla="*/ 967148 h 1857375"/>
                <a:gd name="connsiteX861" fmla="*/ 582136 w 2114550"/>
                <a:gd name="connsiteY861" fmla="*/ 967703 h 1857375"/>
                <a:gd name="connsiteX862" fmla="*/ 586422 w 2114550"/>
                <a:gd name="connsiteY862" fmla="*/ 958874 h 1857375"/>
                <a:gd name="connsiteX863" fmla="*/ 589394 w 2114550"/>
                <a:gd name="connsiteY863" fmla="*/ 956264 h 1857375"/>
                <a:gd name="connsiteX864" fmla="*/ 589222 w 2114550"/>
                <a:gd name="connsiteY864" fmla="*/ 952377 h 1857375"/>
                <a:gd name="connsiteX865" fmla="*/ 595795 w 2114550"/>
                <a:gd name="connsiteY865" fmla="*/ 948990 h 1857375"/>
                <a:gd name="connsiteX866" fmla="*/ 611225 w 2114550"/>
                <a:gd name="connsiteY866" fmla="*/ 948379 h 1857375"/>
                <a:gd name="connsiteX867" fmla="*/ 616083 w 2114550"/>
                <a:gd name="connsiteY867" fmla="*/ 949934 h 1857375"/>
                <a:gd name="connsiteX868" fmla="*/ 620827 w 2114550"/>
                <a:gd name="connsiteY868" fmla="*/ 944103 h 1857375"/>
                <a:gd name="connsiteX869" fmla="*/ 618484 w 2114550"/>
                <a:gd name="connsiteY869" fmla="*/ 942215 h 1857375"/>
                <a:gd name="connsiteX870" fmla="*/ 615855 w 2114550"/>
                <a:gd name="connsiteY870" fmla="*/ 935385 h 1857375"/>
                <a:gd name="connsiteX871" fmla="*/ 618083 w 2114550"/>
                <a:gd name="connsiteY871" fmla="*/ 935219 h 1857375"/>
                <a:gd name="connsiteX872" fmla="*/ 618541 w 2114550"/>
                <a:gd name="connsiteY872" fmla="*/ 929222 h 1857375"/>
                <a:gd name="connsiteX873" fmla="*/ 624541 w 2114550"/>
                <a:gd name="connsiteY873" fmla="*/ 928000 h 1857375"/>
                <a:gd name="connsiteX874" fmla="*/ 629456 w 2114550"/>
                <a:gd name="connsiteY874" fmla="*/ 925112 h 1857375"/>
                <a:gd name="connsiteX875" fmla="*/ 630028 w 2114550"/>
                <a:gd name="connsiteY875" fmla="*/ 921781 h 1857375"/>
                <a:gd name="connsiteX876" fmla="*/ 628142 w 2114550"/>
                <a:gd name="connsiteY876" fmla="*/ 919004 h 1857375"/>
                <a:gd name="connsiteX877" fmla="*/ 629228 w 2114550"/>
                <a:gd name="connsiteY877" fmla="*/ 914173 h 1857375"/>
                <a:gd name="connsiteX878" fmla="*/ 624141 w 2114550"/>
                <a:gd name="connsiteY878" fmla="*/ 909398 h 1857375"/>
                <a:gd name="connsiteX879" fmla="*/ 625113 w 2114550"/>
                <a:gd name="connsiteY879" fmla="*/ 905455 h 1857375"/>
                <a:gd name="connsiteX880" fmla="*/ 622027 w 2114550"/>
                <a:gd name="connsiteY880" fmla="*/ 900235 h 1857375"/>
                <a:gd name="connsiteX881" fmla="*/ 623856 w 2114550"/>
                <a:gd name="connsiteY881" fmla="*/ 893405 h 1857375"/>
                <a:gd name="connsiteX882" fmla="*/ 627513 w 2114550"/>
                <a:gd name="connsiteY882" fmla="*/ 891351 h 1857375"/>
                <a:gd name="connsiteX883" fmla="*/ 623456 w 2114550"/>
                <a:gd name="connsiteY883" fmla="*/ 887408 h 1857375"/>
                <a:gd name="connsiteX884" fmla="*/ 619684 w 2114550"/>
                <a:gd name="connsiteY884" fmla="*/ 880189 h 1857375"/>
                <a:gd name="connsiteX885" fmla="*/ 618083 w 2114550"/>
                <a:gd name="connsiteY885" fmla="*/ 875247 h 1857375"/>
                <a:gd name="connsiteX886" fmla="*/ 619569 w 2114550"/>
                <a:gd name="connsiteY886" fmla="*/ 870139 h 1857375"/>
                <a:gd name="connsiteX887" fmla="*/ 624084 w 2114550"/>
                <a:gd name="connsiteY887" fmla="*/ 867307 h 1857375"/>
                <a:gd name="connsiteX888" fmla="*/ 623856 w 2114550"/>
                <a:gd name="connsiteY888" fmla="*/ 864752 h 1857375"/>
                <a:gd name="connsiteX889" fmla="*/ 626942 w 2114550"/>
                <a:gd name="connsiteY889" fmla="*/ 854924 h 1857375"/>
                <a:gd name="connsiteX890" fmla="*/ 627228 w 2114550"/>
                <a:gd name="connsiteY890" fmla="*/ 850148 h 1857375"/>
                <a:gd name="connsiteX891" fmla="*/ 628885 w 2114550"/>
                <a:gd name="connsiteY891" fmla="*/ 848927 h 1857375"/>
                <a:gd name="connsiteX892" fmla="*/ 634257 w 2114550"/>
                <a:gd name="connsiteY892" fmla="*/ 849760 h 1857375"/>
                <a:gd name="connsiteX893" fmla="*/ 640658 w 2114550"/>
                <a:gd name="connsiteY893" fmla="*/ 849371 h 1857375"/>
                <a:gd name="connsiteX894" fmla="*/ 644716 w 2114550"/>
                <a:gd name="connsiteY894" fmla="*/ 845928 h 1857375"/>
                <a:gd name="connsiteX895" fmla="*/ 649631 w 2114550"/>
                <a:gd name="connsiteY895" fmla="*/ 843374 h 1857375"/>
                <a:gd name="connsiteX896" fmla="*/ 658832 w 2114550"/>
                <a:gd name="connsiteY896" fmla="*/ 841819 h 1857375"/>
                <a:gd name="connsiteX897" fmla="*/ 657746 w 2114550"/>
                <a:gd name="connsiteY897" fmla="*/ 838154 h 1857375"/>
                <a:gd name="connsiteX898" fmla="*/ 648087 w 2114550"/>
                <a:gd name="connsiteY898" fmla="*/ 834933 h 1857375"/>
                <a:gd name="connsiteX899" fmla="*/ 639801 w 2114550"/>
                <a:gd name="connsiteY899" fmla="*/ 828825 h 1857375"/>
                <a:gd name="connsiteX900" fmla="*/ 638029 w 2114550"/>
                <a:gd name="connsiteY900" fmla="*/ 824439 h 1857375"/>
                <a:gd name="connsiteX901" fmla="*/ 641572 w 2114550"/>
                <a:gd name="connsiteY901" fmla="*/ 821218 h 1857375"/>
                <a:gd name="connsiteX902" fmla="*/ 647687 w 2114550"/>
                <a:gd name="connsiteY902" fmla="*/ 819607 h 1857375"/>
                <a:gd name="connsiteX903" fmla="*/ 654488 w 2114550"/>
                <a:gd name="connsiteY903" fmla="*/ 815165 h 1857375"/>
                <a:gd name="connsiteX904" fmla="*/ 657917 w 2114550"/>
                <a:gd name="connsiteY904" fmla="*/ 811500 h 1857375"/>
                <a:gd name="connsiteX905" fmla="*/ 663289 w 2114550"/>
                <a:gd name="connsiteY905" fmla="*/ 809723 h 1857375"/>
                <a:gd name="connsiteX906" fmla="*/ 668490 w 2114550"/>
                <a:gd name="connsiteY906" fmla="*/ 810167 h 1857375"/>
                <a:gd name="connsiteX907" fmla="*/ 670833 w 2114550"/>
                <a:gd name="connsiteY907" fmla="*/ 811778 h 1857375"/>
                <a:gd name="connsiteX908" fmla="*/ 672719 w 2114550"/>
                <a:gd name="connsiteY908" fmla="*/ 809612 h 1857375"/>
                <a:gd name="connsiteX909" fmla="*/ 676606 w 2114550"/>
                <a:gd name="connsiteY909" fmla="*/ 811000 h 1857375"/>
                <a:gd name="connsiteX910" fmla="*/ 677520 w 2114550"/>
                <a:gd name="connsiteY910" fmla="*/ 805781 h 1857375"/>
                <a:gd name="connsiteX911" fmla="*/ 676148 w 2114550"/>
                <a:gd name="connsiteY911" fmla="*/ 802782 h 1857375"/>
                <a:gd name="connsiteX912" fmla="*/ 676091 w 2114550"/>
                <a:gd name="connsiteY912" fmla="*/ 797618 h 1857375"/>
                <a:gd name="connsiteX913" fmla="*/ 674263 w 2114550"/>
                <a:gd name="connsiteY913" fmla="*/ 794675 h 1857375"/>
                <a:gd name="connsiteX914" fmla="*/ 675005 w 2114550"/>
                <a:gd name="connsiteY914" fmla="*/ 789233 h 1857375"/>
                <a:gd name="connsiteX915" fmla="*/ 667176 w 2114550"/>
                <a:gd name="connsiteY915" fmla="*/ 787678 h 1857375"/>
                <a:gd name="connsiteX916" fmla="*/ 666547 w 2114550"/>
                <a:gd name="connsiteY916" fmla="*/ 785957 h 1857375"/>
                <a:gd name="connsiteX917" fmla="*/ 671176 w 2114550"/>
                <a:gd name="connsiteY917" fmla="*/ 778849 h 1857375"/>
                <a:gd name="connsiteX918" fmla="*/ 672148 w 2114550"/>
                <a:gd name="connsiteY918" fmla="*/ 772519 h 1857375"/>
                <a:gd name="connsiteX919" fmla="*/ 673519 w 2114550"/>
                <a:gd name="connsiteY919" fmla="*/ 771575 h 1857375"/>
                <a:gd name="connsiteX920" fmla="*/ 672948 w 2114550"/>
                <a:gd name="connsiteY920" fmla="*/ 765467 h 1857375"/>
                <a:gd name="connsiteX921" fmla="*/ 651345 w 2114550"/>
                <a:gd name="connsiteY921" fmla="*/ 724153 h 1857375"/>
                <a:gd name="connsiteX922" fmla="*/ 650316 w 2114550"/>
                <a:gd name="connsiteY922" fmla="*/ 712548 h 1857375"/>
                <a:gd name="connsiteX923" fmla="*/ 647002 w 2114550"/>
                <a:gd name="connsiteY923" fmla="*/ 708494 h 1857375"/>
                <a:gd name="connsiteX924" fmla="*/ 647916 w 2114550"/>
                <a:gd name="connsiteY924" fmla="*/ 706217 h 1857375"/>
                <a:gd name="connsiteX925" fmla="*/ 645344 w 2114550"/>
                <a:gd name="connsiteY925" fmla="*/ 702941 h 1857375"/>
                <a:gd name="connsiteX926" fmla="*/ 645459 w 2114550"/>
                <a:gd name="connsiteY926" fmla="*/ 694445 h 1857375"/>
                <a:gd name="connsiteX927" fmla="*/ 644601 w 2114550"/>
                <a:gd name="connsiteY927" fmla="*/ 690447 h 1857375"/>
                <a:gd name="connsiteX928" fmla="*/ 639458 w 2114550"/>
                <a:gd name="connsiteY928" fmla="*/ 684117 h 1857375"/>
                <a:gd name="connsiteX929" fmla="*/ 640658 w 2114550"/>
                <a:gd name="connsiteY929" fmla="*/ 681174 h 1857375"/>
                <a:gd name="connsiteX930" fmla="*/ 640086 w 2114550"/>
                <a:gd name="connsiteY930" fmla="*/ 674843 h 1857375"/>
                <a:gd name="connsiteX931" fmla="*/ 641229 w 2114550"/>
                <a:gd name="connsiteY931" fmla="*/ 666292 h 1857375"/>
                <a:gd name="connsiteX932" fmla="*/ 639915 w 2114550"/>
                <a:gd name="connsiteY932" fmla="*/ 660961 h 1857375"/>
                <a:gd name="connsiteX933" fmla="*/ 638429 w 2114550"/>
                <a:gd name="connsiteY933" fmla="*/ 648578 h 1857375"/>
                <a:gd name="connsiteX934" fmla="*/ 635400 w 2114550"/>
                <a:gd name="connsiteY934" fmla="*/ 637750 h 1857375"/>
                <a:gd name="connsiteX935" fmla="*/ 641115 w 2114550"/>
                <a:gd name="connsiteY935" fmla="*/ 622035 h 1857375"/>
                <a:gd name="connsiteX936" fmla="*/ 640029 w 2114550"/>
                <a:gd name="connsiteY936" fmla="*/ 618981 h 1857375"/>
                <a:gd name="connsiteX937" fmla="*/ 631971 w 2114550"/>
                <a:gd name="connsiteY937" fmla="*/ 609042 h 1857375"/>
                <a:gd name="connsiteX938" fmla="*/ 625056 w 2114550"/>
                <a:gd name="connsiteY938" fmla="*/ 606710 h 1857375"/>
                <a:gd name="connsiteX939" fmla="*/ 621513 w 2114550"/>
                <a:gd name="connsiteY939" fmla="*/ 602267 h 1857375"/>
                <a:gd name="connsiteX940" fmla="*/ 619455 w 2114550"/>
                <a:gd name="connsiteY940" fmla="*/ 597047 h 1857375"/>
                <a:gd name="connsiteX941" fmla="*/ 620312 w 2114550"/>
                <a:gd name="connsiteY941" fmla="*/ 593271 h 1857375"/>
                <a:gd name="connsiteX942" fmla="*/ 618655 w 2114550"/>
                <a:gd name="connsiteY942" fmla="*/ 590773 h 1857375"/>
                <a:gd name="connsiteX943" fmla="*/ 613626 w 2114550"/>
                <a:gd name="connsiteY943" fmla="*/ 594604 h 1857375"/>
                <a:gd name="connsiteX944" fmla="*/ 611054 w 2114550"/>
                <a:gd name="connsiteY944" fmla="*/ 594382 h 1857375"/>
                <a:gd name="connsiteX945" fmla="*/ 602824 w 2114550"/>
                <a:gd name="connsiteY945" fmla="*/ 597436 h 1857375"/>
                <a:gd name="connsiteX946" fmla="*/ 602138 w 2114550"/>
                <a:gd name="connsiteY946" fmla="*/ 592661 h 1857375"/>
                <a:gd name="connsiteX947" fmla="*/ 598595 w 2114550"/>
                <a:gd name="connsiteY947" fmla="*/ 590162 h 1857375"/>
                <a:gd name="connsiteX948" fmla="*/ 600024 w 2114550"/>
                <a:gd name="connsiteY948" fmla="*/ 586441 h 1857375"/>
                <a:gd name="connsiteX949" fmla="*/ 592480 w 2114550"/>
                <a:gd name="connsiteY949" fmla="*/ 582332 h 1857375"/>
                <a:gd name="connsiteX950" fmla="*/ 597738 w 2114550"/>
                <a:gd name="connsiteY950" fmla="*/ 578556 h 1857375"/>
                <a:gd name="connsiteX951" fmla="*/ 598424 w 2114550"/>
                <a:gd name="connsiteY951" fmla="*/ 575946 h 1857375"/>
                <a:gd name="connsiteX952" fmla="*/ 601167 w 2114550"/>
                <a:gd name="connsiteY952" fmla="*/ 575113 h 1857375"/>
                <a:gd name="connsiteX953" fmla="*/ 608139 w 2114550"/>
                <a:gd name="connsiteY953" fmla="*/ 568950 h 1857375"/>
                <a:gd name="connsiteX954" fmla="*/ 608539 w 2114550"/>
                <a:gd name="connsiteY954" fmla="*/ 567006 h 1857375"/>
                <a:gd name="connsiteX955" fmla="*/ 613283 w 2114550"/>
                <a:gd name="connsiteY955" fmla="*/ 563508 h 1857375"/>
                <a:gd name="connsiteX956" fmla="*/ 615512 w 2114550"/>
                <a:gd name="connsiteY956" fmla="*/ 565007 h 1857375"/>
                <a:gd name="connsiteX957" fmla="*/ 616312 w 2114550"/>
                <a:gd name="connsiteY957" fmla="*/ 562675 h 1857375"/>
                <a:gd name="connsiteX958" fmla="*/ 621055 w 2114550"/>
                <a:gd name="connsiteY958" fmla="*/ 566395 h 1857375"/>
                <a:gd name="connsiteX959" fmla="*/ 625513 w 2114550"/>
                <a:gd name="connsiteY959" fmla="*/ 566284 h 1857375"/>
                <a:gd name="connsiteX960" fmla="*/ 629971 w 2114550"/>
                <a:gd name="connsiteY960" fmla="*/ 561787 h 1857375"/>
                <a:gd name="connsiteX961" fmla="*/ 633343 w 2114550"/>
                <a:gd name="connsiteY961" fmla="*/ 561231 h 1857375"/>
                <a:gd name="connsiteX962" fmla="*/ 636143 w 2114550"/>
                <a:gd name="connsiteY962" fmla="*/ 565063 h 1857375"/>
                <a:gd name="connsiteX963" fmla="*/ 640429 w 2114550"/>
                <a:gd name="connsiteY963" fmla="*/ 563952 h 1857375"/>
                <a:gd name="connsiteX964" fmla="*/ 644087 w 2114550"/>
                <a:gd name="connsiteY964" fmla="*/ 560232 h 1857375"/>
                <a:gd name="connsiteX965" fmla="*/ 644258 w 2114550"/>
                <a:gd name="connsiteY965" fmla="*/ 557566 h 1857375"/>
                <a:gd name="connsiteX966" fmla="*/ 648716 w 2114550"/>
                <a:gd name="connsiteY966" fmla="*/ 553735 h 1857375"/>
                <a:gd name="connsiteX967" fmla="*/ 651059 w 2114550"/>
                <a:gd name="connsiteY967" fmla="*/ 556122 h 1857375"/>
                <a:gd name="connsiteX968" fmla="*/ 658489 w 2114550"/>
                <a:gd name="connsiteY968" fmla="*/ 556511 h 1857375"/>
                <a:gd name="connsiteX969" fmla="*/ 666547 w 2114550"/>
                <a:gd name="connsiteY969" fmla="*/ 553457 h 1857375"/>
                <a:gd name="connsiteX970" fmla="*/ 670776 w 2114550"/>
                <a:gd name="connsiteY970" fmla="*/ 549903 h 1857375"/>
                <a:gd name="connsiteX971" fmla="*/ 678663 w 2114550"/>
                <a:gd name="connsiteY971" fmla="*/ 550348 h 1857375"/>
                <a:gd name="connsiteX972" fmla="*/ 682892 w 2114550"/>
                <a:gd name="connsiteY972" fmla="*/ 553735 h 1857375"/>
                <a:gd name="connsiteX973" fmla="*/ 686207 w 2114550"/>
                <a:gd name="connsiteY973" fmla="*/ 553679 h 1857375"/>
                <a:gd name="connsiteX974" fmla="*/ 689693 w 2114550"/>
                <a:gd name="connsiteY974" fmla="*/ 549348 h 1857375"/>
                <a:gd name="connsiteX975" fmla="*/ 692551 w 2114550"/>
                <a:gd name="connsiteY975" fmla="*/ 548293 h 1857375"/>
                <a:gd name="connsiteX976" fmla="*/ 697980 w 2114550"/>
                <a:gd name="connsiteY976" fmla="*/ 549015 h 1857375"/>
                <a:gd name="connsiteX977" fmla="*/ 703181 w 2114550"/>
                <a:gd name="connsiteY977" fmla="*/ 546405 h 1857375"/>
                <a:gd name="connsiteX978" fmla="*/ 706038 w 2114550"/>
                <a:gd name="connsiteY978" fmla="*/ 541741 h 1857375"/>
                <a:gd name="connsiteX979" fmla="*/ 711467 w 2114550"/>
                <a:gd name="connsiteY979" fmla="*/ 542684 h 1857375"/>
                <a:gd name="connsiteX980" fmla="*/ 711925 w 2114550"/>
                <a:gd name="connsiteY980" fmla="*/ 540463 h 1857375"/>
                <a:gd name="connsiteX981" fmla="*/ 717640 w 2114550"/>
                <a:gd name="connsiteY981" fmla="*/ 537909 h 1857375"/>
                <a:gd name="connsiteX982" fmla="*/ 722097 w 2114550"/>
                <a:gd name="connsiteY982" fmla="*/ 539020 h 1857375"/>
                <a:gd name="connsiteX983" fmla="*/ 726098 w 2114550"/>
                <a:gd name="connsiteY983" fmla="*/ 536132 h 1857375"/>
                <a:gd name="connsiteX984" fmla="*/ 731127 w 2114550"/>
                <a:gd name="connsiteY984" fmla="*/ 536521 h 1857375"/>
                <a:gd name="connsiteX985" fmla="*/ 732670 w 2114550"/>
                <a:gd name="connsiteY985" fmla="*/ 534189 h 1857375"/>
                <a:gd name="connsiteX986" fmla="*/ 736271 w 2114550"/>
                <a:gd name="connsiteY986" fmla="*/ 533245 h 1857375"/>
                <a:gd name="connsiteX987" fmla="*/ 738614 w 2114550"/>
                <a:gd name="connsiteY987" fmla="*/ 535688 h 1857375"/>
                <a:gd name="connsiteX988" fmla="*/ 744729 w 2114550"/>
                <a:gd name="connsiteY988" fmla="*/ 532800 h 1857375"/>
                <a:gd name="connsiteX989" fmla="*/ 745472 w 2114550"/>
                <a:gd name="connsiteY989" fmla="*/ 530413 h 1857375"/>
                <a:gd name="connsiteX990" fmla="*/ 749073 w 2114550"/>
                <a:gd name="connsiteY990" fmla="*/ 529913 h 1857375"/>
                <a:gd name="connsiteX991" fmla="*/ 749758 w 2114550"/>
                <a:gd name="connsiteY991" fmla="*/ 526137 h 1857375"/>
                <a:gd name="connsiteX992" fmla="*/ 755531 w 2114550"/>
                <a:gd name="connsiteY992" fmla="*/ 523138 h 1857375"/>
                <a:gd name="connsiteX993" fmla="*/ 758502 w 2114550"/>
                <a:gd name="connsiteY993" fmla="*/ 523749 h 1857375"/>
                <a:gd name="connsiteX994" fmla="*/ 768789 w 2114550"/>
                <a:gd name="connsiteY994" fmla="*/ 519918 h 1857375"/>
                <a:gd name="connsiteX995" fmla="*/ 772904 w 2114550"/>
                <a:gd name="connsiteY995" fmla="*/ 528358 h 1857375"/>
                <a:gd name="connsiteX996" fmla="*/ 777305 w 2114550"/>
                <a:gd name="connsiteY996" fmla="*/ 533023 h 1857375"/>
                <a:gd name="connsiteX997" fmla="*/ 781134 w 2114550"/>
                <a:gd name="connsiteY997" fmla="*/ 539742 h 1857375"/>
                <a:gd name="connsiteX998" fmla="*/ 787821 w 2114550"/>
                <a:gd name="connsiteY998" fmla="*/ 539131 h 1857375"/>
                <a:gd name="connsiteX999" fmla="*/ 793364 w 2114550"/>
                <a:gd name="connsiteY999" fmla="*/ 536799 h 1857375"/>
                <a:gd name="connsiteX1000" fmla="*/ 797365 w 2114550"/>
                <a:gd name="connsiteY1000" fmla="*/ 537576 h 1857375"/>
                <a:gd name="connsiteX1001" fmla="*/ 796908 w 2114550"/>
                <a:gd name="connsiteY1001" fmla="*/ 541185 h 1857375"/>
                <a:gd name="connsiteX1002" fmla="*/ 798622 w 2114550"/>
                <a:gd name="connsiteY1002" fmla="*/ 542629 h 1857375"/>
                <a:gd name="connsiteX1003" fmla="*/ 807652 w 2114550"/>
                <a:gd name="connsiteY1003" fmla="*/ 539297 h 1857375"/>
                <a:gd name="connsiteX1004" fmla="*/ 815767 w 2114550"/>
                <a:gd name="connsiteY1004" fmla="*/ 537854 h 1857375"/>
                <a:gd name="connsiteX1005" fmla="*/ 820454 w 2114550"/>
                <a:gd name="connsiteY1005" fmla="*/ 541629 h 1857375"/>
                <a:gd name="connsiteX1006" fmla="*/ 833655 w 2114550"/>
                <a:gd name="connsiteY1006" fmla="*/ 546627 h 1857375"/>
                <a:gd name="connsiteX1007" fmla="*/ 840685 w 2114550"/>
                <a:gd name="connsiteY1007" fmla="*/ 543517 h 1857375"/>
                <a:gd name="connsiteX1008" fmla="*/ 842971 w 2114550"/>
                <a:gd name="connsiteY1008" fmla="*/ 540963 h 1857375"/>
                <a:gd name="connsiteX1009" fmla="*/ 844228 w 2114550"/>
                <a:gd name="connsiteY1009" fmla="*/ 524860 h 1857375"/>
                <a:gd name="connsiteX1010" fmla="*/ 839199 w 2114550"/>
                <a:gd name="connsiteY1010" fmla="*/ 514309 h 1857375"/>
                <a:gd name="connsiteX1011" fmla="*/ 830055 w 2114550"/>
                <a:gd name="connsiteY1011" fmla="*/ 509645 h 1857375"/>
                <a:gd name="connsiteX1012" fmla="*/ 814624 w 2114550"/>
                <a:gd name="connsiteY1012" fmla="*/ 499372 h 1857375"/>
                <a:gd name="connsiteX1013" fmla="*/ 813195 w 2114550"/>
                <a:gd name="connsiteY1013" fmla="*/ 488599 h 1857375"/>
                <a:gd name="connsiteX1014" fmla="*/ 815253 w 2114550"/>
                <a:gd name="connsiteY1014" fmla="*/ 483935 h 1857375"/>
                <a:gd name="connsiteX1015" fmla="*/ 815367 w 2114550"/>
                <a:gd name="connsiteY1015" fmla="*/ 475828 h 1857375"/>
                <a:gd name="connsiteX1016" fmla="*/ 820054 w 2114550"/>
                <a:gd name="connsiteY1016" fmla="*/ 468331 h 1857375"/>
                <a:gd name="connsiteX1017" fmla="*/ 820911 w 2114550"/>
                <a:gd name="connsiteY1017" fmla="*/ 461668 h 1857375"/>
                <a:gd name="connsiteX1018" fmla="*/ 819653 w 2114550"/>
                <a:gd name="connsiteY1018" fmla="*/ 453727 h 1857375"/>
                <a:gd name="connsiteX1019" fmla="*/ 820282 w 2114550"/>
                <a:gd name="connsiteY1019" fmla="*/ 446675 h 1857375"/>
                <a:gd name="connsiteX1020" fmla="*/ 825711 w 2114550"/>
                <a:gd name="connsiteY1020" fmla="*/ 441733 h 1857375"/>
                <a:gd name="connsiteX1021" fmla="*/ 831312 w 2114550"/>
                <a:gd name="connsiteY1021" fmla="*/ 440733 h 1857375"/>
                <a:gd name="connsiteX1022" fmla="*/ 836570 w 2114550"/>
                <a:gd name="connsiteY1022" fmla="*/ 417467 h 1857375"/>
                <a:gd name="connsiteX1023" fmla="*/ 844971 w 2114550"/>
                <a:gd name="connsiteY1023" fmla="*/ 398531 h 1857375"/>
                <a:gd name="connsiteX1024" fmla="*/ 855887 w 2114550"/>
                <a:gd name="connsiteY1024" fmla="*/ 371655 h 1857375"/>
                <a:gd name="connsiteX1025" fmla="*/ 860288 w 2114550"/>
                <a:gd name="connsiteY1025" fmla="*/ 357440 h 1857375"/>
                <a:gd name="connsiteX1026" fmla="*/ 861659 w 2114550"/>
                <a:gd name="connsiteY1026" fmla="*/ 346945 h 1857375"/>
                <a:gd name="connsiteX1027" fmla="*/ 865431 w 2114550"/>
                <a:gd name="connsiteY1027" fmla="*/ 334118 h 1857375"/>
                <a:gd name="connsiteX1028" fmla="*/ 869946 w 2114550"/>
                <a:gd name="connsiteY1028" fmla="*/ 330786 h 1857375"/>
                <a:gd name="connsiteX1029" fmla="*/ 869775 w 2114550"/>
                <a:gd name="connsiteY1029" fmla="*/ 327177 h 1857375"/>
                <a:gd name="connsiteX1030" fmla="*/ 874175 w 2114550"/>
                <a:gd name="connsiteY1030" fmla="*/ 312461 h 1857375"/>
                <a:gd name="connsiteX1031" fmla="*/ 875490 w 2114550"/>
                <a:gd name="connsiteY1031" fmla="*/ 301300 h 1857375"/>
                <a:gd name="connsiteX1032" fmla="*/ 880633 w 2114550"/>
                <a:gd name="connsiteY1032" fmla="*/ 294359 h 1857375"/>
                <a:gd name="connsiteX1033" fmla="*/ 884177 w 2114550"/>
                <a:gd name="connsiteY1033" fmla="*/ 280310 h 1857375"/>
                <a:gd name="connsiteX1034" fmla="*/ 883776 w 2114550"/>
                <a:gd name="connsiteY1034" fmla="*/ 273869 h 1857375"/>
                <a:gd name="connsiteX1035" fmla="*/ 891320 w 2114550"/>
                <a:gd name="connsiteY1035" fmla="*/ 272980 h 1857375"/>
                <a:gd name="connsiteX1036" fmla="*/ 895607 w 2114550"/>
                <a:gd name="connsiteY1036" fmla="*/ 271037 h 1857375"/>
                <a:gd name="connsiteX1037" fmla="*/ 897435 w 2114550"/>
                <a:gd name="connsiteY1037" fmla="*/ 273480 h 1857375"/>
                <a:gd name="connsiteX1038" fmla="*/ 900464 w 2114550"/>
                <a:gd name="connsiteY1038" fmla="*/ 274091 h 1857375"/>
                <a:gd name="connsiteX1039" fmla="*/ 901836 w 2114550"/>
                <a:gd name="connsiteY1039" fmla="*/ 277756 h 1857375"/>
                <a:gd name="connsiteX1040" fmla="*/ 905151 w 2114550"/>
                <a:gd name="connsiteY1040" fmla="*/ 279644 h 1857375"/>
                <a:gd name="connsiteX1041" fmla="*/ 909666 w 2114550"/>
                <a:gd name="connsiteY1041" fmla="*/ 278755 h 1857375"/>
                <a:gd name="connsiteX1042" fmla="*/ 911380 w 2114550"/>
                <a:gd name="connsiteY1042" fmla="*/ 280366 h 1857375"/>
                <a:gd name="connsiteX1043" fmla="*/ 915609 w 2114550"/>
                <a:gd name="connsiteY1043" fmla="*/ 278922 h 1857375"/>
                <a:gd name="connsiteX1044" fmla="*/ 920124 w 2114550"/>
                <a:gd name="connsiteY1044" fmla="*/ 287029 h 1857375"/>
                <a:gd name="connsiteX1045" fmla="*/ 924239 w 2114550"/>
                <a:gd name="connsiteY1045" fmla="*/ 285252 h 1857375"/>
                <a:gd name="connsiteX1046" fmla="*/ 931211 w 2114550"/>
                <a:gd name="connsiteY1046" fmla="*/ 291805 h 1857375"/>
                <a:gd name="connsiteX1047" fmla="*/ 933840 w 2114550"/>
                <a:gd name="connsiteY1047" fmla="*/ 292249 h 1857375"/>
                <a:gd name="connsiteX1048" fmla="*/ 934698 w 2114550"/>
                <a:gd name="connsiteY1048" fmla="*/ 295192 h 1857375"/>
                <a:gd name="connsiteX1049" fmla="*/ 946242 w 2114550"/>
                <a:gd name="connsiteY1049" fmla="*/ 298857 h 1857375"/>
                <a:gd name="connsiteX1050" fmla="*/ 946128 w 2114550"/>
                <a:gd name="connsiteY1050" fmla="*/ 301134 h 1857375"/>
                <a:gd name="connsiteX1051" fmla="*/ 952357 w 2114550"/>
                <a:gd name="connsiteY1051" fmla="*/ 299579 h 1857375"/>
                <a:gd name="connsiteX1052" fmla="*/ 963444 w 2114550"/>
                <a:gd name="connsiteY1052" fmla="*/ 305687 h 1857375"/>
                <a:gd name="connsiteX1053" fmla="*/ 967788 w 2114550"/>
                <a:gd name="connsiteY1053" fmla="*/ 307297 h 1857375"/>
                <a:gd name="connsiteX1054" fmla="*/ 969559 w 2114550"/>
                <a:gd name="connsiteY1054" fmla="*/ 304965 h 1857375"/>
                <a:gd name="connsiteX1055" fmla="*/ 974303 w 2114550"/>
                <a:gd name="connsiteY1055" fmla="*/ 304521 h 1857375"/>
                <a:gd name="connsiteX1056" fmla="*/ 977618 w 2114550"/>
                <a:gd name="connsiteY1056" fmla="*/ 306853 h 1857375"/>
                <a:gd name="connsiteX1057" fmla="*/ 982075 w 2114550"/>
                <a:gd name="connsiteY1057" fmla="*/ 307964 h 1857375"/>
                <a:gd name="connsiteX1058" fmla="*/ 987962 w 2114550"/>
                <a:gd name="connsiteY1058" fmla="*/ 306298 h 1857375"/>
                <a:gd name="connsiteX1059" fmla="*/ 992134 w 2114550"/>
                <a:gd name="connsiteY1059" fmla="*/ 302744 h 1857375"/>
                <a:gd name="connsiteX1060" fmla="*/ 1000878 w 2114550"/>
                <a:gd name="connsiteY1060" fmla="*/ 303966 h 1857375"/>
                <a:gd name="connsiteX1061" fmla="*/ 1005279 w 2114550"/>
                <a:gd name="connsiteY1061" fmla="*/ 302522 h 1857375"/>
                <a:gd name="connsiteX1062" fmla="*/ 1008479 w 2114550"/>
                <a:gd name="connsiteY1062" fmla="*/ 304132 h 1857375"/>
                <a:gd name="connsiteX1063" fmla="*/ 1013508 w 2114550"/>
                <a:gd name="connsiteY1063" fmla="*/ 302022 h 1857375"/>
                <a:gd name="connsiteX1064" fmla="*/ 1021052 w 2114550"/>
                <a:gd name="connsiteY1064" fmla="*/ 306909 h 1857375"/>
                <a:gd name="connsiteX1065" fmla="*/ 1026310 w 2114550"/>
                <a:gd name="connsiteY1065" fmla="*/ 304354 h 1857375"/>
                <a:gd name="connsiteX1066" fmla="*/ 1036083 w 2114550"/>
                <a:gd name="connsiteY1066" fmla="*/ 303910 h 1857375"/>
                <a:gd name="connsiteX1067" fmla="*/ 1038940 w 2114550"/>
                <a:gd name="connsiteY1067" fmla="*/ 302078 h 1857375"/>
                <a:gd name="connsiteX1068" fmla="*/ 1043455 w 2114550"/>
                <a:gd name="connsiteY1068" fmla="*/ 301911 h 1857375"/>
                <a:gd name="connsiteX1069" fmla="*/ 1046541 w 2114550"/>
                <a:gd name="connsiteY1069" fmla="*/ 305964 h 1857375"/>
                <a:gd name="connsiteX1070" fmla="*/ 1052828 w 2114550"/>
                <a:gd name="connsiteY1070" fmla="*/ 309074 h 1857375"/>
                <a:gd name="connsiteX1071" fmla="*/ 1054485 w 2114550"/>
                <a:gd name="connsiteY1071" fmla="*/ 313072 h 1857375"/>
                <a:gd name="connsiteX1072" fmla="*/ 1060715 w 2114550"/>
                <a:gd name="connsiteY1072" fmla="*/ 321735 h 1857375"/>
                <a:gd name="connsiteX1073" fmla="*/ 1062658 w 2114550"/>
                <a:gd name="connsiteY1073" fmla="*/ 322124 h 1857375"/>
                <a:gd name="connsiteX1074" fmla="*/ 1064944 w 2114550"/>
                <a:gd name="connsiteY1074" fmla="*/ 319125 h 1857375"/>
                <a:gd name="connsiteX1075" fmla="*/ 1065630 w 2114550"/>
                <a:gd name="connsiteY1075" fmla="*/ 314349 h 1857375"/>
                <a:gd name="connsiteX1076" fmla="*/ 1074431 w 2114550"/>
                <a:gd name="connsiteY1076" fmla="*/ 311406 h 1857375"/>
                <a:gd name="connsiteX1077" fmla="*/ 1076374 w 2114550"/>
                <a:gd name="connsiteY1077" fmla="*/ 307464 h 1857375"/>
                <a:gd name="connsiteX1078" fmla="*/ 1083118 w 2114550"/>
                <a:gd name="connsiteY1078" fmla="*/ 303521 h 1857375"/>
                <a:gd name="connsiteX1079" fmla="*/ 1086661 w 2114550"/>
                <a:gd name="connsiteY1079" fmla="*/ 297635 h 1857375"/>
                <a:gd name="connsiteX1080" fmla="*/ 1092490 w 2114550"/>
                <a:gd name="connsiteY1080" fmla="*/ 293859 h 1857375"/>
                <a:gd name="connsiteX1081" fmla="*/ 1097062 w 2114550"/>
                <a:gd name="connsiteY1081" fmla="*/ 297136 h 1857375"/>
                <a:gd name="connsiteX1082" fmla="*/ 1099806 w 2114550"/>
                <a:gd name="connsiteY1082" fmla="*/ 295803 h 1857375"/>
                <a:gd name="connsiteX1083" fmla="*/ 1107750 w 2114550"/>
                <a:gd name="connsiteY1083" fmla="*/ 294637 h 1857375"/>
                <a:gd name="connsiteX1084" fmla="*/ 1117465 w 2114550"/>
                <a:gd name="connsiteY1084" fmla="*/ 295359 h 1857375"/>
                <a:gd name="connsiteX1085" fmla="*/ 1117579 w 2114550"/>
                <a:gd name="connsiteY1085" fmla="*/ 290083 h 1857375"/>
                <a:gd name="connsiteX1086" fmla="*/ 1120894 w 2114550"/>
                <a:gd name="connsiteY1086" fmla="*/ 283809 h 1857375"/>
                <a:gd name="connsiteX1087" fmla="*/ 1126381 w 2114550"/>
                <a:gd name="connsiteY1087" fmla="*/ 278145 h 1857375"/>
                <a:gd name="connsiteX1088" fmla="*/ 1130153 w 2114550"/>
                <a:gd name="connsiteY1088" fmla="*/ 272869 h 1857375"/>
                <a:gd name="connsiteX1089" fmla="*/ 1130153 w 2114550"/>
                <a:gd name="connsiteY1089" fmla="*/ 269149 h 1857375"/>
                <a:gd name="connsiteX1090" fmla="*/ 1131867 w 2114550"/>
                <a:gd name="connsiteY1090" fmla="*/ 263874 h 1857375"/>
                <a:gd name="connsiteX1091" fmla="*/ 1129524 w 2114550"/>
                <a:gd name="connsiteY1091" fmla="*/ 259320 h 1857375"/>
                <a:gd name="connsiteX1092" fmla="*/ 1131924 w 2114550"/>
                <a:gd name="connsiteY1092" fmla="*/ 250769 h 1857375"/>
                <a:gd name="connsiteX1093" fmla="*/ 1130381 w 2114550"/>
                <a:gd name="connsiteY1093" fmla="*/ 244661 h 1857375"/>
                <a:gd name="connsiteX1094" fmla="*/ 1123866 w 2114550"/>
                <a:gd name="connsiteY1094" fmla="*/ 235165 h 1857375"/>
                <a:gd name="connsiteX1095" fmla="*/ 1124152 w 2114550"/>
                <a:gd name="connsiteY1095" fmla="*/ 227946 h 1857375"/>
                <a:gd name="connsiteX1096" fmla="*/ 1117579 w 2114550"/>
                <a:gd name="connsiteY1096" fmla="*/ 164754 h 1857375"/>
                <a:gd name="connsiteX1097" fmla="*/ 1116151 w 2114550"/>
                <a:gd name="connsiteY1097" fmla="*/ 159479 h 1857375"/>
                <a:gd name="connsiteX1098" fmla="*/ 1118037 w 2114550"/>
                <a:gd name="connsiteY1098" fmla="*/ 154593 h 1857375"/>
                <a:gd name="connsiteX1099" fmla="*/ 1117980 w 2114550"/>
                <a:gd name="connsiteY1099" fmla="*/ 148151 h 1857375"/>
                <a:gd name="connsiteX1100" fmla="*/ 1120323 w 2114550"/>
                <a:gd name="connsiteY1100" fmla="*/ 143876 h 1857375"/>
                <a:gd name="connsiteX1101" fmla="*/ 1121294 w 2114550"/>
                <a:gd name="connsiteY1101" fmla="*/ 139267 h 1857375"/>
                <a:gd name="connsiteX1102" fmla="*/ 1124552 w 2114550"/>
                <a:gd name="connsiteY1102" fmla="*/ 137712 h 1857375"/>
                <a:gd name="connsiteX1103" fmla="*/ 1125638 w 2114550"/>
                <a:gd name="connsiteY1103" fmla="*/ 133547 h 1857375"/>
                <a:gd name="connsiteX1104" fmla="*/ 1129753 w 2114550"/>
                <a:gd name="connsiteY1104" fmla="*/ 128883 h 1857375"/>
                <a:gd name="connsiteX1105" fmla="*/ 1131353 w 2114550"/>
                <a:gd name="connsiteY1105" fmla="*/ 123830 h 1857375"/>
                <a:gd name="connsiteX1106" fmla="*/ 1131353 w 2114550"/>
                <a:gd name="connsiteY1106" fmla="*/ 119276 h 1857375"/>
                <a:gd name="connsiteX1107" fmla="*/ 1137182 w 2114550"/>
                <a:gd name="connsiteY1107" fmla="*/ 109781 h 1857375"/>
                <a:gd name="connsiteX1108" fmla="*/ 1140268 w 2114550"/>
                <a:gd name="connsiteY1108" fmla="*/ 107560 h 1857375"/>
                <a:gd name="connsiteX1109" fmla="*/ 1151870 w 2114550"/>
                <a:gd name="connsiteY1109" fmla="*/ 104894 h 1857375"/>
                <a:gd name="connsiteX1110" fmla="*/ 1164614 w 2114550"/>
                <a:gd name="connsiteY1110" fmla="*/ 104450 h 1857375"/>
                <a:gd name="connsiteX1111" fmla="*/ 1180559 w 2114550"/>
                <a:gd name="connsiteY1111" fmla="*/ 105672 h 1857375"/>
                <a:gd name="connsiteX1112" fmla="*/ 1184674 w 2114550"/>
                <a:gd name="connsiteY1112" fmla="*/ 102895 h 1857375"/>
                <a:gd name="connsiteX1113" fmla="*/ 1187932 w 2114550"/>
                <a:gd name="connsiteY1113" fmla="*/ 97342 h 1857375"/>
                <a:gd name="connsiteX1114" fmla="*/ 1194961 w 2114550"/>
                <a:gd name="connsiteY1114" fmla="*/ 97120 h 1857375"/>
                <a:gd name="connsiteX1115" fmla="*/ 1198219 w 2114550"/>
                <a:gd name="connsiteY1115" fmla="*/ 98786 h 1857375"/>
                <a:gd name="connsiteX1116" fmla="*/ 1213421 w 2114550"/>
                <a:gd name="connsiteY1116" fmla="*/ 90790 h 1857375"/>
                <a:gd name="connsiteX1117" fmla="*/ 1214793 w 2114550"/>
                <a:gd name="connsiteY1117" fmla="*/ 85459 h 1857375"/>
                <a:gd name="connsiteX1118" fmla="*/ 1218565 w 2114550"/>
                <a:gd name="connsiteY1118" fmla="*/ 80517 h 1857375"/>
                <a:gd name="connsiteX1119" fmla="*/ 1219079 w 2114550"/>
                <a:gd name="connsiteY1119" fmla="*/ 78129 h 1857375"/>
                <a:gd name="connsiteX1120" fmla="*/ 1223937 w 2114550"/>
                <a:gd name="connsiteY1120" fmla="*/ 76075 h 1857375"/>
                <a:gd name="connsiteX1121" fmla="*/ 1224794 w 2114550"/>
                <a:gd name="connsiteY1121" fmla="*/ 72910 h 1857375"/>
                <a:gd name="connsiteX1122" fmla="*/ 1231195 w 2114550"/>
                <a:gd name="connsiteY1122" fmla="*/ 65746 h 1857375"/>
                <a:gd name="connsiteX1123" fmla="*/ 1232052 w 2114550"/>
                <a:gd name="connsiteY1123" fmla="*/ 63747 h 1857375"/>
                <a:gd name="connsiteX1124" fmla="*/ 1229595 w 2114550"/>
                <a:gd name="connsiteY1124" fmla="*/ 56251 h 1857375"/>
                <a:gd name="connsiteX1125" fmla="*/ 1231080 w 2114550"/>
                <a:gd name="connsiteY1125" fmla="*/ 52641 h 1857375"/>
                <a:gd name="connsiteX1126" fmla="*/ 1235595 w 2114550"/>
                <a:gd name="connsiteY1126" fmla="*/ 49698 h 1857375"/>
                <a:gd name="connsiteX1127" fmla="*/ 1235824 w 2114550"/>
                <a:gd name="connsiteY1127" fmla="*/ 46978 h 1857375"/>
                <a:gd name="connsiteX1128" fmla="*/ 1232166 w 2114550"/>
                <a:gd name="connsiteY1128" fmla="*/ 41813 h 1857375"/>
                <a:gd name="connsiteX1129" fmla="*/ 1229937 w 2114550"/>
                <a:gd name="connsiteY1129" fmla="*/ 40703 h 1857375"/>
                <a:gd name="connsiteX1130" fmla="*/ 1227366 w 2114550"/>
                <a:gd name="connsiteY1130" fmla="*/ 31540 h 1857375"/>
                <a:gd name="connsiteX1131" fmla="*/ 1227537 w 2114550"/>
                <a:gd name="connsiteY1131" fmla="*/ 26598 h 1857375"/>
                <a:gd name="connsiteX1132" fmla="*/ 1231252 w 2114550"/>
                <a:gd name="connsiteY1132" fmla="*/ 21934 h 1857375"/>
                <a:gd name="connsiteX1133" fmla="*/ 1237196 w 2114550"/>
                <a:gd name="connsiteY1133" fmla="*/ 18602 h 1857375"/>
                <a:gd name="connsiteX1134" fmla="*/ 1238453 w 2114550"/>
                <a:gd name="connsiteY1134" fmla="*/ 16437 h 1857375"/>
                <a:gd name="connsiteX1135" fmla="*/ 1238853 w 2114550"/>
                <a:gd name="connsiteY1135" fmla="*/ 10384 h 1857375"/>
                <a:gd name="connsiteX1136" fmla="*/ 1241996 w 2114550"/>
                <a:gd name="connsiteY1136" fmla="*/ 7163 h 1857375"/>
                <a:gd name="connsiteX1137" fmla="*/ 1248111 w 2114550"/>
                <a:gd name="connsiteY1137" fmla="*/ 7274 h 1857375"/>
                <a:gd name="connsiteX1138" fmla="*/ 1252398 w 2114550"/>
                <a:gd name="connsiteY1138" fmla="*/ 5664 h 1857375"/>
                <a:gd name="connsiteX1139" fmla="*/ 1260570 w 2114550"/>
                <a:gd name="connsiteY1139" fmla="*/ 6941 h 1857375"/>
                <a:gd name="connsiteX1140" fmla="*/ 1262856 w 2114550"/>
                <a:gd name="connsiteY1140" fmla="*/ 3832 h 1857375"/>
                <a:gd name="connsiteX1141" fmla="*/ 1272057 w 2114550"/>
                <a:gd name="connsiteY1141" fmla="*/ 5942 h 1857375"/>
                <a:gd name="connsiteX1142" fmla="*/ 1274572 w 2114550"/>
                <a:gd name="connsiteY1142" fmla="*/ 9662 h 1857375"/>
                <a:gd name="connsiteX1143" fmla="*/ 1280687 w 2114550"/>
                <a:gd name="connsiteY1143" fmla="*/ 9940 h 1857375"/>
                <a:gd name="connsiteX1144" fmla="*/ 1288460 w 2114550"/>
                <a:gd name="connsiteY1144" fmla="*/ 11994 h 1857375"/>
                <a:gd name="connsiteX1145" fmla="*/ 1292918 w 2114550"/>
                <a:gd name="connsiteY1145" fmla="*/ 15215 h 1857375"/>
                <a:gd name="connsiteX1146" fmla="*/ 1299890 w 2114550"/>
                <a:gd name="connsiteY1146" fmla="*/ 11439 h 1857375"/>
                <a:gd name="connsiteX1147" fmla="*/ 1298404 w 2114550"/>
                <a:gd name="connsiteY1147" fmla="*/ 7163 h 1857375"/>
                <a:gd name="connsiteX1148" fmla="*/ 1300404 w 2114550"/>
                <a:gd name="connsiteY1148" fmla="*/ 5220 h 1857375"/>
                <a:gd name="connsiteX1149" fmla="*/ 1304633 w 2114550"/>
                <a:gd name="connsiteY1149" fmla="*/ 5664 h 1857375"/>
                <a:gd name="connsiteX1150" fmla="*/ 1308291 w 2114550"/>
                <a:gd name="connsiteY1150" fmla="*/ 4276 h 1857375"/>
                <a:gd name="connsiteX1151" fmla="*/ 1315149 w 2114550"/>
                <a:gd name="connsiteY1151" fmla="*/ 3832 h 1857375"/>
                <a:gd name="connsiteX1152" fmla="*/ 1317378 w 2114550"/>
                <a:gd name="connsiteY1152" fmla="*/ 944 h 1857375"/>
                <a:gd name="connsiteX1153" fmla="*/ 1323150 w 2114550"/>
                <a:gd name="connsiteY1153" fmla="*/ 1388 h 1857375"/>
                <a:gd name="connsiteX1154" fmla="*/ 1326008 w 2114550"/>
                <a:gd name="connsiteY1154" fmla="*/ 0 h 1857375"/>
                <a:gd name="connsiteX1155" fmla="*/ 1328579 w 2114550"/>
                <a:gd name="connsiteY1155" fmla="*/ 1222 h 1857375"/>
                <a:gd name="connsiteX1156" fmla="*/ 1328522 w 2114550"/>
                <a:gd name="connsiteY1156" fmla="*/ 4831 h 1857375"/>
                <a:gd name="connsiteX1157" fmla="*/ 1330865 w 2114550"/>
                <a:gd name="connsiteY1157" fmla="*/ 5164 h 1857375"/>
                <a:gd name="connsiteX1158" fmla="*/ 1332866 w 2114550"/>
                <a:gd name="connsiteY1158" fmla="*/ 10439 h 1857375"/>
                <a:gd name="connsiteX1159" fmla="*/ 1330751 w 2114550"/>
                <a:gd name="connsiteY1159" fmla="*/ 13105 h 1857375"/>
                <a:gd name="connsiteX1160" fmla="*/ 1332008 w 2114550"/>
                <a:gd name="connsiteY1160" fmla="*/ 15437 h 1857375"/>
                <a:gd name="connsiteX1161" fmla="*/ 1329894 w 2114550"/>
                <a:gd name="connsiteY1161" fmla="*/ 18158 h 1857375"/>
                <a:gd name="connsiteX1162" fmla="*/ 1334352 w 2114550"/>
                <a:gd name="connsiteY1162" fmla="*/ 22489 h 1857375"/>
                <a:gd name="connsiteX1163" fmla="*/ 1334409 w 2114550"/>
                <a:gd name="connsiteY1163" fmla="*/ 26709 h 1857375"/>
                <a:gd name="connsiteX1164" fmla="*/ 1336981 w 2114550"/>
                <a:gd name="connsiteY1164" fmla="*/ 28708 h 1857375"/>
                <a:gd name="connsiteX1165" fmla="*/ 1333266 w 2114550"/>
                <a:gd name="connsiteY1165" fmla="*/ 30985 h 1857375"/>
                <a:gd name="connsiteX1166" fmla="*/ 1333723 w 2114550"/>
                <a:gd name="connsiteY1166" fmla="*/ 33040 h 1857375"/>
                <a:gd name="connsiteX1167" fmla="*/ 1327951 w 2114550"/>
                <a:gd name="connsiteY1167" fmla="*/ 33595 h 1857375"/>
                <a:gd name="connsiteX1168" fmla="*/ 1326065 w 2114550"/>
                <a:gd name="connsiteY1168" fmla="*/ 36094 h 1857375"/>
                <a:gd name="connsiteX1169" fmla="*/ 1322921 w 2114550"/>
                <a:gd name="connsiteY1169" fmla="*/ 36316 h 1857375"/>
                <a:gd name="connsiteX1170" fmla="*/ 1321264 w 2114550"/>
                <a:gd name="connsiteY1170" fmla="*/ 42646 h 1857375"/>
                <a:gd name="connsiteX1171" fmla="*/ 1324865 w 2114550"/>
                <a:gd name="connsiteY1171" fmla="*/ 43923 h 1857375"/>
                <a:gd name="connsiteX1172" fmla="*/ 1325893 w 2114550"/>
                <a:gd name="connsiteY1172" fmla="*/ 47144 h 1857375"/>
                <a:gd name="connsiteX1173" fmla="*/ 1329322 w 2114550"/>
                <a:gd name="connsiteY1173" fmla="*/ 50476 h 1857375"/>
                <a:gd name="connsiteX1174" fmla="*/ 1326922 w 2114550"/>
                <a:gd name="connsiteY1174" fmla="*/ 50587 h 1857375"/>
                <a:gd name="connsiteX1175" fmla="*/ 1329094 w 2114550"/>
                <a:gd name="connsiteY1175" fmla="*/ 53974 h 1857375"/>
                <a:gd name="connsiteX1176" fmla="*/ 1333323 w 2114550"/>
                <a:gd name="connsiteY1176" fmla="*/ 54141 h 1857375"/>
                <a:gd name="connsiteX1177" fmla="*/ 1339495 w 2114550"/>
                <a:gd name="connsiteY1177" fmla="*/ 60027 h 1857375"/>
                <a:gd name="connsiteX1178" fmla="*/ 1341610 w 2114550"/>
                <a:gd name="connsiteY1178" fmla="*/ 57806 h 1857375"/>
                <a:gd name="connsiteX1179" fmla="*/ 1347896 w 2114550"/>
                <a:gd name="connsiteY1179" fmla="*/ 61082 h 1857375"/>
                <a:gd name="connsiteX1180" fmla="*/ 1351154 w 2114550"/>
                <a:gd name="connsiteY1180" fmla="*/ 66357 h 1857375"/>
                <a:gd name="connsiteX1181" fmla="*/ 1353611 w 2114550"/>
                <a:gd name="connsiteY1181" fmla="*/ 65358 h 1857375"/>
                <a:gd name="connsiteX1182" fmla="*/ 1353497 w 2114550"/>
                <a:gd name="connsiteY1182" fmla="*/ 68856 h 1857375"/>
                <a:gd name="connsiteX1183" fmla="*/ 1347668 w 2114550"/>
                <a:gd name="connsiteY1183" fmla="*/ 74742 h 1857375"/>
                <a:gd name="connsiteX1184" fmla="*/ 1346182 w 2114550"/>
                <a:gd name="connsiteY1184" fmla="*/ 79573 h 1857375"/>
                <a:gd name="connsiteX1185" fmla="*/ 1341610 w 2114550"/>
                <a:gd name="connsiteY1185" fmla="*/ 82294 h 1857375"/>
                <a:gd name="connsiteX1186" fmla="*/ 1342696 w 2114550"/>
                <a:gd name="connsiteY1186" fmla="*/ 85570 h 1857375"/>
                <a:gd name="connsiteX1187" fmla="*/ 1349039 w 2114550"/>
                <a:gd name="connsiteY1187" fmla="*/ 89457 h 1857375"/>
                <a:gd name="connsiteX1188" fmla="*/ 1355269 w 2114550"/>
                <a:gd name="connsiteY1188" fmla="*/ 89790 h 1857375"/>
                <a:gd name="connsiteX1189" fmla="*/ 1357269 w 2114550"/>
                <a:gd name="connsiteY1189" fmla="*/ 93178 h 1857375"/>
                <a:gd name="connsiteX1190" fmla="*/ 1359269 w 2114550"/>
                <a:gd name="connsiteY1190" fmla="*/ 92511 h 1857375"/>
                <a:gd name="connsiteX1191" fmla="*/ 1363441 w 2114550"/>
                <a:gd name="connsiteY1191" fmla="*/ 97065 h 1857375"/>
                <a:gd name="connsiteX1192" fmla="*/ 1366470 w 2114550"/>
                <a:gd name="connsiteY1192" fmla="*/ 96454 h 1857375"/>
                <a:gd name="connsiteX1193" fmla="*/ 1374700 w 2114550"/>
                <a:gd name="connsiteY1193" fmla="*/ 99230 h 1857375"/>
                <a:gd name="connsiteX1194" fmla="*/ 1378872 w 2114550"/>
                <a:gd name="connsiteY1194" fmla="*/ 101729 h 1857375"/>
                <a:gd name="connsiteX1195" fmla="*/ 1378643 w 2114550"/>
                <a:gd name="connsiteY1195" fmla="*/ 105560 h 1857375"/>
                <a:gd name="connsiteX1196" fmla="*/ 1385844 w 2114550"/>
                <a:gd name="connsiteY1196" fmla="*/ 111113 h 1857375"/>
                <a:gd name="connsiteX1197" fmla="*/ 1388073 w 2114550"/>
                <a:gd name="connsiteY1197" fmla="*/ 111280 h 1857375"/>
                <a:gd name="connsiteX1198" fmla="*/ 1391902 w 2114550"/>
                <a:gd name="connsiteY1198" fmla="*/ 108393 h 1857375"/>
                <a:gd name="connsiteX1199" fmla="*/ 1393731 w 2114550"/>
                <a:gd name="connsiteY1199" fmla="*/ 109725 h 1857375"/>
                <a:gd name="connsiteX1200" fmla="*/ 1394874 w 2114550"/>
                <a:gd name="connsiteY1200" fmla="*/ 114556 h 1857375"/>
                <a:gd name="connsiteX1201" fmla="*/ 1398360 w 2114550"/>
                <a:gd name="connsiteY1201" fmla="*/ 114445 h 1857375"/>
                <a:gd name="connsiteX1202" fmla="*/ 1398417 w 2114550"/>
                <a:gd name="connsiteY1202" fmla="*/ 116944 h 1857375"/>
                <a:gd name="connsiteX1203" fmla="*/ 1401389 w 2114550"/>
                <a:gd name="connsiteY1203" fmla="*/ 118888 h 1857375"/>
                <a:gd name="connsiteX1204" fmla="*/ 1398532 w 2114550"/>
                <a:gd name="connsiteY1204" fmla="*/ 127272 h 1857375"/>
                <a:gd name="connsiteX1205" fmla="*/ 1400361 w 2114550"/>
                <a:gd name="connsiteY1205" fmla="*/ 129771 h 1857375"/>
                <a:gd name="connsiteX1206" fmla="*/ 1400989 w 2114550"/>
                <a:gd name="connsiteY1206" fmla="*/ 135102 h 1857375"/>
                <a:gd name="connsiteX1207" fmla="*/ 1404418 w 2114550"/>
                <a:gd name="connsiteY1207" fmla="*/ 140377 h 1857375"/>
                <a:gd name="connsiteX1208" fmla="*/ 1407219 w 2114550"/>
                <a:gd name="connsiteY1208" fmla="*/ 142099 h 1857375"/>
                <a:gd name="connsiteX1209" fmla="*/ 1410190 w 2114550"/>
                <a:gd name="connsiteY1209" fmla="*/ 140766 h 1857375"/>
                <a:gd name="connsiteX1210" fmla="*/ 1412133 w 2114550"/>
                <a:gd name="connsiteY1210" fmla="*/ 143598 h 1857375"/>
                <a:gd name="connsiteX1211" fmla="*/ 1419163 w 2114550"/>
                <a:gd name="connsiteY1211" fmla="*/ 147318 h 1857375"/>
                <a:gd name="connsiteX1212" fmla="*/ 1421678 w 2114550"/>
                <a:gd name="connsiteY1212" fmla="*/ 151039 h 1857375"/>
                <a:gd name="connsiteX1213" fmla="*/ 1432308 w 2114550"/>
                <a:gd name="connsiteY1213" fmla="*/ 149873 h 1857375"/>
                <a:gd name="connsiteX1214" fmla="*/ 1433679 w 2114550"/>
                <a:gd name="connsiteY1214" fmla="*/ 153316 h 1857375"/>
                <a:gd name="connsiteX1215" fmla="*/ 1440480 w 2114550"/>
                <a:gd name="connsiteY1215" fmla="*/ 158813 h 1857375"/>
                <a:gd name="connsiteX1216" fmla="*/ 1442137 w 2114550"/>
                <a:gd name="connsiteY1216" fmla="*/ 164532 h 1857375"/>
                <a:gd name="connsiteX1217" fmla="*/ 1445224 w 2114550"/>
                <a:gd name="connsiteY1217" fmla="*/ 167697 h 1857375"/>
                <a:gd name="connsiteX1218" fmla="*/ 1452482 w 2114550"/>
                <a:gd name="connsiteY1218" fmla="*/ 166309 h 1857375"/>
                <a:gd name="connsiteX1219" fmla="*/ 1459454 w 2114550"/>
                <a:gd name="connsiteY1219" fmla="*/ 168641 h 1857375"/>
                <a:gd name="connsiteX1220" fmla="*/ 1464140 w 2114550"/>
                <a:gd name="connsiteY1220" fmla="*/ 166698 h 1857375"/>
                <a:gd name="connsiteX1221" fmla="*/ 1466598 w 2114550"/>
                <a:gd name="connsiteY1221" fmla="*/ 162866 h 1857375"/>
                <a:gd name="connsiteX1222" fmla="*/ 1471342 w 2114550"/>
                <a:gd name="connsiteY1222" fmla="*/ 162256 h 1857375"/>
                <a:gd name="connsiteX1223" fmla="*/ 1473342 w 2114550"/>
                <a:gd name="connsiteY1223" fmla="*/ 159479 h 1857375"/>
                <a:gd name="connsiteX1224" fmla="*/ 1484200 w 2114550"/>
                <a:gd name="connsiteY1224" fmla="*/ 161978 h 1857375"/>
                <a:gd name="connsiteX1225" fmla="*/ 1490773 w 2114550"/>
                <a:gd name="connsiteY1225" fmla="*/ 160645 h 1857375"/>
                <a:gd name="connsiteX1226" fmla="*/ 1493573 w 2114550"/>
                <a:gd name="connsiteY1226" fmla="*/ 163699 h 1857375"/>
                <a:gd name="connsiteX1227" fmla="*/ 1493230 w 2114550"/>
                <a:gd name="connsiteY1227" fmla="*/ 169586 h 1857375"/>
                <a:gd name="connsiteX1228" fmla="*/ 1497859 w 2114550"/>
                <a:gd name="connsiteY1228" fmla="*/ 173139 h 1857375"/>
                <a:gd name="connsiteX1229" fmla="*/ 1498374 w 2114550"/>
                <a:gd name="connsiteY1229" fmla="*/ 177859 h 1857375"/>
                <a:gd name="connsiteX1230" fmla="*/ 1506203 w 2114550"/>
                <a:gd name="connsiteY1230" fmla="*/ 180080 h 1857375"/>
                <a:gd name="connsiteX1231" fmla="*/ 1508661 w 2114550"/>
                <a:gd name="connsiteY1231" fmla="*/ 188632 h 1857375"/>
                <a:gd name="connsiteX1232" fmla="*/ 1518662 w 2114550"/>
                <a:gd name="connsiteY1232" fmla="*/ 188854 h 1857375"/>
                <a:gd name="connsiteX1233" fmla="*/ 1526835 w 2114550"/>
                <a:gd name="connsiteY1233" fmla="*/ 187632 h 1857375"/>
                <a:gd name="connsiteX1234" fmla="*/ 1527063 w 2114550"/>
                <a:gd name="connsiteY1234" fmla="*/ 181691 h 1857375"/>
                <a:gd name="connsiteX1235" fmla="*/ 1534550 w 2114550"/>
                <a:gd name="connsiteY1235" fmla="*/ 183246 h 1857375"/>
                <a:gd name="connsiteX1236" fmla="*/ 1536893 w 2114550"/>
                <a:gd name="connsiteY1236" fmla="*/ 182024 h 1857375"/>
                <a:gd name="connsiteX1237" fmla="*/ 1538779 w 2114550"/>
                <a:gd name="connsiteY1237" fmla="*/ 184523 h 1857375"/>
                <a:gd name="connsiteX1238" fmla="*/ 1537293 w 2114550"/>
                <a:gd name="connsiteY1238" fmla="*/ 190742 h 1857375"/>
                <a:gd name="connsiteX1239" fmla="*/ 1537808 w 2114550"/>
                <a:gd name="connsiteY1239" fmla="*/ 196684 h 1857375"/>
                <a:gd name="connsiteX1240" fmla="*/ 1543294 w 2114550"/>
                <a:gd name="connsiteY1240" fmla="*/ 204180 h 1857375"/>
                <a:gd name="connsiteX1241" fmla="*/ 1547466 w 2114550"/>
                <a:gd name="connsiteY1241" fmla="*/ 203902 h 1857375"/>
                <a:gd name="connsiteX1242" fmla="*/ 1550838 w 2114550"/>
                <a:gd name="connsiteY1242" fmla="*/ 206623 h 1857375"/>
                <a:gd name="connsiteX1243" fmla="*/ 1561525 w 2114550"/>
                <a:gd name="connsiteY1243" fmla="*/ 209899 h 1857375"/>
                <a:gd name="connsiteX1244" fmla="*/ 1566440 w 2114550"/>
                <a:gd name="connsiteY1244" fmla="*/ 215064 h 1857375"/>
                <a:gd name="connsiteX1245" fmla="*/ 1562897 w 2114550"/>
                <a:gd name="connsiteY1245" fmla="*/ 216008 h 1857375"/>
                <a:gd name="connsiteX1246" fmla="*/ 1565640 w 2114550"/>
                <a:gd name="connsiteY1246" fmla="*/ 220728 h 1857375"/>
                <a:gd name="connsiteX1247" fmla="*/ 1567697 w 2114550"/>
                <a:gd name="connsiteY1247" fmla="*/ 228335 h 1857375"/>
                <a:gd name="connsiteX1248" fmla="*/ 1574213 w 2114550"/>
                <a:gd name="connsiteY1248" fmla="*/ 235221 h 1857375"/>
                <a:gd name="connsiteX1249" fmla="*/ 1574784 w 2114550"/>
                <a:gd name="connsiteY1249" fmla="*/ 240052 h 1857375"/>
                <a:gd name="connsiteX1250" fmla="*/ 1573355 w 2114550"/>
                <a:gd name="connsiteY1250" fmla="*/ 243272 h 1857375"/>
                <a:gd name="connsiteX1251" fmla="*/ 1574213 w 2114550"/>
                <a:gd name="connsiteY1251" fmla="*/ 247937 h 1857375"/>
                <a:gd name="connsiteX1252" fmla="*/ 1577870 w 2114550"/>
                <a:gd name="connsiteY1252" fmla="*/ 248603 h 1857375"/>
                <a:gd name="connsiteX1253" fmla="*/ 1579585 w 2114550"/>
                <a:gd name="connsiteY1253" fmla="*/ 251491 h 1857375"/>
                <a:gd name="connsiteX1254" fmla="*/ 1576041 w 2114550"/>
                <a:gd name="connsiteY1254" fmla="*/ 259931 h 1857375"/>
                <a:gd name="connsiteX1255" fmla="*/ 1579128 w 2114550"/>
                <a:gd name="connsiteY1255" fmla="*/ 264429 h 1857375"/>
                <a:gd name="connsiteX1256" fmla="*/ 1582842 w 2114550"/>
                <a:gd name="connsiteY1256" fmla="*/ 275035 h 1857375"/>
                <a:gd name="connsiteX1257" fmla="*/ 1584557 w 2114550"/>
                <a:gd name="connsiteY1257" fmla="*/ 276201 h 1857375"/>
                <a:gd name="connsiteX1258" fmla="*/ 1591415 w 2114550"/>
                <a:gd name="connsiteY1258" fmla="*/ 288029 h 1857375"/>
                <a:gd name="connsiteX1259" fmla="*/ 1594958 w 2114550"/>
                <a:gd name="connsiteY1259" fmla="*/ 292249 h 1857375"/>
                <a:gd name="connsiteX1260" fmla="*/ 1601931 w 2114550"/>
                <a:gd name="connsiteY1260" fmla="*/ 304243 h 1857375"/>
                <a:gd name="connsiteX1261" fmla="*/ 1607817 w 2114550"/>
                <a:gd name="connsiteY1261" fmla="*/ 303799 h 1857375"/>
                <a:gd name="connsiteX1262" fmla="*/ 1614389 w 2114550"/>
                <a:gd name="connsiteY1262" fmla="*/ 308574 h 1857375"/>
                <a:gd name="connsiteX1263" fmla="*/ 1616333 w 2114550"/>
                <a:gd name="connsiteY1263" fmla="*/ 311573 h 1857375"/>
                <a:gd name="connsiteX1264" fmla="*/ 1617018 w 2114550"/>
                <a:gd name="connsiteY1264" fmla="*/ 317737 h 1857375"/>
                <a:gd name="connsiteX1265" fmla="*/ 1619647 w 2114550"/>
                <a:gd name="connsiteY1265" fmla="*/ 319625 h 1857375"/>
                <a:gd name="connsiteX1266" fmla="*/ 1618218 w 2114550"/>
                <a:gd name="connsiteY1266" fmla="*/ 326899 h 1857375"/>
                <a:gd name="connsiteX1267" fmla="*/ 1622848 w 2114550"/>
                <a:gd name="connsiteY1267" fmla="*/ 331674 h 1857375"/>
                <a:gd name="connsiteX1268" fmla="*/ 1622848 w 2114550"/>
                <a:gd name="connsiteY1268" fmla="*/ 334506 h 1857375"/>
                <a:gd name="connsiteX1269" fmla="*/ 1625305 w 2114550"/>
                <a:gd name="connsiteY1269" fmla="*/ 334951 h 1857375"/>
                <a:gd name="connsiteX1270" fmla="*/ 1628563 w 2114550"/>
                <a:gd name="connsiteY1270" fmla="*/ 341559 h 1857375"/>
                <a:gd name="connsiteX1271" fmla="*/ 1626905 w 2114550"/>
                <a:gd name="connsiteY1271" fmla="*/ 347944 h 1857375"/>
                <a:gd name="connsiteX1272" fmla="*/ 1625191 w 2114550"/>
                <a:gd name="connsiteY1272" fmla="*/ 359828 h 1857375"/>
                <a:gd name="connsiteX1273" fmla="*/ 1629877 w 2114550"/>
                <a:gd name="connsiteY1273" fmla="*/ 360272 h 1857375"/>
                <a:gd name="connsiteX1274" fmla="*/ 1630906 w 2114550"/>
                <a:gd name="connsiteY1274" fmla="*/ 362993 h 1857375"/>
                <a:gd name="connsiteX1275" fmla="*/ 1629191 w 2114550"/>
                <a:gd name="connsiteY1275" fmla="*/ 368657 h 1857375"/>
                <a:gd name="connsiteX1276" fmla="*/ 1627077 w 2114550"/>
                <a:gd name="connsiteY1276" fmla="*/ 370822 h 1857375"/>
                <a:gd name="connsiteX1277" fmla="*/ 1625934 w 2114550"/>
                <a:gd name="connsiteY1277" fmla="*/ 378485 h 1857375"/>
                <a:gd name="connsiteX1278" fmla="*/ 1623191 w 2114550"/>
                <a:gd name="connsiteY1278" fmla="*/ 381817 h 1857375"/>
                <a:gd name="connsiteX1279" fmla="*/ 1621990 w 2114550"/>
                <a:gd name="connsiteY1279" fmla="*/ 387814 h 1857375"/>
                <a:gd name="connsiteX1280" fmla="*/ 1614275 w 2114550"/>
                <a:gd name="connsiteY1280" fmla="*/ 396199 h 1857375"/>
                <a:gd name="connsiteX1281" fmla="*/ 1619419 w 2114550"/>
                <a:gd name="connsiteY1281" fmla="*/ 406750 h 1857375"/>
                <a:gd name="connsiteX1282" fmla="*/ 1618733 w 2114550"/>
                <a:gd name="connsiteY1282" fmla="*/ 408693 h 1857375"/>
                <a:gd name="connsiteX1283" fmla="*/ 1622105 w 2114550"/>
                <a:gd name="connsiteY1283" fmla="*/ 416578 h 1857375"/>
                <a:gd name="connsiteX1284" fmla="*/ 1625534 w 2114550"/>
                <a:gd name="connsiteY1284" fmla="*/ 421853 h 1857375"/>
                <a:gd name="connsiteX1285" fmla="*/ 1624905 w 2114550"/>
                <a:gd name="connsiteY1285" fmla="*/ 429128 h 1857375"/>
                <a:gd name="connsiteX1286" fmla="*/ 1626162 w 2114550"/>
                <a:gd name="connsiteY1286" fmla="*/ 434958 h 1857375"/>
                <a:gd name="connsiteX1287" fmla="*/ 1613418 w 2114550"/>
                <a:gd name="connsiteY1287" fmla="*/ 448507 h 1857375"/>
                <a:gd name="connsiteX1288" fmla="*/ 1604960 w 2114550"/>
                <a:gd name="connsiteY1288" fmla="*/ 460057 h 1857375"/>
                <a:gd name="connsiteX1289" fmla="*/ 1597073 w 2114550"/>
                <a:gd name="connsiteY1289" fmla="*/ 474162 h 1857375"/>
                <a:gd name="connsiteX1290" fmla="*/ 1593530 w 2114550"/>
                <a:gd name="connsiteY1290" fmla="*/ 493597 h 1857375"/>
                <a:gd name="connsiteX1291" fmla="*/ 1593015 w 2114550"/>
                <a:gd name="connsiteY1291" fmla="*/ 506146 h 1857375"/>
                <a:gd name="connsiteX1292" fmla="*/ 1597873 w 2114550"/>
                <a:gd name="connsiteY1292" fmla="*/ 509200 h 1857375"/>
                <a:gd name="connsiteX1293" fmla="*/ 1602445 w 2114550"/>
                <a:gd name="connsiteY1293" fmla="*/ 513476 h 1857375"/>
                <a:gd name="connsiteX1294" fmla="*/ 1602559 w 2114550"/>
                <a:gd name="connsiteY1294" fmla="*/ 516975 h 1857375"/>
                <a:gd name="connsiteX1295" fmla="*/ 1606217 w 2114550"/>
                <a:gd name="connsiteY1295" fmla="*/ 527192 h 1857375"/>
                <a:gd name="connsiteX1296" fmla="*/ 1605417 w 2114550"/>
                <a:gd name="connsiteY1296" fmla="*/ 531634 h 1857375"/>
                <a:gd name="connsiteX1297" fmla="*/ 1607931 w 2114550"/>
                <a:gd name="connsiteY1297" fmla="*/ 530912 h 1857375"/>
                <a:gd name="connsiteX1298" fmla="*/ 1612161 w 2114550"/>
                <a:gd name="connsiteY1298" fmla="*/ 533467 h 1857375"/>
                <a:gd name="connsiteX1299" fmla="*/ 1614046 w 2114550"/>
                <a:gd name="connsiteY1299" fmla="*/ 537576 h 1857375"/>
                <a:gd name="connsiteX1300" fmla="*/ 1611189 w 2114550"/>
                <a:gd name="connsiteY1300" fmla="*/ 542907 h 1857375"/>
                <a:gd name="connsiteX1301" fmla="*/ 1612560 w 2114550"/>
                <a:gd name="connsiteY1301" fmla="*/ 545183 h 1857375"/>
                <a:gd name="connsiteX1302" fmla="*/ 1619990 w 2114550"/>
                <a:gd name="connsiteY1302" fmla="*/ 543962 h 1857375"/>
                <a:gd name="connsiteX1303" fmla="*/ 1624276 w 2114550"/>
                <a:gd name="connsiteY1303" fmla="*/ 541685 h 1857375"/>
                <a:gd name="connsiteX1304" fmla="*/ 1628220 w 2114550"/>
                <a:gd name="connsiteY1304" fmla="*/ 542962 h 1857375"/>
                <a:gd name="connsiteX1305" fmla="*/ 1635592 w 2114550"/>
                <a:gd name="connsiteY1305" fmla="*/ 542018 h 1857375"/>
                <a:gd name="connsiteX1306" fmla="*/ 1639421 w 2114550"/>
                <a:gd name="connsiteY1306" fmla="*/ 544184 h 1857375"/>
                <a:gd name="connsiteX1307" fmla="*/ 1641707 w 2114550"/>
                <a:gd name="connsiteY1307" fmla="*/ 549515 h 1857375"/>
                <a:gd name="connsiteX1308" fmla="*/ 1644965 w 2114550"/>
                <a:gd name="connsiteY1308" fmla="*/ 550237 h 1857375"/>
                <a:gd name="connsiteX1309" fmla="*/ 1645994 w 2114550"/>
                <a:gd name="connsiteY1309" fmla="*/ 552402 h 1857375"/>
                <a:gd name="connsiteX1310" fmla="*/ 1654623 w 2114550"/>
                <a:gd name="connsiteY1310" fmla="*/ 553402 h 1857375"/>
                <a:gd name="connsiteX1311" fmla="*/ 1658567 w 2114550"/>
                <a:gd name="connsiteY1311" fmla="*/ 555845 h 1857375"/>
                <a:gd name="connsiteX1312" fmla="*/ 1663367 w 2114550"/>
                <a:gd name="connsiteY1312" fmla="*/ 549848 h 1857375"/>
                <a:gd name="connsiteX1313" fmla="*/ 1665196 w 2114550"/>
                <a:gd name="connsiteY1313" fmla="*/ 549848 h 1857375"/>
                <a:gd name="connsiteX1314" fmla="*/ 1669940 w 2114550"/>
                <a:gd name="connsiteY1314" fmla="*/ 556789 h 1857375"/>
                <a:gd name="connsiteX1315" fmla="*/ 1675655 w 2114550"/>
                <a:gd name="connsiteY1315" fmla="*/ 560509 h 1857375"/>
                <a:gd name="connsiteX1316" fmla="*/ 1687999 w 2114550"/>
                <a:gd name="connsiteY1316" fmla="*/ 561842 h 1857375"/>
                <a:gd name="connsiteX1317" fmla="*/ 1698058 w 2114550"/>
                <a:gd name="connsiteY1317" fmla="*/ 559565 h 1857375"/>
                <a:gd name="connsiteX1318" fmla="*/ 1705716 w 2114550"/>
                <a:gd name="connsiteY1318" fmla="*/ 560065 h 1857375"/>
                <a:gd name="connsiteX1319" fmla="*/ 1721604 w 2114550"/>
                <a:gd name="connsiteY1319" fmla="*/ 559010 h 1857375"/>
                <a:gd name="connsiteX1320" fmla="*/ 1725604 w 2114550"/>
                <a:gd name="connsiteY1320" fmla="*/ 559732 h 1857375"/>
                <a:gd name="connsiteX1321" fmla="*/ 1738635 w 2114550"/>
                <a:gd name="connsiteY1321" fmla="*/ 568339 h 1857375"/>
                <a:gd name="connsiteX1322" fmla="*/ 1745607 w 2114550"/>
                <a:gd name="connsiteY1322" fmla="*/ 566617 h 1857375"/>
                <a:gd name="connsiteX1323" fmla="*/ 1748693 w 2114550"/>
                <a:gd name="connsiteY1323" fmla="*/ 568561 h 1857375"/>
                <a:gd name="connsiteX1324" fmla="*/ 1754751 w 2114550"/>
                <a:gd name="connsiteY1324" fmla="*/ 568006 h 1857375"/>
                <a:gd name="connsiteX1325" fmla="*/ 1762809 w 2114550"/>
                <a:gd name="connsiteY1325" fmla="*/ 570282 h 1857375"/>
                <a:gd name="connsiteX1326" fmla="*/ 1767153 w 2114550"/>
                <a:gd name="connsiteY1326" fmla="*/ 568006 h 1857375"/>
                <a:gd name="connsiteX1327" fmla="*/ 1779783 w 2114550"/>
                <a:gd name="connsiteY1327" fmla="*/ 567062 h 1857375"/>
                <a:gd name="connsiteX1328" fmla="*/ 1788641 w 2114550"/>
                <a:gd name="connsiteY1328" fmla="*/ 563786 h 1857375"/>
                <a:gd name="connsiteX1329" fmla="*/ 1794985 w 2114550"/>
                <a:gd name="connsiteY1329" fmla="*/ 565340 h 1857375"/>
                <a:gd name="connsiteX1330" fmla="*/ 1798357 w 2114550"/>
                <a:gd name="connsiteY1330" fmla="*/ 564285 h 1857375"/>
                <a:gd name="connsiteX1331" fmla="*/ 1801958 w 2114550"/>
                <a:gd name="connsiteY1331" fmla="*/ 565562 h 1857375"/>
                <a:gd name="connsiteX1332" fmla="*/ 1802872 w 2114550"/>
                <a:gd name="connsiteY1332" fmla="*/ 568117 h 1857375"/>
                <a:gd name="connsiteX1333" fmla="*/ 1809330 w 2114550"/>
                <a:gd name="connsiteY1333" fmla="*/ 569116 h 1857375"/>
                <a:gd name="connsiteX1334" fmla="*/ 1814874 w 2114550"/>
                <a:gd name="connsiteY1334" fmla="*/ 568006 h 1857375"/>
                <a:gd name="connsiteX1335" fmla="*/ 1818417 w 2114550"/>
                <a:gd name="connsiteY1335" fmla="*/ 569449 h 1857375"/>
                <a:gd name="connsiteX1336" fmla="*/ 1825275 w 2114550"/>
                <a:gd name="connsiteY1336" fmla="*/ 568394 h 1857375"/>
                <a:gd name="connsiteX1337" fmla="*/ 1832533 w 2114550"/>
                <a:gd name="connsiteY1337" fmla="*/ 571504 h 1857375"/>
                <a:gd name="connsiteX1338" fmla="*/ 1838248 w 2114550"/>
                <a:gd name="connsiteY1338" fmla="*/ 573003 h 1857375"/>
                <a:gd name="connsiteX1339" fmla="*/ 1838305 w 2114550"/>
                <a:gd name="connsiteY1339" fmla="*/ 571060 h 1857375"/>
                <a:gd name="connsiteX1340" fmla="*/ 1844078 w 2114550"/>
                <a:gd name="connsiteY1340" fmla="*/ 572337 h 1857375"/>
                <a:gd name="connsiteX1341" fmla="*/ 1849450 w 2114550"/>
                <a:gd name="connsiteY1341" fmla="*/ 576280 h 1857375"/>
                <a:gd name="connsiteX1342" fmla="*/ 1856365 w 2114550"/>
                <a:gd name="connsiteY1342" fmla="*/ 574614 h 1857375"/>
                <a:gd name="connsiteX1343" fmla="*/ 1866023 w 2114550"/>
                <a:gd name="connsiteY1343" fmla="*/ 580055 h 1857375"/>
                <a:gd name="connsiteX1344" fmla="*/ 1875568 w 2114550"/>
                <a:gd name="connsiteY1344" fmla="*/ 584276 h 1857375"/>
                <a:gd name="connsiteX1345" fmla="*/ 1876253 w 2114550"/>
                <a:gd name="connsiteY1345" fmla="*/ 588052 h 1857375"/>
                <a:gd name="connsiteX1346" fmla="*/ 1908029 w 2114550"/>
                <a:gd name="connsiteY1346" fmla="*/ 605488 h 1857375"/>
                <a:gd name="connsiteX1347" fmla="*/ 1916030 w 2114550"/>
                <a:gd name="connsiteY1347" fmla="*/ 611651 h 1857375"/>
                <a:gd name="connsiteX1348" fmla="*/ 1921859 w 2114550"/>
                <a:gd name="connsiteY1348" fmla="*/ 613873 h 1857375"/>
                <a:gd name="connsiteX1349" fmla="*/ 1923002 w 2114550"/>
                <a:gd name="connsiteY1349" fmla="*/ 616760 h 1857375"/>
                <a:gd name="connsiteX1350" fmla="*/ 1927860 w 2114550"/>
                <a:gd name="connsiteY1350" fmla="*/ 622257 h 1857375"/>
                <a:gd name="connsiteX1351" fmla="*/ 1932490 w 2114550"/>
                <a:gd name="connsiteY1351" fmla="*/ 624978 h 1857375"/>
                <a:gd name="connsiteX1352" fmla="*/ 1935233 w 2114550"/>
                <a:gd name="connsiteY1352" fmla="*/ 633696 h 1857375"/>
                <a:gd name="connsiteX1353" fmla="*/ 1938147 w 2114550"/>
                <a:gd name="connsiteY1353" fmla="*/ 632919 h 1857375"/>
                <a:gd name="connsiteX1354" fmla="*/ 1945577 w 2114550"/>
                <a:gd name="connsiteY1354" fmla="*/ 634529 h 1857375"/>
                <a:gd name="connsiteX1355" fmla="*/ 1953578 w 2114550"/>
                <a:gd name="connsiteY1355" fmla="*/ 640638 h 1857375"/>
                <a:gd name="connsiteX1356" fmla="*/ 1958150 w 2114550"/>
                <a:gd name="connsiteY1356" fmla="*/ 642470 h 1857375"/>
                <a:gd name="connsiteX1357" fmla="*/ 1964380 w 2114550"/>
                <a:gd name="connsiteY1357" fmla="*/ 649134 h 1857375"/>
                <a:gd name="connsiteX1358" fmla="*/ 1968952 w 2114550"/>
                <a:gd name="connsiteY1358" fmla="*/ 656463 h 1857375"/>
                <a:gd name="connsiteX1359" fmla="*/ 1973181 w 2114550"/>
                <a:gd name="connsiteY1359" fmla="*/ 656463 h 1857375"/>
                <a:gd name="connsiteX1360" fmla="*/ 1978553 w 2114550"/>
                <a:gd name="connsiteY1360" fmla="*/ 659129 h 1857375"/>
                <a:gd name="connsiteX1361" fmla="*/ 1989640 w 2114550"/>
                <a:gd name="connsiteY1361" fmla="*/ 662683 h 1857375"/>
                <a:gd name="connsiteX1362" fmla="*/ 1994555 w 2114550"/>
                <a:gd name="connsiteY1362" fmla="*/ 667791 h 1857375"/>
                <a:gd name="connsiteX1363" fmla="*/ 2006614 w 2114550"/>
                <a:gd name="connsiteY1363" fmla="*/ 665626 h 1857375"/>
                <a:gd name="connsiteX1364" fmla="*/ 2016844 w 2114550"/>
                <a:gd name="connsiteY1364" fmla="*/ 664682 h 1857375"/>
                <a:gd name="connsiteX1365" fmla="*/ 2033075 w 2114550"/>
                <a:gd name="connsiteY1365" fmla="*/ 661905 h 1857375"/>
                <a:gd name="connsiteX1366" fmla="*/ 2034618 w 2114550"/>
                <a:gd name="connsiteY1366" fmla="*/ 664071 h 1857375"/>
                <a:gd name="connsiteX1367" fmla="*/ 2032789 w 2114550"/>
                <a:gd name="connsiteY1367" fmla="*/ 668846 h 1857375"/>
                <a:gd name="connsiteX1368" fmla="*/ 2029588 w 2114550"/>
                <a:gd name="connsiteY1368" fmla="*/ 671123 h 1857375"/>
                <a:gd name="connsiteX1369" fmla="*/ 2027702 w 2114550"/>
                <a:gd name="connsiteY1369" fmla="*/ 679064 h 1857375"/>
                <a:gd name="connsiteX1370" fmla="*/ 2027302 w 2114550"/>
                <a:gd name="connsiteY1370" fmla="*/ 688892 h 1857375"/>
                <a:gd name="connsiteX1371" fmla="*/ 2025016 w 2114550"/>
                <a:gd name="connsiteY1371" fmla="*/ 696833 h 1857375"/>
                <a:gd name="connsiteX1372" fmla="*/ 2029703 w 2114550"/>
                <a:gd name="connsiteY1372" fmla="*/ 697166 h 1857375"/>
                <a:gd name="connsiteX1373" fmla="*/ 2034217 w 2114550"/>
                <a:gd name="connsiteY1373" fmla="*/ 699276 h 1857375"/>
                <a:gd name="connsiteX1374" fmla="*/ 2043590 w 2114550"/>
                <a:gd name="connsiteY1374" fmla="*/ 699554 h 1857375"/>
                <a:gd name="connsiteX1375" fmla="*/ 2052506 w 2114550"/>
                <a:gd name="connsiteY1375" fmla="*/ 719100 h 1857375"/>
                <a:gd name="connsiteX1376" fmla="*/ 2054563 w 2114550"/>
                <a:gd name="connsiteY1376" fmla="*/ 727818 h 1857375"/>
                <a:gd name="connsiteX1377" fmla="*/ 2060164 w 2114550"/>
                <a:gd name="connsiteY1377" fmla="*/ 742866 h 1857375"/>
                <a:gd name="connsiteX1378" fmla="*/ 2062964 w 2114550"/>
                <a:gd name="connsiteY1378" fmla="*/ 752251 h 1857375"/>
                <a:gd name="connsiteX1379" fmla="*/ 2074280 w 2114550"/>
                <a:gd name="connsiteY1379" fmla="*/ 775295 h 1857375"/>
                <a:gd name="connsiteX1380" fmla="*/ 2076337 w 2114550"/>
                <a:gd name="connsiteY1380" fmla="*/ 792787 h 1857375"/>
                <a:gd name="connsiteX1381" fmla="*/ 2080167 w 2114550"/>
                <a:gd name="connsiteY1381" fmla="*/ 799228 h 1857375"/>
                <a:gd name="connsiteX1382" fmla="*/ 2121201 w 2114550"/>
                <a:gd name="connsiteY1382" fmla="*/ 841042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</a:cxnLst>
              <a:rect l="l" t="t" r="r" b="b"/>
              <a:pathLst>
                <a:path w="2114550" h="1857375">
                  <a:moveTo>
                    <a:pt x="2123315" y="862920"/>
                  </a:moveTo>
                  <a:lnTo>
                    <a:pt x="2102913" y="876080"/>
                  </a:lnTo>
                  <a:lnTo>
                    <a:pt x="2097083" y="878468"/>
                  </a:lnTo>
                  <a:lnTo>
                    <a:pt x="2094168" y="882855"/>
                  </a:lnTo>
                  <a:lnTo>
                    <a:pt x="2089654" y="886242"/>
                  </a:lnTo>
                  <a:lnTo>
                    <a:pt x="2089082" y="893850"/>
                  </a:lnTo>
                  <a:lnTo>
                    <a:pt x="2085481" y="899569"/>
                  </a:lnTo>
                  <a:lnTo>
                    <a:pt x="2093597" y="902346"/>
                  </a:lnTo>
                  <a:lnTo>
                    <a:pt x="2091368" y="910120"/>
                  </a:lnTo>
                  <a:lnTo>
                    <a:pt x="2091254" y="913396"/>
                  </a:lnTo>
                  <a:lnTo>
                    <a:pt x="2103998" y="927056"/>
                  </a:lnTo>
                  <a:lnTo>
                    <a:pt x="2094626" y="935607"/>
                  </a:lnTo>
                  <a:lnTo>
                    <a:pt x="2100341" y="947546"/>
                  </a:lnTo>
                  <a:lnTo>
                    <a:pt x="2100226" y="951822"/>
                  </a:lnTo>
                  <a:lnTo>
                    <a:pt x="2098341" y="956042"/>
                  </a:lnTo>
                  <a:lnTo>
                    <a:pt x="2092568" y="962261"/>
                  </a:lnTo>
                  <a:lnTo>
                    <a:pt x="2087310" y="965982"/>
                  </a:lnTo>
                  <a:lnTo>
                    <a:pt x="2074051" y="973034"/>
                  </a:lnTo>
                  <a:lnTo>
                    <a:pt x="2069022" y="973201"/>
                  </a:lnTo>
                  <a:lnTo>
                    <a:pt x="2065136" y="974755"/>
                  </a:lnTo>
                  <a:lnTo>
                    <a:pt x="2055592" y="975977"/>
                  </a:lnTo>
                  <a:lnTo>
                    <a:pt x="2047705" y="979697"/>
                  </a:lnTo>
                  <a:lnTo>
                    <a:pt x="2035989" y="989193"/>
                  </a:lnTo>
                  <a:lnTo>
                    <a:pt x="2031246" y="992469"/>
                  </a:lnTo>
                  <a:lnTo>
                    <a:pt x="2025816" y="998577"/>
                  </a:lnTo>
                  <a:lnTo>
                    <a:pt x="2022502" y="1008295"/>
                  </a:lnTo>
                  <a:lnTo>
                    <a:pt x="2017644" y="1002409"/>
                  </a:lnTo>
                  <a:lnTo>
                    <a:pt x="2012729" y="992303"/>
                  </a:lnTo>
                  <a:lnTo>
                    <a:pt x="2013186" y="989248"/>
                  </a:lnTo>
                  <a:lnTo>
                    <a:pt x="2009986" y="987249"/>
                  </a:lnTo>
                  <a:lnTo>
                    <a:pt x="2007299" y="982585"/>
                  </a:lnTo>
                  <a:lnTo>
                    <a:pt x="2004956" y="983140"/>
                  </a:lnTo>
                  <a:lnTo>
                    <a:pt x="1995755" y="988360"/>
                  </a:lnTo>
                  <a:lnTo>
                    <a:pt x="1991812" y="989304"/>
                  </a:lnTo>
                  <a:lnTo>
                    <a:pt x="1981868" y="995579"/>
                  </a:lnTo>
                  <a:lnTo>
                    <a:pt x="1977010" y="1001687"/>
                  </a:lnTo>
                  <a:lnTo>
                    <a:pt x="1971523" y="1011738"/>
                  </a:lnTo>
                  <a:lnTo>
                    <a:pt x="1951464" y="1015736"/>
                  </a:lnTo>
                  <a:lnTo>
                    <a:pt x="1919002" y="1045111"/>
                  </a:lnTo>
                  <a:lnTo>
                    <a:pt x="1902886" y="1064046"/>
                  </a:lnTo>
                  <a:lnTo>
                    <a:pt x="1893398" y="1080205"/>
                  </a:lnTo>
                  <a:lnTo>
                    <a:pt x="1884254" y="1092977"/>
                  </a:lnTo>
                  <a:lnTo>
                    <a:pt x="1885283" y="1103527"/>
                  </a:lnTo>
                  <a:lnTo>
                    <a:pt x="1879682" y="1119297"/>
                  </a:lnTo>
                  <a:lnTo>
                    <a:pt x="1856079" y="1121296"/>
                  </a:lnTo>
                  <a:lnTo>
                    <a:pt x="1802472" y="1130570"/>
                  </a:lnTo>
                  <a:lnTo>
                    <a:pt x="1801729" y="1152614"/>
                  </a:lnTo>
                  <a:lnTo>
                    <a:pt x="1800472" y="1162499"/>
                  </a:lnTo>
                  <a:lnTo>
                    <a:pt x="1790242" y="1181545"/>
                  </a:lnTo>
                  <a:lnTo>
                    <a:pt x="1785498" y="1216140"/>
                  </a:lnTo>
                  <a:lnTo>
                    <a:pt x="1780126" y="1241627"/>
                  </a:lnTo>
                  <a:lnTo>
                    <a:pt x="1775668" y="1258842"/>
                  </a:lnTo>
                  <a:lnTo>
                    <a:pt x="1765095" y="1276333"/>
                  </a:lnTo>
                  <a:lnTo>
                    <a:pt x="1751436" y="1289549"/>
                  </a:lnTo>
                  <a:lnTo>
                    <a:pt x="1747779" y="1292159"/>
                  </a:lnTo>
                  <a:lnTo>
                    <a:pt x="1748236" y="1302987"/>
                  </a:lnTo>
                  <a:lnTo>
                    <a:pt x="1750293" y="1308984"/>
                  </a:lnTo>
                  <a:lnTo>
                    <a:pt x="1750351" y="1313371"/>
                  </a:lnTo>
                  <a:lnTo>
                    <a:pt x="1754408" y="1315870"/>
                  </a:lnTo>
                  <a:lnTo>
                    <a:pt x="1754923" y="1319202"/>
                  </a:lnTo>
                  <a:lnTo>
                    <a:pt x="1751608" y="1320479"/>
                  </a:lnTo>
                  <a:lnTo>
                    <a:pt x="1740806" y="1320201"/>
                  </a:lnTo>
                  <a:lnTo>
                    <a:pt x="1734691" y="1322422"/>
                  </a:lnTo>
                  <a:lnTo>
                    <a:pt x="1732405" y="1325143"/>
                  </a:lnTo>
                  <a:lnTo>
                    <a:pt x="1726405" y="1324810"/>
                  </a:lnTo>
                  <a:lnTo>
                    <a:pt x="1713203" y="1328697"/>
                  </a:lnTo>
                  <a:lnTo>
                    <a:pt x="1705259" y="1332473"/>
                  </a:lnTo>
                  <a:lnTo>
                    <a:pt x="1705145" y="1334250"/>
                  </a:lnTo>
                  <a:lnTo>
                    <a:pt x="1698343" y="1335638"/>
                  </a:lnTo>
                  <a:lnTo>
                    <a:pt x="1687999" y="1336415"/>
                  </a:lnTo>
                  <a:lnTo>
                    <a:pt x="1686742" y="1338026"/>
                  </a:lnTo>
                  <a:lnTo>
                    <a:pt x="1670054" y="1342468"/>
                  </a:lnTo>
                  <a:lnTo>
                    <a:pt x="1664968" y="1342690"/>
                  </a:lnTo>
                  <a:lnTo>
                    <a:pt x="1651251" y="1350686"/>
                  </a:lnTo>
                  <a:lnTo>
                    <a:pt x="1646051" y="1349964"/>
                  </a:lnTo>
                  <a:lnTo>
                    <a:pt x="1641022" y="1352519"/>
                  </a:lnTo>
                  <a:lnTo>
                    <a:pt x="1622848" y="1356795"/>
                  </a:lnTo>
                  <a:lnTo>
                    <a:pt x="1620790" y="1356461"/>
                  </a:lnTo>
                  <a:lnTo>
                    <a:pt x="1614218" y="1358627"/>
                  </a:lnTo>
                  <a:lnTo>
                    <a:pt x="1597987" y="1361181"/>
                  </a:lnTo>
                  <a:lnTo>
                    <a:pt x="1591986" y="1359238"/>
                  </a:lnTo>
                  <a:lnTo>
                    <a:pt x="1588214" y="1360404"/>
                  </a:lnTo>
                  <a:lnTo>
                    <a:pt x="1590672" y="1363902"/>
                  </a:lnTo>
                  <a:lnTo>
                    <a:pt x="1587014" y="1366790"/>
                  </a:lnTo>
                  <a:lnTo>
                    <a:pt x="1587243" y="1368733"/>
                  </a:lnTo>
                  <a:lnTo>
                    <a:pt x="1582785" y="1368844"/>
                  </a:lnTo>
                  <a:lnTo>
                    <a:pt x="1579527" y="1372676"/>
                  </a:lnTo>
                  <a:lnTo>
                    <a:pt x="1573755" y="1373231"/>
                  </a:lnTo>
                  <a:lnTo>
                    <a:pt x="1573927" y="1377340"/>
                  </a:lnTo>
                  <a:lnTo>
                    <a:pt x="1570383" y="1380672"/>
                  </a:lnTo>
                  <a:lnTo>
                    <a:pt x="1563525" y="1382060"/>
                  </a:lnTo>
                  <a:lnTo>
                    <a:pt x="1559982" y="1379728"/>
                  </a:lnTo>
                  <a:lnTo>
                    <a:pt x="1553810" y="1380949"/>
                  </a:lnTo>
                  <a:lnTo>
                    <a:pt x="1542894" y="1380616"/>
                  </a:lnTo>
                  <a:lnTo>
                    <a:pt x="1541122" y="1382560"/>
                  </a:lnTo>
                  <a:lnTo>
                    <a:pt x="1541122" y="1389557"/>
                  </a:lnTo>
                  <a:lnTo>
                    <a:pt x="1542780" y="1391778"/>
                  </a:lnTo>
                  <a:lnTo>
                    <a:pt x="1547409" y="1392167"/>
                  </a:lnTo>
                  <a:lnTo>
                    <a:pt x="1543523" y="1398830"/>
                  </a:lnTo>
                  <a:lnTo>
                    <a:pt x="1556782" y="1410935"/>
                  </a:lnTo>
                  <a:lnTo>
                    <a:pt x="1563468" y="1411491"/>
                  </a:lnTo>
                  <a:lnTo>
                    <a:pt x="1564326" y="1403606"/>
                  </a:lnTo>
                  <a:lnTo>
                    <a:pt x="1568040" y="1402273"/>
                  </a:lnTo>
                  <a:lnTo>
                    <a:pt x="1580042" y="1401273"/>
                  </a:lnTo>
                  <a:lnTo>
                    <a:pt x="1578670" y="1414600"/>
                  </a:lnTo>
                  <a:lnTo>
                    <a:pt x="1578956" y="1470684"/>
                  </a:lnTo>
                  <a:lnTo>
                    <a:pt x="1584500" y="1471850"/>
                  </a:lnTo>
                  <a:lnTo>
                    <a:pt x="1585185" y="1473905"/>
                  </a:lnTo>
                  <a:lnTo>
                    <a:pt x="1590501" y="1474627"/>
                  </a:lnTo>
                  <a:lnTo>
                    <a:pt x="1602902" y="1480291"/>
                  </a:lnTo>
                  <a:lnTo>
                    <a:pt x="1606845" y="1484400"/>
                  </a:lnTo>
                  <a:lnTo>
                    <a:pt x="1610046" y="1485511"/>
                  </a:lnTo>
                  <a:lnTo>
                    <a:pt x="1612618" y="1488842"/>
                  </a:lnTo>
                  <a:lnTo>
                    <a:pt x="1611075" y="1494118"/>
                  </a:lnTo>
                  <a:lnTo>
                    <a:pt x="1615361" y="1495395"/>
                  </a:lnTo>
                  <a:lnTo>
                    <a:pt x="1619647" y="1500281"/>
                  </a:lnTo>
                  <a:lnTo>
                    <a:pt x="1625362" y="1498504"/>
                  </a:lnTo>
                  <a:lnTo>
                    <a:pt x="1630334" y="1500503"/>
                  </a:lnTo>
                  <a:lnTo>
                    <a:pt x="1632792" y="1503780"/>
                  </a:lnTo>
                  <a:lnTo>
                    <a:pt x="1634049" y="1510887"/>
                  </a:lnTo>
                  <a:lnTo>
                    <a:pt x="1636164" y="1514552"/>
                  </a:lnTo>
                  <a:lnTo>
                    <a:pt x="1636049" y="1518217"/>
                  </a:lnTo>
                  <a:lnTo>
                    <a:pt x="1641593" y="1524103"/>
                  </a:lnTo>
                  <a:lnTo>
                    <a:pt x="1641250" y="1532044"/>
                  </a:lnTo>
                  <a:lnTo>
                    <a:pt x="1649537" y="1536931"/>
                  </a:lnTo>
                  <a:lnTo>
                    <a:pt x="1650108" y="1543760"/>
                  </a:lnTo>
                  <a:lnTo>
                    <a:pt x="1651709" y="1546315"/>
                  </a:lnTo>
                  <a:lnTo>
                    <a:pt x="1650566" y="1551035"/>
                  </a:lnTo>
                  <a:lnTo>
                    <a:pt x="1651709" y="1554533"/>
                  </a:lnTo>
                  <a:lnTo>
                    <a:pt x="1643593" y="1554811"/>
                  </a:lnTo>
                  <a:lnTo>
                    <a:pt x="1640336" y="1553034"/>
                  </a:lnTo>
                  <a:lnTo>
                    <a:pt x="1635935" y="1555088"/>
                  </a:lnTo>
                  <a:lnTo>
                    <a:pt x="1635306" y="1558476"/>
                  </a:lnTo>
                  <a:lnTo>
                    <a:pt x="1628334" y="1559753"/>
                  </a:lnTo>
                  <a:lnTo>
                    <a:pt x="1626963" y="1564140"/>
                  </a:lnTo>
                  <a:lnTo>
                    <a:pt x="1622048" y="1566028"/>
                  </a:lnTo>
                  <a:lnTo>
                    <a:pt x="1616504" y="1565139"/>
                  </a:lnTo>
                  <a:lnTo>
                    <a:pt x="1609989" y="1565806"/>
                  </a:lnTo>
                  <a:lnTo>
                    <a:pt x="1601131" y="1576189"/>
                  </a:lnTo>
                  <a:lnTo>
                    <a:pt x="1598673" y="1576189"/>
                  </a:lnTo>
                  <a:lnTo>
                    <a:pt x="1598216" y="1584297"/>
                  </a:lnTo>
                  <a:lnTo>
                    <a:pt x="1600788" y="1588295"/>
                  </a:lnTo>
                  <a:lnTo>
                    <a:pt x="1597644" y="1589738"/>
                  </a:lnTo>
                  <a:lnTo>
                    <a:pt x="1596273" y="1595513"/>
                  </a:lnTo>
                  <a:lnTo>
                    <a:pt x="1598559" y="1595902"/>
                  </a:lnTo>
                  <a:lnTo>
                    <a:pt x="1597758" y="1600011"/>
                  </a:lnTo>
                  <a:lnTo>
                    <a:pt x="1599530" y="1603954"/>
                  </a:lnTo>
                  <a:lnTo>
                    <a:pt x="1605988" y="1604009"/>
                  </a:lnTo>
                  <a:lnTo>
                    <a:pt x="1607874" y="1607175"/>
                  </a:lnTo>
                  <a:lnTo>
                    <a:pt x="1614732" y="1606897"/>
                  </a:lnTo>
                  <a:lnTo>
                    <a:pt x="1624619" y="1609285"/>
                  </a:lnTo>
                  <a:lnTo>
                    <a:pt x="1626848" y="1610451"/>
                  </a:lnTo>
                  <a:lnTo>
                    <a:pt x="1627248" y="1616781"/>
                  </a:lnTo>
                  <a:lnTo>
                    <a:pt x="1626162" y="1620446"/>
                  </a:lnTo>
                  <a:lnTo>
                    <a:pt x="1628334" y="1621501"/>
                  </a:lnTo>
                  <a:lnTo>
                    <a:pt x="1625991" y="1634217"/>
                  </a:lnTo>
                  <a:lnTo>
                    <a:pt x="1630277" y="1637049"/>
                  </a:lnTo>
                  <a:lnTo>
                    <a:pt x="1628334" y="1644046"/>
                  </a:lnTo>
                  <a:lnTo>
                    <a:pt x="1632449" y="1646156"/>
                  </a:lnTo>
                  <a:lnTo>
                    <a:pt x="1632106" y="1652597"/>
                  </a:lnTo>
                  <a:lnTo>
                    <a:pt x="1635135" y="1658150"/>
                  </a:lnTo>
                  <a:lnTo>
                    <a:pt x="1631077" y="1661260"/>
                  </a:lnTo>
                  <a:lnTo>
                    <a:pt x="1621590" y="1659150"/>
                  </a:lnTo>
                  <a:lnTo>
                    <a:pt x="1616390" y="1668090"/>
                  </a:lnTo>
                  <a:lnTo>
                    <a:pt x="1609646" y="1669478"/>
                  </a:lnTo>
                  <a:lnTo>
                    <a:pt x="1606445" y="1667312"/>
                  </a:lnTo>
                  <a:lnTo>
                    <a:pt x="1602788" y="1661482"/>
                  </a:lnTo>
                  <a:lnTo>
                    <a:pt x="1591929" y="1655929"/>
                  </a:lnTo>
                  <a:lnTo>
                    <a:pt x="1587643" y="1656873"/>
                  </a:lnTo>
                  <a:lnTo>
                    <a:pt x="1580385" y="1654430"/>
                  </a:lnTo>
                  <a:lnTo>
                    <a:pt x="1575127" y="1656262"/>
                  </a:lnTo>
                  <a:lnTo>
                    <a:pt x="1570098" y="1656040"/>
                  </a:lnTo>
                  <a:lnTo>
                    <a:pt x="1560954" y="1653097"/>
                  </a:lnTo>
                  <a:lnTo>
                    <a:pt x="1552724" y="1652986"/>
                  </a:lnTo>
                  <a:lnTo>
                    <a:pt x="1549124" y="1649876"/>
                  </a:lnTo>
                  <a:lnTo>
                    <a:pt x="1542837" y="1647544"/>
                  </a:lnTo>
                  <a:lnTo>
                    <a:pt x="1544266" y="1643935"/>
                  </a:lnTo>
                  <a:lnTo>
                    <a:pt x="1536150" y="1642047"/>
                  </a:lnTo>
                  <a:lnTo>
                    <a:pt x="1534779" y="1639603"/>
                  </a:lnTo>
                  <a:lnTo>
                    <a:pt x="1531064" y="1639381"/>
                  </a:lnTo>
                  <a:lnTo>
                    <a:pt x="1533350" y="1641714"/>
                  </a:lnTo>
                  <a:lnTo>
                    <a:pt x="1532607" y="1646878"/>
                  </a:lnTo>
                  <a:lnTo>
                    <a:pt x="1530550" y="1652097"/>
                  </a:lnTo>
                  <a:lnTo>
                    <a:pt x="1525635" y="1655263"/>
                  </a:lnTo>
                  <a:lnTo>
                    <a:pt x="1525292" y="1663647"/>
                  </a:lnTo>
                  <a:lnTo>
                    <a:pt x="1522777" y="1662315"/>
                  </a:lnTo>
                  <a:lnTo>
                    <a:pt x="1514033" y="1662148"/>
                  </a:lnTo>
                  <a:lnTo>
                    <a:pt x="1509118" y="1662926"/>
                  </a:lnTo>
                  <a:lnTo>
                    <a:pt x="1503975" y="1660704"/>
                  </a:lnTo>
                  <a:lnTo>
                    <a:pt x="1495002" y="1658817"/>
                  </a:lnTo>
                  <a:lnTo>
                    <a:pt x="1493116" y="1656873"/>
                  </a:lnTo>
                  <a:lnTo>
                    <a:pt x="1483457" y="1654041"/>
                  </a:lnTo>
                  <a:lnTo>
                    <a:pt x="1472827" y="1645212"/>
                  </a:lnTo>
                  <a:lnTo>
                    <a:pt x="1469055" y="1644157"/>
                  </a:lnTo>
                  <a:lnTo>
                    <a:pt x="1465112" y="1644823"/>
                  </a:lnTo>
                  <a:lnTo>
                    <a:pt x="1459511" y="1637438"/>
                  </a:lnTo>
                  <a:lnTo>
                    <a:pt x="1456425" y="1641491"/>
                  </a:lnTo>
                  <a:lnTo>
                    <a:pt x="1449739" y="1642158"/>
                  </a:lnTo>
                  <a:lnTo>
                    <a:pt x="1447453" y="1639104"/>
                  </a:lnTo>
                  <a:lnTo>
                    <a:pt x="1443052" y="1637882"/>
                  </a:lnTo>
                  <a:lnTo>
                    <a:pt x="1439223" y="1635161"/>
                  </a:lnTo>
                  <a:lnTo>
                    <a:pt x="1434651" y="1634772"/>
                  </a:lnTo>
                  <a:lnTo>
                    <a:pt x="1431107" y="1629497"/>
                  </a:lnTo>
                  <a:lnTo>
                    <a:pt x="1425964" y="1631385"/>
                  </a:lnTo>
                  <a:lnTo>
                    <a:pt x="1422992" y="1630774"/>
                  </a:lnTo>
                  <a:lnTo>
                    <a:pt x="1419677" y="1632551"/>
                  </a:lnTo>
                  <a:lnTo>
                    <a:pt x="1417906" y="1637882"/>
                  </a:lnTo>
                  <a:lnTo>
                    <a:pt x="1416305" y="1637827"/>
                  </a:lnTo>
                  <a:lnTo>
                    <a:pt x="1409219" y="1629108"/>
                  </a:lnTo>
                  <a:lnTo>
                    <a:pt x="1403047" y="1626610"/>
                  </a:lnTo>
                  <a:lnTo>
                    <a:pt x="1402532" y="1622167"/>
                  </a:lnTo>
                  <a:lnTo>
                    <a:pt x="1398360" y="1618336"/>
                  </a:lnTo>
                  <a:lnTo>
                    <a:pt x="1391445" y="1620057"/>
                  </a:lnTo>
                  <a:lnTo>
                    <a:pt x="1388873" y="1615948"/>
                  </a:lnTo>
                  <a:lnTo>
                    <a:pt x="1383272" y="1616948"/>
                  </a:lnTo>
                  <a:lnTo>
                    <a:pt x="1378300" y="1616503"/>
                  </a:lnTo>
                  <a:lnTo>
                    <a:pt x="1379158" y="1618725"/>
                  </a:lnTo>
                  <a:lnTo>
                    <a:pt x="1371385" y="1617336"/>
                  </a:lnTo>
                  <a:lnTo>
                    <a:pt x="1367613" y="1617503"/>
                  </a:lnTo>
                  <a:lnTo>
                    <a:pt x="1365842" y="1619946"/>
                  </a:lnTo>
                  <a:lnTo>
                    <a:pt x="1362127" y="1619336"/>
                  </a:lnTo>
                  <a:lnTo>
                    <a:pt x="1357669" y="1622278"/>
                  </a:lnTo>
                  <a:lnTo>
                    <a:pt x="1353726" y="1621335"/>
                  </a:lnTo>
                  <a:lnTo>
                    <a:pt x="1345782" y="1621890"/>
                  </a:lnTo>
                  <a:lnTo>
                    <a:pt x="1343610" y="1621057"/>
                  </a:lnTo>
                  <a:lnTo>
                    <a:pt x="1341324" y="1624444"/>
                  </a:lnTo>
                  <a:lnTo>
                    <a:pt x="1337723" y="1626165"/>
                  </a:lnTo>
                  <a:lnTo>
                    <a:pt x="1330180" y="1627276"/>
                  </a:lnTo>
                  <a:lnTo>
                    <a:pt x="1329037" y="1626388"/>
                  </a:lnTo>
                  <a:lnTo>
                    <a:pt x="1323607" y="1628331"/>
                  </a:lnTo>
                  <a:lnTo>
                    <a:pt x="1320293" y="1627165"/>
                  </a:lnTo>
                  <a:lnTo>
                    <a:pt x="1309948" y="1629997"/>
                  </a:lnTo>
                  <a:lnTo>
                    <a:pt x="1305319" y="1632052"/>
                  </a:lnTo>
                  <a:lnTo>
                    <a:pt x="1296061" y="1630663"/>
                  </a:lnTo>
                  <a:lnTo>
                    <a:pt x="1295089" y="1624277"/>
                  </a:lnTo>
                  <a:lnTo>
                    <a:pt x="1292003" y="1622445"/>
                  </a:lnTo>
                  <a:lnTo>
                    <a:pt x="1288288" y="1623944"/>
                  </a:lnTo>
                  <a:lnTo>
                    <a:pt x="1286116" y="1623056"/>
                  </a:lnTo>
                  <a:lnTo>
                    <a:pt x="1284688" y="1626221"/>
                  </a:lnTo>
                  <a:lnTo>
                    <a:pt x="1279487" y="1630164"/>
                  </a:lnTo>
                  <a:lnTo>
                    <a:pt x="1270343" y="1631274"/>
                  </a:lnTo>
                  <a:lnTo>
                    <a:pt x="1267371" y="1633995"/>
                  </a:lnTo>
                  <a:lnTo>
                    <a:pt x="1266228" y="1637216"/>
                  </a:lnTo>
                  <a:lnTo>
                    <a:pt x="1260399" y="1635716"/>
                  </a:lnTo>
                  <a:lnTo>
                    <a:pt x="1257198" y="1637327"/>
                  </a:lnTo>
                  <a:lnTo>
                    <a:pt x="1252055" y="1635939"/>
                  </a:lnTo>
                  <a:lnTo>
                    <a:pt x="1247197" y="1638771"/>
                  </a:lnTo>
                  <a:lnTo>
                    <a:pt x="1245997" y="1640936"/>
                  </a:lnTo>
                  <a:lnTo>
                    <a:pt x="1241939" y="1641214"/>
                  </a:lnTo>
                  <a:lnTo>
                    <a:pt x="1239710" y="1636938"/>
                  </a:lnTo>
                  <a:lnTo>
                    <a:pt x="1237196" y="1637938"/>
                  </a:lnTo>
                  <a:lnTo>
                    <a:pt x="1228852" y="1637882"/>
                  </a:lnTo>
                  <a:lnTo>
                    <a:pt x="1224508" y="1643324"/>
                  </a:lnTo>
                  <a:lnTo>
                    <a:pt x="1215193" y="1645878"/>
                  </a:lnTo>
                  <a:lnTo>
                    <a:pt x="1208963" y="1645323"/>
                  </a:lnTo>
                  <a:lnTo>
                    <a:pt x="1207420" y="1647822"/>
                  </a:lnTo>
                  <a:lnTo>
                    <a:pt x="1201819" y="1645989"/>
                  </a:lnTo>
                  <a:lnTo>
                    <a:pt x="1196047" y="1647655"/>
                  </a:lnTo>
                  <a:lnTo>
                    <a:pt x="1192847" y="1652042"/>
                  </a:lnTo>
                  <a:lnTo>
                    <a:pt x="1185532" y="1651820"/>
                  </a:lnTo>
                  <a:lnTo>
                    <a:pt x="1182674" y="1655152"/>
                  </a:lnTo>
                  <a:lnTo>
                    <a:pt x="1177016" y="1656373"/>
                  </a:lnTo>
                  <a:lnTo>
                    <a:pt x="1176502" y="1663981"/>
                  </a:lnTo>
                  <a:lnTo>
                    <a:pt x="1178159" y="1665924"/>
                  </a:lnTo>
                  <a:lnTo>
                    <a:pt x="1175702" y="1670478"/>
                  </a:lnTo>
                  <a:lnTo>
                    <a:pt x="1173587" y="1670922"/>
                  </a:lnTo>
                  <a:lnTo>
                    <a:pt x="1171587" y="1678085"/>
                  </a:lnTo>
                  <a:lnTo>
                    <a:pt x="1168272" y="1682083"/>
                  </a:lnTo>
                  <a:lnTo>
                    <a:pt x="1167986" y="1685526"/>
                  </a:lnTo>
                  <a:lnTo>
                    <a:pt x="1164557" y="1689413"/>
                  </a:lnTo>
                  <a:lnTo>
                    <a:pt x="1162900" y="1688969"/>
                  </a:lnTo>
                  <a:lnTo>
                    <a:pt x="1154899" y="1696743"/>
                  </a:lnTo>
                  <a:lnTo>
                    <a:pt x="1150670" y="1696076"/>
                  </a:lnTo>
                  <a:lnTo>
                    <a:pt x="1144326" y="1697520"/>
                  </a:lnTo>
                  <a:lnTo>
                    <a:pt x="1142097" y="1696743"/>
                  </a:lnTo>
                  <a:lnTo>
                    <a:pt x="1130953" y="1699908"/>
                  </a:lnTo>
                  <a:lnTo>
                    <a:pt x="1127409" y="1702185"/>
                  </a:lnTo>
                  <a:lnTo>
                    <a:pt x="1123695" y="1711291"/>
                  </a:lnTo>
                  <a:lnTo>
                    <a:pt x="1119351" y="1712568"/>
                  </a:lnTo>
                  <a:lnTo>
                    <a:pt x="1114951" y="1707960"/>
                  </a:lnTo>
                  <a:lnTo>
                    <a:pt x="1101520" y="1705738"/>
                  </a:lnTo>
                  <a:lnTo>
                    <a:pt x="1098491" y="1699630"/>
                  </a:lnTo>
                  <a:lnTo>
                    <a:pt x="1091976" y="1695577"/>
                  </a:lnTo>
                  <a:lnTo>
                    <a:pt x="1080374" y="1700907"/>
                  </a:lnTo>
                  <a:lnTo>
                    <a:pt x="1071745" y="1699797"/>
                  </a:lnTo>
                  <a:lnTo>
                    <a:pt x="1066315" y="1701518"/>
                  </a:lnTo>
                  <a:lnTo>
                    <a:pt x="1064372" y="1704683"/>
                  </a:lnTo>
                  <a:lnTo>
                    <a:pt x="1059400" y="1706183"/>
                  </a:lnTo>
                  <a:lnTo>
                    <a:pt x="1048084" y="1711736"/>
                  </a:lnTo>
                  <a:lnTo>
                    <a:pt x="1041684" y="1715623"/>
                  </a:lnTo>
                  <a:lnTo>
                    <a:pt x="1039397" y="1715234"/>
                  </a:lnTo>
                  <a:lnTo>
                    <a:pt x="1032311" y="1717733"/>
                  </a:lnTo>
                  <a:lnTo>
                    <a:pt x="1026939" y="1718510"/>
                  </a:lnTo>
                  <a:lnTo>
                    <a:pt x="1021681" y="1721231"/>
                  </a:lnTo>
                  <a:lnTo>
                    <a:pt x="1015680" y="1722841"/>
                  </a:lnTo>
                  <a:lnTo>
                    <a:pt x="1018195" y="1726728"/>
                  </a:lnTo>
                  <a:lnTo>
                    <a:pt x="1016080" y="1731615"/>
                  </a:lnTo>
                  <a:lnTo>
                    <a:pt x="1013394" y="1732392"/>
                  </a:lnTo>
                  <a:lnTo>
                    <a:pt x="1004936" y="1738389"/>
                  </a:lnTo>
                  <a:lnTo>
                    <a:pt x="999506" y="1739500"/>
                  </a:lnTo>
                  <a:lnTo>
                    <a:pt x="992648" y="1742110"/>
                  </a:lnTo>
                  <a:lnTo>
                    <a:pt x="988934" y="1744553"/>
                  </a:lnTo>
                  <a:lnTo>
                    <a:pt x="987105" y="1742332"/>
                  </a:lnTo>
                  <a:lnTo>
                    <a:pt x="982933" y="1744220"/>
                  </a:lnTo>
                  <a:lnTo>
                    <a:pt x="981218" y="1739944"/>
                  </a:lnTo>
                  <a:lnTo>
                    <a:pt x="974589" y="1737390"/>
                  </a:lnTo>
                  <a:lnTo>
                    <a:pt x="965330" y="1739611"/>
                  </a:lnTo>
                  <a:lnTo>
                    <a:pt x="963387" y="1743665"/>
                  </a:lnTo>
                  <a:lnTo>
                    <a:pt x="955272" y="1745108"/>
                  </a:lnTo>
                  <a:lnTo>
                    <a:pt x="954129" y="1744165"/>
                  </a:lnTo>
                  <a:lnTo>
                    <a:pt x="944127" y="1744387"/>
                  </a:lnTo>
                  <a:lnTo>
                    <a:pt x="938984" y="1747330"/>
                  </a:lnTo>
                  <a:lnTo>
                    <a:pt x="936869" y="1745497"/>
                  </a:lnTo>
                  <a:lnTo>
                    <a:pt x="931497" y="1746608"/>
                  </a:lnTo>
                  <a:lnTo>
                    <a:pt x="931383" y="1744053"/>
                  </a:lnTo>
                  <a:lnTo>
                    <a:pt x="927897" y="1744442"/>
                  </a:lnTo>
                  <a:lnTo>
                    <a:pt x="922925" y="1741999"/>
                  </a:lnTo>
                  <a:lnTo>
                    <a:pt x="918867" y="1742166"/>
                  </a:lnTo>
                  <a:lnTo>
                    <a:pt x="912237" y="1740278"/>
                  </a:lnTo>
                  <a:lnTo>
                    <a:pt x="907265" y="1739833"/>
                  </a:lnTo>
                  <a:lnTo>
                    <a:pt x="904579" y="1737945"/>
                  </a:lnTo>
                  <a:lnTo>
                    <a:pt x="897778" y="1741166"/>
                  </a:lnTo>
                  <a:lnTo>
                    <a:pt x="893035" y="1740111"/>
                  </a:lnTo>
                  <a:lnTo>
                    <a:pt x="889492" y="1737057"/>
                  </a:lnTo>
                  <a:lnTo>
                    <a:pt x="887548" y="1732836"/>
                  </a:lnTo>
                  <a:lnTo>
                    <a:pt x="881147" y="1730338"/>
                  </a:lnTo>
                  <a:lnTo>
                    <a:pt x="878633" y="1723063"/>
                  </a:lnTo>
                  <a:lnTo>
                    <a:pt x="879547" y="1717177"/>
                  </a:lnTo>
                  <a:lnTo>
                    <a:pt x="877204" y="1713013"/>
                  </a:lnTo>
                  <a:lnTo>
                    <a:pt x="878233" y="1709459"/>
                  </a:lnTo>
                  <a:lnTo>
                    <a:pt x="871489" y="1708737"/>
                  </a:lnTo>
                  <a:lnTo>
                    <a:pt x="869546" y="1707016"/>
                  </a:lnTo>
                  <a:lnTo>
                    <a:pt x="862231" y="1707071"/>
                  </a:lnTo>
                  <a:lnTo>
                    <a:pt x="860859" y="1709626"/>
                  </a:lnTo>
                  <a:lnTo>
                    <a:pt x="856344" y="1712846"/>
                  </a:lnTo>
                  <a:lnTo>
                    <a:pt x="848972" y="1708848"/>
                  </a:lnTo>
                  <a:lnTo>
                    <a:pt x="846800" y="1706627"/>
                  </a:lnTo>
                  <a:lnTo>
                    <a:pt x="839142" y="1704795"/>
                  </a:lnTo>
                  <a:lnTo>
                    <a:pt x="835027" y="1705627"/>
                  </a:lnTo>
                  <a:lnTo>
                    <a:pt x="831941" y="1703739"/>
                  </a:lnTo>
                  <a:lnTo>
                    <a:pt x="827883" y="1704295"/>
                  </a:lnTo>
                  <a:lnTo>
                    <a:pt x="824911" y="1710736"/>
                  </a:lnTo>
                  <a:lnTo>
                    <a:pt x="819653" y="1711291"/>
                  </a:lnTo>
                  <a:lnTo>
                    <a:pt x="820968" y="1715900"/>
                  </a:lnTo>
                  <a:lnTo>
                    <a:pt x="818911" y="1721786"/>
                  </a:lnTo>
                  <a:lnTo>
                    <a:pt x="816224" y="1723452"/>
                  </a:lnTo>
                  <a:lnTo>
                    <a:pt x="812910" y="1723119"/>
                  </a:lnTo>
                  <a:lnTo>
                    <a:pt x="810224" y="1726229"/>
                  </a:lnTo>
                  <a:lnTo>
                    <a:pt x="806052" y="1727062"/>
                  </a:lnTo>
                  <a:lnTo>
                    <a:pt x="803766" y="1729061"/>
                  </a:lnTo>
                  <a:lnTo>
                    <a:pt x="796508" y="1732281"/>
                  </a:lnTo>
                  <a:lnTo>
                    <a:pt x="795079" y="1734225"/>
                  </a:lnTo>
                  <a:lnTo>
                    <a:pt x="791650" y="1734058"/>
                  </a:lnTo>
                  <a:lnTo>
                    <a:pt x="791193" y="1737001"/>
                  </a:lnTo>
                  <a:lnTo>
                    <a:pt x="793421" y="1745608"/>
                  </a:lnTo>
                  <a:lnTo>
                    <a:pt x="791250" y="1748885"/>
                  </a:lnTo>
                  <a:lnTo>
                    <a:pt x="787649" y="1750717"/>
                  </a:lnTo>
                  <a:lnTo>
                    <a:pt x="784334" y="1750495"/>
                  </a:lnTo>
                  <a:lnTo>
                    <a:pt x="781763" y="1754604"/>
                  </a:lnTo>
                  <a:lnTo>
                    <a:pt x="774905" y="1756048"/>
                  </a:lnTo>
                  <a:lnTo>
                    <a:pt x="770333" y="1754660"/>
                  </a:lnTo>
                  <a:lnTo>
                    <a:pt x="764046" y="1755603"/>
                  </a:lnTo>
                  <a:lnTo>
                    <a:pt x="759360" y="1758658"/>
                  </a:lnTo>
                  <a:lnTo>
                    <a:pt x="743300" y="1758713"/>
                  </a:lnTo>
                  <a:lnTo>
                    <a:pt x="742500" y="1753715"/>
                  </a:lnTo>
                  <a:lnTo>
                    <a:pt x="737242" y="1749273"/>
                  </a:lnTo>
                  <a:lnTo>
                    <a:pt x="736614" y="1747552"/>
                  </a:lnTo>
                  <a:lnTo>
                    <a:pt x="731470" y="1747330"/>
                  </a:lnTo>
                  <a:lnTo>
                    <a:pt x="729413" y="1745108"/>
                  </a:lnTo>
                  <a:lnTo>
                    <a:pt x="724841" y="1747108"/>
                  </a:lnTo>
                  <a:lnTo>
                    <a:pt x="722155" y="1746164"/>
                  </a:lnTo>
                  <a:lnTo>
                    <a:pt x="720383" y="1748773"/>
                  </a:lnTo>
                  <a:lnTo>
                    <a:pt x="716039" y="1749162"/>
                  </a:lnTo>
                  <a:lnTo>
                    <a:pt x="713468" y="1743887"/>
                  </a:lnTo>
                  <a:lnTo>
                    <a:pt x="708896" y="1743942"/>
                  </a:lnTo>
                  <a:lnTo>
                    <a:pt x="705295" y="1741555"/>
                  </a:lnTo>
                  <a:lnTo>
                    <a:pt x="704895" y="1739111"/>
                  </a:lnTo>
                  <a:lnTo>
                    <a:pt x="700723" y="1739667"/>
                  </a:lnTo>
                  <a:lnTo>
                    <a:pt x="698609" y="1742166"/>
                  </a:lnTo>
                  <a:lnTo>
                    <a:pt x="698551" y="1747108"/>
                  </a:lnTo>
                  <a:lnTo>
                    <a:pt x="695923" y="1747385"/>
                  </a:lnTo>
                  <a:lnTo>
                    <a:pt x="698094" y="1750051"/>
                  </a:lnTo>
                  <a:lnTo>
                    <a:pt x="692322" y="1750106"/>
                  </a:lnTo>
                  <a:lnTo>
                    <a:pt x="688664" y="1747829"/>
                  </a:lnTo>
                  <a:lnTo>
                    <a:pt x="685864" y="1748607"/>
                  </a:lnTo>
                  <a:lnTo>
                    <a:pt x="681235" y="1746164"/>
                  </a:lnTo>
                  <a:lnTo>
                    <a:pt x="673405" y="1747385"/>
                  </a:lnTo>
                  <a:lnTo>
                    <a:pt x="666833" y="1746885"/>
                  </a:lnTo>
                  <a:lnTo>
                    <a:pt x="667004" y="1743998"/>
                  </a:lnTo>
                  <a:lnTo>
                    <a:pt x="663804" y="1740666"/>
                  </a:lnTo>
                  <a:lnTo>
                    <a:pt x="658546" y="1738889"/>
                  </a:lnTo>
                  <a:lnTo>
                    <a:pt x="655631" y="1740944"/>
                  </a:lnTo>
                  <a:lnTo>
                    <a:pt x="652317" y="1739444"/>
                  </a:lnTo>
                  <a:lnTo>
                    <a:pt x="650659" y="1740888"/>
                  </a:lnTo>
                  <a:lnTo>
                    <a:pt x="644144" y="1738001"/>
                  </a:lnTo>
                  <a:lnTo>
                    <a:pt x="643058" y="1734336"/>
                  </a:lnTo>
                  <a:lnTo>
                    <a:pt x="637686" y="1741332"/>
                  </a:lnTo>
                  <a:lnTo>
                    <a:pt x="632714" y="1741444"/>
                  </a:lnTo>
                  <a:lnTo>
                    <a:pt x="629513" y="1745331"/>
                  </a:lnTo>
                  <a:lnTo>
                    <a:pt x="627742" y="1751827"/>
                  </a:lnTo>
                  <a:lnTo>
                    <a:pt x="636543" y="1761712"/>
                  </a:lnTo>
                  <a:lnTo>
                    <a:pt x="626827" y="1762322"/>
                  </a:lnTo>
                  <a:lnTo>
                    <a:pt x="623627" y="1765266"/>
                  </a:lnTo>
                  <a:lnTo>
                    <a:pt x="624256" y="1768653"/>
                  </a:lnTo>
                  <a:lnTo>
                    <a:pt x="613854" y="1777871"/>
                  </a:lnTo>
                  <a:lnTo>
                    <a:pt x="610140" y="1776704"/>
                  </a:lnTo>
                  <a:lnTo>
                    <a:pt x="605796" y="1781480"/>
                  </a:lnTo>
                  <a:lnTo>
                    <a:pt x="606939" y="1782868"/>
                  </a:lnTo>
                  <a:lnTo>
                    <a:pt x="605110" y="1788643"/>
                  </a:lnTo>
                  <a:lnTo>
                    <a:pt x="606768" y="1791808"/>
                  </a:lnTo>
                  <a:lnTo>
                    <a:pt x="606082" y="1796473"/>
                  </a:lnTo>
                  <a:lnTo>
                    <a:pt x="603224" y="1797250"/>
                  </a:lnTo>
                  <a:lnTo>
                    <a:pt x="602596" y="1801637"/>
                  </a:lnTo>
                  <a:lnTo>
                    <a:pt x="599281" y="1800915"/>
                  </a:lnTo>
                  <a:lnTo>
                    <a:pt x="596081" y="1802414"/>
                  </a:lnTo>
                  <a:lnTo>
                    <a:pt x="598024" y="1805635"/>
                  </a:lnTo>
                  <a:lnTo>
                    <a:pt x="593451" y="1815686"/>
                  </a:lnTo>
                  <a:lnTo>
                    <a:pt x="594252" y="1821128"/>
                  </a:lnTo>
                  <a:lnTo>
                    <a:pt x="590537" y="1822516"/>
                  </a:lnTo>
                  <a:lnTo>
                    <a:pt x="592309" y="1825737"/>
                  </a:lnTo>
                  <a:lnTo>
                    <a:pt x="588365" y="1835398"/>
                  </a:lnTo>
                  <a:lnTo>
                    <a:pt x="590022" y="1838675"/>
                  </a:lnTo>
                  <a:lnTo>
                    <a:pt x="584479" y="1844228"/>
                  </a:lnTo>
                  <a:lnTo>
                    <a:pt x="578364" y="1845061"/>
                  </a:lnTo>
                  <a:lnTo>
                    <a:pt x="575049" y="1844339"/>
                  </a:lnTo>
                  <a:lnTo>
                    <a:pt x="572820" y="1847337"/>
                  </a:lnTo>
                  <a:lnTo>
                    <a:pt x="564019" y="1846782"/>
                  </a:lnTo>
                  <a:lnTo>
                    <a:pt x="560704" y="1844505"/>
                  </a:lnTo>
                  <a:lnTo>
                    <a:pt x="556932" y="1846949"/>
                  </a:lnTo>
                  <a:lnTo>
                    <a:pt x="550474" y="1847726"/>
                  </a:lnTo>
                  <a:lnTo>
                    <a:pt x="543788" y="1849947"/>
                  </a:lnTo>
                  <a:lnTo>
                    <a:pt x="540416" y="1848226"/>
                  </a:lnTo>
                  <a:lnTo>
                    <a:pt x="535558" y="1849059"/>
                  </a:lnTo>
                  <a:lnTo>
                    <a:pt x="532529" y="1851391"/>
                  </a:lnTo>
                  <a:lnTo>
                    <a:pt x="526757" y="1850558"/>
                  </a:lnTo>
                  <a:lnTo>
                    <a:pt x="525099" y="1848448"/>
                  </a:lnTo>
                  <a:lnTo>
                    <a:pt x="516813" y="1851668"/>
                  </a:lnTo>
                  <a:lnTo>
                    <a:pt x="513726" y="1850669"/>
                  </a:lnTo>
                  <a:lnTo>
                    <a:pt x="511098" y="1853112"/>
                  </a:lnTo>
                  <a:lnTo>
                    <a:pt x="514641" y="1858887"/>
                  </a:lnTo>
                  <a:lnTo>
                    <a:pt x="513784" y="1860442"/>
                  </a:lnTo>
                  <a:lnTo>
                    <a:pt x="507611" y="1857277"/>
                  </a:lnTo>
                  <a:lnTo>
                    <a:pt x="506297" y="1854667"/>
                  </a:lnTo>
                  <a:lnTo>
                    <a:pt x="500810" y="1858165"/>
                  </a:lnTo>
                  <a:lnTo>
                    <a:pt x="498810" y="1854056"/>
                  </a:lnTo>
                  <a:lnTo>
                    <a:pt x="492409" y="1849392"/>
                  </a:lnTo>
                  <a:lnTo>
                    <a:pt x="486237" y="1846949"/>
                  </a:lnTo>
                  <a:lnTo>
                    <a:pt x="487723" y="1843894"/>
                  </a:lnTo>
                  <a:lnTo>
                    <a:pt x="483665" y="1841618"/>
                  </a:lnTo>
                  <a:lnTo>
                    <a:pt x="483037" y="1839341"/>
                  </a:lnTo>
                  <a:lnTo>
                    <a:pt x="476236" y="1837564"/>
                  </a:lnTo>
                  <a:lnTo>
                    <a:pt x="471264" y="1841229"/>
                  </a:lnTo>
                  <a:lnTo>
                    <a:pt x="469549" y="1840396"/>
                  </a:lnTo>
                  <a:lnTo>
                    <a:pt x="469263" y="1835398"/>
                  </a:lnTo>
                  <a:lnTo>
                    <a:pt x="467663" y="1833455"/>
                  </a:lnTo>
                  <a:lnTo>
                    <a:pt x="463034" y="1833011"/>
                  </a:lnTo>
                  <a:lnTo>
                    <a:pt x="457776" y="1836898"/>
                  </a:lnTo>
                  <a:lnTo>
                    <a:pt x="456976" y="1831234"/>
                  </a:lnTo>
                  <a:lnTo>
                    <a:pt x="454176" y="1829957"/>
                  </a:lnTo>
                  <a:lnTo>
                    <a:pt x="449432" y="1830123"/>
                  </a:lnTo>
                  <a:lnTo>
                    <a:pt x="443374" y="1827958"/>
                  </a:lnTo>
                  <a:lnTo>
                    <a:pt x="441945" y="1824792"/>
                  </a:lnTo>
                  <a:lnTo>
                    <a:pt x="442117" y="1818684"/>
                  </a:lnTo>
                  <a:lnTo>
                    <a:pt x="437088" y="1817296"/>
                  </a:lnTo>
                  <a:lnTo>
                    <a:pt x="437202" y="1812465"/>
                  </a:lnTo>
                  <a:lnTo>
                    <a:pt x="438745" y="1810688"/>
                  </a:lnTo>
                  <a:lnTo>
                    <a:pt x="439374" y="1798694"/>
                  </a:lnTo>
                  <a:lnTo>
                    <a:pt x="436459" y="1797639"/>
                  </a:lnTo>
                  <a:lnTo>
                    <a:pt x="434230" y="1792530"/>
                  </a:lnTo>
                  <a:lnTo>
                    <a:pt x="436059" y="1788255"/>
                  </a:lnTo>
                  <a:lnTo>
                    <a:pt x="432230" y="1786422"/>
                  </a:lnTo>
                  <a:lnTo>
                    <a:pt x="428744" y="1781202"/>
                  </a:lnTo>
                  <a:lnTo>
                    <a:pt x="431315" y="1777482"/>
                  </a:lnTo>
                  <a:lnTo>
                    <a:pt x="428915" y="1773095"/>
                  </a:lnTo>
                  <a:lnTo>
                    <a:pt x="424629" y="1774039"/>
                  </a:lnTo>
                  <a:lnTo>
                    <a:pt x="423143" y="1772373"/>
                  </a:lnTo>
                  <a:lnTo>
                    <a:pt x="422914" y="1764932"/>
                  </a:lnTo>
                  <a:lnTo>
                    <a:pt x="418914" y="1759490"/>
                  </a:lnTo>
                  <a:lnTo>
                    <a:pt x="419257" y="1749606"/>
                  </a:lnTo>
                  <a:lnTo>
                    <a:pt x="418571" y="1743831"/>
                  </a:lnTo>
                  <a:lnTo>
                    <a:pt x="421657" y="1741777"/>
                  </a:lnTo>
                  <a:lnTo>
                    <a:pt x="427258" y="1735724"/>
                  </a:lnTo>
                  <a:lnTo>
                    <a:pt x="427886" y="1732337"/>
                  </a:lnTo>
                  <a:lnTo>
                    <a:pt x="430344" y="1729172"/>
                  </a:lnTo>
                  <a:lnTo>
                    <a:pt x="421828" y="1729560"/>
                  </a:lnTo>
                  <a:lnTo>
                    <a:pt x="420057" y="1732059"/>
                  </a:lnTo>
                  <a:lnTo>
                    <a:pt x="418228" y="1729505"/>
                  </a:lnTo>
                  <a:lnTo>
                    <a:pt x="412799" y="1731004"/>
                  </a:lnTo>
                  <a:lnTo>
                    <a:pt x="409655" y="1729616"/>
                  </a:lnTo>
                  <a:lnTo>
                    <a:pt x="409427" y="1732559"/>
                  </a:lnTo>
                  <a:lnTo>
                    <a:pt x="405312" y="1729116"/>
                  </a:lnTo>
                  <a:lnTo>
                    <a:pt x="403997" y="1730005"/>
                  </a:lnTo>
                  <a:lnTo>
                    <a:pt x="400283" y="1726451"/>
                  </a:lnTo>
                  <a:lnTo>
                    <a:pt x="398511" y="1729560"/>
                  </a:lnTo>
                  <a:lnTo>
                    <a:pt x="394853" y="1728894"/>
                  </a:lnTo>
                  <a:lnTo>
                    <a:pt x="392796" y="1732948"/>
                  </a:lnTo>
                  <a:lnTo>
                    <a:pt x="388624" y="1734447"/>
                  </a:lnTo>
                  <a:lnTo>
                    <a:pt x="385538" y="1731115"/>
                  </a:lnTo>
                  <a:lnTo>
                    <a:pt x="383880" y="1733725"/>
                  </a:lnTo>
                  <a:lnTo>
                    <a:pt x="379308" y="1733114"/>
                  </a:lnTo>
                  <a:lnTo>
                    <a:pt x="378165" y="1731337"/>
                  </a:lnTo>
                  <a:lnTo>
                    <a:pt x="372679" y="1730615"/>
                  </a:lnTo>
                  <a:lnTo>
                    <a:pt x="366449" y="1733059"/>
                  </a:lnTo>
                  <a:lnTo>
                    <a:pt x="361363" y="1732226"/>
                  </a:lnTo>
                  <a:lnTo>
                    <a:pt x="357477" y="1729227"/>
                  </a:lnTo>
                  <a:lnTo>
                    <a:pt x="355305" y="1725062"/>
                  </a:lnTo>
                  <a:lnTo>
                    <a:pt x="353076" y="1723952"/>
                  </a:lnTo>
                  <a:lnTo>
                    <a:pt x="342675" y="1726395"/>
                  </a:lnTo>
                  <a:lnTo>
                    <a:pt x="333188" y="1720620"/>
                  </a:lnTo>
                  <a:lnTo>
                    <a:pt x="331245" y="1718177"/>
                  </a:lnTo>
                  <a:lnTo>
                    <a:pt x="324329" y="1715900"/>
                  </a:lnTo>
                  <a:lnTo>
                    <a:pt x="321472" y="1718121"/>
                  </a:lnTo>
                  <a:lnTo>
                    <a:pt x="315871" y="1715456"/>
                  </a:lnTo>
                  <a:lnTo>
                    <a:pt x="310499" y="1709403"/>
                  </a:lnTo>
                  <a:lnTo>
                    <a:pt x="303127" y="1711014"/>
                  </a:lnTo>
                  <a:lnTo>
                    <a:pt x="296040" y="1700297"/>
                  </a:lnTo>
                  <a:lnTo>
                    <a:pt x="286839" y="1697520"/>
                  </a:lnTo>
                  <a:lnTo>
                    <a:pt x="284267" y="1692134"/>
                  </a:lnTo>
                  <a:lnTo>
                    <a:pt x="286267" y="1689691"/>
                  </a:lnTo>
                  <a:lnTo>
                    <a:pt x="285524" y="1686692"/>
                  </a:lnTo>
                  <a:lnTo>
                    <a:pt x="287182" y="1683360"/>
                  </a:lnTo>
                  <a:lnTo>
                    <a:pt x="283524" y="1680195"/>
                  </a:lnTo>
                  <a:lnTo>
                    <a:pt x="279581" y="1685026"/>
                  </a:lnTo>
                  <a:lnTo>
                    <a:pt x="275523" y="1684471"/>
                  </a:lnTo>
                  <a:lnTo>
                    <a:pt x="271808" y="1688413"/>
                  </a:lnTo>
                  <a:lnTo>
                    <a:pt x="266036" y="1687081"/>
                  </a:lnTo>
                  <a:lnTo>
                    <a:pt x="265693" y="1691523"/>
                  </a:lnTo>
                  <a:lnTo>
                    <a:pt x="259464" y="1689580"/>
                  </a:lnTo>
                  <a:lnTo>
                    <a:pt x="252948" y="1690079"/>
                  </a:lnTo>
                  <a:lnTo>
                    <a:pt x="252320" y="1691634"/>
                  </a:lnTo>
                  <a:lnTo>
                    <a:pt x="246605" y="1691523"/>
                  </a:lnTo>
                  <a:lnTo>
                    <a:pt x="245347" y="1689746"/>
                  </a:lnTo>
                  <a:lnTo>
                    <a:pt x="247062" y="1681861"/>
                  </a:lnTo>
                  <a:lnTo>
                    <a:pt x="242604" y="1674254"/>
                  </a:lnTo>
                  <a:lnTo>
                    <a:pt x="240775" y="1668812"/>
                  </a:lnTo>
                  <a:lnTo>
                    <a:pt x="235860" y="1668312"/>
                  </a:lnTo>
                  <a:lnTo>
                    <a:pt x="234374" y="1669478"/>
                  </a:lnTo>
                  <a:lnTo>
                    <a:pt x="230145" y="1667812"/>
                  </a:lnTo>
                  <a:lnTo>
                    <a:pt x="227059" y="1663370"/>
                  </a:lnTo>
                  <a:lnTo>
                    <a:pt x="225859" y="1655929"/>
                  </a:lnTo>
                  <a:lnTo>
                    <a:pt x="228774" y="1653152"/>
                  </a:lnTo>
                  <a:lnTo>
                    <a:pt x="233289" y="1652431"/>
                  </a:lnTo>
                  <a:lnTo>
                    <a:pt x="232831" y="1645101"/>
                  </a:lnTo>
                  <a:lnTo>
                    <a:pt x="237403" y="1645545"/>
                  </a:lnTo>
                  <a:lnTo>
                    <a:pt x="236889" y="1642380"/>
                  </a:lnTo>
                  <a:lnTo>
                    <a:pt x="231631" y="1635550"/>
                  </a:lnTo>
                  <a:lnTo>
                    <a:pt x="230945" y="1630941"/>
                  </a:lnTo>
                  <a:lnTo>
                    <a:pt x="235003" y="1624333"/>
                  </a:lnTo>
                  <a:lnTo>
                    <a:pt x="231003" y="1613227"/>
                  </a:lnTo>
                  <a:lnTo>
                    <a:pt x="224716" y="1606231"/>
                  </a:lnTo>
                  <a:lnTo>
                    <a:pt x="226831" y="1603399"/>
                  </a:lnTo>
                  <a:lnTo>
                    <a:pt x="219801" y="1594625"/>
                  </a:lnTo>
                  <a:lnTo>
                    <a:pt x="213857" y="1589850"/>
                  </a:lnTo>
                  <a:lnTo>
                    <a:pt x="206142" y="1584907"/>
                  </a:lnTo>
                  <a:lnTo>
                    <a:pt x="197798" y="1582464"/>
                  </a:lnTo>
                  <a:lnTo>
                    <a:pt x="193569" y="1583519"/>
                  </a:lnTo>
                  <a:lnTo>
                    <a:pt x="188825" y="1582298"/>
                  </a:lnTo>
                  <a:lnTo>
                    <a:pt x="188768" y="1587295"/>
                  </a:lnTo>
                  <a:lnTo>
                    <a:pt x="185796" y="1585740"/>
                  </a:lnTo>
                  <a:lnTo>
                    <a:pt x="181510" y="1588350"/>
                  </a:lnTo>
                  <a:lnTo>
                    <a:pt x="178481" y="1581631"/>
                  </a:lnTo>
                  <a:lnTo>
                    <a:pt x="179281" y="1575356"/>
                  </a:lnTo>
                  <a:lnTo>
                    <a:pt x="178881" y="1570692"/>
                  </a:lnTo>
                  <a:lnTo>
                    <a:pt x="175738" y="1567083"/>
                  </a:lnTo>
                  <a:lnTo>
                    <a:pt x="177338" y="1561252"/>
                  </a:lnTo>
                  <a:lnTo>
                    <a:pt x="171052" y="1560530"/>
                  </a:lnTo>
                  <a:lnTo>
                    <a:pt x="165737" y="1558920"/>
                  </a:lnTo>
                  <a:lnTo>
                    <a:pt x="161679" y="1560253"/>
                  </a:lnTo>
                  <a:lnTo>
                    <a:pt x="154592" y="1556921"/>
                  </a:lnTo>
                  <a:lnTo>
                    <a:pt x="154935" y="1554367"/>
                  </a:lnTo>
                  <a:lnTo>
                    <a:pt x="144820" y="1555255"/>
                  </a:lnTo>
                  <a:lnTo>
                    <a:pt x="141962" y="1554033"/>
                  </a:lnTo>
                  <a:lnTo>
                    <a:pt x="139504" y="1556588"/>
                  </a:lnTo>
                  <a:lnTo>
                    <a:pt x="132246" y="1558531"/>
                  </a:lnTo>
                  <a:lnTo>
                    <a:pt x="133275" y="1562585"/>
                  </a:lnTo>
                  <a:lnTo>
                    <a:pt x="129103" y="1562974"/>
                  </a:lnTo>
                  <a:lnTo>
                    <a:pt x="126874" y="1557087"/>
                  </a:lnTo>
                  <a:lnTo>
                    <a:pt x="124474" y="1554422"/>
                  </a:lnTo>
                  <a:lnTo>
                    <a:pt x="124760" y="1549369"/>
                  </a:lnTo>
                  <a:lnTo>
                    <a:pt x="121045" y="1549647"/>
                  </a:lnTo>
                  <a:lnTo>
                    <a:pt x="119730" y="1552812"/>
                  </a:lnTo>
                  <a:lnTo>
                    <a:pt x="114758" y="1552701"/>
                  </a:lnTo>
                  <a:lnTo>
                    <a:pt x="111958" y="1546148"/>
                  </a:lnTo>
                  <a:lnTo>
                    <a:pt x="104871" y="1548258"/>
                  </a:lnTo>
                  <a:lnTo>
                    <a:pt x="103443" y="1550924"/>
                  </a:lnTo>
                  <a:lnTo>
                    <a:pt x="98870" y="1552201"/>
                  </a:lnTo>
                  <a:lnTo>
                    <a:pt x="95384" y="1546426"/>
                  </a:lnTo>
                  <a:lnTo>
                    <a:pt x="92470" y="1547592"/>
                  </a:lnTo>
                  <a:lnTo>
                    <a:pt x="92241" y="1542483"/>
                  </a:lnTo>
                  <a:lnTo>
                    <a:pt x="89326" y="1538874"/>
                  </a:lnTo>
                  <a:lnTo>
                    <a:pt x="91441" y="1537153"/>
                  </a:lnTo>
                  <a:lnTo>
                    <a:pt x="90469" y="1532766"/>
                  </a:lnTo>
                  <a:lnTo>
                    <a:pt x="93613" y="1528046"/>
                  </a:lnTo>
                  <a:lnTo>
                    <a:pt x="96756" y="1526991"/>
                  </a:lnTo>
                  <a:lnTo>
                    <a:pt x="99842" y="1529045"/>
                  </a:lnTo>
                  <a:lnTo>
                    <a:pt x="101728" y="1525936"/>
                  </a:lnTo>
                  <a:lnTo>
                    <a:pt x="105786" y="1525547"/>
                  </a:lnTo>
                  <a:lnTo>
                    <a:pt x="107957" y="1528546"/>
                  </a:lnTo>
                  <a:lnTo>
                    <a:pt x="113672" y="1523048"/>
                  </a:lnTo>
                  <a:lnTo>
                    <a:pt x="116130" y="1523270"/>
                  </a:lnTo>
                  <a:lnTo>
                    <a:pt x="120416" y="1527102"/>
                  </a:lnTo>
                  <a:lnTo>
                    <a:pt x="121902" y="1530767"/>
                  </a:lnTo>
                  <a:lnTo>
                    <a:pt x="130703" y="1528823"/>
                  </a:lnTo>
                  <a:lnTo>
                    <a:pt x="132189" y="1523659"/>
                  </a:lnTo>
                  <a:lnTo>
                    <a:pt x="140648" y="1521771"/>
                  </a:lnTo>
                  <a:lnTo>
                    <a:pt x="146248" y="1518939"/>
                  </a:lnTo>
                  <a:lnTo>
                    <a:pt x="150649" y="1518439"/>
                  </a:lnTo>
                  <a:lnTo>
                    <a:pt x="151963" y="1514608"/>
                  </a:lnTo>
                  <a:lnTo>
                    <a:pt x="150649" y="1510776"/>
                  </a:lnTo>
                  <a:lnTo>
                    <a:pt x="153164" y="1507722"/>
                  </a:lnTo>
                  <a:lnTo>
                    <a:pt x="150992" y="1502447"/>
                  </a:lnTo>
                  <a:lnTo>
                    <a:pt x="147391" y="1499226"/>
                  </a:lnTo>
                  <a:lnTo>
                    <a:pt x="146248" y="1496394"/>
                  </a:lnTo>
                  <a:lnTo>
                    <a:pt x="142248" y="1497616"/>
                  </a:lnTo>
                  <a:lnTo>
                    <a:pt x="139162" y="1496339"/>
                  </a:lnTo>
                  <a:lnTo>
                    <a:pt x="139047" y="1494118"/>
                  </a:lnTo>
                  <a:lnTo>
                    <a:pt x="133447" y="1490786"/>
                  </a:lnTo>
                  <a:lnTo>
                    <a:pt x="128932" y="1478014"/>
                  </a:lnTo>
                  <a:lnTo>
                    <a:pt x="131618" y="1476071"/>
                  </a:lnTo>
                  <a:lnTo>
                    <a:pt x="131846" y="1472239"/>
                  </a:lnTo>
                  <a:lnTo>
                    <a:pt x="134247" y="1471295"/>
                  </a:lnTo>
                  <a:lnTo>
                    <a:pt x="139562" y="1465964"/>
                  </a:lnTo>
                  <a:lnTo>
                    <a:pt x="138019" y="1462799"/>
                  </a:lnTo>
                  <a:lnTo>
                    <a:pt x="131275" y="1457246"/>
                  </a:lnTo>
                  <a:lnTo>
                    <a:pt x="133104" y="1453582"/>
                  </a:lnTo>
                  <a:lnTo>
                    <a:pt x="131446" y="1449805"/>
                  </a:lnTo>
                  <a:lnTo>
                    <a:pt x="130703" y="1442920"/>
                  </a:lnTo>
                  <a:lnTo>
                    <a:pt x="132075" y="1436978"/>
                  </a:lnTo>
                  <a:lnTo>
                    <a:pt x="127789" y="1436534"/>
                  </a:lnTo>
                  <a:lnTo>
                    <a:pt x="122417" y="1426872"/>
                  </a:lnTo>
                  <a:lnTo>
                    <a:pt x="120816" y="1419320"/>
                  </a:lnTo>
                  <a:lnTo>
                    <a:pt x="121959" y="1413601"/>
                  </a:lnTo>
                  <a:lnTo>
                    <a:pt x="119788" y="1407048"/>
                  </a:lnTo>
                  <a:lnTo>
                    <a:pt x="121045" y="1405327"/>
                  </a:lnTo>
                  <a:lnTo>
                    <a:pt x="119445" y="1400718"/>
                  </a:lnTo>
                  <a:lnTo>
                    <a:pt x="123559" y="1396387"/>
                  </a:lnTo>
                  <a:lnTo>
                    <a:pt x="126760" y="1391334"/>
                  </a:lnTo>
                  <a:lnTo>
                    <a:pt x="126246" y="1381838"/>
                  </a:lnTo>
                  <a:lnTo>
                    <a:pt x="122417" y="1381005"/>
                  </a:lnTo>
                  <a:lnTo>
                    <a:pt x="118987" y="1375397"/>
                  </a:lnTo>
                  <a:lnTo>
                    <a:pt x="112758" y="1374952"/>
                  </a:lnTo>
                  <a:lnTo>
                    <a:pt x="105557" y="1368123"/>
                  </a:lnTo>
                  <a:lnTo>
                    <a:pt x="103100" y="1368900"/>
                  </a:lnTo>
                  <a:lnTo>
                    <a:pt x="96927" y="1367178"/>
                  </a:lnTo>
                  <a:lnTo>
                    <a:pt x="93155" y="1363625"/>
                  </a:lnTo>
                  <a:lnTo>
                    <a:pt x="88469" y="1364180"/>
                  </a:lnTo>
                  <a:lnTo>
                    <a:pt x="85326" y="1362403"/>
                  </a:lnTo>
                  <a:lnTo>
                    <a:pt x="78982" y="1361459"/>
                  </a:lnTo>
                  <a:lnTo>
                    <a:pt x="67495" y="1361403"/>
                  </a:lnTo>
                  <a:lnTo>
                    <a:pt x="59894" y="1358960"/>
                  </a:lnTo>
                  <a:lnTo>
                    <a:pt x="56636" y="1366734"/>
                  </a:lnTo>
                  <a:lnTo>
                    <a:pt x="54350" y="1366790"/>
                  </a:lnTo>
                  <a:lnTo>
                    <a:pt x="52521" y="1369788"/>
                  </a:lnTo>
                  <a:lnTo>
                    <a:pt x="54579" y="1374952"/>
                  </a:lnTo>
                  <a:lnTo>
                    <a:pt x="49378" y="1375008"/>
                  </a:lnTo>
                  <a:lnTo>
                    <a:pt x="47263" y="1377007"/>
                  </a:lnTo>
                  <a:lnTo>
                    <a:pt x="39320" y="1375674"/>
                  </a:lnTo>
                  <a:lnTo>
                    <a:pt x="36805" y="1370566"/>
                  </a:lnTo>
                  <a:lnTo>
                    <a:pt x="32461" y="1369955"/>
                  </a:lnTo>
                  <a:lnTo>
                    <a:pt x="27547" y="1366790"/>
                  </a:lnTo>
                  <a:lnTo>
                    <a:pt x="28461" y="1364013"/>
                  </a:lnTo>
                  <a:lnTo>
                    <a:pt x="23660" y="1353851"/>
                  </a:lnTo>
                  <a:lnTo>
                    <a:pt x="24746" y="1347188"/>
                  </a:lnTo>
                  <a:lnTo>
                    <a:pt x="21089" y="1339858"/>
                  </a:lnTo>
                  <a:lnTo>
                    <a:pt x="18288" y="1337415"/>
                  </a:lnTo>
                  <a:lnTo>
                    <a:pt x="19203" y="1333195"/>
                  </a:lnTo>
                  <a:lnTo>
                    <a:pt x="22289" y="1328364"/>
                  </a:lnTo>
                  <a:lnTo>
                    <a:pt x="24632" y="1327475"/>
                  </a:lnTo>
                  <a:lnTo>
                    <a:pt x="30061" y="1330363"/>
                  </a:lnTo>
                  <a:lnTo>
                    <a:pt x="31947" y="1324976"/>
                  </a:lnTo>
                  <a:lnTo>
                    <a:pt x="31318" y="1319479"/>
                  </a:lnTo>
                  <a:lnTo>
                    <a:pt x="29490" y="1315481"/>
                  </a:lnTo>
                  <a:lnTo>
                    <a:pt x="25775" y="1317258"/>
                  </a:lnTo>
                  <a:lnTo>
                    <a:pt x="22346" y="1316925"/>
                  </a:lnTo>
                  <a:lnTo>
                    <a:pt x="20231" y="1311872"/>
                  </a:lnTo>
                  <a:lnTo>
                    <a:pt x="20174" y="1307540"/>
                  </a:lnTo>
                  <a:lnTo>
                    <a:pt x="17259" y="1301932"/>
                  </a:lnTo>
                  <a:lnTo>
                    <a:pt x="14402" y="1300599"/>
                  </a:lnTo>
                  <a:lnTo>
                    <a:pt x="12745" y="1294102"/>
                  </a:lnTo>
                  <a:lnTo>
                    <a:pt x="11202" y="1292325"/>
                  </a:lnTo>
                  <a:lnTo>
                    <a:pt x="7258" y="1292048"/>
                  </a:lnTo>
                  <a:lnTo>
                    <a:pt x="5772" y="1288605"/>
                  </a:lnTo>
                  <a:lnTo>
                    <a:pt x="3715" y="1288216"/>
                  </a:lnTo>
                  <a:lnTo>
                    <a:pt x="4858" y="1285051"/>
                  </a:lnTo>
                  <a:lnTo>
                    <a:pt x="4801" y="1278554"/>
                  </a:lnTo>
                  <a:lnTo>
                    <a:pt x="0" y="1274501"/>
                  </a:lnTo>
                  <a:lnTo>
                    <a:pt x="8401" y="1271113"/>
                  </a:lnTo>
                  <a:lnTo>
                    <a:pt x="10058" y="1264672"/>
                  </a:lnTo>
                  <a:lnTo>
                    <a:pt x="13430" y="1263617"/>
                  </a:lnTo>
                  <a:lnTo>
                    <a:pt x="22574" y="1265116"/>
                  </a:lnTo>
                  <a:lnTo>
                    <a:pt x="30976" y="1263895"/>
                  </a:lnTo>
                  <a:lnTo>
                    <a:pt x="33947" y="1262617"/>
                  </a:lnTo>
                  <a:lnTo>
                    <a:pt x="36291" y="1257176"/>
                  </a:lnTo>
                  <a:lnTo>
                    <a:pt x="35376" y="1255621"/>
                  </a:lnTo>
                  <a:lnTo>
                    <a:pt x="38234" y="1252844"/>
                  </a:lnTo>
                  <a:lnTo>
                    <a:pt x="38405" y="1250123"/>
                  </a:lnTo>
                  <a:lnTo>
                    <a:pt x="41891" y="1248513"/>
                  </a:lnTo>
                  <a:lnTo>
                    <a:pt x="39148" y="1233798"/>
                  </a:lnTo>
                  <a:lnTo>
                    <a:pt x="37434" y="1231410"/>
                  </a:lnTo>
                  <a:lnTo>
                    <a:pt x="31490" y="1229689"/>
                  </a:lnTo>
                  <a:lnTo>
                    <a:pt x="31833" y="1220637"/>
                  </a:lnTo>
                  <a:lnTo>
                    <a:pt x="37548" y="1215473"/>
                  </a:lnTo>
                  <a:lnTo>
                    <a:pt x="37891" y="1208143"/>
                  </a:lnTo>
                  <a:lnTo>
                    <a:pt x="44349" y="1199648"/>
                  </a:lnTo>
                  <a:lnTo>
                    <a:pt x="40920" y="1198259"/>
                  </a:lnTo>
                  <a:lnTo>
                    <a:pt x="46921" y="1194039"/>
                  </a:lnTo>
                  <a:lnTo>
                    <a:pt x="48349" y="1189874"/>
                  </a:lnTo>
                  <a:lnTo>
                    <a:pt x="56693" y="1189708"/>
                  </a:lnTo>
                  <a:lnTo>
                    <a:pt x="57893" y="1187542"/>
                  </a:lnTo>
                  <a:lnTo>
                    <a:pt x="70581" y="1185043"/>
                  </a:lnTo>
                  <a:lnTo>
                    <a:pt x="72238" y="1188320"/>
                  </a:lnTo>
                  <a:lnTo>
                    <a:pt x="75553" y="1187265"/>
                  </a:lnTo>
                  <a:lnTo>
                    <a:pt x="79268" y="1189375"/>
                  </a:lnTo>
                  <a:lnTo>
                    <a:pt x="86354" y="1184266"/>
                  </a:lnTo>
                  <a:lnTo>
                    <a:pt x="91212" y="1178102"/>
                  </a:lnTo>
                  <a:lnTo>
                    <a:pt x="95784" y="1174993"/>
                  </a:lnTo>
                  <a:lnTo>
                    <a:pt x="99728" y="1168607"/>
                  </a:lnTo>
                  <a:lnTo>
                    <a:pt x="103557" y="1166275"/>
                  </a:lnTo>
                  <a:lnTo>
                    <a:pt x="108643" y="1166386"/>
                  </a:lnTo>
                  <a:lnTo>
                    <a:pt x="110929" y="1162554"/>
                  </a:lnTo>
                  <a:lnTo>
                    <a:pt x="111158" y="1158167"/>
                  </a:lnTo>
                  <a:lnTo>
                    <a:pt x="122702" y="1158390"/>
                  </a:lnTo>
                  <a:lnTo>
                    <a:pt x="126246" y="1160555"/>
                  </a:lnTo>
                  <a:lnTo>
                    <a:pt x="130475" y="1159056"/>
                  </a:lnTo>
                  <a:lnTo>
                    <a:pt x="119959" y="1146340"/>
                  </a:lnTo>
                  <a:lnTo>
                    <a:pt x="121788" y="1144174"/>
                  </a:lnTo>
                  <a:lnTo>
                    <a:pt x="122188" y="1138732"/>
                  </a:lnTo>
                  <a:lnTo>
                    <a:pt x="124531" y="1136844"/>
                  </a:lnTo>
                  <a:lnTo>
                    <a:pt x="128932" y="1138510"/>
                  </a:lnTo>
                  <a:lnTo>
                    <a:pt x="135561" y="1143730"/>
                  </a:lnTo>
                  <a:lnTo>
                    <a:pt x="138533" y="1144896"/>
                  </a:lnTo>
                  <a:lnTo>
                    <a:pt x="140990" y="1143452"/>
                  </a:lnTo>
                  <a:lnTo>
                    <a:pt x="143734" y="1145562"/>
                  </a:lnTo>
                  <a:lnTo>
                    <a:pt x="148477" y="1146728"/>
                  </a:lnTo>
                  <a:lnTo>
                    <a:pt x="151506" y="1143897"/>
                  </a:lnTo>
                  <a:lnTo>
                    <a:pt x="158136" y="1145784"/>
                  </a:lnTo>
                  <a:lnTo>
                    <a:pt x="161450" y="1145673"/>
                  </a:lnTo>
                  <a:lnTo>
                    <a:pt x="163908" y="1141398"/>
                  </a:lnTo>
                  <a:lnTo>
                    <a:pt x="166080" y="1141398"/>
                  </a:lnTo>
                  <a:lnTo>
                    <a:pt x="171966" y="1134790"/>
                  </a:lnTo>
                  <a:lnTo>
                    <a:pt x="179053" y="1131680"/>
                  </a:lnTo>
                  <a:lnTo>
                    <a:pt x="182367" y="1127238"/>
                  </a:lnTo>
                  <a:lnTo>
                    <a:pt x="190026" y="1121241"/>
                  </a:lnTo>
                  <a:lnTo>
                    <a:pt x="194598" y="1119908"/>
                  </a:lnTo>
                  <a:lnTo>
                    <a:pt x="198027" y="1124239"/>
                  </a:lnTo>
                  <a:lnTo>
                    <a:pt x="197169" y="1126571"/>
                  </a:lnTo>
                  <a:lnTo>
                    <a:pt x="197512" y="1133457"/>
                  </a:lnTo>
                  <a:lnTo>
                    <a:pt x="198941" y="1137400"/>
                  </a:lnTo>
                  <a:lnTo>
                    <a:pt x="206999" y="1142564"/>
                  </a:lnTo>
                  <a:lnTo>
                    <a:pt x="205513" y="1146340"/>
                  </a:lnTo>
                  <a:lnTo>
                    <a:pt x="202656" y="1149394"/>
                  </a:lnTo>
                  <a:lnTo>
                    <a:pt x="201113" y="1156002"/>
                  </a:lnTo>
                  <a:lnTo>
                    <a:pt x="202827" y="1158445"/>
                  </a:lnTo>
                  <a:lnTo>
                    <a:pt x="204770" y="1166108"/>
                  </a:lnTo>
                  <a:lnTo>
                    <a:pt x="207571" y="1163887"/>
                  </a:lnTo>
                  <a:lnTo>
                    <a:pt x="211857" y="1163665"/>
                  </a:lnTo>
                  <a:lnTo>
                    <a:pt x="216086" y="1160444"/>
                  </a:lnTo>
                  <a:lnTo>
                    <a:pt x="216944" y="1162277"/>
                  </a:lnTo>
                  <a:lnTo>
                    <a:pt x="221573" y="1162665"/>
                  </a:lnTo>
                  <a:lnTo>
                    <a:pt x="224487" y="1164831"/>
                  </a:lnTo>
                  <a:lnTo>
                    <a:pt x="225459" y="1159000"/>
                  </a:lnTo>
                  <a:lnTo>
                    <a:pt x="230488" y="1153836"/>
                  </a:lnTo>
                  <a:lnTo>
                    <a:pt x="234203" y="1157057"/>
                  </a:lnTo>
                  <a:lnTo>
                    <a:pt x="236260" y="1156835"/>
                  </a:lnTo>
                  <a:lnTo>
                    <a:pt x="236260" y="1153003"/>
                  </a:lnTo>
                  <a:lnTo>
                    <a:pt x="239289" y="1152059"/>
                  </a:lnTo>
                  <a:lnTo>
                    <a:pt x="245119" y="1152392"/>
                  </a:lnTo>
                  <a:lnTo>
                    <a:pt x="248091" y="1153892"/>
                  </a:lnTo>
                  <a:lnTo>
                    <a:pt x="252548" y="1151393"/>
                  </a:lnTo>
                  <a:lnTo>
                    <a:pt x="257692" y="1146840"/>
                  </a:lnTo>
                  <a:lnTo>
                    <a:pt x="258035" y="1149782"/>
                  </a:lnTo>
                  <a:lnTo>
                    <a:pt x="262150" y="1152670"/>
                  </a:lnTo>
                  <a:lnTo>
                    <a:pt x="262664" y="1158501"/>
                  </a:lnTo>
                  <a:lnTo>
                    <a:pt x="267179" y="1152726"/>
                  </a:lnTo>
                  <a:lnTo>
                    <a:pt x="267979" y="1154336"/>
                  </a:lnTo>
                  <a:lnTo>
                    <a:pt x="272780" y="1152670"/>
                  </a:lnTo>
                  <a:lnTo>
                    <a:pt x="275409" y="1148839"/>
                  </a:lnTo>
                  <a:lnTo>
                    <a:pt x="278952" y="1148006"/>
                  </a:lnTo>
                  <a:lnTo>
                    <a:pt x="281809" y="1143785"/>
                  </a:lnTo>
                  <a:lnTo>
                    <a:pt x="282152" y="1137733"/>
                  </a:lnTo>
                  <a:lnTo>
                    <a:pt x="283410" y="1134234"/>
                  </a:lnTo>
                  <a:lnTo>
                    <a:pt x="287524" y="1129792"/>
                  </a:lnTo>
                  <a:lnTo>
                    <a:pt x="288439" y="1127016"/>
                  </a:lnTo>
                  <a:lnTo>
                    <a:pt x="292725" y="1124739"/>
                  </a:lnTo>
                  <a:lnTo>
                    <a:pt x="292497" y="1120741"/>
                  </a:lnTo>
                  <a:lnTo>
                    <a:pt x="294554" y="1115466"/>
                  </a:lnTo>
                  <a:lnTo>
                    <a:pt x="291754" y="1110468"/>
                  </a:lnTo>
                  <a:lnTo>
                    <a:pt x="291754" y="1107636"/>
                  </a:lnTo>
                  <a:lnTo>
                    <a:pt x="296097" y="1105248"/>
                  </a:lnTo>
                  <a:lnTo>
                    <a:pt x="299640" y="1100417"/>
                  </a:lnTo>
                  <a:lnTo>
                    <a:pt x="300555" y="1088978"/>
                  </a:lnTo>
                  <a:lnTo>
                    <a:pt x="302441" y="1083814"/>
                  </a:lnTo>
                  <a:lnTo>
                    <a:pt x="307642" y="1081204"/>
                  </a:lnTo>
                  <a:lnTo>
                    <a:pt x="310956" y="1081093"/>
                  </a:lnTo>
                  <a:lnTo>
                    <a:pt x="313928" y="1074818"/>
                  </a:lnTo>
                  <a:lnTo>
                    <a:pt x="319014" y="1074652"/>
                  </a:lnTo>
                  <a:lnTo>
                    <a:pt x="324730" y="1069155"/>
                  </a:lnTo>
                  <a:lnTo>
                    <a:pt x="326673" y="1070876"/>
                  </a:lnTo>
                  <a:lnTo>
                    <a:pt x="333016" y="1070487"/>
                  </a:lnTo>
                  <a:lnTo>
                    <a:pt x="334559" y="1073486"/>
                  </a:lnTo>
                  <a:lnTo>
                    <a:pt x="340217" y="1077040"/>
                  </a:lnTo>
                  <a:lnTo>
                    <a:pt x="346504" y="1074763"/>
                  </a:lnTo>
                  <a:lnTo>
                    <a:pt x="352048" y="1077595"/>
                  </a:lnTo>
                  <a:lnTo>
                    <a:pt x="358220" y="1073153"/>
                  </a:lnTo>
                  <a:lnTo>
                    <a:pt x="363078" y="1073430"/>
                  </a:lnTo>
                  <a:lnTo>
                    <a:pt x="368507" y="1075374"/>
                  </a:lnTo>
                  <a:lnTo>
                    <a:pt x="368735" y="1078261"/>
                  </a:lnTo>
                  <a:lnTo>
                    <a:pt x="374679" y="1077373"/>
                  </a:lnTo>
                  <a:lnTo>
                    <a:pt x="379423" y="1079150"/>
                  </a:lnTo>
                  <a:lnTo>
                    <a:pt x="379937" y="1077539"/>
                  </a:lnTo>
                  <a:lnTo>
                    <a:pt x="385252" y="1076207"/>
                  </a:lnTo>
                  <a:lnTo>
                    <a:pt x="388052" y="1077206"/>
                  </a:lnTo>
                  <a:lnTo>
                    <a:pt x="392967" y="1074208"/>
                  </a:lnTo>
                  <a:lnTo>
                    <a:pt x="396968" y="1075374"/>
                  </a:lnTo>
                  <a:lnTo>
                    <a:pt x="398397" y="1072153"/>
                  </a:lnTo>
                  <a:lnTo>
                    <a:pt x="401483" y="1070876"/>
                  </a:lnTo>
                  <a:lnTo>
                    <a:pt x="399425" y="1066878"/>
                  </a:lnTo>
                  <a:lnTo>
                    <a:pt x="400111" y="1061658"/>
                  </a:lnTo>
                  <a:lnTo>
                    <a:pt x="402111" y="1059326"/>
                  </a:lnTo>
                  <a:lnTo>
                    <a:pt x="408512" y="1055383"/>
                  </a:lnTo>
                  <a:lnTo>
                    <a:pt x="414799" y="1056883"/>
                  </a:lnTo>
                  <a:lnTo>
                    <a:pt x="426115" y="1050552"/>
                  </a:lnTo>
                  <a:lnTo>
                    <a:pt x="429315" y="1050053"/>
                  </a:lnTo>
                  <a:lnTo>
                    <a:pt x="430001" y="1043778"/>
                  </a:lnTo>
                  <a:lnTo>
                    <a:pt x="432630" y="1036170"/>
                  </a:lnTo>
                  <a:lnTo>
                    <a:pt x="431201" y="1032783"/>
                  </a:lnTo>
                  <a:lnTo>
                    <a:pt x="432515" y="1030895"/>
                  </a:lnTo>
                  <a:lnTo>
                    <a:pt x="439145" y="1028951"/>
                  </a:lnTo>
                  <a:lnTo>
                    <a:pt x="447432" y="1030784"/>
                  </a:lnTo>
                  <a:lnTo>
                    <a:pt x="448689" y="1029174"/>
                  </a:lnTo>
                  <a:lnTo>
                    <a:pt x="453090" y="1029507"/>
                  </a:lnTo>
                  <a:lnTo>
                    <a:pt x="453661" y="1027841"/>
                  </a:lnTo>
                  <a:lnTo>
                    <a:pt x="459491" y="1027341"/>
                  </a:lnTo>
                  <a:lnTo>
                    <a:pt x="466234" y="1023787"/>
                  </a:lnTo>
                  <a:lnTo>
                    <a:pt x="471206" y="1018734"/>
                  </a:lnTo>
                  <a:lnTo>
                    <a:pt x="477664" y="1020511"/>
                  </a:lnTo>
                  <a:lnTo>
                    <a:pt x="480008" y="1016180"/>
                  </a:lnTo>
                  <a:lnTo>
                    <a:pt x="482922" y="1013737"/>
                  </a:lnTo>
                  <a:lnTo>
                    <a:pt x="481951" y="1011293"/>
                  </a:lnTo>
                  <a:lnTo>
                    <a:pt x="485894" y="1009572"/>
                  </a:lnTo>
                  <a:lnTo>
                    <a:pt x="493895" y="1009017"/>
                  </a:lnTo>
                  <a:lnTo>
                    <a:pt x="497724" y="1004852"/>
                  </a:lnTo>
                  <a:lnTo>
                    <a:pt x="500068" y="1004352"/>
                  </a:lnTo>
                  <a:lnTo>
                    <a:pt x="506183" y="997689"/>
                  </a:lnTo>
                  <a:lnTo>
                    <a:pt x="509555" y="996078"/>
                  </a:lnTo>
                  <a:lnTo>
                    <a:pt x="512126" y="996967"/>
                  </a:lnTo>
                  <a:lnTo>
                    <a:pt x="514127" y="993968"/>
                  </a:lnTo>
                  <a:lnTo>
                    <a:pt x="520242" y="991969"/>
                  </a:lnTo>
                  <a:lnTo>
                    <a:pt x="522928" y="988804"/>
                  </a:lnTo>
                  <a:lnTo>
                    <a:pt x="530243" y="988471"/>
                  </a:lnTo>
                  <a:lnTo>
                    <a:pt x="535329" y="983307"/>
                  </a:lnTo>
                  <a:lnTo>
                    <a:pt x="535787" y="981585"/>
                  </a:lnTo>
                  <a:lnTo>
                    <a:pt x="540359" y="978031"/>
                  </a:lnTo>
                  <a:lnTo>
                    <a:pt x="543159" y="979753"/>
                  </a:lnTo>
                  <a:lnTo>
                    <a:pt x="548645" y="974644"/>
                  </a:lnTo>
                  <a:lnTo>
                    <a:pt x="552532" y="973256"/>
                  </a:lnTo>
                  <a:lnTo>
                    <a:pt x="556589" y="974811"/>
                  </a:lnTo>
                  <a:lnTo>
                    <a:pt x="561219" y="974977"/>
                  </a:lnTo>
                  <a:lnTo>
                    <a:pt x="567334" y="972201"/>
                  </a:lnTo>
                  <a:lnTo>
                    <a:pt x="569563" y="968647"/>
                  </a:lnTo>
                  <a:lnTo>
                    <a:pt x="577335" y="967148"/>
                  </a:lnTo>
                  <a:lnTo>
                    <a:pt x="582136" y="967703"/>
                  </a:lnTo>
                  <a:lnTo>
                    <a:pt x="586422" y="958874"/>
                  </a:lnTo>
                  <a:lnTo>
                    <a:pt x="589394" y="956264"/>
                  </a:lnTo>
                  <a:lnTo>
                    <a:pt x="589222" y="952377"/>
                  </a:lnTo>
                  <a:lnTo>
                    <a:pt x="595795" y="948990"/>
                  </a:lnTo>
                  <a:lnTo>
                    <a:pt x="611225" y="948379"/>
                  </a:lnTo>
                  <a:lnTo>
                    <a:pt x="616083" y="949934"/>
                  </a:lnTo>
                  <a:lnTo>
                    <a:pt x="620827" y="944103"/>
                  </a:lnTo>
                  <a:lnTo>
                    <a:pt x="618484" y="942215"/>
                  </a:lnTo>
                  <a:lnTo>
                    <a:pt x="615855" y="935385"/>
                  </a:lnTo>
                  <a:lnTo>
                    <a:pt x="618083" y="935219"/>
                  </a:lnTo>
                  <a:lnTo>
                    <a:pt x="618541" y="929222"/>
                  </a:lnTo>
                  <a:lnTo>
                    <a:pt x="624541" y="928000"/>
                  </a:lnTo>
                  <a:lnTo>
                    <a:pt x="629456" y="925112"/>
                  </a:lnTo>
                  <a:lnTo>
                    <a:pt x="630028" y="921781"/>
                  </a:lnTo>
                  <a:lnTo>
                    <a:pt x="628142" y="919004"/>
                  </a:lnTo>
                  <a:lnTo>
                    <a:pt x="629228" y="914173"/>
                  </a:lnTo>
                  <a:lnTo>
                    <a:pt x="624141" y="909398"/>
                  </a:lnTo>
                  <a:lnTo>
                    <a:pt x="625113" y="905455"/>
                  </a:lnTo>
                  <a:lnTo>
                    <a:pt x="622027" y="900235"/>
                  </a:lnTo>
                  <a:lnTo>
                    <a:pt x="623856" y="893405"/>
                  </a:lnTo>
                  <a:lnTo>
                    <a:pt x="627513" y="891351"/>
                  </a:lnTo>
                  <a:lnTo>
                    <a:pt x="623456" y="887408"/>
                  </a:lnTo>
                  <a:lnTo>
                    <a:pt x="619684" y="880189"/>
                  </a:lnTo>
                  <a:lnTo>
                    <a:pt x="618083" y="875247"/>
                  </a:lnTo>
                  <a:lnTo>
                    <a:pt x="619569" y="870139"/>
                  </a:lnTo>
                  <a:lnTo>
                    <a:pt x="624084" y="867307"/>
                  </a:lnTo>
                  <a:lnTo>
                    <a:pt x="623856" y="864752"/>
                  </a:lnTo>
                  <a:lnTo>
                    <a:pt x="626942" y="854924"/>
                  </a:lnTo>
                  <a:lnTo>
                    <a:pt x="627228" y="850148"/>
                  </a:lnTo>
                  <a:lnTo>
                    <a:pt x="628885" y="848927"/>
                  </a:lnTo>
                  <a:lnTo>
                    <a:pt x="634257" y="849760"/>
                  </a:lnTo>
                  <a:lnTo>
                    <a:pt x="640658" y="849371"/>
                  </a:lnTo>
                  <a:lnTo>
                    <a:pt x="644716" y="845928"/>
                  </a:lnTo>
                  <a:lnTo>
                    <a:pt x="649631" y="843374"/>
                  </a:lnTo>
                  <a:lnTo>
                    <a:pt x="658832" y="841819"/>
                  </a:lnTo>
                  <a:lnTo>
                    <a:pt x="657746" y="838154"/>
                  </a:lnTo>
                  <a:lnTo>
                    <a:pt x="648087" y="834933"/>
                  </a:lnTo>
                  <a:lnTo>
                    <a:pt x="639801" y="828825"/>
                  </a:lnTo>
                  <a:lnTo>
                    <a:pt x="638029" y="824439"/>
                  </a:lnTo>
                  <a:lnTo>
                    <a:pt x="641572" y="821218"/>
                  </a:lnTo>
                  <a:lnTo>
                    <a:pt x="647687" y="819607"/>
                  </a:lnTo>
                  <a:lnTo>
                    <a:pt x="654488" y="815165"/>
                  </a:lnTo>
                  <a:lnTo>
                    <a:pt x="657917" y="811500"/>
                  </a:lnTo>
                  <a:lnTo>
                    <a:pt x="663289" y="809723"/>
                  </a:lnTo>
                  <a:lnTo>
                    <a:pt x="668490" y="810167"/>
                  </a:lnTo>
                  <a:lnTo>
                    <a:pt x="670833" y="811778"/>
                  </a:lnTo>
                  <a:lnTo>
                    <a:pt x="672719" y="809612"/>
                  </a:lnTo>
                  <a:lnTo>
                    <a:pt x="676606" y="811000"/>
                  </a:lnTo>
                  <a:lnTo>
                    <a:pt x="677520" y="805781"/>
                  </a:lnTo>
                  <a:lnTo>
                    <a:pt x="676148" y="802782"/>
                  </a:lnTo>
                  <a:lnTo>
                    <a:pt x="676091" y="797618"/>
                  </a:lnTo>
                  <a:lnTo>
                    <a:pt x="674263" y="794675"/>
                  </a:lnTo>
                  <a:lnTo>
                    <a:pt x="675005" y="789233"/>
                  </a:lnTo>
                  <a:lnTo>
                    <a:pt x="667176" y="787678"/>
                  </a:lnTo>
                  <a:lnTo>
                    <a:pt x="666547" y="785957"/>
                  </a:lnTo>
                  <a:lnTo>
                    <a:pt x="671176" y="778849"/>
                  </a:lnTo>
                  <a:lnTo>
                    <a:pt x="672148" y="772519"/>
                  </a:lnTo>
                  <a:lnTo>
                    <a:pt x="673519" y="771575"/>
                  </a:lnTo>
                  <a:lnTo>
                    <a:pt x="672948" y="765467"/>
                  </a:lnTo>
                  <a:lnTo>
                    <a:pt x="651345" y="724153"/>
                  </a:lnTo>
                  <a:lnTo>
                    <a:pt x="650316" y="712548"/>
                  </a:lnTo>
                  <a:lnTo>
                    <a:pt x="647002" y="708494"/>
                  </a:lnTo>
                  <a:lnTo>
                    <a:pt x="647916" y="706217"/>
                  </a:lnTo>
                  <a:lnTo>
                    <a:pt x="645344" y="702941"/>
                  </a:lnTo>
                  <a:lnTo>
                    <a:pt x="645459" y="694445"/>
                  </a:lnTo>
                  <a:lnTo>
                    <a:pt x="644601" y="690447"/>
                  </a:lnTo>
                  <a:lnTo>
                    <a:pt x="639458" y="684117"/>
                  </a:lnTo>
                  <a:lnTo>
                    <a:pt x="640658" y="681174"/>
                  </a:lnTo>
                  <a:lnTo>
                    <a:pt x="640086" y="674843"/>
                  </a:lnTo>
                  <a:lnTo>
                    <a:pt x="641229" y="666292"/>
                  </a:lnTo>
                  <a:lnTo>
                    <a:pt x="639915" y="660961"/>
                  </a:lnTo>
                  <a:lnTo>
                    <a:pt x="638429" y="648578"/>
                  </a:lnTo>
                  <a:lnTo>
                    <a:pt x="635400" y="637750"/>
                  </a:lnTo>
                  <a:lnTo>
                    <a:pt x="641115" y="622035"/>
                  </a:lnTo>
                  <a:lnTo>
                    <a:pt x="640029" y="618981"/>
                  </a:lnTo>
                  <a:lnTo>
                    <a:pt x="631971" y="609042"/>
                  </a:lnTo>
                  <a:lnTo>
                    <a:pt x="625056" y="606710"/>
                  </a:lnTo>
                  <a:lnTo>
                    <a:pt x="621513" y="602267"/>
                  </a:lnTo>
                  <a:lnTo>
                    <a:pt x="619455" y="597047"/>
                  </a:lnTo>
                  <a:lnTo>
                    <a:pt x="620312" y="593271"/>
                  </a:lnTo>
                  <a:lnTo>
                    <a:pt x="618655" y="590773"/>
                  </a:lnTo>
                  <a:lnTo>
                    <a:pt x="613626" y="594604"/>
                  </a:lnTo>
                  <a:lnTo>
                    <a:pt x="611054" y="594382"/>
                  </a:lnTo>
                  <a:lnTo>
                    <a:pt x="602824" y="597436"/>
                  </a:lnTo>
                  <a:lnTo>
                    <a:pt x="602138" y="592661"/>
                  </a:lnTo>
                  <a:lnTo>
                    <a:pt x="598595" y="590162"/>
                  </a:lnTo>
                  <a:lnTo>
                    <a:pt x="600024" y="586441"/>
                  </a:lnTo>
                  <a:lnTo>
                    <a:pt x="592480" y="582332"/>
                  </a:lnTo>
                  <a:lnTo>
                    <a:pt x="597738" y="578556"/>
                  </a:lnTo>
                  <a:lnTo>
                    <a:pt x="598424" y="575946"/>
                  </a:lnTo>
                  <a:lnTo>
                    <a:pt x="601167" y="575113"/>
                  </a:lnTo>
                  <a:lnTo>
                    <a:pt x="608139" y="568950"/>
                  </a:lnTo>
                  <a:lnTo>
                    <a:pt x="608539" y="567006"/>
                  </a:lnTo>
                  <a:lnTo>
                    <a:pt x="613283" y="563508"/>
                  </a:lnTo>
                  <a:lnTo>
                    <a:pt x="615512" y="565007"/>
                  </a:lnTo>
                  <a:lnTo>
                    <a:pt x="616312" y="562675"/>
                  </a:lnTo>
                  <a:lnTo>
                    <a:pt x="621055" y="566395"/>
                  </a:lnTo>
                  <a:lnTo>
                    <a:pt x="625513" y="566284"/>
                  </a:lnTo>
                  <a:lnTo>
                    <a:pt x="629971" y="561787"/>
                  </a:lnTo>
                  <a:lnTo>
                    <a:pt x="633343" y="561231"/>
                  </a:lnTo>
                  <a:lnTo>
                    <a:pt x="636143" y="565063"/>
                  </a:lnTo>
                  <a:lnTo>
                    <a:pt x="640429" y="563952"/>
                  </a:lnTo>
                  <a:lnTo>
                    <a:pt x="644087" y="560232"/>
                  </a:lnTo>
                  <a:lnTo>
                    <a:pt x="644258" y="557566"/>
                  </a:lnTo>
                  <a:lnTo>
                    <a:pt x="648716" y="553735"/>
                  </a:lnTo>
                  <a:lnTo>
                    <a:pt x="651059" y="556122"/>
                  </a:lnTo>
                  <a:lnTo>
                    <a:pt x="658489" y="556511"/>
                  </a:lnTo>
                  <a:lnTo>
                    <a:pt x="666547" y="553457"/>
                  </a:lnTo>
                  <a:lnTo>
                    <a:pt x="670776" y="549903"/>
                  </a:lnTo>
                  <a:lnTo>
                    <a:pt x="678663" y="550348"/>
                  </a:lnTo>
                  <a:lnTo>
                    <a:pt x="682892" y="553735"/>
                  </a:lnTo>
                  <a:lnTo>
                    <a:pt x="686207" y="553679"/>
                  </a:lnTo>
                  <a:lnTo>
                    <a:pt x="689693" y="549348"/>
                  </a:lnTo>
                  <a:lnTo>
                    <a:pt x="692551" y="548293"/>
                  </a:lnTo>
                  <a:lnTo>
                    <a:pt x="697980" y="549015"/>
                  </a:lnTo>
                  <a:lnTo>
                    <a:pt x="703181" y="546405"/>
                  </a:lnTo>
                  <a:lnTo>
                    <a:pt x="706038" y="541741"/>
                  </a:lnTo>
                  <a:lnTo>
                    <a:pt x="711467" y="542684"/>
                  </a:lnTo>
                  <a:lnTo>
                    <a:pt x="711925" y="540463"/>
                  </a:lnTo>
                  <a:lnTo>
                    <a:pt x="717640" y="537909"/>
                  </a:lnTo>
                  <a:lnTo>
                    <a:pt x="722097" y="539020"/>
                  </a:lnTo>
                  <a:lnTo>
                    <a:pt x="726098" y="536132"/>
                  </a:lnTo>
                  <a:lnTo>
                    <a:pt x="731127" y="536521"/>
                  </a:lnTo>
                  <a:lnTo>
                    <a:pt x="732670" y="534189"/>
                  </a:lnTo>
                  <a:lnTo>
                    <a:pt x="736271" y="533245"/>
                  </a:lnTo>
                  <a:lnTo>
                    <a:pt x="738614" y="535688"/>
                  </a:lnTo>
                  <a:lnTo>
                    <a:pt x="744729" y="532800"/>
                  </a:lnTo>
                  <a:lnTo>
                    <a:pt x="745472" y="530413"/>
                  </a:lnTo>
                  <a:lnTo>
                    <a:pt x="749073" y="529913"/>
                  </a:lnTo>
                  <a:lnTo>
                    <a:pt x="749758" y="526137"/>
                  </a:lnTo>
                  <a:lnTo>
                    <a:pt x="755531" y="523138"/>
                  </a:lnTo>
                  <a:lnTo>
                    <a:pt x="758502" y="523749"/>
                  </a:lnTo>
                  <a:lnTo>
                    <a:pt x="768789" y="519918"/>
                  </a:lnTo>
                  <a:lnTo>
                    <a:pt x="772904" y="528358"/>
                  </a:lnTo>
                  <a:lnTo>
                    <a:pt x="777305" y="533023"/>
                  </a:lnTo>
                  <a:lnTo>
                    <a:pt x="781134" y="539742"/>
                  </a:lnTo>
                  <a:lnTo>
                    <a:pt x="787821" y="539131"/>
                  </a:lnTo>
                  <a:lnTo>
                    <a:pt x="793364" y="536799"/>
                  </a:lnTo>
                  <a:lnTo>
                    <a:pt x="797365" y="537576"/>
                  </a:lnTo>
                  <a:lnTo>
                    <a:pt x="796908" y="541185"/>
                  </a:lnTo>
                  <a:lnTo>
                    <a:pt x="798622" y="542629"/>
                  </a:lnTo>
                  <a:lnTo>
                    <a:pt x="807652" y="539297"/>
                  </a:lnTo>
                  <a:lnTo>
                    <a:pt x="815767" y="537854"/>
                  </a:lnTo>
                  <a:lnTo>
                    <a:pt x="820454" y="541629"/>
                  </a:lnTo>
                  <a:lnTo>
                    <a:pt x="833655" y="546627"/>
                  </a:lnTo>
                  <a:lnTo>
                    <a:pt x="840685" y="543517"/>
                  </a:lnTo>
                  <a:lnTo>
                    <a:pt x="842971" y="540963"/>
                  </a:lnTo>
                  <a:lnTo>
                    <a:pt x="844228" y="524860"/>
                  </a:lnTo>
                  <a:lnTo>
                    <a:pt x="839199" y="514309"/>
                  </a:lnTo>
                  <a:lnTo>
                    <a:pt x="830055" y="509645"/>
                  </a:lnTo>
                  <a:lnTo>
                    <a:pt x="814624" y="499372"/>
                  </a:lnTo>
                  <a:lnTo>
                    <a:pt x="813195" y="488599"/>
                  </a:lnTo>
                  <a:lnTo>
                    <a:pt x="815253" y="483935"/>
                  </a:lnTo>
                  <a:lnTo>
                    <a:pt x="815367" y="475828"/>
                  </a:lnTo>
                  <a:lnTo>
                    <a:pt x="820054" y="468331"/>
                  </a:lnTo>
                  <a:lnTo>
                    <a:pt x="820911" y="461668"/>
                  </a:lnTo>
                  <a:lnTo>
                    <a:pt x="819653" y="453727"/>
                  </a:lnTo>
                  <a:lnTo>
                    <a:pt x="820282" y="446675"/>
                  </a:lnTo>
                  <a:lnTo>
                    <a:pt x="825711" y="441733"/>
                  </a:lnTo>
                  <a:lnTo>
                    <a:pt x="831312" y="440733"/>
                  </a:lnTo>
                  <a:lnTo>
                    <a:pt x="836570" y="417467"/>
                  </a:lnTo>
                  <a:lnTo>
                    <a:pt x="844971" y="398531"/>
                  </a:lnTo>
                  <a:lnTo>
                    <a:pt x="855887" y="371655"/>
                  </a:lnTo>
                  <a:lnTo>
                    <a:pt x="860288" y="357440"/>
                  </a:lnTo>
                  <a:lnTo>
                    <a:pt x="861659" y="346945"/>
                  </a:lnTo>
                  <a:lnTo>
                    <a:pt x="865431" y="334118"/>
                  </a:lnTo>
                  <a:lnTo>
                    <a:pt x="869946" y="330786"/>
                  </a:lnTo>
                  <a:lnTo>
                    <a:pt x="869775" y="327177"/>
                  </a:lnTo>
                  <a:lnTo>
                    <a:pt x="874175" y="312461"/>
                  </a:lnTo>
                  <a:lnTo>
                    <a:pt x="875490" y="301300"/>
                  </a:lnTo>
                  <a:lnTo>
                    <a:pt x="880633" y="294359"/>
                  </a:lnTo>
                  <a:lnTo>
                    <a:pt x="884177" y="280310"/>
                  </a:lnTo>
                  <a:lnTo>
                    <a:pt x="883776" y="273869"/>
                  </a:lnTo>
                  <a:lnTo>
                    <a:pt x="891320" y="272980"/>
                  </a:lnTo>
                  <a:lnTo>
                    <a:pt x="895607" y="271037"/>
                  </a:lnTo>
                  <a:lnTo>
                    <a:pt x="897435" y="273480"/>
                  </a:lnTo>
                  <a:lnTo>
                    <a:pt x="900464" y="274091"/>
                  </a:lnTo>
                  <a:lnTo>
                    <a:pt x="901836" y="277756"/>
                  </a:lnTo>
                  <a:lnTo>
                    <a:pt x="905151" y="279644"/>
                  </a:lnTo>
                  <a:lnTo>
                    <a:pt x="909666" y="278755"/>
                  </a:lnTo>
                  <a:lnTo>
                    <a:pt x="911380" y="280366"/>
                  </a:lnTo>
                  <a:lnTo>
                    <a:pt x="915609" y="278922"/>
                  </a:lnTo>
                  <a:lnTo>
                    <a:pt x="920124" y="287029"/>
                  </a:lnTo>
                  <a:lnTo>
                    <a:pt x="924239" y="285252"/>
                  </a:lnTo>
                  <a:lnTo>
                    <a:pt x="931211" y="291805"/>
                  </a:lnTo>
                  <a:lnTo>
                    <a:pt x="933840" y="292249"/>
                  </a:lnTo>
                  <a:lnTo>
                    <a:pt x="934698" y="295192"/>
                  </a:lnTo>
                  <a:lnTo>
                    <a:pt x="946242" y="298857"/>
                  </a:lnTo>
                  <a:lnTo>
                    <a:pt x="946128" y="301134"/>
                  </a:lnTo>
                  <a:lnTo>
                    <a:pt x="952357" y="299579"/>
                  </a:lnTo>
                  <a:lnTo>
                    <a:pt x="963444" y="305687"/>
                  </a:lnTo>
                  <a:lnTo>
                    <a:pt x="967788" y="307297"/>
                  </a:lnTo>
                  <a:lnTo>
                    <a:pt x="969559" y="304965"/>
                  </a:lnTo>
                  <a:lnTo>
                    <a:pt x="974303" y="304521"/>
                  </a:lnTo>
                  <a:lnTo>
                    <a:pt x="977618" y="306853"/>
                  </a:lnTo>
                  <a:lnTo>
                    <a:pt x="982075" y="307964"/>
                  </a:lnTo>
                  <a:lnTo>
                    <a:pt x="987962" y="306298"/>
                  </a:lnTo>
                  <a:lnTo>
                    <a:pt x="992134" y="302744"/>
                  </a:lnTo>
                  <a:lnTo>
                    <a:pt x="1000878" y="303966"/>
                  </a:lnTo>
                  <a:lnTo>
                    <a:pt x="1005279" y="302522"/>
                  </a:lnTo>
                  <a:lnTo>
                    <a:pt x="1008479" y="304132"/>
                  </a:lnTo>
                  <a:lnTo>
                    <a:pt x="1013508" y="302022"/>
                  </a:lnTo>
                  <a:lnTo>
                    <a:pt x="1021052" y="306909"/>
                  </a:lnTo>
                  <a:lnTo>
                    <a:pt x="1026310" y="304354"/>
                  </a:lnTo>
                  <a:lnTo>
                    <a:pt x="1036083" y="303910"/>
                  </a:lnTo>
                  <a:lnTo>
                    <a:pt x="1038940" y="302078"/>
                  </a:lnTo>
                  <a:lnTo>
                    <a:pt x="1043455" y="301911"/>
                  </a:lnTo>
                  <a:lnTo>
                    <a:pt x="1046541" y="305964"/>
                  </a:lnTo>
                  <a:lnTo>
                    <a:pt x="1052828" y="309074"/>
                  </a:lnTo>
                  <a:lnTo>
                    <a:pt x="1054485" y="313072"/>
                  </a:lnTo>
                  <a:lnTo>
                    <a:pt x="1060715" y="321735"/>
                  </a:lnTo>
                  <a:lnTo>
                    <a:pt x="1062658" y="322124"/>
                  </a:lnTo>
                  <a:lnTo>
                    <a:pt x="1064944" y="319125"/>
                  </a:lnTo>
                  <a:lnTo>
                    <a:pt x="1065630" y="314349"/>
                  </a:lnTo>
                  <a:lnTo>
                    <a:pt x="1074431" y="311406"/>
                  </a:lnTo>
                  <a:lnTo>
                    <a:pt x="1076374" y="307464"/>
                  </a:lnTo>
                  <a:lnTo>
                    <a:pt x="1083118" y="303521"/>
                  </a:lnTo>
                  <a:lnTo>
                    <a:pt x="1086661" y="297635"/>
                  </a:lnTo>
                  <a:lnTo>
                    <a:pt x="1092490" y="293859"/>
                  </a:lnTo>
                  <a:lnTo>
                    <a:pt x="1097062" y="297136"/>
                  </a:lnTo>
                  <a:lnTo>
                    <a:pt x="1099806" y="295803"/>
                  </a:lnTo>
                  <a:lnTo>
                    <a:pt x="1107750" y="294637"/>
                  </a:lnTo>
                  <a:lnTo>
                    <a:pt x="1117465" y="295359"/>
                  </a:lnTo>
                  <a:lnTo>
                    <a:pt x="1117579" y="290083"/>
                  </a:lnTo>
                  <a:lnTo>
                    <a:pt x="1120894" y="283809"/>
                  </a:lnTo>
                  <a:lnTo>
                    <a:pt x="1126381" y="278145"/>
                  </a:lnTo>
                  <a:lnTo>
                    <a:pt x="1130153" y="272869"/>
                  </a:lnTo>
                  <a:lnTo>
                    <a:pt x="1130153" y="269149"/>
                  </a:lnTo>
                  <a:lnTo>
                    <a:pt x="1131867" y="263874"/>
                  </a:lnTo>
                  <a:lnTo>
                    <a:pt x="1129524" y="259320"/>
                  </a:lnTo>
                  <a:lnTo>
                    <a:pt x="1131924" y="250769"/>
                  </a:lnTo>
                  <a:lnTo>
                    <a:pt x="1130381" y="244661"/>
                  </a:lnTo>
                  <a:lnTo>
                    <a:pt x="1123866" y="235165"/>
                  </a:lnTo>
                  <a:lnTo>
                    <a:pt x="1124152" y="227946"/>
                  </a:lnTo>
                  <a:lnTo>
                    <a:pt x="1117579" y="164754"/>
                  </a:lnTo>
                  <a:lnTo>
                    <a:pt x="1116151" y="159479"/>
                  </a:lnTo>
                  <a:lnTo>
                    <a:pt x="1118037" y="154593"/>
                  </a:lnTo>
                  <a:lnTo>
                    <a:pt x="1117980" y="148151"/>
                  </a:lnTo>
                  <a:lnTo>
                    <a:pt x="1120323" y="143876"/>
                  </a:lnTo>
                  <a:lnTo>
                    <a:pt x="1121294" y="139267"/>
                  </a:lnTo>
                  <a:lnTo>
                    <a:pt x="1124552" y="137712"/>
                  </a:lnTo>
                  <a:lnTo>
                    <a:pt x="1125638" y="133547"/>
                  </a:lnTo>
                  <a:lnTo>
                    <a:pt x="1129753" y="128883"/>
                  </a:lnTo>
                  <a:lnTo>
                    <a:pt x="1131353" y="123830"/>
                  </a:lnTo>
                  <a:lnTo>
                    <a:pt x="1131353" y="119276"/>
                  </a:lnTo>
                  <a:lnTo>
                    <a:pt x="1137182" y="109781"/>
                  </a:lnTo>
                  <a:lnTo>
                    <a:pt x="1140268" y="107560"/>
                  </a:lnTo>
                  <a:lnTo>
                    <a:pt x="1151870" y="104894"/>
                  </a:lnTo>
                  <a:lnTo>
                    <a:pt x="1164614" y="104450"/>
                  </a:lnTo>
                  <a:lnTo>
                    <a:pt x="1180559" y="105672"/>
                  </a:lnTo>
                  <a:lnTo>
                    <a:pt x="1184674" y="102895"/>
                  </a:lnTo>
                  <a:lnTo>
                    <a:pt x="1187932" y="97342"/>
                  </a:lnTo>
                  <a:lnTo>
                    <a:pt x="1194961" y="97120"/>
                  </a:lnTo>
                  <a:lnTo>
                    <a:pt x="1198219" y="98786"/>
                  </a:lnTo>
                  <a:lnTo>
                    <a:pt x="1213421" y="90790"/>
                  </a:lnTo>
                  <a:lnTo>
                    <a:pt x="1214793" y="85459"/>
                  </a:lnTo>
                  <a:lnTo>
                    <a:pt x="1218565" y="80517"/>
                  </a:lnTo>
                  <a:lnTo>
                    <a:pt x="1219079" y="78129"/>
                  </a:lnTo>
                  <a:lnTo>
                    <a:pt x="1223937" y="76075"/>
                  </a:lnTo>
                  <a:lnTo>
                    <a:pt x="1224794" y="72910"/>
                  </a:lnTo>
                  <a:lnTo>
                    <a:pt x="1231195" y="65746"/>
                  </a:lnTo>
                  <a:lnTo>
                    <a:pt x="1232052" y="63747"/>
                  </a:lnTo>
                  <a:lnTo>
                    <a:pt x="1229595" y="56251"/>
                  </a:lnTo>
                  <a:lnTo>
                    <a:pt x="1231080" y="52641"/>
                  </a:lnTo>
                  <a:lnTo>
                    <a:pt x="1235595" y="49698"/>
                  </a:lnTo>
                  <a:lnTo>
                    <a:pt x="1235824" y="46978"/>
                  </a:lnTo>
                  <a:lnTo>
                    <a:pt x="1232166" y="41813"/>
                  </a:lnTo>
                  <a:lnTo>
                    <a:pt x="1229937" y="40703"/>
                  </a:lnTo>
                  <a:lnTo>
                    <a:pt x="1227366" y="31540"/>
                  </a:lnTo>
                  <a:lnTo>
                    <a:pt x="1227537" y="26598"/>
                  </a:lnTo>
                  <a:lnTo>
                    <a:pt x="1231252" y="21934"/>
                  </a:lnTo>
                  <a:lnTo>
                    <a:pt x="1237196" y="18602"/>
                  </a:lnTo>
                  <a:lnTo>
                    <a:pt x="1238453" y="16437"/>
                  </a:lnTo>
                  <a:lnTo>
                    <a:pt x="1238853" y="10384"/>
                  </a:lnTo>
                  <a:lnTo>
                    <a:pt x="1241996" y="7163"/>
                  </a:lnTo>
                  <a:lnTo>
                    <a:pt x="1248111" y="7274"/>
                  </a:lnTo>
                  <a:lnTo>
                    <a:pt x="1252398" y="5664"/>
                  </a:lnTo>
                  <a:lnTo>
                    <a:pt x="1260570" y="6941"/>
                  </a:lnTo>
                  <a:lnTo>
                    <a:pt x="1262856" y="3832"/>
                  </a:lnTo>
                  <a:lnTo>
                    <a:pt x="1272057" y="5942"/>
                  </a:lnTo>
                  <a:lnTo>
                    <a:pt x="1274572" y="9662"/>
                  </a:lnTo>
                  <a:lnTo>
                    <a:pt x="1280687" y="9940"/>
                  </a:lnTo>
                  <a:lnTo>
                    <a:pt x="1288460" y="11994"/>
                  </a:lnTo>
                  <a:lnTo>
                    <a:pt x="1292918" y="15215"/>
                  </a:lnTo>
                  <a:lnTo>
                    <a:pt x="1299890" y="11439"/>
                  </a:lnTo>
                  <a:lnTo>
                    <a:pt x="1298404" y="7163"/>
                  </a:lnTo>
                  <a:lnTo>
                    <a:pt x="1300404" y="5220"/>
                  </a:lnTo>
                  <a:lnTo>
                    <a:pt x="1304633" y="5664"/>
                  </a:lnTo>
                  <a:lnTo>
                    <a:pt x="1308291" y="4276"/>
                  </a:lnTo>
                  <a:lnTo>
                    <a:pt x="1315149" y="3832"/>
                  </a:lnTo>
                  <a:lnTo>
                    <a:pt x="1317378" y="944"/>
                  </a:lnTo>
                  <a:lnTo>
                    <a:pt x="1323150" y="1388"/>
                  </a:lnTo>
                  <a:lnTo>
                    <a:pt x="1326008" y="0"/>
                  </a:lnTo>
                  <a:lnTo>
                    <a:pt x="1328579" y="1222"/>
                  </a:lnTo>
                  <a:lnTo>
                    <a:pt x="1328522" y="4831"/>
                  </a:lnTo>
                  <a:lnTo>
                    <a:pt x="1330865" y="5164"/>
                  </a:lnTo>
                  <a:lnTo>
                    <a:pt x="1332866" y="10439"/>
                  </a:lnTo>
                  <a:lnTo>
                    <a:pt x="1330751" y="13105"/>
                  </a:lnTo>
                  <a:lnTo>
                    <a:pt x="1332008" y="15437"/>
                  </a:lnTo>
                  <a:lnTo>
                    <a:pt x="1329894" y="18158"/>
                  </a:lnTo>
                  <a:lnTo>
                    <a:pt x="1334352" y="22489"/>
                  </a:lnTo>
                  <a:lnTo>
                    <a:pt x="1334409" y="26709"/>
                  </a:lnTo>
                  <a:lnTo>
                    <a:pt x="1336981" y="28708"/>
                  </a:lnTo>
                  <a:lnTo>
                    <a:pt x="1333266" y="30985"/>
                  </a:lnTo>
                  <a:lnTo>
                    <a:pt x="1333723" y="33040"/>
                  </a:lnTo>
                  <a:lnTo>
                    <a:pt x="1327951" y="33595"/>
                  </a:lnTo>
                  <a:lnTo>
                    <a:pt x="1326065" y="36094"/>
                  </a:lnTo>
                  <a:lnTo>
                    <a:pt x="1322921" y="36316"/>
                  </a:lnTo>
                  <a:lnTo>
                    <a:pt x="1321264" y="42646"/>
                  </a:lnTo>
                  <a:lnTo>
                    <a:pt x="1324865" y="43923"/>
                  </a:lnTo>
                  <a:lnTo>
                    <a:pt x="1325893" y="47144"/>
                  </a:lnTo>
                  <a:lnTo>
                    <a:pt x="1329322" y="50476"/>
                  </a:lnTo>
                  <a:lnTo>
                    <a:pt x="1326922" y="50587"/>
                  </a:lnTo>
                  <a:lnTo>
                    <a:pt x="1329094" y="53974"/>
                  </a:lnTo>
                  <a:lnTo>
                    <a:pt x="1333323" y="54141"/>
                  </a:lnTo>
                  <a:lnTo>
                    <a:pt x="1339495" y="60027"/>
                  </a:lnTo>
                  <a:lnTo>
                    <a:pt x="1341610" y="57806"/>
                  </a:lnTo>
                  <a:lnTo>
                    <a:pt x="1347896" y="61082"/>
                  </a:lnTo>
                  <a:lnTo>
                    <a:pt x="1351154" y="66357"/>
                  </a:lnTo>
                  <a:lnTo>
                    <a:pt x="1353611" y="65358"/>
                  </a:lnTo>
                  <a:lnTo>
                    <a:pt x="1353497" y="68856"/>
                  </a:lnTo>
                  <a:lnTo>
                    <a:pt x="1347668" y="74742"/>
                  </a:lnTo>
                  <a:lnTo>
                    <a:pt x="1346182" y="79573"/>
                  </a:lnTo>
                  <a:lnTo>
                    <a:pt x="1341610" y="82294"/>
                  </a:lnTo>
                  <a:lnTo>
                    <a:pt x="1342696" y="85570"/>
                  </a:lnTo>
                  <a:lnTo>
                    <a:pt x="1349039" y="89457"/>
                  </a:lnTo>
                  <a:lnTo>
                    <a:pt x="1355269" y="89790"/>
                  </a:lnTo>
                  <a:lnTo>
                    <a:pt x="1357269" y="93178"/>
                  </a:lnTo>
                  <a:lnTo>
                    <a:pt x="1359269" y="92511"/>
                  </a:lnTo>
                  <a:lnTo>
                    <a:pt x="1363441" y="97065"/>
                  </a:lnTo>
                  <a:lnTo>
                    <a:pt x="1366470" y="96454"/>
                  </a:lnTo>
                  <a:lnTo>
                    <a:pt x="1374700" y="99230"/>
                  </a:lnTo>
                  <a:lnTo>
                    <a:pt x="1378872" y="101729"/>
                  </a:lnTo>
                  <a:lnTo>
                    <a:pt x="1378643" y="105560"/>
                  </a:lnTo>
                  <a:lnTo>
                    <a:pt x="1385844" y="111113"/>
                  </a:lnTo>
                  <a:lnTo>
                    <a:pt x="1388073" y="111280"/>
                  </a:lnTo>
                  <a:lnTo>
                    <a:pt x="1391902" y="108393"/>
                  </a:lnTo>
                  <a:lnTo>
                    <a:pt x="1393731" y="109725"/>
                  </a:lnTo>
                  <a:lnTo>
                    <a:pt x="1394874" y="114556"/>
                  </a:lnTo>
                  <a:lnTo>
                    <a:pt x="1398360" y="114445"/>
                  </a:lnTo>
                  <a:lnTo>
                    <a:pt x="1398417" y="116944"/>
                  </a:lnTo>
                  <a:lnTo>
                    <a:pt x="1401389" y="118888"/>
                  </a:lnTo>
                  <a:lnTo>
                    <a:pt x="1398532" y="127272"/>
                  </a:lnTo>
                  <a:lnTo>
                    <a:pt x="1400361" y="129771"/>
                  </a:lnTo>
                  <a:lnTo>
                    <a:pt x="1400989" y="135102"/>
                  </a:lnTo>
                  <a:lnTo>
                    <a:pt x="1404418" y="140377"/>
                  </a:lnTo>
                  <a:lnTo>
                    <a:pt x="1407219" y="142099"/>
                  </a:lnTo>
                  <a:lnTo>
                    <a:pt x="1410190" y="140766"/>
                  </a:lnTo>
                  <a:lnTo>
                    <a:pt x="1412133" y="143598"/>
                  </a:lnTo>
                  <a:lnTo>
                    <a:pt x="1419163" y="147318"/>
                  </a:lnTo>
                  <a:lnTo>
                    <a:pt x="1421678" y="151039"/>
                  </a:lnTo>
                  <a:lnTo>
                    <a:pt x="1432308" y="149873"/>
                  </a:lnTo>
                  <a:lnTo>
                    <a:pt x="1433679" y="153316"/>
                  </a:lnTo>
                  <a:lnTo>
                    <a:pt x="1440480" y="158813"/>
                  </a:lnTo>
                  <a:lnTo>
                    <a:pt x="1442137" y="164532"/>
                  </a:lnTo>
                  <a:lnTo>
                    <a:pt x="1445224" y="167697"/>
                  </a:lnTo>
                  <a:lnTo>
                    <a:pt x="1452482" y="166309"/>
                  </a:lnTo>
                  <a:lnTo>
                    <a:pt x="1459454" y="168641"/>
                  </a:lnTo>
                  <a:lnTo>
                    <a:pt x="1464140" y="166698"/>
                  </a:lnTo>
                  <a:lnTo>
                    <a:pt x="1466598" y="162866"/>
                  </a:lnTo>
                  <a:lnTo>
                    <a:pt x="1471342" y="162256"/>
                  </a:lnTo>
                  <a:lnTo>
                    <a:pt x="1473342" y="159479"/>
                  </a:lnTo>
                  <a:lnTo>
                    <a:pt x="1484200" y="161978"/>
                  </a:lnTo>
                  <a:lnTo>
                    <a:pt x="1490773" y="160645"/>
                  </a:lnTo>
                  <a:lnTo>
                    <a:pt x="1493573" y="163699"/>
                  </a:lnTo>
                  <a:lnTo>
                    <a:pt x="1493230" y="169586"/>
                  </a:lnTo>
                  <a:lnTo>
                    <a:pt x="1497859" y="173139"/>
                  </a:lnTo>
                  <a:lnTo>
                    <a:pt x="1498374" y="177859"/>
                  </a:lnTo>
                  <a:lnTo>
                    <a:pt x="1506203" y="180080"/>
                  </a:lnTo>
                  <a:lnTo>
                    <a:pt x="1508661" y="188632"/>
                  </a:lnTo>
                  <a:lnTo>
                    <a:pt x="1518662" y="188854"/>
                  </a:lnTo>
                  <a:lnTo>
                    <a:pt x="1526835" y="187632"/>
                  </a:lnTo>
                  <a:lnTo>
                    <a:pt x="1527063" y="181691"/>
                  </a:lnTo>
                  <a:lnTo>
                    <a:pt x="1534550" y="183246"/>
                  </a:lnTo>
                  <a:lnTo>
                    <a:pt x="1536893" y="182024"/>
                  </a:lnTo>
                  <a:lnTo>
                    <a:pt x="1538779" y="184523"/>
                  </a:lnTo>
                  <a:lnTo>
                    <a:pt x="1537293" y="190742"/>
                  </a:lnTo>
                  <a:lnTo>
                    <a:pt x="1537808" y="196684"/>
                  </a:lnTo>
                  <a:lnTo>
                    <a:pt x="1543294" y="204180"/>
                  </a:lnTo>
                  <a:lnTo>
                    <a:pt x="1547466" y="203902"/>
                  </a:lnTo>
                  <a:lnTo>
                    <a:pt x="1550838" y="206623"/>
                  </a:lnTo>
                  <a:lnTo>
                    <a:pt x="1561525" y="209899"/>
                  </a:lnTo>
                  <a:lnTo>
                    <a:pt x="1566440" y="215064"/>
                  </a:lnTo>
                  <a:lnTo>
                    <a:pt x="1562897" y="216008"/>
                  </a:lnTo>
                  <a:lnTo>
                    <a:pt x="1565640" y="220728"/>
                  </a:lnTo>
                  <a:lnTo>
                    <a:pt x="1567697" y="228335"/>
                  </a:lnTo>
                  <a:lnTo>
                    <a:pt x="1574213" y="235221"/>
                  </a:lnTo>
                  <a:lnTo>
                    <a:pt x="1574784" y="240052"/>
                  </a:lnTo>
                  <a:lnTo>
                    <a:pt x="1573355" y="243272"/>
                  </a:lnTo>
                  <a:lnTo>
                    <a:pt x="1574213" y="247937"/>
                  </a:lnTo>
                  <a:lnTo>
                    <a:pt x="1577870" y="248603"/>
                  </a:lnTo>
                  <a:lnTo>
                    <a:pt x="1579585" y="251491"/>
                  </a:lnTo>
                  <a:lnTo>
                    <a:pt x="1576041" y="259931"/>
                  </a:lnTo>
                  <a:lnTo>
                    <a:pt x="1579128" y="264429"/>
                  </a:lnTo>
                  <a:lnTo>
                    <a:pt x="1582842" y="275035"/>
                  </a:lnTo>
                  <a:lnTo>
                    <a:pt x="1584557" y="276201"/>
                  </a:lnTo>
                  <a:lnTo>
                    <a:pt x="1591415" y="288029"/>
                  </a:lnTo>
                  <a:lnTo>
                    <a:pt x="1594958" y="292249"/>
                  </a:lnTo>
                  <a:lnTo>
                    <a:pt x="1601931" y="304243"/>
                  </a:lnTo>
                  <a:lnTo>
                    <a:pt x="1607817" y="303799"/>
                  </a:lnTo>
                  <a:lnTo>
                    <a:pt x="1614389" y="308574"/>
                  </a:lnTo>
                  <a:lnTo>
                    <a:pt x="1616333" y="311573"/>
                  </a:lnTo>
                  <a:lnTo>
                    <a:pt x="1617018" y="317737"/>
                  </a:lnTo>
                  <a:lnTo>
                    <a:pt x="1619647" y="319625"/>
                  </a:lnTo>
                  <a:lnTo>
                    <a:pt x="1618218" y="326899"/>
                  </a:lnTo>
                  <a:lnTo>
                    <a:pt x="1622848" y="331674"/>
                  </a:lnTo>
                  <a:lnTo>
                    <a:pt x="1622848" y="334506"/>
                  </a:lnTo>
                  <a:lnTo>
                    <a:pt x="1625305" y="334951"/>
                  </a:lnTo>
                  <a:lnTo>
                    <a:pt x="1628563" y="341559"/>
                  </a:lnTo>
                  <a:lnTo>
                    <a:pt x="1626905" y="347944"/>
                  </a:lnTo>
                  <a:lnTo>
                    <a:pt x="1625191" y="359828"/>
                  </a:lnTo>
                  <a:lnTo>
                    <a:pt x="1629877" y="360272"/>
                  </a:lnTo>
                  <a:lnTo>
                    <a:pt x="1630906" y="362993"/>
                  </a:lnTo>
                  <a:lnTo>
                    <a:pt x="1629191" y="368657"/>
                  </a:lnTo>
                  <a:lnTo>
                    <a:pt x="1627077" y="370822"/>
                  </a:lnTo>
                  <a:lnTo>
                    <a:pt x="1625934" y="378485"/>
                  </a:lnTo>
                  <a:lnTo>
                    <a:pt x="1623191" y="381817"/>
                  </a:lnTo>
                  <a:lnTo>
                    <a:pt x="1621990" y="387814"/>
                  </a:lnTo>
                  <a:lnTo>
                    <a:pt x="1614275" y="396199"/>
                  </a:lnTo>
                  <a:lnTo>
                    <a:pt x="1619419" y="406750"/>
                  </a:lnTo>
                  <a:lnTo>
                    <a:pt x="1618733" y="408693"/>
                  </a:lnTo>
                  <a:lnTo>
                    <a:pt x="1622105" y="416578"/>
                  </a:lnTo>
                  <a:lnTo>
                    <a:pt x="1625534" y="421853"/>
                  </a:lnTo>
                  <a:lnTo>
                    <a:pt x="1624905" y="429128"/>
                  </a:lnTo>
                  <a:lnTo>
                    <a:pt x="1626162" y="434958"/>
                  </a:lnTo>
                  <a:lnTo>
                    <a:pt x="1613418" y="448507"/>
                  </a:lnTo>
                  <a:lnTo>
                    <a:pt x="1604960" y="460057"/>
                  </a:lnTo>
                  <a:lnTo>
                    <a:pt x="1597073" y="474162"/>
                  </a:lnTo>
                  <a:lnTo>
                    <a:pt x="1593530" y="493597"/>
                  </a:lnTo>
                  <a:lnTo>
                    <a:pt x="1593015" y="506146"/>
                  </a:lnTo>
                  <a:lnTo>
                    <a:pt x="1597873" y="509200"/>
                  </a:lnTo>
                  <a:lnTo>
                    <a:pt x="1602445" y="513476"/>
                  </a:lnTo>
                  <a:lnTo>
                    <a:pt x="1602559" y="516975"/>
                  </a:lnTo>
                  <a:lnTo>
                    <a:pt x="1606217" y="527192"/>
                  </a:lnTo>
                  <a:lnTo>
                    <a:pt x="1605417" y="531634"/>
                  </a:lnTo>
                  <a:lnTo>
                    <a:pt x="1607931" y="530912"/>
                  </a:lnTo>
                  <a:lnTo>
                    <a:pt x="1612161" y="533467"/>
                  </a:lnTo>
                  <a:lnTo>
                    <a:pt x="1614046" y="537576"/>
                  </a:lnTo>
                  <a:lnTo>
                    <a:pt x="1611189" y="542907"/>
                  </a:lnTo>
                  <a:lnTo>
                    <a:pt x="1612560" y="545183"/>
                  </a:lnTo>
                  <a:lnTo>
                    <a:pt x="1619990" y="543962"/>
                  </a:lnTo>
                  <a:lnTo>
                    <a:pt x="1624276" y="541685"/>
                  </a:lnTo>
                  <a:lnTo>
                    <a:pt x="1628220" y="542962"/>
                  </a:lnTo>
                  <a:lnTo>
                    <a:pt x="1635592" y="542018"/>
                  </a:lnTo>
                  <a:lnTo>
                    <a:pt x="1639421" y="544184"/>
                  </a:lnTo>
                  <a:lnTo>
                    <a:pt x="1641707" y="549515"/>
                  </a:lnTo>
                  <a:lnTo>
                    <a:pt x="1644965" y="550237"/>
                  </a:lnTo>
                  <a:lnTo>
                    <a:pt x="1645994" y="552402"/>
                  </a:lnTo>
                  <a:lnTo>
                    <a:pt x="1654623" y="553402"/>
                  </a:lnTo>
                  <a:lnTo>
                    <a:pt x="1658567" y="555845"/>
                  </a:lnTo>
                  <a:lnTo>
                    <a:pt x="1663367" y="549848"/>
                  </a:lnTo>
                  <a:lnTo>
                    <a:pt x="1665196" y="549848"/>
                  </a:lnTo>
                  <a:lnTo>
                    <a:pt x="1669940" y="556789"/>
                  </a:lnTo>
                  <a:lnTo>
                    <a:pt x="1675655" y="560509"/>
                  </a:lnTo>
                  <a:lnTo>
                    <a:pt x="1687999" y="561842"/>
                  </a:lnTo>
                  <a:lnTo>
                    <a:pt x="1698058" y="559565"/>
                  </a:lnTo>
                  <a:lnTo>
                    <a:pt x="1705716" y="560065"/>
                  </a:lnTo>
                  <a:lnTo>
                    <a:pt x="1721604" y="559010"/>
                  </a:lnTo>
                  <a:lnTo>
                    <a:pt x="1725604" y="559732"/>
                  </a:lnTo>
                  <a:lnTo>
                    <a:pt x="1738635" y="568339"/>
                  </a:lnTo>
                  <a:lnTo>
                    <a:pt x="1745607" y="566617"/>
                  </a:lnTo>
                  <a:lnTo>
                    <a:pt x="1748693" y="568561"/>
                  </a:lnTo>
                  <a:lnTo>
                    <a:pt x="1754751" y="568006"/>
                  </a:lnTo>
                  <a:lnTo>
                    <a:pt x="1762809" y="570282"/>
                  </a:lnTo>
                  <a:lnTo>
                    <a:pt x="1767153" y="568006"/>
                  </a:lnTo>
                  <a:lnTo>
                    <a:pt x="1779783" y="567062"/>
                  </a:lnTo>
                  <a:lnTo>
                    <a:pt x="1788641" y="563786"/>
                  </a:lnTo>
                  <a:lnTo>
                    <a:pt x="1794985" y="565340"/>
                  </a:lnTo>
                  <a:lnTo>
                    <a:pt x="1798357" y="564285"/>
                  </a:lnTo>
                  <a:lnTo>
                    <a:pt x="1801958" y="565562"/>
                  </a:lnTo>
                  <a:lnTo>
                    <a:pt x="1802872" y="568117"/>
                  </a:lnTo>
                  <a:lnTo>
                    <a:pt x="1809330" y="569116"/>
                  </a:lnTo>
                  <a:lnTo>
                    <a:pt x="1814874" y="568006"/>
                  </a:lnTo>
                  <a:lnTo>
                    <a:pt x="1818417" y="569449"/>
                  </a:lnTo>
                  <a:lnTo>
                    <a:pt x="1825275" y="568394"/>
                  </a:lnTo>
                  <a:lnTo>
                    <a:pt x="1832533" y="571504"/>
                  </a:lnTo>
                  <a:lnTo>
                    <a:pt x="1838248" y="573003"/>
                  </a:lnTo>
                  <a:lnTo>
                    <a:pt x="1838305" y="571060"/>
                  </a:lnTo>
                  <a:lnTo>
                    <a:pt x="1844078" y="572337"/>
                  </a:lnTo>
                  <a:lnTo>
                    <a:pt x="1849450" y="576280"/>
                  </a:lnTo>
                  <a:lnTo>
                    <a:pt x="1856365" y="574614"/>
                  </a:lnTo>
                  <a:lnTo>
                    <a:pt x="1866023" y="580055"/>
                  </a:lnTo>
                  <a:lnTo>
                    <a:pt x="1875568" y="584276"/>
                  </a:lnTo>
                  <a:lnTo>
                    <a:pt x="1876253" y="588052"/>
                  </a:lnTo>
                  <a:lnTo>
                    <a:pt x="1908029" y="605488"/>
                  </a:lnTo>
                  <a:lnTo>
                    <a:pt x="1916030" y="611651"/>
                  </a:lnTo>
                  <a:lnTo>
                    <a:pt x="1921859" y="613873"/>
                  </a:lnTo>
                  <a:lnTo>
                    <a:pt x="1923002" y="616760"/>
                  </a:lnTo>
                  <a:lnTo>
                    <a:pt x="1927860" y="622257"/>
                  </a:lnTo>
                  <a:lnTo>
                    <a:pt x="1932490" y="624978"/>
                  </a:lnTo>
                  <a:lnTo>
                    <a:pt x="1935233" y="633696"/>
                  </a:lnTo>
                  <a:lnTo>
                    <a:pt x="1938147" y="632919"/>
                  </a:lnTo>
                  <a:lnTo>
                    <a:pt x="1945577" y="634529"/>
                  </a:lnTo>
                  <a:lnTo>
                    <a:pt x="1953578" y="640638"/>
                  </a:lnTo>
                  <a:lnTo>
                    <a:pt x="1958150" y="642470"/>
                  </a:lnTo>
                  <a:lnTo>
                    <a:pt x="1964380" y="649134"/>
                  </a:lnTo>
                  <a:lnTo>
                    <a:pt x="1968952" y="656463"/>
                  </a:lnTo>
                  <a:lnTo>
                    <a:pt x="1973181" y="656463"/>
                  </a:lnTo>
                  <a:lnTo>
                    <a:pt x="1978553" y="659129"/>
                  </a:lnTo>
                  <a:lnTo>
                    <a:pt x="1989640" y="662683"/>
                  </a:lnTo>
                  <a:lnTo>
                    <a:pt x="1994555" y="667791"/>
                  </a:lnTo>
                  <a:lnTo>
                    <a:pt x="2006614" y="665626"/>
                  </a:lnTo>
                  <a:lnTo>
                    <a:pt x="2016844" y="664682"/>
                  </a:lnTo>
                  <a:lnTo>
                    <a:pt x="2033075" y="661905"/>
                  </a:lnTo>
                  <a:lnTo>
                    <a:pt x="2034618" y="664071"/>
                  </a:lnTo>
                  <a:lnTo>
                    <a:pt x="2032789" y="668846"/>
                  </a:lnTo>
                  <a:lnTo>
                    <a:pt x="2029588" y="671123"/>
                  </a:lnTo>
                  <a:lnTo>
                    <a:pt x="2027702" y="679064"/>
                  </a:lnTo>
                  <a:lnTo>
                    <a:pt x="2027302" y="688892"/>
                  </a:lnTo>
                  <a:lnTo>
                    <a:pt x="2025016" y="696833"/>
                  </a:lnTo>
                  <a:lnTo>
                    <a:pt x="2029703" y="697166"/>
                  </a:lnTo>
                  <a:lnTo>
                    <a:pt x="2034217" y="699276"/>
                  </a:lnTo>
                  <a:lnTo>
                    <a:pt x="2043590" y="699554"/>
                  </a:lnTo>
                  <a:lnTo>
                    <a:pt x="2052506" y="719100"/>
                  </a:lnTo>
                  <a:lnTo>
                    <a:pt x="2054563" y="727818"/>
                  </a:lnTo>
                  <a:lnTo>
                    <a:pt x="2060164" y="742866"/>
                  </a:lnTo>
                  <a:lnTo>
                    <a:pt x="2062964" y="752251"/>
                  </a:lnTo>
                  <a:lnTo>
                    <a:pt x="2074280" y="775295"/>
                  </a:lnTo>
                  <a:lnTo>
                    <a:pt x="2076337" y="792787"/>
                  </a:lnTo>
                  <a:lnTo>
                    <a:pt x="2080167" y="799228"/>
                  </a:lnTo>
                  <a:lnTo>
                    <a:pt x="2121201" y="84104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F5B245D2-F528-B382-8B3F-27BBA7C497A5}"/>
                </a:ext>
              </a:extLst>
            </p:cNvPr>
            <p:cNvSpPr/>
            <p:nvPr/>
          </p:nvSpPr>
          <p:spPr>
            <a:xfrm>
              <a:off x="15667" y="8353"/>
              <a:ext cx="899" cy="774"/>
            </a:xfrm>
            <a:custGeom>
              <a:avLst/>
              <a:gdLst>
                <a:gd name="connsiteX0" fmla="*/ 94870 w 476250"/>
                <a:gd name="connsiteY0" fmla="*/ 356107 h 409575"/>
                <a:gd name="connsiteX1" fmla="*/ 81268 w 476250"/>
                <a:gd name="connsiteY1" fmla="*/ 347056 h 409575"/>
                <a:gd name="connsiteX2" fmla="*/ 79154 w 476250"/>
                <a:gd name="connsiteY2" fmla="*/ 344169 h 409575"/>
                <a:gd name="connsiteX3" fmla="*/ 72295 w 476250"/>
                <a:gd name="connsiteY3" fmla="*/ 328009 h 409575"/>
                <a:gd name="connsiteX4" fmla="*/ 67552 w 476250"/>
                <a:gd name="connsiteY4" fmla="*/ 310351 h 409575"/>
                <a:gd name="connsiteX5" fmla="*/ 66066 w 476250"/>
                <a:gd name="connsiteY5" fmla="*/ 299856 h 409575"/>
                <a:gd name="connsiteX6" fmla="*/ 56465 w 476250"/>
                <a:gd name="connsiteY6" fmla="*/ 295025 h 409575"/>
                <a:gd name="connsiteX7" fmla="*/ 55436 w 476250"/>
                <a:gd name="connsiteY7" fmla="*/ 292527 h 409575"/>
                <a:gd name="connsiteX8" fmla="*/ 61265 w 476250"/>
                <a:gd name="connsiteY8" fmla="*/ 270481 h 409575"/>
                <a:gd name="connsiteX9" fmla="*/ 63723 w 476250"/>
                <a:gd name="connsiteY9" fmla="*/ 265484 h 409575"/>
                <a:gd name="connsiteX10" fmla="*/ 64980 w 476250"/>
                <a:gd name="connsiteY10" fmla="*/ 248936 h 409575"/>
                <a:gd name="connsiteX11" fmla="*/ 62523 w 476250"/>
                <a:gd name="connsiteY11" fmla="*/ 240551 h 409575"/>
                <a:gd name="connsiteX12" fmla="*/ 63208 w 476250"/>
                <a:gd name="connsiteY12" fmla="*/ 229057 h 409575"/>
                <a:gd name="connsiteX13" fmla="*/ 69952 w 476250"/>
                <a:gd name="connsiteY13" fmla="*/ 218284 h 409575"/>
                <a:gd name="connsiteX14" fmla="*/ 76524 w 476250"/>
                <a:gd name="connsiteY14" fmla="*/ 214953 h 409575"/>
                <a:gd name="connsiteX15" fmla="*/ 79496 w 476250"/>
                <a:gd name="connsiteY15" fmla="*/ 206068 h 409575"/>
                <a:gd name="connsiteX16" fmla="*/ 83040 w 476250"/>
                <a:gd name="connsiteY16" fmla="*/ 200293 h 409575"/>
                <a:gd name="connsiteX17" fmla="*/ 90069 w 476250"/>
                <a:gd name="connsiteY17" fmla="*/ 186744 h 409575"/>
                <a:gd name="connsiteX18" fmla="*/ 95613 w 476250"/>
                <a:gd name="connsiteY18" fmla="*/ 180191 h 409575"/>
                <a:gd name="connsiteX19" fmla="*/ 97384 w 476250"/>
                <a:gd name="connsiteY19" fmla="*/ 174083 h 409575"/>
                <a:gd name="connsiteX20" fmla="*/ 102014 w 476250"/>
                <a:gd name="connsiteY20" fmla="*/ 167031 h 409575"/>
                <a:gd name="connsiteX21" fmla="*/ 104414 w 476250"/>
                <a:gd name="connsiteY21" fmla="*/ 161090 h 409575"/>
                <a:gd name="connsiteX22" fmla="*/ 108357 w 476250"/>
                <a:gd name="connsiteY22" fmla="*/ 154759 h 409575"/>
                <a:gd name="connsiteX23" fmla="*/ 113329 w 476250"/>
                <a:gd name="connsiteY23" fmla="*/ 148873 h 409575"/>
                <a:gd name="connsiteX24" fmla="*/ 117616 w 476250"/>
                <a:gd name="connsiteY24" fmla="*/ 137601 h 409575"/>
                <a:gd name="connsiteX25" fmla="*/ 124417 w 476250"/>
                <a:gd name="connsiteY25" fmla="*/ 131715 h 409575"/>
                <a:gd name="connsiteX26" fmla="*/ 130132 w 476250"/>
                <a:gd name="connsiteY26" fmla="*/ 128660 h 409575"/>
                <a:gd name="connsiteX27" fmla="*/ 136475 w 476250"/>
                <a:gd name="connsiteY27" fmla="*/ 120553 h 409575"/>
                <a:gd name="connsiteX28" fmla="*/ 138590 w 476250"/>
                <a:gd name="connsiteY28" fmla="*/ 110614 h 409575"/>
                <a:gd name="connsiteX29" fmla="*/ 142876 w 476250"/>
                <a:gd name="connsiteY29" fmla="*/ 102895 h 409575"/>
                <a:gd name="connsiteX30" fmla="*/ 147391 w 476250"/>
                <a:gd name="connsiteY30" fmla="*/ 97398 h 409575"/>
                <a:gd name="connsiteX31" fmla="*/ 148763 w 476250"/>
                <a:gd name="connsiteY31" fmla="*/ 92622 h 409575"/>
                <a:gd name="connsiteX32" fmla="*/ 155964 w 476250"/>
                <a:gd name="connsiteY32" fmla="*/ 89068 h 409575"/>
                <a:gd name="connsiteX33" fmla="*/ 158821 w 476250"/>
                <a:gd name="connsiteY33" fmla="*/ 88735 h 409575"/>
                <a:gd name="connsiteX34" fmla="*/ 165908 w 476250"/>
                <a:gd name="connsiteY34" fmla="*/ 83738 h 409575"/>
                <a:gd name="connsiteX35" fmla="*/ 176138 w 476250"/>
                <a:gd name="connsiteY35" fmla="*/ 82349 h 409575"/>
                <a:gd name="connsiteX36" fmla="*/ 180996 w 476250"/>
                <a:gd name="connsiteY36" fmla="*/ 80406 h 409575"/>
                <a:gd name="connsiteX37" fmla="*/ 184825 w 476250"/>
                <a:gd name="connsiteY37" fmla="*/ 72299 h 409575"/>
                <a:gd name="connsiteX38" fmla="*/ 187739 w 476250"/>
                <a:gd name="connsiteY38" fmla="*/ 69023 h 409575"/>
                <a:gd name="connsiteX39" fmla="*/ 196141 w 476250"/>
                <a:gd name="connsiteY39" fmla="*/ 65247 h 409575"/>
                <a:gd name="connsiteX40" fmla="*/ 200770 w 476250"/>
                <a:gd name="connsiteY40" fmla="*/ 65080 h 409575"/>
                <a:gd name="connsiteX41" fmla="*/ 204313 w 476250"/>
                <a:gd name="connsiteY41" fmla="*/ 66579 h 409575"/>
                <a:gd name="connsiteX42" fmla="*/ 207285 w 476250"/>
                <a:gd name="connsiteY42" fmla="*/ 71965 h 409575"/>
                <a:gd name="connsiteX43" fmla="*/ 211457 w 476250"/>
                <a:gd name="connsiteY43" fmla="*/ 73520 h 409575"/>
                <a:gd name="connsiteX44" fmla="*/ 212143 w 476250"/>
                <a:gd name="connsiteY44" fmla="*/ 77130 h 409575"/>
                <a:gd name="connsiteX45" fmla="*/ 215629 w 476250"/>
                <a:gd name="connsiteY45" fmla="*/ 80184 h 409575"/>
                <a:gd name="connsiteX46" fmla="*/ 219058 w 476250"/>
                <a:gd name="connsiteY46" fmla="*/ 80350 h 409575"/>
                <a:gd name="connsiteX47" fmla="*/ 224602 w 476250"/>
                <a:gd name="connsiteY47" fmla="*/ 82905 h 409575"/>
                <a:gd name="connsiteX48" fmla="*/ 231574 w 476250"/>
                <a:gd name="connsiteY48" fmla="*/ 82627 h 409575"/>
                <a:gd name="connsiteX49" fmla="*/ 234374 w 476250"/>
                <a:gd name="connsiteY49" fmla="*/ 93511 h 409575"/>
                <a:gd name="connsiteX50" fmla="*/ 237518 w 476250"/>
                <a:gd name="connsiteY50" fmla="*/ 93622 h 409575"/>
                <a:gd name="connsiteX51" fmla="*/ 240432 w 476250"/>
                <a:gd name="connsiteY51" fmla="*/ 96620 h 409575"/>
                <a:gd name="connsiteX52" fmla="*/ 233060 w 476250"/>
                <a:gd name="connsiteY52" fmla="*/ 103062 h 409575"/>
                <a:gd name="connsiteX53" fmla="*/ 224887 w 476250"/>
                <a:gd name="connsiteY53" fmla="*/ 113501 h 409575"/>
                <a:gd name="connsiteX54" fmla="*/ 224544 w 476250"/>
                <a:gd name="connsiteY54" fmla="*/ 123941 h 409575"/>
                <a:gd name="connsiteX55" fmla="*/ 226545 w 476250"/>
                <a:gd name="connsiteY55" fmla="*/ 130382 h 409575"/>
                <a:gd name="connsiteX56" fmla="*/ 229288 w 476250"/>
                <a:gd name="connsiteY56" fmla="*/ 135824 h 409575"/>
                <a:gd name="connsiteX57" fmla="*/ 228659 w 476250"/>
                <a:gd name="connsiteY57" fmla="*/ 144819 h 409575"/>
                <a:gd name="connsiteX58" fmla="*/ 227002 w 476250"/>
                <a:gd name="connsiteY58" fmla="*/ 149984 h 409575"/>
                <a:gd name="connsiteX59" fmla="*/ 223173 w 476250"/>
                <a:gd name="connsiteY59" fmla="*/ 155647 h 409575"/>
                <a:gd name="connsiteX60" fmla="*/ 221573 w 476250"/>
                <a:gd name="connsiteY60" fmla="*/ 164255 h 409575"/>
                <a:gd name="connsiteX61" fmla="*/ 210428 w 476250"/>
                <a:gd name="connsiteY61" fmla="*/ 181024 h 409575"/>
                <a:gd name="connsiteX62" fmla="*/ 209399 w 476250"/>
                <a:gd name="connsiteY62" fmla="*/ 185133 h 409575"/>
                <a:gd name="connsiteX63" fmla="*/ 206199 w 476250"/>
                <a:gd name="connsiteY63" fmla="*/ 188798 h 409575"/>
                <a:gd name="connsiteX64" fmla="*/ 205856 w 476250"/>
                <a:gd name="connsiteY64" fmla="*/ 192186 h 409575"/>
                <a:gd name="connsiteX65" fmla="*/ 207685 w 476250"/>
                <a:gd name="connsiteY65" fmla="*/ 198016 h 409575"/>
                <a:gd name="connsiteX66" fmla="*/ 204142 w 476250"/>
                <a:gd name="connsiteY66" fmla="*/ 206790 h 409575"/>
                <a:gd name="connsiteX67" fmla="*/ 200998 w 476250"/>
                <a:gd name="connsiteY67" fmla="*/ 223004 h 409575"/>
                <a:gd name="connsiteX68" fmla="*/ 194998 w 476250"/>
                <a:gd name="connsiteY68" fmla="*/ 245493 h 409575"/>
                <a:gd name="connsiteX69" fmla="*/ 194883 w 476250"/>
                <a:gd name="connsiteY69" fmla="*/ 251102 h 409575"/>
                <a:gd name="connsiteX70" fmla="*/ 192655 w 476250"/>
                <a:gd name="connsiteY70" fmla="*/ 257543 h 409575"/>
                <a:gd name="connsiteX71" fmla="*/ 190997 w 476250"/>
                <a:gd name="connsiteY71" fmla="*/ 267372 h 409575"/>
                <a:gd name="connsiteX72" fmla="*/ 187339 w 476250"/>
                <a:gd name="connsiteY72" fmla="*/ 272480 h 409575"/>
                <a:gd name="connsiteX73" fmla="*/ 184996 w 476250"/>
                <a:gd name="connsiteY73" fmla="*/ 280144 h 409575"/>
                <a:gd name="connsiteX74" fmla="*/ 186425 w 476250"/>
                <a:gd name="connsiteY74" fmla="*/ 286085 h 409575"/>
                <a:gd name="connsiteX75" fmla="*/ 184482 w 476250"/>
                <a:gd name="connsiteY75" fmla="*/ 289584 h 409575"/>
                <a:gd name="connsiteX76" fmla="*/ 180881 w 476250"/>
                <a:gd name="connsiteY76" fmla="*/ 291416 h 409575"/>
                <a:gd name="connsiteX77" fmla="*/ 179395 w 476250"/>
                <a:gd name="connsiteY77" fmla="*/ 298912 h 409575"/>
                <a:gd name="connsiteX78" fmla="*/ 176595 w 476250"/>
                <a:gd name="connsiteY78" fmla="*/ 305409 h 409575"/>
                <a:gd name="connsiteX79" fmla="*/ 172137 w 476250"/>
                <a:gd name="connsiteY79" fmla="*/ 312295 h 409575"/>
                <a:gd name="connsiteX80" fmla="*/ 168537 w 476250"/>
                <a:gd name="connsiteY80" fmla="*/ 316404 h 409575"/>
                <a:gd name="connsiteX81" fmla="*/ 166022 w 476250"/>
                <a:gd name="connsiteY81" fmla="*/ 323012 h 409575"/>
                <a:gd name="connsiteX82" fmla="*/ 162308 w 476250"/>
                <a:gd name="connsiteY82" fmla="*/ 327787 h 409575"/>
                <a:gd name="connsiteX83" fmla="*/ 153792 w 476250"/>
                <a:gd name="connsiteY83" fmla="*/ 333174 h 409575"/>
                <a:gd name="connsiteX84" fmla="*/ 149563 w 476250"/>
                <a:gd name="connsiteY84" fmla="*/ 335062 h 409575"/>
                <a:gd name="connsiteX85" fmla="*/ 147849 w 476250"/>
                <a:gd name="connsiteY85" fmla="*/ 341781 h 409575"/>
                <a:gd name="connsiteX86" fmla="*/ 144762 w 476250"/>
                <a:gd name="connsiteY86" fmla="*/ 347389 h 409575"/>
                <a:gd name="connsiteX87" fmla="*/ 138590 w 476250"/>
                <a:gd name="connsiteY87" fmla="*/ 370045 h 409575"/>
                <a:gd name="connsiteX88" fmla="*/ 137504 w 476250"/>
                <a:gd name="connsiteY88" fmla="*/ 387703 h 409575"/>
                <a:gd name="connsiteX89" fmla="*/ 138361 w 476250"/>
                <a:gd name="connsiteY89" fmla="*/ 391701 h 409575"/>
                <a:gd name="connsiteX90" fmla="*/ 137904 w 476250"/>
                <a:gd name="connsiteY90" fmla="*/ 397032 h 409575"/>
                <a:gd name="connsiteX91" fmla="*/ 134075 w 476250"/>
                <a:gd name="connsiteY91" fmla="*/ 401919 h 409575"/>
                <a:gd name="connsiteX92" fmla="*/ 134704 w 476250"/>
                <a:gd name="connsiteY92" fmla="*/ 410637 h 409575"/>
                <a:gd name="connsiteX93" fmla="*/ 132989 w 476250"/>
                <a:gd name="connsiteY93" fmla="*/ 412025 h 409575"/>
                <a:gd name="connsiteX94" fmla="*/ 126245 w 476250"/>
                <a:gd name="connsiteY94" fmla="*/ 407971 h 409575"/>
                <a:gd name="connsiteX95" fmla="*/ 122645 w 476250"/>
                <a:gd name="connsiteY95" fmla="*/ 408804 h 409575"/>
                <a:gd name="connsiteX96" fmla="*/ 118816 w 476250"/>
                <a:gd name="connsiteY96" fmla="*/ 407638 h 409575"/>
                <a:gd name="connsiteX97" fmla="*/ 115673 w 476250"/>
                <a:gd name="connsiteY97" fmla="*/ 402030 h 409575"/>
                <a:gd name="connsiteX98" fmla="*/ 114130 w 476250"/>
                <a:gd name="connsiteY98" fmla="*/ 397032 h 409575"/>
                <a:gd name="connsiteX99" fmla="*/ 115101 w 476250"/>
                <a:gd name="connsiteY99" fmla="*/ 393645 h 409575"/>
                <a:gd name="connsiteX100" fmla="*/ 114873 w 476250"/>
                <a:gd name="connsiteY100" fmla="*/ 384927 h 409575"/>
                <a:gd name="connsiteX101" fmla="*/ 113158 w 476250"/>
                <a:gd name="connsiteY101" fmla="*/ 376153 h 409575"/>
                <a:gd name="connsiteX102" fmla="*/ 106586 w 476250"/>
                <a:gd name="connsiteY102" fmla="*/ 364103 h 409575"/>
                <a:gd name="connsiteX103" fmla="*/ 101728 w 476250"/>
                <a:gd name="connsiteY103" fmla="*/ 359383 h 409575"/>
                <a:gd name="connsiteX104" fmla="*/ 475207 w 476250"/>
                <a:gd name="connsiteY104" fmla="*/ 3887 h 409575"/>
                <a:gd name="connsiteX105" fmla="*/ 477436 w 476250"/>
                <a:gd name="connsiteY105" fmla="*/ 0 h 409575"/>
                <a:gd name="connsiteX106" fmla="*/ 479093 w 476250"/>
                <a:gd name="connsiteY106" fmla="*/ 3387 h 409575"/>
                <a:gd name="connsiteX107" fmla="*/ 373365 w 476250"/>
                <a:gd name="connsiteY107" fmla="*/ 22211 h 409575"/>
                <a:gd name="connsiteX108" fmla="*/ 373422 w 476250"/>
                <a:gd name="connsiteY108" fmla="*/ 19768 h 409575"/>
                <a:gd name="connsiteX109" fmla="*/ 376508 w 476250"/>
                <a:gd name="connsiteY109" fmla="*/ 17825 h 409575"/>
                <a:gd name="connsiteX110" fmla="*/ 379594 w 476250"/>
                <a:gd name="connsiteY110" fmla="*/ 19213 h 409575"/>
                <a:gd name="connsiteX111" fmla="*/ 379251 w 476250"/>
                <a:gd name="connsiteY111" fmla="*/ 22545 h 409575"/>
                <a:gd name="connsiteX112" fmla="*/ 375651 w 476250"/>
                <a:gd name="connsiteY112" fmla="*/ 23600 h 409575"/>
                <a:gd name="connsiteX113" fmla="*/ 20860 w 476250"/>
                <a:gd name="connsiteY113" fmla="*/ 244272 h 409575"/>
                <a:gd name="connsiteX114" fmla="*/ 17431 w 476250"/>
                <a:gd name="connsiteY114" fmla="*/ 249047 h 409575"/>
                <a:gd name="connsiteX115" fmla="*/ 14631 w 476250"/>
                <a:gd name="connsiteY115" fmla="*/ 249158 h 409575"/>
                <a:gd name="connsiteX116" fmla="*/ 13087 w 476250"/>
                <a:gd name="connsiteY116" fmla="*/ 246327 h 409575"/>
                <a:gd name="connsiteX117" fmla="*/ 13487 w 476250"/>
                <a:gd name="connsiteY117" fmla="*/ 240829 h 409575"/>
                <a:gd name="connsiteX118" fmla="*/ 16745 w 476250"/>
                <a:gd name="connsiteY118" fmla="*/ 241773 h 409575"/>
                <a:gd name="connsiteX119" fmla="*/ 17545 w 476250"/>
                <a:gd name="connsiteY119" fmla="*/ 238886 h 409575"/>
                <a:gd name="connsiteX120" fmla="*/ 23832 w 476250"/>
                <a:gd name="connsiteY120" fmla="*/ 239274 h 409575"/>
                <a:gd name="connsiteX121" fmla="*/ 25032 w 476250"/>
                <a:gd name="connsiteY121" fmla="*/ 244661 h 409575"/>
                <a:gd name="connsiteX122" fmla="*/ 393939 w 476250"/>
                <a:gd name="connsiteY122" fmla="*/ 2832 h 409575"/>
                <a:gd name="connsiteX123" fmla="*/ 396053 w 476250"/>
                <a:gd name="connsiteY123" fmla="*/ 167 h 409575"/>
                <a:gd name="connsiteX124" fmla="*/ 397654 w 476250"/>
                <a:gd name="connsiteY124" fmla="*/ 2721 h 409575"/>
                <a:gd name="connsiteX125" fmla="*/ 7887 w 476250"/>
                <a:gd name="connsiteY125" fmla="*/ 236720 h 409575"/>
                <a:gd name="connsiteX126" fmla="*/ 9658 w 476250"/>
                <a:gd name="connsiteY126" fmla="*/ 236775 h 409575"/>
                <a:gd name="connsiteX127" fmla="*/ 9087 w 476250"/>
                <a:gd name="connsiteY127" fmla="*/ 243383 h 409575"/>
                <a:gd name="connsiteX128" fmla="*/ 4743 w 476250"/>
                <a:gd name="connsiteY128" fmla="*/ 243661 h 409575"/>
                <a:gd name="connsiteX129" fmla="*/ 7887 w 476250"/>
                <a:gd name="connsiteY129" fmla="*/ 241606 h 409575"/>
                <a:gd name="connsiteX130" fmla="*/ 7086 w 476250"/>
                <a:gd name="connsiteY130" fmla="*/ 260875 h 409575"/>
                <a:gd name="connsiteX131" fmla="*/ 8858 w 476250"/>
                <a:gd name="connsiteY131" fmla="*/ 264595 h 409575"/>
                <a:gd name="connsiteX132" fmla="*/ 6858 w 476250"/>
                <a:gd name="connsiteY132" fmla="*/ 264595 h 409575"/>
                <a:gd name="connsiteX133" fmla="*/ 12630 w 476250"/>
                <a:gd name="connsiteY133" fmla="*/ 232555 h 409575"/>
                <a:gd name="connsiteX134" fmla="*/ 15316 w 476250"/>
                <a:gd name="connsiteY134" fmla="*/ 231611 h 409575"/>
                <a:gd name="connsiteX135" fmla="*/ 18002 w 476250"/>
                <a:gd name="connsiteY135" fmla="*/ 233110 h 409575"/>
                <a:gd name="connsiteX136" fmla="*/ 17374 w 476250"/>
                <a:gd name="connsiteY136" fmla="*/ 237275 h 409575"/>
                <a:gd name="connsiteX137" fmla="*/ 245461 w 476250"/>
                <a:gd name="connsiteY137" fmla="*/ 32651 h 409575"/>
                <a:gd name="connsiteX138" fmla="*/ 247862 w 476250"/>
                <a:gd name="connsiteY138" fmla="*/ 31152 h 409575"/>
                <a:gd name="connsiteX139" fmla="*/ 247348 w 476250"/>
                <a:gd name="connsiteY139" fmla="*/ 34095 h 409575"/>
                <a:gd name="connsiteX140" fmla="*/ 189911 w 476250"/>
                <a:gd name="connsiteY140" fmla="*/ 332452 h 409575"/>
                <a:gd name="connsiteX141" fmla="*/ 194255 w 476250"/>
                <a:gd name="connsiteY141" fmla="*/ 332507 h 409575"/>
                <a:gd name="connsiteX142" fmla="*/ 194140 w 476250"/>
                <a:gd name="connsiteY142" fmla="*/ 337005 h 409575"/>
                <a:gd name="connsiteX143" fmla="*/ 190540 w 476250"/>
                <a:gd name="connsiteY143" fmla="*/ 335784 h 409575"/>
                <a:gd name="connsiteX144" fmla="*/ 193855 w 476250"/>
                <a:gd name="connsiteY144" fmla="*/ 391646 h 409575"/>
                <a:gd name="connsiteX145" fmla="*/ 199913 w 476250"/>
                <a:gd name="connsiteY145" fmla="*/ 391923 h 409575"/>
                <a:gd name="connsiteX146" fmla="*/ 199856 w 476250"/>
                <a:gd name="connsiteY146" fmla="*/ 396643 h 409575"/>
                <a:gd name="connsiteX147" fmla="*/ 202599 w 476250"/>
                <a:gd name="connsiteY147" fmla="*/ 398087 h 409575"/>
                <a:gd name="connsiteX148" fmla="*/ 201627 w 476250"/>
                <a:gd name="connsiteY148" fmla="*/ 400808 h 409575"/>
                <a:gd name="connsiteX149" fmla="*/ 196026 w 476250"/>
                <a:gd name="connsiteY149" fmla="*/ 398143 h 409575"/>
                <a:gd name="connsiteX150" fmla="*/ 193569 w 476250"/>
                <a:gd name="connsiteY150" fmla="*/ 395477 h 409575"/>
                <a:gd name="connsiteX151" fmla="*/ 248319 w 476250"/>
                <a:gd name="connsiteY151" fmla="*/ 45478 h 409575"/>
                <a:gd name="connsiteX152" fmla="*/ 250605 w 476250"/>
                <a:gd name="connsiteY152" fmla="*/ 45922 h 409575"/>
                <a:gd name="connsiteX153" fmla="*/ 249519 w 476250"/>
                <a:gd name="connsiteY153" fmla="*/ 48977 h 409575"/>
                <a:gd name="connsiteX154" fmla="*/ 0 w 476250"/>
                <a:gd name="connsiteY154" fmla="*/ 278033 h 409575"/>
                <a:gd name="connsiteX155" fmla="*/ 2972 w 476250"/>
                <a:gd name="connsiteY155" fmla="*/ 278089 h 409575"/>
                <a:gd name="connsiteX156" fmla="*/ 1371 w 476250"/>
                <a:gd name="connsiteY156" fmla="*/ 281143 h 409575"/>
                <a:gd name="connsiteX157" fmla="*/ 86640 w 476250"/>
                <a:gd name="connsiteY157" fmla="*/ 367546 h 409575"/>
                <a:gd name="connsiteX158" fmla="*/ 89269 w 476250"/>
                <a:gd name="connsiteY158" fmla="*/ 364714 h 409575"/>
                <a:gd name="connsiteX159" fmla="*/ 90412 w 476250"/>
                <a:gd name="connsiteY159" fmla="*/ 36604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76250" h="409575">
                  <a:moveTo>
                    <a:pt x="94870" y="356107"/>
                  </a:moveTo>
                  <a:lnTo>
                    <a:pt x="81268" y="347056"/>
                  </a:lnTo>
                  <a:lnTo>
                    <a:pt x="79154" y="344169"/>
                  </a:lnTo>
                  <a:lnTo>
                    <a:pt x="72295" y="328009"/>
                  </a:lnTo>
                  <a:lnTo>
                    <a:pt x="67552" y="310351"/>
                  </a:lnTo>
                  <a:lnTo>
                    <a:pt x="66066" y="299856"/>
                  </a:lnTo>
                  <a:lnTo>
                    <a:pt x="56465" y="295025"/>
                  </a:lnTo>
                  <a:lnTo>
                    <a:pt x="55436" y="292527"/>
                  </a:lnTo>
                  <a:lnTo>
                    <a:pt x="61265" y="270481"/>
                  </a:lnTo>
                  <a:lnTo>
                    <a:pt x="63723" y="265484"/>
                  </a:lnTo>
                  <a:lnTo>
                    <a:pt x="64980" y="248936"/>
                  </a:lnTo>
                  <a:lnTo>
                    <a:pt x="62523" y="240551"/>
                  </a:lnTo>
                  <a:lnTo>
                    <a:pt x="63208" y="229057"/>
                  </a:lnTo>
                  <a:lnTo>
                    <a:pt x="69952" y="218284"/>
                  </a:lnTo>
                  <a:lnTo>
                    <a:pt x="76524" y="214953"/>
                  </a:lnTo>
                  <a:lnTo>
                    <a:pt x="79496" y="206068"/>
                  </a:lnTo>
                  <a:lnTo>
                    <a:pt x="83040" y="200293"/>
                  </a:lnTo>
                  <a:lnTo>
                    <a:pt x="90069" y="186744"/>
                  </a:lnTo>
                  <a:lnTo>
                    <a:pt x="95613" y="180191"/>
                  </a:lnTo>
                  <a:lnTo>
                    <a:pt x="97384" y="174083"/>
                  </a:lnTo>
                  <a:lnTo>
                    <a:pt x="102014" y="167031"/>
                  </a:lnTo>
                  <a:lnTo>
                    <a:pt x="104414" y="161090"/>
                  </a:lnTo>
                  <a:lnTo>
                    <a:pt x="108357" y="154759"/>
                  </a:lnTo>
                  <a:lnTo>
                    <a:pt x="113329" y="148873"/>
                  </a:lnTo>
                  <a:lnTo>
                    <a:pt x="117616" y="137601"/>
                  </a:lnTo>
                  <a:lnTo>
                    <a:pt x="124417" y="131715"/>
                  </a:lnTo>
                  <a:lnTo>
                    <a:pt x="130132" y="128660"/>
                  </a:lnTo>
                  <a:lnTo>
                    <a:pt x="136475" y="120553"/>
                  </a:lnTo>
                  <a:lnTo>
                    <a:pt x="138590" y="110614"/>
                  </a:lnTo>
                  <a:lnTo>
                    <a:pt x="142876" y="102895"/>
                  </a:lnTo>
                  <a:lnTo>
                    <a:pt x="147391" y="97398"/>
                  </a:lnTo>
                  <a:lnTo>
                    <a:pt x="148763" y="92622"/>
                  </a:lnTo>
                  <a:lnTo>
                    <a:pt x="155964" y="89068"/>
                  </a:lnTo>
                  <a:lnTo>
                    <a:pt x="158821" y="88735"/>
                  </a:lnTo>
                  <a:lnTo>
                    <a:pt x="165908" y="83738"/>
                  </a:lnTo>
                  <a:lnTo>
                    <a:pt x="176138" y="82349"/>
                  </a:lnTo>
                  <a:lnTo>
                    <a:pt x="180996" y="80406"/>
                  </a:lnTo>
                  <a:lnTo>
                    <a:pt x="184825" y="72299"/>
                  </a:lnTo>
                  <a:lnTo>
                    <a:pt x="187739" y="69023"/>
                  </a:lnTo>
                  <a:lnTo>
                    <a:pt x="196141" y="65247"/>
                  </a:lnTo>
                  <a:lnTo>
                    <a:pt x="200770" y="65080"/>
                  </a:lnTo>
                  <a:lnTo>
                    <a:pt x="204313" y="66579"/>
                  </a:lnTo>
                  <a:lnTo>
                    <a:pt x="207285" y="71965"/>
                  </a:lnTo>
                  <a:lnTo>
                    <a:pt x="211457" y="73520"/>
                  </a:lnTo>
                  <a:lnTo>
                    <a:pt x="212143" y="77130"/>
                  </a:lnTo>
                  <a:lnTo>
                    <a:pt x="215629" y="80184"/>
                  </a:lnTo>
                  <a:lnTo>
                    <a:pt x="219058" y="80350"/>
                  </a:lnTo>
                  <a:lnTo>
                    <a:pt x="224602" y="82905"/>
                  </a:lnTo>
                  <a:lnTo>
                    <a:pt x="231574" y="82627"/>
                  </a:lnTo>
                  <a:lnTo>
                    <a:pt x="234374" y="93511"/>
                  </a:lnTo>
                  <a:lnTo>
                    <a:pt x="237518" y="93622"/>
                  </a:lnTo>
                  <a:lnTo>
                    <a:pt x="240432" y="96620"/>
                  </a:lnTo>
                  <a:lnTo>
                    <a:pt x="233060" y="103062"/>
                  </a:lnTo>
                  <a:lnTo>
                    <a:pt x="224887" y="113501"/>
                  </a:lnTo>
                  <a:lnTo>
                    <a:pt x="224544" y="123941"/>
                  </a:lnTo>
                  <a:lnTo>
                    <a:pt x="226545" y="130382"/>
                  </a:lnTo>
                  <a:lnTo>
                    <a:pt x="229288" y="135824"/>
                  </a:lnTo>
                  <a:lnTo>
                    <a:pt x="228659" y="144819"/>
                  </a:lnTo>
                  <a:lnTo>
                    <a:pt x="227002" y="149984"/>
                  </a:lnTo>
                  <a:lnTo>
                    <a:pt x="223173" y="155647"/>
                  </a:lnTo>
                  <a:lnTo>
                    <a:pt x="221573" y="164255"/>
                  </a:lnTo>
                  <a:lnTo>
                    <a:pt x="210428" y="181024"/>
                  </a:lnTo>
                  <a:lnTo>
                    <a:pt x="209399" y="185133"/>
                  </a:lnTo>
                  <a:lnTo>
                    <a:pt x="206199" y="188798"/>
                  </a:lnTo>
                  <a:lnTo>
                    <a:pt x="205856" y="192186"/>
                  </a:lnTo>
                  <a:lnTo>
                    <a:pt x="207685" y="198016"/>
                  </a:lnTo>
                  <a:lnTo>
                    <a:pt x="204142" y="206790"/>
                  </a:lnTo>
                  <a:lnTo>
                    <a:pt x="200998" y="223004"/>
                  </a:lnTo>
                  <a:lnTo>
                    <a:pt x="194998" y="245493"/>
                  </a:lnTo>
                  <a:lnTo>
                    <a:pt x="194883" y="251102"/>
                  </a:lnTo>
                  <a:lnTo>
                    <a:pt x="192655" y="257543"/>
                  </a:lnTo>
                  <a:lnTo>
                    <a:pt x="190997" y="267372"/>
                  </a:lnTo>
                  <a:lnTo>
                    <a:pt x="187339" y="272480"/>
                  </a:lnTo>
                  <a:lnTo>
                    <a:pt x="184996" y="280144"/>
                  </a:lnTo>
                  <a:lnTo>
                    <a:pt x="186425" y="286085"/>
                  </a:lnTo>
                  <a:lnTo>
                    <a:pt x="184482" y="289584"/>
                  </a:lnTo>
                  <a:lnTo>
                    <a:pt x="180881" y="291416"/>
                  </a:lnTo>
                  <a:lnTo>
                    <a:pt x="179395" y="298912"/>
                  </a:lnTo>
                  <a:lnTo>
                    <a:pt x="176595" y="305409"/>
                  </a:lnTo>
                  <a:lnTo>
                    <a:pt x="172137" y="312295"/>
                  </a:lnTo>
                  <a:lnTo>
                    <a:pt x="168537" y="316404"/>
                  </a:lnTo>
                  <a:lnTo>
                    <a:pt x="166022" y="323012"/>
                  </a:lnTo>
                  <a:lnTo>
                    <a:pt x="162308" y="327787"/>
                  </a:lnTo>
                  <a:lnTo>
                    <a:pt x="153792" y="333174"/>
                  </a:lnTo>
                  <a:lnTo>
                    <a:pt x="149563" y="335062"/>
                  </a:lnTo>
                  <a:lnTo>
                    <a:pt x="147849" y="341781"/>
                  </a:lnTo>
                  <a:lnTo>
                    <a:pt x="144762" y="347389"/>
                  </a:lnTo>
                  <a:lnTo>
                    <a:pt x="138590" y="370045"/>
                  </a:lnTo>
                  <a:lnTo>
                    <a:pt x="137504" y="387703"/>
                  </a:lnTo>
                  <a:lnTo>
                    <a:pt x="138361" y="391701"/>
                  </a:lnTo>
                  <a:lnTo>
                    <a:pt x="137904" y="397032"/>
                  </a:lnTo>
                  <a:lnTo>
                    <a:pt x="134075" y="401919"/>
                  </a:lnTo>
                  <a:lnTo>
                    <a:pt x="134704" y="410637"/>
                  </a:lnTo>
                  <a:lnTo>
                    <a:pt x="132989" y="412025"/>
                  </a:lnTo>
                  <a:lnTo>
                    <a:pt x="126245" y="407971"/>
                  </a:lnTo>
                  <a:lnTo>
                    <a:pt x="122645" y="408804"/>
                  </a:lnTo>
                  <a:lnTo>
                    <a:pt x="118816" y="407638"/>
                  </a:lnTo>
                  <a:lnTo>
                    <a:pt x="115673" y="402030"/>
                  </a:lnTo>
                  <a:lnTo>
                    <a:pt x="114130" y="397032"/>
                  </a:lnTo>
                  <a:lnTo>
                    <a:pt x="115101" y="393645"/>
                  </a:lnTo>
                  <a:lnTo>
                    <a:pt x="114873" y="384927"/>
                  </a:lnTo>
                  <a:lnTo>
                    <a:pt x="113158" y="376153"/>
                  </a:lnTo>
                  <a:lnTo>
                    <a:pt x="106586" y="364103"/>
                  </a:lnTo>
                  <a:lnTo>
                    <a:pt x="101728" y="359383"/>
                  </a:lnTo>
                  <a:close/>
                  <a:moveTo>
                    <a:pt x="475207" y="3887"/>
                  </a:moveTo>
                  <a:lnTo>
                    <a:pt x="477436" y="0"/>
                  </a:lnTo>
                  <a:lnTo>
                    <a:pt x="479093" y="3387"/>
                  </a:lnTo>
                  <a:close/>
                  <a:moveTo>
                    <a:pt x="373365" y="22211"/>
                  </a:moveTo>
                  <a:lnTo>
                    <a:pt x="373422" y="19768"/>
                  </a:lnTo>
                  <a:lnTo>
                    <a:pt x="376508" y="17825"/>
                  </a:lnTo>
                  <a:lnTo>
                    <a:pt x="379594" y="19213"/>
                  </a:lnTo>
                  <a:lnTo>
                    <a:pt x="379251" y="22545"/>
                  </a:lnTo>
                  <a:lnTo>
                    <a:pt x="375651" y="23600"/>
                  </a:lnTo>
                  <a:close/>
                  <a:moveTo>
                    <a:pt x="20860" y="244272"/>
                  </a:moveTo>
                  <a:lnTo>
                    <a:pt x="17431" y="249047"/>
                  </a:lnTo>
                  <a:lnTo>
                    <a:pt x="14631" y="249158"/>
                  </a:lnTo>
                  <a:lnTo>
                    <a:pt x="13087" y="246327"/>
                  </a:lnTo>
                  <a:lnTo>
                    <a:pt x="13487" y="240829"/>
                  </a:lnTo>
                  <a:lnTo>
                    <a:pt x="16745" y="241773"/>
                  </a:lnTo>
                  <a:lnTo>
                    <a:pt x="17545" y="238886"/>
                  </a:lnTo>
                  <a:lnTo>
                    <a:pt x="23832" y="239274"/>
                  </a:lnTo>
                  <a:lnTo>
                    <a:pt x="25032" y="244661"/>
                  </a:lnTo>
                  <a:close/>
                  <a:moveTo>
                    <a:pt x="393939" y="2832"/>
                  </a:moveTo>
                  <a:lnTo>
                    <a:pt x="396053" y="167"/>
                  </a:lnTo>
                  <a:lnTo>
                    <a:pt x="397654" y="2721"/>
                  </a:lnTo>
                  <a:close/>
                  <a:moveTo>
                    <a:pt x="7887" y="236720"/>
                  </a:moveTo>
                  <a:lnTo>
                    <a:pt x="9658" y="236775"/>
                  </a:lnTo>
                  <a:lnTo>
                    <a:pt x="9087" y="243383"/>
                  </a:lnTo>
                  <a:lnTo>
                    <a:pt x="4743" y="243661"/>
                  </a:lnTo>
                  <a:lnTo>
                    <a:pt x="7887" y="241606"/>
                  </a:lnTo>
                  <a:close/>
                  <a:moveTo>
                    <a:pt x="7086" y="260875"/>
                  </a:moveTo>
                  <a:lnTo>
                    <a:pt x="8858" y="264595"/>
                  </a:lnTo>
                  <a:lnTo>
                    <a:pt x="6858" y="264595"/>
                  </a:lnTo>
                  <a:close/>
                  <a:moveTo>
                    <a:pt x="12630" y="232555"/>
                  </a:moveTo>
                  <a:lnTo>
                    <a:pt x="15316" y="231611"/>
                  </a:lnTo>
                  <a:lnTo>
                    <a:pt x="18002" y="233110"/>
                  </a:lnTo>
                  <a:lnTo>
                    <a:pt x="17374" y="237275"/>
                  </a:lnTo>
                  <a:close/>
                  <a:moveTo>
                    <a:pt x="245461" y="32651"/>
                  </a:moveTo>
                  <a:lnTo>
                    <a:pt x="247862" y="31152"/>
                  </a:lnTo>
                  <a:lnTo>
                    <a:pt x="247348" y="34095"/>
                  </a:lnTo>
                  <a:close/>
                  <a:moveTo>
                    <a:pt x="189911" y="332452"/>
                  </a:moveTo>
                  <a:lnTo>
                    <a:pt x="194255" y="332507"/>
                  </a:lnTo>
                  <a:lnTo>
                    <a:pt x="194140" y="337005"/>
                  </a:lnTo>
                  <a:lnTo>
                    <a:pt x="190540" y="335784"/>
                  </a:lnTo>
                  <a:close/>
                  <a:moveTo>
                    <a:pt x="193855" y="391646"/>
                  </a:moveTo>
                  <a:lnTo>
                    <a:pt x="199913" y="391923"/>
                  </a:lnTo>
                  <a:lnTo>
                    <a:pt x="199856" y="396643"/>
                  </a:lnTo>
                  <a:lnTo>
                    <a:pt x="202599" y="398087"/>
                  </a:lnTo>
                  <a:lnTo>
                    <a:pt x="201627" y="400808"/>
                  </a:lnTo>
                  <a:lnTo>
                    <a:pt x="196026" y="398143"/>
                  </a:lnTo>
                  <a:lnTo>
                    <a:pt x="193569" y="395477"/>
                  </a:lnTo>
                  <a:close/>
                  <a:moveTo>
                    <a:pt x="248319" y="45478"/>
                  </a:moveTo>
                  <a:lnTo>
                    <a:pt x="250605" y="45922"/>
                  </a:lnTo>
                  <a:lnTo>
                    <a:pt x="249519" y="48977"/>
                  </a:lnTo>
                  <a:close/>
                  <a:moveTo>
                    <a:pt x="0" y="278033"/>
                  </a:moveTo>
                  <a:lnTo>
                    <a:pt x="2972" y="278089"/>
                  </a:lnTo>
                  <a:lnTo>
                    <a:pt x="1371" y="281143"/>
                  </a:lnTo>
                  <a:close/>
                  <a:moveTo>
                    <a:pt x="86640" y="367546"/>
                  </a:moveTo>
                  <a:lnTo>
                    <a:pt x="89269" y="364714"/>
                  </a:lnTo>
                  <a:lnTo>
                    <a:pt x="90412" y="36604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D9DF299-B12B-7226-724D-09CE5CC35DDD}"/>
                </a:ext>
              </a:extLst>
            </p:cNvPr>
            <p:cNvSpPr/>
            <p:nvPr/>
          </p:nvSpPr>
          <p:spPr>
            <a:xfrm>
              <a:off x="14689" y="9003"/>
              <a:ext cx="90" cy="72"/>
            </a:xfrm>
            <a:custGeom>
              <a:avLst/>
              <a:gdLst>
                <a:gd name="connsiteX0" fmla="*/ 17488 w 47625"/>
                <a:gd name="connsiteY0" fmla="*/ 5553 h 38100"/>
                <a:gd name="connsiteX1" fmla="*/ 22175 w 47625"/>
                <a:gd name="connsiteY1" fmla="*/ 4720 h 38100"/>
                <a:gd name="connsiteX2" fmla="*/ 23374 w 47625"/>
                <a:gd name="connsiteY2" fmla="*/ 2499 h 38100"/>
                <a:gd name="connsiteX3" fmla="*/ 29090 w 47625"/>
                <a:gd name="connsiteY3" fmla="*/ 1555 h 38100"/>
                <a:gd name="connsiteX4" fmla="*/ 29947 w 47625"/>
                <a:gd name="connsiteY4" fmla="*/ 0 h 38100"/>
                <a:gd name="connsiteX5" fmla="*/ 35205 w 47625"/>
                <a:gd name="connsiteY5" fmla="*/ 611 h 38100"/>
                <a:gd name="connsiteX6" fmla="*/ 36119 w 47625"/>
                <a:gd name="connsiteY6" fmla="*/ 1943 h 38100"/>
                <a:gd name="connsiteX7" fmla="*/ 36119 w 47625"/>
                <a:gd name="connsiteY7" fmla="*/ 3054 h 38100"/>
                <a:gd name="connsiteX8" fmla="*/ 38691 w 47625"/>
                <a:gd name="connsiteY8" fmla="*/ 1166 h 38100"/>
                <a:gd name="connsiteX9" fmla="*/ 38977 w 47625"/>
                <a:gd name="connsiteY9" fmla="*/ 1777 h 38100"/>
                <a:gd name="connsiteX10" fmla="*/ 39034 w 47625"/>
                <a:gd name="connsiteY10" fmla="*/ 1777 h 38100"/>
                <a:gd name="connsiteX11" fmla="*/ 41377 w 47625"/>
                <a:gd name="connsiteY11" fmla="*/ 3665 h 38100"/>
                <a:gd name="connsiteX12" fmla="*/ 43263 w 47625"/>
                <a:gd name="connsiteY12" fmla="*/ 6219 h 38100"/>
                <a:gd name="connsiteX13" fmla="*/ 46178 w 47625"/>
                <a:gd name="connsiteY13" fmla="*/ 5608 h 38100"/>
                <a:gd name="connsiteX14" fmla="*/ 38005 w 47625"/>
                <a:gd name="connsiteY14" fmla="*/ 11439 h 38100"/>
                <a:gd name="connsiteX15" fmla="*/ 36176 w 47625"/>
                <a:gd name="connsiteY15" fmla="*/ 9273 h 38100"/>
                <a:gd name="connsiteX16" fmla="*/ 33605 w 47625"/>
                <a:gd name="connsiteY16" fmla="*/ 10995 h 38100"/>
                <a:gd name="connsiteX17" fmla="*/ 34976 w 47625"/>
                <a:gd name="connsiteY17" fmla="*/ 13216 h 38100"/>
                <a:gd name="connsiteX18" fmla="*/ 40405 w 47625"/>
                <a:gd name="connsiteY18" fmla="*/ 12383 h 38100"/>
                <a:gd name="connsiteX19" fmla="*/ 44749 w 47625"/>
                <a:gd name="connsiteY19" fmla="*/ 8052 h 38100"/>
                <a:gd name="connsiteX20" fmla="*/ 49435 w 47625"/>
                <a:gd name="connsiteY20" fmla="*/ 12327 h 38100"/>
                <a:gd name="connsiteX21" fmla="*/ 52235 w 47625"/>
                <a:gd name="connsiteY21" fmla="*/ 12605 h 38100"/>
                <a:gd name="connsiteX22" fmla="*/ 52235 w 47625"/>
                <a:gd name="connsiteY22" fmla="*/ 12716 h 38100"/>
                <a:gd name="connsiteX23" fmla="*/ 50293 w 47625"/>
                <a:gd name="connsiteY23" fmla="*/ 14826 h 38100"/>
                <a:gd name="connsiteX24" fmla="*/ 51150 w 47625"/>
                <a:gd name="connsiteY24" fmla="*/ 19824 h 38100"/>
                <a:gd name="connsiteX25" fmla="*/ 47664 w 47625"/>
                <a:gd name="connsiteY25" fmla="*/ 21989 h 38100"/>
                <a:gd name="connsiteX26" fmla="*/ 44578 w 47625"/>
                <a:gd name="connsiteY26" fmla="*/ 17547 h 38100"/>
                <a:gd name="connsiteX27" fmla="*/ 44578 w 47625"/>
                <a:gd name="connsiteY27" fmla="*/ 17491 h 38100"/>
                <a:gd name="connsiteX28" fmla="*/ 44520 w 47625"/>
                <a:gd name="connsiteY28" fmla="*/ 17436 h 38100"/>
                <a:gd name="connsiteX29" fmla="*/ 44463 w 47625"/>
                <a:gd name="connsiteY29" fmla="*/ 17436 h 38100"/>
                <a:gd name="connsiteX30" fmla="*/ 40805 w 47625"/>
                <a:gd name="connsiteY30" fmla="*/ 17325 h 38100"/>
                <a:gd name="connsiteX31" fmla="*/ 40348 w 47625"/>
                <a:gd name="connsiteY31" fmla="*/ 23156 h 38100"/>
                <a:gd name="connsiteX32" fmla="*/ 43835 w 47625"/>
                <a:gd name="connsiteY32" fmla="*/ 26043 h 38100"/>
                <a:gd name="connsiteX33" fmla="*/ 43835 w 47625"/>
                <a:gd name="connsiteY33" fmla="*/ 26098 h 38100"/>
                <a:gd name="connsiteX34" fmla="*/ 43606 w 47625"/>
                <a:gd name="connsiteY34" fmla="*/ 29597 h 38100"/>
                <a:gd name="connsiteX35" fmla="*/ 40977 w 47625"/>
                <a:gd name="connsiteY35" fmla="*/ 29652 h 38100"/>
                <a:gd name="connsiteX36" fmla="*/ 38862 w 47625"/>
                <a:gd name="connsiteY36" fmla="*/ 26543 h 38100"/>
                <a:gd name="connsiteX37" fmla="*/ 37605 w 47625"/>
                <a:gd name="connsiteY37" fmla="*/ 28542 h 38100"/>
                <a:gd name="connsiteX38" fmla="*/ 39205 w 47625"/>
                <a:gd name="connsiteY38" fmla="*/ 35983 h 38100"/>
                <a:gd name="connsiteX39" fmla="*/ 33376 w 47625"/>
                <a:gd name="connsiteY39" fmla="*/ 35372 h 38100"/>
                <a:gd name="connsiteX40" fmla="*/ 33147 w 47625"/>
                <a:gd name="connsiteY40" fmla="*/ 32817 h 38100"/>
                <a:gd name="connsiteX41" fmla="*/ 29832 w 47625"/>
                <a:gd name="connsiteY41" fmla="*/ 33373 h 38100"/>
                <a:gd name="connsiteX42" fmla="*/ 25718 w 47625"/>
                <a:gd name="connsiteY42" fmla="*/ 28819 h 38100"/>
                <a:gd name="connsiteX43" fmla="*/ 28061 w 47625"/>
                <a:gd name="connsiteY43" fmla="*/ 25932 h 38100"/>
                <a:gd name="connsiteX44" fmla="*/ 25775 w 47625"/>
                <a:gd name="connsiteY44" fmla="*/ 23933 h 38100"/>
                <a:gd name="connsiteX45" fmla="*/ 21031 w 47625"/>
                <a:gd name="connsiteY45" fmla="*/ 23322 h 38100"/>
                <a:gd name="connsiteX46" fmla="*/ 17774 w 47625"/>
                <a:gd name="connsiteY46" fmla="*/ 25932 h 38100"/>
                <a:gd name="connsiteX47" fmla="*/ 17317 w 47625"/>
                <a:gd name="connsiteY47" fmla="*/ 29708 h 38100"/>
                <a:gd name="connsiteX48" fmla="*/ 14973 w 47625"/>
                <a:gd name="connsiteY48" fmla="*/ 32096 h 38100"/>
                <a:gd name="connsiteX49" fmla="*/ 16974 w 47625"/>
                <a:gd name="connsiteY49" fmla="*/ 33095 h 38100"/>
                <a:gd name="connsiteX50" fmla="*/ 14231 w 47625"/>
                <a:gd name="connsiteY50" fmla="*/ 35427 h 38100"/>
                <a:gd name="connsiteX51" fmla="*/ 12802 w 47625"/>
                <a:gd name="connsiteY51" fmla="*/ 33040 h 38100"/>
                <a:gd name="connsiteX52" fmla="*/ 8572 w 47625"/>
                <a:gd name="connsiteY52" fmla="*/ 35539 h 38100"/>
                <a:gd name="connsiteX53" fmla="*/ 5201 w 47625"/>
                <a:gd name="connsiteY53" fmla="*/ 34483 h 38100"/>
                <a:gd name="connsiteX54" fmla="*/ 571 w 47625"/>
                <a:gd name="connsiteY54" fmla="*/ 36927 h 38100"/>
                <a:gd name="connsiteX55" fmla="*/ 0 w 47625"/>
                <a:gd name="connsiteY55" fmla="*/ 33095 h 38100"/>
                <a:gd name="connsiteX56" fmla="*/ 4286 w 47625"/>
                <a:gd name="connsiteY56" fmla="*/ 28875 h 38100"/>
                <a:gd name="connsiteX57" fmla="*/ 5086 w 47625"/>
                <a:gd name="connsiteY57" fmla="*/ 25155 h 38100"/>
                <a:gd name="connsiteX58" fmla="*/ 11716 w 47625"/>
                <a:gd name="connsiteY58" fmla="*/ 23877 h 38100"/>
                <a:gd name="connsiteX59" fmla="*/ 10401 w 47625"/>
                <a:gd name="connsiteY59" fmla="*/ 26154 h 38100"/>
                <a:gd name="connsiteX60" fmla="*/ 16974 w 47625"/>
                <a:gd name="connsiteY60" fmla="*/ 21212 h 38100"/>
                <a:gd name="connsiteX61" fmla="*/ 12687 w 47625"/>
                <a:gd name="connsiteY61" fmla="*/ 19380 h 38100"/>
                <a:gd name="connsiteX62" fmla="*/ 10516 w 47625"/>
                <a:gd name="connsiteY62" fmla="*/ 20046 h 38100"/>
                <a:gd name="connsiteX63" fmla="*/ 10058 w 47625"/>
                <a:gd name="connsiteY63" fmla="*/ 20490 h 38100"/>
                <a:gd name="connsiteX64" fmla="*/ 7144 w 47625"/>
                <a:gd name="connsiteY64" fmla="*/ 19213 h 38100"/>
                <a:gd name="connsiteX65" fmla="*/ 6972 w 47625"/>
                <a:gd name="connsiteY65" fmla="*/ 14160 h 38100"/>
                <a:gd name="connsiteX66" fmla="*/ 12459 w 47625"/>
                <a:gd name="connsiteY66" fmla="*/ 10273 h 38100"/>
                <a:gd name="connsiteX67" fmla="*/ 14631 w 47625"/>
                <a:gd name="connsiteY67" fmla="*/ 6830 h 38100"/>
                <a:gd name="connsiteX68" fmla="*/ 27775 w 47625"/>
                <a:gd name="connsiteY68" fmla="*/ 34650 h 38100"/>
                <a:gd name="connsiteX69" fmla="*/ 30004 w 47625"/>
                <a:gd name="connsiteY69" fmla="*/ 35539 h 38100"/>
                <a:gd name="connsiteX70" fmla="*/ 28918 w 47625"/>
                <a:gd name="connsiteY70" fmla="*/ 38259 h 38100"/>
                <a:gd name="connsiteX71" fmla="*/ 25718 w 47625"/>
                <a:gd name="connsiteY71" fmla="*/ 38259 h 38100"/>
                <a:gd name="connsiteX72" fmla="*/ 26003 w 47625"/>
                <a:gd name="connsiteY72" fmla="*/ 32151 h 38100"/>
                <a:gd name="connsiteX73" fmla="*/ 42920 w 47625"/>
                <a:gd name="connsiteY73" fmla="*/ 18769 h 38100"/>
                <a:gd name="connsiteX74" fmla="*/ 42863 w 47625"/>
                <a:gd name="connsiteY74" fmla="*/ 18713 h 38100"/>
                <a:gd name="connsiteX75" fmla="*/ 45435 w 47625"/>
                <a:gd name="connsiteY75" fmla="*/ 20657 h 38100"/>
                <a:gd name="connsiteX76" fmla="*/ 43663 w 47625"/>
                <a:gd name="connsiteY76" fmla="*/ 21934 h 38100"/>
                <a:gd name="connsiteX77" fmla="*/ 44235 w 47625"/>
                <a:gd name="connsiteY77" fmla="*/ 17880 h 38100"/>
                <a:gd name="connsiteX78" fmla="*/ 44235 w 47625"/>
                <a:gd name="connsiteY78" fmla="*/ 17825 h 38100"/>
                <a:gd name="connsiteX79" fmla="*/ 44177 w 47625"/>
                <a:gd name="connsiteY79" fmla="*/ 17769 h 38100"/>
                <a:gd name="connsiteX80" fmla="*/ 44463 w 47625"/>
                <a:gd name="connsiteY80" fmla="*/ 17436 h 38100"/>
                <a:gd name="connsiteX81" fmla="*/ 44520 w 47625"/>
                <a:gd name="connsiteY81" fmla="*/ 17436 h 38100"/>
                <a:gd name="connsiteX82" fmla="*/ 44578 w 47625"/>
                <a:gd name="connsiteY82" fmla="*/ 17491 h 38100"/>
                <a:gd name="connsiteX83" fmla="*/ 44578 w 47625"/>
                <a:gd name="connsiteY83" fmla="*/ 17547 h 38100"/>
                <a:gd name="connsiteX84" fmla="*/ 42920 w 47625"/>
                <a:gd name="connsiteY84" fmla="*/ 19046 h 38100"/>
                <a:gd name="connsiteX85" fmla="*/ 42863 w 47625"/>
                <a:gd name="connsiteY85" fmla="*/ 18713 h 38100"/>
                <a:gd name="connsiteX86" fmla="*/ 42920 w 47625"/>
                <a:gd name="connsiteY86" fmla="*/ 18769 h 38100"/>
                <a:gd name="connsiteX87" fmla="*/ 43835 w 47625"/>
                <a:gd name="connsiteY87" fmla="*/ 26098 h 38100"/>
                <a:gd name="connsiteX88" fmla="*/ 43835 w 47625"/>
                <a:gd name="connsiteY88" fmla="*/ 26043 h 38100"/>
                <a:gd name="connsiteX89" fmla="*/ 43892 w 47625"/>
                <a:gd name="connsiteY89" fmla="*/ 25987 h 38100"/>
                <a:gd name="connsiteX90" fmla="*/ 43949 w 47625"/>
                <a:gd name="connsiteY90" fmla="*/ 26154 h 38100"/>
                <a:gd name="connsiteX91" fmla="*/ 44177 w 47625"/>
                <a:gd name="connsiteY91" fmla="*/ 17769 h 38100"/>
                <a:gd name="connsiteX92" fmla="*/ 44235 w 47625"/>
                <a:gd name="connsiteY92" fmla="*/ 17825 h 38100"/>
                <a:gd name="connsiteX93" fmla="*/ 44235 w 47625"/>
                <a:gd name="connsiteY93" fmla="*/ 17880 h 38100"/>
                <a:gd name="connsiteX94" fmla="*/ 49092 w 47625"/>
                <a:gd name="connsiteY94" fmla="*/ 23711 h 38100"/>
                <a:gd name="connsiteX95" fmla="*/ 49092 w 47625"/>
                <a:gd name="connsiteY95" fmla="*/ 23655 h 38100"/>
                <a:gd name="connsiteX96" fmla="*/ 49149 w 47625"/>
                <a:gd name="connsiteY96" fmla="*/ 23655 h 38100"/>
                <a:gd name="connsiteX97" fmla="*/ 44578 w 47625"/>
                <a:gd name="connsiteY97" fmla="*/ 26265 h 38100"/>
                <a:gd name="connsiteX98" fmla="*/ 44578 w 47625"/>
                <a:gd name="connsiteY98" fmla="*/ 26210 h 38100"/>
                <a:gd name="connsiteX99" fmla="*/ 44634 w 47625"/>
                <a:gd name="connsiteY99" fmla="*/ 2626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7625" h="38100">
                  <a:moveTo>
                    <a:pt x="17488" y="5553"/>
                  </a:moveTo>
                  <a:lnTo>
                    <a:pt x="22175" y="4720"/>
                  </a:lnTo>
                  <a:lnTo>
                    <a:pt x="23374" y="2499"/>
                  </a:lnTo>
                  <a:lnTo>
                    <a:pt x="29090" y="1555"/>
                  </a:lnTo>
                  <a:lnTo>
                    <a:pt x="29947" y="0"/>
                  </a:lnTo>
                  <a:lnTo>
                    <a:pt x="35205" y="611"/>
                  </a:lnTo>
                  <a:lnTo>
                    <a:pt x="36119" y="1943"/>
                  </a:lnTo>
                  <a:lnTo>
                    <a:pt x="36119" y="3054"/>
                  </a:lnTo>
                  <a:lnTo>
                    <a:pt x="38691" y="1166"/>
                  </a:lnTo>
                  <a:lnTo>
                    <a:pt x="38977" y="1777"/>
                  </a:lnTo>
                  <a:lnTo>
                    <a:pt x="39034" y="1777"/>
                  </a:lnTo>
                  <a:lnTo>
                    <a:pt x="41377" y="3665"/>
                  </a:lnTo>
                  <a:lnTo>
                    <a:pt x="43263" y="6219"/>
                  </a:lnTo>
                  <a:lnTo>
                    <a:pt x="46178" y="5608"/>
                  </a:lnTo>
                  <a:lnTo>
                    <a:pt x="38005" y="11439"/>
                  </a:lnTo>
                  <a:lnTo>
                    <a:pt x="36176" y="9273"/>
                  </a:lnTo>
                  <a:lnTo>
                    <a:pt x="33605" y="10995"/>
                  </a:lnTo>
                  <a:lnTo>
                    <a:pt x="34976" y="13216"/>
                  </a:lnTo>
                  <a:lnTo>
                    <a:pt x="40405" y="12383"/>
                  </a:lnTo>
                  <a:lnTo>
                    <a:pt x="44749" y="8052"/>
                  </a:lnTo>
                  <a:lnTo>
                    <a:pt x="49435" y="12327"/>
                  </a:lnTo>
                  <a:lnTo>
                    <a:pt x="52235" y="12605"/>
                  </a:lnTo>
                  <a:lnTo>
                    <a:pt x="52235" y="12716"/>
                  </a:lnTo>
                  <a:lnTo>
                    <a:pt x="50293" y="14826"/>
                  </a:lnTo>
                  <a:lnTo>
                    <a:pt x="51150" y="19824"/>
                  </a:lnTo>
                  <a:lnTo>
                    <a:pt x="47664" y="21989"/>
                  </a:lnTo>
                  <a:lnTo>
                    <a:pt x="44578" y="17547"/>
                  </a:lnTo>
                  <a:lnTo>
                    <a:pt x="44578" y="17491"/>
                  </a:lnTo>
                  <a:lnTo>
                    <a:pt x="44520" y="17436"/>
                  </a:lnTo>
                  <a:lnTo>
                    <a:pt x="44463" y="17436"/>
                  </a:lnTo>
                  <a:lnTo>
                    <a:pt x="40805" y="17325"/>
                  </a:lnTo>
                  <a:lnTo>
                    <a:pt x="40348" y="23156"/>
                  </a:lnTo>
                  <a:lnTo>
                    <a:pt x="43835" y="26043"/>
                  </a:lnTo>
                  <a:lnTo>
                    <a:pt x="43835" y="26098"/>
                  </a:lnTo>
                  <a:lnTo>
                    <a:pt x="43606" y="29597"/>
                  </a:lnTo>
                  <a:lnTo>
                    <a:pt x="40977" y="29652"/>
                  </a:lnTo>
                  <a:lnTo>
                    <a:pt x="38862" y="26543"/>
                  </a:lnTo>
                  <a:lnTo>
                    <a:pt x="37605" y="28542"/>
                  </a:lnTo>
                  <a:lnTo>
                    <a:pt x="39205" y="35983"/>
                  </a:lnTo>
                  <a:lnTo>
                    <a:pt x="33376" y="35372"/>
                  </a:lnTo>
                  <a:lnTo>
                    <a:pt x="33147" y="32817"/>
                  </a:lnTo>
                  <a:lnTo>
                    <a:pt x="29832" y="33373"/>
                  </a:lnTo>
                  <a:lnTo>
                    <a:pt x="25718" y="28819"/>
                  </a:lnTo>
                  <a:lnTo>
                    <a:pt x="28061" y="25932"/>
                  </a:lnTo>
                  <a:lnTo>
                    <a:pt x="25775" y="23933"/>
                  </a:lnTo>
                  <a:lnTo>
                    <a:pt x="21031" y="23322"/>
                  </a:lnTo>
                  <a:lnTo>
                    <a:pt x="17774" y="25932"/>
                  </a:lnTo>
                  <a:lnTo>
                    <a:pt x="17317" y="29708"/>
                  </a:lnTo>
                  <a:lnTo>
                    <a:pt x="14973" y="32096"/>
                  </a:lnTo>
                  <a:lnTo>
                    <a:pt x="16974" y="33095"/>
                  </a:lnTo>
                  <a:lnTo>
                    <a:pt x="14231" y="35427"/>
                  </a:lnTo>
                  <a:lnTo>
                    <a:pt x="12802" y="33040"/>
                  </a:lnTo>
                  <a:lnTo>
                    <a:pt x="8572" y="35539"/>
                  </a:lnTo>
                  <a:lnTo>
                    <a:pt x="5201" y="34483"/>
                  </a:lnTo>
                  <a:lnTo>
                    <a:pt x="571" y="36927"/>
                  </a:lnTo>
                  <a:lnTo>
                    <a:pt x="0" y="33095"/>
                  </a:lnTo>
                  <a:lnTo>
                    <a:pt x="4286" y="28875"/>
                  </a:lnTo>
                  <a:lnTo>
                    <a:pt x="5086" y="25155"/>
                  </a:lnTo>
                  <a:lnTo>
                    <a:pt x="11716" y="23877"/>
                  </a:lnTo>
                  <a:lnTo>
                    <a:pt x="10401" y="26154"/>
                  </a:lnTo>
                  <a:lnTo>
                    <a:pt x="16974" y="21212"/>
                  </a:lnTo>
                  <a:lnTo>
                    <a:pt x="12687" y="19380"/>
                  </a:lnTo>
                  <a:lnTo>
                    <a:pt x="10516" y="20046"/>
                  </a:lnTo>
                  <a:lnTo>
                    <a:pt x="10058" y="20490"/>
                  </a:lnTo>
                  <a:lnTo>
                    <a:pt x="7144" y="19213"/>
                  </a:lnTo>
                  <a:lnTo>
                    <a:pt x="6972" y="14160"/>
                  </a:lnTo>
                  <a:lnTo>
                    <a:pt x="12459" y="10273"/>
                  </a:lnTo>
                  <a:lnTo>
                    <a:pt x="14631" y="6830"/>
                  </a:lnTo>
                  <a:close/>
                  <a:moveTo>
                    <a:pt x="27775" y="34650"/>
                  </a:moveTo>
                  <a:lnTo>
                    <a:pt x="30004" y="35539"/>
                  </a:lnTo>
                  <a:lnTo>
                    <a:pt x="28918" y="38259"/>
                  </a:lnTo>
                  <a:lnTo>
                    <a:pt x="25718" y="38259"/>
                  </a:lnTo>
                  <a:lnTo>
                    <a:pt x="26003" y="32151"/>
                  </a:lnTo>
                  <a:close/>
                  <a:moveTo>
                    <a:pt x="42920" y="18769"/>
                  </a:moveTo>
                  <a:lnTo>
                    <a:pt x="42863" y="18713"/>
                  </a:lnTo>
                  <a:lnTo>
                    <a:pt x="45435" y="20657"/>
                  </a:lnTo>
                  <a:lnTo>
                    <a:pt x="43663" y="21934"/>
                  </a:lnTo>
                  <a:close/>
                  <a:moveTo>
                    <a:pt x="44235" y="17880"/>
                  </a:moveTo>
                  <a:lnTo>
                    <a:pt x="44235" y="17825"/>
                  </a:lnTo>
                  <a:lnTo>
                    <a:pt x="44177" y="17769"/>
                  </a:lnTo>
                  <a:lnTo>
                    <a:pt x="44463" y="17436"/>
                  </a:lnTo>
                  <a:lnTo>
                    <a:pt x="44520" y="17436"/>
                  </a:lnTo>
                  <a:lnTo>
                    <a:pt x="44578" y="17491"/>
                  </a:lnTo>
                  <a:lnTo>
                    <a:pt x="44578" y="17547"/>
                  </a:lnTo>
                  <a:close/>
                  <a:moveTo>
                    <a:pt x="42920" y="19046"/>
                  </a:moveTo>
                  <a:lnTo>
                    <a:pt x="42863" y="18713"/>
                  </a:lnTo>
                  <a:lnTo>
                    <a:pt x="42920" y="18769"/>
                  </a:lnTo>
                  <a:close/>
                  <a:moveTo>
                    <a:pt x="43835" y="26098"/>
                  </a:moveTo>
                  <a:lnTo>
                    <a:pt x="43835" y="26043"/>
                  </a:lnTo>
                  <a:lnTo>
                    <a:pt x="43892" y="25987"/>
                  </a:lnTo>
                  <a:lnTo>
                    <a:pt x="43949" y="26154"/>
                  </a:lnTo>
                  <a:close/>
                  <a:moveTo>
                    <a:pt x="44177" y="17769"/>
                  </a:moveTo>
                  <a:lnTo>
                    <a:pt x="44235" y="17825"/>
                  </a:lnTo>
                  <a:lnTo>
                    <a:pt x="44235" y="17880"/>
                  </a:lnTo>
                  <a:close/>
                  <a:moveTo>
                    <a:pt x="49092" y="23711"/>
                  </a:moveTo>
                  <a:lnTo>
                    <a:pt x="49092" y="23655"/>
                  </a:lnTo>
                  <a:lnTo>
                    <a:pt x="49149" y="23655"/>
                  </a:lnTo>
                  <a:close/>
                  <a:moveTo>
                    <a:pt x="44578" y="26265"/>
                  </a:moveTo>
                  <a:lnTo>
                    <a:pt x="44578" y="26210"/>
                  </a:lnTo>
                  <a:lnTo>
                    <a:pt x="44634" y="2626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B96EC10-66BC-78AD-D034-CFF78AF7B2C3}"/>
                </a:ext>
              </a:extLst>
            </p:cNvPr>
            <p:cNvSpPr/>
            <p:nvPr/>
          </p:nvSpPr>
          <p:spPr>
            <a:xfrm>
              <a:off x="14635" y="9069"/>
              <a:ext cx="18" cy="18"/>
            </a:xfrm>
            <a:custGeom>
              <a:avLst/>
              <a:gdLst>
                <a:gd name="connsiteX0" fmla="*/ 1829 w 0"/>
                <a:gd name="connsiteY0" fmla="*/ 10495 h 9525"/>
                <a:gd name="connsiteX1" fmla="*/ 1829 w 0"/>
                <a:gd name="connsiteY1" fmla="*/ 6997 h 9525"/>
                <a:gd name="connsiteX2" fmla="*/ 0 w 0"/>
                <a:gd name="connsiteY2" fmla="*/ 3831 h 9525"/>
                <a:gd name="connsiteX3" fmla="*/ 343 w 0"/>
                <a:gd name="connsiteY3" fmla="*/ 278 h 9525"/>
                <a:gd name="connsiteX4" fmla="*/ 2229 w 0"/>
                <a:gd name="connsiteY4" fmla="*/ 0 h 9525"/>
                <a:gd name="connsiteX5" fmla="*/ 3829 w 0"/>
                <a:gd name="connsiteY5" fmla="*/ 1777 h 9525"/>
                <a:gd name="connsiteX6" fmla="*/ 6401 w 0"/>
                <a:gd name="connsiteY6" fmla="*/ 7996 h 9525"/>
                <a:gd name="connsiteX7" fmla="*/ 4801 w 0"/>
                <a:gd name="connsiteY7" fmla="*/ 1111 h 9525"/>
                <a:gd name="connsiteX8" fmla="*/ 3829 w 0"/>
                <a:gd name="connsiteY8" fmla="*/ 1777 h 9525"/>
                <a:gd name="connsiteX9" fmla="*/ 3829 w 0"/>
                <a:gd name="connsiteY9" fmla="*/ 11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h="9525">
                  <a:moveTo>
                    <a:pt x="1829" y="10495"/>
                  </a:moveTo>
                  <a:lnTo>
                    <a:pt x="1829" y="6997"/>
                  </a:lnTo>
                  <a:lnTo>
                    <a:pt x="0" y="3831"/>
                  </a:lnTo>
                  <a:lnTo>
                    <a:pt x="343" y="278"/>
                  </a:lnTo>
                  <a:lnTo>
                    <a:pt x="2229" y="0"/>
                  </a:lnTo>
                  <a:lnTo>
                    <a:pt x="3829" y="1777"/>
                  </a:lnTo>
                  <a:lnTo>
                    <a:pt x="6401" y="7996"/>
                  </a:lnTo>
                  <a:close/>
                  <a:moveTo>
                    <a:pt x="4801" y="1111"/>
                  </a:moveTo>
                  <a:lnTo>
                    <a:pt x="3829" y="1777"/>
                  </a:lnTo>
                  <a:lnTo>
                    <a:pt x="3829" y="111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12BFC02-7648-991A-B7FE-176B0AD0CBCA}"/>
                </a:ext>
              </a:extLst>
            </p:cNvPr>
            <p:cNvSpPr/>
            <p:nvPr/>
          </p:nvSpPr>
          <p:spPr>
            <a:xfrm>
              <a:off x="13700" y="8615"/>
              <a:ext cx="2554" cy="3850"/>
            </a:xfrm>
            <a:custGeom>
              <a:avLst/>
              <a:gdLst>
                <a:gd name="connsiteX0" fmla="*/ 1328869 w 1352550"/>
                <a:gd name="connsiteY0" fmla="*/ 114317 h 2038350"/>
                <a:gd name="connsiteX1" fmla="*/ 1328754 w 1352550"/>
                <a:gd name="connsiteY1" fmla="*/ 114608 h 2038350"/>
                <a:gd name="connsiteX2" fmla="*/ 1328564 w 1352550"/>
                <a:gd name="connsiteY2" fmla="*/ 114846 h 2038350"/>
                <a:gd name="connsiteX3" fmla="*/ 1328314 w 1352550"/>
                <a:gd name="connsiteY3" fmla="*/ 115009 h 2038350"/>
                <a:gd name="connsiteX4" fmla="*/ 1328032 w 1352550"/>
                <a:gd name="connsiteY4" fmla="*/ 115080 h 2038350"/>
                <a:gd name="connsiteX5" fmla="*/ 1327742 w 1352550"/>
                <a:gd name="connsiteY5" fmla="*/ 115051 h 2038350"/>
                <a:gd name="connsiteX6" fmla="*/ 1327475 w 1352550"/>
                <a:gd name="connsiteY6" fmla="*/ 114927 h 2038350"/>
                <a:gd name="connsiteX7" fmla="*/ 1327257 w 1352550"/>
                <a:gd name="connsiteY7" fmla="*/ 114719 h 2038350"/>
                <a:gd name="connsiteX8" fmla="*/ 1327108 w 1352550"/>
                <a:gd name="connsiteY8" fmla="*/ 114447 h 2038350"/>
                <a:gd name="connsiteX9" fmla="*/ 1327043 w 1352550"/>
                <a:gd name="connsiteY9" fmla="*/ 114139 h 2038350"/>
                <a:gd name="connsiteX10" fmla="*/ 1327069 w 1352550"/>
                <a:gd name="connsiteY10" fmla="*/ 113824 h 2038350"/>
                <a:gd name="connsiteX11" fmla="*/ 1353045 w 1352550"/>
                <a:gd name="connsiteY11" fmla="*/ 769 h 2038350"/>
                <a:gd name="connsiteX12" fmla="*/ 1353159 w 1352550"/>
                <a:gd name="connsiteY12" fmla="*/ 475 h 2038350"/>
                <a:gd name="connsiteX13" fmla="*/ 1353350 w 1352550"/>
                <a:gd name="connsiteY13" fmla="*/ 235 h 2038350"/>
                <a:gd name="connsiteX14" fmla="*/ 1353599 w 1352550"/>
                <a:gd name="connsiteY14" fmla="*/ 71 h 2038350"/>
                <a:gd name="connsiteX15" fmla="*/ 1353882 w 1352550"/>
                <a:gd name="connsiteY15" fmla="*/ 0 h 2038350"/>
                <a:gd name="connsiteX16" fmla="*/ 1354171 w 1352550"/>
                <a:gd name="connsiteY16" fmla="*/ 28 h 2038350"/>
                <a:gd name="connsiteX17" fmla="*/ 1354439 w 1352550"/>
                <a:gd name="connsiteY17" fmla="*/ 154 h 2038350"/>
                <a:gd name="connsiteX18" fmla="*/ 1354657 w 1352550"/>
                <a:gd name="connsiteY18" fmla="*/ 364 h 2038350"/>
                <a:gd name="connsiteX19" fmla="*/ 1354806 w 1352550"/>
                <a:gd name="connsiteY19" fmla="*/ 638 h 2038350"/>
                <a:gd name="connsiteX20" fmla="*/ 1354871 w 1352550"/>
                <a:gd name="connsiteY20" fmla="*/ 949 h 2038350"/>
                <a:gd name="connsiteX21" fmla="*/ 1354845 w 1352550"/>
                <a:gd name="connsiteY21" fmla="*/ 1267 h 2038350"/>
                <a:gd name="connsiteX22" fmla="*/ 1203920 w 1352550"/>
                <a:gd name="connsiteY22" fmla="*/ 380326 h 2038350"/>
                <a:gd name="connsiteX23" fmla="*/ 1203702 w 1352550"/>
                <a:gd name="connsiteY23" fmla="*/ 380530 h 2038350"/>
                <a:gd name="connsiteX24" fmla="*/ 1203434 w 1352550"/>
                <a:gd name="connsiteY24" fmla="*/ 380651 h 2038350"/>
                <a:gd name="connsiteX25" fmla="*/ 1203146 w 1352550"/>
                <a:gd name="connsiteY25" fmla="*/ 380679 h 2038350"/>
                <a:gd name="connsiteX26" fmla="*/ 1202862 w 1352550"/>
                <a:gd name="connsiteY26" fmla="*/ 380610 h 2038350"/>
                <a:gd name="connsiteX27" fmla="*/ 1202613 w 1352550"/>
                <a:gd name="connsiteY27" fmla="*/ 380450 h 2038350"/>
                <a:gd name="connsiteX28" fmla="*/ 1202423 w 1352550"/>
                <a:gd name="connsiteY28" fmla="*/ 380216 h 2038350"/>
                <a:gd name="connsiteX29" fmla="*/ 1202309 w 1352550"/>
                <a:gd name="connsiteY29" fmla="*/ 379931 h 2038350"/>
                <a:gd name="connsiteX30" fmla="*/ 1202283 w 1352550"/>
                <a:gd name="connsiteY30" fmla="*/ 379621 h 2038350"/>
                <a:gd name="connsiteX31" fmla="*/ 1202348 w 1352550"/>
                <a:gd name="connsiteY31" fmla="*/ 379319 h 2038350"/>
                <a:gd name="connsiteX32" fmla="*/ 1202497 w 1352550"/>
                <a:gd name="connsiteY32" fmla="*/ 379052 h 2038350"/>
                <a:gd name="connsiteX33" fmla="*/ 1270913 w 1352550"/>
                <a:gd name="connsiteY33" fmla="*/ 291241 h 2038350"/>
                <a:gd name="connsiteX34" fmla="*/ 1271132 w 1352550"/>
                <a:gd name="connsiteY34" fmla="*/ 291035 h 2038350"/>
                <a:gd name="connsiteX35" fmla="*/ 1271399 w 1352550"/>
                <a:gd name="connsiteY35" fmla="*/ 290912 h 2038350"/>
                <a:gd name="connsiteX36" fmla="*/ 1271688 w 1352550"/>
                <a:gd name="connsiteY36" fmla="*/ 290885 h 2038350"/>
                <a:gd name="connsiteX37" fmla="*/ 1271972 w 1352550"/>
                <a:gd name="connsiteY37" fmla="*/ 290955 h 2038350"/>
                <a:gd name="connsiteX38" fmla="*/ 1272220 w 1352550"/>
                <a:gd name="connsiteY38" fmla="*/ 291115 h 2038350"/>
                <a:gd name="connsiteX39" fmla="*/ 1272411 w 1352550"/>
                <a:gd name="connsiteY39" fmla="*/ 291351 h 2038350"/>
                <a:gd name="connsiteX40" fmla="*/ 1272525 w 1352550"/>
                <a:gd name="connsiteY40" fmla="*/ 291638 h 2038350"/>
                <a:gd name="connsiteX41" fmla="*/ 1272551 w 1352550"/>
                <a:gd name="connsiteY41" fmla="*/ 291949 h 2038350"/>
                <a:gd name="connsiteX42" fmla="*/ 1272486 w 1352550"/>
                <a:gd name="connsiteY42" fmla="*/ 292254 h 2038350"/>
                <a:gd name="connsiteX43" fmla="*/ 1272337 w 1352550"/>
                <a:gd name="connsiteY43" fmla="*/ 292522 h 2038350"/>
                <a:gd name="connsiteX44" fmla="*/ 1046336 w 1352550"/>
                <a:gd name="connsiteY44" fmla="*/ 655651 h 2038350"/>
                <a:gd name="connsiteX45" fmla="*/ 1046159 w 1352550"/>
                <a:gd name="connsiteY45" fmla="*/ 655893 h 2038350"/>
                <a:gd name="connsiteX46" fmla="*/ 1045920 w 1352550"/>
                <a:gd name="connsiteY46" fmla="*/ 656066 h 2038350"/>
                <a:gd name="connsiteX47" fmla="*/ 1045641 w 1352550"/>
                <a:gd name="connsiteY47" fmla="*/ 656153 h 2038350"/>
                <a:gd name="connsiteX48" fmla="*/ 1045351 w 1352550"/>
                <a:gd name="connsiteY48" fmla="*/ 656145 h 2038350"/>
                <a:gd name="connsiteX49" fmla="*/ 1045078 w 1352550"/>
                <a:gd name="connsiteY49" fmla="*/ 656043 h 2038350"/>
                <a:gd name="connsiteX50" fmla="*/ 1044847 w 1352550"/>
                <a:gd name="connsiteY50" fmla="*/ 655857 h 2038350"/>
                <a:gd name="connsiteX51" fmla="*/ 1044683 w 1352550"/>
                <a:gd name="connsiteY51" fmla="*/ 655606 h 2038350"/>
                <a:gd name="connsiteX52" fmla="*/ 1044601 w 1352550"/>
                <a:gd name="connsiteY52" fmla="*/ 655313 h 2038350"/>
                <a:gd name="connsiteX53" fmla="*/ 1044608 w 1352550"/>
                <a:gd name="connsiteY53" fmla="*/ 655008 h 2038350"/>
                <a:gd name="connsiteX54" fmla="*/ 1044705 w 1352550"/>
                <a:gd name="connsiteY54" fmla="*/ 654720 h 2038350"/>
                <a:gd name="connsiteX55" fmla="*/ 1095926 w 1352550"/>
                <a:gd name="connsiteY55" fmla="*/ 555202 h 2038350"/>
                <a:gd name="connsiteX56" fmla="*/ 1096103 w 1352550"/>
                <a:gd name="connsiteY56" fmla="*/ 554958 h 2038350"/>
                <a:gd name="connsiteX57" fmla="*/ 1096342 w 1352550"/>
                <a:gd name="connsiteY57" fmla="*/ 554784 h 2038350"/>
                <a:gd name="connsiteX58" fmla="*/ 1096620 w 1352550"/>
                <a:gd name="connsiteY58" fmla="*/ 554697 h 2038350"/>
                <a:gd name="connsiteX59" fmla="*/ 1096910 w 1352550"/>
                <a:gd name="connsiteY59" fmla="*/ 554705 h 2038350"/>
                <a:gd name="connsiteX60" fmla="*/ 1097184 w 1352550"/>
                <a:gd name="connsiteY60" fmla="*/ 554808 h 2038350"/>
                <a:gd name="connsiteX61" fmla="*/ 1097414 w 1352550"/>
                <a:gd name="connsiteY61" fmla="*/ 554995 h 2038350"/>
                <a:gd name="connsiteX62" fmla="*/ 1097579 w 1352550"/>
                <a:gd name="connsiteY62" fmla="*/ 555248 h 2038350"/>
                <a:gd name="connsiteX63" fmla="*/ 1097662 w 1352550"/>
                <a:gd name="connsiteY63" fmla="*/ 555542 h 2038350"/>
                <a:gd name="connsiteX64" fmla="*/ 1097654 w 1352550"/>
                <a:gd name="connsiteY64" fmla="*/ 555849 h 2038350"/>
                <a:gd name="connsiteX65" fmla="*/ 1097557 w 1352550"/>
                <a:gd name="connsiteY65" fmla="*/ 556138 h 2038350"/>
                <a:gd name="connsiteX66" fmla="*/ 1009130 w 1352550"/>
                <a:gd name="connsiteY66" fmla="*/ 942756 h 2038350"/>
                <a:gd name="connsiteX67" fmla="*/ 1009130 w 1352550"/>
                <a:gd name="connsiteY67" fmla="*/ 942770 h 2038350"/>
                <a:gd name="connsiteX68" fmla="*/ 1009084 w 1352550"/>
                <a:gd name="connsiteY68" fmla="*/ 945972 h 2038350"/>
                <a:gd name="connsiteX69" fmla="*/ 1009034 w 1352550"/>
                <a:gd name="connsiteY69" fmla="*/ 946268 h 2038350"/>
                <a:gd name="connsiteX70" fmla="*/ 1008899 w 1352550"/>
                <a:gd name="connsiteY70" fmla="*/ 946534 h 2038350"/>
                <a:gd name="connsiteX71" fmla="*/ 1008690 w 1352550"/>
                <a:gd name="connsiteY71" fmla="*/ 946743 h 2038350"/>
                <a:gd name="connsiteX72" fmla="*/ 1008430 w 1352550"/>
                <a:gd name="connsiteY72" fmla="*/ 946875 h 2038350"/>
                <a:gd name="connsiteX73" fmla="*/ 1008143 w 1352550"/>
                <a:gd name="connsiteY73" fmla="*/ 946918 h 2038350"/>
                <a:gd name="connsiteX74" fmla="*/ 1007857 w 1352550"/>
                <a:gd name="connsiteY74" fmla="*/ 946867 h 2038350"/>
                <a:gd name="connsiteX75" fmla="*/ 1007600 w 1352550"/>
                <a:gd name="connsiteY75" fmla="*/ 946726 h 2038350"/>
                <a:gd name="connsiteX76" fmla="*/ 1007398 w 1352550"/>
                <a:gd name="connsiteY76" fmla="*/ 946511 h 2038350"/>
                <a:gd name="connsiteX77" fmla="*/ 1007270 w 1352550"/>
                <a:gd name="connsiteY77" fmla="*/ 946241 h 2038350"/>
                <a:gd name="connsiteX78" fmla="*/ 1007229 w 1352550"/>
                <a:gd name="connsiteY78" fmla="*/ 945943 h 2038350"/>
                <a:gd name="connsiteX79" fmla="*/ 1007274 w 1352550"/>
                <a:gd name="connsiteY79" fmla="*/ 942749 h 2038350"/>
                <a:gd name="connsiteX80" fmla="*/ 1007274 w 1352550"/>
                <a:gd name="connsiteY80" fmla="*/ 846168 h 2038350"/>
                <a:gd name="connsiteX81" fmla="*/ 1007320 w 1352550"/>
                <a:gd name="connsiteY81" fmla="*/ 845869 h 2038350"/>
                <a:gd name="connsiteX82" fmla="*/ 1007451 w 1352550"/>
                <a:gd name="connsiteY82" fmla="*/ 845600 h 2038350"/>
                <a:gd name="connsiteX83" fmla="*/ 1007657 w 1352550"/>
                <a:gd name="connsiteY83" fmla="*/ 845387 h 2038350"/>
                <a:gd name="connsiteX84" fmla="*/ 1007915 w 1352550"/>
                <a:gd name="connsiteY84" fmla="*/ 845250 h 2038350"/>
                <a:gd name="connsiteX85" fmla="*/ 1008202 w 1352550"/>
                <a:gd name="connsiteY85" fmla="*/ 845202 h 2038350"/>
                <a:gd name="connsiteX86" fmla="*/ 1008489 w 1352550"/>
                <a:gd name="connsiteY86" fmla="*/ 845250 h 2038350"/>
                <a:gd name="connsiteX87" fmla="*/ 1008747 w 1352550"/>
                <a:gd name="connsiteY87" fmla="*/ 845387 h 2038350"/>
                <a:gd name="connsiteX88" fmla="*/ 1008953 w 1352550"/>
                <a:gd name="connsiteY88" fmla="*/ 845600 h 2038350"/>
                <a:gd name="connsiteX89" fmla="*/ 1009084 w 1352550"/>
                <a:gd name="connsiteY89" fmla="*/ 845869 h 2038350"/>
                <a:gd name="connsiteX90" fmla="*/ 1009130 w 1352550"/>
                <a:gd name="connsiteY90" fmla="*/ 846168 h 2038350"/>
                <a:gd name="connsiteX91" fmla="*/ 973295 w 1352550"/>
                <a:gd name="connsiteY91" fmla="*/ 1309759 h 2038350"/>
                <a:gd name="connsiteX92" fmla="*/ 988986 w 1352550"/>
                <a:gd name="connsiteY92" fmla="*/ 1269619 h 2038350"/>
                <a:gd name="connsiteX93" fmla="*/ 999585 w 1352550"/>
                <a:gd name="connsiteY93" fmla="*/ 1233802 h 2038350"/>
                <a:gd name="connsiteX94" fmla="*/ 999711 w 1352550"/>
                <a:gd name="connsiteY94" fmla="*/ 1233535 h 2038350"/>
                <a:gd name="connsiteX95" fmla="*/ 999912 w 1352550"/>
                <a:gd name="connsiteY95" fmla="*/ 1233321 h 2038350"/>
                <a:gd name="connsiteX96" fmla="*/ 1000168 w 1352550"/>
                <a:gd name="connsiteY96" fmla="*/ 1233181 h 2038350"/>
                <a:gd name="connsiteX97" fmla="*/ 1000454 w 1352550"/>
                <a:gd name="connsiteY97" fmla="*/ 1233129 h 2038350"/>
                <a:gd name="connsiteX98" fmla="*/ 1000742 w 1352550"/>
                <a:gd name="connsiteY98" fmla="*/ 1233169 h 2038350"/>
                <a:gd name="connsiteX99" fmla="*/ 1001003 w 1352550"/>
                <a:gd name="connsiteY99" fmla="*/ 1233298 h 2038350"/>
                <a:gd name="connsiteX100" fmla="*/ 1001212 w 1352550"/>
                <a:gd name="connsiteY100" fmla="*/ 1233504 h 2038350"/>
                <a:gd name="connsiteX101" fmla="*/ 1001349 w 1352550"/>
                <a:gd name="connsiteY101" fmla="*/ 1233765 h 2038350"/>
                <a:gd name="connsiteX102" fmla="*/ 1001401 w 1352550"/>
                <a:gd name="connsiteY102" fmla="*/ 1234057 h 2038350"/>
                <a:gd name="connsiteX103" fmla="*/ 1001361 w 1352550"/>
                <a:gd name="connsiteY103" fmla="*/ 1234351 h 2038350"/>
                <a:gd name="connsiteX104" fmla="*/ 990751 w 1352550"/>
                <a:gd name="connsiteY104" fmla="*/ 1270206 h 2038350"/>
                <a:gd name="connsiteX105" fmla="*/ 990725 w 1352550"/>
                <a:gd name="connsiteY105" fmla="*/ 1270283 h 2038350"/>
                <a:gd name="connsiteX106" fmla="*/ 974993 w 1352550"/>
                <a:gd name="connsiteY106" fmla="*/ 1310527 h 2038350"/>
                <a:gd name="connsiteX107" fmla="*/ 974930 w 1352550"/>
                <a:gd name="connsiteY107" fmla="*/ 1310656 h 2038350"/>
                <a:gd name="connsiteX108" fmla="*/ 959930 w 1352550"/>
                <a:gd name="connsiteY108" fmla="*/ 1336633 h 2038350"/>
                <a:gd name="connsiteX109" fmla="*/ 959746 w 1352550"/>
                <a:gd name="connsiteY109" fmla="*/ 1336861 h 2038350"/>
                <a:gd name="connsiteX110" fmla="*/ 959501 w 1352550"/>
                <a:gd name="connsiteY110" fmla="*/ 1337020 h 2038350"/>
                <a:gd name="connsiteX111" fmla="*/ 959220 w 1352550"/>
                <a:gd name="connsiteY111" fmla="*/ 1337094 h 2038350"/>
                <a:gd name="connsiteX112" fmla="*/ 958930 w 1352550"/>
                <a:gd name="connsiteY112" fmla="*/ 1337076 h 2038350"/>
                <a:gd name="connsiteX113" fmla="*/ 958660 w 1352550"/>
                <a:gd name="connsiteY113" fmla="*/ 1336968 h 2038350"/>
                <a:gd name="connsiteX114" fmla="*/ 958436 w 1352550"/>
                <a:gd name="connsiteY114" fmla="*/ 1336780 h 2038350"/>
                <a:gd name="connsiteX115" fmla="*/ 958280 w 1352550"/>
                <a:gd name="connsiteY115" fmla="*/ 1336530 h 2038350"/>
                <a:gd name="connsiteX116" fmla="*/ 958207 w 1352550"/>
                <a:gd name="connsiteY116" fmla="*/ 1336244 h 2038350"/>
                <a:gd name="connsiteX117" fmla="*/ 958224 w 1352550"/>
                <a:gd name="connsiteY117" fmla="*/ 1335950 h 2038350"/>
                <a:gd name="connsiteX118" fmla="*/ 958330 w 1352550"/>
                <a:gd name="connsiteY118" fmla="*/ 1335674 h 2038350"/>
                <a:gd name="connsiteX119" fmla="*/ 681780 w 1352550"/>
                <a:gd name="connsiteY119" fmla="*/ 1689819 h 2038350"/>
                <a:gd name="connsiteX120" fmla="*/ 681560 w 1352550"/>
                <a:gd name="connsiteY120" fmla="*/ 1690009 h 2038350"/>
                <a:gd name="connsiteX121" fmla="*/ 681292 w 1352550"/>
                <a:gd name="connsiteY121" fmla="*/ 1690122 h 2038350"/>
                <a:gd name="connsiteX122" fmla="*/ 681003 w 1352550"/>
                <a:gd name="connsiteY122" fmla="*/ 1690147 h 2038350"/>
                <a:gd name="connsiteX123" fmla="*/ 680720 w 1352550"/>
                <a:gd name="connsiteY123" fmla="*/ 1690079 h 2038350"/>
                <a:gd name="connsiteX124" fmla="*/ 680472 w 1352550"/>
                <a:gd name="connsiteY124" fmla="*/ 1689927 h 2038350"/>
                <a:gd name="connsiteX125" fmla="*/ 680283 w 1352550"/>
                <a:gd name="connsiteY125" fmla="*/ 1689705 h 2038350"/>
                <a:gd name="connsiteX126" fmla="*/ 680171 w 1352550"/>
                <a:gd name="connsiteY126" fmla="*/ 1689436 h 2038350"/>
                <a:gd name="connsiteX127" fmla="*/ 680147 w 1352550"/>
                <a:gd name="connsiteY127" fmla="*/ 1689144 h 2038350"/>
                <a:gd name="connsiteX128" fmla="*/ 680214 w 1352550"/>
                <a:gd name="connsiteY128" fmla="*/ 1688859 h 2038350"/>
                <a:gd name="connsiteX129" fmla="*/ 680365 w 1352550"/>
                <a:gd name="connsiteY129" fmla="*/ 1688609 h 2038350"/>
                <a:gd name="connsiteX130" fmla="*/ 745855 w 1352550"/>
                <a:gd name="connsiteY130" fmla="*/ 1610679 h 2038350"/>
                <a:gd name="connsiteX131" fmla="*/ 746075 w 1352550"/>
                <a:gd name="connsiteY131" fmla="*/ 1610488 h 2038350"/>
                <a:gd name="connsiteX132" fmla="*/ 746342 w 1352550"/>
                <a:gd name="connsiteY132" fmla="*/ 1610374 h 2038350"/>
                <a:gd name="connsiteX133" fmla="*/ 746632 w 1352550"/>
                <a:gd name="connsiteY133" fmla="*/ 1610350 h 2038350"/>
                <a:gd name="connsiteX134" fmla="*/ 746914 w 1352550"/>
                <a:gd name="connsiteY134" fmla="*/ 1610418 h 2038350"/>
                <a:gd name="connsiteX135" fmla="*/ 747162 w 1352550"/>
                <a:gd name="connsiteY135" fmla="*/ 1610569 h 2038350"/>
                <a:gd name="connsiteX136" fmla="*/ 747352 w 1352550"/>
                <a:gd name="connsiteY136" fmla="*/ 1610792 h 2038350"/>
                <a:gd name="connsiteX137" fmla="*/ 747464 w 1352550"/>
                <a:gd name="connsiteY137" fmla="*/ 1611062 h 2038350"/>
                <a:gd name="connsiteX138" fmla="*/ 747488 w 1352550"/>
                <a:gd name="connsiteY138" fmla="*/ 1611354 h 2038350"/>
                <a:gd name="connsiteX139" fmla="*/ 747421 w 1352550"/>
                <a:gd name="connsiteY139" fmla="*/ 1611640 h 2038350"/>
                <a:gd name="connsiteX140" fmla="*/ 747270 w 1352550"/>
                <a:gd name="connsiteY140" fmla="*/ 1611890 h 2038350"/>
                <a:gd name="connsiteX141" fmla="*/ 381374 w 1352550"/>
                <a:gd name="connsiteY141" fmla="*/ 2026466 h 2038350"/>
                <a:gd name="connsiteX142" fmla="*/ 400671 w 1352550"/>
                <a:gd name="connsiteY142" fmla="*/ 2020640 h 2038350"/>
                <a:gd name="connsiteX143" fmla="*/ 431160 w 1352550"/>
                <a:gd name="connsiteY143" fmla="*/ 2006400 h 2038350"/>
                <a:gd name="connsiteX144" fmla="*/ 431439 w 1352550"/>
                <a:gd name="connsiteY144" fmla="*/ 2006320 h 2038350"/>
                <a:gd name="connsiteX145" fmla="*/ 431729 w 1352550"/>
                <a:gd name="connsiteY145" fmla="*/ 2006330 h 2038350"/>
                <a:gd name="connsiteX146" fmla="*/ 432002 w 1352550"/>
                <a:gd name="connsiteY146" fmla="*/ 2006430 h 2038350"/>
                <a:gd name="connsiteX147" fmla="*/ 432231 w 1352550"/>
                <a:gd name="connsiteY147" fmla="*/ 2006609 h 2038350"/>
                <a:gd name="connsiteX148" fmla="*/ 432393 w 1352550"/>
                <a:gd name="connsiteY148" fmla="*/ 2006850 h 2038350"/>
                <a:gd name="connsiteX149" fmla="*/ 432473 w 1352550"/>
                <a:gd name="connsiteY149" fmla="*/ 2007130 h 2038350"/>
                <a:gd name="connsiteX150" fmla="*/ 432463 w 1352550"/>
                <a:gd name="connsiteY150" fmla="*/ 2007420 h 2038350"/>
                <a:gd name="connsiteX151" fmla="*/ 432363 w 1352550"/>
                <a:gd name="connsiteY151" fmla="*/ 2007694 h 2038350"/>
                <a:gd name="connsiteX152" fmla="*/ 432185 w 1352550"/>
                <a:gd name="connsiteY152" fmla="*/ 2007923 h 2038350"/>
                <a:gd name="connsiteX153" fmla="*/ 431944 w 1352550"/>
                <a:gd name="connsiteY153" fmla="*/ 2008085 h 2038350"/>
                <a:gd name="connsiteX154" fmla="*/ 401394 w 1352550"/>
                <a:gd name="connsiteY154" fmla="*/ 2022354 h 2038350"/>
                <a:gd name="connsiteX155" fmla="*/ 401270 w 1352550"/>
                <a:gd name="connsiteY155" fmla="*/ 2022401 h 2038350"/>
                <a:gd name="connsiteX156" fmla="*/ 381879 w 1352550"/>
                <a:gd name="connsiteY156" fmla="*/ 2028256 h 2038350"/>
                <a:gd name="connsiteX157" fmla="*/ 381817 w 1352550"/>
                <a:gd name="connsiteY157" fmla="*/ 2028272 h 2038350"/>
                <a:gd name="connsiteX158" fmla="*/ 333522 w 1352550"/>
                <a:gd name="connsiteY158" fmla="*/ 2039248 h 2038350"/>
                <a:gd name="connsiteX159" fmla="*/ 333233 w 1352550"/>
                <a:gd name="connsiteY159" fmla="*/ 2039267 h 2038350"/>
                <a:gd name="connsiteX160" fmla="*/ 332951 w 1352550"/>
                <a:gd name="connsiteY160" fmla="*/ 2039196 h 2038350"/>
                <a:gd name="connsiteX161" fmla="*/ 332706 w 1352550"/>
                <a:gd name="connsiteY161" fmla="*/ 2039040 h 2038350"/>
                <a:gd name="connsiteX162" fmla="*/ 332520 w 1352550"/>
                <a:gd name="connsiteY162" fmla="*/ 2038817 h 2038350"/>
                <a:gd name="connsiteX163" fmla="*/ 332412 w 1352550"/>
                <a:gd name="connsiteY163" fmla="*/ 2038547 h 2038350"/>
                <a:gd name="connsiteX164" fmla="*/ 332393 w 1352550"/>
                <a:gd name="connsiteY164" fmla="*/ 2038257 h 2038350"/>
                <a:gd name="connsiteX165" fmla="*/ 332464 w 1352550"/>
                <a:gd name="connsiteY165" fmla="*/ 2037975 h 2038350"/>
                <a:gd name="connsiteX166" fmla="*/ 332619 w 1352550"/>
                <a:gd name="connsiteY166" fmla="*/ 2037729 h 2038350"/>
                <a:gd name="connsiteX167" fmla="*/ 332842 w 1352550"/>
                <a:gd name="connsiteY167" fmla="*/ 2037543 h 2038350"/>
                <a:gd name="connsiteX168" fmla="*/ 333112 w 1352550"/>
                <a:gd name="connsiteY168" fmla="*/ 2037435 h 2038350"/>
                <a:gd name="connsiteX169" fmla="*/ 5916 w 1352550"/>
                <a:gd name="connsiteY169" fmla="*/ 1788609 h 2038350"/>
                <a:gd name="connsiteX170" fmla="*/ 5868 w 1352550"/>
                <a:gd name="connsiteY170" fmla="*/ 1788435 h 2038350"/>
                <a:gd name="connsiteX171" fmla="*/ 3673 w 1352550"/>
                <a:gd name="connsiteY171" fmla="*/ 1775995 h 2038350"/>
                <a:gd name="connsiteX172" fmla="*/ 3666 w 1352550"/>
                <a:gd name="connsiteY172" fmla="*/ 1775950 h 2038350"/>
                <a:gd name="connsiteX173" fmla="*/ 7 w 1352550"/>
                <a:gd name="connsiteY173" fmla="*/ 1746863 h 2038350"/>
                <a:gd name="connsiteX174" fmla="*/ 0 w 1352550"/>
                <a:gd name="connsiteY174" fmla="*/ 1746742 h 2038350"/>
                <a:gd name="connsiteX175" fmla="*/ 183 w 1352550"/>
                <a:gd name="connsiteY175" fmla="*/ 1708143 h 2038350"/>
                <a:gd name="connsiteX176" fmla="*/ 202 w 1352550"/>
                <a:gd name="connsiteY176" fmla="*/ 1707960 h 2038350"/>
                <a:gd name="connsiteX177" fmla="*/ 2580 w 1352550"/>
                <a:gd name="connsiteY177" fmla="*/ 1696252 h 2038350"/>
                <a:gd name="connsiteX178" fmla="*/ 2682 w 1352550"/>
                <a:gd name="connsiteY178" fmla="*/ 1695978 h 2038350"/>
                <a:gd name="connsiteX179" fmla="*/ 2863 w 1352550"/>
                <a:gd name="connsiteY179" fmla="*/ 1695750 h 2038350"/>
                <a:gd name="connsiteX180" fmla="*/ 3105 w 1352550"/>
                <a:gd name="connsiteY180" fmla="*/ 1695589 h 2038350"/>
                <a:gd name="connsiteX181" fmla="*/ 3385 w 1352550"/>
                <a:gd name="connsiteY181" fmla="*/ 1695511 h 2038350"/>
                <a:gd name="connsiteX182" fmla="*/ 3675 w 1352550"/>
                <a:gd name="connsiteY182" fmla="*/ 1695524 h 2038350"/>
                <a:gd name="connsiteX183" fmla="*/ 3947 w 1352550"/>
                <a:gd name="connsiteY183" fmla="*/ 1695627 h 2038350"/>
                <a:gd name="connsiteX184" fmla="*/ 4174 w 1352550"/>
                <a:gd name="connsiteY184" fmla="*/ 1695809 h 2038350"/>
                <a:gd name="connsiteX185" fmla="*/ 4334 w 1352550"/>
                <a:gd name="connsiteY185" fmla="*/ 1696053 h 2038350"/>
                <a:gd name="connsiteX186" fmla="*/ 4411 w 1352550"/>
                <a:gd name="connsiteY186" fmla="*/ 1696335 h 2038350"/>
                <a:gd name="connsiteX187" fmla="*/ 4398 w 1352550"/>
                <a:gd name="connsiteY187" fmla="*/ 1696627 h 2038350"/>
                <a:gd name="connsiteX188" fmla="*/ 2038 w 1352550"/>
                <a:gd name="connsiteY188" fmla="*/ 1708244 h 2038350"/>
                <a:gd name="connsiteX189" fmla="*/ 1856 w 1352550"/>
                <a:gd name="connsiteY189" fmla="*/ 1746690 h 2038350"/>
                <a:gd name="connsiteX190" fmla="*/ 5504 w 1352550"/>
                <a:gd name="connsiteY190" fmla="*/ 1775693 h 2038350"/>
                <a:gd name="connsiteX191" fmla="*/ 7680 w 1352550"/>
                <a:gd name="connsiteY191" fmla="*/ 1788020 h 2038350"/>
                <a:gd name="connsiteX192" fmla="*/ 10391 w 1352550"/>
                <a:gd name="connsiteY192" fmla="*/ 1795070 h 2038350"/>
                <a:gd name="connsiteX193" fmla="*/ 10452 w 1352550"/>
                <a:gd name="connsiteY193" fmla="*/ 1795355 h 2038350"/>
                <a:gd name="connsiteX194" fmla="*/ 10423 w 1352550"/>
                <a:gd name="connsiteY194" fmla="*/ 1795645 h 2038350"/>
                <a:gd name="connsiteX195" fmla="*/ 10305 w 1352550"/>
                <a:gd name="connsiteY195" fmla="*/ 1795913 h 2038350"/>
                <a:gd name="connsiteX196" fmla="*/ 10112 w 1352550"/>
                <a:gd name="connsiteY196" fmla="*/ 1796130 h 2038350"/>
                <a:gd name="connsiteX197" fmla="*/ 9860 w 1352550"/>
                <a:gd name="connsiteY197" fmla="*/ 1796277 h 2038350"/>
                <a:gd name="connsiteX198" fmla="*/ 9577 w 1352550"/>
                <a:gd name="connsiteY198" fmla="*/ 1796338 h 2038350"/>
                <a:gd name="connsiteX199" fmla="*/ 9288 w 1352550"/>
                <a:gd name="connsiteY199" fmla="*/ 1796308 h 2038350"/>
                <a:gd name="connsiteX200" fmla="*/ 9022 w 1352550"/>
                <a:gd name="connsiteY200" fmla="*/ 1796190 h 2038350"/>
                <a:gd name="connsiteX201" fmla="*/ 8806 w 1352550"/>
                <a:gd name="connsiteY201" fmla="*/ 1795995 h 2038350"/>
                <a:gd name="connsiteX202" fmla="*/ 8661 w 1352550"/>
                <a:gd name="connsiteY202" fmla="*/ 1795743 h 2038350"/>
                <a:gd name="connsiteX203" fmla="*/ 179210 w 1352550"/>
                <a:gd name="connsiteY203" fmla="*/ 1292791 h 2038350"/>
                <a:gd name="connsiteX204" fmla="*/ 184847 w 1352550"/>
                <a:gd name="connsiteY204" fmla="*/ 1281334 h 2038350"/>
                <a:gd name="connsiteX205" fmla="*/ 189564 w 1352550"/>
                <a:gd name="connsiteY205" fmla="*/ 1269904 h 2038350"/>
                <a:gd name="connsiteX206" fmla="*/ 193743 w 1352550"/>
                <a:gd name="connsiteY206" fmla="*/ 1253190 h 2038350"/>
                <a:gd name="connsiteX207" fmla="*/ 195923 w 1352550"/>
                <a:gd name="connsiteY207" fmla="*/ 1237927 h 2038350"/>
                <a:gd name="connsiteX208" fmla="*/ 196470 w 1352550"/>
                <a:gd name="connsiteY208" fmla="*/ 1219529 h 2038350"/>
                <a:gd name="connsiteX209" fmla="*/ 196287 w 1352550"/>
                <a:gd name="connsiteY209" fmla="*/ 1210223 h 2038350"/>
                <a:gd name="connsiteX210" fmla="*/ 196327 w 1352550"/>
                <a:gd name="connsiteY210" fmla="*/ 1209929 h 2038350"/>
                <a:gd name="connsiteX211" fmla="*/ 196453 w 1352550"/>
                <a:gd name="connsiteY211" fmla="*/ 1209662 h 2038350"/>
                <a:gd name="connsiteX212" fmla="*/ 196655 w 1352550"/>
                <a:gd name="connsiteY212" fmla="*/ 1209447 h 2038350"/>
                <a:gd name="connsiteX213" fmla="*/ 196911 w 1352550"/>
                <a:gd name="connsiteY213" fmla="*/ 1209307 h 2038350"/>
                <a:gd name="connsiteX214" fmla="*/ 197196 w 1352550"/>
                <a:gd name="connsiteY214" fmla="*/ 1209255 h 2038350"/>
                <a:gd name="connsiteX215" fmla="*/ 197484 w 1352550"/>
                <a:gd name="connsiteY215" fmla="*/ 1209295 h 2038350"/>
                <a:gd name="connsiteX216" fmla="*/ 197745 w 1352550"/>
                <a:gd name="connsiteY216" fmla="*/ 1209425 h 2038350"/>
                <a:gd name="connsiteX217" fmla="*/ 197954 w 1352550"/>
                <a:gd name="connsiteY217" fmla="*/ 1209631 h 2038350"/>
                <a:gd name="connsiteX218" fmla="*/ 198091 w 1352550"/>
                <a:gd name="connsiteY218" fmla="*/ 1209893 h 2038350"/>
                <a:gd name="connsiteX219" fmla="*/ 198143 w 1352550"/>
                <a:gd name="connsiteY219" fmla="*/ 1210185 h 2038350"/>
                <a:gd name="connsiteX220" fmla="*/ 198325 w 1352550"/>
                <a:gd name="connsiteY220" fmla="*/ 1219515 h 2038350"/>
                <a:gd name="connsiteX221" fmla="*/ 198325 w 1352550"/>
                <a:gd name="connsiteY221" fmla="*/ 1219563 h 2038350"/>
                <a:gd name="connsiteX222" fmla="*/ 197777 w 1352550"/>
                <a:gd name="connsiteY222" fmla="*/ 1238039 h 2038350"/>
                <a:gd name="connsiteX223" fmla="*/ 197767 w 1352550"/>
                <a:gd name="connsiteY223" fmla="*/ 1238147 h 2038350"/>
                <a:gd name="connsiteX224" fmla="*/ 195572 w 1352550"/>
                <a:gd name="connsiteY224" fmla="*/ 1253513 h 2038350"/>
                <a:gd name="connsiteX225" fmla="*/ 195553 w 1352550"/>
                <a:gd name="connsiteY225" fmla="*/ 1253611 h 2038350"/>
                <a:gd name="connsiteX226" fmla="*/ 191345 w 1352550"/>
                <a:gd name="connsiteY226" fmla="*/ 1270440 h 2038350"/>
                <a:gd name="connsiteX227" fmla="*/ 191301 w 1352550"/>
                <a:gd name="connsiteY227" fmla="*/ 1270574 h 2038350"/>
                <a:gd name="connsiteX228" fmla="*/ 186545 w 1352550"/>
                <a:gd name="connsiteY228" fmla="*/ 1282098 h 2038350"/>
                <a:gd name="connsiteX229" fmla="*/ 186519 w 1352550"/>
                <a:gd name="connsiteY229" fmla="*/ 1282156 h 2038350"/>
                <a:gd name="connsiteX230" fmla="*/ 180849 w 1352550"/>
                <a:gd name="connsiteY230" fmla="*/ 1293680 h 2038350"/>
                <a:gd name="connsiteX231" fmla="*/ 180805 w 1352550"/>
                <a:gd name="connsiteY231" fmla="*/ 1293760 h 2038350"/>
                <a:gd name="connsiteX232" fmla="*/ 174036 w 1352550"/>
                <a:gd name="connsiteY232" fmla="*/ 1304735 h 2038350"/>
                <a:gd name="connsiteX233" fmla="*/ 173845 w 1352550"/>
                <a:gd name="connsiteY233" fmla="*/ 1304958 h 2038350"/>
                <a:gd name="connsiteX234" fmla="*/ 173596 w 1352550"/>
                <a:gd name="connsiteY234" fmla="*/ 1305110 h 2038350"/>
                <a:gd name="connsiteX235" fmla="*/ 173313 w 1352550"/>
                <a:gd name="connsiteY235" fmla="*/ 1305175 h 2038350"/>
                <a:gd name="connsiteX236" fmla="*/ 173024 w 1352550"/>
                <a:gd name="connsiteY236" fmla="*/ 1305149 h 2038350"/>
                <a:gd name="connsiteX237" fmla="*/ 172757 w 1352550"/>
                <a:gd name="connsiteY237" fmla="*/ 1305032 h 2038350"/>
                <a:gd name="connsiteX238" fmla="*/ 172538 w 1352550"/>
                <a:gd name="connsiteY238" fmla="*/ 1304838 h 2038350"/>
                <a:gd name="connsiteX239" fmla="*/ 172389 w 1352550"/>
                <a:gd name="connsiteY239" fmla="*/ 1304584 h 2038350"/>
                <a:gd name="connsiteX240" fmla="*/ 172325 w 1352550"/>
                <a:gd name="connsiteY240" fmla="*/ 1304295 h 2038350"/>
                <a:gd name="connsiteX241" fmla="*/ 172351 w 1352550"/>
                <a:gd name="connsiteY241" fmla="*/ 1304000 h 2038350"/>
                <a:gd name="connsiteX242" fmla="*/ 172465 w 1352550"/>
                <a:gd name="connsiteY242" fmla="*/ 1303728 h 2038350"/>
                <a:gd name="connsiteX243" fmla="*/ 151494 w 1352550"/>
                <a:gd name="connsiteY243" fmla="*/ 924687 h 2038350"/>
                <a:gd name="connsiteX244" fmla="*/ 146032 w 1352550"/>
                <a:gd name="connsiteY244" fmla="*/ 903932 h 2038350"/>
                <a:gd name="connsiteX245" fmla="*/ 136938 w 1352550"/>
                <a:gd name="connsiteY245" fmla="*/ 882654 h 2038350"/>
                <a:gd name="connsiteX246" fmla="*/ 127837 w 1352550"/>
                <a:gd name="connsiteY246" fmla="*/ 867183 h 2038350"/>
                <a:gd name="connsiteX247" fmla="*/ 122380 w 1352550"/>
                <a:gd name="connsiteY247" fmla="*/ 858997 h 2038350"/>
                <a:gd name="connsiteX248" fmla="*/ 101725 w 1352550"/>
                <a:gd name="connsiteY248" fmla="*/ 831580 h 2038350"/>
                <a:gd name="connsiteX249" fmla="*/ 101584 w 1352550"/>
                <a:gd name="connsiteY249" fmla="*/ 831316 h 2038350"/>
                <a:gd name="connsiteX250" fmla="*/ 101528 w 1352550"/>
                <a:gd name="connsiteY250" fmla="*/ 831020 h 2038350"/>
                <a:gd name="connsiteX251" fmla="*/ 101563 w 1352550"/>
                <a:gd name="connsiteY251" fmla="*/ 830719 h 2038350"/>
                <a:gd name="connsiteX252" fmla="*/ 101686 w 1352550"/>
                <a:gd name="connsiteY252" fmla="*/ 830445 h 2038350"/>
                <a:gd name="connsiteX253" fmla="*/ 101883 w 1352550"/>
                <a:gd name="connsiteY253" fmla="*/ 830224 h 2038350"/>
                <a:gd name="connsiteX254" fmla="*/ 102137 w 1352550"/>
                <a:gd name="connsiteY254" fmla="*/ 830077 h 2038350"/>
                <a:gd name="connsiteX255" fmla="*/ 102422 w 1352550"/>
                <a:gd name="connsiteY255" fmla="*/ 830019 h 2038350"/>
                <a:gd name="connsiteX256" fmla="*/ 102710 w 1352550"/>
                <a:gd name="connsiteY256" fmla="*/ 830055 h 2038350"/>
                <a:gd name="connsiteX257" fmla="*/ 102973 w 1352550"/>
                <a:gd name="connsiteY257" fmla="*/ 830182 h 2038350"/>
                <a:gd name="connsiteX258" fmla="*/ 103186 w 1352550"/>
                <a:gd name="connsiteY258" fmla="*/ 830388 h 2038350"/>
                <a:gd name="connsiteX259" fmla="*/ 123857 w 1352550"/>
                <a:gd name="connsiteY259" fmla="*/ 857829 h 2038350"/>
                <a:gd name="connsiteX260" fmla="*/ 123890 w 1352550"/>
                <a:gd name="connsiteY260" fmla="*/ 857875 h 2038350"/>
                <a:gd name="connsiteX261" fmla="*/ 129378 w 1352550"/>
                <a:gd name="connsiteY261" fmla="*/ 866107 h 2038350"/>
                <a:gd name="connsiteX262" fmla="*/ 129407 w 1352550"/>
                <a:gd name="connsiteY262" fmla="*/ 866153 h 2038350"/>
                <a:gd name="connsiteX263" fmla="*/ 138553 w 1352550"/>
                <a:gd name="connsiteY263" fmla="*/ 881703 h 2038350"/>
                <a:gd name="connsiteX264" fmla="*/ 138610 w 1352550"/>
                <a:gd name="connsiteY264" fmla="*/ 881815 h 2038350"/>
                <a:gd name="connsiteX265" fmla="*/ 147756 w 1352550"/>
                <a:gd name="connsiteY265" fmla="*/ 903218 h 2038350"/>
                <a:gd name="connsiteX266" fmla="*/ 147803 w 1352550"/>
                <a:gd name="connsiteY266" fmla="*/ 903355 h 2038350"/>
                <a:gd name="connsiteX267" fmla="*/ 153292 w 1352550"/>
                <a:gd name="connsiteY267" fmla="*/ 924210 h 2038350"/>
                <a:gd name="connsiteX268" fmla="*/ 153305 w 1352550"/>
                <a:gd name="connsiteY268" fmla="*/ 924268 h 2038350"/>
                <a:gd name="connsiteX269" fmla="*/ 154768 w 1352550"/>
                <a:gd name="connsiteY269" fmla="*/ 931585 h 2038350"/>
                <a:gd name="connsiteX270" fmla="*/ 154782 w 1352550"/>
                <a:gd name="connsiteY270" fmla="*/ 931886 h 2038350"/>
                <a:gd name="connsiteX271" fmla="*/ 154705 w 1352550"/>
                <a:gd name="connsiteY271" fmla="*/ 932176 h 2038350"/>
                <a:gd name="connsiteX272" fmla="*/ 154546 w 1352550"/>
                <a:gd name="connsiteY272" fmla="*/ 932427 h 2038350"/>
                <a:gd name="connsiteX273" fmla="*/ 154320 w 1352550"/>
                <a:gd name="connsiteY273" fmla="*/ 932615 h 2038350"/>
                <a:gd name="connsiteX274" fmla="*/ 154048 w 1352550"/>
                <a:gd name="connsiteY274" fmla="*/ 932722 h 2038350"/>
                <a:gd name="connsiteX275" fmla="*/ 153758 w 1352550"/>
                <a:gd name="connsiteY275" fmla="*/ 932736 h 2038350"/>
                <a:gd name="connsiteX276" fmla="*/ 153478 w 1352550"/>
                <a:gd name="connsiteY276" fmla="*/ 932656 h 2038350"/>
                <a:gd name="connsiteX277" fmla="*/ 153235 w 1352550"/>
                <a:gd name="connsiteY277" fmla="*/ 932491 h 2038350"/>
                <a:gd name="connsiteX278" fmla="*/ 153054 w 1352550"/>
                <a:gd name="connsiteY278" fmla="*/ 932257 h 2038350"/>
                <a:gd name="connsiteX279" fmla="*/ 152951 w 1352550"/>
                <a:gd name="connsiteY279" fmla="*/ 931975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1352550" h="2038350">
                  <a:moveTo>
                    <a:pt x="1328869" y="114317"/>
                  </a:moveTo>
                  <a:lnTo>
                    <a:pt x="1328754" y="114608"/>
                  </a:lnTo>
                  <a:lnTo>
                    <a:pt x="1328564" y="114846"/>
                  </a:lnTo>
                  <a:lnTo>
                    <a:pt x="1328314" y="115009"/>
                  </a:lnTo>
                  <a:lnTo>
                    <a:pt x="1328032" y="115080"/>
                  </a:lnTo>
                  <a:lnTo>
                    <a:pt x="1327742" y="115051"/>
                  </a:lnTo>
                  <a:lnTo>
                    <a:pt x="1327475" y="114927"/>
                  </a:lnTo>
                  <a:lnTo>
                    <a:pt x="1327257" y="114719"/>
                  </a:lnTo>
                  <a:lnTo>
                    <a:pt x="1327108" y="114447"/>
                  </a:lnTo>
                  <a:lnTo>
                    <a:pt x="1327043" y="114139"/>
                  </a:lnTo>
                  <a:lnTo>
                    <a:pt x="1327069" y="113824"/>
                  </a:lnTo>
                  <a:lnTo>
                    <a:pt x="1353045" y="769"/>
                  </a:lnTo>
                  <a:lnTo>
                    <a:pt x="1353159" y="475"/>
                  </a:lnTo>
                  <a:lnTo>
                    <a:pt x="1353350" y="235"/>
                  </a:lnTo>
                  <a:lnTo>
                    <a:pt x="1353599" y="71"/>
                  </a:lnTo>
                  <a:lnTo>
                    <a:pt x="1353882" y="0"/>
                  </a:lnTo>
                  <a:lnTo>
                    <a:pt x="1354171" y="28"/>
                  </a:lnTo>
                  <a:lnTo>
                    <a:pt x="1354439" y="154"/>
                  </a:lnTo>
                  <a:lnTo>
                    <a:pt x="1354657" y="364"/>
                  </a:lnTo>
                  <a:lnTo>
                    <a:pt x="1354806" y="638"/>
                  </a:lnTo>
                  <a:lnTo>
                    <a:pt x="1354871" y="949"/>
                  </a:lnTo>
                  <a:lnTo>
                    <a:pt x="1354845" y="1267"/>
                  </a:lnTo>
                  <a:close/>
                  <a:moveTo>
                    <a:pt x="1203920" y="380326"/>
                  </a:moveTo>
                  <a:lnTo>
                    <a:pt x="1203702" y="380530"/>
                  </a:lnTo>
                  <a:lnTo>
                    <a:pt x="1203434" y="380651"/>
                  </a:lnTo>
                  <a:lnTo>
                    <a:pt x="1203146" y="380679"/>
                  </a:lnTo>
                  <a:lnTo>
                    <a:pt x="1202862" y="380610"/>
                  </a:lnTo>
                  <a:lnTo>
                    <a:pt x="1202613" y="380450"/>
                  </a:lnTo>
                  <a:lnTo>
                    <a:pt x="1202423" y="380216"/>
                  </a:lnTo>
                  <a:lnTo>
                    <a:pt x="1202309" y="379931"/>
                  </a:lnTo>
                  <a:lnTo>
                    <a:pt x="1202283" y="379621"/>
                  </a:lnTo>
                  <a:lnTo>
                    <a:pt x="1202348" y="379319"/>
                  </a:lnTo>
                  <a:lnTo>
                    <a:pt x="1202497" y="379052"/>
                  </a:lnTo>
                  <a:lnTo>
                    <a:pt x="1270913" y="291241"/>
                  </a:lnTo>
                  <a:lnTo>
                    <a:pt x="1271132" y="291035"/>
                  </a:lnTo>
                  <a:lnTo>
                    <a:pt x="1271399" y="290912"/>
                  </a:lnTo>
                  <a:lnTo>
                    <a:pt x="1271688" y="290885"/>
                  </a:lnTo>
                  <a:lnTo>
                    <a:pt x="1271972" y="290955"/>
                  </a:lnTo>
                  <a:lnTo>
                    <a:pt x="1272220" y="291115"/>
                  </a:lnTo>
                  <a:lnTo>
                    <a:pt x="1272411" y="291351"/>
                  </a:lnTo>
                  <a:lnTo>
                    <a:pt x="1272525" y="291638"/>
                  </a:lnTo>
                  <a:lnTo>
                    <a:pt x="1272551" y="291949"/>
                  </a:lnTo>
                  <a:lnTo>
                    <a:pt x="1272486" y="292254"/>
                  </a:lnTo>
                  <a:lnTo>
                    <a:pt x="1272337" y="292522"/>
                  </a:lnTo>
                  <a:close/>
                  <a:moveTo>
                    <a:pt x="1046336" y="655651"/>
                  </a:moveTo>
                  <a:lnTo>
                    <a:pt x="1046159" y="655893"/>
                  </a:lnTo>
                  <a:lnTo>
                    <a:pt x="1045920" y="656066"/>
                  </a:lnTo>
                  <a:lnTo>
                    <a:pt x="1045641" y="656153"/>
                  </a:lnTo>
                  <a:lnTo>
                    <a:pt x="1045351" y="656145"/>
                  </a:lnTo>
                  <a:lnTo>
                    <a:pt x="1045078" y="656043"/>
                  </a:lnTo>
                  <a:lnTo>
                    <a:pt x="1044847" y="655857"/>
                  </a:lnTo>
                  <a:lnTo>
                    <a:pt x="1044683" y="655606"/>
                  </a:lnTo>
                  <a:lnTo>
                    <a:pt x="1044601" y="655313"/>
                  </a:lnTo>
                  <a:lnTo>
                    <a:pt x="1044608" y="655008"/>
                  </a:lnTo>
                  <a:lnTo>
                    <a:pt x="1044705" y="654720"/>
                  </a:lnTo>
                  <a:lnTo>
                    <a:pt x="1095926" y="555202"/>
                  </a:lnTo>
                  <a:lnTo>
                    <a:pt x="1096103" y="554958"/>
                  </a:lnTo>
                  <a:lnTo>
                    <a:pt x="1096342" y="554784"/>
                  </a:lnTo>
                  <a:lnTo>
                    <a:pt x="1096620" y="554697"/>
                  </a:lnTo>
                  <a:lnTo>
                    <a:pt x="1096910" y="554705"/>
                  </a:lnTo>
                  <a:lnTo>
                    <a:pt x="1097184" y="554808"/>
                  </a:lnTo>
                  <a:lnTo>
                    <a:pt x="1097414" y="554995"/>
                  </a:lnTo>
                  <a:lnTo>
                    <a:pt x="1097579" y="555248"/>
                  </a:lnTo>
                  <a:lnTo>
                    <a:pt x="1097662" y="555542"/>
                  </a:lnTo>
                  <a:lnTo>
                    <a:pt x="1097654" y="555849"/>
                  </a:lnTo>
                  <a:lnTo>
                    <a:pt x="1097557" y="556138"/>
                  </a:lnTo>
                  <a:close/>
                  <a:moveTo>
                    <a:pt x="1009130" y="942756"/>
                  </a:moveTo>
                  <a:lnTo>
                    <a:pt x="1009130" y="942770"/>
                  </a:lnTo>
                  <a:lnTo>
                    <a:pt x="1009084" y="945972"/>
                  </a:lnTo>
                  <a:lnTo>
                    <a:pt x="1009034" y="946268"/>
                  </a:lnTo>
                  <a:lnTo>
                    <a:pt x="1008899" y="946534"/>
                  </a:lnTo>
                  <a:lnTo>
                    <a:pt x="1008690" y="946743"/>
                  </a:lnTo>
                  <a:lnTo>
                    <a:pt x="1008430" y="946875"/>
                  </a:lnTo>
                  <a:lnTo>
                    <a:pt x="1008143" y="946918"/>
                  </a:lnTo>
                  <a:lnTo>
                    <a:pt x="1007857" y="946867"/>
                  </a:lnTo>
                  <a:lnTo>
                    <a:pt x="1007600" y="946726"/>
                  </a:lnTo>
                  <a:lnTo>
                    <a:pt x="1007398" y="946511"/>
                  </a:lnTo>
                  <a:lnTo>
                    <a:pt x="1007270" y="946241"/>
                  </a:lnTo>
                  <a:lnTo>
                    <a:pt x="1007229" y="945943"/>
                  </a:lnTo>
                  <a:lnTo>
                    <a:pt x="1007274" y="942749"/>
                  </a:lnTo>
                  <a:lnTo>
                    <a:pt x="1007274" y="846168"/>
                  </a:lnTo>
                  <a:lnTo>
                    <a:pt x="1007320" y="845869"/>
                  </a:lnTo>
                  <a:lnTo>
                    <a:pt x="1007451" y="845600"/>
                  </a:lnTo>
                  <a:lnTo>
                    <a:pt x="1007657" y="845387"/>
                  </a:lnTo>
                  <a:lnTo>
                    <a:pt x="1007915" y="845250"/>
                  </a:lnTo>
                  <a:lnTo>
                    <a:pt x="1008202" y="845202"/>
                  </a:lnTo>
                  <a:lnTo>
                    <a:pt x="1008489" y="845250"/>
                  </a:lnTo>
                  <a:lnTo>
                    <a:pt x="1008747" y="845387"/>
                  </a:lnTo>
                  <a:lnTo>
                    <a:pt x="1008953" y="845600"/>
                  </a:lnTo>
                  <a:lnTo>
                    <a:pt x="1009084" y="845869"/>
                  </a:lnTo>
                  <a:lnTo>
                    <a:pt x="1009130" y="846168"/>
                  </a:lnTo>
                  <a:close/>
                  <a:moveTo>
                    <a:pt x="973295" y="1309759"/>
                  </a:moveTo>
                  <a:lnTo>
                    <a:pt x="988986" y="1269619"/>
                  </a:lnTo>
                  <a:lnTo>
                    <a:pt x="999585" y="1233802"/>
                  </a:lnTo>
                  <a:lnTo>
                    <a:pt x="999711" y="1233535"/>
                  </a:lnTo>
                  <a:lnTo>
                    <a:pt x="999912" y="1233321"/>
                  </a:lnTo>
                  <a:lnTo>
                    <a:pt x="1000168" y="1233181"/>
                  </a:lnTo>
                  <a:lnTo>
                    <a:pt x="1000454" y="1233129"/>
                  </a:lnTo>
                  <a:lnTo>
                    <a:pt x="1000742" y="1233169"/>
                  </a:lnTo>
                  <a:lnTo>
                    <a:pt x="1001003" y="1233298"/>
                  </a:lnTo>
                  <a:lnTo>
                    <a:pt x="1001212" y="1233504"/>
                  </a:lnTo>
                  <a:lnTo>
                    <a:pt x="1001349" y="1233765"/>
                  </a:lnTo>
                  <a:lnTo>
                    <a:pt x="1001401" y="1234057"/>
                  </a:lnTo>
                  <a:lnTo>
                    <a:pt x="1001361" y="1234351"/>
                  </a:lnTo>
                  <a:lnTo>
                    <a:pt x="990751" y="1270206"/>
                  </a:lnTo>
                  <a:lnTo>
                    <a:pt x="990725" y="1270283"/>
                  </a:lnTo>
                  <a:lnTo>
                    <a:pt x="974993" y="1310527"/>
                  </a:lnTo>
                  <a:lnTo>
                    <a:pt x="974930" y="1310656"/>
                  </a:lnTo>
                  <a:lnTo>
                    <a:pt x="959930" y="1336633"/>
                  </a:lnTo>
                  <a:lnTo>
                    <a:pt x="959746" y="1336861"/>
                  </a:lnTo>
                  <a:lnTo>
                    <a:pt x="959501" y="1337020"/>
                  </a:lnTo>
                  <a:lnTo>
                    <a:pt x="959220" y="1337094"/>
                  </a:lnTo>
                  <a:lnTo>
                    <a:pt x="958930" y="1337076"/>
                  </a:lnTo>
                  <a:lnTo>
                    <a:pt x="958660" y="1336968"/>
                  </a:lnTo>
                  <a:lnTo>
                    <a:pt x="958436" y="1336780"/>
                  </a:lnTo>
                  <a:lnTo>
                    <a:pt x="958280" y="1336530"/>
                  </a:lnTo>
                  <a:lnTo>
                    <a:pt x="958207" y="1336244"/>
                  </a:lnTo>
                  <a:lnTo>
                    <a:pt x="958224" y="1335950"/>
                  </a:lnTo>
                  <a:lnTo>
                    <a:pt x="958330" y="1335674"/>
                  </a:lnTo>
                  <a:close/>
                  <a:moveTo>
                    <a:pt x="681780" y="1689819"/>
                  </a:moveTo>
                  <a:lnTo>
                    <a:pt x="681560" y="1690009"/>
                  </a:lnTo>
                  <a:lnTo>
                    <a:pt x="681292" y="1690122"/>
                  </a:lnTo>
                  <a:lnTo>
                    <a:pt x="681003" y="1690147"/>
                  </a:lnTo>
                  <a:lnTo>
                    <a:pt x="680720" y="1690079"/>
                  </a:lnTo>
                  <a:lnTo>
                    <a:pt x="680472" y="1689927"/>
                  </a:lnTo>
                  <a:lnTo>
                    <a:pt x="680283" y="1689705"/>
                  </a:lnTo>
                  <a:lnTo>
                    <a:pt x="680171" y="1689436"/>
                  </a:lnTo>
                  <a:lnTo>
                    <a:pt x="680147" y="1689144"/>
                  </a:lnTo>
                  <a:lnTo>
                    <a:pt x="680214" y="1688859"/>
                  </a:lnTo>
                  <a:lnTo>
                    <a:pt x="680365" y="1688609"/>
                  </a:lnTo>
                  <a:lnTo>
                    <a:pt x="745855" y="1610679"/>
                  </a:lnTo>
                  <a:lnTo>
                    <a:pt x="746075" y="1610488"/>
                  </a:lnTo>
                  <a:lnTo>
                    <a:pt x="746342" y="1610374"/>
                  </a:lnTo>
                  <a:lnTo>
                    <a:pt x="746632" y="1610350"/>
                  </a:lnTo>
                  <a:lnTo>
                    <a:pt x="746914" y="1610418"/>
                  </a:lnTo>
                  <a:lnTo>
                    <a:pt x="747162" y="1610569"/>
                  </a:lnTo>
                  <a:lnTo>
                    <a:pt x="747352" y="1610792"/>
                  </a:lnTo>
                  <a:lnTo>
                    <a:pt x="747464" y="1611062"/>
                  </a:lnTo>
                  <a:lnTo>
                    <a:pt x="747488" y="1611354"/>
                  </a:lnTo>
                  <a:lnTo>
                    <a:pt x="747421" y="1611640"/>
                  </a:lnTo>
                  <a:lnTo>
                    <a:pt x="747270" y="1611890"/>
                  </a:lnTo>
                  <a:close/>
                  <a:moveTo>
                    <a:pt x="381374" y="2026466"/>
                  </a:moveTo>
                  <a:lnTo>
                    <a:pt x="400671" y="2020640"/>
                  </a:lnTo>
                  <a:lnTo>
                    <a:pt x="431160" y="2006400"/>
                  </a:lnTo>
                  <a:lnTo>
                    <a:pt x="431439" y="2006320"/>
                  </a:lnTo>
                  <a:lnTo>
                    <a:pt x="431729" y="2006330"/>
                  </a:lnTo>
                  <a:lnTo>
                    <a:pt x="432002" y="2006430"/>
                  </a:lnTo>
                  <a:lnTo>
                    <a:pt x="432231" y="2006609"/>
                  </a:lnTo>
                  <a:lnTo>
                    <a:pt x="432393" y="2006850"/>
                  </a:lnTo>
                  <a:lnTo>
                    <a:pt x="432473" y="2007130"/>
                  </a:lnTo>
                  <a:lnTo>
                    <a:pt x="432463" y="2007420"/>
                  </a:lnTo>
                  <a:lnTo>
                    <a:pt x="432363" y="2007694"/>
                  </a:lnTo>
                  <a:lnTo>
                    <a:pt x="432185" y="2007923"/>
                  </a:lnTo>
                  <a:lnTo>
                    <a:pt x="431944" y="2008085"/>
                  </a:lnTo>
                  <a:lnTo>
                    <a:pt x="401394" y="2022354"/>
                  </a:lnTo>
                  <a:lnTo>
                    <a:pt x="401270" y="2022401"/>
                  </a:lnTo>
                  <a:lnTo>
                    <a:pt x="381879" y="2028256"/>
                  </a:lnTo>
                  <a:lnTo>
                    <a:pt x="381817" y="2028272"/>
                  </a:lnTo>
                  <a:lnTo>
                    <a:pt x="333522" y="2039248"/>
                  </a:lnTo>
                  <a:lnTo>
                    <a:pt x="333233" y="2039267"/>
                  </a:lnTo>
                  <a:lnTo>
                    <a:pt x="332951" y="2039196"/>
                  </a:lnTo>
                  <a:lnTo>
                    <a:pt x="332706" y="2039040"/>
                  </a:lnTo>
                  <a:lnTo>
                    <a:pt x="332520" y="2038817"/>
                  </a:lnTo>
                  <a:lnTo>
                    <a:pt x="332412" y="2038547"/>
                  </a:lnTo>
                  <a:lnTo>
                    <a:pt x="332393" y="2038257"/>
                  </a:lnTo>
                  <a:lnTo>
                    <a:pt x="332464" y="2037975"/>
                  </a:lnTo>
                  <a:lnTo>
                    <a:pt x="332619" y="2037729"/>
                  </a:lnTo>
                  <a:lnTo>
                    <a:pt x="332842" y="2037543"/>
                  </a:lnTo>
                  <a:lnTo>
                    <a:pt x="333112" y="2037435"/>
                  </a:lnTo>
                  <a:close/>
                  <a:moveTo>
                    <a:pt x="5916" y="1788609"/>
                  </a:moveTo>
                  <a:lnTo>
                    <a:pt x="5868" y="1788435"/>
                  </a:lnTo>
                  <a:lnTo>
                    <a:pt x="3673" y="1775995"/>
                  </a:lnTo>
                  <a:lnTo>
                    <a:pt x="3666" y="1775950"/>
                  </a:lnTo>
                  <a:lnTo>
                    <a:pt x="7" y="1746863"/>
                  </a:lnTo>
                  <a:lnTo>
                    <a:pt x="0" y="1746742"/>
                  </a:lnTo>
                  <a:lnTo>
                    <a:pt x="183" y="1708143"/>
                  </a:lnTo>
                  <a:lnTo>
                    <a:pt x="202" y="1707960"/>
                  </a:lnTo>
                  <a:lnTo>
                    <a:pt x="2580" y="1696252"/>
                  </a:lnTo>
                  <a:lnTo>
                    <a:pt x="2682" y="1695978"/>
                  </a:lnTo>
                  <a:lnTo>
                    <a:pt x="2863" y="1695750"/>
                  </a:lnTo>
                  <a:lnTo>
                    <a:pt x="3105" y="1695589"/>
                  </a:lnTo>
                  <a:lnTo>
                    <a:pt x="3385" y="1695511"/>
                  </a:lnTo>
                  <a:lnTo>
                    <a:pt x="3675" y="1695524"/>
                  </a:lnTo>
                  <a:lnTo>
                    <a:pt x="3947" y="1695627"/>
                  </a:lnTo>
                  <a:lnTo>
                    <a:pt x="4174" y="1695809"/>
                  </a:lnTo>
                  <a:lnTo>
                    <a:pt x="4334" y="1696053"/>
                  </a:lnTo>
                  <a:lnTo>
                    <a:pt x="4411" y="1696335"/>
                  </a:lnTo>
                  <a:lnTo>
                    <a:pt x="4398" y="1696627"/>
                  </a:lnTo>
                  <a:lnTo>
                    <a:pt x="2038" y="1708244"/>
                  </a:lnTo>
                  <a:lnTo>
                    <a:pt x="1856" y="1746690"/>
                  </a:lnTo>
                  <a:lnTo>
                    <a:pt x="5504" y="1775693"/>
                  </a:lnTo>
                  <a:lnTo>
                    <a:pt x="7680" y="1788020"/>
                  </a:lnTo>
                  <a:lnTo>
                    <a:pt x="10391" y="1795070"/>
                  </a:lnTo>
                  <a:lnTo>
                    <a:pt x="10452" y="1795355"/>
                  </a:lnTo>
                  <a:lnTo>
                    <a:pt x="10423" y="1795645"/>
                  </a:lnTo>
                  <a:lnTo>
                    <a:pt x="10305" y="1795913"/>
                  </a:lnTo>
                  <a:lnTo>
                    <a:pt x="10112" y="1796130"/>
                  </a:lnTo>
                  <a:lnTo>
                    <a:pt x="9860" y="1796277"/>
                  </a:lnTo>
                  <a:lnTo>
                    <a:pt x="9577" y="1796338"/>
                  </a:lnTo>
                  <a:lnTo>
                    <a:pt x="9288" y="1796308"/>
                  </a:lnTo>
                  <a:lnTo>
                    <a:pt x="9022" y="1796190"/>
                  </a:lnTo>
                  <a:lnTo>
                    <a:pt x="8806" y="1795995"/>
                  </a:lnTo>
                  <a:lnTo>
                    <a:pt x="8661" y="1795743"/>
                  </a:lnTo>
                  <a:close/>
                  <a:moveTo>
                    <a:pt x="179210" y="1292791"/>
                  </a:moveTo>
                  <a:lnTo>
                    <a:pt x="184847" y="1281334"/>
                  </a:lnTo>
                  <a:lnTo>
                    <a:pt x="189564" y="1269904"/>
                  </a:lnTo>
                  <a:lnTo>
                    <a:pt x="193743" y="1253190"/>
                  </a:lnTo>
                  <a:lnTo>
                    <a:pt x="195923" y="1237927"/>
                  </a:lnTo>
                  <a:lnTo>
                    <a:pt x="196470" y="1219529"/>
                  </a:lnTo>
                  <a:lnTo>
                    <a:pt x="196287" y="1210223"/>
                  </a:lnTo>
                  <a:lnTo>
                    <a:pt x="196327" y="1209929"/>
                  </a:lnTo>
                  <a:lnTo>
                    <a:pt x="196453" y="1209662"/>
                  </a:lnTo>
                  <a:lnTo>
                    <a:pt x="196655" y="1209447"/>
                  </a:lnTo>
                  <a:lnTo>
                    <a:pt x="196911" y="1209307"/>
                  </a:lnTo>
                  <a:lnTo>
                    <a:pt x="197196" y="1209255"/>
                  </a:lnTo>
                  <a:lnTo>
                    <a:pt x="197484" y="1209295"/>
                  </a:lnTo>
                  <a:lnTo>
                    <a:pt x="197745" y="1209425"/>
                  </a:lnTo>
                  <a:lnTo>
                    <a:pt x="197954" y="1209631"/>
                  </a:lnTo>
                  <a:lnTo>
                    <a:pt x="198091" y="1209893"/>
                  </a:lnTo>
                  <a:lnTo>
                    <a:pt x="198143" y="1210185"/>
                  </a:lnTo>
                  <a:lnTo>
                    <a:pt x="198325" y="1219515"/>
                  </a:lnTo>
                  <a:lnTo>
                    <a:pt x="198325" y="1219563"/>
                  </a:lnTo>
                  <a:lnTo>
                    <a:pt x="197777" y="1238039"/>
                  </a:lnTo>
                  <a:lnTo>
                    <a:pt x="197767" y="1238147"/>
                  </a:lnTo>
                  <a:lnTo>
                    <a:pt x="195572" y="1253513"/>
                  </a:lnTo>
                  <a:lnTo>
                    <a:pt x="195553" y="1253611"/>
                  </a:lnTo>
                  <a:lnTo>
                    <a:pt x="191345" y="1270440"/>
                  </a:lnTo>
                  <a:lnTo>
                    <a:pt x="191301" y="1270574"/>
                  </a:lnTo>
                  <a:lnTo>
                    <a:pt x="186545" y="1282098"/>
                  </a:lnTo>
                  <a:lnTo>
                    <a:pt x="186519" y="1282156"/>
                  </a:lnTo>
                  <a:lnTo>
                    <a:pt x="180849" y="1293680"/>
                  </a:lnTo>
                  <a:lnTo>
                    <a:pt x="180805" y="1293760"/>
                  </a:lnTo>
                  <a:lnTo>
                    <a:pt x="174036" y="1304735"/>
                  </a:lnTo>
                  <a:lnTo>
                    <a:pt x="173845" y="1304958"/>
                  </a:lnTo>
                  <a:lnTo>
                    <a:pt x="173596" y="1305110"/>
                  </a:lnTo>
                  <a:lnTo>
                    <a:pt x="173313" y="1305175"/>
                  </a:lnTo>
                  <a:lnTo>
                    <a:pt x="173024" y="1305149"/>
                  </a:lnTo>
                  <a:lnTo>
                    <a:pt x="172757" y="1305032"/>
                  </a:lnTo>
                  <a:lnTo>
                    <a:pt x="172538" y="1304838"/>
                  </a:lnTo>
                  <a:lnTo>
                    <a:pt x="172389" y="1304584"/>
                  </a:lnTo>
                  <a:lnTo>
                    <a:pt x="172325" y="1304295"/>
                  </a:lnTo>
                  <a:lnTo>
                    <a:pt x="172351" y="1304000"/>
                  </a:lnTo>
                  <a:lnTo>
                    <a:pt x="172465" y="1303728"/>
                  </a:lnTo>
                  <a:close/>
                  <a:moveTo>
                    <a:pt x="151494" y="924687"/>
                  </a:moveTo>
                  <a:lnTo>
                    <a:pt x="146032" y="903932"/>
                  </a:lnTo>
                  <a:lnTo>
                    <a:pt x="136938" y="882654"/>
                  </a:lnTo>
                  <a:lnTo>
                    <a:pt x="127837" y="867183"/>
                  </a:lnTo>
                  <a:lnTo>
                    <a:pt x="122380" y="858997"/>
                  </a:lnTo>
                  <a:lnTo>
                    <a:pt x="101725" y="831580"/>
                  </a:lnTo>
                  <a:lnTo>
                    <a:pt x="101584" y="831316"/>
                  </a:lnTo>
                  <a:lnTo>
                    <a:pt x="101528" y="831020"/>
                  </a:lnTo>
                  <a:lnTo>
                    <a:pt x="101563" y="830719"/>
                  </a:lnTo>
                  <a:lnTo>
                    <a:pt x="101686" y="830445"/>
                  </a:lnTo>
                  <a:lnTo>
                    <a:pt x="101883" y="830224"/>
                  </a:lnTo>
                  <a:lnTo>
                    <a:pt x="102137" y="830077"/>
                  </a:lnTo>
                  <a:lnTo>
                    <a:pt x="102422" y="830019"/>
                  </a:lnTo>
                  <a:lnTo>
                    <a:pt x="102710" y="830055"/>
                  </a:lnTo>
                  <a:lnTo>
                    <a:pt x="102973" y="830182"/>
                  </a:lnTo>
                  <a:lnTo>
                    <a:pt x="103186" y="830388"/>
                  </a:lnTo>
                  <a:lnTo>
                    <a:pt x="123857" y="857829"/>
                  </a:lnTo>
                  <a:lnTo>
                    <a:pt x="123890" y="857875"/>
                  </a:lnTo>
                  <a:lnTo>
                    <a:pt x="129378" y="866107"/>
                  </a:lnTo>
                  <a:lnTo>
                    <a:pt x="129407" y="866153"/>
                  </a:lnTo>
                  <a:lnTo>
                    <a:pt x="138553" y="881703"/>
                  </a:lnTo>
                  <a:lnTo>
                    <a:pt x="138610" y="881815"/>
                  </a:lnTo>
                  <a:lnTo>
                    <a:pt x="147756" y="903218"/>
                  </a:lnTo>
                  <a:lnTo>
                    <a:pt x="147803" y="903355"/>
                  </a:lnTo>
                  <a:lnTo>
                    <a:pt x="153292" y="924210"/>
                  </a:lnTo>
                  <a:lnTo>
                    <a:pt x="153305" y="924268"/>
                  </a:lnTo>
                  <a:lnTo>
                    <a:pt x="154768" y="931585"/>
                  </a:lnTo>
                  <a:lnTo>
                    <a:pt x="154782" y="931886"/>
                  </a:lnTo>
                  <a:lnTo>
                    <a:pt x="154705" y="932176"/>
                  </a:lnTo>
                  <a:lnTo>
                    <a:pt x="154546" y="932427"/>
                  </a:lnTo>
                  <a:lnTo>
                    <a:pt x="154320" y="932615"/>
                  </a:lnTo>
                  <a:lnTo>
                    <a:pt x="154048" y="932722"/>
                  </a:lnTo>
                  <a:lnTo>
                    <a:pt x="153758" y="932736"/>
                  </a:lnTo>
                  <a:lnTo>
                    <a:pt x="153478" y="932656"/>
                  </a:lnTo>
                  <a:lnTo>
                    <a:pt x="153235" y="932491"/>
                  </a:lnTo>
                  <a:lnTo>
                    <a:pt x="153054" y="932257"/>
                  </a:lnTo>
                  <a:lnTo>
                    <a:pt x="152951" y="931975"/>
                  </a:lnTo>
                  <a:close/>
                </a:path>
              </a:pathLst>
            </a:custGeom>
            <a:grpFill/>
            <a:ln w="4763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2BF4FB9-36FE-F173-5260-DB1937E7D486}"/>
                </a:ext>
              </a:extLst>
            </p:cNvPr>
            <p:cNvGrpSpPr/>
            <p:nvPr/>
          </p:nvGrpSpPr>
          <p:grpSpPr>
            <a:xfrm>
              <a:off x="14564" y="8963"/>
              <a:ext cx="191" cy="127"/>
              <a:chOff x="5256184" y="4572539"/>
              <a:chExt cx="121653" cy="80907"/>
            </a:xfrm>
            <a:grpFill/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8BD6B189-1BAE-70AC-783B-18CE2F0B2A23}"/>
                  </a:ext>
                </a:extLst>
              </p:cNvPr>
              <p:cNvGrpSpPr/>
              <p:nvPr/>
            </p:nvGrpSpPr>
            <p:grpSpPr>
              <a:xfrm>
                <a:off x="5319506" y="4572539"/>
                <a:ext cx="58331" cy="58331"/>
                <a:chOff x="6621298" y="4534940"/>
                <a:chExt cx="216694" cy="216694"/>
              </a:xfrm>
              <a:grpFill/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394861C-4B85-2BA0-E11A-8F18DBB8E3AB}"/>
                    </a:ext>
                  </a:extLst>
                </p:cNvPr>
                <p:cNvSpPr/>
                <p:nvPr/>
              </p:nvSpPr>
              <p:spPr>
                <a:xfrm>
                  <a:off x="6678725" y="4594433"/>
                  <a:ext cx="100800" cy="100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椭圆 474">
                  <a:extLst>
                    <a:ext uri="{FF2B5EF4-FFF2-40B4-BE49-F238E27FC236}">
                      <a16:creationId xmlns:a16="http://schemas.microsoft.com/office/drawing/2014/main" id="{C06F3904-70EB-088F-71B2-98E4543331EF}"/>
                    </a:ext>
                  </a:extLst>
                </p:cNvPr>
                <p:cNvSpPr/>
                <p:nvPr/>
              </p:nvSpPr>
              <p:spPr>
                <a:xfrm>
                  <a:off x="6621298" y="4534940"/>
                  <a:ext cx="216694" cy="216694"/>
                </a:xfrm>
                <a:prstGeom prst="ellipse">
                  <a:avLst/>
                </a:prstGeom>
                <a:grpFill/>
                <a:ln w="508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4E1C4F3C-E2BE-513A-2303-44824A683D7B}"/>
                  </a:ext>
                </a:extLst>
              </p:cNvPr>
              <p:cNvGrpSpPr/>
              <p:nvPr/>
            </p:nvGrpSpPr>
            <p:grpSpPr>
              <a:xfrm>
                <a:off x="5256184" y="4595115"/>
                <a:ext cx="58331" cy="58331"/>
                <a:chOff x="6621298" y="4534940"/>
                <a:chExt cx="216694" cy="216694"/>
              </a:xfrm>
              <a:grpFill/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B0EF1379-B76D-87D0-3290-313AD8C1595C}"/>
                    </a:ext>
                  </a:extLst>
                </p:cNvPr>
                <p:cNvSpPr/>
                <p:nvPr/>
              </p:nvSpPr>
              <p:spPr>
                <a:xfrm>
                  <a:off x="6678725" y="4594433"/>
                  <a:ext cx="100800" cy="100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041C9E84-B067-1F33-475D-3E721427654C}"/>
                    </a:ext>
                  </a:extLst>
                </p:cNvPr>
                <p:cNvSpPr/>
                <p:nvPr/>
              </p:nvSpPr>
              <p:spPr>
                <a:xfrm>
                  <a:off x="6621298" y="4534940"/>
                  <a:ext cx="216694" cy="216694"/>
                </a:xfrm>
                <a:prstGeom prst="ellipse">
                  <a:avLst/>
                </a:prstGeom>
                <a:grpFill/>
                <a:ln w="508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D4DA6EA4-1F70-B5ED-CADB-A9A9FBBD413C}"/>
              </a:ext>
            </a:extLst>
          </p:cNvPr>
          <p:cNvGrpSpPr/>
          <p:nvPr/>
        </p:nvGrpSpPr>
        <p:grpSpPr>
          <a:xfrm>
            <a:off x="874769" y="2731741"/>
            <a:ext cx="4571085" cy="1186222"/>
            <a:chOff x="830319" y="2579341"/>
            <a:chExt cx="4571085" cy="1186222"/>
          </a:xfrm>
        </p:grpSpPr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F821D4FC-04DC-4ACE-7CE0-7B0017E80760}"/>
                </a:ext>
              </a:extLst>
            </p:cNvPr>
            <p:cNvSpPr txBox="1"/>
            <p:nvPr/>
          </p:nvSpPr>
          <p:spPr>
            <a:xfrm>
              <a:off x="3347336" y="2579341"/>
              <a:ext cx="2054068" cy="11862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6000" b="1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rPr>
                <a:t>1.5</a:t>
              </a:r>
              <a:r>
                <a:rPr lang="zh-CN" altLang="en-US" sz="32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万人</a:t>
              </a:r>
              <a:endParaRPr lang="zh-CN" altLang="en-US" sz="660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61E9CFD8-71B0-9D3C-2307-AE707C431427}"/>
                </a:ext>
              </a:extLst>
            </p:cNvPr>
            <p:cNvGrpSpPr/>
            <p:nvPr/>
          </p:nvGrpSpPr>
          <p:grpSpPr>
            <a:xfrm>
              <a:off x="830319" y="2786194"/>
              <a:ext cx="1943736" cy="914756"/>
              <a:chOff x="830319" y="2776515"/>
              <a:chExt cx="1943736" cy="914756"/>
            </a:xfrm>
          </p:grpSpPr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B42FC8C1-1889-BE5F-CE9A-238E0143AB20}"/>
                  </a:ext>
                </a:extLst>
              </p:cNvPr>
              <p:cNvSpPr txBox="1"/>
              <p:nvPr/>
            </p:nvSpPr>
            <p:spPr>
              <a:xfrm>
                <a:off x="830319" y="2776515"/>
                <a:ext cx="1932795" cy="47448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algn="ju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本科生：</a:t>
                </a:r>
                <a:r>
                  <a:rPr lang="en-US" altLang="zh-CN" sz="2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1.2</a:t>
                </a: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万人</a:t>
                </a:r>
                <a:endParaRPr lang="zh-CN" altLang="en-US" sz="200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452" name="文本框 451">
                <a:extLst>
                  <a:ext uri="{FF2B5EF4-FFF2-40B4-BE49-F238E27FC236}">
                    <a16:creationId xmlns:a16="http://schemas.microsoft.com/office/drawing/2014/main" id="{BC9CAC98-4C97-9602-D807-7CEF083B7FF5}"/>
                  </a:ext>
                </a:extLst>
              </p:cNvPr>
              <p:cNvSpPr txBox="1"/>
              <p:nvPr/>
            </p:nvSpPr>
            <p:spPr>
              <a:xfrm>
                <a:off x="841260" y="3216782"/>
                <a:ext cx="1932795" cy="47448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algn="ju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研究生：</a:t>
                </a:r>
                <a:r>
                  <a:rPr lang="en-US" altLang="zh-CN" sz="2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3</a:t>
                </a: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千人</a:t>
                </a:r>
                <a:endParaRPr lang="zh-CN" altLang="en-US" sz="200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FBBDBF79-F840-7C41-200D-F508E6C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3060696" y="2802002"/>
              <a:ext cx="0" cy="883140"/>
            </a:xfrm>
            <a:prstGeom prst="line">
              <a:avLst/>
            </a:prstGeom>
            <a:ln cap="rnd">
              <a:solidFill>
                <a:schemeClr val="accent2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9" name="文本框 458">
            <a:extLst>
              <a:ext uri="{FF2B5EF4-FFF2-40B4-BE49-F238E27FC236}">
                <a16:creationId xmlns:a16="http://schemas.microsoft.com/office/drawing/2014/main" id="{0AB03655-23DF-31AF-9144-2D8BA49EB69C}"/>
              </a:ext>
            </a:extLst>
          </p:cNvPr>
          <p:cNvSpPr txBox="1"/>
          <p:nvPr/>
        </p:nvSpPr>
        <p:spPr>
          <a:xfrm>
            <a:off x="537217" y="5522192"/>
            <a:ext cx="5971160" cy="15715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8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zh-CN" altLang="en-US" sz="8200" dirty="0"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  <a:effectLst/>
                <a:latin typeface="+mn-lt"/>
                <a:sym typeface="+mn-lt"/>
              </a:rPr>
              <a:t>计划完成率</a:t>
            </a:r>
            <a:r>
              <a:rPr lang="en-US" altLang="zh-CN" sz="8200" dirty="0"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  <a:effectLst/>
                <a:latin typeface="+mn-lt"/>
                <a:sym typeface="+mn-lt"/>
              </a:rPr>
              <a:t>:</a:t>
            </a: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6448F24F-3292-3B2B-43FE-4EDD2E889220}"/>
              </a:ext>
            </a:extLst>
          </p:cNvPr>
          <p:cNvSpPr txBox="1"/>
          <p:nvPr/>
        </p:nvSpPr>
        <p:spPr>
          <a:xfrm>
            <a:off x="6361419" y="5435087"/>
            <a:ext cx="3203184" cy="18240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8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sz="9600" dirty="0"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  <a:effectLst/>
                <a:latin typeface="+mn-lt"/>
                <a:sym typeface="+mn-lt"/>
              </a:rPr>
              <a:t>100</a:t>
            </a:r>
            <a:r>
              <a:rPr lang="en-US" altLang="zh-CN" sz="4800" dirty="0"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  <a:effectLst/>
                <a:latin typeface="+mn-lt"/>
                <a:sym typeface="+mn-lt"/>
              </a:rPr>
              <a:t>%</a:t>
            </a:r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9F9BA762-E7E6-2E04-9219-D4AFFEC1A4B1}"/>
              </a:ext>
            </a:extLst>
          </p:cNvPr>
          <p:cNvSpPr txBox="1"/>
          <p:nvPr/>
        </p:nvSpPr>
        <p:spPr>
          <a:xfrm>
            <a:off x="4392965" y="5029406"/>
            <a:ext cx="2094079" cy="489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福建省外</a:t>
            </a:r>
            <a:r>
              <a:rPr lang="en-US" altLang="zh-CN" sz="20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0"/>
                </a:gradFill>
                <a:cs typeface="+mn-ea"/>
                <a:sym typeface="+mn-lt"/>
              </a:rPr>
              <a:t>8,946</a:t>
            </a:r>
            <a:r>
              <a:rPr lang="zh-CN" altLang="en-US" sz="16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人</a:t>
            </a:r>
            <a:endParaRPr lang="en-US" altLang="zh-CN" kern="0" dirty="0">
              <a:solidFill>
                <a:schemeClr val="tx1">
                  <a:lumMod val="10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73284F-B8E0-AC3F-2DF0-62C2DECD5CAE}"/>
              </a:ext>
            </a:extLst>
          </p:cNvPr>
          <p:cNvSpPr txBox="1"/>
          <p:nvPr/>
        </p:nvSpPr>
        <p:spPr>
          <a:xfrm>
            <a:off x="900731" y="4661751"/>
            <a:ext cx="811986" cy="3976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0"/>
                </a:gradFill>
                <a:cs typeface="+mn-ea"/>
                <a:sym typeface="+mn-lt"/>
              </a:rPr>
              <a:t>23</a:t>
            </a:r>
            <a:r>
              <a:rPr lang="zh-CN" altLang="en-US" sz="14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个省</a:t>
            </a:r>
            <a:endParaRPr lang="zh-CN" altLang="en-US" sz="1400" dirty="0">
              <a:solidFill>
                <a:schemeClr val="tx1">
                  <a:lumMod val="10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BAC705-4F0E-AD9F-09FD-5FB20884A958}"/>
              </a:ext>
            </a:extLst>
          </p:cNvPr>
          <p:cNvSpPr txBox="1"/>
          <p:nvPr/>
        </p:nvSpPr>
        <p:spPr>
          <a:xfrm>
            <a:off x="1981266" y="4661751"/>
            <a:ext cx="1099942" cy="3976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0"/>
                </a:gradFill>
                <a:cs typeface="+mn-ea"/>
                <a:sym typeface="+mn-lt"/>
              </a:rPr>
              <a:t>5</a:t>
            </a:r>
            <a:r>
              <a:rPr lang="zh-CN" altLang="en-US" sz="14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个自治区</a:t>
            </a:r>
            <a:endParaRPr lang="zh-CN" altLang="en-US" sz="1400" dirty="0">
              <a:solidFill>
                <a:schemeClr val="tx1">
                  <a:lumMod val="10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450" name="文本框 449">
            <a:extLst>
              <a:ext uri="{FF2B5EF4-FFF2-40B4-BE49-F238E27FC236}">
                <a16:creationId xmlns:a16="http://schemas.microsoft.com/office/drawing/2014/main" id="{E90D5EE6-9941-C611-0CFD-154C924A4365}"/>
              </a:ext>
            </a:extLst>
          </p:cNvPr>
          <p:cNvSpPr txBox="1"/>
          <p:nvPr/>
        </p:nvSpPr>
        <p:spPr>
          <a:xfrm>
            <a:off x="900732" y="5068451"/>
            <a:ext cx="983939" cy="3976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0"/>
                </a:gradFill>
                <a:cs typeface="+mn-ea"/>
                <a:sym typeface="+mn-lt"/>
              </a:rPr>
              <a:t>4</a:t>
            </a:r>
            <a:r>
              <a:rPr lang="zh-CN" altLang="en-US" sz="14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个直辖市</a:t>
            </a:r>
            <a:endParaRPr lang="zh-CN" altLang="en-US" sz="1400" dirty="0">
              <a:solidFill>
                <a:schemeClr val="tx1">
                  <a:lumMod val="10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461" name="文本框 460">
            <a:extLst>
              <a:ext uri="{FF2B5EF4-FFF2-40B4-BE49-F238E27FC236}">
                <a16:creationId xmlns:a16="http://schemas.microsoft.com/office/drawing/2014/main" id="{1B1CB92F-6A63-F7BC-41FC-DB6A5B2D7E14}"/>
              </a:ext>
            </a:extLst>
          </p:cNvPr>
          <p:cNvSpPr txBox="1"/>
          <p:nvPr/>
        </p:nvSpPr>
        <p:spPr>
          <a:xfrm>
            <a:off x="1981266" y="5083653"/>
            <a:ext cx="1312785" cy="3976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42000">
                      <a:srgbClr val="2D943E"/>
                    </a:gs>
                  </a:gsLst>
                  <a:lin ang="2700000" scaled="0"/>
                </a:gradFill>
                <a:cs typeface="+mn-ea"/>
                <a:sym typeface="+mn-lt"/>
              </a:rPr>
              <a:t>2</a:t>
            </a:r>
            <a:r>
              <a:rPr lang="zh-CN" altLang="en-US" sz="14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个特别行政区</a:t>
            </a:r>
            <a:endParaRPr lang="zh-CN" altLang="en-US" sz="1400" dirty="0">
              <a:solidFill>
                <a:schemeClr val="tx1">
                  <a:lumMod val="10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DAE84FCF-272B-E631-3021-F8A00A1C6069}"/>
              </a:ext>
            </a:extLst>
          </p:cNvPr>
          <p:cNvSpPr txBox="1"/>
          <p:nvPr/>
        </p:nvSpPr>
        <p:spPr>
          <a:xfrm>
            <a:off x="899805" y="4278361"/>
            <a:ext cx="1182779" cy="354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kern="100" spc="300" dirty="0">
                <a:ln w="3175">
                  <a:noFill/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招生范围</a:t>
            </a: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D25A28B6-5795-B1A8-8DF0-B79BB4C1F66B}"/>
              </a:ext>
            </a:extLst>
          </p:cNvPr>
          <p:cNvSpPr txBox="1"/>
          <p:nvPr/>
        </p:nvSpPr>
        <p:spPr>
          <a:xfrm>
            <a:off x="4466032" y="4274859"/>
            <a:ext cx="1182779" cy="354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kern="100" spc="300" dirty="0">
                <a:ln w="3175">
                  <a:noFill/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计划招收</a:t>
            </a:r>
          </a:p>
        </p:txBody>
      </p:sp>
    </p:spTree>
    <p:extLst>
      <p:ext uri="{BB962C8B-B14F-4D97-AF65-F5344CB8AC3E}">
        <p14:creationId xmlns:p14="http://schemas.microsoft.com/office/powerpoint/2010/main" val="296815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500" y="1347251"/>
            <a:ext cx="4436500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各专业志愿率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43352" cy="600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8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sym typeface="+mn-lt"/>
              </a:rPr>
              <a:t>VOLUNTEER RATE FOR VARIOUS MAJORS</a:t>
            </a:r>
            <a:endParaRPr lang="zh-CN" altLang="en-US" dirty="0">
              <a:latin typeface="+mn-lt"/>
              <a:sym typeface="+mn-lt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68227E1-955E-380E-9AA9-0A1F415F4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098792"/>
              </p:ext>
            </p:extLst>
          </p:nvPr>
        </p:nvGraphicFramePr>
        <p:xfrm>
          <a:off x="593825" y="1967832"/>
          <a:ext cx="11081675" cy="483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1BFC57D2-52D0-74E7-74FB-5ACEEE6F4152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4633342-9CD1-D554-1657-0FB67F9E00FA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9D79880-67A9-BC7B-5D5B-5159C3B25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A24DA9C-CC77-AABE-39C8-FD898D853447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5492D3D-5761-FF16-73D8-A34498A2A833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生源分析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5684714-46E7-D4E3-0696-D416F26A33E8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8382029-DCC9-2D2E-B4B8-D00839CC4ED6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A962CFD-05D9-713B-868E-F2EC6030C1F5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STUDENT SOURCE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25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463970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各专业志愿满足率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1160718" cy="455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8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sz="2000" dirty="0">
                <a:latin typeface="+mn-lt"/>
                <a:sym typeface="+mn-lt"/>
              </a:rPr>
              <a:t>SATISFACTION RATE OF VARIOUS PROFESSIONAL PREFERENCES</a:t>
            </a:r>
            <a:endParaRPr lang="zh-CN" altLang="en-US" sz="2000" dirty="0">
              <a:latin typeface="+mn-lt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BFB4BA-9D38-0580-4AA5-9D7E9FAFFF28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6F407A7-27C6-5FD4-0937-431DAF197CBF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B46FDE0-D7BC-9476-91C9-E13C1CC6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B36CB9-C8F2-6589-922E-91DA7253A790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45DF9E2-9454-14EE-7AA3-D384799B76A3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生源分析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5A8E8E8-A7A1-CE36-7602-201928C8C85A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EB2DE8-3F66-52A5-2672-6582BAA2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F5663EA-0ECB-B7A3-4A41-23EC66EA0DAB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STUDENT SOURCE ANALYSIS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31CE-93CC-0B6E-381B-700FFEBC610C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FFFD9A-038A-3724-4A63-5CEF6DAA23CE}"/>
              </a:ext>
            </a:extLst>
          </p:cNvPr>
          <p:cNvGrpSpPr/>
          <p:nvPr/>
        </p:nvGrpSpPr>
        <p:grpSpPr>
          <a:xfrm>
            <a:off x="589141" y="2222603"/>
            <a:ext cx="10932298" cy="4175568"/>
            <a:chOff x="589141" y="2222603"/>
            <a:chExt cx="10932298" cy="4175568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7D617631-DDF7-EEF1-400A-70D0DE6D465A}"/>
                </a:ext>
              </a:extLst>
            </p:cNvPr>
            <p:cNvGrpSpPr/>
            <p:nvPr/>
          </p:nvGrpSpPr>
          <p:grpSpPr>
            <a:xfrm>
              <a:off x="589141" y="2222603"/>
              <a:ext cx="5791417" cy="4013097"/>
              <a:chOff x="-3701688" y="-4677723"/>
              <a:chExt cx="5217836" cy="3472413"/>
            </a:xfrm>
            <a:effectLst>
              <a:outerShdw blurRad="139700" dist="38100" dir="2700000" algn="tl" rotWithShape="0">
                <a:schemeClr val="accent6">
                  <a:lumMod val="50000"/>
                  <a:alpha val="13000"/>
                </a:schemeClr>
              </a:outerShdw>
            </a:effectLst>
          </p:grpSpPr>
          <p:sp>
            <p:nvSpPr>
              <p:cNvPr id="76" name="缺角矩形 75">
                <a:extLst>
                  <a:ext uri="{FF2B5EF4-FFF2-40B4-BE49-F238E27FC236}">
                    <a16:creationId xmlns:a16="http://schemas.microsoft.com/office/drawing/2014/main" id="{8C36CB84-7094-BE8B-38CA-F5062E26D993}"/>
                  </a:ext>
                </a:extLst>
              </p:cNvPr>
              <p:cNvSpPr/>
              <p:nvPr/>
            </p:nvSpPr>
            <p:spPr>
              <a:xfrm>
                <a:off x="-3701688" y="-4677723"/>
                <a:ext cx="5217836" cy="3472413"/>
              </a:xfrm>
              <a:prstGeom prst="plaque">
                <a:avLst>
                  <a:gd name="adj" fmla="val 5454"/>
                </a:avLst>
              </a:prstGeom>
              <a:blipFill>
                <a:blip r:embed="rId9" cstate="email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16483" r="-16483"/>
                </a:stretch>
              </a:blipFill>
              <a:ln>
                <a:noFill/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缺角矩形 76">
                <a:extLst>
                  <a:ext uri="{FF2B5EF4-FFF2-40B4-BE49-F238E27FC236}">
                    <a16:creationId xmlns:a16="http://schemas.microsoft.com/office/drawing/2014/main" id="{2890990A-6BA3-7CDD-24E9-7540DFBB37CA}"/>
                  </a:ext>
                </a:extLst>
              </p:cNvPr>
              <p:cNvSpPr/>
              <p:nvPr/>
            </p:nvSpPr>
            <p:spPr>
              <a:xfrm>
                <a:off x="-3634630" y="-4614940"/>
                <a:ext cx="5083720" cy="3346848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aphicFrame>
          <p:nvGraphicFramePr>
            <p:cNvPr id="15" name="图表 14">
              <a:extLst>
                <a:ext uri="{FF2B5EF4-FFF2-40B4-BE49-F238E27FC236}">
                  <a16:creationId xmlns:a16="http://schemas.microsoft.com/office/drawing/2014/main" id="{E22A9320-1FA2-C309-9EAA-279AEFF3F6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2379406"/>
                </p:ext>
              </p:extLst>
            </p:nvPr>
          </p:nvGraphicFramePr>
          <p:xfrm>
            <a:off x="711562" y="2677174"/>
            <a:ext cx="5466988" cy="30357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8A3F6C1-ED3D-3DF5-7728-6AD3240BD14A}"/>
                </a:ext>
              </a:extLst>
            </p:cNvPr>
            <p:cNvGrpSpPr/>
            <p:nvPr/>
          </p:nvGrpSpPr>
          <p:grpSpPr>
            <a:xfrm>
              <a:off x="6785065" y="2241550"/>
              <a:ext cx="4736374" cy="3994150"/>
              <a:chOff x="-3701688" y="-4677723"/>
              <a:chExt cx="5217836" cy="3472413"/>
            </a:xfrm>
            <a:effectLst>
              <a:outerShdw blurRad="139700" dist="38100" dir="2700000" algn="tl" rotWithShape="0">
                <a:schemeClr val="accent6">
                  <a:lumMod val="50000"/>
                  <a:alpha val="13000"/>
                </a:schemeClr>
              </a:outerShdw>
            </a:effectLst>
          </p:grpSpPr>
          <p:sp>
            <p:nvSpPr>
              <p:cNvPr id="73" name="缺角矩形 72">
                <a:extLst>
                  <a:ext uri="{FF2B5EF4-FFF2-40B4-BE49-F238E27FC236}">
                    <a16:creationId xmlns:a16="http://schemas.microsoft.com/office/drawing/2014/main" id="{4E493B7F-8F3F-0583-202E-EC846E1B99F8}"/>
                  </a:ext>
                </a:extLst>
              </p:cNvPr>
              <p:cNvSpPr/>
              <p:nvPr/>
            </p:nvSpPr>
            <p:spPr>
              <a:xfrm>
                <a:off x="-3701688" y="-4677723"/>
                <a:ext cx="5217836" cy="3472413"/>
              </a:xfrm>
              <a:prstGeom prst="plaque">
                <a:avLst>
                  <a:gd name="adj" fmla="val 5454"/>
                </a:avLst>
              </a:prstGeom>
              <a:blipFill>
                <a:blip r:embed="rId9" cstate="email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24960" r="-24960"/>
                </a:stretch>
              </a:blipFill>
              <a:ln>
                <a:noFill/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缺角矩形 73">
                <a:extLst>
                  <a:ext uri="{FF2B5EF4-FFF2-40B4-BE49-F238E27FC236}">
                    <a16:creationId xmlns:a16="http://schemas.microsoft.com/office/drawing/2014/main" id="{88BA024C-4C96-7CD1-9ADB-37F6941269F5}"/>
                  </a:ext>
                </a:extLst>
              </p:cNvPr>
              <p:cNvSpPr/>
              <p:nvPr/>
            </p:nvSpPr>
            <p:spPr>
              <a:xfrm>
                <a:off x="-3634630" y="-4614940"/>
                <a:ext cx="5083720" cy="3346848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5272B28D-72AC-EE16-F156-45A5381F6F42}"/>
                </a:ext>
              </a:extLst>
            </p:cNvPr>
            <p:cNvGrpSpPr/>
            <p:nvPr/>
          </p:nvGrpSpPr>
          <p:grpSpPr>
            <a:xfrm>
              <a:off x="7369884" y="2882310"/>
              <a:ext cx="3566737" cy="3515861"/>
              <a:chOff x="7215813" y="2787487"/>
              <a:chExt cx="3566737" cy="3515861"/>
            </a:xfrm>
          </p:grpSpPr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853F364-035D-808F-4353-99FB013AC6BD}"/>
                  </a:ext>
                </a:extLst>
              </p:cNvPr>
              <p:cNvGrpSpPr/>
              <p:nvPr/>
            </p:nvGrpSpPr>
            <p:grpSpPr>
              <a:xfrm>
                <a:off x="7215813" y="2787487"/>
                <a:ext cx="1797650" cy="1554365"/>
                <a:chOff x="7402078" y="2422305"/>
                <a:chExt cx="1797650" cy="1554365"/>
              </a:xfrm>
            </p:grpSpPr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5249760B-03EC-EEDA-DCD2-417A3B39DF0B}"/>
                    </a:ext>
                  </a:extLst>
                </p:cNvPr>
                <p:cNvSpPr txBox="1"/>
                <p:nvPr/>
              </p:nvSpPr>
              <p:spPr>
                <a:xfrm>
                  <a:off x="7402078" y="3623688"/>
                  <a:ext cx="1797650" cy="352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材料成型及控制工程</a:t>
                  </a:r>
                </a:p>
              </p:txBody>
            </p: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492FE2C1-784E-227F-8D28-CD3466B9F7E9}"/>
                    </a:ext>
                  </a:extLst>
                </p:cNvPr>
                <p:cNvGrpSpPr/>
                <p:nvPr/>
              </p:nvGrpSpPr>
              <p:grpSpPr>
                <a:xfrm>
                  <a:off x="7528069" y="2422305"/>
                  <a:ext cx="1545669" cy="1378628"/>
                  <a:chOff x="1131" y="5984"/>
                  <a:chExt cx="2924" cy="2608"/>
                </a:xfrm>
              </p:grpSpPr>
              <p:graphicFrame>
                <p:nvGraphicFramePr>
                  <p:cNvPr id="57" name="图表 56">
                    <a:extLst>
                      <a:ext uri="{FF2B5EF4-FFF2-40B4-BE49-F238E27FC236}">
                        <a16:creationId xmlns:a16="http://schemas.microsoft.com/office/drawing/2014/main" id="{118F12D3-5C24-93D6-68D2-E3477B498D3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107337"/>
                      </p:ext>
                    </p:extLst>
                  </p:nvPr>
                </p:nvGraphicFramePr>
                <p:xfrm>
                  <a:off x="1131" y="5984"/>
                  <a:ext cx="2924" cy="2608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2"/>
                  </a:graphicData>
                </a:graphic>
              </p:graphicFrame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0870CB7E-2C61-2308-2E72-2F5182C1FBDC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" y="7046"/>
                    <a:ext cx="1226" cy="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43.59%</a:t>
                    </a:r>
                  </a:p>
                </p:txBody>
              </p:sp>
            </p:grpSp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732FBCE2-969A-2FDC-C415-8A10DF8C7E6F}"/>
                  </a:ext>
                </a:extLst>
              </p:cNvPr>
              <p:cNvGrpSpPr/>
              <p:nvPr/>
            </p:nvGrpSpPr>
            <p:grpSpPr>
              <a:xfrm>
                <a:off x="9236880" y="2787487"/>
                <a:ext cx="1545670" cy="1546725"/>
                <a:chOff x="9236880" y="2370927"/>
                <a:chExt cx="1545670" cy="1546725"/>
              </a:xfrm>
            </p:grpSpPr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A642D2-A453-B77D-F345-BAA8F3FE8813}"/>
                    </a:ext>
                  </a:extLst>
                </p:cNvPr>
                <p:cNvSpPr txBox="1"/>
                <p:nvPr/>
              </p:nvSpPr>
              <p:spPr>
                <a:xfrm>
                  <a:off x="9582680" y="3667089"/>
                  <a:ext cx="854070" cy="250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lstStyle/>
                <a:p>
                  <a:pPr lvl="0" algn="ctr"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旅游管理</a:t>
                  </a:r>
                </a:p>
              </p:txBody>
            </p:sp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E18F401C-AA82-DF52-DFD3-D27A3570DCD8}"/>
                    </a:ext>
                  </a:extLst>
                </p:cNvPr>
                <p:cNvGrpSpPr/>
                <p:nvPr/>
              </p:nvGrpSpPr>
              <p:grpSpPr>
                <a:xfrm>
                  <a:off x="9236880" y="2370927"/>
                  <a:ext cx="1545670" cy="1378627"/>
                  <a:chOff x="1131" y="5984"/>
                  <a:chExt cx="2924" cy="2608"/>
                </a:xfrm>
              </p:grpSpPr>
              <p:graphicFrame>
                <p:nvGraphicFramePr>
                  <p:cNvPr id="60" name="图表 59">
                    <a:extLst>
                      <a:ext uri="{FF2B5EF4-FFF2-40B4-BE49-F238E27FC236}">
                        <a16:creationId xmlns:a16="http://schemas.microsoft.com/office/drawing/2014/main" id="{560B0AEC-EE4E-2956-1C23-4917E1D33C5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05662943"/>
                      </p:ext>
                    </p:extLst>
                  </p:nvPr>
                </p:nvGraphicFramePr>
                <p:xfrm>
                  <a:off x="1131" y="5984"/>
                  <a:ext cx="2924" cy="2608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3"/>
                  </a:graphicData>
                </a:graphic>
              </p:graphicFrame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B87733A-F313-824D-7523-65320E346829}"/>
                      </a:ext>
                    </a:extLst>
                  </p:cNvPr>
                  <p:cNvSpPr txBox="1"/>
                  <p:nvPr/>
                </p:nvSpPr>
                <p:spPr>
                  <a:xfrm>
                    <a:off x="1986" y="7046"/>
                    <a:ext cx="1226" cy="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30.77%</a:t>
                    </a:r>
                  </a:p>
                </p:txBody>
              </p:sp>
            </p:grp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97782AC6-707E-248C-45A1-25E04617B1E3}"/>
                  </a:ext>
                </a:extLst>
              </p:cNvPr>
              <p:cNvGrpSpPr/>
              <p:nvPr/>
            </p:nvGrpSpPr>
            <p:grpSpPr>
              <a:xfrm>
                <a:off x="7341804" y="4423693"/>
                <a:ext cx="1545669" cy="1603104"/>
                <a:chOff x="7341804" y="4489733"/>
                <a:chExt cx="1545669" cy="1603104"/>
              </a:xfrm>
            </p:grpSpPr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7DB2761-A90E-1415-E94A-FC203B6478F3}"/>
                    </a:ext>
                  </a:extLst>
                </p:cNvPr>
                <p:cNvSpPr txBox="1"/>
                <p:nvPr/>
              </p:nvSpPr>
              <p:spPr>
                <a:xfrm>
                  <a:off x="7663233" y="5744024"/>
                  <a:ext cx="902811" cy="348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30000"/>
                    </a:lnSpc>
                    <a:spcAft>
                      <a:spcPts val="0"/>
                    </a:spcAft>
                    <a:defRPr sz="1400">
                      <a:latin typeface="+mn-ea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cs typeface="+mn-ea"/>
                      <a:sym typeface="+mn-lt"/>
                    </a:rPr>
                    <a:t>生物技术</a:t>
                  </a:r>
                </a:p>
              </p:txBody>
            </p: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6A66924-2F16-CCD1-81E1-ADA41083A57D}"/>
                    </a:ext>
                  </a:extLst>
                </p:cNvPr>
                <p:cNvGrpSpPr/>
                <p:nvPr/>
              </p:nvGrpSpPr>
              <p:grpSpPr>
                <a:xfrm>
                  <a:off x="7341804" y="4489733"/>
                  <a:ext cx="1545669" cy="1378627"/>
                  <a:chOff x="1131" y="5984"/>
                  <a:chExt cx="2924" cy="2608"/>
                </a:xfrm>
              </p:grpSpPr>
              <p:graphicFrame>
                <p:nvGraphicFramePr>
                  <p:cNvPr id="63" name="图表 62">
                    <a:extLst>
                      <a:ext uri="{FF2B5EF4-FFF2-40B4-BE49-F238E27FC236}">
                        <a16:creationId xmlns:a16="http://schemas.microsoft.com/office/drawing/2014/main" id="{F922E798-0C95-E287-981B-28CAC93BA7A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8721834"/>
                      </p:ext>
                    </p:extLst>
                  </p:nvPr>
                </p:nvGraphicFramePr>
                <p:xfrm>
                  <a:off x="1131" y="5984"/>
                  <a:ext cx="2924" cy="2608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4"/>
                  </a:graphicData>
                </a:graphic>
              </p:graphicFrame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EC1D0489-1E8A-FA65-476F-5B7AA1AE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1954" y="7046"/>
                    <a:ext cx="1226" cy="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46.67%</a:t>
                    </a:r>
                  </a:p>
                </p:txBody>
              </p:sp>
            </p:grp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68F76724-8401-858E-7FE5-E22D7268C813}"/>
                  </a:ext>
                </a:extLst>
              </p:cNvPr>
              <p:cNvGrpSpPr/>
              <p:nvPr/>
            </p:nvGrpSpPr>
            <p:grpSpPr>
              <a:xfrm>
                <a:off x="9236881" y="4423693"/>
                <a:ext cx="1545669" cy="1879655"/>
                <a:chOff x="9236881" y="4489733"/>
                <a:chExt cx="1545669" cy="1879655"/>
              </a:xfrm>
            </p:grpSpPr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EDBDE93-EEEE-35BB-3309-2A61B0F773A4}"/>
                    </a:ext>
                  </a:extLst>
                </p:cNvPr>
                <p:cNvSpPr txBox="1"/>
                <p:nvPr/>
              </p:nvSpPr>
              <p:spPr>
                <a:xfrm>
                  <a:off x="9352560" y="5744024"/>
                  <a:ext cx="1415910" cy="6253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30000"/>
                    </a:lnSpc>
                    <a:spcAft>
                      <a:spcPts val="0"/>
                    </a:spcAft>
                    <a:defRPr sz="1400">
                      <a:latin typeface="+mn-ea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cs typeface="+mn-ea"/>
                      <a:sym typeface="+mn-lt"/>
                    </a:rPr>
                    <a:t>园艺（都市园艺）</a:t>
                  </a:r>
                </a:p>
              </p:txBody>
            </p: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B8C8B4D3-B97C-5FD8-FD54-7C3936FC0534}"/>
                    </a:ext>
                  </a:extLst>
                </p:cNvPr>
                <p:cNvGrpSpPr/>
                <p:nvPr/>
              </p:nvGrpSpPr>
              <p:grpSpPr>
                <a:xfrm>
                  <a:off x="9236881" y="4489733"/>
                  <a:ext cx="1545669" cy="1378627"/>
                  <a:chOff x="1131" y="5984"/>
                  <a:chExt cx="2924" cy="2608"/>
                </a:xfrm>
              </p:grpSpPr>
              <p:graphicFrame>
                <p:nvGraphicFramePr>
                  <p:cNvPr id="66" name="图表 65">
                    <a:extLst>
                      <a:ext uri="{FF2B5EF4-FFF2-40B4-BE49-F238E27FC236}">
                        <a16:creationId xmlns:a16="http://schemas.microsoft.com/office/drawing/2014/main" id="{504D568D-438F-CCB1-6524-E2DF09B7C21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259626016"/>
                      </p:ext>
                    </p:extLst>
                  </p:nvPr>
                </p:nvGraphicFramePr>
                <p:xfrm>
                  <a:off x="1131" y="5984"/>
                  <a:ext cx="2924" cy="2608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5"/>
                  </a:graphicData>
                </a:graphic>
              </p:graphicFrame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F6EA8C04-45D4-A456-8BEC-8053675F9020}"/>
                      </a:ext>
                    </a:extLst>
                  </p:cNvPr>
                  <p:cNvSpPr txBox="1"/>
                  <p:nvPr/>
                </p:nvSpPr>
                <p:spPr>
                  <a:xfrm>
                    <a:off x="1954" y="7046"/>
                    <a:ext cx="1226" cy="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35.48%</a:t>
                    </a:r>
                  </a:p>
                </p:txBody>
              </p:sp>
            </p:grpSp>
          </p:grp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26D7AB4-7373-806B-59AE-D17DBC92387C}"/>
                </a:ext>
              </a:extLst>
            </p:cNvPr>
            <p:cNvSpPr txBox="1"/>
            <p:nvPr/>
          </p:nvSpPr>
          <p:spPr>
            <a:xfrm>
              <a:off x="7213628" y="2457550"/>
              <a:ext cx="3907812" cy="8813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kern="100" spc="300" dirty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志愿满足率低于</a:t>
              </a:r>
              <a:r>
                <a:rPr lang="en-US" altLang="zh-CN" sz="2400" kern="100" spc="300" dirty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50%</a:t>
              </a:r>
              <a:r>
                <a:rPr lang="zh-CN" altLang="en-US" sz="2400" kern="100" spc="300" dirty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的专业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57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8" y="1347251"/>
            <a:ext cx="5955837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社会服务实践与影响力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43352" cy="5279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40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SOCIAL SERVICE PRACTICE AND INFLUENCE</a:t>
            </a:r>
            <a:endParaRPr lang="zh-CN" altLang="en-US" sz="240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._1">
            <a:extLst>
              <a:ext uri="{FF2B5EF4-FFF2-40B4-BE49-F238E27FC236}">
                <a16:creationId xmlns:a16="http://schemas.microsoft.com/office/drawing/2014/main" id="{19175BFC-D941-7EE8-8D16-EF534A5C7D32}"/>
              </a:ext>
            </a:extLst>
          </p:cNvPr>
          <p:cNvSpPr/>
          <p:nvPr/>
        </p:nvSpPr>
        <p:spPr>
          <a:xfrm>
            <a:off x="3166148" y="4000500"/>
            <a:ext cx="5859704" cy="2857500"/>
          </a:xfrm>
          <a:custGeom>
            <a:avLst/>
            <a:gdLst>
              <a:gd name="connsiteX0" fmla="*/ 2929852 w 5859704"/>
              <a:gd name="connsiteY0" fmla="*/ 0 h 2857500"/>
              <a:gd name="connsiteX1" fmla="*/ 5848406 w 5859704"/>
              <a:gd name="connsiteY1" fmla="*/ 2633746 h 2857500"/>
              <a:gd name="connsiteX2" fmla="*/ 5859704 w 5859704"/>
              <a:gd name="connsiteY2" fmla="*/ 2857500 h 2857500"/>
              <a:gd name="connsiteX3" fmla="*/ 0 w 5859704"/>
              <a:gd name="connsiteY3" fmla="*/ 2857500 h 2857500"/>
              <a:gd name="connsiteX4" fmla="*/ 11299 w 5859704"/>
              <a:gd name="connsiteY4" fmla="*/ 2633746 h 2857500"/>
              <a:gd name="connsiteX5" fmla="*/ 2929852 w 5859704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04" h="2857500">
                <a:moveTo>
                  <a:pt x="2929852" y="0"/>
                </a:moveTo>
                <a:cubicBezTo>
                  <a:pt x="4448825" y="0"/>
                  <a:pt x="5698171" y="1154410"/>
                  <a:pt x="5848406" y="2633746"/>
                </a:cubicBezTo>
                <a:lnTo>
                  <a:pt x="5859704" y="2857500"/>
                </a:lnTo>
                <a:lnTo>
                  <a:pt x="0" y="2857500"/>
                </a:lnTo>
                <a:lnTo>
                  <a:pt x="11299" y="2633746"/>
                </a:lnTo>
                <a:cubicBezTo>
                  <a:pt x="161533" y="1154410"/>
                  <a:pt x="1410879" y="0"/>
                  <a:pt x="2929852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schemeClr val="accent6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._2">
            <a:extLst>
              <a:ext uri="{FF2B5EF4-FFF2-40B4-BE49-F238E27FC236}">
                <a16:creationId xmlns:a16="http://schemas.microsoft.com/office/drawing/2014/main" id="{BECC4580-1867-0212-4BB6-FA8FB2F19E86}"/>
              </a:ext>
            </a:extLst>
          </p:cNvPr>
          <p:cNvSpPr/>
          <p:nvPr/>
        </p:nvSpPr>
        <p:spPr>
          <a:xfrm>
            <a:off x="3298165" y="4132518"/>
            <a:ext cx="5595671" cy="2725483"/>
          </a:xfrm>
          <a:custGeom>
            <a:avLst/>
            <a:gdLst>
              <a:gd name="connsiteX0" fmla="*/ 2797836 w 5595671"/>
              <a:gd name="connsiteY0" fmla="*/ 0 h 2725483"/>
              <a:gd name="connsiteX1" fmla="*/ 5585054 w 5595671"/>
              <a:gd name="connsiteY1" fmla="*/ 2515228 h 2725483"/>
              <a:gd name="connsiteX2" fmla="*/ 5595671 w 5595671"/>
              <a:gd name="connsiteY2" fmla="*/ 2725483 h 2725483"/>
              <a:gd name="connsiteX3" fmla="*/ 0 w 5595671"/>
              <a:gd name="connsiteY3" fmla="*/ 2725483 h 2725483"/>
              <a:gd name="connsiteX4" fmla="*/ 10617 w 5595671"/>
              <a:gd name="connsiteY4" fmla="*/ 2515228 h 2725483"/>
              <a:gd name="connsiteX5" fmla="*/ 2797836 w 5595671"/>
              <a:gd name="connsiteY5" fmla="*/ 0 h 272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671" h="2725483">
                <a:moveTo>
                  <a:pt x="2797836" y="0"/>
                </a:moveTo>
                <a:cubicBezTo>
                  <a:pt x="4248455" y="0"/>
                  <a:pt x="5441580" y="1102462"/>
                  <a:pt x="5585054" y="2515228"/>
                </a:cubicBezTo>
                <a:lnTo>
                  <a:pt x="5595671" y="2725483"/>
                </a:lnTo>
                <a:lnTo>
                  <a:pt x="0" y="2725483"/>
                </a:lnTo>
                <a:lnTo>
                  <a:pt x="10617" y="2515228"/>
                </a:lnTo>
                <a:cubicBezTo>
                  <a:pt x="154091" y="1102462"/>
                  <a:pt x="1347216" y="0"/>
                  <a:pt x="279783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9000">
                <a:srgbClr val="00843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文本框._3">
            <a:extLst>
              <a:ext uri="{FF2B5EF4-FFF2-40B4-BE49-F238E27FC236}">
                <a16:creationId xmlns:a16="http://schemas.microsoft.com/office/drawing/2014/main" id="{2206F623-DEAD-539F-80F0-C4056BA942A2}"/>
              </a:ext>
            </a:extLst>
          </p:cNvPr>
          <p:cNvGrpSpPr/>
          <p:nvPr/>
        </p:nvGrpSpPr>
        <p:grpSpPr>
          <a:xfrm>
            <a:off x="4502150" y="1940400"/>
            <a:ext cx="3187700" cy="1679323"/>
            <a:chOff x="457200" y="2526391"/>
            <a:chExt cx="3187700" cy="1679323"/>
          </a:xfrm>
        </p:grpSpPr>
        <p:sp>
          <p:nvSpPr>
            <p:cNvPr id="7" name="www.pptcool.com-1">
              <a:extLst>
                <a:ext uri="{FF2B5EF4-FFF2-40B4-BE49-F238E27FC236}">
                  <a16:creationId xmlns:a16="http://schemas.microsoft.com/office/drawing/2014/main" id="{B2650FB7-E12E-0B07-2387-6DC4AD716AEF}"/>
                </a:ext>
              </a:extLst>
            </p:cNvPr>
            <p:cNvSpPr txBox="1"/>
            <p:nvPr/>
          </p:nvSpPr>
          <p:spPr>
            <a:xfrm>
              <a:off x="1138889" y="2526391"/>
              <a:ext cx="1858217" cy="4673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b="1" dirty="0">
                  <a:latin typeface="+mn-lt"/>
                  <a:ea typeface="+mn-ea"/>
                  <a:sym typeface="+mn-lt"/>
                </a:rPr>
                <a:t>服务乡村振兴</a:t>
              </a:r>
            </a:p>
          </p:txBody>
        </p:sp>
        <p:sp>
          <p:nvSpPr>
            <p:cNvPr id="8" name="www.pptcool.com-2">
              <a:extLst>
                <a:ext uri="{FF2B5EF4-FFF2-40B4-BE49-F238E27FC236}">
                  <a16:creationId xmlns:a16="http://schemas.microsoft.com/office/drawing/2014/main" id="{DE1EAAED-318A-728D-68B6-36450FF4CAF9}"/>
                </a:ext>
              </a:extLst>
            </p:cNvPr>
            <p:cNvSpPr txBox="1"/>
            <p:nvPr/>
          </p:nvSpPr>
          <p:spPr>
            <a:xfrm flipH="1">
              <a:off x="457200" y="3189795"/>
              <a:ext cx="3187700" cy="101591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pPr algn="ctr"/>
              <a:r>
                <a:rPr lang="zh-CN" altLang="en-US" dirty="0">
                  <a:sym typeface="+mn-lt"/>
                </a:rPr>
                <a:t>福建农林大学通过科技特派员、科技小院、乡村振兴研究院等多种方式，深入基层一线，为乡村振兴提供人才和技术支持</a:t>
              </a:r>
            </a:p>
          </p:txBody>
        </p:sp>
        <p:cxnSp>
          <p:nvCxnSpPr>
            <p:cNvPr id="15" name="www.pptcool.com-3">
              <a:extLst>
                <a:ext uri="{FF2B5EF4-FFF2-40B4-BE49-F238E27FC236}">
                  <a16:creationId xmlns:a16="http://schemas.microsoft.com/office/drawing/2014/main" id="{583C3D77-20A1-247B-2D25-01108F336A46}"/>
                </a:ext>
              </a:extLst>
            </p:cNvPr>
            <p:cNvCxnSpPr/>
            <p:nvPr/>
          </p:nvCxnSpPr>
          <p:spPr>
            <a:xfrm>
              <a:off x="1860550" y="3035232"/>
              <a:ext cx="381000" cy="0"/>
            </a:xfrm>
            <a:prstGeom prst="line">
              <a:avLst/>
            </a:prstGeom>
            <a:ln w="19050">
              <a:solidFill>
                <a:srgbClr val="E57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文本框._4">
            <a:extLst>
              <a:ext uri="{FF2B5EF4-FFF2-40B4-BE49-F238E27FC236}">
                <a16:creationId xmlns:a16="http://schemas.microsoft.com/office/drawing/2014/main" id="{12AA67F6-8C98-13D4-2C5B-689F6EFA53B6}"/>
              </a:ext>
            </a:extLst>
          </p:cNvPr>
          <p:cNvGrpSpPr/>
          <p:nvPr/>
        </p:nvGrpSpPr>
        <p:grpSpPr>
          <a:xfrm>
            <a:off x="448126" y="4586514"/>
            <a:ext cx="2320474" cy="1437229"/>
            <a:chOff x="736597" y="2519229"/>
            <a:chExt cx="2320474" cy="1437229"/>
          </a:xfrm>
        </p:grpSpPr>
        <p:sp>
          <p:nvSpPr>
            <p:cNvPr id="31" name="www.pptcool.com-1">
              <a:extLst>
                <a:ext uri="{FF2B5EF4-FFF2-40B4-BE49-F238E27FC236}">
                  <a16:creationId xmlns:a16="http://schemas.microsoft.com/office/drawing/2014/main" id="{BA08711B-5562-D925-6FBD-06E5090503DD}"/>
                </a:ext>
              </a:extLst>
            </p:cNvPr>
            <p:cNvSpPr txBox="1"/>
            <p:nvPr/>
          </p:nvSpPr>
          <p:spPr>
            <a:xfrm>
              <a:off x="736597" y="2519229"/>
              <a:ext cx="1875580" cy="46736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defRPr/>
              </a:pPr>
              <a:r>
                <a:rPr lang="zh-CN" altLang="en-US" sz="2400" b="1" kern="0" dirty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社会服务项目</a:t>
              </a:r>
            </a:p>
          </p:txBody>
        </p:sp>
        <p:sp>
          <p:nvSpPr>
            <p:cNvPr id="32" name="www.pptcool.com-2">
              <a:extLst>
                <a:ext uri="{FF2B5EF4-FFF2-40B4-BE49-F238E27FC236}">
                  <a16:creationId xmlns:a16="http://schemas.microsoft.com/office/drawing/2014/main" id="{771471AC-239C-E590-BCF9-1530BFD3CBAB}"/>
                </a:ext>
              </a:extLst>
            </p:cNvPr>
            <p:cNvSpPr txBox="1"/>
            <p:nvPr/>
          </p:nvSpPr>
          <p:spPr>
            <a:xfrm flipH="1">
              <a:off x="774698" y="3193813"/>
              <a:ext cx="2282373" cy="76264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dirty="0">
                  <a:sym typeface="+mn-lt"/>
                </a:rPr>
                <a:t>学校主动履行社会责任，实施了农业科技普及、扶贫和乡村振兴等项目</a:t>
              </a:r>
            </a:p>
          </p:txBody>
        </p:sp>
        <p:cxnSp>
          <p:nvCxnSpPr>
            <p:cNvPr id="33" name="www.pptcool.com-3">
              <a:extLst>
                <a:ext uri="{FF2B5EF4-FFF2-40B4-BE49-F238E27FC236}">
                  <a16:creationId xmlns:a16="http://schemas.microsoft.com/office/drawing/2014/main" id="{BF162DE1-B92E-90D3-2FC4-8620D88D6865}"/>
                </a:ext>
              </a:extLst>
            </p:cNvPr>
            <p:cNvCxnSpPr/>
            <p:nvPr/>
          </p:nvCxnSpPr>
          <p:spPr>
            <a:xfrm>
              <a:off x="774700" y="3035232"/>
              <a:ext cx="381000" cy="0"/>
            </a:xfrm>
            <a:prstGeom prst="line">
              <a:avLst/>
            </a:prstGeom>
            <a:ln w="19050" cap="rnd">
              <a:solidFill>
                <a:srgbClr val="E57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文本框._5">
            <a:extLst>
              <a:ext uri="{FF2B5EF4-FFF2-40B4-BE49-F238E27FC236}">
                <a16:creationId xmlns:a16="http://schemas.microsoft.com/office/drawing/2014/main" id="{3646264A-7FE9-95D5-827C-2786D9F3A79F}"/>
              </a:ext>
            </a:extLst>
          </p:cNvPr>
          <p:cNvGrpSpPr/>
          <p:nvPr/>
        </p:nvGrpSpPr>
        <p:grpSpPr>
          <a:xfrm>
            <a:off x="9423400" y="4586514"/>
            <a:ext cx="2301422" cy="1690503"/>
            <a:chOff x="9290957" y="4319814"/>
            <a:chExt cx="2301422" cy="1690503"/>
          </a:xfrm>
        </p:grpSpPr>
        <p:sp>
          <p:nvSpPr>
            <p:cNvPr id="35" name="www.pptcool.com-1">
              <a:extLst>
                <a:ext uri="{FF2B5EF4-FFF2-40B4-BE49-F238E27FC236}">
                  <a16:creationId xmlns:a16="http://schemas.microsoft.com/office/drawing/2014/main" id="{F836441B-1234-136A-5BFC-C9340FBDEB49}"/>
                </a:ext>
              </a:extLst>
            </p:cNvPr>
            <p:cNvSpPr txBox="1"/>
            <p:nvPr/>
          </p:nvSpPr>
          <p:spPr>
            <a:xfrm>
              <a:off x="9716798" y="4319814"/>
              <a:ext cx="1875581" cy="4673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b="1" dirty="0">
                  <a:latin typeface="+mn-lt"/>
                  <a:ea typeface="+mn-ea"/>
                  <a:sym typeface="+mn-lt"/>
                </a:rPr>
                <a:t>拓展国际合作</a:t>
              </a:r>
            </a:p>
          </p:txBody>
        </p:sp>
        <p:sp>
          <p:nvSpPr>
            <p:cNvPr id="38" name="www.pptcool.com-2">
              <a:extLst>
                <a:ext uri="{FF2B5EF4-FFF2-40B4-BE49-F238E27FC236}">
                  <a16:creationId xmlns:a16="http://schemas.microsoft.com/office/drawing/2014/main" id="{1BF9D479-8D08-C5D5-F2B6-819979B20C21}"/>
                </a:ext>
              </a:extLst>
            </p:cNvPr>
            <p:cNvSpPr txBox="1"/>
            <p:nvPr/>
          </p:nvSpPr>
          <p:spPr>
            <a:xfrm flipH="1">
              <a:off x="9290957" y="4994398"/>
              <a:ext cx="2282372" cy="101591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主动开展国际合作，与多国高校和研究机构合作，共同促进农业林业科技进步和人才培养</a:t>
              </a:r>
            </a:p>
          </p:txBody>
        </p:sp>
        <p:cxnSp>
          <p:nvCxnSpPr>
            <p:cNvPr id="39" name="www.pptcool.com-3">
              <a:extLst>
                <a:ext uri="{FF2B5EF4-FFF2-40B4-BE49-F238E27FC236}">
                  <a16:creationId xmlns:a16="http://schemas.microsoft.com/office/drawing/2014/main" id="{ABB0B6D5-4265-86EC-EA7D-D94E08C5C8D9}"/>
                </a:ext>
              </a:extLst>
            </p:cNvPr>
            <p:cNvCxnSpPr/>
            <p:nvPr/>
          </p:nvCxnSpPr>
          <p:spPr>
            <a:xfrm>
              <a:off x="11192329" y="4835817"/>
              <a:ext cx="381000" cy="0"/>
            </a:xfrm>
            <a:prstGeom prst="line">
              <a:avLst/>
            </a:prstGeom>
            <a:ln w="19050">
              <a:solidFill>
                <a:srgbClr val="E57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文本框._6">
            <a:extLst>
              <a:ext uri="{FF2B5EF4-FFF2-40B4-BE49-F238E27FC236}">
                <a16:creationId xmlns:a16="http://schemas.microsoft.com/office/drawing/2014/main" id="{D22F9046-0A7F-02F3-BF25-0C5CC328F6C1}"/>
              </a:ext>
            </a:extLst>
          </p:cNvPr>
          <p:cNvGrpSpPr/>
          <p:nvPr/>
        </p:nvGrpSpPr>
        <p:grpSpPr>
          <a:xfrm>
            <a:off x="1306659" y="2565862"/>
            <a:ext cx="2706541" cy="1690503"/>
            <a:chOff x="715434" y="2519229"/>
            <a:chExt cx="2706541" cy="1690503"/>
          </a:xfrm>
        </p:grpSpPr>
        <p:sp>
          <p:nvSpPr>
            <p:cNvPr id="41" name="www.pptcool.com-1">
              <a:extLst>
                <a:ext uri="{FF2B5EF4-FFF2-40B4-BE49-F238E27FC236}">
                  <a16:creationId xmlns:a16="http://schemas.microsoft.com/office/drawing/2014/main" id="{9504481A-CDF1-5B1E-75BC-05E57F8F7CD3}"/>
                </a:ext>
              </a:extLst>
            </p:cNvPr>
            <p:cNvSpPr txBox="1"/>
            <p:nvPr/>
          </p:nvSpPr>
          <p:spPr>
            <a:xfrm>
              <a:off x="715434" y="2519229"/>
              <a:ext cx="1349671" cy="4673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b="1" dirty="0">
                  <a:latin typeface="+mn-lt"/>
                  <a:ea typeface="+mn-ea"/>
                  <a:sym typeface="+mn-lt"/>
                </a:rPr>
                <a:t>社会贡献</a:t>
              </a:r>
            </a:p>
          </p:txBody>
        </p:sp>
        <p:sp>
          <p:nvSpPr>
            <p:cNvPr id="42" name="www.pptcool.com-2">
              <a:extLst>
                <a:ext uri="{FF2B5EF4-FFF2-40B4-BE49-F238E27FC236}">
                  <a16:creationId xmlns:a16="http://schemas.microsoft.com/office/drawing/2014/main" id="{E21D17AB-B64A-D5D9-D36E-B2CC44E859A3}"/>
                </a:ext>
              </a:extLst>
            </p:cNvPr>
            <p:cNvSpPr txBox="1"/>
            <p:nvPr/>
          </p:nvSpPr>
          <p:spPr>
            <a:xfrm flipH="1">
              <a:off x="774699" y="3193813"/>
              <a:ext cx="2647276" cy="101591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dirty="0">
                  <a:sym typeface="+mn-lt"/>
                </a:rPr>
                <a:t>社会服务项目推动了地方经济和社会发展，提高了农民生产力和生活质量，支持了区域经济持续发展。</a:t>
              </a:r>
            </a:p>
          </p:txBody>
        </p:sp>
        <p:cxnSp>
          <p:nvCxnSpPr>
            <p:cNvPr id="43" name="www.pptcool.com-3">
              <a:extLst>
                <a:ext uri="{FF2B5EF4-FFF2-40B4-BE49-F238E27FC236}">
                  <a16:creationId xmlns:a16="http://schemas.microsoft.com/office/drawing/2014/main" id="{AFC9595D-9902-22FD-16F2-38025AF4B6DE}"/>
                </a:ext>
              </a:extLst>
            </p:cNvPr>
            <p:cNvCxnSpPr/>
            <p:nvPr/>
          </p:nvCxnSpPr>
          <p:spPr>
            <a:xfrm>
              <a:off x="774700" y="3035232"/>
              <a:ext cx="381000" cy="0"/>
            </a:xfrm>
            <a:prstGeom prst="line">
              <a:avLst/>
            </a:prstGeom>
            <a:ln w="19050">
              <a:solidFill>
                <a:srgbClr val="E57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文本框._7">
            <a:extLst>
              <a:ext uri="{FF2B5EF4-FFF2-40B4-BE49-F238E27FC236}">
                <a16:creationId xmlns:a16="http://schemas.microsoft.com/office/drawing/2014/main" id="{FB84E413-1EFA-0C28-CF1D-B5DB91E6E70F}"/>
              </a:ext>
            </a:extLst>
          </p:cNvPr>
          <p:cNvGrpSpPr/>
          <p:nvPr/>
        </p:nvGrpSpPr>
        <p:grpSpPr>
          <a:xfrm>
            <a:off x="8080611" y="2565862"/>
            <a:ext cx="2758166" cy="1437229"/>
            <a:chOff x="8827864" y="4319814"/>
            <a:chExt cx="2758166" cy="1437229"/>
          </a:xfrm>
        </p:grpSpPr>
        <p:sp>
          <p:nvSpPr>
            <p:cNvPr id="45" name="www.pptcool.com-1">
              <a:extLst>
                <a:ext uri="{FF2B5EF4-FFF2-40B4-BE49-F238E27FC236}">
                  <a16:creationId xmlns:a16="http://schemas.microsoft.com/office/drawing/2014/main" id="{F1829C8A-7258-41B6-3D12-FB6FF26D0B29}"/>
                </a:ext>
              </a:extLst>
            </p:cNvPr>
            <p:cNvSpPr txBox="1"/>
            <p:nvPr/>
          </p:nvSpPr>
          <p:spPr>
            <a:xfrm>
              <a:off x="9653789" y="4319814"/>
              <a:ext cx="1932241" cy="4673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zh-CN" altLang="en-US" b="1" dirty="0">
                  <a:latin typeface="+mn-lt"/>
                  <a:ea typeface="+mn-ea"/>
                  <a:sym typeface="+mn-lt"/>
                </a:rPr>
                <a:t>推动绿色发展</a:t>
              </a:r>
            </a:p>
          </p:txBody>
        </p:sp>
        <p:sp>
          <p:nvSpPr>
            <p:cNvPr id="46" name="www.pptcool.com-2">
              <a:extLst>
                <a:ext uri="{FF2B5EF4-FFF2-40B4-BE49-F238E27FC236}">
                  <a16:creationId xmlns:a16="http://schemas.microsoft.com/office/drawing/2014/main" id="{7170C844-0B3E-3A8C-4850-F09F925140FD}"/>
                </a:ext>
              </a:extLst>
            </p:cNvPr>
            <p:cNvSpPr txBox="1"/>
            <p:nvPr/>
          </p:nvSpPr>
          <p:spPr>
            <a:xfrm flipH="1">
              <a:off x="8827864" y="4994398"/>
              <a:ext cx="2745461" cy="76264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学校在生态建设、环境保护和资源利用方面进行研究实践，助力绿色发展和美丽中国建设</a:t>
              </a:r>
            </a:p>
          </p:txBody>
        </p:sp>
        <p:cxnSp>
          <p:nvCxnSpPr>
            <p:cNvPr id="47" name="www.pptcool.com-3">
              <a:extLst>
                <a:ext uri="{FF2B5EF4-FFF2-40B4-BE49-F238E27FC236}">
                  <a16:creationId xmlns:a16="http://schemas.microsoft.com/office/drawing/2014/main" id="{084C663A-94C8-4087-CDA1-938275F33286}"/>
                </a:ext>
              </a:extLst>
            </p:cNvPr>
            <p:cNvCxnSpPr/>
            <p:nvPr/>
          </p:nvCxnSpPr>
          <p:spPr>
            <a:xfrm>
              <a:off x="11192329" y="4835817"/>
              <a:ext cx="381000" cy="0"/>
            </a:xfrm>
            <a:prstGeom prst="line">
              <a:avLst/>
            </a:prstGeom>
            <a:ln w="19050">
              <a:solidFill>
                <a:srgbClr val="E57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._8">
            <a:extLst>
              <a:ext uri="{FF2B5EF4-FFF2-40B4-BE49-F238E27FC236}">
                <a16:creationId xmlns:a16="http://schemas.microsoft.com/office/drawing/2014/main" id="{5F18284B-66CE-5149-6D04-FA74F38FC843}"/>
              </a:ext>
            </a:extLst>
          </p:cNvPr>
          <p:cNvSpPr/>
          <p:nvPr/>
        </p:nvSpPr>
        <p:spPr>
          <a:xfrm>
            <a:off x="2900617" y="5346700"/>
            <a:ext cx="863600" cy="863600"/>
          </a:xfrm>
          <a:prstGeom prst="ellipse">
            <a:avLst/>
          </a:prstGeom>
          <a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38100" dir="2700000" algn="tl" rotWithShape="0">
              <a:schemeClr val="accent6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www.pptcool.com-1">
            <a:extLst>
              <a:ext uri="{FF2B5EF4-FFF2-40B4-BE49-F238E27FC236}">
                <a16:creationId xmlns:a16="http://schemas.microsoft.com/office/drawing/2014/main" id="{BE59B8B6-A41A-5514-8E00-E8E833931A48}"/>
              </a:ext>
            </a:extLst>
          </p:cNvPr>
          <p:cNvSpPr/>
          <p:nvPr/>
        </p:nvSpPr>
        <p:spPr>
          <a:xfrm>
            <a:off x="8427784" y="5346700"/>
            <a:ext cx="863600" cy="863600"/>
          </a:xfrm>
          <a:prstGeom prst="ellipse">
            <a:avLst/>
          </a:prstGeom>
          <a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38100" dir="2700000" algn="tl" rotWithShape="0">
              <a:schemeClr val="accent6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文本框._11">
            <a:extLst>
              <a:ext uri="{FF2B5EF4-FFF2-40B4-BE49-F238E27FC236}">
                <a16:creationId xmlns:a16="http://schemas.microsoft.com/office/drawing/2014/main" id="{A7B4A248-2ADE-EB3A-F0C0-47DFFCE7A5B2}"/>
              </a:ext>
            </a:extLst>
          </p:cNvPr>
          <p:cNvSpPr/>
          <p:nvPr/>
        </p:nvSpPr>
        <p:spPr>
          <a:xfrm>
            <a:off x="3864244" y="4051467"/>
            <a:ext cx="863600" cy="863600"/>
          </a:xfrm>
          <a:prstGeom prst="ellipse">
            <a:avLst/>
          </a:prstGeom>
          <a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38100" dir="2700000" algn="tl" rotWithShape="0">
              <a:schemeClr val="accent6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6" name="www.pptcool.com-1">
            <a:extLst>
              <a:ext uri="{FF2B5EF4-FFF2-40B4-BE49-F238E27FC236}">
                <a16:creationId xmlns:a16="http://schemas.microsoft.com/office/drawing/2014/main" id="{ECDEC49C-2F7B-8945-E9DC-B5A917A899D4}"/>
              </a:ext>
            </a:extLst>
          </p:cNvPr>
          <p:cNvSpPr/>
          <p:nvPr/>
        </p:nvSpPr>
        <p:spPr>
          <a:xfrm>
            <a:off x="7464157" y="4051467"/>
            <a:ext cx="863600" cy="863600"/>
          </a:xfrm>
          <a:prstGeom prst="ellipse">
            <a:avLst/>
          </a:prstGeom>
          <a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38100" dir="2700000" algn="tl" rotWithShape="0">
              <a:schemeClr val="accent6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文本框._14">
            <a:extLst>
              <a:ext uri="{FF2B5EF4-FFF2-40B4-BE49-F238E27FC236}">
                <a16:creationId xmlns:a16="http://schemas.microsoft.com/office/drawing/2014/main" id="{235C0F20-C74C-A5A6-BB6D-D19E67C5BF98}"/>
              </a:ext>
            </a:extLst>
          </p:cNvPr>
          <p:cNvSpPr/>
          <p:nvPr/>
        </p:nvSpPr>
        <p:spPr>
          <a:xfrm>
            <a:off x="5664200" y="3469711"/>
            <a:ext cx="863600" cy="863600"/>
          </a:xfrm>
          <a:prstGeom prst="ellipse">
            <a:avLst/>
          </a:prstGeom>
          <a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38100" dir="2700000" algn="tl" rotWithShape="0">
              <a:schemeClr val="accent6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1" name="文本框._19">
            <a:extLst>
              <a:ext uri="{FF2B5EF4-FFF2-40B4-BE49-F238E27FC236}">
                <a16:creationId xmlns:a16="http://schemas.microsoft.com/office/drawing/2014/main" id="{BB46C36F-009E-DE2D-E90D-E534B402934E}"/>
              </a:ext>
            </a:extLst>
          </p:cNvPr>
          <p:cNvSpPr/>
          <p:nvPr/>
        </p:nvSpPr>
        <p:spPr>
          <a:xfrm flipH="1">
            <a:off x="4875657" y="4395787"/>
            <a:ext cx="2351485" cy="246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R="0" lvl="0" algn="ctr" defTabSz="457200" rtl="0" eaLnBrk="1" fontAlgn="auto" latinLnBrk="0" hangingPunct="1">
              <a:buClrTx/>
              <a:buSzTx/>
              <a:defRPr/>
            </a:pPr>
            <a:r>
              <a:rPr kumimoji="1" lang="zh-CN" altLang="en-US" sz="80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uLnTx/>
                <a:uFillTx/>
                <a:cs typeface="+mn-ea"/>
                <a:sym typeface="+mn-lt"/>
              </a:rPr>
              <a:t>社会</a:t>
            </a:r>
            <a:endParaRPr kumimoji="1" lang="en-US" altLang="zh-CN" sz="80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</a:gradFill>
              <a:effectLst/>
              <a:uLnTx/>
              <a:uFillTx/>
              <a:cs typeface="+mn-ea"/>
              <a:sym typeface="+mn-lt"/>
            </a:endParaRPr>
          </a:p>
          <a:p>
            <a:pPr marR="0" lvl="0" algn="ctr" defTabSz="457200" rtl="0" eaLnBrk="1" fontAlgn="auto" latinLnBrk="0" hangingPunct="1">
              <a:buClrTx/>
              <a:buSzTx/>
              <a:defRPr/>
            </a:pPr>
            <a:r>
              <a:rPr kumimoji="1" lang="zh-CN" altLang="en-US" sz="80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uLnTx/>
                <a:uFillTx/>
                <a:cs typeface="+mn-ea"/>
                <a:sym typeface="+mn-lt"/>
              </a:rPr>
              <a:t>服务</a:t>
            </a:r>
          </a:p>
        </p:txBody>
      </p:sp>
      <p:sp>
        <p:nvSpPr>
          <p:cNvPr id="62" name="文本框._19">
            <a:extLst>
              <a:ext uri="{FF2B5EF4-FFF2-40B4-BE49-F238E27FC236}">
                <a16:creationId xmlns:a16="http://schemas.microsoft.com/office/drawing/2014/main" id="{3C225FEB-3299-D321-FF67-79C00F023903}"/>
              </a:ext>
            </a:extLst>
          </p:cNvPr>
          <p:cNvSpPr/>
          <p:nvPr/>
        </p:nvSpPr>
        <p:spPr>
          <a:xfrm flipH="1">
            <a:off x="4148358" y="5465384"/>
            <a:ext cx="3745114" cy="4355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kern="100" spc="300" dirty="0">
                <a:ln w="6350">
                  <a:gradFill>
                    <a:gsLst>
                      <a:gs pos="0">
                        <a:schemeClr val="accent2">
                          <a:lumMod val="20000"/>
                          <a:lumOff val="80000"/>
                          <a:alpha val="62000"/>
                        </a:schemeClr>
                      </a:gs>
                      <a:gs pos="89000">
                        <a:schemeClr val="accent2">
                          <a:lumMod val="40000"/>
                          <a:lumOff val="60000"/>
                          <a:alpha val="46000"/>
                        </a:schemeClr>
                      </a:gs>
                    </a:gsLst>
                    <a:lin ang="5400000" scaled="1"/>
                  </a:gradFill>
                </a:ln>
                <a:noFill/>
                <a:cs typeface="+mn-ea"/>
                <a:sym typeface="+mn-lt"/>
              </a:rPr>
              <a:t>SOCIAL SERVICES</a:t>
            </a:r>
            <a:endParaRPr lang="zh-CN" altLang="en-US" sz="2400" b="1" kern="100" spc="300" dirty="0">
              <a:ln w="6350">
                <a:gradFill>
                  <a:gsLst>
                    <a:gs pos="0">
                      <a:schemeClr val="accent2">
                        <a:lumMod val="20000"/>
                        <a:lumOff val="80000"/>
                        <a:alpha val="62000"/>
                      </a:schemeClr>
                    </a:gs>
                    <a:gs pos="89000">
                      <a:schemeClr val="accent2">
                        <a:lumMod val="40000"/>
                        <a:lumOff val="60000"/>
                        <a:alpha val="46000"/>
                      </a:schemeClr>
                    </a:gs>
                  </a:gsLst>
                  <a:lin ang="5400000" scaled="1"/>
                </a:gradFill>
              </a:ln>
              <a:noFill/>
              <a:cs typeface="+mn-ea"/>
              <a:sym typeface="+mn-lt"/>
            </a:endParaRPr>
          </a:p>
        </p:txBody>
      </p:sp>
      <p:sp>
        <p:nvSpPr>
          <p:cNvPr id="63" name="increase-success_75693">
            <a:extLst>
              <a:ext uri="{FF2B5EF4-FFF2-40B4-BE49-F238E27FC236}">
                <a16:creationId xmlns:a16="http://schemas.microsoft.com/office/drawing/2014/main" id="{E6AEC51C-76FD-6F2D-25ED-776643582BC2}"/>
              </a:ext>
            </a:extLst>
          </p:cNvPr>
          <p:cNvSpPr/>
          <p:nvPr/>
        </p:nvSpPr>
        <p:spPr>
          <a:xfrm>
            <a:off x="3117617" y="5510749"/>
            <a:ext cx="460073" cy="550039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06481" h="605522">
                <a:moveTo>
                  <a:pt x="156100" y="54547"/>
                </a:moveTo>
                <a:cubicBezTo>
                  <a:pt x="193416" y="54547"/>
                  <a:pt x="223667" y="84766"/>
                  <a:pt x="223667" y="122043"/>
                </a:cubicBezTo>
                <a:cubicBezTo>
                  <a:pt x="223667" y="159320"/>
                  <a:pt x="193416" y="189539"/>
                  <a:pt x="156100" y="189539"/>
                </a:cubicBezTo>
                <a:cubicBezTo>
                  <a:pt x="118784" y="189539"/>
                  <a:pt x="88533" y="159320"/>
                  <a:pt x="88533" y="122043"/>
                </a:cubicBezTo>
                <a:cubicBezTo>
                  <a:pt x="88533" y="84766"/>
                  <a:pt x="118784" y="54547"/>
                  <a:pt x="156100" y="54547"/>
                </a:cubicBezTo>
                <a:close/>
                <a:moveTo>
                  <a:pt x="407483" y="30619"/>
                </a:moveTo>
                <a:cubicBezTo>
                  <a:pt x="377280" y="30619"/>
                  <a:pt x="351013" y="50087"/>
                  <a:pt x="342135" y="78878"/>
                </a:cubicBezTo>
                <a:cubicBezTo>
                  <a:pt x="336919" y="95878"/>
                  <a:pt x="338474" y="113792"/>
                  <a:pt x="346437" y="129605"/>
                </a:cubicBezTo>
                <a:lnTo>
                  <a:pt x="359982" y="120465"/>
                </a:lnTo>
                <a:cubicBezTo>
                  <a:pt x="363735" y="117905"/>
                  <a:pt x="369043" y="117540"/>
                  <a:pt x="373070" y="119551"/>
                </a:cubicBezTo>
                <a:lnTo>
                  <a:pt x="388812" y="127411"/>
                </a:lnTo>
                <a:lnTo>
                  <a:pt x="422310" y="86373"/>
                </a:lnTo>
                <a:lnTo>
                  <a:pt x="414530" y="80340"/>
                </a:lnTo>
                <a:cubicBezTo>
                  <a:pt x="412883" y="79061"/>
                  <a:pt x="412151" y="77507"/>
                  <a:pt x="412334" y="75953"/>
                </a:cubicBezTo>
                <a:cubicBezTo>
                  <a:pt x="412608" y="74399"/>
                  <a:pt x="413707" y="73120"/>
                  <a:pt x="415629" y="72388"/>
                </a:cubicBezTo>
                <a:lnTo>
                  <a:pt x="450682" y="57856"/>
                </a:lnTo>
                <a:cubicBezTo>
                  <a:pt x="452879" y="57033"/>
                  <a:pt x="454892" y="57308"/>
                  <a:pt x="456082" y="58679"/>
                </a:cubicBezTo>
                <a:cubicBezTo>
                  <a:pt x="456906" y="59684"/>
                  <a:pt x="457272" y="61055"/>
                  <a:pt x="456997" y="62791"/>
                </a:cubicBezTo>
                <a:lnTo>
                  <a:pt x="451506" y="100357"/>
                </a:lnTo>
                <a:cubicBezTo>
                  <a:pt x="451140" y="103007"/>
                  <a:pt x="449584" y="104652"/>
                  <a:pt x="447387" y="104652"/>
                </a:cubicBezTo>
                <a:cubicBezTo>
                  <a:pt x="446289" y="104652"/>
                  <a:pt x="445191" y="104195"/>
                  <a:pt x="444093" y="103373"/>
                </a:cubicBezTo>
                <a:lnTo>
                  <a:pt x="434666" y="96061"/>
                </a:lnTo>
                <a:lnTo>
                  <a:pt x="398971" y="139841"/>
                </a:lnTo>
                <a:cubicBezTo>
                  <a:pt x="395585" y="143863"/>
                  <a:pt x="389545" y="145234"/>
                  <a:pt x="384785" y="142857"/>
                </a:cubicBezTo>
                <a:lnTo>
                  <a:pt x="367487" y="134266"/>
                </a:lnTo>
                <a:lnTo>
                  <a:pt x="355040" y="142675"/>
                </a:lnTo>
                <a:cubicBezTo>
                  <a:pt x="363460" y="152729"/>
                  <a:pt x="374626" y="160223"/>
                  <a:pt x="387440" y="164154"/>
                </a:cubicBezTo>
                <a:cubicBezTo>
                  <a:pt x="394029" y="166164"/>
                  <a:pt x="400710" y="167170"/>
                  <a:pt x="407483" y="167170"/>
                </a:cubicBezTo>
                <a:cubicBezTo>
                  <a:pt x="437686" y="167170"/>
                  <a:pt x="463953" y="147793"/>
                  <a:pt x="472831" y="118911"/>
                </a:cubicBezTo>
                <a:cubicBezTo>
                  <a:pt x="483814" y="82899"/>
                  <a:pt x="463496" y="44694"/>
                  <a:pt x="427527" y="33635"/>
                </a:cubicBezTo>
                <a:cubicBezTo>
                  <a:pt x="420937" y="31624"/>
                  <a:pt x="414256" y="30619"/>
                  <a:pt x="407483" y="30619"/>
                </a:cubicBezTo>
                <a:close/>
                <a:moveTo>
                  <a:pt x="407483" y="0"/>
                </a:moveTo>
                <a:cubicBezTo>
                  <a:pt x="417276" y="0"/>
                  <a:pt x="427069" y="1462"/>
                  <a:pt x="436496" y="4387"/>
                </a:cubicBezTo>
                <a:cubicBezTo>
                  <a:pt x="488664" y="20382"/>
                  <a:pt x="518135" y="75770"/>
                  <a:pt x="502118" y="127868"/>
                </a:cubicBezTo>
                <a:cubicBezTo>
                  <a:pt x="495803" y="148524"/>
                  <a:pt x="483265" y="166164"/>
                  <a:pt x="465784" y="178778"/>
                </a:cubicBezTo>
                <a:cubicBezTo>
                  <a:pt x="448943" y="191025"/>
                  <a:pt x="428259" y="197789"/>
                  <a:pt x="407483" y="197789"/>
                </a:cubicBezTo>
                <a:cubicBezTo>
                  <a:pt x="398331" y="197789"/>
                  <a:pt x="389178" y="196509"/>
                  <a:pt x="380301" y="193950"/>
                </a:cubicBezTo>
                <a:lnTo>
                  <a:pt x="352020" y="248515"/>
                </a:lnTo>
                <a:cubicBezTo>
                  <a:pt x="356230" y="258935"/>
                  <a:pt x="353759" y="271365"/>
                  <a:pt x="344790" y="279226"/>
                </a:cubicBezTo>
                <a:lnTo>
                  <a:pt x="308821" y="311124"/>
                </a:lnTo>
                <a:cubicBezTo>
                  <a:pt x="301499" y="317705"/>
                  <a:pt x="292072" y="321269"/>
                  <a:pt x="282279" y="321269"/>
                </a:cubicBezTo>
                <a:cubicBezTo>
                  <a:pt x="271388" y="321269"/>
                  <a:pt x="261137" y="316974"/>
                  <a:pt x="253541" y="309205"/>
                </a:cubicBezTo>
                <a:lnTo>
                  <a:pt x="228921" y="283887"/>
                </a:lnTo>
                <a:lnTo>
                  <a:pt x="228921" y="574172"/>
                </a:lnTo>
                <a:cubicBezTo>
                  <a:pt x="228921" y="591447"/>
                  <a:pt x="214826" y="605522"/>
                  <a:pt x="197528" y="605522"/>
                </a:cubicBezTo>
                <a:cubicBezTo>
                  <a:pt x="180139" y="605522"/>
                  <a:pt x="166044" y="591447"/>
                  <a:pt x="166044" y="574172"/>
                </a:cubicBezTo>
                <a:lnTo>
                  <a:pt x="166044" y="410384"/>
                </a:lnTo>
                <a:lnTo>
                  <a:pt x="138587" y="410384"/>
                </a:lnTo>
                <a:lnTo>
                  <a:pt x="138587" y="574172"/>
                </a:lnTo>
                <a:cubicBezTo>
                  <a:pt x="138587" y="591447"/>
                  <a:pt x="124584" y="605522"/>
                  <a:pt x="107195" y="605522"/>
                </a:cubicBezTo>
                <a:cubicBezTo>
                  <a:pt x="89897" y="605522"/>
                  <a:pt x="75802" y="591447"/>
                  <a:pt x="75802" y="574172"/>
                </a:cubicBezTo>
                <a:lnTo>
                  <a:pt x="75802" y="330592"/>
                </a:lnTo>
                <a:lnTo>
                  <a:pt x="52281" y="381776"/>
                </a:lnTo>
                <a:cubicBezTo>
                  <a:pt x="47796" y="391464"/>
                  <a:pt x="38003" y="397679"/>
                  <a:pt x="27386" y="397679"/>
                </a:cubicBezTo>
                <a:cubicBezTo>
                  <a:pt x="23359" y="397679"/>
                  <a:pt x="19515" y="396857"/>
                  <a:pt x="15946" y="395212"/>
                </a:cubicBezTo>
                <a:cubicBezTo>
                  <a:pt x="9265" y="392104"/>
                  <a:pt x="4231" y="386711"/>
                  <a:pt x="1668" y="379857"/>
                </a:cubicBezTo>
                <a:cubicBezTo>
                  <a:pt x="-803" y="373002"/>
                  <a:pt x="-528" y="365598"/>
                  <a:pt x="2492" y="358926"/>
                </a:cubicBezTo>
                <a:lnTo>
                  <a:pt x="67565" y="217622"/>
                </a:lnTo>
                <a:cubicBezTo>
                  <a:pt x="72050" y="207934"/>
                  <a:pt x="81751" y="201627"/>
                  <a:pt x="92459" y="201627"/>
                </a:cubicBezTo>
                <a:lnTo>
                  <a:pt x="213545" y="201627"/>
                </a:lnTo>
                <a:cubicBezTo>
                  <a:pt x="220958" y="201627"/>
                  <a:pt x="228006" y="204552"/>
                  <a:pt x="233131" y="209945"/>
                </a:cubicBezTo>
                <a:lnTo>
                  <a:pt x="283011" y="260946"/>
                </a:lnTo>
                <a:lnTo>
                  <a:pt x="308455" y="238370"/>
                </a:lnTo>
                <a:cubicBezTo>
                  <a:pt x="313489" y="233891"/>
                  <a:pt x="319895" y="231515"/>
                  <a:pt x="326668" y="231515"/>
                </a:cubicBezTo>
                <a:cubicBezTo>
                  <a:pt x="328315" y="231515"/>
                  <a:pt x="330054" y="231606"/>
                  <a:pt x="331702" y="231972"/>
                </a:cubicBezTo>
                <a:lnTo>
                  <a:pt x="356688" y="183804"/>
                </a:lnTo>
                <a:cubicBezTo>
                  <a:pt x="341312" y="174665"/>
                  <a:pt x="328681" y="161503"/>
                  <a:pt x="319987" y="145234"/>
                </a:cubicBezTo>
                <a:cubicBezTo>
                  <a:pt x="307631" y="121927"/>
                  <a:pt x="305068" y="95147"/>
                  <a:pt x="312848" y="69921"/>
                </a:cubicBezTo>
                <a:cubicBezTo>
                  <a:pt x="319163" y="49264"/>
                  <a:pt x="331702" y="31716"/>
                  <a:pt x="349183" y="19011"/>
                </a:cubicBezTo>
                <a:cubicBezTo>
                  <a:pt x="366023" y="6764"/>
                  <a:pt x="386707" y="0"/>
                  <a:pt x="407483" y="0"/>
                </a:cubicBezTo>
                <a:close/>
              </a:path>
            </a:pathLst>
          </a:custGeom>
          <a:gradFill>
            <a:gsLst>
              <a:gs pos="0">
                <a:srgbClr val="5FA745"/>
              </a:gs>
              <a:gs pos="89000">
                <a:srgbClr val="2D94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5" name="money-on-smartphone_81615">
            <a:extLst>
              <a:ext uri="{FF2B5EF4-FFF2-40B4-BE49-F238E27FC236}">
                <a16:creationId xmlns:a16="http://schemas.microsoft.com/office/drawing/2014/main" id="{750A0B36-CC45-04C8-B51E-2C600672B284}"/>
              </a:ext>
            </a:extLst>
          </p:cNvPr>
          <p:cNvSpPr/>
          <p:nvPr/>
        </p:nvSpPr>
        <p:spPr>
          <a:xfrm>
            <a:off x="4148358" y="4248274"/>
            <a:ext cx="396798" cy="475315"/>
          </a:xfrm>
          <a:custGeom>
            <a:avLst/>
            <a:gdLst>
              <a:gd name="connsiteX0" fmla="*/ 143463 w 503376"/>
              <a:gd name="connsiteY0" fmla="*/ 516211 h 602982"/>
              <a:gd name="connsiteX1" fmla="*/ 175426 w 503376"/>
              <a:gd name="connsiteY1" fmla="*/ 548121 h 602982"/>
              <a:gd name="connsiteX2" fmla="*/ 207388 w 503376"/>
              <a:gd name="connsiteY2" fmla="*/ 516211 h 602982"/>
              <a:gd name="connsiteX3" fmla="*/ 488487 w 503376"/>
              <a:gd name="connsiteY3" fmla="*/ 160801 h 602982"/>
              <a:gd name="connsiteX4" fmla="*/ 494388 w 503376"/>
              <a:gd name="connsiteY4" fmla="*/ 162765 h 602982"/>
              <a:gd name="connsiteX5" fmla="*/ 497338 w 503376"/>
              <a:gd name="connsiteY5" fmla="*/ 168288 h 602982"/>
              <a:gd name="connsiteX6" fmla="*/ 503361 w 503376"/>
              <a:gd name="connsiteY6" fmla="*/ 243403 h 602982"/>
              <a:gd name="connsiteX7" fmla="*/ 501394 w 503376"/>
              <a:gd name="connsiteY7" fmla="*/ 249294 h 602982"/>
              <a:gd name="connsiteX8" fmla="*/ 495863 w 503376"/>
              <a:gd name="connsiteY8" fmla="*/ 252117 h 602982"/>
              <a:gd name="connsiteX9" fmla="*/ 476195 w 503376"/>
              <a:gd name="connsiteY9" fmla="*/ 253712 h 602982"/>
              <a:gd name="connsiteX10" fmla="*/ 467467 w 503376"/>
              <a:gd name="connsiteY10" fmla="*/ 246225 h 602982"/>
              <a:gd name="connsiteX11" fmla="*/ 465746 w 503376"/>
              <a:gd name="connsiteY11" fmla="*/ 225360 h 602982"/>
              <a:gd name="connsiteX12" fmla="*/ 367038 w 503376"/>
              <a:gd name="connsiteY12" fmla="*/ 345396 h 602982"/>
              <a:gd name="connsiteX13" fmla="*/ 356343 w 503376"/>
              <a:gd name="connsiteY13" fmla="*/ 347115 h 602982"/>
              <a:gd name="connsiteX14" fmla="*/ 262552 w 503376"/>
              <a:gd name="connsiteY14" fmla="*/ 288692 h 602982"/>
              <a:gd name="connsiteX15" fmla="*/ 181422 w 503376"/>
              <a:gd name="connsiteY15" fmla="*/ 401610 h 602982"/>
              <a:gd name="connsiteX16" fmla="*/ 174784 w 503376"/>
              <a:gd name="connsiteY16" fmla="*/ 405046 h 602982"/>
              <a:gd name="connsiteX17" fmla="*/ 169990 w 503376"/>
              <a:gd name="connsiteY17" fmla="*/ 403451 h 602982"/>
              <a:gd name="connsiteX18" fmla="*/ 154010 w 503376"/>
              <a:gd name="connsiteY18" fmla="*/ 392036 h 602982"/>
              <a:gd name="connsiteX19" fmla="*/ 150691 w 503376"/>
              <a:gd name="connsiteY19" fmla="*/ 386759 h 602982"/>
              <a:gd name="connsiteX20" fmla="*/ 152166 w 503376"/>
              <a:gd name="connsiteY20" fmla="*/ 380622 h 602982"/>
              <a:gd name="connsiteX21" fmla="*/ 248539 w 503376"/>
              <a:gd name="connsiteY21" fmla="*/ 246471 h 602982"/>
              <a:gd name="connsiteX22" fmla="*/ 259479 w 503376"/>
              <a:gd name="connsiteY22" fmla="*/ 244384 h 602982"/>
              <a:gd name="connsiteX23" fmla="*/ 354623 w 503376"/>
              <a:gd name="connsiteY23" fmla="*/ 303666 h 602982"/>
              <a:gd name="connsiteX24" fmla="*/ 439195 w 503376"/>
              <a:gd name="connsiteY24" fmla="*/ 200936 h 602982"/>
              <a:gd name="connsiteX25" fmla="*/ 416208 w 503376"/>
              <a:gd name="connsiteY25" fmla="*/ 202777 h 602982"/>
              <a:gd name="connsiteX26" fmla="*/ 410184 w 503376"/>
              <a:gd name="connsiteY26" fmla="*/ 200813 h 602982"/>
              <a:gd name="connsiteX27" fmla="*/ 407357 w 503376"/>
              <a:gd name="connsiteY27" fmla="*/ 195290 h 602982"/>
              <a:gd name="connsiteX28" fmla="*/ 405759 w 503376"/>
              <a:gd name="connsiteY28" fmla="*/ 175652 h 602982"/>
              <a:gd name="connsiteX29" fmla="*/ 413257 w 503376"/>
              <a:gd name="connsiteY29" fmla="*/ 166938 h 602982"/>
              <a:gd name="connsiteX30" fmla="*/ 103887 w 503376"/>
              <a:gd name="connsiteY30" fmla="*/ 137956 h 602982"/>
              <a:gd name="connsiteX31" fmla="*/ 126874 w 503376"/>
              <a:gd name="connsiteY31" fmla="*/ 137956 h 602982"/>
              <a:gd name="connsiteX32" fmla="*/ 132652 w 503376"/>
              <a:gd name="connsiteY32" fmla="*/ 143602 h 602982"/>
              <a:gd name="connsiteX33" fmla="*/ 132652 w 503376"/>
              <a:gd name="connsiteY33" fmla="*/ 155507 h 602982"/>
              <a:gd name="connsiteX34" fmla="*/ 166456 w 503376"/>
              <a:gd name="connsiteY34" fmla="*/ 167413 h 602982"/>
              <a:gd name="connsiteX35" fmla="*/ 168177 w 503376"/>
              <a:gd name="connsiteY35" fmla="*/ 175268 h 602982"/>
              <a:gd name="connsiteX36" fmla="*/ 155639 w 503376"/>
              <a:gd name="connsiteY36" fmla="*/ 194537 h 602982"/>
              <a:gd name="connsiteX37" fmla="*/ 147772 w 503376"/>
              <a:gd name="connsiteY37" fmla="*/ 196256 h 602982"/>
              <a:gd name="connsiteX38" fmla="*/ 120482 w 503376"/>
              <a:gd name="connsiteY38" fmla="*/ 189014 h 602982"/>
              <a:gd name="connsiteX39" fmla="*/ 93931 w 503376"/>
              <a:gd name="connsiteY39" fmla="*/ 202270 h 602982"/>
              <a:gd name="connsiteX40" fmla="*/ 123801 w 503376"/>
              <a:gd name="connsiteY40" fmla="*/ 223748 h 602982"/>
              <a:gd name="connsiteX41" fmla="*/ 176044 w 503376"/>
              <a:gd name="connsiteY41" fmla="*/ 275788 h 602982"/>
              <a:gd name="connsiteX42" fmla="*/ 132652 w 503376"/>
              <a:gd name="connsiteY42" fmla="*/ 320710 h 602982"/>
              <a:gd name="connsiteX43" fmla="*/ 132652 w 503376"/>
              <a:gd name="connsiteY43" fmla="*/ 333229 h 602982"/>
              <a:gd name="connsiteX44" fmla="*/ 126874 w 503376"/>
              <a:gd name="connsiteY44" fmla="*/ 338997 h 602982"/>
              <a:gd name="connsiteX45" fmla="*/ 103887 w 503376"/>
              <a:gd name="connsiteY45" fmla="*/ 338997 h 602982"/>
              <a:gd name="connsiteX46" fmla="*/ 98233 w 503376"/>
              <a:gd name="connsiteY46" fmla="*/ 333229 h 602982"/>
              <a:gd name="connsiteX47" fmla="*/ 98233 w 503376"/>
              <a:gd name="connsiteY47" fmla="*/ 320096 h 602982"/>
              <a:gd name="connsiteX48" fmla="*/ 59512 w 503376"/>
              <a:gd name="connsiteY48" fmla="*/ 298740 h 602982"/>
              <a:gd name="connsiteX49" fmla="*/ 59758 w 503376"/>
              <a:gd name="connsiteY49" fmla="*/ 290762 h 602982"/>
              <a:gd name="connsiteX50" fmla="*/ 76352 w 503376"/>
              <a:gd name="connsiteY50" fmla="*/ 274929 h 602982"/>
              <a:gd name="connsiteX51" fmla="*/ 80532 w 503376"/>
              <a:gd name="connsiteY51" fmla="*/ 273334 h 602982"/>
              <a:gd name="connsiteX52" fmla="*/ 84465 w 503376"/>
              <a:gd name="connsiteY52" fmla="*/ 275175 h 602982"/>
              <a:gd name="connsiteX53" fmla="*/ 116180 w 503376"/>
              <a:gd name="connsiteY53" fmla="*/ 287816 h 602982"/>
              <a:gd name="connsiteX54" fmla="*/ 141625 w 503376"/>
              <a:gd name="connsiteY54" fmla="*/ 275666 h 602982"/>
              <a:gd name="connsiteX55" fmla="*/ 113721 w 503376"/>
              <a:gd name="connsiteY55" fmla="*/ 256642 h 602982"/>
              <a:gd name="connsiteX56" fmla="*/ 59512 w 503376"/>
              <a:gd name="connsiteY56" fmla="*/ 202270 h 602982"/>
              <a:gd name="connsiteX57" fmla="*/ 98233 w 503376"/>
              <a:gd name="connsiteY57" fmla="*/ 157348 h 602982"/>
              <a:gd name="connsiteX58" fmla="*/ 98233 w 503376"/>
              <a:gd name="connsiteY58" fmla="*/ 143602 h 602982"/>
              <a:gd name="connsiteX59" fmla="*/ 103887 w 503376"/>
              <a:gd name="connsiteY59" fmla="*/ 137956 h 602982"/>
              <a:gd name="connsiteX60" fmla="*/ 23603 w 503376"/>
              <a:gd name="connsiteY60" fmla="*/ 0 h 602982"/>
              <a:gd name="connsiteX61" fmla="*/ 327248 w 503376"/>
              <a:gd name="connsiteY61" fmla="*/ 0 h 602982"/>
              <a:gd name="connsiteX62" fmla="*/ 350851 w 503376"/>
              <a:gd name="connsiteY62" fmla="*/ 23564 h 602982"/>
              <a:gd name="connsiteX63" fmla="*/ 350851 w 503376"/>
              <a:gd name="connsiteY63" fmla="*/ 281915 h 602982"/>
              <a:gd name="connsiteX64" fmla="*/ 322945 w 503376"/>
              <a:gd name="connsiteY64" fmla="*/ 264610 h 602982"/>
              <a:gd name="connsiteX65" fmla="*/ 322945 w 503376"/>
              <a:gd name="connsiteY65" fmla="*/ 105672 h 602982"/>
              <a:gd name="connsiteX66" fmla="*/ 27906 w 503376"/>
              <a:gd name="connsiteY66" fmla="*/ 105672 h 602982"/>
              <a:gd name="connsiteX67" fmla="*/ 27906 w 503376"/>
              <a:gd name="connsiteY67" fmla="*/ 497310 h 602982"/>
              <a:gd name="connsiteX68" fmla="*/ 322945 w 503376"/>
              <a:gd name="connsiteY68" fmla="*/ 497310 h 602982"/>
              <a:gd name="connsiteX69" fmla="*/ 322945 w 503376"/>
              <a:gd name="connsiteY69" fmla="*/ 345613 h 602982"/>
              <a:gd name="connsiteX70" fmla="*/ 350851 w 503376"/>
              <a:gd name="connsiteY70" fmla="*/ 363164 h 602982"/>
              <a:gd name="connsiteX71" fmla="*/ 350851 w 503376"/>
              <a:gd name="connsiteY71" fmla="*/ 579540 h 602982"/>
              <a:gd name="connsiteX72" fmla="*/ 327248 w 503376"/>
              <a:gd name="connsiteY72" fmla="*/ 602982 h 602982"/>
              <a:gd name="connsiteX73" fmla="*/ 23603 w 503376"/>
              <a:gd name="connsiteY73" fmla="*/ 602982 h 602982"/>
              <a:gd name="connsiteX74" fmla="*/ 0 w 503376"/>
              <a:gd name="connsiteY74" fmla="*/ 579540 h 602982"/>
              <a:gd name="connsiteX75" fmla="*/ 0 w 503376"/>
              <a:gd name="connsiteY75" fmla="*/ 23564 h 602982"/>
              <a:gd name="connsiteX76" fmla="*/ 23603 w 503376"/>
              <a:gd name="connsiteY76" fmla="*/ 0 h 6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376" h="602982">
                <a:moveTo>
                  <a:pt x="143463" y="516211"/>
                </a:moveTo>
                <a:cubicBezTo>
                  <a:pt x="143463" y="533761"/>
                  <a:pt x="157723" y="548121"/>
                  <a:pt x="175426" y="548121"/>
                </a:cubicBezTo>
                <a:cubicBezTo>
                  <a:pt x="193128" y="548121"/>
                  <a:pt x="207388" y="533761"/>
                  <a:pt x="207388" y="516211"/>
                </a:cubicBezTo>
                <a:close/>
                <a:moveTo>
                  <a:pt x="488487" y="160801"/>
                </a:moveTo>
                <a:cubicBezTo>
                  <a:pt x="490577" y="160678"/>
                  <a:pt x="492790" y="161292"/>
                  <a:pt x="494388" y="162765"/>
                </a:cubicBezTo>
                <a:cubicBezTo>
                  <a:pt x="496109" y="164115"/>
                  <a:pt x="497092" y="166201"/>
                  <a:pt x="497338" y="168288"/>
                </a:cubicBezTo>
                <a:lnTo>
                  <a:pt x="503361" y="243403"/>
                </a:lnTo>
                <a:cubicBezTo>
                  <a:pt x="503484" y="245489"/>
                  <a:pt x="502869" y="247698"/>
                  <a:pt x="501394" y="249294"/>
                </a:cubicBezTo>
                <a:cubicBezTo>
                  <a:pt x="500042" y="251012"/>
                  <a:pt x="497952" y="251994"/>
                  <a:pt x="495863" y="252117"/>
                </a:cubicBezTo>
                <a:lnTo>
                  <a:pt x="476195" y="253712"/>
                </a:lnTo>
                <a:cubicBezTo>
                  <a:pt x="471770" y="254081"/>
                  <a:pt x="467836" y="250767"/>
                  <a:pt x="467467" y="246225"/>
                </a:cubicBezTo>
                <a:lnTo>
                  <a:pt x="465746" y="225360"/>
                </a:lnTo>
                <a:lnTo>
                  <a:pt x="367038" y="345396"/>
                </a:lnTo>
                <a:cubicBezTo>
                  <a:pt x="364456" y="348588"/>
                  <a:pt x="359785" y="349324"/>
                  <a:pt x="356343" y="347115"/>
                </a:cubicBezTo>
                <a:lnTo>
                  <a:pt x="262552" y="288692"/>
                </a:lnTo>
                <a:lnTo>
                  <a:pt x="181422" y="401610"/>
                </a:lnTo>
                <a:cubicBezTo>
                  <a:pt x="179824" y="403819"/>
                  <a:pt x="177365" y="405046"/>
                  <a:pt x="174784" y="405046"/>
                </a:cubicBezTo>
                <a:cubicBezTo>
                  <a:pt x="173186" y="405046"/>
                  <a:pt x="171465" y="404555"/>
                  <a:pt x="169990" y="403451"/>
                </a:cubicBezTo>
                <a:lnTo>
                  <a:pt x="154010" y="392036"/>
                </a:lnTo>
                <a:cubicBezTo>
                  <a:pt x="152289" y="390809"/>
                  <a:pt x="151060" y="388845"/>
                  <a:pt x="150691" y="386759"/>
                </a:cubicBezTo>
                <a:cubicBezTo>
                  <a:pt x="150445" y="384549"/>
                  <a:pt x="150937" y="382340"/>
                  <a:pt x="152166" y="380622"/>
                </a:cubicBezTo>
                <a:lnTo>
                  <a:pt x="248539" y="246471"/>
                </a:lnTo>
                <a:cubicBezTo>
                  <a:pt x="250997" y="243034"/>
                  <a:pt x="255791" y="242052"/>
                  <a:pt x="259479" y="244384"/>
                </a:cubicBezTo>
                <a:lnTo>
                  <a:pt x="354623" y="303666"/>
                </a:lnTo>
                <a:lnTo>
                  <a:pt x="439195" y="200936"/>
                </a:lnTo>
                <a:lnTo>
                  <a:pt x="416208" y="202777"/>
                </a:lnTo>
                <a:cubicBezTo>
                  <a:pt x="413995" y="202900"/>
                  <a:pt x="411905" y="202286"/>
                  <a:pt x="410184" y="200813"/>
                </a:cubicBezTo>
                <a:cubicBezTo>
                  <a:pt x="408586" y="199463"/>
                  <a:pt x="407603" y="197376"/>
                  <a:pt x="407357" y="195290"/>
                </a:cubicBezTo>
                <a:lnTo>
                  <a:pt x="405759" y="175652"/>
                </a:lnTo>
                <a:cubicBezTo>
                  <a:pt x="405390" y="171234"/>
                  <a:pt x="408832" y="167306"/>
                  <a:pt x="413257" y="166938"/>
                </a:cubicBezTo>
                <a:close/>
                <a:moveTo>
                  <a:pt x="103887" y="137956"/>
                </a:moveTo>
                <a:lnTo>
                  <a:pt x="126874" y="137956"/>
                </a:lnTo>
                <a:cubicBezTo>
                  <a:pt x="130070" y="137956"/>
                  <a:pt x="132652" y="140411"/>
                  <a:pt x="132652" y="143602"/>
                </a:cubicBezTo>
                <a:lnTo>
                  <a:pt x="132652" y="155507"/>
                </a:lnTo>
                <a:cubicBezTo>
                  <a:pt x="145067" y="157226"/>
                  <a:pt x="157237" y="161399"/>
                  <a:pt x="166456" y="167413"/>
                </a:cubicBezTo>
                <a:cubicBezTo>
                  <a:pt x="169038" y="169131"/>
                  <a:pt x="169898" y="172690"/>
                  <a:pt x="168177" y="175268"/>
                </a:cubicBezTo>
                <a:lnTo>
                  <a:pt x="155639" y="194537"/>
                </a:lnTo>
                <a:cubicBezTo>
                  <a:pt x="153918" y="197238"/>
                  <a:pt x="150353" y="197974"/>
                  <a:pt x="147772" y="196256"/>
                </a:cubicBezTo>
                <a:cubicBezTo>
                  <a:pt x="141134" y="191960"/>
                  <a:pt x="129947" y="189014"/>
                  <a:pt x="120482" y="189014"/>
                </a:cubicBezTo>
                <a:cubicBezTo>
                  <a:pt x="110648" y="189014"/>
                  <a:pt x="93931" y="191714"/>
                  <a:pt x="93931" y="202270"/>
                </a:cubicBezTo>
                <a:cubicBezTo>
                  <a:pt x="93931" y="212457"/>
                  <a:pt x="99216" y="216384"/>
                  <a:pt x="123801" y="223748"/>
                </a:cubicBezTo>
                <a:cubicBezTo>
                  <a:pt x="144698" y="230131"/>
                  <a:pt x="176413" y="239704"/>
                  <a:pt x="176044" y="275788"/>
                </a:cubicBezTo>
                <a:cubicBezTo>
                  <a:pt x="176044" y="298494"/>
                  <a:pt x="159204" y="315800"/>
                  <a:pt x="132652" y="320710"/>
                </a:cubicBezTo>
                <a:lnTo>
                  <a:pt x="132652" y="333229"/>
                </a:lnTo>
                <a:cubicBezTo>
                  <a:pt x="132652" y="336420"/>
                  <a:pt x="130070" y="338997"/>
                  <a:pt x="126874" y="338997"/>
                </a:cubicBezTo>
                <a:lnTo>
                  <a:pt x="103887" y="338997"/>
                </a:lnTo>
                <a:cubicBezTo>
                  <a:pt x="100814" y="338997"/>
                  <a:pt x="98233" y="336420"/>
                  <a:pt x="98233" y="333229"/>
                </a:cubicBezTo>
                <a:lnTo>
                  <a:pt x="98233" y="320096"/>
                </a:lnTo>
                <a:cubicBezTo>
                  <a:pt x="83113" y="316659"/>
                  <a:pt x="69223" y="309050"/>
                  <a:pt x="59512" y="298740"/>
                </a:cubicBezTo>
                <a:cubicBezTo>
                  <a:pt x="57299" y="296531"/>
                  <a:pt x="57422" y="292849"/>
                  <a:pt x="59758" y="290762"/>
                </a:cubicBezTo>
                <a:lnTo>
                  <a:pt x="76352" y="274929"/>
                </a:lnTo>
                <a:cubicBezTo>
                  <a:pt x="77459" y="273947"/>
                  <a:pt x="78934" y="273334"/>
                  <a:pt x="80532" y="273334"/>
                </a:cubicBezTo>
                <a:cubicBezTo>
                  <a:pt x="82007" y="273456"/>
                  <a:pt x="83482" y="274070"/>
                  <a:pt x="84465" y="275175"/>
                </a:cubicBezTo>
                <a:cubicBezTo>
                  <a:pt x="91595" y="282662"/>
                  <a:pt x="104625" y="287816"/>
                  <a:pt x="116180" y="287816"/>
                </a:cubicBezTo>
                <a:cubicBezTo>
                  <a:pt x="125645" y="287816"/>
                  <a:pt x="141625" y="285239"/>
                  <a:pt x="141625" y="275666"/>
                </a:cubicBezTo>
                <a:cubicBezTo>
                  <a:pt x="141748" y="266829"/>
                  <a:pt x="137077" y="263638"/>
                  <a:pt x="113721" y="256642"/>
                </a:cubicBezTo>
                <a:cubicBezTo>
                  <a:pt x="92210" y="250137"/>
                  <a:pt x="59512" y="240195"/>
                  <a:pt x="59512" y="202270"/>
                </a:cubicBezTo>
                <a:cubicBezTo>
                  <a:pt x="59512" y="180546"/>
                  <a:pt x="74140" y="163731"/>
                  <a:pt x="98233" y="157348"/>
                </a:cubicBezTo>
                <a:lnTo>
                  <a:pt x="98233" y="143602"/>
                </a:lnTo>
                <a:cubicBezTo>
                  <a:pt x="98233" y="140411"/>
                  <a:pt x="100814" y="137956"/>
                  <a:pt x="103887" y="137956"/>
                </a:cubicBezTo>
                <a:close/>
                <a:moveTo>
                  <a:pt x="23603" y="0"/>
                </a:moveTo>
                <a:lnTo>
                  <a:pt x="327248" y="0"/>
                </a:lnTo>
                <a:cubicBezTo>
                  <a:pt x="340279" y="0"/>
                  <a:pt x="350851" y="10555"/>
                  <a:pt x="350851" y="23564"/>
                </a:cubicBezTo>
                <a:lnTo>
                  <a:pt x="350851" y="281915"/>
                </a:lnTo>
                <a:lnTo>
                  <a:pt x="322945" y="264610"/>
                </a:lnTo>
                <a:lnTo>
                  <a:pt x="322945" y="105672"/>
                </a:lnTo>
                <a:lnTo>
                  <a:pt x="27906" y="105672"/>
                </a:lnTo>
                <a:lnTo>
                  <a:pt x="27906" y="497310"/>
                </a:lnTo>
                <a:lnTo>
                  <a:pt x="322945" y="497310"/>
                </a:lnTo>
                <a:lnTo>
                  <a:pt x="322945" y="345613"/>
                </a:lnTo>
                <a:lnTo>
                  <a:pt x="350851" y="363164"/>
                </a:lnTo>
                <a:lnTo>
                  <a:pt x="350851" y="579540"/>
                </a:lnTo>
                <a:cubicBezTo>
                  <a:pt x="350851" y="592427"/>
                  <a:pt x="340279" y="602982"/>
                  <a:pt x="327248" y="602982"/>
                </a:cubicBezTo>
                <a:lnTo>
                  <a:pt x="23603" y="602982"/>
                </a:lnTo>
                <a:cubicBezTo>
                  <a:pt x="10572" y="602982"/>
                  <a:pt x="0" y="592427"/>
                  <a:pt x="0" y="579540"/>
                </a:cubicBezTo>
                <a:lnTo>
                  <a:pt x="0" y="23564"/>
                </a:lnTo>
                <a:cubicBezTo>
                  <a:pt x="0" y="10555"/>
                  <a:pt x="10572" y="0"/>
                  <a:pt x="23603" y="0"/>
                </a:cubicBezTo>
                <a:close/>
              </a:path>
            </a:pathLst>
          </a:custGeom>
          <a:gradFill>
            <a:gsLst>
              <a:gs pos="0">
                <a:srgbClr val="5FA745"/>
              </a:gs>
              <a:gs pos="89000">
                <a:srgbClr val="2D94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6" name="engineer_113715">
            <a:extLst>
              <a:ext uri="{FF2B5EF4-FFF2-40B4-BE49-F238E27FC236}">
                <a16:creationId xmlns:a16="http://schemas.microsoft.com/office/drawing/2014/main" id="{DDED9816-E832-EFF8-F2AA-9DAE5A70CC17}"/>
              </a:ext>
            </a:extLst>
          </p:cNvPr>
          <p:cNvSpPr/>
          <p:nvPr/>
        </p:nvSpPr>
        <p:spPr>
          <a:xfrm>
            <a:off x="5960086" y="3595687"/>
            <a:ext cx="293763" cy="609685"/>
          </a:xfrm>
          <a:custGeom>
            <a:avLst/>
            <a:gdLst>
              <a:gd name="connsiteX0" fmla="*/ 121231 w 290165"/>
              <a:gd name="connsiteY0" fmla="*/ 540813 h 602217"/>
              <a:gd name="connsiteX1" fmla="*/ 141397 w 290165"/>
              <a:gd name="connsiteY1" fmla="*/ 546750 h 602217"/>
              <a:gd name="connsiteX2" fmla="*/ 175637 w 290165"/>
              <a:gd name="connsiteY2" fmla="*/ 546750 h 602217"/>
              <a:gd name="connsiteX3" fmla="*/ 175637 w 290165"/>
              <a:gd name="connsiteY3" fmla="*/ 575129 h 602217"/>
              <a:gd name="connsiteX4" fmla="*/ 148361 w 290165"/>
              <a:gd name="connsiteY4" fmla="*/ 602205 h 602217"/>
              <a:gd name="connsiteX5" fmla="*/ 121231 w 290165"/>
              <a:gd name="connsiteY5" fmla="*/ 575129 h 602217"/>
              <a:gd name="connsiteX6" fmla="*/ 194313 w 290165"/>
              <a:gd name="connsiteY6" fmla="*/ 379082 h 602217"/>
              <a:gd name="connsiteX7" fmla="*/ 192573 w 290165"/>
              <a:gd name="connsiteY7" fmla="*/ 392691 h 602217"/>
              <a:gd name="connsiteX8" fmla="*/ 223460 w 290165"/>
              <a:gd name="connsiteY8" fmla="*/ 392691 h 602217"/>
              <a:gd name="connsiteX9" fmla="*/ 221720 w 290165"/>
              <a:gd name="connsiteY9" fmla="*/ 379082 h 602217"/>
              <a:gd name="connsiteX10" fmla="*/ 208089 w 290165"/>
              <a:gd name="connsiteY10" fmla="*/ 383715 h 602217"/>
              <a:gd name="connsiteX11" fmla="*/ 194313 w 290165"/>
              <a:gd name="connsiteY11" fmla="*/ 379082 h 602217"/>
              <a:gd name="connsiteX12" fmla="*/ 179812 w 290165"/>
              <a:gd name="connsiteY12" fmla="*/ 190434 h 602217"/>
              <a:gd name="connsiteX13" fmla="*/ 175027 w 290165"/>
              <a:gd name="connsiteY13" fmla="*/ 195067 h 602217"/>
              <a:gd name="connsiteX14" fmla="*/ 175027 w 290165"/>
              <a:gd name="connsiteY14" fmla="*/ 353166 h 602217"/>
              <a:gd name="connsiteX15" fmla="*/ 175172 w 290165"/>
              <a:gd name="connsiteY15" fmla="*/ 353745 h 602217"/>
              <a:gd name="connsiteX16" fmla="*/ 185323 w 290165"/>
              <a:gd name="connsiteY16" fmla="*/ 345927 h 602217"/>
              <a:gd name="connsiteX17" fmla="*/ 184598 w 290165"/>
              <a:gd name="connsiteY17" fmla="*/ 195067 h 602217"/>
              <a:gd name="connsiteX18" fmla="*/ 179812 w 290165"/>
              <a:gd name="connsiteY18" fmla="*/ 190434 h 602217"/>
              <a:gd name="connsiteX19" fmla="*/ 54379 w 290165"/>
              <a:gd name="connsiteY19" fmla="*/ 140919 h 602217"/>
              <a:gd name="connsiteX20" fmla="*/ 58584 w 290165"/>
              <a:gd name="connsiteY20" fmla="*/ 140919 h 602217"/>
              <a:gd name="connsiteX21" fmla="*/ 99622 w 290165"/>
              <a:gd name="connsiteY21" fmla="*/ 223009 h 602217"/>
              <a:gd name="connsiteX22" fmla="*/ 99622 w 290165"/>
              <a:gd name="connsiteY22" fmla="*/ 165966 h 602217"/>
              <a:gd name="connsiteX23" fmla="*/ 90631 w 290165"/>
              <a:gd name="connsiteY23" fmla="*/ 149172 h 602217"/>
              <a:gd name="connsiteX24" fmla="*/ 95562 w 290165"/>
              <a:gd name="connsiteY24" fmla="*/ 140919 h 602217"/>
              <a:gd name="connsiteX25" fmla="*/ 135149 w 290165"/>
              <a:gd name="connsiteY25" fmla="*/ 140919 h 602217"/>
              <a:gd name="connsiteX26" fmla="*/ 139935 w 290165"/>
              <a:gd name="connsiteY26" fmla="*/ 149316 h 602217"/>
              <a:gd name="connsiteX27" fmla="*/ 130509 w 290165"/>
              <a:gd name="connsiteY27" fmla="*/ 165966 h 602217"/>
              <a:gd name="connsiteX28" fmla="*/ 130509 w 290165"/>
              <a:gd name="connsiteY28" fmla="*/ 223009 h 602217"/>
              <a:gd name="connsiteX29" fmla="*/ 172272 w 290165"/>
              <a:gd name="connsiteY29" fmla="*/ 140919 h 602217"/>
              <a:gd name="connsiteX30" fmla="*/ 176187 w 290165"/>
              <a:gd name="connsiteY30" fmla="*/ 140919 h 602217"/>
              <a:gd name="connsiteX31" fmla="*/ 229841 w 290165"/>
              <a:gd name="connsiteY31" fmla="*/ 194922 h 602217"/>
              <a:gd name="connsiteX32" fmla="*/ 230566 w 290165"/>
              <a:gd name="connsiteY32" fmla="*/ 345927 h 602217"/>
              <a:gd name="connsiteX33" fmla="*/ 252027 w 290165"/>
              <a:gd name="connsiteY33" fmla="*/ 371843 h 602217"/>
              <a:gd name="connsiteX34" fmla="*/ 254203 w 290165"/>
              <a:gd name="connsiteY34" fmla="*/ 393560 h 602217"/>
              <a:gd name="connsiteX35" fmla="*/ 274649 w 290165"/>
              <a:gd name="connsiteY35" fmla="*/ 393560 h 602217"/>
              <a:gd name="connsiteX36" fmla="*/ 290165 w 290165"/>
              <a:gd name="connsiteY36" fmla="*/ 409051 h 602217"/>
              <a:gd name="connsiteX37" fmla="*/ 290165 w 290165"/>
              <a:gd name="connsiteY37" fmla="*/ 509528 h 602217"/>
              <a:gd name="connsiteX38" fmla="*/ 274649 w 290165"/>
              <a:gd name="connsiteY38" fmla="*/ 525165 h 602217"/>
              <a:gd name="connsiteX39" fmla="*/ 141385 w 290165"/>
              <a:gd name="connsiteY39" fmla="*/ 525165 h 602217"/>
              <a:gd name="connsiteX40" fmla="*/ 125869 w 290165"/>
              <a:gd name="connsiteY40" fmla="*/ 509528 h 602217"/>
              <a:gd name="connsiteX41" fmla="*/ 125869 w 290165"/>
              <a:gd name="connsiteY41" fmla="*/ 409051 h 602217"/>
              <a:gd name="connsiteX42" fmla="*/ 141385 w 290165"/>
              <a:gd name="connsiteY42" fmla="*/ 393560 h 602217"/>
              <a:gd name="connsiteX43" fmla="*/ 161831 w 290165"/>
              <a:gd name="connsiteY43" fmla="*/ 393560 h 602217"/>
              <a:gd name="connsiteX44" fmla="*/ 164151 w 290165"/>
              <a:gd name="connsiteY44" fmla="*/ 371843 h 602217"/>
              <a:gd name="connsiteX45" fmla="*/ 141385 w 290165"/>
              <a:gd name="connsiteY45" fmla="*/ 371843 h 602217"/>
              <a:gd name="connsiteX46" fmla="*/ 121228 w 290165"/>
              <a:gd name="connsiteY46" fmla="*/ 377779 h 602217"/>
              <a:gd name="connsiteX47" fmla="*/ 121228 w 290165"/>
              <a:gd name="connsiteY47" fmla="*/ 364170 h 602217"/>
              <a:gd name="connsiteX48" fmla="*/ 114993 w 290165"/>
              <a:gd name="connsiteY48" fmla="*/ 358234 h 602217"/>
              <a:gd name="connsiteX49" fmla="*/ 109483 w 290165"/>
              <a:gd name="connsiteY49" fmla="*/ 364459 h 602217"/>
              <a:gd name="connsiteX50" fmla="*/ 109483 w 290165"/>
              <a:gd name="connsiteY50" fmla="*/ 389940 h 602217"/>
              <a:gd name="connsiteX51" fmla="*/ 104117 w 290165"/>
              <a:gd name="connsiteY51" fmla="*/ 409051 h 602217"/>
              <a:gd name="connsiteX52" fmla="*/ 104117 w 290165"/>
              <a:gd name="connsiteY52" fmla="*/ 509528 h 602217"/>
              <a:gd name="connsiteX53" fmla="*/ 109483 w 290165"/>
              <a:gd name="connsiteY53" fmla="*/ 528639 h 602217"/>
              <a:gd name="connsiteX54" fmla="*/ 109483 w 290165"/>
              <a:gd name="connsiteY54" fmla="*/ 574390 h 602217"/>
              <a:gd name="connsiteX55" fmla="*/ 83671 w 290165"/>
              <a:gd name="connsiteY55" fmla="*/ 602187 h 602217"/>
              <a:gd name="connsiteX56" fmla="*/ 55104 w 290165"/>
              <a:gd name="connsiteY56" fmla="*/ 575114 h 602217"/>
              <a:gd name="connsiteX57" fmla="*/ 55104 w 290165"/>
              <a:gd name="connsiteY57" fmla="*/ 195356 h 602217"/>
              <a:gd name="connsiteX58" fmla="*/ 51189 w 290165"/>
              <a:gd name="connsiteY58" fmla="*/ 190579 h 602217"/>
              <a:gd name="connsiteX59" fmla="*/ 46113 w 290165"/>
              <a:gd name="connsiteY59" fmla="*/ 195067 h 602217"/>
              <a:gd name="connsiteX60" fmla="*/ 45243 w 290165"/>
              <a:gd name="connsiteY60" fmla="*/ 361129 h 602217"/>
              <a:gd name="connsiteX61" fmla="*/ 22622 w 290165"/>
              <a:gd name="connsiteY61" fmla="*/ 383715 h 602217"/>
              <a:gd name="connsiteX62" fmla="*/ 0 w 290165"/>
              <a:gd name="connsiteY62" fmla="*/ 360984 h 602217"/>
              <a:gd name="connsiteX63" fmla="*/ 870 w 290165"/>
              <a:gd name="connsiteY63" fmla="*/ 194922 h 602217"/>
              <a:gd name="connsiteX64" fmla="*/ 54379 w 290165"/>
              <a:gd name="connsiteY64" fmla="*/ 140919 h 602217"/>
              <a:gd name="connsiteX65" fmla="*/ 71201 w 290165"/>
              <a:gd name="connsiteY65" fmla="*/ 95828 h 602217"/>
              <a:gd name="connsiteX66" fmla="*/ 159549 w 290165"/>
              <a:gd name="connsiteY66" fmla="*/ 95828 h 602217"/>
              <a:gd name="connsiteX67" fmla="*/ 115302 w 290165"/>
              <a:gd name="connsiteY67" fmla="*/ 126665 h 602217"/>
              <a:gd name="connsiteX68" fmla="*/ 71201 w 290165"/>
              <a:gd name="connsiteY68" fmla="*/ 95828 h 602217"/>
              <a:gd name="connsiteX69" fmla="*/ 125581 w 290165"/>
              <a:gd name="connsiteY69" fmla="*/ 0 h 602217"/>
              <a:gd name="connsiteX70" fmla="*/ 160824 w 290165"/>
              <a:gd name="connsiteY70" fmla="*/ 23459 h 602217"/>
              <a:gd name="connsiteX71" fmla="*/ 169381 w 290165"/>
              <a:gd name="connsiteY71" fmla="*/ 46918 h 602217"/>
              <a:gd name="connsiteX72" fmla="*/ 176343 w 290165"/>
              <a:gd name="connsiteY72" fmla="*/ 59662 h 602217"/>
              <a:gd name="connsiteX73" fmla="*/ 160970 w 290165"/>
              <a:gd name="connsiteY73" fmla="*/ 75011 h 602217"/>
              <a:gd name="connsiteX74" fmla="*/ 68438 w 290165"/>
              <a:gd name="connsiteY74" fmla="*/ 75011 h 602217"/>
              <a:gd name="connsiteX75" fmla="*/ 53065 w 290165"/>
              <a:gd name="connsiteY75" fmla="*/ 59662 h 602217"/>
              <a:gd name="connsiteX76" fmla="*/ 61332 w 290165"/>
              <a:gd name="connsiteY76" fmla="*/ 46049 h 602217"/>
              <a:gd name="connsiteX77" fmla="*/ 69889 w 290165"/>
              <a:gd name="connsiteY77" fmla="*/ 23459 h 602217"/>
              <a:gd name="connsiteX78" fmla="*/ 103827 w 290165"/>
              <a:gd name="connsiteY78" fmla="*/ 290 h 602217"/>
              <a:gd name="connsiteX79" fmla="*/ 103827 w 290165"/>
              <a:gd name="connsiteY79" fmla="*/ 26211 h 602217"/>
              <a:gd name="connsiteX80" fmla="*/ 114704 w 290165"/>
              <a:gd name="connsiteY80" fmla="*/ 37071 h 602217"/>
              <a:gd name="connsiteX81" fmla="*/ 125581 w 290165"/>
              <a:gd name="connsiteY81" fmla="*/ 26211 h 6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90165" h="602217">
                <a:moveTo>
                  <a:pt x="121231" y="540813"/>
                </a:moveTo>
                <a:cubicBezTo>
                  <a:pt x="127034" y="544578"/>
                  <a:pt x="133998" y="546750"/>
                  <a:pt x="141397" y="546750"/>
                </a:cubicBezTo>
                <a:lnTo>
                  <a:pt x="175637" y="546750"/>
                </a:lnTo>
                <a:lnTo>
                  <a:pt x="175637" y="575129"/>
                </a:lnTo>
                <a:cubicBezTo>
                  <a:pt x="175637" y="590043"/>
                  <a:pt x="163450" y="602205"/>
                  <a:pt x="148361" y="602205"/>
                </a:cubicBezTo>
                <a:cubicBezTo>
                  <a:pt x="133418" y="602205"/>
                  <a:pt x="121231" y="590043"/>
                  <a:pt x="121231" y="575129"/>
                </a:cubicBezTo>
                <a:close/>
                <a:moveTo>
                  <a:pt x="194313" y="379082"/>
                </a:moveTo>
                <a:cubicBezTo>
                  <a:pt x="192283" y="383136"/>
                  <a:pt x="192573" y="385886"/>
                  <a:pt x="192573" y="392691"/>
                </a:cubicBezTo>
                <a:lnTo>
                  <a:pt x="223460" y="392691"/>
                </a:lnTo>
                <a:cubicBezTo>
                  <a:pt x="223460" y="385886"/>
                  <a:pt x="223750" y="383136"/>
                  <a:pt x="221720" y="379082"/>
                </a:cubicBezTo>
                <a:cubicBezTo>
                  <a:pt x="217950" y="381977"/>
                  <a:pt x="213310" y="383570"/>
                  <a:pt x="208089" y="383715"/>
                </a:cubicBezTo>
                <a:cubicBezTo>
                  <a:pt x="202869" y="383715"/>
                  <a:pt x="198084" y="381977"/>
                  <a:pt x="194313" y="379082"/>
                </a:cubicBezTo>
                <a:close/>
                <a:moveTo>
                  <a:pt x="179812" y="190434"/>
                </a:moveTo>
                <a:cubicBezTo>
                  <a:pt x="177202" y="190434"/>
                  <a:pt x="175027" y="192461"/>
                  <a:pt x="175027" y="195067"/>
                </a:cubicBezTo>
                <a:lnTo>
                  <a:pt x="175027" y="353166"/>
                </a:lnTo>
                <a:cubicBezTo>
                  <a:pt x="175172" y="353311"/>
                  <a:pt x="175172" y="353601"/>
                  <a:pt x="175172" y="353745"/>
                </a:cubicBezTo>
                <a:cubicBezTo>
                  <a:pt x="178217" y="350705"/>
                  <a:pt x="181553" y="348099"/>
                  <a:pt x="185323" y="345927"/>
                </a:cubicBezTo>
                <a:lnTo>
                  <a:pt x="184598" y="195067"/>
                </a:lnTo>
                <a:cubicBezTo>
                  <a:pt x="184598" y="192461"/>
                  <a:pt x="182423" y="190434"/>
                  <a:pt x="179812" y="190434"/>
                </a:cubicBezTo>
                <a:close/>
                <a:moveTo>
                  <a:pt x="54379" y="140919"/>
                </a:moveTo>
                <a:lnTo>
                  <a:pt x="58584" y="140919"/>
                </a:lnTo>
                <a:lnTo>
                  <a:pt x="99622" y="223009"/>
                </a:lnTo>
                <a:lnTo>
                  <a:pt x="99622" y="165966"/>
                </a:lnTo>
                <a:lnTo>
                  <a:pt x="90631" y="149172"/>
                </a:lnTo>
                <a:cubicBezTo>
                  <a:pt x="88601" y="145552"/>
                  <a:pt x="91356" y="140919"/>
                  <a:pt x="95562" y="140919"/>
                </a:cubicBezTo>
                <a:lnTo>
                  <a:pt x="135149" y="140919"/>
                </a:lnTo>
                <a:cubicBezTo>
                  <a:pt x="139500" y="140919"/>
                  <a:pt x="142110" y="145552"/>
                  <a:pt x="139935" y="149316"/>
                </a:cubicBezTo>
                <a:lnTo>
                  <a:pt x="130509" y="165966"/>
                </a:lnTo>
                <a:lnTo>
                  <a:pt x="130509" y="223009"/>
                </a:lnTo>
                <a:lnTo>
                  <a:pt x="172272" y="140919"/>
                </a:lnTo>
                <a:lnTo>
                  <a:pt x="176187" y="140919"/>
                </a:lnTo>
                <a:cubicBezTo>
                  <a:pt x="205624" y="140919"/>
                  <a:pt x="229696" y="165532"/>
                  <a:pt x="229841" y="194922"/>
                </a:cubicBezTo>
                <a:lnTo>
                  <a:pt x="230566" y="345927"/>
                </a:lnTo>
                <a:cubicBezTo>
                  <a:pt x="240572" y="351429"/>
                  <a:pt x="248402" y="360695"/>
                  <a:pt x="252027" y="371843"/>
                </a:cubicBezTo>
                <a:cubicBezTo>
                  <a:pt x="254638" y="379951"/>
                  <a:pt x="254203" y="385452"/>
                  <a:pt x="254203" y="393560"/>
                </a:cubicBezTo>
                <a:lnTo>
                  <a:pt x="274649" y="393560"/>
                </a:lnTo>
                <a:cubicBezTo>
                  <a:pt x="283205" y="393560"/>
                  <a:pt x="290165" y="400509"/>
                  <a:pt x="290165" y="409051"/>
                </a:cubicBezTo>
                <a:lnTo>
                  <a:pt x="290165" y="509528"/>
                </a:lnTo>
                <a:cubicBezTo>
                  <a:pt x="290165" y="518215"/>
                  <a:pt x="283205" y="525165"/>
                  <a:pt x="274649" y="525165"/>
                </a:cubicBezTo>
                <a:lnTo>
                  <a:pt x="141385" y="525165"/>
                </a:lnTo>
                <a:cubicBezTo>
                  <a:pt x="132829" y="525165"/>
                  <a:pt x="125869" y="518215"/>
                  <a:pt x="125869" y="509528"/>
                </a:cubicBezTo>
                <a:lnTo>
                  <a:pt x="125869" y="409051"/>
                </a:lnTo>
                <a:cubicBezTo>
                  <a:pt x="125869" y="400509"/>
                  <a:pt x="132829" y="393560"/>
                  <a:pt x="141385" y="393560"/>
                </a:cubicBezTo>
                <a:lnTo>
                  <a:pt x="161831" y="393560"/>
                </a:lnTo>
                <a:cubicBezTo>
                  <a:pt x="161831" y="385452"/>
                  <a:pt x="161396" y="379951"/>
                  <a:pt x="164151" y="371843"/>
                </a:cubicBezTo>
                <a:lnTo>
                  <a:pt x="141385" y="371843"/>
                </a:lnTo>
                <a:cubicBezTo>
                  <a:pt x="133989" y="371843"/>
                  <a:pt x="127029" y="374015"/>
                  <a:pt x="121228" y="377779"/>
                </a:cubicBezTo>
                <a:lnTo>
                  <a:pt x="121228" y="364170"/>
                </a:lnTo>
                <a:cubicBezTo>
                  <a:pt x="121228" y="360840"/>
                  <a:pt x="118473" y="358089"/>
                  <a:pt x="114993" y="358234"/>
                </a:cubicBezTo>
                <a:cubicBezTo>
                  <a:pt x="111803" y="358378"/>
                  <a:pt x="109483" y="361274"/>
                  <a:pt x="109483" y="364459"/>
                </a:cubicBezTo>
                <a:lnTo>
                  <a:pt x="109483" y="389940"/>
                </a:lnTo>
                <a:cubicBezTo>
                  <a:pt x="106147" y="395587"/>
                  <a:pt x="104117" y="402102"/>
                  <a:pt x="104117" y="409051"/>
                </a:cubicBezTo>
                <a:lnTo>
                  <a:pt x="104117" y="509528"/>
                </a:lnTo>
                <a:cubicBezTo>
                  <a:pt x="104117" y="516623"/>
                  <a:pt x="106147" y="523138"/>
                  <a:pt x="109483" y="528639"/>
                </a:cubicBezTo>
                <a:lnTo>
                  <a:pt x="109483" y="574390"/>
                </a:lnTo>
                <a:cubicBezTo>
                  <a:pt x="109483" y="589012"/>
                  <a:pt x="98317" y="601463"/>
                  <a:pt x="83671" y="602187"/>
                </a:cubicBezTo>
                <a:cubicBezTo>
                  <a:pt x="68010" y="602911"/>
                  <a:pt x="55104" y="590605"/>
                  <a:pt x="55104" y="575114"/>
                </a:cubicBezTo>
                <a:lnTo>
                  <a:pt x="55104" y="195356"/>
                </a:lnTo>
                <a:cubicBezTo>
                  <a:pt x="55104" y="193040"/>
                  <a:pt x="53509" y="190868"/>
                  <a:pt x="51189" y="190579"/>
                </a:cubicBezTo>
                <a:cubicBezTo>
                  <a:pt x="48433" y="190434"/>
                  <a:pt x="46113" y="192461"/>
                  <a:pt x="46113" y="195067"/>
                </a:cubicBezTo>
                <a:lnTo>
                  <a:pt x="45243" y="361129"/>
                </a:lnTo>
                <a:cubicBezTo>
                  <a:pt x="45243" y="373580"/>
                  <a:pt x="35092" y="383715"/>
                  <a:pt x="22622" y="383715"/>
                </a:cubicBezTo>
                <a:cubicBezTo>
                  <a:pt x="10006" y="383570"/>
                  <a:pt x="0" y="373435"/>
                  <a:pt x="0" y="360984"/>
                </a:cubicBezTo>
                <a:lnTo>
                  <a:pt x="870" y="194922"/>
                </a:lnTo>
                <a:cubicBezTo>
                  <a:pt x="1015" y="165532"/>
                  <a:pt x="25087" y="140919"/>
                  <a:pt x="54379" y="140919"/>
                </a:cubicBezTo>
                <a:close/>
                <a:moveTo>
                  <a:pt x="71201" y="95828"/>
                </a:moveTo>
                <a:lnTo>
                  <a:pt x="159549" y="95828"/>
                </a:lnTo>
                <a:cubicBezTo>
                  <a:pt x="152876" y="113780"/>
                  <a:pt x="135612" y="126665"/>
                  <a:pt x="115302" y="126665"/>
                </a:cubicBezTo>
                <a:cubicBezTo>
                  <a:pt x="95138" y="126665"/>
                  <a:pt x="77874" y="113780"/>
                  <a:pt x="71201" y="95828"/>
                </a:cubicBezTo>
                <a:close/>
                <a:moveTo>
                  <a:pt x="125581" y="0"/>
                </a:moveTo>
                <a:cubicBezTo>
                  <a:pt x="140230" y="2752"/>
                  <a:pt x="152848" y="11440"/>
                  <a:pt x="160824" y="23459"/>
                </a:cubicBezTo>
                <a:cubicBezTo>
                  <a:pt x="165466" y="30410"/>
                  <a:pt x="168366" y="38375"/>
                  <a:pt x="169381" y="46918"/>
                </a:cubicBezTo>
                <a:cubicBezTo>
                  <a:pt x="173587" y="49670"/>
                  <a:pt x="176343" y="54304"/>
                  <a:pt x="176343" y="59662"/>
                </a:cubicBezTo>
                <a:cubicBezTo>
                  <a:pt x="176343" y="68205"/>
                  <a:pt x="169526" y="75011"/>
                  <a:pt x="160970" y="75011"/>
                </a:cubicBezTo>
                <a:lnTo>
                  <a:pt x="68438" y="75011"/>
                </a:lnTo>
                <a:cubicBezTo>
                  <a:pt x="59882" y="75011"/>
                  <a:pt x="53065" y="68205"/>
                  <a:pt x="53065" y="59662"/>
                </a:cubicBezTo>
                <a:cubicBezTo>
                  <a:pt x="53065" y="53724"/>
                  <a:pt x="56401" y="48511"/>
                  <a:pt x="61332" y="46049"/>
                </a:cubicBezTo>
                <a:cubicBezTo>
                  <a:pt x="62492" y="37795"/>
                  <a:pt x="65393" y="30120"/>
                  <a:pt x="69889" y="23459"/>
                </a:cubicBezTo>
                <a:cubicBezTo>
                  <a:pt x="77576" y="11875"/>
                  <a:pt x="89613" y="3331"/>
                  <a:pt x="103827" y="290"/>
                </a:cubicBezTo>
                <a:lnTo>
                  <a:pt x="103827" y="26211"/>
                </a:lnTo>
                <a:cubicBezTo>
                  <a:pt x="103827" y="32293"/>
                  <a:pt x="108613" y="37071"/>
                  <a:pt x="114704" y="37071"/>
                </a:cubicBezTo>
                <a:cubicBezTo>
                  <a:pt x="120650" y="37071"/>
                  <a:pt x="125581" y="32293"/>
                  <a:pt x="125581" y="26211"/>
                </a:cubicBezTo>
                <a:close/>
              </a:path>
            </a:pathLst>
          </a:custGeom>
          <a:gradFill>
            <a:gsLst>
              <a:gs pos="0">
                <a:srgbClr val="5FA745"/>
              </a:gs>
              <a:gs pos="89000">
                <a:srgbClr val="2D94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7" name="refresh-eco_78525">
            <a:extLst>
              <a:ext uri="{FF2B5EF4-FFF2-40B4-BE49-F238E27FC236}">
                <a16:creationId xmlns:a16="http://schemas.microsoft.com/office/drawing/2014/main" id="{EB2392C4-E30E-3A87-B8D1-63B626C61F03}"/>
              </a:ext>
            </a:extLst>
          </p:cNvPr>
          <p:cNvSpPr/>
          <p:nvPr/>
        </p:nvSpPr>
        <p:spPr>
          <a:xfrm>
            <a:off x="7638370" y="4218232"/>
            <a:ext cx="510203" cy="537652"/>
          </a:xfrm>
          <a:custGeom>
            <a:avLst/>
            <a:gdLst>
              <a:gd name="connsiteX0" fmla="*/ 391355 w 574967"/>
              <a:gd name="connsiteY0" fmla="*/ 171380 h 605900"/>
              <a:gd name="connsiteX1" fmla="*/ 399367 w 574967"/>
              <a:gd name="connsiteY1" fmla="*/ 178492 h 605900"/>
              <a:gd name="connsiteX2" fmla="*/ 406489 w 574967"/>
              <a:gd name="connsiteY2" fmla="*/ 350359 h 605900"/>
              <a:gd name="connsiteX3" fmla="*/ 310493 w 574967"/>
              <a:gd name="connsiteY3" fmla="*/ 417477 h 605900"/>
              <a:gd name="connsiteX4" fmla="*/ 268949 w 574967"/>
              <a:gd name="connsiteY4" fmla="*/ 408587 h 605900"/>
              <a:gd name="connsiteX5" fmla="*/ 354856 w 574967"/>
              <a:gd name="connsiteY5" fmla="*/ 303096 h 605900"/>
              <a:gd name="connsiteX6" fmla="*/ 353520 w 574967"/>
              <a:gd name="connsiteY6" fmla="*/ 300132 h 605900"/>
              <a:gd name="connsiteX7" fmla="*/ 350405 w 574967"/>
              <a:gd name="connsiteY7" fmla="*/ 300873 h 605900"/>
              <a:gd name="connsiteX8" fmla="*/ 233043 w 574967"/>
              <a:gd name="connsiteY8" fmla="*/ 391252 h 605900"/>
              <a:gd name="connsiteX9" fmla="*/ 159451 w 574967"/>
              <a:gd name="connsiteY9" fmla="*/ 454517 h 605900"/>
              <a:gd name="connsiteX10" fmla="*/ 155296 w 574967"/>
              <a:gd name="connsiteY10" fmla="*/ 455851 h 605900"/>
              <a:gd name="connsiteX11" fmla="*/ 153219 w 574967"/>
              <a:gd name="connsiteY11" fmla="*/ 451850 h 605900"/>
              <a:gd name="connsiteX12" fmla="*/ 224734 w 574967"/>
              <a:gd name="connsiteY12" fmla="*/ 372732 h 605900"/>
              <a:gd name="connsiteX13" fmla="*/ 226366 w 574967"/>
              <a:gd name="connsiteY13" fmla="*/ 372139 h 605900"/>
              <a:gd name="connsiteX14" fmla="*/ 271174 w 574967"/>
              <a:gd name="connsiteY14" fmla="*/ 249609 h 605900"/>
              <a:gd name="connsiteX15" fmla="*/ 382008 w 574967"/>
              <a:gd name="connsiteY15" fmla="*/ 176565 h 605900"/>
              <a:gd name="connsiteX16" fmla="*/ 391355 w 574967"/>
              <a:gd name="connsiteY16" fmla="*/ 171380 h 605900"/>
              <a:gd name="connsiteX17" fmla="*/ 296032 w 574967"/>
              <a:gd name="connsiteY17" fmla="*/ 2035 h 605900"/>
              <a:gd name="connsiteX18" fmla="*/ 312701 w 574967"/>
              <a:gd name="connsiteY18" fmla="*/ 2535 h 605900"/>
              <a:gd name="connsiteX19" fmla="*/ 409271 w 574967"/>
              <a:gd name="connsiteY19" fmla="*/ 64160 h 605900"/>
              <a:gd name="connsiteX20" fmla="*/ 409123 w 574967"/>
              <a:gd name="connsiteY20" fmla="*/ 91714 h 605900"/>
              <a:gd name="connsiteX21" fmla="*/ 312701 w 574967"/>
              <a:gd name="connsiteY21" fmla="*/ 153339 h 605900"/>
              <a:gd name="connsiteX22" fmla="*/ 287484 w 574967"/>
              <a:gd name="connsiteY22" fmla="*/ 139562 h 605900"/>
              <a:gd name="connsiteX23" fmla="*/ 287484 w 574967"/>
              <a:gd name="connsiteY23" fmla="*/ 116749 h 605900"/>
              <a:gd name="connsiteX24" fmla="*/ 215093 w 574967"/>
              <a:gd name="connsiteY24" fmla="*/ 130378 h 605900"/>
              <a:gd name="connsiteX25" fmla="*/ 85147 w 574967"/>
              <a:gd name="connsiteY25" fmla="*/ 318809 h 605900"/>
              <a:gd name="connsiteX26" fmla="*/ 287484 w 574967"/>
              <a:gd name="connsiteY26" fmla="*/ 520869 h 605900"/>
              <a:gd name="connsiteX27" fmla="*/ 489820 w 574967"/>
              <a:gd name="connsiteY27" fmla="*/ 318809 h 605900"/>
              <a:gd name="connsiteX28" fmla="*/ 381531 w 574967"/>
              <a:gd name="connsiteY28" fmla="*/ 140007 h 605900"/>
              <a:gd name="connsiteX29" fmla="*/ 423067 w 574967"/>
              <a:gd name="connsiteY29" fmla="*/ 113490 h 605900"/>
              <a:gd name="connsiteX30" fmla="*/ 442647 w 574967"/>
              <a:gd name="connsiteY30" fmla="*/ 77937 h 605900"/>
              <a:gd name="connsiteX31" fmla="*/ 442499 w 574967"/>
              <a:gd name="connsiteY31" fmla="*/ 77196 h 605900"/>
              <a:gd name="connsiteX32" fmla="*/ 574967 w 574967"/>
              <a:gd name="connsiteY32" fmla="*/ 318809 h 605900"/>
              <a:gd name="connsiteX33" fmla="*/ 287484 w 574967"/>
              <a:gd name="connsiteY33" fmla="*/ 605900 h 605900"/>
              <a:gd name="connsiteX34" fmla="*/ 0 w 574967"/>
              <a:gd name="connsiteY34" fmla="*/ 318809 h 605900"/>
              <a:gd name="connsiteX35" fmla="*/ 193584 w 574967"/>
              <a:gd name="connsiteY35" fmla="*/ 47717 h 605900"/>
              <a:gd name="connsiteX36" fmla="*/ 287484 w 574967"/>
              <a:gd name="connsiteY36" fmla="*/ 31718 h 605900"/>
              <a:gd name="connsiteX37" fmla="*/ 287484 w 574967"/>
              <a:gd name="connsiteY37" fmla="*/ 16312 h 605900"/>
              <a:gd name="connsiteX38" fmla="*/ 296032 w 574967"/>
              <a:gd name="connsiteY38" fmla="*/ 2035 h 60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74967" h="605900">
                <a:moveTo>
                  <a:pt x="391355" y="171380"/>
                </a:moveTo>
                <a:cubicBezTo>
                  <a:pt x="395213" y="171824"/>
                  <a:pt x="398477" y="174639"/>
                  <a:pt x="399367" y="178492"/>
                </a:cubicBezTo>
                <a:cubicBezTo>
                  <a:pt x="410347" y="223977"/>
                  <a:pt x="426074" y="307392"/>
                  <a:pt x="406489" y="350359"/>
                </a:cubicBezTo>
                <a:cubicBezTo>
                  <a:pt x="386311" y="394363"/>
                  <a:pt x="349514" y="417477"/>
                  <a:pt x="310493" y="417477"/>
                </a:cubicBezTo>
                <a:cubicBezTo>
                  <a:pt x="296694" y="417477"/>
                  <a:pt x="282747" y="414365"/>
                  <a:pt x="268949" y="408587"/>
                </a:cubicBezTo>
                <a:cubicBezTo>
                  <a:pt x="278296" y="402809"/>
                  <a:pt x="337051" y="362212"/>
                  <a:pt x="354856" y="303096"/>
                </a:cubicBezTo>
                <a:cubicBezTo>
                  <a:pt x="355301" y="301910"/>
                  <a:pt x="354707" y="300577"/>
                  <a:pt x="353520" y="300132"/>
                </a:cubicBezTo>
                <a:cubicBezTo>
                  <a:pt x="352482" y="299540"/>
                  <a:pt x="351146" y="299836"/>
                  <a:pt x="350405" y="300873"/>
                </a:cubicBezTo>
                <a:cubicBezTo>
                  <a:pt x="319543" y="344729"/>
                  <a:pt x="254853" y="381473"/>
                  <a:pt x="233043" y="391252"/>
                </a:cubicBezTo>
                <a:cubicBezTo>
                  <a:pt x="192241" y="409772"/>
                  <a:pt x="170133" y="437034"/>
                  <a:pt x="159451" y="454517"/>
                </a:cubicBezTo>
                <a:cubicBezTo>
                  <a:pt x="158560" y="455851"/>
                  <a:pt x="156780" y="456443"/>
                  <a:pt x="155296" y="455851"/>
                </a:cubicBezTo>
                <a:cubicBezTo>
                  <a:pt x="153664" y="455258"/>
                  <a:pt x="152774" y="453480"/>
                  <a:pt x="153219" y="451850"/>
                </a:cubicBezTo>
                <a:cubicBezTo>
                  <a:pt x="158560" y="431256"/>
                  <a:pt x="174881" y="398216"/>
                  <a:pt x="224734" y="372732"/>
                </a:cubicBezTo>
                <a:cubicBezTo>
                  <a:pt x="225328" y="372435"/>
                  <a:pt x="225773" y="372435"/>
                  <a:pt x="226366" y="372139"/>
                </a:cubicBezTo>
                <a:cubicBezTo>
                  <a:pt x="201885" y="329024"/>
                  <a:pt x="215683" y="265018"/>
                  <a:pt x="271174" y="249609"/>
                </a:cubicBezTo>
                <a:cubicBezTo>
                  <a:pt x="340315" y="235238"/>
                  <a:pt x="369693" y="201457"/>
                  <a:pt x="382008" y="176565"/>
                </a:cubicBezTo>
                <a:cubicBezTo>
                  <a:pt x="383788" y="173010"/>
                  <a:pt x="387497" y="170935"/>
                  <a:pt x="391355" y="171380"/>
                </a:cubicBezTo>
                <a:close/>
                <a:moveTo>
                  <a:pt x="296032" y="2035"/>
                </a:moveTo>
                <a:cubicBezTo>
                  <a:pt x="300982" y="-650"/>
                  <a:pt x="307287" y="-872"/>
                  <a:pt x="312701" y="2535"/>
                </a:cubicBezTo>
                <a:lnTo>
                  <a:pt x="409271" y="64160"/>
                </a:lnTo>
                <a:cubicBezTo>
                  <a:pt x="419210" y="70530"/>
                  <a:pt x="419358" y="85344"/>
                  <a:pt x="409123" y="91714"/>
                </a:cubicBezTo>
                <a:lnTo>
                  <a:pt x="312701" y="153339"/>
                </a:lnTo>
                <a:cubicBezTo>
                  <a:pt x="301724" y="160302"/>
                  <a:pt x="287484" y="152450"/>
                  <a:pt x="287484" y="139562"/>
                </a:cubicBezTo>
                <a:lnTo>
                  <a:pt x="287484" y="116749"/>
                </a:lnTo>
                <a:cubicBezTo>
                  <a:pt x="264639" y="116749"/>
                  <a:pt x="238680" y="121193"/>
                  <a:pt x="215093" y="130378"/>
                </a:cubicBezTo>
                <a:cubicBezTo>
                  <a:pt x="139292" y="159413"/>
                  <a:pt x="85147" y="232890"/>
                  <a:pt x="85147" y="318809"/>
                </a:cubicBezTo>
                <a:cubicBezTo>
                  <a:pt x="85147" y="435838"/>
                  <a:pt x="182162" y="520869"/>
                  <a:pt x="287484" y="520869"/>
                </a:cubicBezTo>
                <a:cubicBezTo>
                  <a:pt x="399035" y="520869"/>
                  <a:pt x="489820" y="430209"/>
                  <a:pt x="489820" y="318809"/>
                </a:cubicBezTo>
                <a:cubicBezTo>
                  <a:pt x="489820" y="246963"/>
                  <a:pt x="449026" y="175412"/>
                  <a:pt x="381531" y="140007"/>
                </a:cubicBezTo>
                <a:lnTo>
                  <a:pt x="423067" y="113490"/>
                </a:lnTo>
                <a:cubicBezTo>
                  <a:pt x="435379" y="105787"/>
                  <a:pt x="442647" y="92455"/>
                  <a:pt x="442647" y="77937"/>
                </a:cubicBezTo>
                <a:cubicBezTo>
                  <a:pt x="442647" y="77789"/>
                  <a:pt x="442647" y="77493"/>
                  <a:pt x="442499" y="77196"/>
                </a:cubicBezTo>
                <a:cubicBezTo>
                  <a:pt x="522158" y="128304"/>
                  <a:pt x="574967" y="217335"/>
                  <a:pt x="574967" y="318809"/>
                </a:cubicBezTo>
                <a:cubicBezTo>
                  <a:pt x="574967" y="477317"/>
                  <a:pt x="446208" y="605900"/>
                  <a:pt x="287484" y="605900"/>
                </a:cubicBezTo>
                <a:cubicBezTo>
                  <a:pt x="128759" y="605900"/>
                  <a:pt x="0" y="477317"/>
                  <a:pt x="0" y="318809"/>
                </a:cubicBezTo>
                <a:cubicBezTo>
                  <a:pt x="0" y="193041"/>
                  <a:pt x="80994" y="86677"/>
                  <a:pt x="193584" y="47717"/>
                </a:cubicBezTo>
                <a:cubicBezTo>
                  <a:pt x="221769" y="37792"/>
                  <a:pt x="255887" y="31718"/>
                  <a:pt x="287484" y="31718"/>
                </a:cubicBezTo>
                <a:lnTo>
                  <a:pt x="287484" y="16312"/>
                </a:lnTo>
                <a:cubicBezTo>
                  <a:pt x="287484" y="9868"/>
                  <a:pt x="291081" y="4720"/>
                  <a:pt x="296032" y="2035"/>
                </a:cubicBezTo>
                <a:close/>
              </a:path>
            </a:pathLst>
          </a:custGeom>
          <a:gradFill>
            <a:gsLst>
              <a:gs pos="0">
                <a:srgbClr val="5FA745"/>
              </a:gs>
              <a:gs pos="89000">
                <a:srgbClr val="2D94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8" name="iconfont-11253-5325649">
            <a:extLst>
              <a:ext uri="{FF2B5EF4-FFF2-40B4-BE49-F238E27FC236}">
                <a16:creationId xmlns:a16="http://schemas.microsoft.com/office/drawing/2014/main" id="{7A73BF4A-A33E-A586-DF77-CD6BE17B946E}"/>
              </a:ext>
            </a:extLst>
          </p:cNvPr>
          <p:cNvSpPr/>
          <p:nvPr/>
        </p:nvSpPr>
        <p:spPr>
          <a:xfrm>
            <a:off x="8555159" y="5580713"/>
            <a:ext cx="609685" cy="477360"/>
          </a:xfrm>
          <a:custGeom>
            <a:avLst/>
            <a:gdLst>
              <a:gd name="T0" fmla="*/ 4314 w 10001"/>
              <a:gd name="T1" fmla="*/ 444 h 7830"/>
              <a:gd name="T2" fmla="*/ 8740 w 10001"/>
              <a:gd name="T3" fmla="*/ 1260 h 7830"/>
              <a:gd name="T4" fmla="*/ 9757 w 10001"/>
              <a:gd name="T5" fmla="*/ 1361 h 7830"/>
              <a:gd name="T6" fmla="*/ 10001 w 10001"/>
              <a:gd name="T7" fmla="*/ 4964 h 7830"/>
              <a:gd name="T8" fmla="*/ 9157 w 10001"/>
              <a:gd name="T9" fmla="*/ 5206 h 7830"/>
              <a:gd name="T10" fmla="*/ 8791 w 10001"/>
              <a:gd name="T11" fmla="*/ 5399 h 7830"/>
              <a:gd name="T12" fmla="*/ 5454 w 10001"/>
              <a:gd name="T13" fmla="*/ 1494 h 7830"/>
              <a:gd name="T14" fmla="*/ 3642 w 10001"/>
              <a:gd name="T15" fmla="*/ 2251 h 7830"/>
              <a:gd name="T16" fmla="*/ 2504 w 10001"/>
              <a:gd name="T17" fmla="*/ 1868 h 7830"/>
              <a:gd name="T18" fmla="*/ 295 w 10001"/>
              <a:gd name="T19" fmla="*/ 5196 h 7830"/>
              <a:gd name="T20" fmla="*/ 1180 w 10001"/>
              <a:gd name="T21" fmla="*/ 4752 h 7830"/>
              <a:gd name="T22" fmla="*/ 2797 w 10001"/>
              <a:gd name="T23" fmla="*/ 5095 h 7830"/>
              <a:gd name="T24" fmla="*/ 3988 w 10001"/>
              <a:gd name="T25" fmla="*/ 6155 h 7830"/>
              <a:gd name="T26" fmla="*/ 4639 w 10001"/>
              <a:gd name="T27" fmla="*/ 7567 h 7830"/>
              <a:gd name="T28" fmla="*/ 4588 w 10001"/>
              <a:gd name="T29" fmla="*/ 7669 h 7830"/>
              <a:gd name="T30" fmla="*/ 5411 w 10001"/>
              <a:gd name="T31" fmla="*/ 7134 h 7830"/>
              <a:gd name="T32" fmla="*/ 5421 w 10001"/>
              <a:gd name="T33" fmla="*/ 7124 h 7830"/>
              <a:gd name="T34" fmla="*/ 6154 w 10001"/>
              <a:gd name="T35" fmla="*/ 7234 h 7830"/>
              <a:gd name="T36" fmla="*/ 6367 w 10001"/>
              <a:gd name="T37" fmla="*/ 6689 h 7830"/>
              <a:gd name="T38" fmla="*/ 6419 w 10001"/>
              <a:gd name="T39" fmla="*/ 6729 h 7830"/>
              <a:gd name="T40" fmla="*/ 7334 w 10001"/>
              <a:gd name="T41" fmla="*/ 6264 h 7830"/>
              <a:gd name="T42" fmla="*/ 7344 w 10001"/>
              <a:gd name="T43" fmla="*/ 6255 h 7830"/>
              <a:gd name="T44" fmla="*/ 8036 w 10001"/>
              <a:gd name="T45" fmla="*/ 6376 h 7830"/>
              <a:gd name="T46" fmla="*/ 8159 w 10001"/>
              <a:gd name="T47" fmla="*/ 5569 h 7830"/>
              <a:gd name="T48" fmla="*/ 5199 w 10001"/>
              <a:gd name="T49" fmla="*/ 1998 h 7830"/>
              <a:gd name="T50" fmla="*/ 3825 w 10001"/>
              <a:gd name="T51" fmla="*/ 2674 h 7830"/>
              <a:gd name="T52" fmla="*/ 1984 w 10001"/>
              <a:gd name="T53" fmla="*/ 2270 h 7830"/>
              <a:gd name="T54" fmla="*/ 2024 w 10001"/>
              <a:gd name="T55" fmla="*/ 1393 h 7830"/>
              <a:gd name="T56" fmla="*/ 244 w 10001"/>
              <a:gd name="T57" fmla="*/ 1383 h 7830"/>
              <a:gd name="T58" fmla="*/ 0 w 10001"/>
              <a:gd name="T59" fmla="*/ 4975 h 7830"/>
              <a:gd name="T60" fmla="*/ 2126 w 10001"/>
              <a:gd name="T61" fmla="*/ 4954 h 7830"/>
              <a:gd name="T62" fmla="*/ 1180 w 10001"/>
              <a:gd name="T63" fmla="*/ 5509 h 7830"/>
              <a:gd name="T64" fmla="*/ 1251 w 10001"/>
              <a:gd name="T65" fmla="*/ 6134 h 7830"/>
              <a:gd name="T66" fmla="*/ 1801 w 10001"/>
              <a:gd name="T67" fmla="*/ 6214 h 7830"/>
              <a:gd name="T68" fmla="*/ 1831 w 10001"/>
              <a:gd name="T69" fmla="*/ 6244 h 7830"/>
              <a:gd name="T70" fmla="*/ 2035 w 10001"/>
              <a:gd name="T71" fmla="*/ 6708 h 7830"/>
              <a:gd name="T72" fmla="*/ 2554 w 10001"/>
              <a:gd name="T73" fmla="*/ 6768 h 7830"/>
              <a:gd name="T74" fmla="*/ 2726 w 10001"/>
              <a:gd name="T75" fmla="*/ 7181 h 7830"/>
              <a:gd name="T76" fmla="*/ 3245 w 10001"/>
              <a:gd name="T77" fmla="*/ 7241 h 7830"/>
              <a:gd name="T78" fmla="*/ 3275 w 10001"/>
              <a:gd name="T79" fmla="*/ 7261 h 7830"/>
              <a:gd name="T80" fmla="*/ 3468 w 10001"/>
              <a:gd name="T81" fmla="*/ 7554 h 7830"/>
              <a:gd name="T82" fmla="*/ 4150 w 10001"/>
              <a:gd name="T83" fmla="*/ 7423 h 7830"/>
              <a:gd name="T84" fmla="*/ 4130 w 10001"/>
              <a:gd name="T85" fmla="*/ 6736 h 7830"/>
              <a:gd name="T86" fmla="*/ 3611 w 10001"/>
              <a:gd name="T87" fmla="*/ 6645 h 7830"/>
              <a:gd name="T88" fmla="*/ 3184 w 10001"/>
              <a:gd name="T89" fmla="*/ 6161 h 7830"/>
              <a:gd name="T90" fmla="*/ 2949 w 10001"/>
              <a:gd name="T91" fmla="*/ 6141 h 7830"/>
              <a:gd name="T92" fmla="*/ 2319 w 10001"/>
              <a:gd name="T93" fmla="*/ 5576 h 7830"/>
              <a:gd name="T94" fmla="*/ 2126 w 10001"/>
              <a:gd name="T95" fmla="*/ 4954 h 7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01" h="7830">
                <a:moveTo>
                  <a:pt x="2574" y="1755"/>
                </a:moveTo>
                <a:lnTo>
                  <a:pt x="4314" y="444"/>
                </a:lnTo>
                <a:cubicBezTo>
                  <a:pt x="4791" y="91"/>
                  <a:pt x="5422" y="0"/>
                  <a:pt x="5972" y="211"/>
                </a:cubicBezTo>
                <a:lnTo>
                  <a:pt x="8740" y="1260"/>
                </a:lnTo>
                <a:cubicBezTo>
                  <a:pt x="8924" y="1331"/>
                  <a:pt x="9116" y="1361"/>
                  <a:pt x="9300" y="1361"/>
                </a:cubicBezTo>
                <a:lnTo>
                  <a:pt x="9757" y="1361"/>
                </a:lnTo>
                <a:cubicBezTo>
                  <a:pt x="9890" y="1361"/>
                  <a:pt x="10001" y="1463"/>
                  <a:pt x="10001" y="1594"/>
                </a:cubicBezTo>
                <a:lnTo>
                  <a:pt x="10001" y="4964"/>
                </a:lnTo>
                <a:cubicBezTo>
                  <a:pt x="10001" y="5095"/>
                  <a:pt x="9889" y="5206"/>
                  <a:pt x="9757" y="5206"/>
                </a:cubicBezTo>
                <a:lnTo>
                  <a:pt x="9157" y="5206"/>
                </a:lnTo>
                <a:cubicBezTo>
                  <a:pt x="9076" y="5206"/>
                  <a:pt x="8985" y="5236"/>
                  <a:pt x="8924" y="5288"/>
                </a:cubicBezTo>
                <a:lnTo>
                  <a:pt x="8791" y="5399"/>
                </a:lnTo>
                <a:cubicBezTo>
                  <a:pt x="8761" y="5429"/>
                  <a:pt x="8710" y="5419"/>
                  <a:pt x="8679" y="5389"/>
                </a:cubicBezTo>
                <a:lnTo>
                  <a:pt x="5454" y="1494"/>
                </a:lnTo>
                <a:cubicBezTo>
                  <a:pt x="5372" y="1393"/>
                  <a:pt x="5230" y="1373"/>
                  <a:pt x="5117" y="1434"/>
                </a:cubicBezTo>
                <a:lnTo>
                  <a:pt x="3642" y="2251"/>
                </a:lnTo>
                <a:cubicBezTo>
                  <a:pt x="3347" y="2413"/>
                  <a:pt x="2991" y="2433"/>
                  <a:pt x="2676" y="2301"/>
                </a:cubicBezTo>
                <a:cubicBezTo>
                  <a:pt x="2514" y="2230"/>
                  <a:pt x="2432" y="2039"/>
                  <a:pt x="2504" y="1868"/>
                </a:cubicBezTo>
                <a:cubicBezTo>
                  <a:pt x="2502" y="1826"/>
                  <a:pt x="2532" y="1786"/>
                  <a:pt x="2574" y="1755"/>
                </a:cubicBezTo>
                <a:close/>
                <a:moveTo>
                  <a:pt x="295" y="5196"/>
                </a:moveTo>
                <a:lnTo>
                  <a:pt x="814" y="5196"/>
                </a:lnTo>
                <a:lnTo>
                  <a:pt x="1180" y="4752"/>
                </a:lnTo>
                <a:cubicBezTo>
                  <a:pt x="1505" y="4359"/>
                  <a:pt x="2095" y="4309"/>
                  <a:pt x="2492" y="4631"/>
                </a:cubicBezTo>
                <a:cubicBezTo>
                  <a:pt x="2635" y="4752"/>
                  <a:pt x="2746" y="4914"/>
                  <a:pt x="2797" y="5095"/>
                </a:cubicBezTo>
                <a:cubicBezTo>
                  <a:pt x="3112" y="5176"/>
                  <a:pt x="3358" y="5417"/>
                  <a:pt x="3449" y="5731"/>
                </a:cubicBezTo>
                <a:cubicBezTo>
                  <a:pt x="3672" y="5801"/>
                  <a:pt x="3876" y="5944"/>
                  <a:pt x="3988" y="6155"/>
                </a:cubicBezTo>
                <a:cubicBezTo>
                  <a:pt x="4181" y="6185"/>
                  <a:pt x="4364" y="6276"/>
                  <a:pt x="4506" y="6417"/>
                </a:cubicBezTo>
                <a:cubicBezTo>
                  <a:pt x="4801" y="6730"/>
                  <a:pt x="4863" y="7195"/>
                  <a:pt x="4639" y="7567"/>
                </a:cubicBezTo>
                <a:lnTo>
                  <a:pt x="4588" y="7659"/>
                </a:lnTo>
                <a:lnTo>
                  <a:pt x="4588" y="7669"/>
                </a:lnTo>
                <a:cubicBezTo>
                  <a:pt x="4831" y="7830"/>
                  <a:pt x="5158" y="7780"/>
                  <a:pt x="5330" y="7537"/>
                </a:cubicBezTo>
                <a:cubicBezTo>
                  <a:pt x="5411" y="7416"/>
                  <a:pt x="5443" y="7275"/>
                  <a:pt x="5411" y="7134"/>
                </a:cubicBezTo>
                <a:lnTo>
                  <a:pt x="5411" y="7124"/>
                </a:lnTo>
                <a:lnTo>
                  <a:pt x="5421" y="7124"/>
                </a:lnTo>
                <a:lnTo>
                  <a:pt x="5462" y="7164"/>
                </a:lnTo>
                <a:cubicBezTo>
                  <a:pt x="5646" y="7345"/>
                  <a:pt x="5941" y="7376"/>
                  <a:pt x="6154" y="7234"/>
                </a:cubicBezTo>
                <a:cubicBezTo>
                  <a:pt x="6326" y="7112"/>
                  <a:pt x="6407" y="6901"/>
                  <a:pt x="6367" y="6699"/>
                </a:cubicBezTo>
                <a:lnTo>
                  <a:pt x="6367" y="6689"/>
                </a:lnTo>
                <a:lnTo>
                  <a:pt x="6377" y="6689"/>
                </a:lnTo>
                <a:lnTo>
                  <a:pt x="6419" y="6729"/>
                </a:lnTo>
                <a:cubicBezTo>
                  <a:pt x="6601" y="6910"/>
                  <a:pt x="6886" y="6940"/>
                  <a:pt x="7110" y="6799"/>
                </a:cubicBezTo>
                <a:cubicBezTo>
                  <a:pt x="7282" y="6678"/>
                  <a:pt x="7375" y="6466"/>
                  <a:pt x="7334" y="6264"/>
                </a:cubicBezTo>
                <a:lnTo>
                  <a:pt x="7334" y="6255"/>
                </a:lnTo>
                <a:lnTo>
                  <a:pt x="7344" y="6255"/>
                </a:lnTo>
                <a:lnTo>
                  <a:pt x="7385" y="6295"/>
                </a:lnTo>
                <a:cubicBezTo>
                  <a:pt x="7557" y="6466"/>
                  <a:pt x="7832" y="6496"/>
                  <a:pt x="8036" y="6376"/>
                </a:cubicBezTo>
                <a:cubicBezTo>
                  <a:pt x="8290" y="6225"/>
                  <a:pt x="8372" y="5903"/>
                  <a:pt x="8220" y="5650"/>
                </a:cubicBezTo>
                <a:cubicBezTo>
                  <a:pt x="8200" y="5620"/>
                  <a:pt x="8179" y="5590"/>
                  <a:pt x="8159" y="5569"/>
                </a:cubicBezTo>
                <a:lnTo>
                  <a:pt x="7834" y="5175"/>
                </a:lnTo>
                <a:lnTo>
                  <a:pt x="5199" y="1998"/>
                </a:lnTo>
                <a:cubicBezTo>
                  <a:pt x="5169" y="1968"/>
                  <a:pt x="5127" y="1958"/>
                  <a:pt x="5086" y="1978"/>
                </a:cubicBezTo>
                <a:lnTo>
                  <a:pt x="3825" y="2674"/>
                </a:lnTo>
                <a:cubicBezTo>
                  <a:pt x="3418" y="2896"/>
                  <a:pt x="2940" y="2936"/>
                  <a:pt x="2503" y="2775"/>
                </a:cubicBezTo>
                <a:cubicBezTo>
                  <a:pt x="2259" y="2694"/>
                  <a:pt x="2075" y="2503"/>
                  <a:pt x="1984" y="2270"/>
                </a:cubicBezTo>
                <a:cubicBezTo>
                  <a:pt x="1913" y="2028"/>
                  <a:pt x="1942" y="1765"/>
                  <a:pt x="2075" y="1554"/>
                </a:cubicBezTo>
                <a:cubicBezTo>
                  <a:pt x="2105" y="1494"/>
                  <a:pt x="2085" y="1423"/>
                  <a:pt x="2024" y="1393"/>
                </a:cubicBezTo>
                <a:cubicBezTo>
                  <a:pt x="2004" y="1383"/>
                  <a:pt x="1982" y="1383"/>
                  <a:pt x="1963" y="1383"/>
                </a:cubicBezTo>
                <a:lnTo>
                  <a:pt x="244" y="1383"/>
                </a:lnTo>
                <a:cubicBezTo>
                  <a:pt x="111" y="1383"/>
                  <a:pt x="0" y="1484"/>
                  <a:pt x="0" y="1615"/>
                </a:cubicBezTo>
                <a:lnTo>
                  <a:pt x="0" y="4975"/>
                </a:lnTo>
                <a:cubicBezTo>
                  <a:pt x="51" y="5095"/>
                  <a:pt x="163" y="5196"/>
                  <a:pt x="295" y="5196"/>
                </a:cubicBezTo>
                <a:close/>
                <a:moveTo>
                  <a:pt x="2126" y="4954"/>
                </a:moveTo>
                <a:cubicBezTo>
                  <a:pt x="1923" y="4843"/>
                  <a:pt x="1679" y="4894"/>
                  <a:pt x="1536" y="5075"/>
                </a:cubicBezTo>
                <a:lnTo>
                  <a:pt x="1180" y="5509"/>
                </a:lnTo>
                <a:cubicBezTo>
                  <a:pt x="1028" y="5700"/>
                  <a:pt x="1048" y="5983"/>
                  <a:pt x="1241" y="6134"/>
                </a:cubicBezTo>
                <a:lnTo>
                  <a:pt x="1251" y="6134"/>
                </a:lnTo>
                <a:lnTo>
                  <a:pt x="1303" y="6174"/>
                </a:lnTo>
                <a:cubicBezTo>
                  <a:pt x="1445" y="6285"/>
                  <a:pt x="1649" y="6295"/>
                  <a:pt x="1801" y="6214"/>
                </a:cubicBezTo>
                <a:cubicBezTo>
                  <a:pt x="1811" y="6204"/>
                  <a:pt x="1821" y="6214"/>
                  <a:pt x="1831" y="6224"/>
                </a:cubicBezTo>
                <a:lnTo>
                  <a:pt x="1831" y="6244"/>
                </a:lnTo>
                <a:cubicBezTo>
                  <a:pt x="1801" y="6405"/>
                  <a:pt x="1861" y="6576"/>
                  <a:pt x="1994" y="6678"/>
                </a:cubicBezTo>
                <a:lnTo>
                  <a:pt x="2035" y="6708"/>
                </a:lnTo>
                <a:cubicBezTo>
                  <a:pt x="2178" y="6819"/>
                  <a:pt x="2360" y="6829"/>
                  <a:pt x="2524" y="6758"/>
                </a:cubicBezTo>
                <a:cubicBezTo>
                  <a:pt x="2534" y="6748"/>
                  <a:pt x="2554" y="6758"/>
                  <a:pt x="2554" y="6768"/>
                </a:cubicBezTo>
                <a:lnTo>
                  <a:pt x="2554" y="6778"/>
                </a:lnTo>
                <a:cubicBezTo>
                  <a:pt x="2534" y="6929"/>
                  <a:pt x="2605" y="7080"/>
                  <a:pt x="2726" y="7181"/>
                </a:cubicBezTo>
                <a:lnTo>
                  <a:pt x="2756" y="7201"/>
                </a:lnTo>
                <a:cubicBezTo>
                  <a:pt x="2899" y="7313"/>
                  <a:pt x="3081" y="7333"/>
                  <a:pt x="3245" y="7241"/>
                </a:cubicBezTo>
                <a:cubicBezTo>
                  <a:pt x="3255" y="7231"/>
                  <a:pt x="3275" y="7241"/>
                  <a:pt x="3275" y="7251"/>
                </a:cubicBezTo>
                <a:lnTo>
                  <a:pt x="3275" y="7261"/>
                </a:lnTo>
                <a:cubicBezTo>
                  <a:pt x="3295" y="7373"/>
                  <a:pt x="3356" y="7474"/>
                  <a:pt x="3448" y="7544"/>
                </a:cubicBezTo>
                <a:lnTo>
                  <a:pt x="3468" y="7554"/>
                </a:lnTo>
                <a:cubicBezTo>
                  <a:pt x="3671" y="7705"/>
                  <a:pt x="3956" y="7675"/>
                  <a:pt x="4109" y="7473"/>
                </a:cubicBezTo>
                <a:cubicBezTo>
                  <a:pt x="4119" y="7453"/>
                  <a:pt x="4139" y="7433"/>
                  <a:pt x="4150" y="7423"/>
                </a:cubicBezTo>
                <a:lnTo>
                  <a:pt x="4211" y="7311"/>
                </a:lnTo>
                <a:cubicBezTo>
                  <a:pt x="4324" y="7120"/>
                  <a:pt x="4293" y="6888"/>
                  <a:pt x="4130" y="6736"/>
                </a:cubicBezTo>
                <a:cubicBezTo>
                  <a:pt x="3998" y="6615"/>
                  <a:pt x="3805" y="6585"/>
                  <a:pt x="3631" y="6655"/>
                </a:cubicBezTo>
                <a:cubicBezTo>
                  <a:pt x="3621" y="6655"/>
                  <a:pt x="3621" y="6655"/>
                  <a:pt x="3611" y="6645"/>
                </a:cubicBezTo>
                <a:lnTo>
                  <a:pt x="3611" y="6635"/>
                </a:lnTo>
                <a:cubicBezTo>
                  <a:pt x="3621" y="6393"/>
                  <a:pt x="3428" y="6181"/>
                  <a:pt x="3184" y="6161"/>
                </a:cubicBezTo>
                <a:cubicBezTo>
                  <a:pt x="3123" y="6161"/>
                  <a:pt x="3061" y="6171"/>
                  <a:pt x="3000" y="6191"/>
                </a:cubicBezTo>
                <a:cubicBezTo>
                  <a:pt x="2929" y="6201"/>
                  <a:pt x="2949" y="6141"/>
                  <a:pt x="2949" y="6141"/>
                </a:cubicBezTo>
                <a:cubicBezTo>
                  <a:pt x="3040" y="5909"/>
                  <a:pt x="2939" y="5658"/>
                  <a:pt x="2705" y="5556"/>
                </a:cubicBezTo>
                <a:cubicBezTo>
                  <a:pt x="2583" y="5506"/>
                  <a:pt x="2430" y="5516"/>
                  <a:pt x="2319" y="5576"/>
                </a:cubicBezTo>
                <a:cubicBezTo>
                  <a:pt x="2268" y="5586"/>
                  <a:pt x="2278" y="5536"/>
                  <a:pt x="2278" y="5536"/>
                </a:cubicBezTo>
                <a:cubicBezTo>
                  <a:pt x="2411" y="5348"/>
                  <a:pt x="2340" y="5075"/>
                  <a:pt x="2126" y="4954"/>
                </a:cubicBezTo>
                <a:close/>
                <a:moveTo>
                  <a:pt x="2126" y="4954"/>
                </a:moveTo>
                <a:close/>
              </a:path>
            </a:pathLst>
          </a:custGeom>
          <a:gradFill>
            <a:gsLst>
              <a:gs pos="0">
                <a:srgbClr val="5FA745"/>
              </a:gs>
              <a:gs pos="89000">
                <a:srgbClr val="2D94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A83FB99D-5C96-65ED-6854-06C560C74DB9}"/>
              </a:ext>
            </a:extLst>
          </p:cNvPr>
          <p:cNvSpPr/>
          <p:nvPr/>
        </p:nvSpPr>
        <p:spPr>
          <a:xfrm>
            <a:off x="5719664" y="3520902"/>
            <a:ext cx="752672" cy="752672"/>
          </a:xfrm>
          <a:prstGeom prst="ellipse">
            <a:avLst/>
          </a:prstGeom>
          <a:noFill/>
          <a:ln w="6350">
            <a:gradFill>
              <a:gsLst>
                <a:gs pos="0">
                  <a:srgbClr val="E67815"/>
                </a:gs>
                <a:gs pos="100000">
                  <a:srgbClr val="E57915"/>
                </a:gs>
              </a:gsLst>
              <a:lin ang="5400000" scaled="1"/>
            </a:gradFill>
          </a:ln>
          <a:effectLst>
            <a:outerShdw blurRad="863600" dist="723900" dir="5400000" sx="85000" sy="85000" algn="t" rotWithShape="0">
              <a:schemeClr val="bg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0" name="椭圆 479">
            <a:extLst>
              <a:ext uri="{FF2B5EF4-FFF2-40B4-BE49-F238E27FC236}">
                <a16:creationId xmlns:a16="http://schemas.microsoft.com/office/drawing/2014/main" id="{AAEEFA8E-821D-9EC7-301E-ABC3AF99E833}"/>
              </a:ext>
            </a:extLst>
          </p:cNvPr>
          <p:cNvSpPr/>
          <p:nvPr/>
        </p:nvSpPr>
        <p:spPr>
          <a:xfrm>
            <a:off x="7519888" y="4114443"/>
            <a:ext cx="752672" cy="752672"/>
          </a:xfrm>
          <a:prstGeom prst="ellipse">
            <a:avLst/>
          </a:prstGeom>
          <a:noFill/>
          <a:ln w="6350">
            <a:gradFill>
              <a:gsLst>
                <a:gs pos="0">
                  <a:srgbClr val="E67815"/>
                </a:gs>
                <a:gs pos="100000">
                  <a:srgbClr val="E57915"/>
                </a:gs>
              </a:gsLst>
              <a:lin ang="5400000" scaled="1"/>
            </a:gradFill>
          </a:ln>
          <a:effectLst>
            <a:outerShdw blurRad="863600" dist="723900" dir="5400000" sx="85000" sy="85000" algn="t" rotWithShape="0">
              <a:schemeClr val="bg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1" name="椭圆 480">
            <a:extLst>
              <a:ext uri="{FF2B5EF4-FFF2-40B4-BE49-F238E27FC236}">
                <a16:creationId xmlns:a16="http://schemas.microsoft.com/office/drawing/2014/main" id="{9BB32898-1AF3-9D81-B514-DA54BD6B62A6}"/>
              </a:ext>
            </a:extLst>
          </p:cNvPr>
          <p:cNvSpPr/>
          <p:nvPr/>
        </p:nvSpPr>
        <p:spPr>
          <a:xfrm>
            <a:off x="8483248" y="5403437"/>
            <a:ext cx="752672" cy="752672"/>
          </a:xfrm>
          <a:prstGeom prst="ellipse">
            <a:avLst/>
          </a:prstGeom>
          <a:noFill/>
          <a:ln w="6350">
            <a:gradFill>
              <a:gsLst>
                <a:gs pos="0">
                  <a:srgbClr val="E67815"/>
                </a:gs>
                <a:gs pos="100000">
                  <a:srgbClr val="E57915"/>
                </a:gs>
              </a:gsLst>
              <a:lin ang="5400000" scaled="1"/>
            </a:gradFill>
          </a:ln>
          <a:effectLst>
            <a:outerShdw blurRad="863600" dist="723900" dir="5400000" sx="85000" sy="85000" algn="t" rotWithShape="0">
              <a:schemeClr val="bg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2" name="椭圆 481">
            <a:extLst>
              <a:ext uri="{FF2B5EF4-FFF2-40B4-BE49-F238E27FC236}">
                <a16:creationId xmlns:a16="http://schemas.microsoft.com/office/drawing/2014/main" id="{3F1E1874-2AB4-8C63-FD94-7C7A385E49F4}"/>
              </a:ext>
            </a:extLst>
          </p:cNvPr>
          <p:cNvSpPr/>
          <p:nvPr/>
        </p:nvSpPr>
        <p:spPr>
          <a:xfrm>
            <a:off x="3922897" y="4103573"/>
            <a:ext cx="752672" cy="752672"/>
          </a:xfrm>
          <a:prstGeom prst="ellipse">
            <a:avLst/>
          </a:prstGeom>
          <a:noFill/>
          <a:ln w="6350">
            <a:gradFill>
              <a:gsLst>
                <a:gs pos="0">
                  <a:srgbClr val="E67815"/>
                </a:gs>
                <a:gs pos="100000">
                  <a:srgbClr val="E57915"/>
                </a:gs>
              </a:gsLst>
              <a:lin ang="5400000" scaled="1"/>
            </a:gradFill>
          </a:ln>
          <a:effectLst>
            <a:outerShdw blurRad="863600" dist="723900" dir="5400000" sx="85000" sy="85000" algn="t" rotWithShape="0">
              <a:schemeClr val="bg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3" name="椭圆 482">
            <a:extLst>
              <a:ext uri="{FF2B5EF4-FFF2-40B4-BE49-F238E27FC236}">
                <a16:creationId xmlns:a16="http://schemas.microsoft.com/office/drawing/2014/main" id="{2FBEF6CE-9017-5C75-51B0-853C70274563}"/>
              </a:ext>
            </a:extLst>
          </p:cNvPr>
          <p:cNvSpPr/>
          <p:nvPr/>
        </p:nvSpPr>
        <p:spPr>
          <a:xfrm>
            <a:off x="2953342" y="5410235"/>
            <a:ext cx="752672" cy="752672"/>
          </a:xfrm>
          <a:prstGeom prst="ellipse">
            <a:avLst/>
          </a:prstGeom>
          <a:noFill/>
          <a:ln w="6350">
            <a:gradFill>
              <a:gsLst>
                <a:gs pos="0">
                  <a:srgbClr val="E67815"/>
                </a:gs>
                <a:gs pos="100000">
                  <a:srgbClr val="E57915"/>
                </a:gs>
              </a:gsLst>
              <a:lin ang="5400000" scaled="1"/>
            </a:gradFill>
          </a:ln>
          <a:effectLst>
            <a:outerShdw blurRad="863600" dist="723900" dir="5400000" sx="85000" sy="85000" algn="t" rotWithShape="0">
              <a:schemeClr val="bg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A43BEC-420F-5AD5-B80F-E2733D1FF95A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B390EA9-A901-4F74-C91D-1D4F8BF35BF0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C522769-3843-2048-99FE-EF3742C8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5F17B0A-C7BF-E038-2014-68DD59FE3B78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F9A60E-7B8B-7168-3F71-6921563EE221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招生情况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ED3465B-9291-54FD-C6FA-538689416D49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2FBD268-63CE-C03C-E2A9-E7DC3AC19721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198021D-3F37-01DE-5EA7-3E02342E2A20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ENROLLMENT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28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43352" cy="5279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40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RICH AND COLORFUL CAMPUS ACTIVITIES</a:t>
            </a:r>
            <a:endParaRPr lang="zh-CN" altLang="en-US" sz="240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96" name="组合 495">
            <a:extLst>
              <a:ext uri="{FF2B5EF4-FFF2-40B4-BE49-F238E27FC236}">
                <a16:creationId xmlns:a16="http://schemas.microsoft.com/office/drawing/2014/main" id="{F3C326DC-6EBC-9312-C896-D0BF312D5C26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36BE69FA-4DE3-B232-8685-B54386F95036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98" name="图片 497">
              <a:extLst>
                <a:ext uri="{FF2B5EF4-FFF2-40B4-BE49-F238E27FC236}">
                  <a16:creationId xmlns:a16="http://schemas.microsoft.com/office/drawing/2014/main" id="{277636B6-F75D-AD05-977D-88561508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499" name="文本框 498">
              <a:extLst>
                <a:ext uri="{FF2B5EF4-FFF2-40B4-BE49-F238E27FC236}">
                  <a16:creationId xmlns:a16="http://schemas.microsoft.com/office/drawing/2014/main" id="{D5BE29B9-0C27-E3C6-4281-3B60B492BE2E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伍</a:t>
              </a:r>
            </a:p>
          </p:txBody>
        </p:sp>
        <p:sp>
          <p:nvSpPr>
            <p:cNvPr id="500" name="文本框 499">
              <a:extLst>
                <a:ext uri="{FF2B5EF4-FFF2-40B4-BE49-F238E27FC236}">
                  <a16:creationId xmlns:a16="http://schemas.microsoft.com/office/drawing/2014/main" id="{42B81CB3-841A-421A-ACE4-37A41BDD0C74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工作举措</a:t>
              </a:r>
            </a:p>
          </p:txBody>
        </p: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E8466DC7-FF2D-B7E7-C7AC-06ECD0C77E93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5953BE1-31A8-4384-5287-925602A23ECC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文本框 502">
              <a:extLst>
                <a:ext uri="{FF2B5EF4-FFF2-40B4-BE49-F238E27FC236}">
                  <a16:creationId xmlns:a16="http://schemas.microsoft.com/office/drawing/2014/main" id="{58DB900F-C83C-28D5-EC42-35CB90814477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WORK MEASURES</a:t>
              </a:r>
            </a:p>
          </p:txBody>
        </p:sp>
      </p:grpSp>
      <p:sp>
        <p:nvSpPr>
          <p:cNvPr id="504" name="文本框 503">
            <a:extLst>
              <a:ext uri="{FF2B5EF4-FFF2-40B4-BE49-F238E27FC236}">
                <a16:creationId xmlns:a16="http://schemas.microsoft.com/office/drawing/2014/main" id="{CD4523FE-63ED-8496-81A6-EFD0C7220B3B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9074EC-A880-1992-3213-A6138F31B0A6}"/>
              </a:ext>
            </a:extLst>
          </p:cNvPr>
          <p:cNvGrpSpPr/>
          <p:nvPr/>
        </p:nvGrpSpPr>
        <p:grpSpPr>
          <a:xfrm>
            <a:off x="516499" y="1347251"/>
            <a:ext cx="11005439" cy="4903913"/>
            <a:chOff x="516499" y="1347251"/>
            <a:chExt cx="11005439" cy="490391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ED81F3-DAAB-2B5C-C805-F429E3CC53D3}"/>
                </a:ext>
              </a:extLst>
            </p:cNvPr>
            <p:cNvSpPr txBox="1"/>
            <p:nvPr/>
          </p:nvSpPr>
          <p:spPr>
            <a:xfrm>
              <a:off x="516499" y="1347251"/>
              <a:ext cx="4639701" cy="1414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600" b="1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丰富多彩的校园活动</a:t>
              </a:r>
            </a:p>
          </p:txBody>
        </p:sp>
        <p:grpSp>
          <p:nvGrpSpPr>
            <p:cNvPr id="506" name="组合 505">
              <a:extLst>
                <a:ext uri="{FF2B5EF4-FFF2-40B4-BE49-F238E27FC236}">
                  <a16:creationId xmlns:a16="http://schemas.microsoft.com/office/drawing/2014/main" id="{21DD26D2-AB2D-7D79-9D32-2F7D42EC105D}"/>
                </a:ext>
              </a:extLst>
            </p:cNvPr>
            <p:cNvGrpSpPr/>
            <p:nvPr/>
          </p:nvGrpSpPr>
          <p:grpSpPr>
            <a:xfrm>
              <a:off x="580494" y="2087170"/>
              <a:ext cx="10941444" cy="4163994"/>
              <a:chOff x="580494" y="2087170"/>
              <a:chExt cx="10941444" cy="416399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B274606A-8914-932D-2325-785C1DA59892}"/>
                  </a:ext>
                </a:extLst>
              </p:cNvPr>
              <p:cNvGrpSpPr/>
              <p:nvPr/>
            </p:nvGrpSpPr>
            <p:grpSpPr>
              <a:xfrm>
                <a:off x="580494" y="2087170"/>
                <a:ext cx="5458356" cy="2071641"/>
                <a:chOff x="-3701688" y="-4677723"/>
                <a:chExt cx="5217837" cy="3472413"/>
              </a:xfrm>
              <a:effectLst>
                <a:outerShdw blurRad="139700" dist="38100" dir="2700000" algn="tl" rotWithShape="0">
                  <a:schemeClr val="accent6">
                    <a:lumMod val="50000"/>
                    <a:alpha val="13000"/>
                  </a:schemeClr>
                </a:outerShdw>
              </a:effectLst>
            </p:grpSpPr>
            <p:sp>
              <p:nvSpPr>
                <p:cNvPr id="4" name="缺角矩形 3">
                  <a:extLst>
                    <a:ext uri="{FF2B5EF4-FFF2-40B4-BE49-F238E27FC236}">
                      <a16:creationId xmlns:a16="http://schemas.microsoft.com/office/drawing/2014/main" id="{5B83621C-E02A-E80F-3882-2B9B17ADB213}"/>
                    </a:ext>
                  </a:extLst>
                </p:cNvPr>
                <p:cNvSpPr/>
                <p:nvPr/>
              </p:nvSpPr>
              <p:spPr>
                <a:xfrm>
                  <a:off x="-3701688" y="-4677723"/>
                  <a:ext cx="5217837" cy="3472413"/>
                </a:xfrm>
                <a:prstGeom prst="plaque">
                  <a:avLst>
                    <a:gd name="adj" fmla="val 5995"/>
                  </a:avLst>
                </a:prstGeom>
                <a:blipFill>
                  <a:blip r:embed="rId8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artisticBlur/>
                            </a14:imgEffect>
                            <a14:imgEffect>
                              <a14:sharpenSoften amount="-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 t="-19268" b="-19268"/>
                  </a:stretch>
                </a:blipFill>
                <a:ln>
                  <a:noFill/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缺角矩形 4">
                  <a:extLst>
                    <a:ext uri="{FF2B5EF4-FFF2-40B4-BE49-F238E27FC236}">
                      <a16:creationId xmlns:a16="http://schemas.microsoft.com/office/drawing/2014/main" id="{25DFD437-B8DB-7CC9-8269-0F90E3C38CAB}"/>
                    </a:ext>
                  </a:extLst>
                </p:cNvPr>
                <p:cNvSpPr/>
                <p:nvPr/>
              </p:nvSpPr>
              <p:spPr>
                <a:xfrm>
                  <a:off x="-3627570" y="-4548011"/>
                  <a:ext cx="5069602" cy="3212988"/>
                </a:xfrm>
                <a:prstGeom prst="plaque">
                  <a:avLst>
                    <a:gd name="adj" fmla="val 5454"/>
                  </a:avLst>
                </a:prstGeom>
                <a:noFill/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57915"/>
                      </a:gs>
                    </a:gsLst>
                    <a:lin ang="5400000" scaled="1"/>
                  </a:gradFill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9C6C0A8F-6EC3-4321-D70B-A9A2E892044F}"/>
                  </a:ext>
                </a:extLst>
              </p:cNvPr>
              <p:cNvGrpSpPr/>
              <p:nvPr/>
            </p:nvGrpSpPr>
            <p:grpSpPr>
              <a:xfrm>
                <a:off x="6063582" y="2087170"/>
                <a:ext cx="5458356" cy="2071641"/>
                <a:chOff x="-3701688" y="-4677723"/>
                <a:chExt cx="5217837" cy="3472413"/>
              </a:xfrm>
              <a:effectLst>
                <a:outerShdw blurRad="139700" dist="38100" dir="2700000" algn="tl" rotWithShape="0">
                  <a:schemeClr val="accent6">
                    <a:lumMod val="50000"/>
                    <a:alpha val="13000"/>
                  </a:schemeClr>
                </a:outerShdw>
              </a:effectLst>
            </p:grpSpPr>
            <p:sp>
              <p:nvSpPr>
                <p:cNvPr id="52" name="缺角矩形 51">
                  <a:extLst>
                    <a:ext uri="{FF2B5EF4-FFF2-40B4-BE49-F238E27FC236}">
                      <a16:creationId xmlns:a16="http://schemas.microsoft.com/office/drawing/2014/main" id="{9FF35DCF-C8A5-0D1E-FB04-4940E94CD1FC}"/>
                    </a:ext>
                  </a:extLst>
                </p:cNvPr>
                <p:cNvSpPr/>
                <p:nvPr/>
              </p:nvSpPr>
              <p:spPr>
                <a:xfrm>
                  <a:off x="-3701688" y="-4677723"/>
                  <a:ext cx="5217837" cy="3472413"/>
                </a:xfrm>
                <a:prstGeom prst="plaque">
                  <a:avLst>
                    <a:gd name="adj" fmla="val 5995"/>
                  </a:avLst>
                </a:prstGeom>
                <a:blipFill>
                  <a:blip r:embed="rId8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artisticBlur/>
                            </a14:imgEffect>
                            <a14:imgEffect>
                              <a14:sharpenSoften amount="-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 t="-19268" b="-19268"/>
                  </a:stretch>
                </a:blipFill>
                <a:ln>
                  <a:noFill/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缺角矩形 52">
                  <a:extLst>
                    <a:ext uri="{FF2B5EF4-FFF2-40B4-BE49-F238E27FC236}">
                      <a16:creationId xmlns:a16="http://schemas.microsoft.com/office/drawing/2014/main" id="{743511DC-4B75-E0E6-463F-0421BA067BCA}"/>
                    </a:ext>
                  </a:extLst>
                </p:cNvPr>
                <p:cNvSpPr/>
                <p:nvPr/>
              </p:nvSpPr>
              <p:spPr>
                <a:xfrm>
                  <a:off x="-3627570" y="-4548011"/>
                  <a:ext cx="5069602" cy="3212988"/>
                </a:xfrm>
                <a:prstGeom prst="plaque">
                  <a:avLst>
                    <a:gd name="adj" fmla="val 5454"/>
                  </a:avLst>
                </a:prstGeom>
                <a:noFill/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57915"/>
                      </a:gs>
                    </a:gsLst>
                    <a:lin ang="5400000" scaled="1"/>
                  </a:gradFill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5" name="组合 504">
                <a:extLst>
                  <a:ext uri="{FF2B5EF4-FFF2-40B4-BE49-F238E27FC236}">
                    <a16:creationId xmlns:a16="http://schemas.microsoft.com/office/drawing/2014/main" id="{087CFED9-950D-A9FE-DCF4-8054DDE220DE}"/>
                  </a:ext>
                </a:extLst>
              </p:cNvPr>
              <p:cNvGrpSpPr/>
              <p:nvPr/>
            </p:nvGrpSpPr>
            <p:grpSpPr>
              <a:xfrm>
                <a:off x="580494" y="2203893"/>
                <a:ext cx="10941444" cy="4047271"/>
                <a:chOff x="580494" y="2203893"/>
                <a:chExt cx="10941444" cy="4047271"/>
              </a:xfrm>
            </p:grpSpPr>
            <p:grpSp>
              <p:nvGrpSpPr>
                <p:cNvPr id="492" name="组合 491">
                  <a:extLst>
                    <a:ext uri="{FF2B5EF4-FFF2-40B4-BE49-F238E27FC236}">
                      <a16:creationId xmlns:a16="http://schemas.microsoft.com/office/drawing/2014/main" id="{0F704AC2-37F5-6365-E4A1-C900DD6FD66D}"/>
                    </a:ext>
                  </a:extLst>
                </p:cNvPr>
                <p:cNvGrpSpPr/>
                <p:nvPr/>
              </p:nvGrpSpPr>
              <p:grpSpPr>
                <a:xfrm>
                  <a:off x="3030847" y="2203893"/>
                  <a:ext cx="2709796" cy="1738264"/>
                  <a:chOff x="2926072" y="2203893"/>
                  <a:chExt cx="2709796" cy="1738264"/>
                </a:xfrm>
              </p:grpSpPr>
              <p:sp>
                <p:nvSpPr>
                  <p:cNvPr id="6" name="AutoShape 16">
                    <a:extLst>
                      <a:ext uri="{FF2B5EF4-FFF2-40B4-BE49-F238E27FC236}">
                        <a16:creationId xmlns:a16="http://schemas.microsoft.com/office/drawing/2014/main" id="{5D5EB6B2-75BC-39F2-1ED4-6A398F0434F5}"/>
                      </a:ext>
                    </a:extLst>
                  </p:cNvPr>
                  <p:cNvSpPr/>
                  <p:nvPr/>
                </p:nvSpPr>
                <p:spPr>
                  <a:xfrm>
                    <a:off x="2926072" y="2203893"/>
                    <a:ext cx="2227195" cy="5891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:r>
                      <a:rPr lang="en-US" sz="2800" b="1" kern="100" spc="300" dirty="0">
                        <a:ln w="3175">
                          <a:solidFill>
                            <a:schemeClr val="bg1">
                              <a:alpha val="77000"/>
                            </a:schemeClr>
                          </a:solidFill>
                        </a:ln>
                        <a:gradFill flip="none" rotWithShape="1">
                          <a:gsLst>
                            <a:gs pos="0">
                              <a:schemeClr val="accent6">
                                <a:lumMod val="100000"/>
                              </a:schemeClr>
                            </a:gs>
                            <a:gs pos="100000">
                              <a:srgbClr val="008438"/>
                            </a:gs>
                          </a:gsLst>
                          <a:lin ang="2700000" scaled="1"/>
                          <a:tileRect/>
                        </a:gradFill>
                        <a:effectLst>
                          <a:outerShdw blurRad="152400" dist="38100" dir="2700015" rotWithShape="0">
                            <a:schemeClr val="accent6">
                              <a:lumMod val="50000"/>
                              <a:alpha val="19000"/>
                            </a:schemeClr>
                          </a:outerShdw>
                        </a:effectLst>
                        <a:cs typeface="+mn-ea"/>
                        <a:sym typeface="+mn-lt"/>
                      </a:rPr>
                      <a:t>文化艺术节</a:t>
                    </a:r>
                  </a:p>
                </p:txBody>
              </p:sp>
              <p:sp>
                <p:nvSpPr>
                  <p:cNvPr id="13" name="TextBox 42">
                    <a:extLst>
                      <a:ext uri="{FF2B5EF4-FFF2-40B4-BE49-F238E27FC236}">
                        <a16:creationId xmlns:a16="http://schemas.microsoft.com/office/drawing/2014/main" id="{C46B84AE-7B3C-82F3-84C7-C19DE7A766EA}"/>
                      </a:ext>
                    </a:extLst>
                  </p:cNvPr>
                  <p:cNvSpPr txBox="1"/>
                  <p:nvPr/>
                </p:nvSpPr>
                <p:spPr>
                  <a:xfrm>
                    <a:off x="2977496" y="2792865"/>
                    <a:ext cx="2658372" cy="1149292"/>
                  </a:xfrm>
                  <a:prstGeom prst="rect">
                    <a:avLst/>
                  </a:prstGeom>
                  <a:ln/>
                </p:spPr>
                <p:txBody>
                  <a:bodyPr vert="horz" wrap="square" lIns="91440" tIns="45720" rIns="91440" bIns="45720" rtlCol="0" anchor="t" anchorCtr="0">
                    <a:noAutofit/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375"/>
                      </a:spcBef>
                    </a:pPr>
                    <a:r>
                      <a:rPr lang="zh-CN" altLang="en-US" sz="1400" dirty="0">
                        <a:solidFill>
                          <a:schemeClr val="dk1">
                            <a:alpha val="100000"/>
                          </a:schemeClr>
                        </a:solidFill>
                        <a:cs typeface="+mn-ea"/>
                        <a:sym typeface="+mn-lt"/>
                      </a:rPr>
                      <a:t>学校通过定期组织音乐会、画展和戏剧等活动，旨在丰富学生课余生活，培养艺术鉴赏力和创新思维，通过实践学习和团队合作</a:t>
                    </a:r>
                    <a:endParaRPr lang="en-US" sz="1400" dirty="0">
                      <a:solidFill>
                        <a:schemeClr val="dk1">
                          <a:alpha val="100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534E6BF-739A-C34A-D89F-125E34BCC423}"/>
                    </a:ext>
                  </a:extLst>
                </p:cNvPr>
                <p:cNvSpPr/>
                <p:nvPr/>
              </p:nvSpPr>
              <p:spPr>
                <a:xfrm>
                  <a:off x="852182" y="2339612"/>
                  <a:ext cx="2066043" cy="1566031"/>
                </a:xfrm>
                <a:prstGeom prst="rect">
                  <a:avLst/>
                </a:prstGeom>
                <a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DC459849-ADAE-3DEA-18BA-1D884AEEC8A6}"/>
                    </a:ext>
                  </a:extLst>
                </p:cNvPr>
                <p:cNvGrpSpPr/>
                <p:nvPr/>
              </p:nvGrpSpPr>
              <p:grpSpPr>
                <a:xfrm>
                  <a:off x="580494" y="4179523"/>
                  <a:ext cx="5458356" cy="2071641"/>
                  <a:chOff x="-3701688" y="-4677723"/>
                  <a:chExt cx="5217837" cy="3472413"/>
                </a:xfrm>
                <a:effectLst>
                  <a:outerShdw blurRad="139700" dist="38100" dir="2700000" algn="tl" rotWithShape="0">
                    <a:schemeClr val="accent6">
                      <a:lumMod val="50000"/>
                      <a:alpha val="13000"/>
                    </a:schemeClr>
                  </a:outerShdw>
                </a:effectLst>
              </p:grpSpPr>
              <p:sp>
                <p:nvSpPr>
                  <p:cNvPr id="59" name="缺角矩形 58">
                    <a:extLst>
                      <a:ext uri="{FF2B5EF4-FFF2-40B4-BE49-F238E27FC236}">
                        <a16:creationId xmlns:a16="http://schemas.microsoft.com/office/drawing/2014/main" id="{F427439C-3F00-3062-614C-A87A3FE3EE83}"/>
                      </a:ext>
                    </a:extLst>
                  </p:cNvPr>
                  <p:cNvSpPr/>
                  <p:nvPr/>
                </p:nvSpPr>
                <p:spPr>
                  <a:xfrm>
                    <a:off x="-3701688" y="-4677723"/>
                    <a:ext cx="5217837" cy="3472413"/>
                  </a:xfrm>
                  <a:prstGeom prst="plaque">
                    <a:avLst>
                      <a:gd name="adj" fmla="val 5995"/>
                    </a:avLst>
                  </a:prstGeom>
                  <a:blipFill>
                    <a:blip r:embed="rId8" cstate="email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artisticBlur/>
                              </a14:imgEffect>
                              <a14:imgEffect>
                                <a14:sharpenSoften amount="-5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 t="-19268" b="-19268"/>
                    </a:stretch>
                  </a:blipFill>
                  <a:ln>
                    <a:noFill/>
                  </a:ln>
                  <a:effectLst>
                    <a:outerShdw blurRad="863600" dist="723900" dir="5400000" sx="85000" sy="85000" algn="t" rotWithShape="0">
                      <a:schemeClr val="bg2">
                        <a:alpha val="2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缺角矩形 59">
                    <a:extLst>
                      <a:ext uri="{FF2B5EF4-FFF2-40B4-BE49-F238E27FC236}">
                        <a16:creationId xmlns:a16="http://schemas.microsoft.com/office/drawing/2014/main" id="{3C1692D3-4C61-9BE2-16B3-6346D1B591EE}"/>
                      </a:ext>
                    </a:extLst>
                  </p:cNvPr>
                  <p:cNvSpPr/>
                  <p:nvPr/>
                </p:nvSpPr>
                <p:spPr>
                  <a:xfrm>
                    <a:off x="-3627570" y="-4548011"/>
                    <a:ext cx="5069602" cy="3212988"/>
                  </a:xfrm>
                  <a:prstGeom prst="plaque">
                    <a:avLst>
                      <a:gd name="adj" fmla="val 5454"/>
                    </a:avLst>
                  </a:prstGeom>
                  <a:noFill/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57915"/>
                        </a:gs>
                      </a:gsLst>
                      <a:lin ang="5400000" scaled="1"/>
                    </a:gradFill>
                  </a:ln>
                  <a:effectLst>
                    <a:outerShdw blurRad="863600" dist="723900" dir="5400000" sx="85000" sy="85000" algn="t" rotWithShape="0">
                      <a:schemeClr val="bg2">
                        <a:alpha val="2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93" name="组合 492">
                  <a:extLst>
                    <a:ext uri="{FF2B5EF4-FFF2-40B4-BE49-F238E27FC236}">
                      <a16:creationId xmlns:a16="http://schemas.microsoft.com/office/drawing/2014/main" id="{C6855A67-546F-3CCF-1416-51A44B9B7D50}"/>
                    </a:ext>
                  </a:extLst>
                </p:cNvPr>
                <p:cNvGrpSpPr/>
                <p:nvPr/>
              </p:nvGrpSpPr>
              <p:grpSpPr>
                <a:xfrm>
                  <a:off x="3030847" y="4296246"/>
                  <a:ext cx="2889596" cy="1738264"/>
                  <a:chOff x="2926072" y="4296246"/>
                  <a:chExt cx="2889596" cy="1738264"/>
                </a:xfrm>
              </p:grpSpPr>
              <p:sp>
                <p:nvSpPr>
                  <p:cNvPr id="56" name="AutoShape 16">
                    <a:extLst>
                      <a:ext uri="{FF2B5EF4-FFF2-40B4-BE49-F238E27FC236}">
                        <a16:creationId xmlns:a16="http://schemas.microsoft.com/office/drawing/2014/main" id="{6F8B06A9-9FC7-F459-4BD4-F311398B7B09}"/>
                      </a:ext>
                    </a:extLst>
                  </p:cNvPr>
                  <p:cNvSpPr/>
                  <p:nvPr/>
                </p:nvSpPr>
                <p:spPr>
                  <a:xfrm>
                    <a:off x="2926072" y="4296246"/>
                    <a:ext cx="2889596" cy="5891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:r>
                      <a:rPr lang="zh-CN" altLang="en-US" sz="2800" b="1" kern="100" spc="300" dirty="0">
                        <a:ln w="3175">
                          <a:solidFill>
                            <a:schemeClr val="bg1">
                              <a:alpha val="77000"/>
                            </a:schemeClr>
                          </a:solidFill>
                        </a:ln>
                        <a:gradFill flip="none" rotWithShape="1">
                          <a:gsLst>
                            <a:gs pos="0">
                              <a:schemeClr val="accent6">
                                <a:lumMod val="100000"/>
                              </a:schemeClr>
                            </a:gs>
                            <a:gs pos="100000">
                              <a:srgbClr val="008438"/>
                            </a:gs>
                          </a:gsLst>
                          <a:lin ang="2700000" scaled="1"/>
                          <a:tileRect/>
                        </a:gradFill>
                        <a:effectLst>
                          <a:outerShdw blurRad="152400" dist="38100" dir="2700015" rotWithShape="0">
                            <a:schemeClr val="accent6">
                              <a:lumMod val="50000"/>
                              <a:alpha val="19000"/>
                            </a:schemeClr>
                          </a:outerShdw>
                        </a:effectLst>
                        <a:cs typeface="+mn-ea"/>
                        <a:sym typeface="+mn-lt"/>
                      </a:rPr>
                      <a:t>学术科技竞赛</a:t>
                    </a:r>
                  </a:p>
                </p:txBody>
              </p:sp>
              <p:sp>
                <p:nvSpPr>
                  <p:cNvPr id="57" name="TextBox 42">
                    <a:extLst>
                      <a:ext uri="{FF2B5EF4-FFF2-40B4-BE49-F238E27FC236}">
                        <a16:creationId xmlns:a16="http://schemas.microsoft.com/office/drawing/2014/main" id="{64DF3538-373A-FAD8-A443-ED978C2E7650}"/>
                      </a:ext>
                    </a:extLst>
                  </p:cNvPr>
                  <p:cNvSpPr txBox="1"/>
                  <p:nvPr/>
                </p:nvSpPr>
                <p:spPr>
                  <a:xfrm>
                    <a:off x="2977496" y="4885218"/>
                    <a:ext cx="2658372" cy="1149292"/>
                  </a:xfrm>
                  <a:prstGeom prst="rect">
                    <a:avLst/>
                  </a:prstGeom>
                  <a:ln/>
                </p:spPr>
                <p:txBody>
                  <a:bodyPr vert="horz" wrap="square" lIns="91440" tIns="45720" rIns="91440" bIns="45720" rtlCol="0" anchor="t" anchorCtr="0">
                    <a:noAutofit/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375"/>
                      </a:spcBef>
                    </a:pPr>
                    <a:r>
                      <a:rPr lang="zh-CN" altLang="en-US" sz="1400" dirty="0">
                        <a:solidFill>
                          <a:schemeClr val="dk1">
                            <a:alpha val="100000"/>
                          </a:schemeClr>
                        </a:solidFill>
                        <a:cs typeface="+mn-ea"/>
                        <a:sym typeface="+mn-lt"/>
                      </a:rPr>
                      <a:t>学校鼓励学生积极参与科技竞赛、创新挑战赛和机器人编程大赛，锻炼他们的实践操作能力，为将来的科技创新之路打下坚实基础</a:t>
                    </a:r>
                  </a:p>
                </p:txBody>
              </p:sp>
            </p:grp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EE16FD7B-A6E8-EFC3-F486-BBA64836DA47}"/>
                    </a:ext>
                  </a:extLst>
                </p:cNvPr>
                <p:cNvSpPr/>
                <p:nvPr/>
              </p:nvSpPr>
              <p:spPr>
                <a:xfrm>
                  <a:off x="852182" y="4431965"/>
                  <a:ext cx="2066043" cy="1566031"/>
                </a:xfrm>
                <a:prstGeom prst="rect">
                  <a:avLst/>
                </a:prstGeom>
                <a:blipFill>
                  <a:blip r:embed="rId11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AutoShape 6">
                  <a:extLst>
                    <a:ext uri="{FF2B5EF4-FFF2-40B4-BE49-F238E27FC236}">
                      <a16:creationId xmlns:a16="http://schemas.microsoft.com/office/drawing/2014/main" id="{DBBB923B-F8CE-EE58-3E53-D566BB99F84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943600" y="3276600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AutoShape 8">
                  <a:extLst>
                    <a:ext uri="{FF2B5EF4-FFF2-40B4-BE49-F238E27FC236}">
                      <a16:creationId xmlns:a16="http://schemas.microsoft.com/office/drawing/2014/main" id="{FCCC4197-249B-541C-2452-D7F5202F73C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096000" y="3429000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494" name="组合 493">
                  <a:extLst>
                    <a:ext uri="{FF2B5EF4-FFF2-40B4-BE49-F238E27FC236}">
                      <a16:creationId xmlns:a16="http://schemas.microsoft.com/office/drawing/2014/main" id="{A2BB83E4-63B6-75DB-9F2B-39752610C593}"/>
                    </a:ext>
                  </a:extLst>
                </p:cNvPr>
                <p:cNvGrpSpPr/>
                <p:nvPr/>
              </p:nvGrpSpPr>
              <p:grpSpPr>
                <a:xfrm>
                  <a:off x="8513935" y="2203893"/>
                  <a:ext cx="2709796" cy="1738264"/>
                  <a:chOff x="8409160" y="2203893"/>
                  <a:chExt cx="2709796" cy="1738264"/>
                </a:xfrm>
              </p:grpSpPr>
              <p:sp>
                <p:nvSpPr>
                  <p:cNvPr id="49" name="AutoShape 16">
                    <a:extLst>
                      <a:ext uri="{FF2B5EF4-FFF2-40B4-BE49-F238E27FC236}">
                        <a16:creationId xmlns:a16="http://schemas.microsoft.com/office/drawing/2014/main" id="{D935EDEB-ACA1-F116-522B-C4617C632B5C}"/>
                      </a:ext>
                    </a:extLst>
                  </p:cNvPr>
                  <p:cNvSpPr/>
                  <p:nvPr/>
                </p:nvSpPr>
                <p:spPr>
                  <a:xfrm>
                    <a:off x="8409160" y="2203893"/>
                    <a:ext cx="2227195" cy="5891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:r>
                      <a:rPr lang="zh-CN" altLang="en-US" sz="2800" b="1" kern="100" spc="300" dirty="0">
                        <a:ln w="3175">
                          <a:solidFill>
                            <a:schemeClr val="bg1">
                              <a:alpha val="77000"/>
                            </a:schemeClr>
                          </a:solidFill>
                        </a:ln>
                        <a:gradFill flip="none" rotWithShape="1">
                          <a:gsLst>
                            <a:gs pos="0">
                              <a:schemeClr val="accent6">
                                <a:lumMod val="100000"/>
                              </a:schemeClr>
                            </a:gs>
                            <a:gs pos="100000">
                              <a:srgbClr val="008438"/>
                            </a:gs>
                          </a:gsLst>
                          <a:lin ang="2700000" scaled="1"/>
                          <a:tileRect/>
                        </a:gradFill>
                        <a:effectLst>
                          <a:outerShdw blurRad="152400" dist="38100" dir="2700015" rotWithShape="0">
                            <a:schemeClr val="accent6">
                              <a:lumMod val="50000"/>
                              <a:alpha val="19000"/>
                            </a:schemeClr>
                          </a:outerShdw>
                        </a:effectLst>
                        <a:cs typeface="+mn-ea"/>
                        <a:sym typeface="+mn-lt"/>
                      </a:rPr>
                      <a:t>体育赛事</a:t>
                    </a:r>
                  </a:p>
                </p:txBody>
              </p:sp>
              <p:sp>
                <p:nvSpPr>
                  <p:cNvPr id="50" name="TextBox 42">
                    <a:extLst>
                      <a:ext uri="{FF2B5EF4-FFF2-40B4-BE49-F238E27FC236}">
                        <a16:creationId xmlns:a16="http://schemas.microsoft.com/office/drawing/2014/main" id="{C88BB17D-26C2-0690-564B-3550C50C3271}"/>
                      </a:ext>
                    </a:extLst>
                  </p:cNvPr>
                  <p:cNvSpPr txBox="1"/>
                  <p:nvPr/>
                </p:nvSpPr>
                <p:spPr>
                  <a:xfrm>
                    <a:off x="8460584" y="2792865"/>
                    <a:ext cx="2658372" cy="1149292"/>
                  </a:xfrm>
                  <a:prstGeom prst="rect">
                    <a:avLst/>
                  </a:prstGeom>
                  <a:ln/>
                </p:spPr>
                <p:txBody>
                  <a:bodyPr vert="horz" wrap="square" lIns="91440" tIns="45720" rIns="91440" bIns="45720" rtlCol="0" anchor="t" anchorCtr="0">
                    <a:noAutofit/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375"/>
                      </a:spcBef>
                    </a:pPr>
                    <a:r>
                      <a:rPr lang="zh-CN" altLang="en-US" sz="1400" dirty="0">
                        <a:solidFill>
                          <a:schemeClr val="dk1">
                            <a:alpha val="100000"/>
                          </a:schemeClr>
                        </a:solidFill>
                        <a:cs typeface="+mn-ea"/>
                        <a:sym typeface="+mn-lt"/>
                      </a:rPr>
                      <a:t>学校定期举办运动会、篮球赛和足球赛等体育活动，不仅增强学生体质，提高运动技能，还培养了团队合作精神和竞技挑战意识</a:t>
                    </a:r>
                  </a:p>
                </p:txBody>
              </p:sp>
            </p:grp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ED41B33-FFF9-D203-E816-CCF071591783}"/>
                    </a:ext>
                  </a:extLst>
                </p:cNvPr>
                <p:cNvSpPr/>
                <p:nvPr/>
              </p:nvSpPr>
              <p:spPr>
                <a:xfrm>
                  <a:off x="6335270" y="2339612"/>
                  <a:ext cx="2066043" cy="1566031"/>
                </a:xfrm>
                <a:prstGeom prst="rect">
                  <a:avLst/>
                </a:prstGeom>
                <a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477" name="组合 476">
                  <a:extLst>
                    <a:ext uri="{FF2B5EF4-FFF2-40B4-BE49-F238E27FC236}">
                      <a16:creationId xmlns:a16="http://schemas.microsoft.com/office/drawing/2014/main" id="{8F98AF6C-EE35-E28E-EDAC-08D014F10EC7}"/>
                    </a:ext>
                  </a:extLst>
                </p:cNvPr>
                <p:cNvGrpSpPr/>
                <p:nvPr/>
              </p:nvGrpSpPr>
              <p:grpSpPr>
                <a:xfrm>
                  <a:off x="6063582" y="4179523"/>
                  <a:ext cx="5458356" cy="2071641"/>
                  <a:chOff x="-3701688" y="-4677723"/>
                  <a:chExt cx="5217837" cy="3472413"/>
                </a:xfrm>
                <a:effectLst>
                  <a:outerShdw blurRad="139700" dist="38100" dir="2700000" algn="tl" rotWithShape="0">
                    <a:schemeClr val="accent6">
                      <a:lumMod val="50000"/>
                      <a:alpha val="13000"/>
                    </a:schemeClr>
                  </a:outerShdw>
                </a:effectLst>
              </p:grpSpPr>
              <p:sp>
                <p:nvSpPr>
                  <p:cNvPr id="481" name="缺角矩形 480">
                    <a:extLst>
                      <a:ext uri="{FF2B5EF4-FFF2-40B4-BE49-F238E27FC236}">
                        <a16:creationId xmlns:a16="http://schemas.microsoft.com/office/drawing/2014/main" id="{52C63200-242A-580C-1EF6-1DF27138D7BB}"/>
                      </a:ext>
                    </a:extLst>
                  </p:cNvPr>
                  <p:cNvSpPr/>
                  <p:nvPr/>
                </p:nvSpPr>
                <p:spPr>
                  <a:xfrm>
                    <a:off x="-3701688" y="-4677723"/>
                    <a:ext cx="5217837" cy="3472413"/>
                  </a:xfrm>
                  <a:prstGeom prst="plaque">
                    <a:avLst>
                      <a:gd name="adj" fmla="val 5995"/>
                    </a:avLst>
                  </a:prstGeom>
                  <a:blipFill>
                    <a:blip r:embed="rId8" cstate="email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artisticBlur/>
                              </a14:imgEffect>
                              <a14:imgEffect>
                                <a14:sharpenSoften amount="-5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 t="-19268" b="-19268"/>
                    </a:stretch>
                  </a:blipFill>
                  <a:ln>
                    <a:noFill/>
                  </a:ln>
                  <a:effectLst>
                    <a:outerShdw blurRad="863600" dist="723900" dir="5400000" sx="85000" sy="85000" algn="t" rotWithShape="0">
                      <a:schemeClr val="bg2">
                        <a:alpha val="2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2" name="缺角矩形 481">
                    <a:extLst>
                      <a:ext uri="{FF2B5EF4-FFF2-40B4-BE49-F238E27FC236}">
                        <a16:creationId xmlns:a16="http://schemas.microsoft.com/office/drawing/2014/main" id="{C9F9B68F-BF8B-26C1-2463-C588B8B57ECF}"/>
                      </a:ext>
                    </a:extLst>
                  </p:cNvPr>
                  <p:cNvSpPr/>
                  <p:nvPr/>
                </p:nvSpPr>
                <p:spPr>
                  <a:xfrm>
                    <a:off x="-3627570" y="-4548011"/>
                    <a:ext cx="5069602" cy="3212988"/>
                  </a:xfrm>
                  <a:prstGeom prst="plaque">
                    <a:avLst>
                      <a:gd name="adj" fmla="val 5454"/>
                    </a:avLst>
                  </a:prstGeom>
                  <a:noFill/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57915"/>
                        </a:gs>
                      </a:gsLst>
                      <a:lin ang="5400000" scaled="1"/>
                    </a:gradFill>
                  </a:ln>
                  <a:effectLst>
                    <a:outerShdw blurRad="863600" dist="723900" dir="5400000" sx="85000" sy="85000" algn="t" rotWithShape="0">
                      <a:schemeClr val="bg2">
                        <a:alpha val="2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95" name="组合 494">
                  <a:extLst>
                    <a:ext uri="{FF2B5EF4-FFF2-40B4-BE49-F238E27FC236}">
                      <a16:creationId xmlns:a16="http://schemas.microsoft.com/office/drawing/2014/main" id="{01A75891-0FBA-D66C-1268-DBB6C36901A8}"/>
                    </a:ext>
                  </a:extLst>
                </p:cNvPr>
                <p:cNvGrpSpPr/>
                <p:nvPr/>
              </p:nvGrpSpPr>
              <p:grpSpPr>
                <a:xfrm>
                  <a:off x="8513935" y="4296246"/>
                  <a:ext cx="2889596" cy="1738264"/>
                  <a:chOff x="8409160" y="4296246"/>
                  <a:chExt cx="2889596" cy="1738264"/>
                </a:xfrm>
              </p:grpSpPr>
              <p:sp>
                <p:nvSpPr>
                  <p:cNvPr id="478" name="AutoShape 16">
                    <a:extLst>
                      <a:ext uri="{FF2B5EF4-FFF2-40B4-BE49-F238E27FC236}">
                        <a16:creationId xmlns:a16="http://schemas.microsoft.com/office/drawing/2014/main" id="{8B5F3384-39AA-6FB5-8064-16F746DE0B09}"/>
                      </a:ext>
                    </a:extLst>
                  </p:cNvPr>
                  <p:cNvSpPr/>
                  <p:nvPr/>
                </p:nvSpPr>
                <p:spPr>
                  <a:xfrm>
                    <a:off x="8409160" y="4296246"/>
                    <a:ext cx="2889596" cy="5891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:r>
                      <a:rPr lang="zh-CN" altLang="en-US" sz="2800" b="1" kern="100" spc="300" dirty="0">
                        <a:ln w="3175">
                          <a:solidFill>
                            <a:schemeClr val="bg1">
                              <a:alpha val="77000"/>
                            </a:schemeClr>
                          </a:solidFill>
                        </a:ln>
                        <a:gradFill flip="none" rotWithShape="1">
                          <a:gsLst>
                            <a:gs pos="0">
                              <a:schemeClr val="accent6">
                                <a:lumMod val="100000"/>
                              </a:schemeClr>
                            </a:gs>
                            <a:gs pos="100000">
                              <a:srgbClr val="008438"/>
                            </a:gs>
                          </a:gsLst>
                          <a:lin ang="2700000" scaled="1"/>
                          <a:tileRect/>
                        </a:gradFill>
                        <a:effectLst>
                          <a:outerShdw blurRad="152400" dist="38100" dir="2700015" rotWithShape="0">
                            <a:schemeClr val="accent6">
                              <a:lumMod val="50000"/>
                              <a:alpha val="19000"/>
                            </a:schemeClr>
                          </a:outerShdw>
                        </a:effectLst>
                        <a:cs typeface="+mn-ea"/>
                        <a:sym typeface="+mn-lt"/>
                      </a:rPr>
                      <a:t>志愿服务活动</a:t>
                    </a:r>
                  </a:p>
                </p:txBody>
              </p:sp>
              <p:sp>
                <p:nvSpPr>
                  <p:cNvPr id="479" name="TextBox 42">
                    <a:extLst>
                      <a:ext uri="{FF2B5EF4-FFF2-40B4-BE49-F238E27FC236}">
                        <a16:creationId xmlns:a16="http://schemas.microsoft.com/office/drawing/2014/main" id="{E3F41B7E-ECAA-5B92-5711-D3D3E65F4658}"/>
                      </a:ext>
                    </a:extLst>
                  </p:cNvPr>
                  <p:cNvSpPr txBox="1"/>
                  <p:nvPr/>
                </p:nvSpPr>
                <p:spPr>
                  <a:xfrm>
                    <a:off x="8460584" y="4885218"/>
                    <a:ext cx="2658372" cy="1149292"/>
                  </a:xfrm>
                  <a:prstGeom prst="rect">
                    <a:avLst/>
                  </a:prstGeom>
                  <a:ln/>
                </p:spPr>
                <p:txBody>
                  <a:bodyPr vert="horz" wrap="square" lIns="91440" tIns="45720" rIns="91440" bIns="45720" rtlCol="0" anchor="t" anchorCtr="0">
                    <a:noAutofit/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375"/>
                      </a:spcBef>
                    </a:pPr>
                    <a:r>
                      <a:rPr lang="zh-CN" altLang="en-US" sz="1400" dirty="0">
                        <a:solidFill>
                          <a:schemeClr val="dk1">
                            <a:alpha val="100000"/>
                          </a:schemeClr>
                        </a:solidFill>
                        <a:cs typeface="+mn-ea"/>
                        <a:sym typeface="+mn-lt"/>
                      </a:rPr>
                      <a:t>学校倡导学生投身志愿服务和公益宣传等活动，旨在培育学生强烈的社会责任感和服务意识，同时促进个人全面发展和社会贡献</a:t>
                    </a:r>
                  </a:p>
                </p:txBody>
              </p:sp>
            </p:grpSp>
            <p:sp>
              <p:nvSpPr>
                <p:cNvPr id="480" name="矩形 479">
                  <a:extLst>
                    <a:ext uri="{FF2B5EF4-FFF2-40B4-BE49-F238E27FC236}">
                      <a16:creationId xmlns:a16="http://schemas.microsoft.com/office/drawing/2014/main" id="{8197FDD4-E20C-C80F-1819-FA28CE32FC68}"/>
                    </a:ext>
                  </a:extLst>
                </p:cNvPr>
                <p:cNvSpPr/>
                <p:nvPr/>
              </p:nvSpPr>
              <p:spPr>
                <a:xfrm>
                  <a:off x="6335270" y="4431965"/>
                  <a:ext cx="2066043" cy="1566031"/>
                </a:xfrm>
                <a:prstGeom prst="rect">
                  <a:avLst/>
                </a:prstGeom>
                <a:blipFill>
                  <a:blip r:embed="rId1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AutoShape 10">
                  <a:extLst>
                    <a:ext uri="{FF2B5EF4-FFF2-40B4-BE49-F238E27FC236}">
                      <a16:creationId xmlns:a16="http://schemas.microsoft.com/office/drawing/2014/main" id="{B405F479-2C99-64D3-EC17-6DF6A745BB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248400" y="3581400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573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500" y="1347251"/>
            <a:ext cx="4485530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国内外交流与合作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7" y="1237916"/>
            <a:ext cx="12407027" cy="455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4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sz="2000" dirty="0">
                <a:latin typeface="+mn-lt"/>
                <a:sym typeface="+mn-lt"/>
              </a:rPr>
              <a:t>DOMESTIC AND INTERNATIONAL EXCHANGES AND COOPERATION</a:t>
            </a:r>
            <a:endParaRPr lang="zh-CN" altLang="en-US" sz="2000" dirty="0">
              <a:latin typeface="+mn-lt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FCCC4D5-749F-DAA5-75AF-2B1E3B8C256B}"/>
              </a:ext>
            </a:extLst>
          </p:cNvPr>
          <p:cNvGrpSpPr/>
          <p:nvPr/>
        </p:nvGrpSpPr>
        <p:grpSpPr>
          <a:xfrm>
            <a:off x="-341430" y="1896469"/>
            <a:ext cx="2857500" cy="5859704"/>
            <a:chOff x="-341430" y="1896469"/>
            <a:chExt cx="2857500" cy="5859704"/>
          </a:xfrm>
        </p:grpSpPr>
        <p:sp>
          <p:nvSpPr>
            <p:cNvPr id="44" name="文本框._1">
              <a:extLst>
                <a:ext uri="{FF2B5EF4-FFF2-40B4-BE49-F238E27FC236}">
                  <a16:creationId xmlns:a16="http://schemas.microsoft.com/office/drawing/2014/main" id="{AA235B98-1E13-C8EA-E53D-CFC459D1F81C}"/>
                </a:ext>
              </a:extLst>
            </p:cNvPr>
            <p:cNvSpPr/>
            <p:nvPr/>
          </p:nvSpPr>
          <p:spPr>
            <a:xfrm rot="5400000" flipH="1">
              <a:off x="-1842532" y="3397571"/>
              <a:ext cx="5859704" cy="2857500"/>
            </a:xfrm>
            <a:custGeom>
              <a:avLst/>
              <a:gdLst>
                <a:gd name="connsiteX0" fmla="*/ 2929852 w 5859704"/>
                <a:gd name="connsiteY0" fmla="*/ 0 h 2857500"/>
                <a:gd name="connsiteX1" fmla="*/ 5848406 w 5859704"/>
                <a:gd name="connsiteY1" fmla="*/ 2633746 h 2857500"/>
                <a:gd name="connsiteX2" fmla="*/ 5859704 w 5859704"/>
                <a:gd name="connsiteY2" fmla="*/ 2857500 h 2857500"/>
                <a:gd name="connsiteX3" fmla="*/ 0 w 5859704"/>
                <a:gd name="connsiteY3" fmla="*/ 2857500 h 2857500"/>
                <a:gd name="connsiteX4" fmla="*/ 11299 w 5859704"/>
                <a:gd name="connsiteY4" fmla="*/ 2633746 h 2857500"/>
                <a:gd name="connsiteX5" fmla="*/ 2929852 w 5859704"/>
                <a:gd name="connsiteY5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04" h="2857500">
                  <a:moveTo>
                    <a:pt x="2929852" y="0"/>
                  </a:moveTo>
                  <a:cubicBezTo>
                    <a:pt x="4448825" y="0"/>
                    <a:pt x="5698171" y="1154410"/>
                    <a:pt x="5848406" y="2633746"/>
                  </a:cubicBezTo>
                  <a:lnTo>
                    <a:pt x="5859704" y="2857500"/>
                  </a:lnTo>
                  <a:lnTo>
                    <a:pt x="0" y="2857500"/>
                  </a:lnTo>
                  <a:lnTo>
                    <a:pt x="11299" y="2633746"/>
                  </a:lnTo>
                  <a:cubicBezTo>
                    <a:pt x="161533" y="1154410"/>
                    <a:pt x="1410879" y="0"/>
                    <a:pt x="2929852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39000"/>
              </a:schemeClr>
            </a:solidFill>
            <a:ln>
              <a:noFill/>
            </a:ln>
            <a:effectLst>
              <a:outerShdw blurRad="165100" dist="38100" dir="2700000" algn="tl" rotWithShape="0">
                <a:schemeClr val="accent6">
                  <a:lumMod val="5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" name="文本框._2">
              <a:extLst>
                <a:ext uri="{FF2B5EF4-FFF2-40B4-BE49-F238E27FC236}">
                  <a16:creationId xmlns:a16="http://schemas.microsoft.com/office/drawing/2014/main" id="{7B9E8AB3-AC82-FD9E-66F3-713422C59D95}"/>
                </a:ext>
              </a:extLst>
            </p:cNvPr>
            <p:cNvSpPr/>
            <p:nvPr/>
          </p:nvSpPr>
          <p:spPr>
            <a:xfrm rot="5400000">
              <a:off x="-1620866" y="3534221"/>
              <a:ext cx="5305604" cy="2584200"/>
            </a:xfrm>
            <a:custGeom>
              <a:avLst/>
              <a:gdLst>
                <a:gd name="connsiteX0" fmla="*/ 2797836 w 5595671"/>
                <a:gd name="connsiteY0" fmla="*/ 0 h 2725483"/>
                <a:gd name="connsiteX1" fmla="*/ 5585054 w 5595671"/>
                <a:gd name="connsiteY1" fmla="*/ 2515228 h 2725483"/>
                <a:gd name="connsiteX2" fmla="*/ 5595671 w 5595671"/>
                <a:gd name="connsiteY2" fmla="*/ 2725483 h 2725483"/>
                <a:gd name="connsiteX3" fmla="*/ 0 w 5595671"/>
                <a:gd name="connsiteY3" fmla="*/ 2725483 h 2725483"/>
                <a:gd name="connsiteX4" fmla="*/ 10617 w 5595671"/>
                <a:gd name="connsiteY4" fmla="*/ 2515228 h 2725483"/>
                <a:gd name="connsiteX5" fmla="*/ 2797836 w 5595671"/>
                <a:gd name="connsiteY5" fmla="*/ 0 h 272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95671" h="2725483">
                  <a:moveTo>
                    <a:pt x="2797836" y="0"/>
                  </a:moveTo>
                  <a:cubicBezTo>
                    <a:pt x="4248455" y="0"/>
                    <a:pt x="5441580" y="1102462"/>
                    <a:pt x="5585054" y="2515228"/>
                  </a:cubicBezTo>
                  <a:lnTo>
                    <a:pt x="5595671" y="2725483"/>
                  </a:lnTo>
                  <a:lnTo>
                    <a:pt x="0" y="2725483"/>
                  </a:lnTo>
                  <a:lnTo>
                    <a:pt x="10617" y="2515228"/>
                  </a:lnTo>
                  <a:cubicBezTo>
                    <a:pt x="154091" y="1102462"/>
                    <a:pt x="1347216" y="0"/>
                    <a:pt x="279783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9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._19">
            <a:extLst>
              <a:ext uri="{FF2B5EF4-FFF2-40B4-BE49-F238E27FC236}">
                <a16:creationId xmlns:a16="http://schemas.microsoft.com/office/drawing/2014/main" id="{AE93303D-8B1D-2571-E3E9-743D1790F161}"/>
              </a:ext>
            </a:extLst>
          </p:cNvPr>
          <p:cNvSpPr/>
          <p:nvPr/>
        </p:nvSpPr>
        <p:spPr>
          <a:xfrm rot="5400000" flipH="1">
            <a:off x="-1366129" y="4116725"/>
            <a:ext cx="3985688" cy="10459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spc="300" dirty="0">
                <a:ln w="6350">
                  <a:gradFill>
                    <a:gsLst>
                      <a:gs pos="0">
                        <a:schemeClr val="accent2">
                          <a:lumMod val="20000"/>
                          <a:lumOff val="80000"/>
                          <a:alpha val="62000"/>
                        </a:schemeClr>
                      </a:gs>
                      <a:gs pos="89000">
                        <a:schemeClr val="accent2">
                          <a:lumMod val="40000"/>
                          <a:lumOff val="60000"/>
                          <a:alpha val="46000"/>
                        </a:schemeClr>
                      </a:gs>
                    </a:gsLst>
                    <a:lin ang="5400000" scaled="1"/>
                  </a:gradFill>
                </a:ln>
                <a:noFill/>
                <a:cs typeface="+mn-ea"/>
                <a:sym typeface="+mn-lt"/>
              </a:rPr>
              <a:t>EXCHANGES AND COOPERATION﻿</a:t>
            </a:r>
            <a:endParaRPr lang="zh-CN" altLang="en-US" sz="2800" b="1" kern="100" spc="300" dirty="0">
              <a:ln w="6350">
                <a:gradFill>
                  <a:gsLst>
                    <a:gs pos="0">
                      <a:schemeClr val="accent2">
                        <a:lumMod val="20000"/>
                        <a:lumOff val="80000"/>
                        <a:alpha val="62000"/>
                      </a:schemeClr>
                    </a:gs>
                    <a:gs pos="89000">
                      <a:schemeClr val="accent2">
                        <a:lumMod val="40000"/>
                        <a:lumOff val="60000"/>
                        <a:alpha val="46000"/>
                      </a:schemeClr>
                    </a:gs>
                  </a:gsLst>
                  <a:lin ang="5400000" scaled="1"/>
                </a:gradFill>
              </a:ln>
              <a:noFill/>
              <a:cs typeface="+mn-ea"/>
              <a:sym typeface="+mn-lt"/>
            </a:endParaRPr>
          </a:p>
        </p:txBody>
      </p:sp>
      <p:sp>
        <p:nvSpPr>
          <p:cNvPr id="7" name="文本框 6" hidden="1">
            <a:extLst>
              <a:ext uri="{FF2B5EF4-FFF2-40B4-BE49-F238E27FC236}">
                <a16:creationId xmlns:a16="http://schemas.microsoft.com/office/drawing/2014/main" id="{5A696EA8-3AE4-990D-9108-2042E6AA7E7B}"/>
              </a:ext>
            </a:extLst>
          </p:cNvPr>
          <p:cNvSpPr txBox="1"/>
          <p:nvPr/>
        </p:nvSpPr>
        <p:spPr>
          <a:xfrm>
            <a:off x="2466807" y="2317109"/>
            <a:ext cx="2069743" cy="5506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7200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交流合作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6B9C88-4C8D-CDA3-5D26-216C762AE381}"/>
              </a:ext>
            </a:extLst>
          </p:cNvPr>
          <p:cNvSpPr txBox="1"/>
          <p:nvPr/>
        </p:nvSpPr>
        <p:spPr>
          <a:xfrm>
            <a:off x="686737" y="2587026"/>
            <a:ext cx="3107631" cy="3649159"/>
          </a:xfrm>
          <a:custGeom>
            <a:avLst/>
            <a:gdLst/>
            <a:ahLst/>
            <a:cxnLst/>
            <a:rect l="l" t="t" r="r" b="b"/>
            <a:pathLst>
              <a:path w="3107631" h="3649159">
                <a:moveTo>
                  <a:pt x="580390" y="2894413"/>
                </a:moveTo>
                <a:cubicBezTo>
                  <a:pt x="580669" y="2894489"/>
                  <a:pt x="580778" y="2895080"/>
                  <a:pt x="580714" y="2896185"/>
                </a:cubicBezTo>
                <a:cubicBezTo>
                  <a:pt x="580587" y="2898396"/>
                  <a:pt x="579621" y="2903122"/>
                  <a:pt x="577815" y="2910364"/>
                </a:cubicBezTo>
                <a:lnTo>
                  <a:pt x="579036" y="2895728"/>
                </a:lnTo>
                <a:cubicBezTo>
                  <a:pt x="579659" y="2894775"/>
                  <a:pt x="580110" y="2894336"/>
                  <a:pt x="580390" y="2894413"/>
                </a:cubicBezTo>
                <a:close/>
                <a:moveTo>
                  <a:pt x="788760" y="2820105"/>
                </a:moveTo>
                <a:cubicBezTo>
                  <a:pt x="785021" y="2821808"/>
                  <a:pt x="780903" y="2823281"/>
                  <a:pt x="776404" y="2824526"/>
                </a:cubicBezTo>
                <a:cubicBezTo>
                  <a:pt x="771906" y="2825772"/>
                  <a:pt x="767489" y="2827550"/>
                  <a:pt x="763154" y="2829863"/>
                </a:cubicBezTo>
                <a:cubicBezTo>
                  <a:pt x="767998" y="2830218"/>
                  <a:pt x="772618" y="2829507"/>
                  <a:pt x="777015" y="2827728"/>
                </a:cubicBezTo>
                <a:cubicBezTo>
                  <a:pt x="781411" y="2825950"/>
                  <a:pt x="785733" y="2824628"/>
                  <a:pt x="789980" y="2823764"/>
                </a:cubicBezTo>
                <a:cubicBezTo>
                  <a:pt x="790006" y="2823612"/>
                  <a:pt x="789955" y="2823002"/>
                  <a:pt x="789828" y="2821935"/>
                </a:cubicBezTo>
                <a:cubicBezTo>
                  <a:pt x="789701" y="2820867"/>
                  <a:pt x="789345" y="2820257"/>
                  <a:pt x="788760" y="2820105"/>
                </a:cubicBezTo>
                <a:close/>
                <a:moveTo>
                  <a:pt x="360893" y="2406925"/>
                </a:moveTo>
                <a:cubicBezTo>
                  <a:pt x="366947" y="2406595"/>
                  <a:pt x="372238" y="2408170"/>
                  <a:pt x="376766" y="2411650"/>
                </a:cubicBezTo>
                <a:cubicBezTo>
                  <a:pt x="381294" y="2415130"/>
                  <a:pt x="385364" y="2418838"/>
                  <a:pt x="388976" y="2422775"/>
                </a:cubicBezTo>
                <a:cubicBezTo>
                  <a:pt x="400443" y="2429506"/>
                  <a:pt x="411294" y="2436466"/>
                  <a:pt x="421530" y="2443654"/>
                </a:cubicBezTo>
                <a:cubicBezTo>
                  <a:pt x="431766" y="2450842"/>
                  <a:pt x="442005" y="2458107"/>
                  <a:pt x="452247" y="2465447"/>
                </a:cubicBezTo>
                <a:cubicBezTo>
                  <a:pt x="464939" y="2473346"/>
                  <a:pt x="477096" y="2481322"/>
                  <a:pt x="488719" y="2489374"/>
                </a:cubicBezTo>
                <a:cubicBezTo>
                  <a:pt x="500342" y="2497426"/>
                  <a:pt x="512194" y="2505706"/>
                  <a:pt x="524274" y="2514215"/>
                </a:cubicBezTo>
                <a:cubicBezTo>
                  <a:pt x="534018" y="2522038"/>
                  <a:pt x="543825" y="2529557"/>
                  <a:pt x="553696" y="2536770"/>
                </a:cubicBezTo>
                <a:cubicBezTo>
                  <a:pt x="563567" y="2543984"/>
                  <a:pt x="573640" y="2551502"/>
                  <a:pt x="583914" y="2559325"/>
                </a:cubicBezTo>
                <a:lnTo>
                  <a:pt x="630294" y="2594644"/>
                </a:lnTo>
                <a:cubicBezTo>
                  <a:pt x="632658" y="2597019"/>
                  <a:pt x="633421" y="2599482"/>
                  <a:pt x="632582" y="2602033"/>
                </a:cubicBezTo>
                <a:cubicBezTo>
                  <a:pt x="631743" y="2604584"/>
                  <a:pt x="629760" y="2607376"/>
                  <a:pt x="626632" y="2610408"/>
                </a:cubicBezTo>
                <a:lnTo>
                  <a:pt x="616868" y="2620195"/>
                </a:lnTo>
                <a:lnTo>
                  <a:pt x="598560" y="2642215"/>
                </a:lnTo>
                <a:lnTo>
                  <a:pt x="585134" y="2650708"/>
                </a:lnTo>
                <a:lnTo>
                  <a:pt x="582693" y="2654309"/>
                </a:lnTo>
                <a:cubicBezTo>
                  <a:pt x="578528" y="2654691"/>
                  <a:pt x="574743" y="2655756"/>
                  <a:pt x="571338" y="2657507"/>
                </a:cubicBezTo>
                <a:cubicBezTo>
                  <a:pt x="567934" y="2659257"/>
                  <a:pt x="564454" y="2659401"/>
                  <a:pt x="560899" y="2657938"/>
                </a:cubicBezTo>
                <a:cubicBezTo>
                  <a:pt x="557847" y="2655724"/>
                  <a:pt x="555100" y="2654115"/>
                  <a:pt x="552659" y="2653112"/>
                </a:cubicBezTo>
                <a:cubicBezTo>
                  <a:pt x="550218" y="2652109"/>
                  <a:pt x="548084" y="2650508"/>
                  <a:pt x="546257" y="2648308"/>
                </a:cubicBezTo>
                <a:lnTo>
                  <a:pt x="536489" y="2648308"/>
                </a:lnTo>
                <a:cubicBezTo>
                  <a:pt x="536464" y="2649558"/>
                  <a:pt x="536210" y="2650658"/>
                  <a:pt x="535727" y="2651608"/>
                </a:cubicBezTo>
                <a:cubicBezTo>
                  <a:pt x="535243" y="2652559"/>
                  <a:pt x="534684" y="2653059"/>
                  <a:pt x="534048" y="2653109"/>
                </a:cubicBezTo>
                <a:cubicBezTo>
                  <a:pt x="538321" y="2655628"/>
                  <a:pt x="542289" y="2658471"/>
                  <a:pt x="545950" y="2661637"/>
                </a:cubicBezTo>
                <a:cubicBezTo>
                  <a:pt x="549612" y="2664804"/>
                  <a:pt x="552966" y="2667669"/>
                  <a:pt x="556014" y="2670232"/>
                </a:cubicBezTo>
                <a:cubicBezTo>
                  <a:pt x="554493" y="2670155"/>
                  <a:pt x="551748" y="2669079"/>
                  <a:pt x="547782" y="2667005"/>
                </a:cubicBezTo>
                <a:cubicBezTo>
                  <a:pt x="543815" y="2664930"/>
                  <a:pt x="540458" y="2662318"/>
                  <a:pt x="537710" y="2659168"/>
                </a:cubicBezTo>
                <a:cubicBezTo>
                  <a:pt x="536566" y="2657690"/>
                  <a:pt x="535192" y="2656072"/>
                  <a:pt x="533590" y="2654316"/>
                </a:cubicBezTo>
                <a:cubicBezTo>
                  <a:pt x="531987" y="2652560"/>
                  <a:pt x="529698" y="2652157"/>
                  <a:pt x="526722" y="2653109"/>
                </a:cubicBezTo>
                <a:cubicBezTo>
                  <a:pt x="526086" y="2653159"/>
                  <a:pt x="525222" y="2653059"/>
                  <a:pt x="524128" y="2652809"/>
                </a:cubicBezTo>
                <a:cubicBezTo>
                  <a:pt x="523034" y="2652559"/>
                  <a:pt x="521864" y="2651858"/>
                  <a:pt x="520618" y="2650708"/>
                </a:cubicBezTo>
                <a:cubicBezTo>
                  <a:pt x="518176" y="2648958"/>
                  <a:pt x="515734" y="2647958"/>
                  <a:pt x="513292" y="2647708"/>
                </a:cubicBezTo>
                <a:cubicBezTo>
                  <a:pt x="510851" y="2647458"/>
                  <a:pt x="508409" y="2647658"/>
                  <a:pt x="505967" y="2648308"/>
                </a:cubicBezTo>
                <a:cubicBezTo>
                  <a:pt x="491797" y="2656763"/>
                  <a:pt x="477101" y="2664770"/>
                  <a:pt x="461879" y="2672328"/>
                </a:cubicBezTo>
                <a:cubicBezTo>
                  <a:pt x="446657" y="2679887"/>
                  <a:pt x="431690" y="2687285"/>
                  <a:pt x="416976" y="2694524"/>
                </a:cubicBezTo>
                <a:cubicBezTo>
                  <a:pt x="403050" y="2702415"/>
                  <a:pt x="389796" y="2710457"/>
                  <a:pt x="377213" y="2718653"/>
                </a:cubicBezTo>
                <a:cubicBezTo>
                  <a:pt x="364630" y="2726848"/>
                  <a:pt x="352271" y="2735502"/>
                  <a:pt x="340135" y="2744614"/>
                </a:cubicBezTo>
                <a:cubicBezTo>
                  <a:pt x="332885" y="2747720"/>
                  <a:pt x="326322" y="2751880"/>
                  <a:pt x="320446" y="2757096"/>
                </a:cubicBezTo>
                <a:cubicBezTo>
                  <a:pt x="314570" y="2762311"/>
                  <a:pt x="308923" y="2768271"/>
                  <a:pt x="303504" y="2774977"/>
                </a:cubicBezTo>
                <a:cubicBezTo>
                  <a:pt x="299236" y="2781151"/>
                  <a:pt x="296492" y="2787707"/>
                  <a:pt x="295273" y="2794644"/>
                </a:cubicBezTo>
                <a:cubicBezTo>
                  <a:pt x="294055" y="2801581"/>
                  <a:pt x="294358" y="2808442"/>
                  <a:pt x="296183" y="2815227"/>
                </a:cubicBezTo>
                <a:cubicBezTo>
                  <a:pt x="296233" y="2819547"/>
                  <a:pt x="297657" y="2823104"/>
                  <a:pt x="300454" y="2825899"/>
                </a:cubicBezTo>
                <a:cubicBezTo>
                  <a:pt x="303251" y="2828694"/>
                  <a:pt x="307117" y="2830422"/>
                  <a:pt x="312052" y="2831083"/>
                </a:cubicBezTo>
                <a:cubicBezTo>
                  <a:pt x="322379" y="2835733"/>
                  <a:pt x="332860" y="2838935"/>
                  <a:pt x="343493" y="2840688"/>
                </a:cubicBezTo>
                <a:cubicBezTo>
                  <a:pt x="354126" y="2842441"/>
                  <a:pt x="365217" y="2844118"/>
                  <a:pt x="376766" y="2845719"/>
                </a:cubicBezTo>
                <a:cubicBezTo>
                  <a:pt x="391071" y="2847092"/>
                  <a:pt x="403609" y="2852275"/>
                  <a:pt x="414380" y="2861271"/>
                </a:cubicBezTo>
                <a:cubicBezTo>
                  <a:pt x="425150" y="2870266"/>
                  <a:pt x="432496" y="2882158"/>
                  <a:pt x="436417" y="2896947"/>
                </a:cubicBezTo>
                <a:cubicBezTo>
                  <a:pt x="439404" y="2906069"/>
                  <a:pt x="441632" y="2915268"/>
                  <a:pt x="443101" y="2924543"/>
                </a:cubicBezTo>
                <a:cubicBezTo>
                  <a:pt x="444569" y="2933817"/>
                  <a:pt x="445584" y="2943321"/>
                  <a:pt x="446143" y="2953053"/>
                </a:cubicBezTo>
                <a:cubicBezTo>
                  <a:pt x="447237" y="2960321"/>
                  <a:pt x="447491" y="2967435"/>
                  <a:pt x="446906" y="2974398"/>
                </a:cubicBezTo>
                <a:cubicBezTo>
                  <a:pt x="446321" y="2981360"/>
                  <a:pt x="445660" y="2988475"/>
                  <a:pt x="444922" y="2995743"/>
                </a:cubicBezTo>
                <a:lnTo>
                  <a:pt x="444922" y="3018917"/>
                </a:lnTo>
                <a:cubicBezTo>
                  <a:pt x="463312" y="2999453"/>
                  <a:pt x="481778" y="2979836"/>
                  <a:pt x="500321" y="2960066"/>
                </a:cubicBezTo>
                <a:cubicBezTo>
                  <a:pt x="518863" y="2940297"/>
                  <a:pt x="537024" y="2920070"/>
                  <a:pt x="554803" y="2899386"/>
                </a:cubicBezTo>
                <a:cubicBezTo>
                  <a:pt x="553455" y="2899005"/>
                  <a:pt x="553098" y="2898243"/>
                  <a:pt x="553733" y="2897099"/>
                </a:cubicBezTo>
                <a:cubicBezTo>
                  <a:pt x="554369" y="2895956"/>
                  <a:pt x="556757" y="2893059"/>
                  <a:pt x="560899" y="2888409"/>
                </a:cubicBezTo>
                <a:cubicBezTo>
                  <a:pt x="561606" y="2888409"/>
                  <a:pt x="562613" y="2888104"/>
                  <a:pt x="563920" y="2887494"/>
                </a:cubicBezTo>
                <a:cubicBezTo>
                  <a:pt x="565227" y="2886884"/>
                  <a:pt x="566226" y="2885970"/>
                  <a:pt x="566915" y="2884750"/>
                </a:cubicBezTo>
                <a:cubicBezTo>
                  <a:pt x="569791" y="2882844"/>
                  <a:pt x="571911" y="2880557"/>
                  <a:pt x="573273" y="2877889"/>
                </a:cubicBezTo>
                <a:cubicBezTo>
                  <a:pt x="574636" y="2875221"/>
                  <a:pt x="576150" y="2872629"/>
                  <a:pt x="577815" y="2870113"/>
                </a:cubicBezTo>
                <a:cubicBezTo>
                  <a:pt x="578476" y="2869529"/>
                  <a:pt x="579290" y="2868868"/>
                  <a:pt x="580256" y="2868131"/>
                </a:cubicBezTo>
                <a:cubicBezTo>
                  <a:pt x="581222" y="2867394"/>
                  <a:pt x="582034" y="2866429"/>
                  <a:pt x="582693" y="2865235"/>
                </a:cubicBezTo>
                <a:lnTo>
                  <a:pt x="579036" y="2895727"/>
                </a:lnTo>
                <a:lnTo>
                  <a:pt x="579036" y="2895728"/>
                </a:lnTo>
                <a:cubicBezTo>
                  <a:pt x="576786" y="2901953"/>
                  <a:pt x="573099" y="2912372"/>
                  <a:pt x="567976" y="2926983"/>
                </a:cubicBezTo>
                <a:cubicBezTo>
                  <a:pt x="562852" y="2941594"/>
                  <a:pt x="558865" y="2952318"/>
                  <a:pt x="556014" y="2959153"/>
                </a:cubicBezTo>
                <a:cubicBezTo>
                  <a:pt x="549228" y="2972570"/>
                  <a:pt x="542363" y="2985682"/>
                  <a:pt x="535419" y="2998489"/>
                </a:cubicBezTo>
                <a:cubicBezTo>
                  <a:pt x="528476" y="3011296"/>
                  <a:pt x="521912" y="3023798"/>
                  <a:pt x="515729" y="3035996"/>
                </a:cubicBezTo>
                <a:cubicBezTo>
                  <a:pt x="512143" y="3042094"/>
                  <a:pt x="508938" y="3048193"/>
                  <a:pt x="506115" y="3054291"/>
                </a:cubicBezTo>
                <a:cubicBezTo>
                  <a:pt x="503292" y="3060390"/>
                  <a:pt x="500393" y="3066489"/>
                  <a:pt x="497417" y="3072587"/>
                </a:cubicBezTo>
                <a:cubicBezTo>
                  <a:pt x="494924" y="3076805"/>
                  <a:pt x="492279" y="3080566"/>
                  <a:pt x="489482" y="3083870"/>
                </a:cubicBezTo>
                <a:cubicBezTo>
                  <a:pt x="486684" y="3087173"/>
                  <a:pt x="484039" y="3090324"/>
                  <a:pt x="481546" y="3093322"/>
                </a:cubicBezTo>
                <a:cubicBezTo>
                  <a:pt x="478367" y="3099345"/>
                  <a:pt x="474654" y="3104986"/>
                  <a:pt x="470407" y="3110244"/>
                </a:cubicBezTo>
                <a:cubicBezTo>
                  <a:pt x="466159" y="3115502"/>
                  <a:pt x="462141" y="3120833"/>
                  <a:pt x="458351" y="3126237"/>
                </a:cubicBezTo>
                <a:cubicBezTo>
                  <a:pt x="453418" y="3132838"/>
                  <a:pt x="448339" y="3139060"/>
                  <a:pt x="443114" y="3144905"/>
                </a:cubicBezTo>
                <a:cubicBezTo>
                  <a:pt x="437890" y="3150749"/>
                  <a:pt x="432822" y="3156673"/>
                  <a:pt x="427912" y="3162677"/>
                </a:cubicBezTo>
                <a:lnTo>
                  <a:pt x="412115" y="3176088"/>
                </a:lnTo>
                <a:cubicBezTo>
                  <a:pt x="412039" y="3176647"/>
                  <a:pt x="411584" y="3177053"/>
                  <a:pt x="410748" y="3177307"/>
                </a:cubicBezTo>
                <a:cubicBezTo>
                  <a:pt x="409913" y="3177561"/>
                  <a:pt x="409154" y="3177968"/>
                  <a:pt x="408470" y="3178527"/>
                </a:cubicBezTo>
                <a:cubicBezTo>
                  <a:pt x="406167" y="3179212"/>
                  <a:pt x="403786" y="3180279"/>
                  <a:pt x="401326" y="3181727"/>
                </a:cubicBezTo>
                <a:cubicBezTo>
                  <a:pt x="398867" y="3183175"/>
                  <a:pt x="395564" y="3184546"/>
                  <a:pt x="391418" y="3185842"/>
                </a:cubicBezTo>
                <a:cubicBezTo>
                  <a:pt x="392054" y="3184546"/>
                  <a:pt x="392919" y="3183175"/>
                  <a:pt x="394013" y="3181727"/>
                </a:cubicBezTo>
                <a:cubicBezTo>
                  <a:pt x="395107" y="3180279"/>
                  <a:pt x="396277" y="3179212"/>
                  <a:pt x="397523" y="3178527"/>
                </a:cubicBezTo>
                <a:cubicBezTo>
                  <a:pt x="395107" y="3177968"/>
                  <a:pt x="393224" y="3177257"/>
                  <a:pt x="391876" y="3176393"/>
                </a:cubicBezTo>
                <a:cubicBezTo>
                  <a:pt x="390528" y="3175529"/>
                  <a:pt x="389561" y="3174209"/>
                  <a:pt x="388976" y="3172431"/>
                </a:cubicBezTo>
                <a:cubicBezTo>
                  <a:pt x="383100" y="3175504"/>
                  <a:pt x="378674" y="3176672"/>
                  <a:pt x="375698" y="3175936"/>
                </a:cubicBezTo>
                <a:cubicBezTo>
                  <a:pt x="372721" y="3175199"/>
                  <a:pt x="369821" y="3172405"/>
                  <a:pt x="366998" y="3167554"/>
                </a:cubicBezTo>
                <a:cubicBezTo>
                  <a:pt x="365700" y="3165166"/>
                  <a:pt x="364327" y="3162931"/>
                  <a:pt x="362877" y="3160850"/>
                </a:cubicBezTo>
                <a:cubicBezTo>
                  <a:pt x="361427" y="3158769"/>
                  <a:pt x="360358" y="3156538"/>
                  <a:pt x="359672" y="3154158"/>
                </a:cubicBezTo>
                <a:lnTo>
                  <a:pt x="349903" y="3156586"/>
                </a:lnTo>
                <a:cubicBezTo>
                  <a:pt x="348504" y="3154688"/>
                  <a:pt x="347029" y="3152718"/>
                  <a:pt x="345477" y="3150676"/>
                </a:cubicBezTo>
                <a:cubicBezTo>
                  <a:pt x="343926" y="3148634"/>
                  <a:pt x="343366" y="3146984"/>
                  <a:pt x="343798" y="3145725"/>
                </a:cubicBezTo>
                <a:cubicBezTo>
                  <a:pt x="346164" y="3140861"/>
                  <a:pt x="348759" y="3136297"/>
                  <a:pt x="351582" y="3132035"/>
                </a:cubicBezTo>
                <a:cubicBezTo>
                  <a:pt x="354406" y="3127773"/>
                  <a:pt x="357916" y="3123812"/>
                  <a:pt x="362114" y="3120152"/>
                </a:cubicBezTo>
                <a:lnTo>
                  <a:pt x="384092" y="3092099"/>
                </a:lnTo>
                <a:cubicBezTo>
                  <a:pt x="386407" y="3087246"/>
                  <a:pt x="387882" y="3082621"/>
                  <a:pt x="388518" y="3078225"/>
                </a:cubicBezTo>
                <a:cubicBezTo>
                  <a:pt x="389154" y="3073829"/>
                  <a:pt x="389714" y="3069509"/>
                  <a:pt x="390197" y="3065266"/>
                </a:cubicBezTo>
                <a:cubicBezTo>
                  <a:pt x="392614" y="3056728"/>
                  <a:pt x="394496" y="3048190"/>
                  <a:pt x="395844" y="3039652"/>
                </a:cubicBezTo>
                <a:cubicBezTo>
                  <a:pt x="397193" y="3031114"/>
                  <a:pt x="398159" y="3022576"/>
                  <a:pt x="398744" y="3014038"/>
                </a:cubicBezTo>
                <a:cubicBezTo>
                  <a:pt x="399481" y="3004331"/>
                  <a:pt x="400141" y="2994472"/>
                  <a:pt x="400723" y="2984460"/>
                </a:cubicBezTo>
                <a:cubicBezTo>
                  <a:pt x="401306" y="2974449"/>
                  <a:pt x="401053" y="2963980"/>
                  <a:pt x="399964" y="2953053"/>
                </a:cubicBezTo>
                <a:cubicBezTo>
                  <a:pt x="399990" y="2945176"/>
                  <a:pt x="399329" y="2937451"/>
                  <a:pt x="397981" y="2929879"/>
                </a:cubicBezTo>
                <a:cubicBezTo>
                  <a:pt x="396633" y="2922306"/>
                  <a:pt x="394445" y="2914582"/>
                  <a:pt x="391418" y="2906704"/>
                </a:cubicBezTo>
                <a:cubicBezTo>
                  <a:pt x="390121" y="2902334"/>
                  <a:pt x="388442" y="2897963"/>
                  <a:pt x="386381" y="2893593"/>
                </a:cubicBezTo>
                <a:cubicBezTo>
                  <a:pt x="384321" y="2889222"/>
                  <a:pt x="382337" y="2885461"/>
                  <a:pt x="380429" y="2882310"/>
                </a:cubicBezTo>
                <a:cubicBezTo>
                  <a:pt x="379589" y="2880633"/>
                  <a:pt x="377911" y="2879414"/>
                  <a:pt x="375392" y="2878651"/>
                </a:cubicBezTo>
                <a:cubicBezTo>
                  <a:pt x="372874" y="2877889"/>
                  <a:pt x="370890" y="2876669"/>
                  <a:pt x="369440" y="2874992"/>
                </a:cubicBezTo>
                <a:cubicBezTo>
                  <a:pt x="368270" y="2874357"/>
                  <a:pt x="367252" y="2873798"/>
                  <a:pt x="366387" y="2873315"/>
                </a:cubicBezTo>
                <a:cubicBezTo>
                  <a:pt x="365522" y="2872832"/>
                  <a:pt x="364505" y="2872578"/>
                  <a:pt x="363335" y="2872553"/>
                </a:cubicBezTo>
                <a:cubicBezTo>
                  <a:pt x="356797" y="2870190"/>
                  <a:pt x="350946" y="2868513"/>
                  <a:pt x="345782" y="2867522"/>
                </a:cubicBezTo>
                <a:cubicBezTo>
                  <a:pt x="340619" y="2866531"/>
                  <a:pt x="335073" y="2865768"/>
                  <a:pt x="329146" y="2865235"/>
                </a:cubicBezTo>
                <a:cubicBezTo>
                  <a:pt x="324109" y="2863532"/>
                  <a:pt x="318615" y="2862363"/>
                  <a:pt x="312663" y="2861728"/>
                </a:cubicBezTo>
                <a:cubicBezTo>
                  <a:pt x="306711" y="2861093"/>
                  <a:pt x="301217" y="2860229"/>
                  <a:pt x="296183" y="2859136"/>
                </a:cubicBezTo>
                <a:cubicBezTo>
                  <a:pt x="294865" y="2859238"/>
                  <a:pt x="293243" y="2859644"/>
                  <a:pt x="291317" y="2860356"/>
                </a:cubicBezTo>
                <a:cubicBezTo>
                  <a:pt x="289392" y="2861067"/>
                  <a:pt x="287770" y="2861474"/>
                  <a:pt x="286452" y="2861575"/>
                </a:cubicBezTo>
                <a:cubicBezTo>
                  <a:pt x="279864" y="2859187"/>
                  <a:pt x="273884" y="2856646"/>
                  <a:pt x="268511" y="2853952"/>
                </a:cubicBezTo>
                <a:cubicBezTo>
                  <a:pt x="263139" y="2851259"/>
                  <a:pt x="257767" y="2848108"/>
                  <a:pt x="252395" y="2844500"/>
                </a:cubicBezTo>
                <a:cubicBezTo>
                  <a:pt x="251812" y="2842695"/>
                  <a:pt x="251154" y="2841425"/>
                  <a:pt x="250419" y="2840688"/>
                </a:cubicBezTo>
                <a:cubicBezTo>
                  <a:pt x="249684" y="2839951"/>
                  <a:pt x="248721" y="2839595"/>
                  <a:pt x="247530" y="2839621"/>
                </a:cubicBezTo>
                <a:cubicBezTo>
                  <a:pt x="237438" y="2834158"/>
                  <a:pt x="232367" y="2826789"/>
                  <a:pt x="232317" y="2817514"/>
                </a:cubicBezTo>
                <a:cubicBezTo>
                  <a:pt x="232268" y="2808239"/>
                  <a:pt x="235717" y="2800565"/>
                  <a:pt x="242665" y="2794492"/>
                </a:cubicBezTo>
                <a:cubicBezTo>
                  <a:pt x="253762" y="2783699"/>
                  <a:pt x="265929" y="2774220"/>
                  <a:pt x="279165" y="2766054"/>
                </a:cubicBezTo>
                <a:cubicBezTo>
                  <a:pt x="292401" y="2757888"/>
                  <a:pt x="305805" y="2749927"/>
                  <a:pt x="319378" y="2742171"/>
                </a:cubicBezTo>
                <a:cubicBezTo>
                  <a:pt x="330927" y="2735553"/>
                  <a:pt x="342018" y="2729241"/>
                  <a:pt x="352651" y="2723234"/>
                </a:cubicBezTo>
                <a:cubicBezTo>
                  <a:pt x="363284" y="2717228"/>
                  <a:pt x="373764" y="2710916"/>
                  <a:pt x="384092" y="2704298"/>
                </a:cubicBezTo>
                <a:cubicBezTo>
                  <a:pt x="396228" y="2697709"/>
                  <a:pt x="408201" y="2691361"/>
                  <a:pt x="420010" y="2685255"/>
                </a:cubicBezTo>
                <a:cubicBezTo>
                  <a:pt x="431820" y="2679149"/>
                  <a:pt x="443787" y="2672502"/>
                  <a:pt x="455910" y="2665315"/>
                </a:cubicBezTo>
                <a:cubicBezTo>
                  <a:pt x="462090" y="2661507"/>
                  <a:pt x="468957" y="2657194"/>
                  <a:pt x="476511" y="2652375"/>
                </a:cubicBezTo>
                <a:cubicBezTo>
                  <a:pt x="484064" y="2647555"/>
                  <a:pt x="491847" y="2642946"/>
                  <a:pt x="499858" y="2638545"/>
                </a:cubicBezTo>
                <a:cubicBezTo>
                  <a:pt x="495357" y="2634569"/>
                  <a:pt x="491847" y="2630593"/>
                  <a:pt x="489329" y="2626617"/>
                </a:cubicBezTo>
                <a:cubicBezTo>
                  <a:pt x="486811" y="2622642"/>
                  <a:pt x="482996" y="2620501"/>
                  <a:pt x="477884" y="2620195"/>
                </a:cubicBezTo>
                <a:cubicBezTo>
                  <a:pt x="475417" y="2620068"/>
                  <a:pt x="473026" y="2619099"/>
                  <a:pt x="470712" y="2617290"/>
                </a:cubicBezTo>
                <a:cubicBezTo>
                  <a:pt x="468398" y="2615480"/>
                  <a:pt x="466312" y="2613594"/>
                  <a:pt x="464455" y="2611632"/>
                </a:cubicBezTo>
                <a:cubicBezTo>
                  <a:pt x="457665" y="2604239"/>
                  <a:pt x="451415" y="2595933"/>
                  <a:pt x="445704" y="2586714"/>
                </a:cubicBezTo>
                <a:cubicBezTo>
                  <a:pt x="439994" y="2577495"/>
                  <a:pt x="435278" y="2567959"/>
                  <a:pt x="431557" y="2558106"/>
                </a:cubicBezTo>
                <a:cubicBezTo>
                  <a:pt x="426874" y="2545863"/>
                  <a:pt x="423178" y="2533468"/>
                  <a:pt x="420469" y="2520921"/>
                </a:cubicBezTo>
                <a:cubicBezTo>
                  <a:pt x="417760" y="2508373"/>
                  <a:pt x="414976" y="2495978"/>
                  <a:pt x="412115" y="2483735"/>
                </a:cubicBezTo>
                <a:cubicBezTo>
                  <a:pt x="410269" y="2474515"/>
                  <a:pt x="406974" y="2465523"/>
                  <a:pt x="402231" y="2456760"/>
                </a:cubicBezTo>
                <a:cubicBezTo>
                  <a:pt x="397489" y="2447997"/>
                  <a:pt x="391442" y="2439920"/>
                  <a:pt x="384092" y="2432529"/>
                </a:cubicBezTo>
                <a:cubicBezTo>
                  <a:pt x="381497" y="2429633"/>
                  <a:pt x="378445" y="2426890"/>
                  <a:pt x="374934" y="2424299"/>
                </a:cubicBezTo>
                <a:cubicBezTo>
                  <a:pt x="371424" y="2421708"/>
                  <a:pt x="368371" y="2418355"/>
                  <a:pt x="365777" y="2414241"/>
                </a:cubicBezTo>
                <a:cubicBezTo>
                  <a:pt x="364581" y="2413707"/>
                  <a:pt x="363614" y="2412945"/>
                  <a:pt x="362877" y="2411955"/>
                </a:cubicBezTo>
                <a:cubicBezTo>
                  <a:pt x="362139" y="2410964"/>
                  <a:pt x="361478" y="2409288"/>
                  <a:pt x="360893" y="2406925"/>
                </a:cubicBezTo>
                <a:close/>
                <a:moveTo>
                  <a:pt x="687659" y="2277690"/>
                </a:moveTo>
                <a:cubicBezTo>
                  <a:pt x="693761" y="2277487"/>
                  <a:pt x="701084" y="2277893"/>
                  <a:pt x="709628" y="2278909"/>
                </a:cubicBezTo>
                <a:cubicBezTo>
                  <a:pt x="714077" y="2280611"/>
                  <a:pt x="718901" y="2282084"/>
                  <a:pt x="724101" y="2283329"/>
                </a:cubicBezTo>
                <a:cubicBezTo>
                  <a:pt x="729301" y="2284574"/>
                  <a:pt x="733812" y="2286352"/>
                  <a:pt x="737635" y="2288663"/>
                </a:cubicBezTo>
                <a:cubicBezTo>
                  <a:pt x="755368" y="2293464"/>
                  <a:pt x="772517" y="2298798"/>
                  <a:pt x="789083" y="2304665"/>
                </a:cubicBezTo>
                <a:cubicBezTo>
                  <a:pt x="805648" y="2310532"/>
                  <a:pt x="821002" y="2317390"/>
                  <a:pt x="835144" y="2325239"/>
                </a:cubicBezTo>
                <a:cubicBezTo>
                  <a:pt x="852872" y="2334739"/>
                  <a:pt x="868683" y="2345305"/>
                  <a:pt x="882578" y="2356938"/>
                </a:cubicBezTo>
                <a:cubicBezTo>
                  <a:pt x="896473" y="2368571"/>
                  <a:pt x="908280" y="2382795"/>
                  <a:pt x="918000" y="2399610"/>
                </a:cubicBezTo>
                <a:cubicBezTo>
                  <a:pt x="919298" y="2400855"/>
                  <a:pt x="920062" y="2402633"/>
                  <a:pt x="920291" y="2404944"/>
                </a:cubicBezTo>
                <a:cubicBezTo>
                  <a:pt x="920520" y="2407256"/>
                  <a:pt x="919757" y="2409948"/>
                  <a:pt x="918000" y="2413021"/>
                </a:cubicBezTo>
                <a:cubicBezTo>
                  <a:pt x="913625" y="2420184"/>
                  <a:pt x="909272" y="2426890"/>
                  <a:pt x="904939" y="2433138"/>
                </a:cubicBezTo>
                <a:cubicBezTo>
                  <a:pt x="900606" y="2439387"/>
                  <a:pt x="896871" y="2446092"/>
                  <a:pt x="893734" y="2453255"/>
                </a:cubicBezTo>
                <a:cubicBezTo>
                  <a:pt x="893709" y="2453306"/>
                  <a:pt x="893760" y="2453509"/>
                  <a:pt x="893887" y="2453865"/>
                </a:cubicBezTo>
                <a:cubicBezTo>
                  <a:pt x="894014" y="2454220"/>
                  <a:pt x="894370" y="2454423"/>
                  <a:pt x="894955" y="2454474"/>
                </a:cubicBezTo>
                <a:cubicBezTo>
                  <a:pt x="897930" y="2454373"/>
                  <a:pt x="900749" y="2454881"/>
                  <a:pt x="903411" y="2455998"/>
                </a:cubicBezTo>
                <a:cubicBezTo>
                  <a:pt x="906073" y="2457116"/>
                  <a:pt x="908898" y="2459453"/>
                  <a:pt x="911888" y="2463009"/>
                </a:cubicBezTo>
                <a:cubicBezTo>
                  <a:pt x="914944" y="2465345"/>
                  <a:pt x="918000" y="2466463"/>
                  <a:pt x="921055" y="2466361"/>
                </a:cubicBezTo>
                <a:cubicBezTo>
                  <a:pt x="924111" y="2466260"/>
                  <a:pt x="927166" y="2465549"/>
                  <a:pt x="930222" y="2464228"/>
                </a:cubicBezTo>
                <a:cubicBezTo>
                  <a:pt x="936843" y="2461205"/>
                  <a:pt x="943158" y="2458716"/>
                  <a:pt x="949167" y="2456760"/>
                </a:cubicBezTo>
                <a:cubicBezTo>
                  <a:pt x="955176" y="2454804"/>
                  <a:pt x="961491" y="2453230"/>
                  <a:pt x="968112" y="2452036"/>
                </a:cubicBezTo>
                <a:cubicBezTo>
                  <a:pt x="969988" y="2451477"/>
                  <a:pt x="972320" y="2451071"/>
                  <a:pt x="975106" y="2450817"/>
                </a:cubicBezTo>
                <a:cubicBezTo>
                  <a:pt x="977892" y="2450563"/>
                  <a:pt x="980825" y="2450156"/>
                  <a:pt x="983906" y="2449597"/>
                </a:cubicBezTo>
                <a:cubicBezTo>
                  <a:pt x="986805" y="2449597"/>
                  <a:pt x="988942" y="2450207"/>
                  <a:pt x="990315" y="2451426"/>
                </a:cubicBezTo>
                <a:cubicBezTo>
                  <a:pt x="991688" y="2452645"/>
                  <a:pt x="993214" y="2454474"/>
                  <a:pt x="994893" y="2456913"/>
                </a:cubicBezTo>
                <a:cubicBezTo>
                  <a:pt x="995554" y="2460519"/>
                  <a:pt x="996673" y="2463669"/>
                  <a:pt x="998250" y="2466361"/>
                </a:cubicBezTo>
                <a:cubicBezTo>
                  <a:pt x="999827" y="2469054"/>
                  <a:pt x="1001556" y="2471594"/>
                  <a:pt x="1003438" y="2473981"/>
                </a:cubicBezTo>
                <a:cubicBezTo>
                  <a:pt x="1006973" y="2480001"/>
                  <a:pt x="1008448" y="2485640"/>
                  <a:pt x="1007863" y="2490898"/>
                </a:cubicBezTo>
                <a:cubicBezTo>
                  <a:pt x="1007278" y="2496156"/>
                  <a:pt x="1005396" y="2501490"/>
                  <a:pt x="1002217" y="2506900"/>
                </a:cubicBezTo>
                <a:cubicBezTo>
                  <a:pt x="995885" y="2520819"/>
                  <a:pt x="987797" y="2534129"/>
                  <a:pt x="977955" y="2546829"/>
                </a:cubicBezTo>
                <a:cubicBezTo>
                  <a:pt x="968113" y="2559529"/>
                  <a:pt x="957889" y="2572229"/>
                  <a:pt x="947284" y="2584929"/>
                </a:cubicBezTo>
                <a:cubicBezTo>
                  <a:pt x="928979" y="2606158"/>
                  <a:pt x="910391" y="2627324"/>
                  <a:pt x="891518" y="2648424"/>
                </a:cubicBezTo>
                <a:cubicBezTo>
                  <a:pt x="872645" y="2669524"/>
                  <a:pt x="853447" y="2691000"/>
                  <a:pt x="833923" y="2712850"/>
                </a:cubicBezTo>
                <a:cubicBezTo>
                  <a:pt x="832652" y="2713512"/>
                  <a:pt x="831533" y="2714632"/>
                  <a:pt x="830566" y="2716210"/>
                </a:cubicBezTo>
                <a:cubicBezTo>
                  <a:pt x="829600" y="2717788"/>
                  <a:pt x="829092" y="2719518"/>
                  <a:pt x="829041" y="2721402"/>
                </a:cubicBezTo>
                <a:lnTo>
                  <a:pt x="829041" y="2722623"/>
                </a:lnTo>
                <a:cubicBezTo>
                  <a:pt x="832219" y="2720893"/>
                  <a:pt x="835932" y="2719467"/>
                  <a:pt x="840179" y="2718348"/>
                </a:cubicBezTo>
                <a:cubicBezTo>
                  <a:pt x="844426" y="2717228"/>
                  <a:pt x="848444" y="2715802"/>
                  <a:pt x="852233" y="2714072"/>
                </a:cubicBezTo>
                <a:cubicBezTo>
                  <a:pt x="859023" y="2711017"/>
                  <a:pt x="866498" y="2707963"/>
                  <a:pt x="874659" y="2704909"/>
                </a:cubicBezTo>
                <a:cubicBezTo>
                  <a:pt x="882820" y="2701855"/>
                  <a:pt x="891205" y="2698800"/>
                  <a:pt x="899815" y="2695746"/>
                </a:cubicBezTo>
                <a:cubicBezTo>
                  <a:pt x="903485" y="2694066"/>
                  <a:pt x="905736" y="2692539"/>
                  <a:pt x="906568" y="2691165"/>
                </a:cubicBezTo>
                <a:cubicBezTo>
                  <a:pt x="907400" y="2689790"/>
                  <a:pt x="906346" y="2687652"/>
                  <a:pt x="903407" y="2684751"/>
                </a:cubicBezTo>
                <a:cubicBezTo>
                  <a:pt x="902210" y="2684101"/>
                  <a:pt x="901312" y="2683300"/>
                  <a:pt x="900713" y="2682350"/>
                </a:cubicBezTo>
                <a:cubicBezTo>
                  <a:pt x="900114" y="2681400"/>
                  <a:pt x="899815" y="2680600"/>
                  <a:pt x="899815" y="2679950"/>
                </a:cubicBezTo>
                <a:cubicBezTo>
                  <a:pt x="899241" y="2679199"/>
                  <a:pt x="898892" y="2677686"/>
                  <a:pt x="898767" y="2675409"/>
                </a:cubicBezTo>
                <a:cubicBezTo>
                  <a:pt x="898642" y="2673133"/>
                  <a:pt x="898592" y="2670997"/>
                  <a:pt x="898617" y="2669003"/>
                </a:cubicBezTo>
                <a:lnTo>
                  <a:pt x="909441" y="2669003"/>
                </a:lnTo>
                <a:cubicBezTo>
                  <a:pt x="913052" y="2671661"/>
                  <a:pt x="916511" y="2673699"/>
                  <a:pt x="919817" y="2675117"/>
                </a:cubicBezTo>
                <a:cubicBezTo>
                  <a:pt x="923123" y="2676534"/>
                  <a:pt x="926582" y="2676136"/>
                  <a:pt x="930193" y="2673920"/>
                </a:cubicBezTo>
                <a:cubicBezTo>
                  <a:pt x="932711" y="2673177"/>
                  <a:pt x="935305" y="2672204"/>
                  <a:pt x="937976" y="2671000"/>
                </a:cubicBezTo>
                <a:cubicBezTo>
                  <a:pt x="940646" y="2669797"/>
                  <a:pt x="942935" y="2669131"/>
                  <a:pt x="944842" y="2669003"/>
                </a:cubicBezTo>
                <a:cubicBezTo>
                  <a:pt x="946139" y="2668362"/>
                  <a:pt x="947818" y="2667799"/>
                  <a:pt x="949878" y="2667312"/>
                </a:cubicBezTo>
                <a:cubicBezTo>
                  <a:pt x="951938" y="2666826"/>
                  <a:pt x="953922" y="2666570"/>
                  <a:pt x="955829" y="2666544"/>
                </a:cubicBezTo>
                <a:cubicBezTo>
                  <a:pt x="969819" y="2670326"/>
                  <a:pt x="983344" y="2674690"/>
                  <a:pt x="996403" y="2679635"/>
                </a:cubicBezTo>
                <a:cubicBezTo>
                  <a:pt x="1009463" y="2684580"/>
                  <a:pt x="1022346" y="2689544"/>
                  <a:pt x="1035053" y="2694524"/>
                </a:cubicBezTo>
                <a:lnTo>
                  <a:pt x="1077687" y="2714072"/>
                </a:lnTo>
                <a:lnTo>
                  <a:pt x="1094756" y="2723845"/>
                </a:lnTo>
                <a:cubicBezTo>
                  <a:pt x="1096001" y="2723972"/>
                  <a:pt x="1096864" y="2724634"/>
                  <a:pt x="1097347" y="2725830"/>
                </a:cubicBezTo>
                <a:cubicBezTo>
                  <a:pt x="1097829" y="2727027"/>
                  <a:pt x="1097779" y="2727994"/>
                  <a:pt x="1097194" y="2728732"/>
                </a:cubicBezTo>
                <a:cubicBezTo>
                  <a:pt x="1093207" y="2734410"/>
                  <a:pt x="1089600" y="2740463"/>
                  <a:pt x="1086374" y="2746892"/>
                </a:cubicBezTo>
                <a:cubicBezTo>
                  <a:pt x="1083148" y="2753322"/>
                  <a:pt x="1078627" y="2759046"/>
                  <a:pt x="1072811" y="2764064"/>
                </a:cubicBezTo>
                <a:cubicBezTo>
                  <a:pt x="1071032" y="2764661"/>
                  <a:pt x="1069712" y="2765562"/>
                  <a:pt x="1068848" y="2766767"/>
                </a:cubicBezTo>
                <a:cubicBezTo>
                  <a:pt x="1067984" y="2767971"/>
                  <a:pt x="1067273" y="2769488"/>
                  <a:pt x="1066715" y="2771316"/>
                </a:cubicBezTo>
                <a:cubicBezTo>
                  <a:pt x="1063692" y="2775839"/>
                  <a:pt x="1059984" y="2779295"/>
                  <a:pt x="1055589" y="2781684"/>
                </a:cubicBezTo>
                <a:cubicBezTo>
                  <a:pt x="1051195" y="2784072"/>
                  <a:pt x="1045963" y="2783869"/>
                  <a:pt x="1039892" y="2781074"/>
                </a:cubicBezTo>
                <a:cubicBezTo>
                  <a:pt x="1039333" y="2781176"/>
                  <a:pt x="1038927" y="2781582"/>
                  <a:pt x="1038673" y="2782294"/>
                </a:cubicBezTo>
                <a:cubicBezTo>
                  <a:pt x="1038419" y="2783005"/>
                  <a:pt x="1038012" y="2783412"/>
                  <a:pt x="1037454" y="2783513"/>
                </a:cubicBezTo>
                <a:cubicBezTo>
                  <a:pt x="1038012" y="2785318"/>
                  <a:pt x="1038419" y="2786893"/>
                  <a:pt x="1038673" y="2788240"/>
                </a:cubicBezTo>
                <a:cubicBezTo>
                  <a:pt x="1038927" y="2789587"/>
                  <a:pt x="1039333" y="2790857"/>
                  <a:pt x="1039892" y="2792051"/>
                </a:cubicBezTo>
                <a:cubicBezTo>
                  <a:pt x="1039333" y="2792001"/>
                  <a:pt x="1038927" y="2792102"/>
                  <a:pt x="1038673" y="2792356"/>
                </a:cubicBezTo>
                <a:cubicBezTo>
                  <a:pt x="1038419" y="2792611"/>
                  <a:pt x="1038012" y="2793322"/>
                  <a:pt x="1037454" y="2794491"/>
                </a:cubicBezTo>
                <a:cubicBezTo>
                  <a:pt x="1036304" y="2792636"/>
                  <a:pt x="1035003" y="2790857"/>
                  <a:pt x="1033553" y="2789155"/>
                </a:cubicBezTo>
                <a:cubicBezTo>
                  <a:pt x="1032103" y="2787452"/>
                  <a:pt x="1030203" y="2785978"/>
                  <a:pt x="1027853" y="2784733"/>
                </a:cubicBezTo>
                <a:cubicBezTo>
                  <a:pt x="1027268" y="2782395"/>
                  <a:pt x="1026302" y="2780972"/>
                  <a:pt x="1024954" y="2780464"/>
                </a:cubicBezTo>
                <a:cubicBezTo>
                  <a:pt x="1023606" y="2779956"/>
                  <a:pt x="1021724" y="2779753"/>
                  <a:pt x="1019308" y="2779854"/>
                </a:cubicBezTo>
                <a:cubicBezTo>
                  <a:pt x="1014348" y="2782141"/>
                  <a:pt x="1009618" y="2782446"/>
                  <a:pt x="1005117" y="2780769"/>
                </a:cubicBezTo>
                <a:cubicBezTo>
                  <a:pt x="1000615" y="2779092"/>
                  <a:pt x="996800" y="2776348"/>
                  <a:pt x="993672" y="2772536"/>
                </a:cubicBezTo>
                <a:cubicBezTo>
                  <a:pt x="990646" y="2769300"/>
                  <a:pt x="987238" y="2766380"/>
                  <a:pt x="983449" y="2763776"/>
                </a:cubicBezTo>
                <a:cubicBezTo>
                  <a:pt x="979659" y="2761172"/>
                  <a:pt x="975335" y="2760071"/>
                  <a:pt x="970478" y="2760472"/>
                </a:cubicBezTo>
                <a:cubicBezTo>
                  <a:pt x="969155" y="2760193"/>
                  <a:pt x="967528" y="2758619"/>
                  <a:pt x="965595" y="2755750"/>
                </a:cubicBezTo>
                <a:cubicBezTo>
                  <a:pt x="963662" y="2752881"/>
                  <a:pt x="962034" y="2750390"/>
                  <a:pt x="960712" y="2748279"/>
                </a:cubicBezTo>
                <a:cubicBezTo>
                  <a:pt x="957075" y="2745250"/>
                  <a:pt x="953972" y="2742145"/>
                  <a:pt x="951404" y="2738964"/>
                </a:cubicBezTo>
                <a:cubicBezTo>
                  <a:pt x="948835" y="2735782"/>
                  <a:pt x="946648" y="2732372"/>
                  <a:pt x="944842" y="2728732"/>
                </a:cubicBezTo>
                <a:cubicBezTo>
                  <a:pt x="944207" y="2728681"/>
                  <a:pt x="943342" y="2728783"/>
                  <a:pt x="942248" y="2729037"/>
                </a:cubicBezTo>
                <a:cubicBezTo>
                  <a:pt x="941155" y="2729292"/>
                  <a:pt x="939985" y="2730005"/>
                  <a:pt x="938739" y="2731175"/>
                </a:cubicBezTo>
                <a:cubicBezTo>
                  <a:pt x="930877" y="2736625"/>
                  <a:pt x="923406" y="2742218"/>
                  <a:pt x="916328" y="2747955"/>
                </a:cubicBezTo>
                <a:cubicBezTo>
                  <a:pt x="909249" y="2753692"/>
                  <a:pt x="902125" y="2759860"/>
                  <a:pt x="894955" y="2766459"/>
                </a:cubicBezTo>
                <a:cubicBezTo>
                  <a:pt x="888292" y="2771378"/>
                  <a:pt x="881782" y="2776454"/>
                  <a:pt x="875425" y="2781687"/>
                </a:cubicBezTo>
                <a:cubicBezTo>
                  <a:pt x="869067" y="2786919"/>
                  <a:pt x="862557" y="2792000"/>
                  <a:pt x="855895" y="2796930"/>
                </a:cubicBezTo>
                <a:cubicBezTo>
                  <a:pt x="862532" y="2805468"/>
                  <a:pt x="869093" y="2814006"/>
                  <a:pt x="875577" y="2822544"/>
                </a:cubicBezTo>
                <a:cubicBezTo>
                  <a:pt x="882062" y="2831082"/>
                  <a:pt x="888928" y="2839621"/>
                  <a:pt x="896175" y="2848159"/>
                </a:cubicBezTo>
                <a:cubicBezTo>
                  <a:pt x="897345" y="2846863"/>
                  <a:pt x="898058" y="2845490"/>
                  <a:pt x="898312" y="2844042"/>
                </a:cubicBezTo>
                <a:cubicBezTo>
                  <a:pt x="898566" y="2842594"/>
                  <a:pt x="898668" y="2841526"/>
                  <a:pt x="898617" y="2840840"/>
                </a:cubicBezTo>
                <a:lnTo>
                  <a:pt x="898617" y="2787173"/>
                </a:lnTo>
                <a:cubicBezTo>
                  <a:pt x="898592" y="2784149"/>
                  <a:pt x="898942" y="2781354"/>
                  <a:pt x="899665" y="2778787"/>
                </a:cubicBezTo>
                <a:cubicBezTo>
                  <a:pt x="900388" y="2776221"/>
                  <a:pt x="901636" y="2773730"/>
                  <a:pt x="903407" y="2771316"/>
                </a:cubicBezTo>
                <a:cubicBezTo>
                  <a:pt x="906680" y="2765894"/>
                  <a:pt x="911644" y="2762578"/>
                  <a:pt x="918300" y="2761369"/>
                </a:cubicBezTo>
                <a:cubicBezTo>
                  <a:pt x="924956" y="2760160"/>
                  <a:pt x="931769" y="2761058"/>
                  <a:pt x="938739" y="2764064"/>
                </a:cubicBezTo>
                <a:cubicBezTo>
                  <a:pt x="950819" y="2768987"/>
                  <a:pt x="961450" y="2775219"/>
                  <a:pt x="970631" y="2782759"/>
                </a:cubicBezTo>
                <a:cubicBezTo>
                  <a:pt x="979812" y="2790300"/>
                  <a:pt x="988306" y="2798682"/>
                  <a:pt x="996114" y="2807908"/>
                </a:cubicBezTo>
                <a:cubicBezTo>
                  <a:pt x="1002726" y="2815887"/>
                  <a:pt x="1008423" y="2824018"/>
                  <a:pt x="1013204" y="2832302"/>
                </a:cubicBezTo>
                <a:cubicBezTo>
                  <a:pt x="1017985" y="2840586"/>
                  <a:pt x="1022461" y="2848718"/>
                  <a:pt x="1026632" y="2856697"/>
                </a:cubicBezTo>
                <a:cubicBezTo>
                  <a:pt x="1034967" y="2870114"/>
                  <a:pt x="1040968" y="2884140"/>
                  <a:pt x="1044635" y="2898777"/>
                </a:cubicBezTo>
                <a:cubicBezTo>
                  <a:pt x="1048303" y="2913414"/>
                  <a:pt x="1050379" y="2928660"/>
                  <a:pt x="1050865" y="2944517"/>
                </a:cubicBezTo>
                <a:cubicBezTo>
                  <a:pt x="1053557" y="2974451"/>
                  <a:pt x="1054268" y="3004537"/>
                  <a:pt x="1052999" y="3034774"/>
                </a:cubicBezTo>
                <a:cubicBezTo>
                  <a:pt x="1051728" y="3065012"/>
                  <a:pt x="1050611" y="3095095"/>
                  <a:pt x="1049646" y="3125023"/>
                </a:cubicBezTo>
                <a:cubicBezTo>
                  <a:pt x="1049468" y="3132332"/>
                  <a:pt x="1049824" y="3139263"/>
                  <a:pt x="1050713" y="3145816"/>
                </a:cubicBezTo>
                <a:cubicBezTo>
                  <a:pt x="1051602" y="3152369"/>
                  <a:pt x="1054091" y="3158395"/>
                  <a:pt x="1058180" y="3163896"/>
                </a:cubicBezTo>
                <a:cubicBezTo>
                  <a:pt x="1059399" y="3165852"/>
                  <a:pt x="1060923" y="3167732"/>
                  <a:pt x="1062752" y="3169535"/>
                </a:cubicBezTo>
                <a:cubicBezTo>
                  <a:pt x="1064581" y="3171338"/>
                  <a:pt x="1066715" y="3172304"/>
                  <a:pt x="1069153" y="3172431"/>
                </a:cubicBezTo>
                <a:cubicBezTo>
                  <a:pt x="1081446" y="3174488"/>
                  <a:pt x="1094045" y="3174640"/>
                  <a:pt x="1106948" y="3172888"/>
                </a:cubicBezTo>
                <a:cubicBezTo>
                  <a:pt x="1119851" y="3171135"/>
                  <a:pt x="1132450" y="3169764"/>
                  <a:pt x="1144743" y="3168773"/>
                </a:cubicBezTo>
                <a:cubicBezTo>
                  <a:pt x="1149696" y="3168367"/>
                  <a:pt x="1154725" y="3167655"/>
                  <a:pt x="1159831" y="3166639"/>
                </a:cubicBezTo>
                <a:cubicBezTo>
                  <a:pt x="1164936" y="3165623"/>
                  <a:pt x="1169661" y="3163083"/>
                  <a:pt x="1174004" y="3159019"/>
                </a:cubicBezTo>
                <a:cubicBezTo>
                  <a:pt x="1176239" y="3155373"/>
                  <a:pt x="1177865" y="3151729"/>
                  <a:pt x="1178881" y="3148089"/>
                </a:cubicBezTo>
                <a:cubicBezTo>
                  <a:pt x="1180608" y="3141362"/>
                  <a:pt x="1182030" y="3134174"/>
                  <a:pt x="1183148" y="3126523"/>
                </a:cubicBezTo>
                <a:cubicBezTo>
                  <a:pt x="1184266" y="3118872"/>
                  <a:pt x="1185688" y="3111058"/>
                  <a:pt x="1187415" y="3103080"/>
                </a:cubicBezTo>
                <a:cubicBezTo>
                  <a:pt x="1189320" y="3093958"/>
                  <a:pt x="1191606" y="3084759"/>
                  <a:pt x="1194273" y="3075484"/>
                </a:cubicBezTo>
                <a:cubicBezTo>
                  <a:pt x="1196940" y="3066209"/>
                  <a:pt x="1199531" y="3056705"/>
                  <a:pt x="1202046" y="3046973"/>
                </a:cubicBezTo>
                <a:cubicBezTo>
                  <a:pt x="1207507" y="3033607"/>
                  <a:pt x="1213044" y="3020393"/>
                  <a:pt x="1218657" y="3007332"/>
                </a:cubicBezTo>
                <a:cubicBezTo>
                  <a:pt x="1224271" y="2994271"/>
                  <a:pt x="1230113" y="2981057"/>
                  <a:pt x="1236183" y="2967691"/>
                </a:cubicBezTo>
                <a:cubicBezTo>
                  <a:pt x="1244616" y="2950564"/>
                  <a:pt x="1253049" y="2933590"/>
                  <a:pt x="1261482" y="2916768"/>
                </a:cubicBezTo>
                <a:cubicBezTo>
                  <a:pt x="1269915" y="2899946"/>
                  <a:pt x="1278957" y="2883581"/>
                  <a:pt x="1288609" y="2867674"/>
                </a:cubicBezTo>
                <a:cubicBezTo>
                  <a:pt x="1297778" y="2850700"/>
                  <a:pt x="1307481" y="2834335"/>
                  <a:pt x="1317717" y="2818580"/>
                </a:cubicBezTo>
                <a:cubicBezTo>
                  <a:pt x="1327954" y="2802826"/>
                  <a:pt x="1338571" y="2787071"/>
                  <a:pt x="1349569" y="2771316"/>
                </a:cubicBezTo>
                <a:lnTo>
                  <a:pt x="1352007" y="2771316"/>
                </a:lnTo>
                <a:cubicBezTo>
                  <a:pt x="1351296" y="2772510"/>
                  <a:pt x="1350280" y="2773781"/>
                  <a:pt x="1348959" y="2775128"/>
                </a:cubicBezTo>
                <a:cubicBezTo>
                  <a:pt x="1347638" y="2776475"/>
                  <a:pt x="1346623" y="2778050"/>
                  <a:pt x="1345911" y="2779854"/>
                </a:cubicBezTo>
                <a:cubicBezTo>
                  <a:pt x="1338571" y="2793246"/>
                  <a:pt x="1331916" y="2806713"/>
                  <a:pt x="1325947" y="2820257"/>
                </a:cubicBezTo>
                <a:cubicBezTo>
                  <a:pt x="1319978" y="2833801"/>
                  <a:pt x="1314847" y="2847574"/>
                  <a:pt x="1310554" y="2861576"/>
                </a:cubicBezTo>
                <a:cubicBezTo>
                  <a:pt x="1307481" y="2870698"/>
                  <a:pt x="1304484" y="2879592"/>
                  <a:pt x="1301563" y="2888257"/>
                </a:cubicBezTo>
                <a:cubicBezTo>
                  <a:pt x="1298642" y="2896922"/>
                  <a:pt x="1295949" y="2905511"/>
                  <a:pt x="1293486" y="2914023"/>
                </a:cubicBezTo>
                <a:cubicBezTo>
                  <a:pt x="1292901" y="2920173"/>
                  <a:pt x="1292546" y="2926780"/>
                  <a:pt x="1292419" y="2933844"/>
                </a:cubicBezTo>
                <a:cubicBezTo>
                  <a:pt x="1292292" y="2940908"/>
                  <a:pt x="1292241" y="2948125"/>
                  <a:pt x="1292266" y="2955494"/>
                </a:cubicBezTo>
                <a:cubicBezTo>
                  <a:pt x="1292952" y="2966446"/>
                  <a:pt x="1294019" y="2977169"/>
                  <a:pt x="1295467" y="2987664"/>
                </a:cubicBezTo>
                <a:cubicBezTo>
                  <a:pt x="1296915" y="2998159"/>
                  <a:pt x="1298286" y="3008577"/>
                  <a:pt x="1299582" y="3018920"/>
                </a:cubicBezTo>
                <a:cubicBezTo>
                  <a:pt x="1300877" y="3025094"/>
                  <a:pt x="1302553" y="3031345"/>
                  <a:pt x="1304611" y="3037673"/>
                </a:cubicBezTo>
                <a:cubicBezTo>
                  <a:pt x="1306668" y="3044000"/>
                  <a:pt x="1308649" y="3049946"/>
                  <a:pt x="1310554" y="3055511"/>
                </a:cubicBezTo>
                <a:cubicBezTo>
                  <a:pt x="1312968" y="3063516"/>
                  <a:pt x="1315457" y="3071596"/>
                  <a:pt x="1318022" y="3079753"/>
                </a:cubicBezTo>
                <a:cubicBezTo>
                  <a:pt x="1320588" y="3087910"/>
                  <a:pt x="1323382" y="3095686"/>
                  <a:pt x="1326404" y="3103080"/>
                </a:cubicBezTo>
                <a:cubicBezTo>
                  <a:pt x="1332475" y="3119334"/>
                  <a:pt x="1339231" y="3134594"/>
                  <a:pt x="1346673" y="3148862"/>
                </a:cubicBezTo>
                <a:cubicBezTo>
                  <a:pt x="1354116" y="3163130"/>
                  <a:pt x="1362396" y="3177488"/>
                  <a:pt x="1371514" y="3191938"/>
                </a:cubicBezTo>
                <a:cubicBezTo>
                  <a:pt x="1373369" y="3193817"/>
                  <a:pt x="1374537" y="3195849"/>
                  <a:pt x="1375020" y="3198034"/>
                </a:cubicBezTo>
                <a:cubicBezTo>
                  <a:pt x="1375502" y="3200218"/>
                  <a:pt x="1375147" y="3202250"/>
                  <a:pt x="1373953" y="3204130"/>
                </a:cubicBezTo>
                <a:cubicBezTo>
                  <a:pt x="1371464" y="3208930"/>
                  <a:pt x="1368822" y="3213350"/>
                  <a:pt x="1366028" y="3217389"/>
                </a:cubicBezTo>
                <a:cubicBezTo>
                  <a:pt x="1363234" y="3221427"/>
                  <a:pt x="1360592" y="3225542"/>
                  <a:pt x="1358103" y="3229733"/>
                </a:cubicBezTo>
                <a:cubicBezTo>
                  <a:pt x="1357595" y="3230825"/>
                  <a:pt x="1357087" y="3231689"/>
                  <a:pt x="1356579" y="3232324"/>
                </a:cubicBezTo>
                <a:cubicBezTo>
                  <a:pt x="1356071" y="3232959"/>
                  <a:pt x="1354954" y="3234127"/>
                  <a:pt x="1353227" y="3235829"/>
                </a:cubicBezTo>
                <a:cubicBezTo>
                  <a:pt x="1352007" y="3239487"/>
                  <a:pt x="1350788" y="3241925"/>
                  <a:pt x="1349569" y="3243144"/>
                </a:cubicBezTo>
                <a:cubicBezTo>
                  <a:pt x="1344286" y="3245760"/>
                  <a:pt x="1340222" y="3249367"/>
                  <a:pt x="1337377" y="3253965"/>
                </a:cubicBezTo>
                <a:cubicBezTo>
                  <a:pt x="1334532" y="3258562"/>
                  <a:pt x="1331687" y="3263083"/>
                  <a:pt x="1328843" y="3267528"/>
                </a:cubicBezTo>
                <a:cubicBezTo>
                  <a:pt x="1328208" y="3268697"/>
                  <a:pt x="1327344" y="3269408"/>
                  <a:pt x="1326252" y="3269662"/>
                </a:cubicBezTo>
                <a:cubicBezTo>
                  <a:pt x="1325159" y="3269916"/>
                  <a:pt x="1323991" y="3270017"/>
                  <a:pt x="1322747" y="3269967"/>
                </a:cubicBezTo>
                <a:cubicBezTo>
                  <a:pt x="1322112" y="3271237"/>
                  <a:pt x="1321248" y="3272354"/>
                  <a:pt x="1320156" y="3273319"/>
                </a:cubicBezTo>
                <a:cubicBezTo>
                  <a:pt x="1319063" y="3274285"/>
                  <a:pt x="1317895" y="3274793"/>
                  <a:pt x="1316651" y="3274843"/>
                </a:cubicBezTo>
                <a:lnTo>
                  <a:pt x="1304458" y="3274843"/>
                </a:lnTo>
                <a:cubicBezTo>
                  <a:pt x="1303265" y="3274894"/>
                  <a:pt x="1301690" y="3274793"/>
                  <a:pt x="1299734" y="3274539"/>
                </a:cubicBezTo>
                <a:cubicBezTo>
                  <a:pt x="1297778" y="3274285"/>
                  <a:pt x="1295289" y="3273573"/>
                  <a:pt x="1292266" y="3272405"/>
                </a:cubicBezTo>
                <a:cubicBezTo>
                  <a:pt x="1294578" y="3276596"/>
                  <a:pt x="1296356" y="3280101"/>
                  <a:pt x="1297600" y="3282921"/>
                </a:cubicBezTo>
                <a:cubicBezTo>
                  <a:pt x="1298845" y="3285740"/>
                  <a:pt x="1300318" y="3288331"/>
                  <a:pt x="1302020" y="3290693"/>
                </a:cubicBezTo>
                <a:lnTo>
                  <a:pt x="1297143" y="3290693"/>
                </a:lnTo>
                <a:cubicBezTo>
                  <a:pt x="1294756" y="3287569"/>
                  <a:pt x="1292520" y="3284064"/>
                  <a:pt x="1290438" y="3280177"/>
                </a:cubicBezTo>
                <a:cubicBezTo>
                  <a:pt x="1288355" y="3276291"/>
                  <a:pt x="1286120" y="3272481"/>
                  <a:pt x="1283732" y="3268747"/>
                </a:cubicBezTo>
                <a:cubicBezTo>
                  <a:pt x="1279567" y="3269382"/>
                  <a:pt x="1275706" y="3270246"/>
                  <a:pt x="1272150" y="3271338"/>
                </a:cubicBezTo>
                <a:cubicBezTo>
                  <a:pt x="1268594" y="3272430"/>
                  <a:pt x="1264733" y="3273599"/>
                  <a:pt x="1260567" y="3274843"/>
                </a:cubicBezTo>
                <a:cubicBezTo>
                  <a:pt x="1252058" y="3272151"/>
                  <a:pt x="1244388" y="3267477"/>
                  <a:pt x="1237555" y="3260823"/>
                </a:cubicBezTo>
                <a:cubicBezTo>
                  <a:pt x="1230722" y="3254168"/>
                  <a:pt x="1224575" y="3247056"/>
                  <a:pt x="1219114" y="3239487"/>
                </a:cubicBezTo>
                <a:cubicBezTo>
                  <a:pt x="1215508" y="3243678"/>
                  <a:pt x="1212053" y="3245659"/>
                  <a:pt x="1208751" y="3245430"/>
                </a:cubicBezTo>
                <a:cubicBezTo>
                  <a:pt x="1205449" y="3245202"/>
                  <a:pt x="1201995" y="3243220"/>
                  <a:pt x="1198388" y="3239487"/>
                </a:cubicBezTo>
                <a:cubicBezTo>
                  <a:pt x="1197601" y="3238217"/>
                  <a:pt x="1196127" y="3237099"/>
                  <a:pt x="1193968" y="3236134"/>
                </a:cubicBezTo>
                <a:cubicBezTo>
                  <a:pt x="1191810" y="3235169"/>
                  <a:pt x="1190031" y="3234661"/>
                  <a:pt x="1188634" y="3234610"/>
                </a:cubicBezTo>
                <a:cubicBezTo>
                  <a:pt x="1170220" y="3234432"/>
                  <a:pt x="1151271" y="3234788"/>
                  <a:pt x="1131789" y="3235677"/>
                </a:cubicBezTo>
                <a:cubicBezTo>
                  <a:pt x="1112307" y="3236566"/>
                  <a:pt x="1093054" y="3239055"/>
                  <a:pt x="1074030" y="3243144"/>
                </a:cubicBezTo>
                <a:cubicBezTo>
                  <a:pt x="1064861" y="3243246"/>
                  <a:pt x="1055773" y="3242433"/>
                  <a:pt x="1046766" y="3240706"/>
                </a:cubicBezTo>
                <a:cubicBezTo>
                  <a:pt x="1037759" y="3238979"/>
                  <a:pt x="1028983" y="3235727"/>
                  <a:pt x="1020440" y="3230952"/>
                </a:cubicBezTo>
                <a:cubicBezTo>
                  <a:pt x="1011186" y="3225618"/>
                  <a:pt x="1002313" y="3219827"/>
                  <a:pt x="993819" y="3213579"/>
                </a:cubicBezTo>
                <a:cubicBezTo>
                  <a:pt x="985326" y="3207330"/>
                  <a:pt x="977974" y="3199710"/>
                  <a:pt x="971763" y="3190719"/>
                </a:cubicBezTo>
                <a:cubicBezTo>
                  <a:pt x="968689" y="3183980"/>
                  <a:pt x="966300" y="3176782"/>
                  <a:pt x="964596" y="3169124"/>
                </a:cubicBezTo>
                <a:cubicBezTo>
                  <a:pt x="962892" y="3161467"/>
                  <a:pt x="962026" y="3153646"/>
                  <a:pt x="962001" y="3145661"/>
                </a:cubicBezTo>
                <a:cubicBezTo>
                  <a:pt x="963783" y="3123733"/>
                  <a:pt x="965107" y="3101861"/>
                  <a:pt x="965973" y="3080044"/>
                </a:cubicBezTo>
                <a:cubicBezTo>
                  <a:pt x="966839" y="3058228"/>
                  <a:pt x="967552" y="3036633"/>
                  <a:pt x="968112" y="3015260"/>
                </a:cubicBezTo>
                <a:cubicBezTo>
                  <a:pt x="968188" y="3005375"/>
                  <a:pt x="968644" y="2995567"/>
                  <a:pt x="969481" y="2985835"/>
                </a:cubicBezTo>
                <a:cubicBezTo>
                  <a:pt x="970317" y="2976102"/>
                  <a:pt x="971078" y="2967208"/>
                  <a:pt x="971763" y="2959153"/>
                </a:cubicBezTo>
                <a:cubicBezTo>
                  <a:pt x="972523" y="2948150"/>
                  <a:pt x="973740" y="2937224"/>
                  <a:pt x="975413" y="2926373"/>
                </a:cubicBezTo>
                <a:cubicBezTo>
                  <a:pt x="977087" y="2915523"/>
                  <a:pt x="978304" y="2904901"/>
                  <a:pt x="979064" y="2894508"/>
                </a:cubicBezTo>
                <a:cubicBezTo>
                  <a:pt x="981625" y="2883353"/>
                  <a:pt x="983197" y="2872121"/>
                  <a:pt x="983780" y="2860813"/>
                </a:cubicBezTo>
                <a:cubicBezTo>
                  <a:pt x="984363" y="2849505"/>
                  <a:pt x="983197" y="2839189"/>
                  <a:pt x="980281" y="2829863"/>
                </a:cubicBezTo>
                <a:cubicBezTo>
                  <a:pt x="976436" y="2814006"/>
                  <a:pt x="968306" y="2800589"/>
                  <a:pt x="955889" y="2789612"/>
                </a:cubicBezTo>
                <a:cubicBezTo>
                  <a:pt x="953980" y="2787147"/>
                  <a:pt x="951688" y="2784759"/>
                  <a:pt x="949014" y="2782446"/>
                </a:cubicBezTo>
                <a:cubicBezTo>
                  <a:pt x="946341" y="2780134"/>
                  <a:pt x="943743" y="2778050"/>
                  <a:pt x="941222" y="2776195"/>
                </a:cubicBezTo>
                <a:cubicBezTo>
                  <a:pt x="939262" y="2774925"/>
                  <a:pt x="937072" y="2773806"/>
                  <a:pt x="934653" y="2772841"/>
                </a:cubicBezTo>
                <a:cubicBezTo>
                  <a:pt x="932234" y="2771875"/>
                  <a:pt x="930349" y="2771367"/>
                  <a:pt x="929000" y="2771316"/>
                </a:cubicBezTo>
                <a:cubicBezTo>
                  <a:pt x="922736" y="2769461"/>
                  <a:pt x="917541" y="2769816"/>
                  <a:pt x="913416" y="2772383"/>
                </a:cubicBezTo>
                <a:cubicBezTo>
                  <a:pt x="909291" y="2774950"/>
                  <a:pt x="907152" y="2779880"/>
                  <a:pt x="906999" y="2787173"/>
                </a:cubicBezTo>
                <a:cubicBezTo>
                  <a:pt x="906475" y="2800589"/>
                  <a:pt x="906326" y="2814006"/>
                  <a:pt x="906550" y="2827423"/>
                </a:cubicBezTo>
                <a:cubicBezTo>
                  <a:pt x="906775" y="2840840"/>
                  <a:pt x="906924" y="2854257"/>
                  <a:pt x="906999" y="2867674"/>
                </a:cubicBezTo>
                <a:cubicBezTo>
                  <a:pt x="907076" y="2868945"/>
                  <a:pt x="907534" y="2870673"/>
                  <a:pt x="908374" y="2872858"/>
                </a:cubicBezTo>
                <a:cubicBezTo>
                  <a:pt x="909215" y="2875043"/>
                  <a:pt x="909979" y="2877381"/>
                  <a:pt x="910666" y="2879871"/>
                </a:cubicBezTo>
                <a:cubicBezTo>
                  <a:pt x="919706" y="2899946"/>
                  <a:pt x="925766" y="2920173"/>
                  <a:pt x="928847" y="2940552"/>
                </a:cubicBezTo>
                <a:cubicBezTo>
                  <a:pt x="931928" y="2960932"/>
                  <a:pt x="932794" y="2981769"/>
                  <a:pt x="931444" y="3003063"/>
                </a:cubicBezTo>
                <a:cubicBezTo>
                  <a:pt x="930859" y="3017039"/>
                  <a:pt x="929891" y="3030863"/>
                  <a:pt x="928541" y="3044534"/>
                </a:cubicBezTo>
                <a:cubicBezTo>
                  <a:pt x="927192" y="3058205"/>
                  <a:pt x="925308" y="3072028"/>
                  <a:pt x="922889" y="3086004"/>
                </a:cubicBezTo>
                <a:cubicBezTo>
                  <a:pt x="921971" y="3091417"/>
                  <a:pt x="919528" y="3096448"/>
                  <a:pt x="915561" y="3101098"/>
                </a:cubicBezTo>
                <a:cubicBezTo>
                  <a:pt x="911594" y="3105748"/>
                  <a:pt x="907942" y="3110475"/>
                  <a:pt x="904604" y="3115277"/>
                </a:cubicBezTo>
                <a:cubicBezTo>
                  <a:pt x="903881" y="3115989"/>
                  <a:pt x="902933" y="3117005"/>
                  <a:pt x="901761" y="3118327"/>
                </a:cubicBezTo>
                <a:cubicBezTo>
                  <a:pt x="900588" y="3119648"/>
                  <a:pt x="899939" y="3120665"/>
                  <a:pt x="899815" y="3121376"/>
                </a:cubicBezTo>
                <a:cubicBezTo>
                  <a:pt x="898096" y="3124438"/>
                  <a:pt x="896069" y="3127122"/>
                  <a:pt x="893731" y="3129429"/>
                </a:cubicBezTo>
                <a:cubicBezTo>
                  <a:pt x="891394" y="3131736"/>
                  <a:pt x="888140" y="3133520"/>
                  <a:pt x="883969" y="3134781"/>
                </a:cubicBezTo>
                <a:lnTo>
                  <a:pt x="875425" y="3139645"/>
                </a:lnTo>
                <a:lnTo>
                  <a:pt x="875425" y="3135997"/>
                </a:lnTo>
                <a:cubicBezTo>
                  <a:pt x="875348" y="3132877"/>
                  <a:pt x="874280" y="3130898"/>
                  <a:pt x="872221" y="3130061"/>
                </a:cubicBezTo>
                <a:cubicBezTo>
                  <a:pt x="870161" y="3129224"/>
                  <a:pt x="867567" y="3129986"/>
                  <a:pt x="864439" y="3132349"/>
                </a:cubicBezTo>
                <a:cubicBezTo>
                  <a:pt x="859200" y="3133642"/>
                  <a:pt x="855335" y="3133792"/>
                  <a:pt x="852843" y="3132801"/>
                </a:cubicBezTo>
                <a:cubicBezTo>
                  <a:pt x="850351" y="3131810"/>
                  <a:pt x="847706" y="3129218"/>
                  <a:pt x="844909" y="3125023"/>
                </a:cubicBezTo>
                <a:cubicBezTo>
                  <a:pt x="841323" y="3122488"/>
                  <a:pt x="838119" y="3120255"/>
                  <a:pt x="835297" y="3118325"/>
                </a:cubicBezTo>
                <a:cubicBezTo>
                  <a:pt x="832474" y="3116395"/>
                  <a:pt x="829575" y="3115379"/>
                  <a:pt x="826599" y="3115277"/>
                </a:cubicBezTo>
                <a:cubicBezTo>
                  <a:pt x="822810" y="3115023"/>
                  <a:pt x="819708" y="3113092"/>
                  <a:pt x="817292" y="3109484"/>
                </a:cubicBezTo>
                <a:cubicBezTo>
                  <a:pt x="814876" y="3105875"/>
                  <a:pt x="813910" y="3102115"/>
                  <a:pt x="814393" y="3098201"/>
                </a:cubicBezTo>
                <a:cubicBezTo>
                  <a:pt x="814419" y="3090375"/>
                  <a:pt x="814673" y="3082853"/>
                  <a:pt x="815156" y="3075637"/>
                </a:cubicBezTo>
                <a:cubicBezTo>
                  <a:pt x="815639" y="3068420"/>
                  <a:pt x="816199" y="3060898"/>
                  <a:pt x="816834" y="3053072"/>
                </a:cubicBezTo>
                <a:lnTo>
                  <a:pt x="824158" y="3005503"/>
                </a:lnTo>
                <a:cubicBezTo>
                  <a:pt x="826396" y="2990154"/>
                  <a:pt x="828634" y="2974501"/>
                  <a:pt x="830872" y="2958543"/>
                </a:cubicBezTo>
                <a:cubicBezTo>
                  <a:pt x="833110" y="2942585"/>
                  <a:pt x="836568" y="2926932"/>
                  <a:pt x="841247" y="2911584"/>
                </a:cubicBezTo>
                <a:cubicBezTo>
                  <a:pt x="844299" y="2901877"/>
                  <a:pt x="847045" y="2892323"/>
                  <a:pt x="849486" y="2882921"/>
                </a:cubicBezTo>
                <a:cubicBezTo>
                  <a:pt x="851928" y="2873519"/>
                  <a:pt x="854064" y="2863964"/>
                  <a:pt x="855895" y="2854257"/>
                </a:cubicBezTo>
                <a:cubicBezTo>
                  <a:pt x="857141" y="2845668"/>
                  <a:pt x="857090" y="2837232"/>
                  <a:pt x="855742" y="2828948"/>
                </a:cubicBezTo>
                <a:cubicBezTo>
                  <a:pt x="854394" y="2820664"/>
                  <a:pt x="851597" y="2812838"/>
                  <a:pt x="847350" y="2805468"/>
                </a:cubicBezTo>
                <a:cubicBezTo>
                  <a:pt x="846638" y="2804223"/>
                  <a:pt x="845316" y="2803359"/>
                  <a:pt x="843383" y="2802876"/>
                </a:cubicBezTo>
                <a:cubicBezTo>
                  <a:pt x="841450" y="2802394"/>
                  <a:pt x="839518" y="2802444"/>
                  <a:pt x="837585" y="2803029"/>
                </a:cubicBezTo>
                <a:cubicBezTo>
                  <a:pt x="828405" y="2808569"/>
                  <a:pt x="818996" y="2813651"/>
                  <a:pt x="809358" y="2818275"/>
                </a:cubicBezTo>
                <a:cubicBezTo>
                  <a:pt x="799720" y="2822900"/>
                  <a:pt x="790006" y="2826763"/>
                  <a:pt x="780215" y="2829863"/>
                </a:cubicBezTo>
                <a:cubicBezTo>
                  <a:pt x="773129" y="2832988"/>
                  <a:pt x="769013" y="2835275"/>
                  <a:pt x="767869" y="2836724"/>
                </a:cubicBezTo>
                <a:cubicBezTo>
                  <a:pt x="766724" y="2838172"/>
                  <a:pt x="767178" y="2841984"/>
                  <a:pt x="769230" y="2848159"/>
                </a:cubicBezTo>
                <a:cubicBezTo>
                  <a:pt x="775918" y="2868411"/>
                  <a:pt x="780241" y="2889197"/>
                  <a:pt x="782199" y="2910517"/>
                </a:cubicBezTo>
                <a:cubicBezTo>
                  <a:pt x="784157" y="2931836"/>
                  <a:pt x="783903" y="2952928"/>
                  <a:pt x="781436" y="2973790"/>
                </a:cubicBezTo>
                <a:cubicBezTo>
                  <a:pt x="776529" y="2999328"/>
                  <a:pt x="769274" y="3023875"/>
                  <a:pt x="759671" y="3047430"/>
                </a:cubicBezTo>
                <a:cubicBezTo>
                  <a:pt x="750068" y="3070986"/>
                  <a:pt x="738267" y="3094009"/>
                  <a:pt x="724268" y="3116497"/>
                </a:cubicBezTo>
                <a:cubicBezTo>
                  <a:pt x="718092" y="3128068"/>
                  <a:pt x="710618" y="3139261"/>
                  <a:pt x="701846" y="3150076"/>
                </a:cubicBezTo>
                <a:cubicBezTo>
                  <a:pt x="693075" y="3160891"/>
                  <a:pt x="683464" y="3171188"/>
                  <a:pt x="673013" y="3180965"/>
                </a:cubicBezTo>
                <a:lnTo>
                  <a:pt x="652265" y="3199253"/>
                </a:lnTo>
                <a:cubicBezTo>
                  <a:pt x="649849" y="3199837"/>
                  <a:pt x="647357" y="3200193"/>
                  <a:pt x="644789" y="3200320"/>
                </a:cubicBezTo>
                <a:cubicBezTo>
                  <a:pt x="642221" y="3200447"/>
                  <a:pt x="639424" y="3200498"/>
                  <a:pt x="636399" y="3200472"/>
                </a:cubicBezTo>
                <a:cubicBezTo>
                  <a:pt x="629788" y="3200625"/>
                  <a:pt x="623787" y="3200929"/>
                  <a:pt x="618396" y="3201387"/>
                </a:cubicBezTo>
                <a:cubicBezTo>
                  <a:pt x="613006" y="3201844"/>
                  <a:pt x="607615" y="3201539"/>
                  <a:pt x="602225" y="3200472"/>
                </a:cubicBezTo>
                <a:cubicBezTo>
                  <a:pt x="597928" y="3200193"/>
                  <a:pt x="593707" y="3198618"/>
                  <a:pt x="589562" y="3195748"/>
                </a:cubicBezTo>
                <a:cubicBezTo>
                  <a:pt x="585418" y="3192878"/>
                  <a:pt x="581502" y="3190388"/>
                  <a:pt x="577815" y="3188280"/>
                </a:cubicBezTo>
                <a:cubicBezTo>
                  <a:pt x="575393" y="3188077"/>
                  <a:pt x="574182" y="3186045"/>
                  <a:pt x="574182" y="3182184"/>
                </a:cubicBezTo>
                <a:cubicBezTo>
                  <a:pt x="574863" y="3175503"/>
                  <a:pt x="575620" y="3168751"/>
                  <a:pt x="576453" y="3161928"/>
                </a:cubicBezTo>
                <a:cubicBezTo>
                  <a:pt x="577285" y="3155105"/>
                  <a:pt x="577740" y="3148064"/>
                  <a:pt x="577815" y="3140805"/>
                </a:cubicBezTo>
                <a:lnTo>
                  <a:pt x="579036" y="3140805"/>
                </a:lnTo>
                <a:cubicBezTo>
                  <a:pt x="579621" y="3144396"/>
                  <a:pt x="580282" y="3147836"/>
                  <a:pt x="581019" y="3151125"/>
                </a:cubicBezTo>
                <a:cubicBezTo>
                  <a:pt x="581756" y="3154415"/>
                  <a:pt x="582723" y="3157859"/>
                  <a:pt x="583918" y="3161458"/>
                </a:cubicBezTo>
                <a:lnTo>
                  <a:pt x="586359" y="3161458"/>
                </a:lnTo>
                <a:cubicBezTo>
                  <a:pt x="589435" y="3158415"/>
                  <a:pt x="592131" y="3155376"/>
                  <a:pt x="594444" y="3152339"/>
                </a:cubicBezTo>
                <a:cubicBezTo>
                  <a:pt x="596758" y="3149303"/>
                  <a:pt x="598538" y="3146267"/>
                  <a:pt x="599784" y="3143233"/>
                </a:cubicBezTo>
                <a:cubicBezTo>
                  <a:pt x="617405" y="3123154"/>
                  <a:pt x="632508" y="3102448"/>
                  <a:pt x="645094" y="3081113"/>
                </a:cubicBezTo>
                <a:cubicBezTo>
                  <a:pt x="657681" y="3059778"/>
                  <a:pt x="668207" y="3037827"/>
                  <a:pt x="676674" y="3015260"/>
                </a:cubicBezTo>
                <a:cubicBezTo>
                  <a:pt x="682751" y="3003012"/>
                  <a:pt x="688294" y="2990307"/>
                  <a:pt x="693304" y="2977144"/>
                </a:cubicBezTo>
                <a:cubicBezTo>
                  <a:pt x="698313" y="2963981"/>
                  <a:pt x="702940" y="2950666"/>
                  <a:pt x="707187" y="2937198"/>
                </a:cubicBezTo>
                <a:cubicBezTo>
                  <a:pt x="710136" y="2923171"/>
                  <a:pt x="712781" y="2909145"/>
                  <a:pt x="715120" y="2895118"/>
                </a:cubicBezTo>
                <a:cubicBezTo>
                  <a:pt x="717459" y="2881091"/>
                  <a:pt x="720103" y="2867064"/>
                  <a:pt x="723052" y="2853037"/>
                </a:cubicBezTo>
                <a:lnTo>
                  <a:pt x="723052" y="2843280"/>
                </a:lnTo>
                <a:cubicBezTo>
                  <a:pt x="721273" y="2844449"/>
                  <a:pt x="719646" y="2845160"/>
                  <a:pt x="718171" y="2845414"/>
                </a:cubicBezTo>
                <a:cubicBezTo>
                  <a:pt x="716696" y="2845668"/>
                  <a:pt x="715069" y="2845770"/>
                  <a:pt x="713289" y="2845719"/>
                </a:cubicBezTo>
                <a:lnTo>
                  <a:pt x="708407" y="2845719"/>
                </a:lnTo>
                <a:cubicBezTo>
                  <a:pt x="709068" y="2844449"/>
                  <a:pt x="709882" y="2843330"/>
                  <a:pt x="710848" y="2842365"/>
                </a:cubicBezTo>
                <a:cubicBezTo>
                  <a:pt x="711814" y="2841399"/>
                  <a:pt x="712628" y="2840891"/>
                  <a:pt x="713289" y="2840840"/>
                </a:cubicBezTo>
                <a:cubicBezTo>
                  <a:pt x="713365" y="2837816"/>
                  <a:pt x="713213" y="2835631"/>
                  <a:pt x="712831" y="2834284"/>
                </a:cubicBezTo>
                <a:cubicBezTo>
                  <a:pt x="712450" y="2832938"/>
                  <a:pt x="711382" y="2832277"/>
                  <a:pt x="709628" y="2832302"/>
                </a:cubicBezTo>
                <a:cubicBezTo>
                  <a:pt x="704669" y="2833471"/>
                  <a:pt x="699940" y="2834183"/>
                  <a:pt x="695439" y="2834437"/>
                </a:cubicBezTo>
                <a:cubicBezTo>
                  <a:pt x="690939" y="2834691"/>
                  <a:pt x="687125" y="2834792"/>
                  <a:pt x="683997" y="2834742"/>
                </a:cubicBezTo>
                <a:cubicBezTo>
                  <a:pt x="680260" y="2834615"/>
                  <a:pt x="676751" y="2833954"/>
                  <a:pt x="673471" y="2832760"/>
                </a:cubicBezTo>
                <a:cubicBezTo>
                  <a:pt x="670191" y="2831565"/>
                  <a:pt x="667597" y="2830600"/>
                  <a:pt x="665690" y="2829863"/>
                </a:cubicBezTo>
                <a:cubicBezTo>
                  <a:pt x="662639" y="2827296"/>
                  <a:pt x="659588" y="2824501"/>
                  <a:pt x="656536" y="2821477"/>
                </a:cubicBezTo>
                <a:cubicBezTo>
                  <a:pt x="653485" y="2818453"/>
                  <a:pt x="650434" y="2815963"/>
                  <a:pt x="647383" y="2814006"/>
                </a:cubicBezTo>
                <a:cubicBezTo>
                  <a:pt x="646696" y="2813320"/>
                  <a:pt x="645628" y="2812558"/>
                  <a:pt x="644179" y="2811719"/>
                </a:cubicBezTo>
                <a:cubicBezTo>
                  <a:pt x="642730" y="2810881"/>
                  <a:pt x="641357" y="2810423"/>
                  <a:pt x="640060" y="2810347"/>
                </a:cubicBezTo>
                <a:cubicBezTo>
                  <a:pt x="634364" y="2810119"/>
                  <a:pt x="629889" y="2808136"/>
                  <a:pt x="626635" y="2804401"/>
                </a:cubicBezTo>
                <a:cubicBezTo>
                  <a:pt x="623380" y="2800666"/>
                  <a:pt x="622566" y="2796549"/>
                  <a:pt x="624194" y="2792051"/>
                </a:cubicBezTo>
                <a:cubicBezTo>
                  <a:pt x="626660" y="2787731"/>
                  <a:pt x="629355" y="2783260"/>
                  <a:pt x="632279" y="2778640"/>
                </a:cubicBezTo>
                <a:cubicBezTo>
                  <a:pt x="635203" y="2774020"/>
                  <a:pt x="638204" y="2769560"/>
                  <a:pt x="641280" y="2765261"/>
                </a:cubicBezTo>
                <a:cubicBezTo>
                  <a:pt x="665690" y="2736231"/>
                  <a:pt x="690100" y="2707794"/>
                  <a:pt x="714509" y="2679950"/>
                </a:cubicBezTo>
                <a:lnTo>
                  <a:pt x="778995" y="2611632"/>
                </a:lnTo>
                <a:cubicBezTo>
                  <a:pt x="786980" y="2602012"/>
                  <a:pt x="795422" y="2592445"/>
                  <a:pt x="804323" y="2582933"/>
                </a:cubicBezTo>
                <a:cubicBezTo>
                  <a:pt x="813223" y="2573420"/>
                  <a:pt x="822276" y="2563519"/>
                  <a:pt x="831482" y="2553229"/>
                </a:cubicBezTo>
                <a:cubicBezTo>
                  <a:pt x="834406" y="2550639"/>
                  <a:pt x="837102" y="2547591"/>
                  <a:pt x="839569" y="2544085"/>
                </a:cubicBezTo>
                <a:cubicBezTo>
                  <a:pt x="842035" y="2540580"/>
                  <a:pt x="845036" y="2537532"/>
                  <a:pt x="848571" y="2534941"/>
                </a:cubicBezTo>
                <a:lnTo>
                  <a:pt x="847350" y="2534941"/>
                </a:lnTo>
                <a:cubicBezTo>
                  <a:pt x="846028" y="2534916"/>
                  <a:pt x="844400" y="2534967"/>
                  <a:pt x="842468" y="2535094"/>
                </a:cubicBezTo>
                <a:cubicBezTo>
                  <a:pt x="840535" y="2535221"/>
                  <a:pt x="838907" y="2535576"/>
                  <a:pt x="837585" y="2536161"/>
                </a:cubicBezTo>
                <a:cubicBezTo>
                  <a:pt x="824183" y="2542180"/>
                  <a:pt x="811012" y="2548124"/>
                  <a:pt x="798073" y="2553991"/>
                </a:cubicBezTo>
                <a:cubicBezTo>
                  <a:pt x="785133" y="2559859"/>
                  <a:pt x="772278" y="2566107"/>
                  <a:pt x="759508" y="2572737"/>
                </a:cubicBezTo>
                <a:cubicBezTo>
                  <a:pt x="749205" y="2576497"/>
                  <a:pt x="738818" y="2580558"/>
                  <a:pt x="728347" y="2584919"/>
                </a:cubicBezTo>
                <a:cubicBezTo>
                  <a:pt x="717875" y="2589280"/>
                  <a:pt x="707160" y="2593322"/>
                  <a:pt x="696202" y="2597044"/>
                </a:cubicBezTo>
                <a:cubicBezTo>
                  <a:pt x="688650" y="2599096"/>
                  <a:pt x="680260" y="2599794"/>
                  <a:pt x="671030" y="2599138"/>
                </a:cubicBezTo>
                <a:cubicBezTo>
                  <a:pt x="661800" y="2598482"/>
                  <a:pt x="653104" y="2594964"/>
                  <a:pt x="644942" y="2588586"/>
                </a:cubicBezTo>
                <a:cubicBezTo>
                  <a:pt x="643111" y="2586072"/>
                  <a:pt x="642196" y="2583786"/>
                  <a:pt x="642196" y="2581728"/>
                </a:cubicBezTo>
                <a:cubicBezTo>
                  <a:pt x="642196" y="2579671"/>
                  <a:pt x="643111" y="2578299"/>
                  <a:pt x="644942" y="2577613"/>
                </a:cubicBezTo>
                <a:cubicBezTo>
                  <a:pt x="652112" y="2570400"/>
                  <a:pt x="659130" y="2563491"/>
                  <a:pt x="665995" y="2556887"/>
                </a:cubicBezTo>
                <a:cubicBezTo>
                  <a:pt x="672860" y="2550283"/>
                  <a:pt x="680489" y="2543374"/>
                  <a:pt x="688879" y="2536161"/>
                </a:cubicBezTo>
                <a:cubicBezTo>
                  <a:pt x="693939" y="2530293"/>
                  <a:pt x="699381" y="2524959"/>
                  <a:pt x="705203" y="2520159"/>
                </a:cubicBezTo>
                <a:cubicBezTo>
                  <a:pt x="711026" y="2515358"/>
                  <a:pt x="716162" y="2509719"/>
                  <a:pt x="720612" y="2503242"/>
                </a:cubicBezTo>
                <a:cubicBezTo>
                  <a:pt x="726566" y="2497654"/>
                  <a:pt x="731987" y="2491761"/>
                  <a:pt x="736874" y="2485564"/>
                </a:cubicBezTo>
                <a:cubicBezTo>
                  <a:pt x="741761" y="2479366"/>
                  <a:pt x="746875" y="2473473"/>
                  <a:pt x="752217" y="2467885"/>
                </a:cubicBezTo>
                <a:cubicBezTo>
                  <a:pt x="755836" y="2463059"/>
                  <a:pt x="759838" y="2458691"/>
                  <a:pt x="764222" y="2454779"/>
                </a:cubicBezTo>
                <a:cubicBezTo>
                  <a:pt x="768607" y="2450867"/>
                  <a:pt x="773531" y="2447108"/>
                  <a:pt x="778995" y="2443501"/>
                </a:cubicBezTo>
                <a:cubicBezTo>
                  <a:pt x="780851" y="2441190"/>
                  <a:pt x="782021" y="2439107"/>
                  <a:pt x="782504" y="2437253"/>
                </a:cubicBezTo>
                <a:cubicBezTo>
                  <a:pt x="782987" y="2435399"/>
                  <a:pt x="782631" y="2433011"/>
                  <a:pt x="781436" y="2430090"/>
                </a:cubicBezTo>
                <a:cubicBezTo>
                  <a:pt x="777291" y="2423334"/>
                  <a:pt x="773682" y="2416120"/>
                  <a:pt x="770610" y="2408449"/>
                </a:cubicBezTo>
                <a:cubicBezTo>
                  <a:pt x="767537" y="2400779"/>
                  <a:pt x="764242" y="2392955"/>
                  <a:pt x="760723" y="2384980"/>
                </a:cubicBezTo>
                <a:cubicBezTo>
                  <a:pt x="753130" y="2370172"/>
                  <a:pt x="744924" y="2355287"/>
                  <a:pt x="736105" y="2340327"/>
                </a:cubicBezTo>
                <a:cubicBezTo>
                  <a:pt x="727285" y="2325366"/>
                  <a:pt x="716018" y="2311396"/>
                  <a:pt x="702305" y="2298417"/>
                </a:cubicBezTo>
                <a:cubicBezTo>
                  <a:pt x="699228" y="2296080"/>
                  <a:pt x="696228" y="2294048"/>
                  <a:pt x="693304" y="2292321"/>
                </a:cubicBezTo>
                <a:cubicBezTo>
                  <a:pt x="690380" y="2290593"/>
                  <a:pt x="687684" y="2288561"/>
                  <a:pt x="685218" y="2286225"/>
                </a:cubicBezTo>
                <a:cubicBezTo>
                  <a:pt x="684531" y="2285031"/>
                  <a:pt x="683769" y="2284066"/>
                  <a:pt x="682930" y="2283329"/>
                </a:cubicBezTo>
                <a:cubicBezTo>
                  <a:pt x="682090" y="2282592"/>
                  <a:pt x="681633" y="2281932"/>
                  <a:pt x="681556" y="2281348"/>
                </a:cubicBezTo>
                <a:cubicBezTo>
                  <a:pt x="682192" y="2280129"/>
                  <a:pt x="683057" y="2279214"/>
                  <a:pt x="684150" y="2278605"/>
                </a:cubicBezTo>
                <a:cubicBezTo>
                  <a:pt x="685243" y="2277995"/>
                  <a:pt x="686413" y="2277690"/>
                  <a:pt x="687659" y="2277690"/>
                </a:cubicBezTo>
                <a:close/>
                <a:moveTo>
                  <a:pt x="735757" y="2088227"/>
                </a:moveTo>
                <a:lnTo>
                  <a:pt x="594309" y="2121040"/>
                </a:lnTo>
                <a:cubicBezTo>
                  <a:pt x="571365" y="2127982"/>
                  <a:pt x="547791" y="2131137"/>
                  <a:pt x="523585" y="2130506"/>
                </a:cubicBezTo>
                <a:cubicBezTo>
                  <a:pt x="499378" y="2129875"/>
                  <a:pt x="475804" y="2129244"/>
                  <a:pt x="452861" y="2128613"/>
                </a:cubicBezTo>
                <a:cubicBezTo>
                  <a:pt x="451650" y="2128770"/>
                  <a:pt x="450913" y="2129717"/>
                  <a:pt x="450650" y="2131452"/>
                </a:cubicBezTo>
                <a:cubicBezTo>
                  <a:pt x="450387" y="2133188"/>
                  <a:pt x="450282" y="2134765"/>
                  <a:pt x="450335" y="2136185"/>
                </a:cubicBezTo>
                <a:cubicBezTo>
                  <a:pt x="456860" y="2138709"/>
                  <a:pt x="464016" y="2140602"/>
                  <a:pt x="471804" y="2141864"/>
                </a:cubicBezTo>
                <a:cubicBezTo>
                  <a:pt x="479593" y="2143126"/>
                  <a:pt x="486749" y="2143758"/>
                  <a:pt x="493274" y="2143758"/>
                </a:cubicBezTo>
                <a:cubicBezTo>
                  <a:pt x="508482" y="2145020"/>
                  <a:pt x="524163" y="2145020"/>
                  <a:pt x="540318" y="2143758"/>
                </a:cubicBezTo>
                <a:cubicBezTo>
                  <a:pt x="556473" y="2142495"/>
                  <a:pt x="572786" y="2139971"/>
                  <a:pt x="589257" y="2136185"/>
                </a:cubicBezTo>
                <a:cubicBezTo>
                  <a:pt x="608411" y="2130033"/>
                  <a:pt x="628197" y="2124038"/>
                  <a:pt x="648614" y="2118201"/>
                </a:cubicBezTo>
                <a:cubicBezTo>
                  <a:pt x="669032" y="2112364"/>
                  <a:pt x="688818" y="2105738"/>
                  <a:pt x="707972" y="2098323"/>
                </a:cubicBezTo>
                <a:cubicBezTo>
                  <a:pt x="712919" y="2098218"/>
                  <a:pt x="717550" y="2097166"/>
                  <a:pt x="721864" y="2095168"/>
                </a:cubicBezTo>
                <a:cubicBezTo>
                  <a:pt x="726179" y="2093170"/>
                  <a:pt x="730810" y="2090856"/>
                  <a:pt x="735757" y="2088227"/>
                </a:cubicBezTo>
                <a:close/>
                <a:moveTo>
                  <a:pt x="1838769" y="2072477"/>
                </a:moveTo>
                <a:cubicBezTo>
                  <a:pt x="1849135" y="2072694"/>
                  <a:pt x="1860551" y="2074866"/>
                  <a:pt x="1873018" y="2078992"/>
                </a:cubicBezTo>
                <a:cubicBezTo>
                  <a:pt x="1882732" y="2081162"/>
                  <a:pt x="1892710" y="2084640"/>
                  <a:pt x="1902950" y="2089426"/>
                </a:cubicBezTo>
                <a:cubicBezTo>
                  <a:pt x="1913190" y="2094212"/>
                  <a:pt x="1922117" y="2099796"/>
                  <a:pt x="1929731" y="2106176"/>
                </a:cubicBezTo>
                <a:cubicBezTo>
                  <a:pt x="1941109" y="2115696"/>
                  <a:pt x="1950386" y="2125084"/>
                  <a:pt x="1957562" y="2134341"/>
                </a:cubicBezTo>
                <a:cubicBezTo>
                  <a:pt x="1964739" y="2143598"/>
                  <a:pt x="1970866" y="2152459"/>
                  <a:pt x="1975942" y="2160927"/>
                </a:cubicBezTo>
                <a:cubicBezTo>
                  <a:pt x="1981062" y="2170403"/>
                  <a:pt x="1984475" y="2179879"/>
                  <a:pt x="1986181" y="2189355"/>
                </a:cubicBezTo>
                <a:cubicBezTo>
                  <a:pt x="1987888" y="2198831"/>
                  <a:pt x="1988676" y="2208307"/>
                  <a:pt x="1988544" y="2217783"/>
                </a:cubicBezTo>
                <a:cubicBezTo>
                  <a:pt x="1988632" y="2227303"/>
                  <a:pt x="1988457" y="2236691"/>
                  <a:pt x="1988019" y="2245948"/>
                </a:cubicBezTo>
                <a:cubicBezTo>
                  <a:pt x="1987582" y="2255205"/>
                  <a:pt x="1986357" y="2264067"/>
                  <a:pt x="1984344" y="2272534"/>
                </a:cubicBezTo>
                <a:cubicBezTo>
                  <a:pt x="1982418" y="2279728"/>
                  <a:pt x="1981018" y="2286397"/>
                  <a:pt x="1980143" y="2292539"/>
                </a:cubicBezTo>
                <a:cubicBezTo>
                  <a:pt x="1979268" y="2298681"/>
                  <a:pt x="1977867" y="2305349"/>
                  <a:pt x="1975942" y="2312544"/>
                </a:cubicBezTo>
                <a:cubicBezTo>
                  <a:pt x="1975810" y="2313553"/>
                  <a:pt x="1975023" y="2315220"/>
                  <a:pt x="1973579" y="2317545"/>
                </a:cubicBezTo>
                <a:cubicBezTo>
                  <a:pt x="1972135" y="2319870"/>
                  <a:pt x="1970822" y="2323117"/>
                  <a:pt x="1969640" y="2327284"/>
                </a:cubicBezTo>
                <a:cubicBezTo>
                  <a:pt x="1965352" y="2338866"/>
                  <a:pt x="1960801" y="2350448"/>
                  <a:pt x="1955987" y="2362030"/>
                </a:cubicBezTo>
                <a:cubicBezTo>
                  <a:pt x="1951173" y="2373612"/>
                  <a:pt x="1946622" y="2385194"/>
                  <a:pt x="1942334" y="2396776"/>
                </a:cubicBezTo>
                <a:lnTo>
                  <a:pt x="1942334" y="2398881"/>
                </a:lnTo>
                <a:cubicBezTo>
                  <a:pt x="1945616" y="2400899"/>
                  <a:pt x="1949029" y="2402128"/>
                  <a:pt x="1952574" y="2402566"/>
                </a:cubicBezTo>
                <a:cubicBezTo>
                  <a:pt x="1956118" y="2403005"/>
                  <a:pt x="1959007" y="2403181"/>
                  <a:pt x="1961238" y="2403093"/>
                </a:cubicBezTo>
                <a:cubicBezTo>
                  <a:pt x="1961370" y="2403005"/>
                  <a:pt x="1962157" y="2403181"/>
                  <a:pt x="1963601" y="2403619"/>
                </a:cubicBezTo>
                <a:cubicBezTo>
                  <a:pt x="1965045" y="2404058"/>
                  <a:pt x="1966358" y="2405287"/>
                  <a:pt x="1967540" y="2407305"/>
                </a:cubicBezTo>
                <a:cubicBezTo>
                  <a:pt x="1972047" y="2412394"/>
                  <a:pt x="1976686" y="2417483"/>
                  <a:pt x="1981456" y="2422572"/>
                </a:cubicBezTo>
                <a:cubicBezTo>
                  <a:pt x="1986227" y="2427661"/>
                  <a:pt x="1989292" y="2433803"/>
                  <a:pt x="1990651" y="2440997"/>
                </a:cubicBezTo>
                <a:lnTo>
                  <a:pt x="2007537" y="2504171"/>
                </a:lnTo>
                <a:cubicBezTo>
                  <a:pt x="2011476" y="2513735"/>
                  <a:pt x="2014101" y="2523562"/>
                  <a:pt x="2015414" y="2533652"/>
                </a:cubicBezTo>
                <a:cubicBezTo>
                  <a:pt x="2016727" y="2543743"/>
                  <a:pt x="2018303" y="2553570"/>
                  <a:pt x="2020141" y="2563133"/>
                </a:cubicBezTo>
                <a:cubicBezTo>
                  <a:pt x="2022241" y="2574672"/>
                  <a:pt x="2023817" y="2585815"/>
                  <a:pt x="2024867" y="2596563"/>
                </a:cubicBezTo>
                <a:cubicBezTo>
                  <a:pt x="2025918" y="2607311"/>
                  <a:pt x="2026443" y="2617928"/>
                  <a:pt x="2026443" y="2628413"/>
                </a:cubicBezTo>
                <a:cubicBezTo>
                  <a:pt x="2028456" y="2633765"/>
                  <a:pt x="2029682" y="2639381"/>
                  <a:pt x="2030120" y="2645260"/>
                </a:cubicBezTo>
                <a:cubicBezTo>
                  <a:pt x="2030557" y="2651138"/>
                  <a:pt x="2030732" y="2656754"/>
                  <a:pt x="2030645" y="2662106"/>
                </a:cubicBezTo>
                <a:lnTo>
                  <a:pt x="2030645" y="2765290"/>
                </a:lnTo>
                <a:cubicBezTo>
                  <a:pt x="2030733" y="2770686"/>
                  <a:pt x="2031084" y="2776214"/>
                  <a:pt x="2031698" y="2781873"/>
                </a:cubicBezTo>
                <a:cubicBezTo>
                  <a:pt x="2032313" y="2787532"/>
                  <a:pt x="2032664" y="2792534"/>
                  <a:pt x="2032752" y="2796877"/>
                </a:cubicBezTo>
                <a:lnTo>
                  <a:pt x="2039073" y="2773713"/>
                </a:lnTo>
                <a:cubicBezTo>
                  <a:pt x="2043244" y="2764193"/>
                  <a:pt x="2047019" y="2754805"/>
                  <a:pt x="2050399" y="2745548"/>
                </a:cubicBezTo>
                <a:cubicBezTo>
                  <a:pt x="2053779" y="2736291"/>
                  <a:pt x="2057028" y="2727430"/>
                  <a:pt x="2060145" y="2718962"/>
                </a:cubicBezTo>
                <a:cubicBezTo>
                  <a:pt x="2063525" y="2708433"/>
                  <a:pt x="2067300" y="2697904"/>
                  <a:pt x="2071471" y="2687375"/>
                </a:cubicBezTo>
                <a:cubicBezTo>
                  <a:pt x="2075641" y="2676846"/>
                  <a:pt x="2078890" y="2666318"/>
                  <a:pt x="2081216" y="2655789"/>
                </a:cubicBezTo>
                <a:cubicBezTo>
                  <a:pt x="2083631" y="2645347"/>
                  <a:pt x="2087230" y="2635169"/>
                  <a:pt x="2092015" y="2625255"/>
                </a:cubicBezTo>
                <a:cubicBezTo>
                  <a:pt x="2096800" y="2615340"/>
                  <a:pt x="2100927" y="2605162"/>
                  <a:pt x="2104395" y="2594720"/>
                </a:cubicBezTo>
                <a:cubicBezTo>
                  <a:pt x="2107424" y="2587219"/>
                  <a:pt x="2109794" y="2579058"/>
                  <a:pt x="2111506" y="2570241"/>
                </a:cubicBezTo>
                <a:cubicBezTo>
                  <a:pt x="2113219" y="2561423"/>
                  <a:pt x="2115062" y="2552736"/>
                  <a:pt x="2117038" y="2544181"/>
                </a:cubicBezTo>
                <a:cubicBezTo>
                  <a:pt x="2122262" y="2533521"/>
                  <a:pt x="2126564" y="2522202"/>
                  <a:pt x="2129944" y="2510225"/>
                </a:cubicBezTo>
                <a:cubicBezTo>
                  <a:pt x="2133324" y="2498249"/>
                  <a:pt x="2136046" y="2486404"/>
                  <a:pt x="2138109" y="2474690"/>
                </a:cubicBezTo>
                <a:cubicBezTo>
                  <a:pt x="2141402" y="2465302"/>
                  <a:pt x="2144826" y="2455650"/>
                  <a:pt x="2148382" y="2445735"/>
                </a:cubicBezTo>
                <a:cubicBezTo>
                  <a:pt x="2151937" y="2435821"/>
                  <a:pt x="2154835" y="2425116"/>
                  <a:pt x="2157074" y="2413622"/>
                </a:cubicBezTo>
                <a:lnTo>
                  <a:pt x="2176038" y="2356766"/>
                </a:lnTo>
                <a:lnTo>
                  <a:pt x="2195002" y="2297803"/>
                </a:lnTo>
                <a:cubicBezTo>
                  <a:pt x="2196012" y="2288283"/>
                  <a:pt x="2197680" y="2278895"/>
                  <a:pt x="2200007" y="2269638"/>
                </a:cubicBezTo>
                <a:cubicBezTo>
                  <a:pt x="2202333" y="2260381"/>
                  <a:pt x="2205582" y="2251520"/>
                  <a:pt x="2209752" y="2243053"/>
                </a:cubicBezTo>
                <a:cubicBezTo>
                  <a:pt x="2211728" y="2235945"/>
                  <a:pt x="2213045" y="2230154"/>
                  <a:pt x="2213703" y="2225680"/>
                </a:cubicBezTo>
                <a:cubicBezTo>
                  <a:pt x="2214361" y="2221205"/>
                  <a:pt x="2215152" y="2216467"/>
                  <a:pt x="2216074" y="2211466"/>
                </a:cubicBezTo>
                <a:lnTo>
                  <a:pt x="2220288" y="2209360"/>
                </a:lnTo>
                <a:cubicBezTo>
                  <a:pt x="2218049" y="2216774"/>
                  <a:pt x="2215678" y="2224583"/>
                  <a:pt x="2213176" y="2232787"/>
                </a:cubicBezTo>
                <a:cubicBezTo>
                  <a:pt x="2210674" y="2240991"/>
                  <a:pt x="2208830" y="2249326"/>
                  <a:pt x="2207645" y="2257793"/>
                </a:cubicBezTo>
                <a:cubicBezTo>
                  <a:pt x="2204572" y="2264242"/>
                  <a:pt x="2202289" y="2271349"/>
                  <a:pt x="2200797" y="2279114"/>
                </a:cubicBezTo>
                <a:cubicBezTo>
                  <a:pt x="2199304" y="2286880"/>
                  <a:pt x="2198075" y="2294513"/>
                  <a:pt x="2197109" y="2302015"/>
                </a:cubicBezTo>
                <a:cubicBezTo>
                  <a:pt x="2195924" y="2306226"/>
                  <a:pt x="2194607" y="2310964"/>
                  <a:pt x="2193158" y="2316229"/>
                </a:cubicBezTo>
                <a:cubicBezTo>
                  <a:pt x="2191710" y="2321494"/>
                  <a:pt x="2190920" y="2327284"/>
                  <a:pt x="2190788" y="2333602"/>
                </a:cubicBezTo>
                <a:cubicBezTo>
                  <a:pt x="2190832" y="2336804"/>
                  <a:pt x="2190744" y="2340402"/>
                  <a:pt x="2190524" y="2344394"/>
                </a:cubicBezTo>
                <a:cubicBezTo>
                  <a:pt x="2190305" y="2348386"/>
                  <a:pt x="2189690" y="2352510"/>
                  <a:pt x="2188681" y="2356766"/>
                </a:cubicBezTo>
                <a:cubicBezTo>
                  <a:pt x="2188417" y="2359793"/>
                  <a:pt x="2187364" y="2362688"/>
                  <a:pt x="2185520" y="2365452"/>
                </a:cubicBezTo>
                <a:cubicBezTo>
                  <a:pt x="2183676" y="2368216"/>
                  <a:pt x="2182623" y="2371638"/>
                  <a:pt x="2182359" y="2375718"/>
                </a:cubicBezTo>
                <a:cubicBezTo>
                  <a:pt x="2181174" y="2383000"/>
                  <a:pt x="2179857" y="2390020"/>
                  <a:pt x="2178408" y="2396776"/>
                </a:cubicBezTo>
                <a:cubicBezTo>
                  <a:pt x="2176960" y="2403532"/>
                  <a:pt x="2176170" y="2410551"/>
                  <a:pt x="2176038" y="2417834"/>
                </a:cubicBezTo>
                <a:cubicBezTo>
                  <a:pt x="2173799" y="2425292"/>
                  <a:pt x="2171428" y="2433013"/>
                  <a:pt x="2168926" y="2440997"/>
                </a:cubicBezTo>
                <a:cubicBezTo>
                  <a:pt x="2166424" y="2448982"/>
                  <a:pt x="2164580" y="2456703"/>
                  <a:pt x="2163395" y="2464161"/>
                </a:cubicBezTo>
                <a:cubicBezTo>
                  <a:pt x="2160498" y="2470610"/>
                  <a:pt x="2158917" y="2477191"/>
                  <a:pt x="2158654" y="2483903"/>
                </a:cubicBezTo>
                <a:cubicBezTo>
                  <a:pt x="2158390" y="2490615"/>
                  <a:pt x="2157864" y="2496669"/>
                  <a:pt x="2157074" y="2502066"/>
                </a:cubicBezTo>
                <a:cubicBezTo>
                  <a:pt x="2155757" y="2510489"/>
                  <a:pt x="2153649" y="2518385"/>
                  <a:pt x="2150752" y="2525756"/>
                </a:cubicBezTo>
                <a:cubicBezTo>
                  <a:pt x="2147855" y="2533126"/>
                  <a:pt x="2145748" y="2539970"/>
                  <a:pt x="2144431" y="2546287"/>
                </a:cubicBezTo>
                <a:cubicBezTo>
                  <a:pt x="2144431" y="2551508"/>
                  <a:pt x="2143904" y="2556333"/>
                  <a:pt x="2142850" y="2560764"/>
                </a:cubicBezTo>
                <a:cubicBezTo>
                  <a:pt x="2141797" y="2565195"/>
                  <a:pt x="2140216" y="2569495"/>
                  <a:pt x="2138109" y="2573663"/>
                </a:cubicBezTo>
                <a:cubicBezTo>
                  <a:pt x="2136968" y="2580989"/>
                  <a:pt x="2135563" y="2587920"/>
                  <a:pt x="2133895" y="2594457"/>
                </a:cubicBezTo>
                <a:cubicBezTo>
                  <a:pt x="2132227" y="2600994"/>
                  <a:pt x="2130822" y="2607399"/>
                  <a:pt x="2129681" y="2613673"/>
                </a:cubicBezTo>
                <a:cubicBezTo>
                  <a:pt x="2127793" y="2619858"/>
                  <a:pt x="2126827" y="2625912"/>
                  <a:pt x="2126783" y="2631835"/>
                </a:cubicBezTo>
                <a:cubicBezTo>
                  <a:pt x="2126739" y="2637758"/>
                  <a:pt x="2126300" y="2644338"/>
                  <a:pt x="2125466" y="2651577"/>
                </a:cubicBezTo>
                <a:lnTo>
                  <a:pt x="2114931" y="2672635"/>
                </a:lnTo>
                <a:cubicBezTo>
                  <a:pt x="2114009" y="2683997"/>
                  <a:pt x="2112165" y="2694439"/>
                  <a:pt x="2109399" y="2703959"/>
                </a:cubicBezTo>
                <a:cubicBezTo>
                  <a:pt x="2106634" y="2713479"/>
                  <a:pt x="2102156" y="2723393"/>
                  <a:pt x="2095966" y="2733703"/>
                </a:cubicBezTo>
                <a:cubicBezTo>
                  <a:pt x="2091840" y="2743267"/>
                  <a:pt x="2088504" y="2753094"/>
                  <a:pt x="2085957" y="2763184"/>
                </a:cubicBezTo>
                <a:cubicBezTo>
                  <a:pt x="2083411" y="2773274"/>
                  <a:pt x="2081128" y="2783101"/>
                  <a:pt x="2079109" y="2792665"/>
                </a:cubicBezTo>
                <a:lnTo>
                  <a:pt x="2053823" y="2851385"/>
                </a:lnTo>
                <a:lnTo>
                  <a:pt x="2026443" y="2912400"/>
                </a:lnTo>
                <a:cubicBezTo>
                  <a:pt x="2021891" y="2921171"/>
                  <a:pt x="2018390" y="2928889"/>
                  <a:pt x="2015940" y="2935555"/>
                </a:cubicBezTo>
                <a:cubicBezTo>
                  <a:pt x="2013476" y="2941130"/>
                  <a:pt x="2006266" y="2949628"/>
                  <a:pt x="1994310" y="2961049"/>
                </a:cubicBezTo>
                <a:cubicBezTo>
                  <a:pt x="1982354" y="2972471"/>
                  <a:pt x="1967829" y="2978630"/>
                  <a:pt x="1950735" y="2979527"/>
                </a:cubicBezTo>
                <a:cubicBezTo>
                  <a:pt x="1933642" y="2980424"/>
                  <a:pt x="1916157" y="2967871"/>
                  <a:pt x="1898281" y="2941870"/>
                </a:cubicBezTo>
                <a:cubicBezTo>
                  <a:pt x="1895251" y="2941827"/>
                  <a:pt x="1893406" y="2941388"/>
                  <a:pt x="1892747" y="2940555"/>
                </a:cubicBezTo>
                <a:cubicBezTo>
                  <a:pt x="1892089" y="2939722"/>
                  <a:pt x="1891825" y="2938757"/>
                  <a:pt x="1891957" y="2937660"/>
                </a:cubicBezTo>
                <a:cubicBezTo>
                  <a:pt x="1891210" y="2932222"/>
                  <a:pt x="1891649" y="2926784"/>
                  <a:pt x="1893274" y="2921346"/>
                </a:cubicBezTo>
                <a:cubicBezTo>
                  <a:pt x="1894899" y="2915908"/>
                  <a:pt x="1895866" y="2911523"/>
                  <a:pt x="1896173" y="2908190"/>
                </a:cubicBezTo>
                <a:cubicBezTo>
                  <a:pt x="1896129" y="2899982"/>
                  <a:pt x="1896217" y="2892406"/>
                  <a:pt x="1896437" y="2885460"/>
                </a:cubicBezTo>
                <a:cubicBezTo>
                  <a:pt x="1896656" y="2878514"/>
                  <a:pt x="1897271" y="2871396"/>
                  <a:pt x="1898281" y="2864108"/>
                </a:cubicBezTo>
                <a:cubicBezTo>
                  <a:pt x="1897271" y="2861237"/>
                  <a:pt x="1896656" y="2859028"/>
                  <a:pt x="1896437" y="2857482"/>
                </a:cubicBezTo>
                <a:cubicBezTo>
                  <a:pt x="1896217" y="2855935"/>
                  <a:pt x="1896129" y="2853197"/>
                  <a:pt x="1896173" y="2849265"/>
                </a:cubicBezTo>
                <a:cubicBezTo>
                  <a:pt x="1898193" y="2840922"/>
                  <a:pt x="1899423" y="2832561"/>
                  <a:pt x="1899862" y="2824183"/>
                </a:cubicBezTo>
                <a:cubicBezTo>
                  <a:pt x="1900301" y="2815805"/>
                  <a:pt x="1900477" y="2807405"/>
                  <a:pt x="1900389" y="2798983"/>
                </a:cubicBezTo>
                <a:lnTo>
                  <a:pt x="1900389" y="2756867"/>
                </a:lnTo>
                <a:cubicBezTo>
                  <a:pt x="1902146" y="2751251"/>
                  <a:pt x="1902849" y="2744583"/>
                  <a:pt x="1902498" y="2736862"/>
                </a:cubicBezTo>
                <a:cubicBezTo>
                  <a:pt x="1902146" y="2729140"/>
                  <a:pt x="1902849" y="2722472"/>
                  <a:pt x="1904606" y="2716857"/>
                </a:cubicBezTo>
                <a:cubicBezTo>
                  <a:pt x="1902497" y="2700010"/>
                  <a:pt x="1902497" y="2685270"/>
                  <a:pt x="1904606" y="2672635"/>
                </a:cubicBezTo>
                <a:cubicBezTo>
                  <a:pt x="1904431" y="2662018"/>
                  <a:pt x="1904255" y="2651138"/>
                  <a:pt x="1904078" y="2639995"/>
                </a:cubicBezTo>
                <a:cubicBezTo>
                  <a:pt x="1903902" y="2628852"/>
                  <a:pt x="1904778" y="2617972"/>
                  <a:pt x="1906707" y="2607355"/>
                </a:cubicBezTo>
                <a:cubicBezTo>
                  <a:pt x="1906751" y="2597791"/>
                  <a:pt x="1906663" y="2587964"/>
                  <a:pt x="1906445" y="2577874"/>
                </a:cubicBezTo>
                <a:cubicBezTo>
                  <a:pt x="1906226" y="2567784"/>
                  <a:pt x="1905613" y="2557957"/>
                  <a:pt x="1904606" y="2548393"/>
                </a:cubicBezTo>
                <a:cubicBezTo>
                  <a:pt x="1904696" y="2539048"/>
                  <a:pt x="1904517" y="2529836"/>
                  <a:pt x="1904071" y="2520754"/>
                </a:cubicBezTo>
                <a:cubicBezTo>
                  <a:pt x="1903625" y="2511673"/>
                  <a:pt x="1902376" y="2501934"/>
                  <a:pt x="1900324" y="2491536"/>
                </a:cubicBezTo>
                <a:cubicBezTo>
                  <a:pt x="1901112" y="2481007"/>
                  <a:pt x="1905838" y="2473637"/>
                  <a:pt x="1914502" y="2469425"/>
                </a:cubicBezTo>
                <a:cubicBezTo>
                  <a:pt x="1923167" y="2465214"/>
                  <a:pt x="1924742" y="2457844"/>
                  <a:pt x="1919228" y="2447315"/>
                </a:cubicBezTo>
                <a:cubicBezTo>
                  <a:pt x="1919447" y="2442971"/>
                  <a:pt x="1923211" y="2435864"/>
                  <a:pt x="1930519" y="2425994"/>
                </a:cubicBezTo>
                <a:cubicBezTo>
                  <a:pt x="1937827" y="2416123"/>
                  <a:pt x="1941065" y="2410595"/>
                  <a:pt x="1940233" y="2409410"/>
                </a:cubicBezTo>
                <a:cubicBezTo>
                  <a:pt x="1939183" y="2408401"/>
                  <a:pt x="1938133" y="2407787"/>
                  <a:pt x="1937083" y="2407568"/>
                </a:cubicBezTo>
                <a:cubicBezTo>
                  <a:pt x="1936032" y="2407348"/>
                  <a:pt x="1934982" y="2407261"/>
                  <a:pt x="1933932" y="2407305"/>
                </a:cubicBezTo>
                <a:cubicBezTo>
                  <a:pt x="1934063" y="2407348"/>
                  <a:pt x="1934326" y="2407787"/>
                  <a:pt x="1934720" y="2408621"/>
                </a:cubicBezTo>
                <a:cubicBezTo>
                  <a:pt x="1935113" y="2409454"/>
                  <a:pt x="1934851" y="2410419"/>
                  <a:pt x="1933932" y="2411516"/>
                </a:cubicBezTo>
                <a:cubicBezTo>
                  <a:pt x="1926843" y="2424019"/>
                  <a:pt x="1920541" y="2436391"/>
                  <a:pt x="1915027" y="2448631"/>
                </a:cubicBezTo>
                <a:cubicBezTo>
                  <a:pt x="1909514" y="2460871"/>
                  <a:pt x="1903212" y="2473769"/>
                  <a:pt x="1896123" y="2487325"/>
                </a:cubicBezTo>
                <a:lnTo>
                  <a:pt x="1860389" y="2548393"/>
                </a:lnTo>
                <a:cubicBezTo>
                  <a:pt x="1855907" y="2557825"/>
                  <a:pt x="1850635" y="2567389"/>
                  <a:pt x="1844572" y="2577084"/>
                </a:cubicBezTo>
                <a:cubicBezTo>
                  <a:pt x="1838508" y="2586780"/>
                  <a:pt x="1833236" y="2596870"/>
                  <a:pt x="1828754" y="2607355"/>
                </a:cubicBezTo>
                <a:cubicBezTo>
                  <a:pt x="1822428" y="2618981"/>
                  <a:pt x="1816628" y="2630475"/>
                  <a:pt x="1811356" y="2641838"/>
                </a:cubicBezTo>
                <a:cubicBezTo>
                  <a:pt x="1806083" y="2653200"/>
                  <a:pt x="1801338" y="2664168"/>
                  <a:pt x="1797120" y="2674741"/>
                </a:cubicBezTo>
                <a:cubicBezTo>
                  <a:pt x="1795099" y="2678864"/>
                  <a:pt x="1792815" y="2682725"/>
                  <a:pt x="1790266" y="2686323"/>
                </a:cubicBezTo>
                <a:cubicBezTo>
                  <a:pt x="1787718" y="2689920"/>
                  <a:pt x="1784379" y="2693781"/>
                  <a:pt x="1780249" y="2697904"/>
                </a:cubicBezTo>
                <a:cubicBezTo>
                  <a:pt x="1777173" y="2701239"/>
                  <a:pt x="1774361" y="2705626"/>
                  <a:pt x="1771813" y="2711066"/>
                </a:cubicBezTo>
                <a:cubicBezTo>
                  <a:pt x="1769265" y="2716506"/>
                  <a:pt x="1766453" y="2721946"/>
                  <a:pt x="1763377" y="2727386"/>
                </a:cubicBezTo>
                <a:cubicBezTo>
                  <a:pt x="1760214" y="2728658"/>
                  <a:pt x="1757578" y="2730325"/>
                  <a:pt x="1755469" y="2732387"/>
                </a:cubicBezTo>
                <a:cubicBezTo>
                  <a:pt x="1753360" y="2734449"/>
                  <a:pt x="1751778" y="2735589"/>
                  <a:pt x="1750724" y="2735809"/>
                </a:cubicBezTo>
                <a:cubicBezTo>
                  <a:pt x="1748702" y="2736072"/>
                  <a:pt x="1747472" y="2737125"/>
                  <a:pt x="1747033" y="2738967"/>
                </a:cubicBezTo>
                <a:cubicBezTo>
                  <a:pt x="1746594" y="2740810"/>
                  <a:pt x="1746418" y="2741863"/>
                  <a:pt x="1746506" y="2742126"/>
                </a:cubicBezTo>
                <a:cubicBezTo>
                  <a:pt x="1744529" y="2745153"/>
                  <a:pt x="1742156" y="2748575"/>
                  <a:pt x="1739388" y="2752392"/>
                </a:cubicBezTo>
                <a:cubicBezTo>
                  <a:pt x="1736620" y="2756209"/>
                  <a:pt x="1732666" y="2761210"/>
                  <a:pt x="1727525" y="2767396"/>
                </a:cubicBezTo>
                <a:cubicBezTo>
                  <a:pt x="1727437" y="2768317"/>
                  <a:pt x="1727086" y="2769107"/>
                  <a:pt x="1726471" y="2769765"/>
                </a:cubicBezTo>
                <a:cubicBezTo>
                  <a:pt x="1725856" y="2770423"/>
                  <a:pt x="1725504" y="2771739"/>
                  <a:pt x="1725416" y="2773713"/>
                </a:cubicBezTo>
                <a:cubicBezTo>
                  <a:pt x="1722409" y="2773845"/>
                  <a:pt x="1719533" y="2774634"/>
                  <a:pt x="1716787" y="2776082"/>
                </a:cubicBezTo>
                <a:cubicBezTo>
                  <a:pt x="1714042" y="2777530"/>
                  <a:pt x="1710642" y="2778846"/>
                  <a:pt x="1706589" y="2780031"/>
                </a:cubicBezTo>
                <a:cubicBezTo>
                  <a:pt x="1700750" y="2780382"/>
                  <a:pt x="1697263" y="2782312"/>
                  <a:pt x="1696130" y="2785821"/>
                </a:cubicBezTo>
                <a:cubicBezTo>
                  <a:pt x="1694997" y="2789331"/>
                  <a:pt x="1693602" y="2792314"/>
                  <a:pt x="1691946" y="2794771"/>
                </a:cubicBezTo>
                <a:cubicBezTo>
                  <a:pt x="1692295" y="2795956"/>
                  <a:pt x="1692643" y="2797272"/>
                  <a:pt x="1692992" y="2798719"/>
                </a:cubicBezTo>
                <a:cubicBezTo>
                  <a:pt x="1693341" y="2800167"/>
                  <a:pt x="1691598" y="2800957"/>
                  <a:pt x="1687763" y="2801088"/>
                </a:cubicBezTo>
                <a:cubicBezTo>
                  <a:pt x="1684616" y="2800869"/>
                  <a:pt x="1683043" y="2799728"/>
                  <a:pt x="1683043" y="2797667"/>
                </a:cubicBezTo>
                <a:cubicBezTo>
                  <a:pt x="1683043" y="2795605"/>
                  <a:pt x="1684616" y="2793938"/>
                  <a:pt x="1687763" y="2792665"/>
                </a:cubicBezTo>
                <a:cubicBezTo>
                  <a:pt x="1686804" y="2789507"/>
                  <a:pt x="1686629" y="2786348"/>
                  <a:pt x="1687240" y="2783189"/>
                </a:cubicBezTo>
                <a:cubicBezTo>
                  <a:pt x="1687850" y="2780031"/>
                  <a:pt x="1688721" y="2776872"/>
                  <a:pt x="1689854" y="2773713"/>
                </a:cubicBezTo>
                <a:lnTo>
                  <a:pt x="1685671" y="2773713"/>
                </a:lnTo>
                <a:cubicBezTo>
                  <a:pt x="1681592" y="2775819"/>
                  <a:pt x="1678697" y="2776872"/>
                  <a:pt x="1676985" y="2776872"/>
                </a:cubicBezTo>
                <a:cubicBezTo>
                  <a:pt x="1675273" y="2776872"/>
                  <a:pt x="1673955" y="2775819"/>
                  <a:pt x="1673032" y="2773713"/>
                </a:cubicBezTo>
                <a:cubicBezTo>
                  <a:pt x="1668726" y="2770598"/>
                  <a:pt x="1664683" y="2768931"/>
                  <a:pt x="1660904" y="2768712"/>
                </a:cubicBezTo>
                <a:cubicBezTo>
                  <a:pt x="1657125" y="2768492"/>
                  <a:pt x="1654137" y="2769458"/>
                  <a:pt x="1651940" y="2771607"/>
                </a:cubicBezTo>
                <a:cubicBezTo>
                  <a:pt x="1649127" y="2775643"/>
                  <a:pt x="1646842" y="2778100"/>
                  <a:pt x="1645084" y="2778978"/>
                </a:cubicBezTo>
                <a:cubicBezTo>
                  <a:pt x="1643327" y="2779855"/>
                  <a:pt x="1639987" y="2780206"/>
                  <a:pt x="1635066" y="2780031"/>
                </a:cubicBezTo>
                <a:cubicBezTo>
                  <a:pt x="1635022" y="2783145"/>
                  <a:pt x="1634055" y="2784812"/>
                  <a:pt x="1632165" y="2785032"/>
                </a:cubicBezTo>
                <a:cubicBezTo>
                  <a:pt x="1630276" y="2785251"/>
                  <a:pt x="1627727" y="2784286"/>
                  <a:pt x="1624519" y="2782136"/>
                </a:cubicBezTo>
                <a:cubicBezTo>
                  <a:pt x="1621048" y="2780952"/>
                  <a:pt x="1616917" y="2779636"/>
                  <a:pt x="1612127" y="2778188"/>
                </a:cubicBezTo>
                <a:cubicBezTo>
                  <a:pt x="1607337" y="2776740"/>
                  <a:pt x="1603734" y="2775951"/>
                  <a:pt x="1601317" y="2775819"/>
                </a:cubicBezTo>
                <a:cubicBezTo>
                  <a:pt x="1599340" y="2774766"/>
                  <a:pt x="1598022" y="2773713"/>
                  <a:pt x="1597362" y="2772660"/>
                </a:cubicBezTo>
                <a:cubicBezTo>
                  <a:pt x="1596703" y="2771607"/>
                  <a:pt x="1595912" y="2770554"/>
                  <a:pt x="1594989" y="2769502"/>
                </a:cubicBezTo>
                <a:cubicBezTo>
                  <a:pt x="1589760" y="2764412"/>
                  <a:pt x="1584927" y="2760376"/>
                  <a:pt x="1580488" y="2757393"/>
                </a:cubicBezTo>
                <a:cubicBezTo>
                  <a:pt x="1576050" y="2754410"/>
                  <a:pt x="1571744" y="2751427"/>
                  <a:pt x="1567569" y="2748443"/>
                </a:cubicBezTo>
                <a:cubicBezTo>
                  <a:pt x="1567613" y="2748400"/>
                  <a:pt x="1567525" y="2747961"/>
                  <a:pt x="1567305" y="2747127"/>
                </a:cubicBezTo>
                <a:cubicBezTo>
                  <a:pt x="1567086" y="2746294"/>
                  <a:pt x="1566470" y="2745329"/>
                  <a:pt x="1565460" y="2744232"/>
                </a:cubicBezTo>
                <a:cubicBezTo>
                  <a:pt x="1565328" y="2742960"/>
                  <a:pt x="1564537" y="2741293"/>
                  <a:pt x="1563087" y="2739231"/>
                </a:cubicBezTo>
                <a:cubicBezTo>
                  <a:pt x="1561637" y="2737169"/>
                  <a:pt x="1560318" y="2736028"/>
                  <a:pt x="1559132" y="2735809"/>
                </a:cubicBezTo>
                <a:cubicBezTo>
                  <a:pt x="1554913" y="2731597"/>
                  <a:pt x="1552804" y="2731597"/>
                  <a:pt x="1552804" y="2735809"/>
                </a:cubicBezTo>
                <a:lnTo>
                  <a:pt x="1552804" y="2744232"/>
                </a:lnTo>
                <a:cubicBezTo>
                  <a:pt x="1549539" y="2746557"/>
                  <a:pt x="1546144" y="2748224"/>
                  <a:pt x="1542618" y="2749233"/>
                </a:cubicBezTo>
                <a:cubicBezTo>
                  <a:pt x="1539092" y="2750242"/>
                  <a:pt x="1536218" y="2749277"/>
                  <a:pt x="1533998" y="2746338"/>
                </a:cubicBezTo>
                <a:cubicBezTo>
                  <a:pt x="1525292" y="2742126"/>
                  <a:pt x="1519720" y="2735809"/>
                  <a:pt x="1517282" y="2727386"/>
                </a:cubicBezTo>
                <a:lnTo>
                  <a:pt x="1517282" y="2708433"/>
                </a:lnTo>
                <a:cubicBezTo>
                  <a:pt x="1519502" y="2702994"/>
                  <a:pt x="1522375" y="2697027"/>
                  <a:pt x="1525901" y="2690534"/>
                </a:cubicBezTo>
                <a:cubicBezTo>
                  <a:pt x="1529427" y="2684041"/>
                  <a:pt x="1532823" y="2678075"/>
                  <a:pt x="1536088" y="2672635"/>
                </a:cubicBezTo>
                <a:cubicBezTo>
                  <a:pt x="1540353" y="2661053"/>
                  <a:pt x="1545414" y="2649471"/>
                  <a:pt x="1551271" y="2637889"/>
                </a:cubicBezTo>
                <a:cubicBezTo>
                  <a:pt x="1557129" y="2626307"/>
                  <a:pt x="1563264" y="2614725"/>
                  <a:pt x="1569678" y="2603144"/>
                </a:cubicBezTo>
                <a:cubicBezTo>
                  <a:pt x="1572930" y="2595993"/>
                  <a:pt x="1576973" y="2589763"/>
                  <a:pt x="1581807" y="2584455"/>
                </a:cubicBezTo>
                <a:cubicBezTo>
                  <a:pt x="1586640" y="2579146"/>
                  <a:pt x="1591738" y="2573443"/>
                  <a:pt x="1597099" y="2567345"/>
                </a:cubicBezTo>
                <a:lnTo>
                  <a:pt x="1635066" y="2514700"/>
                </a:lnTo>
                <a:cubicBezTo>
                  <a:pt x="1642536" y="2504127"/>
                  <a:pt x="1650270" y="2493686"/>
                  <a:pt x="1658267" y="2483377"/>
                </a:cubicBezTo>
                <a:cubicBezTo>
                  <a:pt x="1666265" y="2473067"/>
                  <a:pt x="1673999" y="2463152"/>
                  <a:pt x="1681469" y="2453632"/>
                </a:cubicBezTo>
                <a:cubicBezTo>
                  <a:pt x="1689713" y="2442226"/>
                  <a:pt x="1697827" y="2431346"/>
                  <a:pt x="1705809" y="2420992"/>
                </a:cubicBezTo>
                <a:cubicBezTo>
                  <a:pt x="1713791" y="2410639"/>
                  <a:pt x="1722436" y="2399759"/>
                  <a:pt x="1731743" y="2388353"/>
                </a:cubicBezTo>
                <a:cubicBezTo>
                  <a:pt x="1739212" y="2379710"/>
                  <a:pt x="1746418" y="2370146"/>
                  <a:pt x="1753360" y="2359661"/>
                </a:cubicBezTo>
                <a:cubicBezTo>
                  <a:pt x="1760302" y="2349176"/>
                  <a:pt x="1766453" y="2339086"/>
                  <a:pt x="1771813" y="2329390"/>
                </a:cubicBezTo>
                <a:cubicBezTo>
                  <a:pt x="1780161" y="2319958"/>
                  <a:pt x="1787718" y="2310394"/>
                  <a:pt x="1794484" y="2300699"/>
                </a:cubicBezTo>
                <a:cubicBezTo>
                  <a:pt x="1801250" y="2291003"/>
                  <a:pt x="1807753" y="2280913"/>
                  <a:pt x="1813992" y="2270428"/>
                </a:cubicBezTo>
                <a:cubicBezTo>
                  <a:pt x="1820187" y="2259855"/>
                  <a:pt x="1825723" y="2249414"/>
                  <a:pt x="1830600" y="2239104"/>
                </a:cubicBezTo>
                <a:cubicBezTo>
                  <a:pt x="1835477" y="2228795"/>
                  <a:pt x="1840486" y="2218880"/>
                  <a:pt x="1845626" y="2209360"/>
                </a:cubicBezTo>
                <a:cubicBezTo>
                  <a:pt x="1848702" y="2198875"/>
                  <a:pt x="1851513" y="2188784"/>
                  <a:pt x="1854062" y="2179089"/>
                </a:cubicBezTo>
                <a:cubicBezTo>
                  <a:pt x="1856610" y="2169394"/>
                  <a:pt x="1859422" y="2159830"/>
                  <a:pt x="1862498" y="2150397"/>
                </a:cubicBezTo>
                <a:cubicBezTo>
                  <a:pt x="1862673" y="2145177"/>
                  <a:pt x="1863376" y="2140351"/>
                  <a:pt x="1864607" y="2135920"/>
                </a:cubicBezTo>
                <a:cubicBezTo>
                  <a:pt x="1865837" y="2131489"/>
                  <a:pt x="1866540" y="2127190"/>
                  <a:pt x="1866716" y="2123022"/>
                </a:cubicBezTo>
                <a:cubicBezTo>
                  <a:pt x="1866584" y="2116660"/>
                  <a:pt x="1865266" y="2110959"/>
                  <a:pt x="1862762" y="2105918"/>
                </a:cubicBezTo>
                <a:cubicBezTo>
                  <a:pt x="1860257" y="2100878"/>
                  <a:pt x="1857357" y="2096767"/>
                  <a:pt x="1854062" y="2093586"/>
                </a:cubicBezTo>
                <a:cubicBezTo>
                  <a:pt x="1852568" y="2089460"/>
                  <a:pt x="1849229" y="2086246"/>
                  <a:pt x="1844044" y="2083944"/>
                </a:cubicBezTo>
                <a:cubicBezTo>
                  <a:pt x="1838860" y="2081642"/>
                  <a:pt x="1834466" y="2079991"/>
                  <a:pt x="1830863" y="2078992"/>
                </a:cubicBezTo>
                <a:cubicBezTo>
                  <a:pt x="1827524" y="2077993"/>
                  <a:pt x="1823658" y="2077385"/>
                  <a:pt x="1819264" y="2077168"/>
                </a:cubicBezTo>
                <a:cubicBezTo>
                  <a:pt x="1814871" y="2076951"/>
                  <a:pt x="1811004" y="2076864"/>
                  <a:pt x="1807665" y="2076908"/>
                </a:cubicBezTo>
                <a:cubicBezTo>
                  <a:pt x="1818035" y="2073737"/>
                  <a:pt x="1828402" y="2072260"/>
                  <a:pt x="1838769" y="2072477"/>
                </a:cubicBezTo>
                <a:close/>
                <a:moveTo>
                  <a:pt x="2529543" y="2020022"/>
                </a:moveTo>
                <a:lnTo>
                  <a:pt x="2392854" y="2032611"/>
                </a:lnTo>
                <a:cubicBezTo>
                  <a:pt x="2396314" y="2035627"/>
                  <a:pt x="2400957" y="2037462"/>
                  <a:pt x="2406783" y="2038118"/>
                </a:cubicBezTo>
                <a:cubicBezTo>
                  <a:pt x="2412609" y="2038774"/>
                  <a:pt x="2417778" y="2039036"/>
                  <a:pt x="2422289" y="2038905"/>
                </a:cubicBezTo>
                <a:cubicBezTo>
                  <a:pt x="2430656" y="2038774"/>
                  <a:pt x="2438628" y="2037987"/>
                  <a:pt x="2446206" y="2036545"/>
                </a:cubicBezTo>
                <a:cubicBezTo>
                  <a:pt x="2453784" y="2035102"/>
                  <a:pt x="2461230" y="2033791"/>
                  <a:pt x="2468545" y="2032611"/>
                </a:cubicBezTo>
                <a:lnTo>
                  <a:pt x="2512699" y="2030513"/>
                </a:lnTo>
                <a:cubicBezTo>
                  <a:pt x="2514846" y="2028502"/>
                  <a:pt x="2517390" y="2026754"/>
                  <a:pt x="2520329" y="2025267"/>
                </a:cubicBezTo>
                <a:cubicBezTo>
                  <a:pt x="2523268" y="2023781"/>
                  <a:pt x="2526340" y="2022033"/>
                  <a:pt x="2529543" y="2020022"/>
                </a:cubicBezTo>
                <a:close/>
                <a:moveTo>
                  <a:pt x="2706468" y="1893831"/>
                </a:moveTo>
                <a:lnTo>
                  <a:pt x="2704362" y="1895936"/>
                </a:lnTo>
                <a:cubicBezTo>
                  <a:pt x="2704449" y="1894927"/>
                  <a:pt x="2704800" y="1894314"/>
                  <a:pt x="2705415" y="1894094"/>
                </a:cubicBezTo>
                <a:cubicBezTo>
                  <a:pt x="2706029" y="1893875"/>
                  <a:pt x="2706380" y="1893787"/>
                  <a:pt x="2706468" y="1893831"/>
                </a:cubicBezTo>
                <a:close/>
                <a:moveTo>
                  <a:pt x="594506" y="1706176"/>
                </a:moveTo>
                <a:cubicBezTo>
                  <a:pt x="593085" y="1706229"/>
                  <a:pt x="591862" y="1706637"/>
                  <a:pt x="590836" y="1707399"/>
                </a:cubicBezTo>
                <a:cubicBezTo>
                  <a:pt x="588783" y="1708924"/>
                  <a:pt x="586573" y="1712185"/>
                  <a:pt x="584205" y="1717180"/>
                </a:cubicBezTo>
                <a:lnTo>
                  <a:pt x="558947" y="1752518"/>
                </a:lnTo>
                <a:lnTo>
                  <a:pt x="510955" y="1810573"/>
                </a:lnTo>
                <a:cubicBezTo>
                  <a:pt x="508377" y="1814570"/>
                  <a:pt x="505325" y="1818566"/>
                  <a:pt x="501799" y="1822563"/>
                </a:cubicBezTo>
                <a:cubicBezTo>
                  <a:pt x="498273" y="1826559"/>
                  <a:pt x="494590" y="1829294"/>
                  <a:pt x="490748" y="1830766"/>
                </a:cubicBezTo>
                <a:cubicBezTo>
                  <a:pt x="480645" y="1835394"/>
                  <a:pt x="473067" y="1841283"/>
                  <a:pt x="468016" y="1848435"/>
                </a:cubicBezTo>
                <a:lnTo>
                  <a:pt x="460438" y="1861056"/>
                </a:lnTo>
                <a:cubicBezTo>
                  <a:pt x="458070" y="1858479"/>
                  <a:pt x="456491" y="1856060"/>
                  <a:pt x="455702" y="1853799"/>
                </a:cubicBezTo>
                <a:cubicBezTo>
                  <a:pt x="454913" y="1851537"/>
                  <a:pt x="453966" y="1849750"/>
                  <a:pt x="452861" y="1848435"/>
                </a:cubicBezTo>
                <a:cubicBezTo>
                  <a:pt x="455492" y="1847173"/>
                  <a:pt x="457807" y="1845911"/>
                  <a:pt x="459807" y="1844649"/>
                </a:cubicBezTo>
                <a:cubicBezTo>
                  <a:pt x="461807" y="1843387"/>
                  <a:pt x="462859" y="1842125"/>
                  <a:pt x="462964" y="1840862"/>
                </a:cubicBezTo>
                <a:cubicBezTo>
                  <a:pt x="463017" y="1839443"/>
                  <a:pt x="462911" y="1837865"/>
                  <a:pt x="462648" y="1836130"/>
                </a:cubicBezTo>
                <a:cubicBezTo>
                  <a:pt x="462385" y="1834394"/>
                  <a:pt x="461649" y="1833448"/>
                  <a:pt x="460438" y="1833290"/>
                </a:cubicBezTo>
                <a:lnTo>
                  <a:pt x="435180" y="1823194"/>
                </a:lnTo>
                <a:cubicBezTo>
                  <a:pt x="430233" y="1827295"/>
                  <a:pt x="424971" y="1830451"/>
                  <a:pt x="419393" y="1832659"/>
                </a:cubicBezTo>
                <a:cubicBezTo>
                  <a:pt x="413815" y="1834868"/>
                  <a:pt x="407290" y="1834237"/>
                  <a:pt x="399818" y="1830766"/>
                </a:cubicBezTo>
                <a:cubicBezTo>
                  <a:pt x="394976" y="1829767"/>
                  <a:pt x="392029" y="1830503"/>
                  <a:pt x="390977" y="1832974"/>
                </a:cubicBezTo>
                <a:cubicBezTo>
                  <a:pt x="389925" y="1835446"/>
                  <a:pt x="389504" y="1838075"/>
                  <a:pt x="389714" y="1840862"/>
                </a:cubicBezTo>
                <a:cubicBezTo>
                  <a:pt x="388573" y="1858531"/>
                  <a:pt x="388998" y="1876200"/>
                  <a:pt x="390991" y="1893869"/>
                </a:cubicBezTo>
                <a:cubicBezTo>
                  <a:pt x="392984" y="1911538"/>
                  <a:pt x="395926" y="1929207"/>
                  <a:pt x="399818" y="1946876"/>
                </a:cubicBezTo>
                <a:cubicBezTo>
                  <a:pt x="403396" y="1958234"/>
                  <a:pt x="407606" y="1968962"/>
                  <a:pt x="412447" y="1979058"/>
                </a:cubicBezTo>
                <a:cubicBezTo>
                  <a:pt x="417288" y="1989155"/>
                  <a:pt x="424024" y="1998620"/>
                  <a:pt x="432654" y="2007455"/>
                </a:cubicBezTo>
                <a:cubicBezTo>
                  <a:pt x="435180" y="2008822"/>
                  <a:pt x="437705" y="2009874"/>
                  <a:pt x="440231" y="2010610"/>
                </a:cubicBezTo>
                <a:cubicBezTo>
                  <a:pt x="442757" y="2011346"/>
                  <a:pt x="445283" y="2011136"/>
                  <a:pt x="447809" y="2009979"/>
                </a:cubicBezTo>
                <a:cubicBezTo>
                  <a:pt x="460333" y="2003721"/>
                  <a:pt x="472541" y="1996675"/>
                  <a:pt x="484434" y="1988839"/>
                </a:cubicBezTo>
                <a:cubicBezTo>
                  <a:pt x="496326" y="1981004"/>
                  <a:pt x="508535" y="1972064"/>
                  <a:pt x="521059" y="1962020"/>
                </a:cubicBezTo>
                <a:cubicBezTo>
                  <a:pt x="591783" y="1906069"/>
                  <a:pt x="657455" y="1843807"/>
                  <a:pt x="718076" y="1775235"/>
                </a:cubicBezTo>
                <a:cubicBezTo>
                  <a:pt x="721812" y="1773710"/>
                  <a:pt x="725074" y="1771081"/>
                  <a:pt x="727863" y="1767347"/>
                </a:cubicBezTo>
                <a:cubicBezTo>
                  <a:pt x="730652" y="1763614"/>
                  <a:pt x="733283" y="1760353"/>
                  <a:pt x="735757" y="1757566"/>
                </a:cubicBezTo>
                <a:cubicBezTo>
                  <a:pt x="733336" y="1755200"/>
                  <a:pt x="731231" y="1753622"/>
                  <a:pt x="729442" y="1752834"/>
                </a:cubicBezTo>
                <a:cubicBezTo>
                  <a:pt x="727653" y="1752045"/>
                  <a:pt x="725548" y="1751098"/>
                  <a:pt x="723127" y="1749994"/>
                </a:cubicBezTo>
                <a:cubicBezTo>
                  <a:pt x="703920" y="1740160"/>
                  <a:pt x="683608" y="1732062"/>
                  <a:pt x="662191" y="1725699"/>
                </a:cubicBezTo>
                <a:cubicBezTo>
                  <a:pt x="640774" y="1719336"/>
                  <a:pt x="619830" y="1713131"/>
                  <a:pt x="599360" y="1707084"/>
                </a:cubicBezTo>
                <a:cubicBezTo>
                  <a:pt x="597545" y="1706426"/>
                  <a:pt x="595927" y="1706124"/>
                  <a:pt x="594506" y="1706176"/>
                </a:cubicBezTo>
                <a:close/>
                <a:moveTo>
                  <a:pt x="2451653" y="1609652"/>
                </a:moveTo>
                <a:cubicBezTo>
                  <a:pt x="2451872" y="1612503"/>
                  <a:pt x="2453012" y="1613643"/>
                  <a:pt x="2455073" y="1613073"/>
                </a:cubicBezTo>
                <a:cubicBezTo>
                  <a:pt x="2457134" y="1612503"/>
                  <a:pt x="2458801" y="1612064"/>
                  <a:pt x="2460073" y="1611757"/>
                </a:cubicBezTo>
                <a:cubicBezTo>
                  <a:pt x="2460249" y="1615880"/>
                  <a:pt x="2460951" y="1619739"/>
                  <a:pt x="2462179" y="1623335"/>
                </a:cubicBezTo>
                <a:cubicBezTo>
                  <a:pt x="2463408" y="1626931"/>
                  <a:pt x="2464110" y="1630790"/>
                  <a:pt x="2464285" y="1634913"/>
                </a:cubicBezTo>
                <a:cubicBezTo>
                  <a:pt x="2464373" y="1642368"/>
                  <a:pt x="2464724" y="1650086"/>
                  <a:pt x="2465338" y="1658068"/>
                </a:cubicBezTo>
                <a:cubicBezTo>
                  <a:pt x="2465953" y="1666050"/>
                  <a:pt x="2466304" y="1673768"/>
                  <a:pt x="2466392" y="1681223"/>
                </a:cubicBezTo>
                <a:cubicBezTo>
                  <a:pt x="2464285" y="1688679"/>
                  <a:pt x="2462706" y="1696397"/>
                  <a:pt x="2461653" y="1704378"/>
                </a:cubicBezTo>
                <a:cubicBezTo>
                  <a:pt x="2460600" y="1712360"/>
                  <a:pt x="2460073" y="1720078"/>
                  <a:pt x="2460073" y="1727534"/>
                </a:cubicBezTo>
                <a:cubicBezTo>
                  <a:pt x="2459942" y="1734989"/>
                  <a:pt x="2459152" y="1742707"/>
                  <a:pt x="2457704" y="1750689"/>
                </a:cubicBezTo>
                <a:cubicBezTo>
                  <a:pt x="2456256" y="1758671"/>
                  <a:pt x="2454940" y="1766389"/>
                  <a:pt x="2453755" y="1773845"/>
                </a:cubicBezTo>
                <a:cubicBezTo>
                  <a:pt x="2451828" y="1784238"/>
                  <a:pt x="2450953" y="1793974"/>
                  <a:pt x="2451128" y="1803052"/>
                </a:cubicBezTo>
                <a:cubicBezTo>
                  <a:pt x="2451303" y="1812130"/>
                  <a:pt x="2451478" y="1821339"/>
                  <a:pt x="2451653" y="1830681"/>
                </a:cubicBezTo>
                <a:cubicBezTo>
                  <a:pt x="2449508" y="1840328"/>
                  <a:pt x="2448545" y="1850503"/>
                  <a:pt x="2448764" y="1861203"/>
                </a:cubicBezTo>
                <a:cubicBezTo>
                  <a:pt x="2448983" y="1871904"/>
                  <a:pt x="2450646" y="1882078"/>
                  <a:pt x="2453755" y="1891726"/>
                </a:cubicBezTo>
                <a:cubicBezTo>
                  <a:pt x="2453884" y="1897208"/>
                  <a:pt x="2454679" y="1904137"/>
                  <a:pt x="2456140" y="1912513"/>
                </a:cubicBezTo>
                <a:cubicBezTo>
                  <a:pt x="2457601" y="1920890"/>
                  <a:pt x="2458954" y="1929397"/>
                  <a:pt x="2460199" y="1938037"/>
                </a:cubicBezTo>
                <a:cubicBezTo>
                  <a:pt x="2460286" y="1939045"/>
                  <a:pt x="2461161" y="1939659"/>
                  <a:pt x="2462823" y="1939879"/>
                </a:cubicBezTo>
                <a:cubicBezTo>
                  <a:pt x="2464485" y="1940098"/>
                  <a:pt x="2466410" y="1940186"/>
                  <a:pt x="2468597" y="1940142"/>
                </a:cubicBezTo>
                <a:cubicBezTo>
                  <a:pt x="2473845" y="1939221"/>
                  <a:pt x="2478569" y="1938431"/>
                  <a:pt x="2482768" y="1937774"/>
                </a:cubicBezTo>
                <a:cubicBezTo>
                  <a:pt x="2486967" y="1937116"/>
                  <a:pt x="2490641" y="1935800"/>
                  <a:pt x="2493790" y="1933827"/>
                </a:cubicBezTo>
                <a:cubicBezTo>
                  <a:pt x="2521131" y="1921196"/>
                  <a:pt x="2548496" y="1910671"/>
                  <a:pt x="2575884" y="1902251"/>
                </a:cubicBezTo>
                <a:cubicBezTo>
                  <a:pt x="2582203" y="1900278"/>
                  <a:pt x="2589048" y="1898962"/>
                  <a:pt x="2596420" y="1898304"/>
                </a:cubicBezTo>
                <a:cubicBezTo>
                  <a:pt x="2603792" y="1897646"/>
                  <a:pt x="2611690" y="1896857"/>
                  <a:pt x="2620115" y="1895936"/>
                </a:cubicBezTo>
                <a:cubicBezTo>
                  <a:pt x="2624415" y="1896156"/>
                  <a:pt x="2628452" y="1897296"/>
                  <a:pt x="2632226" y="1899357"/>
                </a:cubicBezTo>
                <a:cubicBezTo>
                  <a:pt x="2635999" y="1901418"/>
                  <a:pt x="2638983" y="1903084"/>
                  <a:pt x="2641177" y="1904356"/>
                </a:cubicBezTo>
                <a:cubicBezTo>
                  <a:pt x="2645214" y="1908479"/>
                  <a:pt x="2649251" y="1910759"/>
                  <a:pt x="2653288" y="1911198"/>
                </a:cubicBezTo>
                <a:cubicBezTo>
                  <a:pt x="2657325" y="1911636"/>
                  <a:pt x="2662415" y="1910759"/>
                  <a:pt x="2668558" y="1908566"/>
                </a:cubicBezTo>
                <a:cubicBezTo>
                  <a:pt x="2673779" y="1905540"/>
                  <a:pt x="2679133" y="1903172"/>
                  <a:pt x="2684618" y="1901462"/>
                </a:cubicBezTo>
                <a:cubicBezTo>
                  <a:pt x="2690103" y="1899752"/>
                  <a:pt x="2695982" y="1897910"/>
                  <a:pt x="2702257" y="1895936"/>
                </a:cubicBezTo>
                <a:lnTo>
                  <a:pt x="2700151" y="1898041"/>
                </a:lnTo>
                <a:cubicBezTo>
                  <a:pt x="2696070" y="1900059"/>
                  <a:pt x="2692121" y="1901813"/>
                  <a:pt x="2688304" y="1903304"/>
                </a:cubicBezTo>
                <a:cubicBezTo>
                  <a:pt x="2684486" y="1904795"/>
                  <a:pt x="2680010" y="1906549"/>
                  <a:pt x="2674877" y="1908566"/>
                </a:cubicBezTo>
                <a:cubicBezTo>
                  <a:pt x="2672902" y="1908742"/>
                  <a:pt x="2671059" y="1909443"/>
                  <a:pt x="2669348" y="1910671"/>
                </a:cubicBezTo>
                <a:cubicBezTo>
                  <a:pt x="2667636" y="1911899"/>
                  <a:pt x="2665267" y="1912601"/>
                  <a:pt x="2662239" y="1912776"/>
                </a:cubicBezTo>
                <a:cubicBezTo>
                  <a:pt x="2662327" y="1912689"/>
                  <a:pt x="2662678" y="1912864"/>
                  <a:pt x="2663292" y="1913303"/>
                </a:cubicBezTo>
                <a:cubicBezTo>
                  <a:pt x="2663907" y="1913741"/>
                  <a:pt x="2664258" y="1914969"/>
                  <a:pt x="2664345" y="1916986"/>
                </a:cubicBezTo>
                <a:cubicBezTo>
                  <a:pt x="2681941" y="1909619"/>
                  <a:pt x="2698879" y="1902778"/>
                  <a:pt x="2715158" y="1896463"/>
                </a:cubicBezTo>
                <a:cubicBezTo>
                  <a:pt x="2731437" y="1890147"/>
                  <a:pt x="2748901" y="1884359"/>
                  <a:pt x="2767550" y="1879096"/>
                </a:cubicBezTo>
                <a:cubicBezTo>
                  <a:pt x="2757896" y="1880236"/>
                  <a:pt x="2747716" y="1882166"/>
                  <a:pt x="2737010" y="1884885"/>
                </a:cubicBezTo>
                <a:cubicBezTo>
                  <a:pt x="2726303" y="1887604"/>
                  <a:pt x="2716123" y="1890586"/>
                  <a:pt x="2706470" y="1893831"/>
                </a:cubicBezTo>
                <a:lnTo>
                  <a:pt x="2729638" y="1885411"/>
                </a:lnTo>
                <a:cubicBezTo>
                  <a:pt x="2738853" y="1882210"/>
                  <a:pt x="2746751" y="1879666"/>
                  <a:pt x="2753333" y="1877780"/>
                </a:cubicBezTo>
                <a:cubicBezTo>
                  <a:pt x="2759915" y="1875895"/>
                  <a:pt x="2766760" y="1874930"/>
                  <a:pt x="2773869" y="1874886"/>
                </a:cubicBezTo>
                <a:lnTo>
                  <a:pt x="2794931" y="1874886"/>
                </a:lnTo>
                <a:cubicBezTo>
                  <a:pt x="2798222" y="1875851"/>
                  <a:pt x="2800591" y="1877079"/>
                  <a:pt x="2802039" y="1878570"/>
                </a:cubicBezTo>
                <a:cubicBezTo>
                  <a:pt x="2803487" y="1880061"/>
                  <a:pt x="2803224" y="1882341"/>
                  <a:pt x="2801249" y="1885411"/>
                </a:cubicBezTo>
                <a:cubicBezTo>
                  <a:pt x="2799275" y="1889577"/>
                  <a:pt x="2797432" y="1893875"/>
                  <a:pt x="2795720" y="1898304"/>
                </a:cubicBezTo>
                <a:cubicBezTo>
                  <a:pt x="2794009" y="1902734"/>
                  <a:pt x="2791640" y="1907558"/>
                  <a:pt x="2788612" y="1912776"/>
                </a:cubicBezTo>
                <a:cubicBezTo>
                  <a:pt x="2782425" y="1920188"/>
                  <a:pt x="2776896" y="1926941"/>
                  <a:pt x="2772026" y="1933037"/>
                </a:cubicBezTo>
                <a:cubicBezTo>
                  <a:pt x="2767155" y="1939133"/>
                  <a:pt x="2762153" y="1944308"/>
                  <a:pt x="2757019" y="1948562"/>
                </a:cubicBezTo>
                <a:cubicBezTo>
                  <a:pt x="2756931" y="1949768"/>
                  <a:pt x="2756054" y="1951491"/>
                  <a:pt x="2754386" y="1953730"/>
                </a:cubicBezTo>
                <a:cubicBezTo>
                  <a:pt x="2752719" y="1955970"/>
                  <a:pt x="2750788" y="1957693"/>
                  <a:pt x="2748594" y="1958899"/>
                </a:cubicBezTo>
                <a:cubicBezTo>
                  <a:pt x="2745610" y="1960153"/>
                  <a:pt x="2743153" y="1961810"/>
                  <a:pt x="2741222" y="1963871"/>
                </a:cubicBezTo>
                <a:cubicBezTo>
                  <a:pt x="2739291" y="1965931"/>
                  <a:pt x="2736834" y="1967071"/>
                  <a:pt x="2733851" y="1967292"/>
                </a:cubicBezTo>
                <a:lnTo>
                  <a:pt x="2731744" y="1971549"/>
                </a:lnTo>
                <a:cubicBezTo>
                  <a:pt x="2725469" y="1975678"/>
                  <a:pt x="2719063" y="1979663"/>
                  <a:pt x="2712525" y="1983506"/>
                </a:cubicBezTo>
                <a:cubicBezTo>
                  <a:pt x="2705987" y="1987348"/>
                  <a:pt x="2699054" y="1991828"/>
                  <a:pt x="2691726" y="1996943"/>
                </a:cubicBezTo>
                <a:cubicBezTo>
                  <a:pt x="2684442" y="2001183"/>
                  <a:pt x="2677421" y="2004767"/>
                  <a:pt x="2670664" y="2007696"/>
                </a:cubicBezTo>
                <a:cubicBezTo>
                  <a:pt x="2663907" y="2010624"/>
                  <a:pt x="2656886" y="2012635"/>
                  <a:pt x="2649602" y="2013728"/>
                </a:cubicBezTo>
                <a:cubicBezTo>
                  <a:pt x="2642976" y="2014733"/>
                  <a:pt x="2635166" y="2016394"/>
                  <a:pt x="2626170" y="2018711"/>
                </a:cubicBezTo>
                <a:cubicBezTo>
                  <a:pt x="2617175" y="2021028"/>
                  <a:pt x="2608838" y="2024262"/>
                  <a:pt x="2601159" y="2028414"/>
                </a:cubicBezTo>
                <a:cubicBezTo>
                  <a:pt x="2591505" y="2030600"/>
                  <a:pt x="2581326" y="2033572"/>
                  <a:pt x="2570619" y="2037331"/>
                </a:cubicBezTo>
                <a:cubicBezTo>
                  <a:pt x="2559912" y="2041090"/>
                  <a:pt x="2549732" y="2045112"/>
                  <a:pt x="2540079" y="2049395"/>
                </a:cubicBezTo>
                <a:cubicBezTo>
                  <a:pt x="2537753" y="2051668"/>
                  <a:pt x="2535033" y="2053941"/>
                  <a:pt x="2531917" y="2056214"/>
                </a:cubicBezTo>
                <a:cubicBezTo>
                  <a:pt x="2528802" y="2058487"/>
                  <a:pt x="2526608" y="2059711"/>
                  <a:pt x="2525335" y="2059886"/>
                </a:cubicBezTo>
                <a:cubicBezTo>
                  <a:pt x="2515950" y="2069516"/>
                  <a:pt x="2509985" y="2079882"/>
                  <a:pt x="2507443" y="2090985"/>
                </a:cubicBezTo>
                <a:cubicBezTo>
                  <a:pt x="2504900" y="2102089"/>
                  <a:pt x="2505248" y="2113470"/>
                  <a:pt x="2508486" y="2125128"/>
                </a:cubicBezTo>
                <a:cubicBezTo>
                  <a:pt x="2511645" y="2134692"/>
                  <a:pt x="2514277" y="2143992"/>
                  <a:pt x="2516383" y="2153030"/>
                </a:cubicBezTo>
                <a:cubicBezTo>
                  <a:pt x="2518489" y="2162067"/>
                  <a:pt x="2520067" y="2170315"/>
                  <a:pt x="2521118" y="2177773"/>
                </a:cubicBezTo>
                <a:cubicBezTo>
                  <a:pt x="2524234" y="2188170"/>
                  <a:pt x="2526954" y="2197910"/>
                  <a:pt x="2529280" y="2206991"/>
                </a:cubicBezTo>
                <a:cubicBezTo>
                  <a:pt x="2531605" y="2216072"/>
                  <a:pt x="2533800" y="2225285"/>
                  <a:pt x="2535862" y="2234629"/>
                </a:cubicBezTo>
                <a:cubicBezTo>
                  <a:pt x="2539943" y="2242043"/>
                  <a:pt x="2543365" y="2250379"/>
                  <a:pt x="2546130" y="2259636"/>
                </a:cubicBezTo>
                <a:cubicBezTo>
                  <a:pt x="2548894" y="2268892"/>
                  <a:pt x="2551790" y="2278807"/>
                  <a:pt x="2554818" y="2289380"/>
                </a:cubicBezTo>
                <a:cubicBezTo>
                  <a:pt x="2555740" y="2298812"/>
                  <a:pt x="2557056" y="2308376"/>
                  <a:pt x="2558767" y="2318072"/>
                </a:cubicBezTo>
                <a:cubicBezTo>
                  <a:pt x="2560479" y="2327767"/>
                  <a:pt x="2563375" y="2337857"/>
                  <a:pt x="2567456" y="2348342"/>
                </a:cubicBezTo>
                <a:cubicBezTo>
                  <a:pt x="2568640" y="2356897"/>
                  <a:pt x="2570483" y="2366636"/>
                  <a:pt x="2572984" y="2377560"/>
                </a:cubicBezTo>
                <a:cubicBezTo>
                  <a:pt x="2575486" y="2388484"/>
                  <a:pt x="2577855" y="2399803"/>
                  <a:pt x="2580093" y="2411516"/>
                </a:cubicBezTo>
                <a:lnTo>
                  <a:pt x="2580093" y="2449420"/>
                </a:lnTo>
                <a:cubicBezTo>
                  <a:pt x="2580181" y="2457712"/>
                  <a:pt x="2580532" y="2465872"/>
                  <a:pt x="2581146" y="2473900"/>
                </a:cubicBezTo>
                <a:cubicBezTo>
                  <a:pt x="2581761" y="2481929"/>
                  <a:pt x="2582112" y="2490615"/>
                  <a:pt x="2582199" y="2499960"/>
                </a:cubicBezTo>
                <a:cubicBezTo>
                  <a:pt x="2581322" y="2507593"/>
                  <a:pt x="2580444" y="2515490"/>
                  <a:pt x="2579566" y="2523650"/>
                </a:cubicBezTo>
                <a:cubicBezTo>
                  <a:pt x="2578689" y="2531810"/>
                  <a:pt x="2576758" y="2538654"/>
                  <a:pt x="2573774" y="2544181"/>
                </a:cubicBezTo>
                <a:cubicBezTo>
                  <a:pt x="2574827" y="2553745"/>
                  <a:pt x="2575354" y="2563572"/>
                  <a:pt x="2575354" y="2573663"/>
                </a:cubicBezTo>
                <a:cubicBezTo>
                  <a:pt x="2575354" y="2583753"/>
                  <a:pt x="2574827" y="2593580"/>
                  <a:pt x="2573774" y="2603144"/>
                </a:cubicBezTo>
                <a:lnTo>
                  <a:pt x="2575881" y="2603144"/>
                </a:lnTo>
                <a:cubicBezTo>
                  <a:pt x="2582024" y="2599853"/>
                  <a:pt x="2587114" y="2596431"/>
                  <a:pt x="2591151" y="2592878"/>
                </a:cubicBezTo>
                <a:cubicBezTo>
                  <a:pt x="2595188" y="2589324"/>
                  <a:pt x="2599225" y="2586429"/>
                  <a:pt x="2603262" y="2584191"/>
                </a:cubicBezTo>
                <a:cubicBezTo>
                  <a:pt x="2604403" y="2582305"/>
                  <a:pt x="2605807" y="2580813"/>
                  <a:pt x="2607474" y="2579717"/>
                </a:cubicBezTo>
                <a:cubicBezTo>
                  <a:pt x="2609142" y="2578620"/>
                  <a:pt x="2610546" y="2576602"/>
                  <a:pt x="2611687" y="2573663"/>
                </a:cubicBezTo>
                <a:cubicBezTo>
                  <a:pt x="2626430" y="2559097"/>
                  <a:pt x="2641701" y="2545059"/>
                  <a:pt x="2657498" y="2531547"/>
                </a:cubicBezTo>
                <a:cubicBezTo>
                  <a:pt x="2673294" y="2518034"/>
                  <a:pt x="2689618" y="2503996"/>
                  <a:pt x="2706468" y="2489431"/>
                </a:cubicBezTo>
                <a:cubicBezTo>
                  <a:pt x="2711953" y="2480964"/>
                  <a:pt x="2718359" y="2472628"/>
                  <a:pt x="2725687" y="2464424"/>
                </a:cubicBezTo>
                <a:cubicBezTo>
                  <a:pt x="2733015" y="2456220"/>
                  <a:pt x="2739948" y="2448412"/>
                  <a:pt x="2746487" y="2440997"/>
                </a:cubicBezTo>
                <a:cubicBezTo>
                  <a:pt x="2754034" y="2432618"/>
                  <a:pt x="2762634" y="2425160"/>
                  <a:pt x="2772288" y="2418623"/>
                </a:cubicBezTo>
                <a:cubicBezTo>
                  <a:pt x="2781942" y="2412087"/>
                  <a:pt x="2791595" y="2406208"/>
                  <a:pt x="2801249" y="2400987"/>
                </a:cubicBezTo>
                <a:cubicBezTo>
                  <a:pt x="2806690" y="2397697"/>
                  <a:pt x="2812658" y="2393748"/>
                  <a:pt x="2819152" y="2389142"/>
                </a:cubicBezTo>
                <a:cubicBezTo>
                  <a:pt x="2825646" y="2384536"/>
                  <a:pt x="2831614" y="2380061"/>
                  <a:pt x="2837055" y="2375718"/>
                </a:cubicBezTo>
                <a:cubicBezTo>
                  <a:pt x="2839073" y="2374621"/>
                  <a:pt x="2840302" y="2373656"/>
                  <a:pt x="2840741" y="2372822"/>
                </a:cubicBezTo>
                <a:cubicBezTo>
                  <a:pt x="2841180" y="2371989"/>
                  <a:pt x="2841355" y="2371550"/>
                  <a:pt x="2841268" y="2371506"/>
                </a:cubicBezTo>
                <a:cubicBezTo>
                  <a:pt x="2841092" y="2368479"/>
                  <a:pt x="2840390" y="2366636"/>
                  <a:pt x="2839161" y="2365978"/>
                </a:cubicBezTo>
                <a:cubicBezTo>
                  <a:pt x="2837933" y="2365320"/>
                  <a:pt x="2837231" y="2365057"/>
                  <a:pt x="2837055" y="2365189"/>
                </a:cubicBezTo>
                <a:lnTo>
                  <a:pt x="2805461" y="2365189"/>
                </a:lnTo>
                <a:cubicBezTo>
                  <a:pt x="2803487" y="2365276"/>
                  <a:pt x="2802170" y="2365101"/>
                  <a:pt x="2801512" y="2364662"/>
                </a:cubicBezTo>
                <a:cubicBezTo>
                  <a:pt x="2800854" y="2364224"/>
                  <a:pt x="2800064" y="2362995"/>
                  <a:pt x="2799143" y="2360977"/>
                </a:cubicBezTo>
                <a:cubicBezTo>
                  <a:pt x="2806646" y="2360889"/>
                  <a:pt x="2814808" y="2360538"/>
                  <a:pt x="2823628" y="2359924"/>
                </a:cubicBezTo>
                <a:cubicBezTo>
                  <a:pt x="2832448" y="2359310"/>
                  <a:pt x="2841136" y="2358959"/>
                  <a:pt x="2849693" y="2358871"/>
                </a:cubicBezTo>
                <a:cubicBezTo>
                  <a:pt x="2859302" y="2358082"/>
                  <a:pt x="2869570" y="2358608"/>
                  <a:pt x="2880496" y="2360451"/>
                </a:cubicBezTo>
                <a:cubicBezTo>
                  <a:pt x="2891422" y="2362293"/>
                  <a:pt x="2902217" y="2363873"/>
                  <a:pt x="2912880" y="2365189"/>
                </a:cubicBezTo>
                <a:lnTo>
                  <a:pt x="2925517" y="2365189"/>
                </a:lnTo>
                <a:cubicBezTo>
                  <a:pt x="2933855" y="2366066"/>
                  <a:pt x="2941928" y="2366944"/>
                  <a:pt x="2949736" y="2367821"/>
                </a:cubicBezTo>
                <a:cubicBezTo>
                  <a:pt x="2957544" y="2368698"/>
                  <a:pt x="2965610" y="2370629"/>
                  <a:pt x="2973935" y="2373612"/>
                </a:cubicBezTo>
                <a:cubicBezTo>
                  <a:pt x="2979223" y="2374577"/>
                  <a:pt x="2984782" y="2375805"/>
                  <a:pt x="2990611" y="2377297"/>
                </a:cubicBezTo>
                <a:cubicBezTo>
                  <a:pt x="2996440" y="2378789"/>
                  <a:pt x="3002029" y="2381070"/>
                  <a:pt x="3007377" y="2384141"/>
                </a:cubicBezTo>
                <a:cubicBezTo>
                  <a:pt x="3012376" y="2384404"/>
                  <a:pt x="3015533" y="2386510"/>
                  <a:pt x="3016849" y="2390458"/>
                </a:cubicBezTo>
                <a:cubicBezTo>
                  <a:pt x="3018165" y="2394407"/>
                  <a:pt x="3019217" y="2398618"/>
                  <a:pt x="3020007" y="2403093"/>
                </a:cubicBezTo>
                <a:cubicBezTo>
                  <a:pt x="3019963" y="2406427"/>
                  <a:pt x="3018998" y="2410288"/>
                  <a:pt x="3017112" y="2414675"/>
                </a:cubicBezTo>
                <a:cubicBezTo>
                  <a:pt x="3015227" y="2419062"/>
                  <a:pt x="3012683" y="2422923"/>
                  <a:pt x="3009482" y="2426257"/>
                </a:cubicBezTo>
                <a:cubicBezTo>
                  <a:pt x="2992367" y="2449420"/>
                  <a:pt x="2976314" y="2472584"/>
                  <a:pt x="2961323" y="2495748"/>
                </a:cubicBezTo>
                <a:cubicBezTo>
                  <a:pt x="2960139" y="2498687"/>
                  <a:pt x="2958296" y="2501232"/>
                  <a:pt x="2955795" y="2503382"/>
                </a:cubicBezTo>
                <a:cubicBezTo>
                  <a:pt x="2953293" y="2505531"/>
                  <a:pt x="2950924" y="2508602"/>
                  <a:pt x="2948686" y="2512594"/>
                </a:cubicBezTo>
                <a:cubicBezTo>
                  <a:pt x="2935083" y="2528563"/>
                  <a:pt x="2921217" y="2544532"/>
                  <a:pt x="2907088" y="2560501"/>
                </a:cubicBezTo>
                <a:cubicBezTo>
                  <a:pt x="2892958" y="2576470"/>
                  <a:pt x="2878039" y="2591386"/>
                  <a:pt x="2862330" y="2605249"/>
                </a:cubicBezTo>
                <a:cubicBezTo>
                  <a:pt x="2855134" y="2611698"/>
                  <a:pt x="2847937" y="2618279"/>
                  <a:pt x="2840741" y="2624991"/>
                </a:cubicBezTo>
                <a:cubicBezTo>
                  <a:pt x="2833545" y="2631704"/>
                  <a:pt x="2825295" y="2637758"/>
                  <a:pt x="2815993" y="2643154"/>
                </a:cubicBezTo>
                <a:cubicBezTo>
                  <a:pt x="2808796" y="2648330"/>
                  <a:pt x="2802126" y="2653770"/>
                  <a:pt x="2795983" y="2659474"/>
                </a:cubicBezTo>
                <a:cubicBezTo>
                  <a:pt x="2789840" y="2665177"/>
                  <a:pt x="2783170" y="2671670"/>
                  <a:pt x="2775974" y="2678952"/>
                </a:cubicBezTo>
                <a:cubicBezTo>
                  <a:pt x="2774965" y="2679040"/>
                  <a:pt x="2774350" y="2679391"/>
                  <a:pt x="2774131" y="2680005"/>
                </a:cubicBezTo>
                <a:cubicBezTo>
                  <a:pt x="2773912" y="2680619"/>
                  <a:pt x="2773824" y="2680970"/>
                  <a:pt x="2773868" y="2681058"/>
                </a:cubicBezTo>
                <a:cubicBezTo>
                  <a:pt x="2777861" y="2681277"/>
                  <a:pt x="2780932" y="2681892"/>
                  <a:pt x="2783082" y="2682901"/>
                </a:cubicBezTo>
                <a:cubicBezTo>
                  <a:pt x="2785233" y="2683910"/>
                  <a:pt x="2787778" y="2683997"/>
                  <a:pt x="2790718" y="2683164"/>
                </a:cubicBezTo>
                <a:cubicBezTo>
                  <a:pt x="2799230" y="2686015"/>
                  <a:pt x="2808006" y="2688209"/>
                  <a:pt x="2817046" y="2689744"/>
                </a:cubicBezTo>
                <a:cubicBezTo>
                  <a:pt x="2826085" y="2691280"/>
                  <a:pt x="2834861" y="2694000"/>
                  <a:pt x="2843374" y="2697904"/>
                </a:cubicBezTo>
                <a:lnTo>
                  <a:pt x="2912880" y="2710539"/>
                </a:lnTo>
                <a:cubicBezTo>
                  <a:pt x="2916961" y="2713566"/>
                  <a:pt x="2920910" y="2715935"/>
                  <a:pt x="2924727" y="2717646"/>
                </a:cubicBezTo>
                <a:cubicBezTo>
                  <a:pt x="2928545" y="2719357"/>
                  <a:pt x="2933021" y="2721200"/>
                  <a:pt x="2938155" y="2723174"/>
                </a:cubicBezTo>
                <a:cubicBezTo>
                  <a:pt x="2949651" y="2727342"/>
                  <a:pt x="2960333" y="2731641"/>
                  <a:pt x="2970202" y="2736072"/>
                </a:cubicBezTo>
                <a:cubicBezTo>
                  <a:pt x="2980071" y="2740503"/>
                  <a:pt x="2989656" y="2745329"/>
                  <a:pt x="2998956" y="2750549"/>
                </a:cubicBezTo>
                <a:cubicBezTo>
                  <a:pt x="3008166" y="2755024"/>
                  <a:pt x="3016586" y="2759762"/>
                  <a:pt x="3024217" y="2764763"/>
                </a:cubicBezTo>
                <a:cubicBezTo>
                  <a:pt x="3031847" y="2769765"/>
                  <a:pt x="3040268" y="2773450"/>
                  <a:pt x="3049477" y="2775819"/>
                </a:cubicBezTo>
                <a:cubicBezTo>
                  <a:pt x="3055003" y="2781961"/>
                  <a:pt x="3061844" y="2787050"/>
                  <a:pt x="3070001" y="2791086"/>
                </a:cubicBezTo>
                <a:cubicBezTo>
                  <a:pt x="3078158" y="2795122"/>
                  <a:pt x="3086052" y="2799158"/>
                  <a:pt x="3093683" y="2803194"/>
                </a:cubicBezTo>
                <a:lnTo>
                  <a:pt x="3095788" y="2805300"/>
                </a:lnTo>
                <a:cubicBezTo>
                  <a:pt x="3103813" y="2808372"/>
                  <a:pt x="3107760" y="2811704"/>
                  <a:pt x="3107628" y="2815296"/>
                </a:cubicBezTo>
                <a:cubicBezTo>
                  <a:pt x="3107497" y="2818889"/>
                  <a:pt x="3105655" y="2823261"/>
                  <a:pt x="3102103" y="2828414"/>
                </a:cubicBezTo>
                <a:cubicBezTo>
                  <a:pt x="3100962" y="2832616"/>
                  <a:pt x="3099033" y="2837220"/>
                  <a:pt x="3096314" y="2842226"/>
                </a:cubicBezTo>
                <a:cubicBezTo>
                  <a:pt x="3093595" y="2847233"/>
                  <a:pt x="3090613" y="2852406"/>
                  <a:pt x="3087367" y="2857747"/>
                </a:cubicBezTo>
                <a:cubicBezTo>
                  <a:pt x="3081052" y="2861988"/>
                  <a:pt x="3076842" y="2866229"/>
                  <a:pt x="3074737" y="2870470"/>
                </a:cubicBezTo>
                <a:lnTo>
                  <a:pt x="3057897" y="2885271"/>
                </a:lnTo>
                <a:cubicBezTo>
                  <a:pt x="3055924" y="2886354"/>
                  <a:pt x="3054608" y="2887827"/>
                  <a:pt x="3053950" y="2889689"/>
                </a:cubicBezTo>
                <a:cubicBezTo>
                  <a:pt x="3053292" y="2891551"/>
                  <a:pt x="3052503" y="2893543"/>
                  <a:pt x="3051582" y="2895665"/>
                </a:cubicBezTo>
                <a:cubicBezTo>
                  <a:pt x="3049652" y="2899825"/>
                  <a:pt x="3047723" y="2903478"/>
                  <a:pt x="3045793" y="2906624"/>
                </a:cubicBezTo>
                <a:cubicBezTo>
                  <a:pt x="3043864" y="2909771"/>
                  <a:pt x="3040881" y="2912398"/>
                  <a:pt x="3036847" y="2914505"/>
                </a:cubicBezTo>
                <a:cubicBezTo>
                  <a:pt x="3032286" y="2920469"/>
                  <a:pt x="3022463" y="2925381"/>
                  <a:pt x="3007377" y="2929240"/>
                </a:cubicBezTo>
                <a:cubicBezTo>
                  <a:pt x="3002202" y="2929153"/>
                  <a:pt x="2996787" y="2928275"/>
                  <a:pt x="2991131" y="2926609"/>
                </a:cubicBezTo>
                <a:cubicBezTo>
                  <a:pt x="2985475" y="2924943"/>
                  <a:pt x="2979050" y="2923013"/>
                  <a:pt x="2971854" y="2920820"/>
                </a:cubicBezTo>
                <a:cubicBezTo>
                  <a:pt x="2971810" y="2920732"/>
                  <a:pt x="2971372" y="2920908"/>
                  <a:pt x="2970538" y="2921346"/>
                </a:cubicBezTo>
                <a:cubicBezTo>
                  <a:pt x="2969704" y="2921785"/>
                  <a:pt x="2968739" y="2923013"/>
                  <a:pt x="2967642" y="2925030"/>
                </a:cubicBezTo>
                <a:cubicBezTo>
                  <a:pt x="2970961" y="2928012"/>
                  <a:pt x="2974791" y="2930468"/>
                  <a:pt x="2979132" y="2932398"/>
                </a:cubicBezTo>
                <a:cubicBezTo>
                  <a:pt x="2983473" y="2934327"/>
                  <a:pt x="2987290" y="2936783"/>
                  <a:pt x="2990584" y="2939765"/>
                </a:cubicBezTo>
                <a:lnTo>
                  <a:pt x="2994746" y="2939765"/>
                </a:lnTo>
                <a:cubicBezTo>
                  <a:pt x="2995711" y="2941914"/>
                  <a:pt x="2996413" y="2943931"/>
                  <a:pt x="2996851" y="2945817"/>
                </a:cubicBezTo>
                <a:cubicBezTo>
                  <a:pt x="2997290" y="2947703"/>
                  <a:pt x="2997992" y="2949194"/>
                  <a:pt x="2998956" y="2950290"/>
                </a:cubicBezTo>
                <a:lnTo>
                  <a:pt x="2990584" y="2950290"/>
                </a:lnTo>
                <a:cubicBezTo>
                  <a:pt x="2984253" y="2949282"/>
                  <a:pt x="2977640" y="2948668"/>
                  <a:pt x="2970745" y="2948449"/>
                </a:cubicBezTo>
                <a:cubicBezTo>
                  <a:pt x="2963850" y="2948229"/>
                  <a:pt x="2957199" y="2948142"/>
                  <a:pt x="2950792" y="2948185"/>
                </a:cubicBezTo>
                <a:lnTo>
                  <a:pt x="2948686" y="2948185"/>
                </a:lnTo>
                <a:lnTo>
                  <a:pt x="2944474" y="2941870"/>
                </a:lnTo>
                <a:cubicBezTo>
                  <a:pt x="2944649" y="2940862"/>
                  <a:pt x="2945351" y="2940248"/>
                  <a:pt x="2946580" y="2940029"/>
                </a:cubicBezTo>
                <a:cubicBezTo>
                  <a:pt x="2947809" y="2939809"/>
                  <a:pt x="2948511" y="2939722"/>
                  <a:pt x="2948686" y="2939765"/>
                </a:cubicBezTo>
                <a:cubicBezTo>
                  <a:pt x="2952767" y="2939853"/>
                  <a:pt x="2956716" y="2939678"/>
                  <a:pt x="2960530" y="2939239"/>
                </a:cubicBezTo>
                <a:cubicBezTo>
                  <a:pt x="2964345" y="2938801"/>
                  <a:pt x="2968814" y="2937573"/>
                  <a:pt x="2973935" y="2935555"/>
                </a:cubicBezTo>
                <a:cubicBezTo>
                  <a:pt x="2968682" y="2934591"/>
                  <a:pt x="2963424" y="2933363"/>
                  <a:pt x="2958161" y="2931871"/>
                </a:cubicBezTo>
                <a:cubicBezTo>
                  <a:pt x="2952898" y="2930380"/>
                  <a:pt x="2947634" y="2928100"/>
                  <a:pt x="2942367" y="2925030"/>
                </a:cubicBezTo>
                <a:lnTo>
                  <a:pt x="2942367" y="2935555"/>
                </a:lnTo>
                <a:cubicBezTo>
                  <a:pt x="2933065" y="2933363"/>
                  <a:pt x="2924815" y="2931433"/>
                  <a:pt x="2917619" y="2929767"/>
                </a:cubicBezTo>
                <a:cubicBezTo>
                  <a:pt x="2910423" y="2928100"/>
                  <a:pt x="2903226" y="2927223"/>
                  <a:pt x="2896030" y="2927135"/>
                </a:cubicBezTo>
                <a:cubicBezTo>
                  <a:pt x="2891949" y="2927179"/>
                  <a:pt x="2889053" y="2927091"/>
                  <a:pt x="2887342" y="2926872"/>
                </a:cubicBezTo>
                <a:cubicBezTo>
                  <a:pt x="2885630" y="2926653"/>
                  <a:pt x="2884314" y="2926039"/>
                  <a:pt x="2883392" y="2925030"/>
                </a:cubicBezTo>
                <a:cubicBezTo>
                  <a:pt x="2880321" y="2924855"/>
                  <a:pt x="2877513" y="2924153"/>
                  <a:pt x="2874967" y="2922925"/>
                </a:cubicBezTo>
                <a:cubicBezTo>
                  <a:pt x="2872422" y="2921697"/>
                  <a:pt x="2869614" y="2920996"/>
                  <a:pt x="2866542" y="2920820"/>
                </a:cubicBezTo>
                <a:lnTo>
                  <a:pt x="2864436" y="2920820"/>
                </a:lnTo>
                <a:cubicBezTo>
                  <a:pt x="2860268" y="2917750"/>
                  <a:pt x="2856494" y="2914944"/>
                  <a:pt x="2853115" y="2912400"/>
                </a:cubicBezTo>
                <a:cubicBezTo>
                  <a:pt x="2849736" y="2909857"/>
                  <a:pt x="2846489" y="2907050"/>
                  <a:pt x="2843374" y="2903980"/>
                </a:cubicBezTo>
                <a:cubicBezTo>
                  <a:pt x="2838064" y="2900862"/>
                  <a:pt x="2832886" y="2898264"/>
                  <a:pt x="2827840" y="2896185"/>
                </a:cubicBezTo>
                <a:cubicBezTo>
                  <a:pt x="2822794" y="2894106"/>
                  <a:pt x="2818143" y="2892547"/>
                  <a:pt x="2813886" y="2891508"/>
                </a:cubicBezTo>
                <a:cubicBezTo>
                  <a:pt x="2806690" y="2891724"/>
                  <a:pt x="2800547" y="2891811"/>
                  <a:pt x="2795457" y="2891768"/>
                </a:cubicBezTo>
                <a:cubicBezTo>
                  <a:pt x="2790367" y="2891724"/>
                  <a:pt x="2785276" y="2890252"/>
                  <a:pt x="2780186" y="2887350"/>
                </a:cubicBezTo>
                <a:cubicBezTo>
                  <a:pt x="2779967" y="2886354"/>
                  <a:pt x="2778826" y="2885748"/>
                  <a:pt x="2776764" y="2885531"/>
                </a:cubicBezTo>
                <a:cubicBezTo>
                  <a:pt x="2774701" y="2885315"/>
                  <a:pt x="2773034" y="2885228"/>
                  <a:pt x="2771761" y="2885271"/>
                </a:cubicBezTo>
                <a:lnTo>
                  <a:pt x="2716999" y="2885271"/>
                </a:lnTo>
                <a:cubicBezTo>
                  <a:pt x="2708618" y="2885445"/>
                  <a:pt x="2701158" y="2886138"/>
                  <a:pt x="2694620" y="2887350"/>
                </a:cubicBezTo>
                <a:cubicBezTo>
                  <a:pt x="2688082" y="2888563"/>
                  <a:pt x="2682202" y="2889256"/>
                  <a:pt x="2676980" y="2889429"/>
                </a:cubicBezTo>
                <a:cubicBezTo>
                  <a:pt x="2669477" y="2889386"/>
                  <a:pt x="2661315" y="2889472"/>
                  <a:pt x="2652495" y="2889689"/>
                </a:cubicBezTo>
                <a:cubicBezTo>
                  <a:pt x="2643675" y="2889905"/>
                  <a:pt x="2634987" y="2890512"/>
                  <a:pt x="2626430" y="2891508"/>
                </a:cubicBezTo>
                <a:cubicBezTo>
                  <a:pt x="2625290" y="2891378"/>
                  <a:pt x="2623885" y="2890598"/>
                  <a:pt x="2622218" y="2889169"/>
                </a:cubicBezTo>
                <a:cubicBezTo>
                  <a:pt x="2620551" y="2887740"/>
                  <a:pt x="2619146" y="2886441"/>
                  <a:pt x="2618006" y="2885271"/>
                </a:cubicBezTo>
                <a:cubicBezTo>
                  <a:pt x="2619190" y="2885096"/>
                  <a:pt x="2620507" y="2884397"/>
                  <a:pt x="2621955" y="2883172"/>
                </a:cubicBezTo>
                <a:cubicBezTo>
                  <a:pt x="2623403" y="2881947"/>
                  <a:pt x="2624193" y="2881247"/>
                  <a:pt x="2624324" y="2881072"/>
                </a:cubicBezTo>
                <a:cubicBezTo>
                  <a:pt x="2627571" y="2877980"/>
                  <a:pt x="2631082" y="2875683"/>
                  <a:pt x="2634855" y="2874181"/>
                </a:cubicBezTo>
                <a:cubicBezTo>
                  <a:pt x="2638629" y="2872679"/>
                  <a:pt x="2642140" y="2871442"/>
                  <a:pt x="2645387" y="2870470"/>
                </a:cubicBezTo>
                <a:cubicBezTo>
                  <a:pt x="2649643" y="2868438"/>
                  <a:pt x="2653768" y="2867201"/>
                  <a:pt x="2657761" y="2866759"/>
                </a:cubicBezTo>
                <a:cubicBezTo>
                  <a:pt x="2661754" y="2866317"/>
                  <a:pt x="2665352" y="2866141"/>
                  <a:pt x="2668555" y="2866229"/>
                </a:cubicBezTo>
                <a:cubicBezTo>
                  <a:pt x="2673953" y="2866361"/>
                  <a:pt x="2680535" y="2866096"/>
                  <a:pt x="2688301" y="2865434"/>
                </a:cubicBezTo>
                <a:cubicBezTo>
                  <a:pt x="2696068" y="2864771"/>
                  <a:pt x="2704230" y="2862916"/>
                  <a:pt x="2712787" y="2859867"/>
                </a:cubicBezTo>
                <a:cubicBezTo>
                  <a:pt x="2721168" y="2859823"/>
                  <a:pt x="2729680" y="2859381"/>
                  <a:pt x="2738325" y="2858542"/>
                </a:cubicBezTo>
                <a:cubicBezTo>
                  <a:pt x="2746969" y="2857703"/>
                  <a:pt x="2756008" y="2856731"/>
                  <a:pt x="2765443" y="2855626"/>
                </a:cubicBezTo>
                <a:cubicBezTo>
                  <a:pt x="2761318" y="2851345"/>
                  <a:pt x="2757456" y="2847744"/>
                  <a:pt x="2753858" y="2844823"/>
                </a:cubicBezTo>
                <a:cubicBezTo>
                  <a:pt x="2750260" y="2841902"/>
                  <a:pt x="2746399" y="2839901"/>
                  <a:pt x="2742274" y="2838820"/>
                </a:cubicBezTo>
                <a:cubicBezTo>
                  <a:pt x="2735034" y="2837649"/>
                  <a:pt x="2728452" y="2836349"/>
                  <a:pt x="2722528" y="2834918"/>
                </a:cubicBezTo>
                <a:cubicBezTo>
                  <a:pt x="2716604" y="2833487"/>
                  <a:pt x="2710549" y="2832707"/>
                  <a:pt x="2704362" y="2832577"/>
                </a:cubicBezTo>
                <a:lnTo>
                  <a:pt x="2651705" y="2820041"/>
                </a:lnTo>
                <a:lnTo>
                  <a:pt x="2649599" y="2820041"/>
                </a:lnTo>
                <a:cubicBezTo>
                  <a:pt x="2640955" y="2815259"/>
                  <a:pt x="2631915" y="2812188"/>
                  <a:pt x="2622481" y="2810828"/>
                </a:cubicBezTo>
                <a:cubicBezTo>
                  <a:pt x="2613047" y="2809468"/>
                  <a:pt x="2604534" y="2806923"/>
                  <a:pt x="2596943" y="2803194"/>
                </a:cubicBezTo>
                <a:lnTo>
                  <a:pt x="2552712" y="2788454"/>
                </a:lnTo>
                <a:cubicBezTo>
                  <a:pt x="2550737" y="2791612"/>
                  <a:pt x="2549421" y="2795297"/>
                  <a:pt x="2548763" y="2799509"/>
                </a:cubicBezTo>
                <a:cubicBezTo>
                  <a:pt x="2548104" y="2803721"/>
                  <a:pt x="2547315" y="2808459"/>
                  <a:pt x="2546393" y="2813723"/>
                </a:cubicBezTo>
                <a:cubicBezTo>
                  <a:pt x="2546305" y="2820024"/>
                  <a:pt x="2545954" y="2826307"/>
                  <a:pt x="2545340" y="2832571"/>
                </a:cubicBezTo>
                <a:cubicBezTo>
                  <a:pt x="2544726" y="2838835"/>
                  <a:pt x="2544375" y="2845107"/>
                  <a:pt x="2544287" y="2851385"/>
                </a:cubicBezTo>
                <a:cubicBezTo>
                  <a:pt x="2545121" y="2854610"/>
                  <a:pt x="2545033" y="2857703"/>
                  <a:pt x="2544024" y="2860663"/>
                </a:cubicBezTo>
                <a:cubicBezTo>
                  <a:pt x="2543014" y="2863622"/>
                  <a:pt x="2542400" y="2866185"/>
                  <a:pt x="2542181" y="2868349"/>
                </a:cubicBezTo>
                <a:cubicBezTo>
                  <a:pt x="2540996" y="2873563"/>
                  <a:pt x="2539680" y="2879008"/>
                  <a:pt x="2538231" y="2884684"/>
                </a:cubicBezTo>
                <a:cubicBezTo>
                  <a:pt x="2536783" y="2890360"/>
                  <a:pt x="2535994" y="2896792"/>
                  <a:pt x="2535862" y="2903980"/>
                </a:cubicBezTo>
                <a:cubicBezTo>
                  <a:pt x="2534677" y="2914549"/>
                  <a:pt x="2533361" y="2925513"/>
                  <a:pt x="2531913" y="2936871"/>
                </a:cubicBezTo>
                <a:cubicBezTo>
                  <a:pt x="2530465" y="2948229"/>
                  <a:pt x="2529675" y="2959719"/>
                  <a:pt x="2529543" y="2971341"/>
                </a:cubicBezTo>
                <a:cubicBezTo>
                  <a:pt x="2527305" y="2978621"/>
                  <a:pt x="2525462" y="2985637"/>
                  <a:pt x="2524014" y="2992391"/>
                </a:cubicBezTo>
                <a:cubicBezTo>
                  <a:pt x="2522566" y="2999145"/>
                  <a:pt x="2522303" y="3006161"/>
                  <a:pt x="2523224" y="3013441"/>
                </a:cubicBezTo>
                <a:cubicBezTo>
                  <a:pt x="2522303" y="3020765"/>
                  <a:pt x="2521513" y="3028220"/>
                  <a:pt x="2520855" y="3035807"/>
                </a:cubicBezTo>
                <a:cubicBezTo>
                  <a:pt x="2520197" y="3043394"/>
                  <a:pt x="2518880" y="3051376"/>
                  <a:pt x="2516906" y="3059752"/>
                </a:cubicBezTo>
                <a:lnTo>
                  <a:pt x="2516906" y="3101852"/>
                </a:lnTo>
                <a:cubicBezTo>
                  <a:pt x="2515898" y="3109132"/>
                  <a:pt x="2515284" y="3116149"/>
                  <a:pt x="2515065" y="3122903"/>
                </a:cubicBezTo>
                <a:cubicBezTo>
                  <a:pt x="2514845" y="3129656"/>
                  <a:pt x="2514758" y="3136673"/>
                  <a:pt x="2514802" y="3143953"/>
                </a:cubicBezTo>
                <a:lnTo>
                  <a:pt x="2514802" y="3146058"/>
                </a:lnTo>
                <a:cubicBezTo>
                  <a:pt x="2515722" y="3154522"/>
                  <a:pt x="2515985" y="3162854"/>
                  <a:pt x="2515591" y="3171055"/>
                </a:cubicBezTo>
                <a:cubicBezTo>
                  <a:pt x="2515196" y="3179256"/>
                  <a:pt x="2514933" y="3187062"/>
                  <a:pt x="2514802" y="3194473"/>
                </a:cubicBezTo>
                <a:cubicBezTo>
                  <a:pt x="2514889" y="3200701"/>
                  <a:pt x="2515240" y="3206665"/>
                  <a:pt x="2515854" y="3212366"/>
                </a:cubicBezTo>
                <a:cubicBezTo>
                  <a:pt x="2516467" y="3218067"/>
                  <a:pt x="2516818" y="3224031"/>
                  <a:pt x="2516906" y="3230259"/>
                </a:cubicBezTo>
                <a:lnTo>
                  <a:pt x="2516906" y="3240784"/>
                </a:lnTo>
                <a:cubicBezTo>
                  <a:pt x="2516862" y="3252362"/>
                  <a:pt x="2516950" y="3263939"/>
                  <a:pt x="2517169" y="3275517"/>
                </a:cubicBezTo>
                <a:cubicBezTo>
                  <a:pt x="2517388" y="3287095"/>
                  <a:pt x="2518003" y="3298672"/>
                  <a:pt x="2519012" y="3310250"/>
                </a:cubicBezTo>
                <a:cubicBezTo>
                  <a:pt x="2518924" y="3315425"/>
                  <a:pt x="2519100" y="3319810"/>
                  <a:pt x="2519539" y="3323406"/>
                </a:cubicBezTo>
                <a:cubicBezTo>
                  <a:pt x="2519978" y="3327002"/>
                  <a:pt x="2521208" y="3330335"/>
                  <a:pt x="2523229" y="3333405"/>
                </a:cubicBezTo>
                <a:cubicBezTo>
                  <a:pt x="2524326" y="3340729"/>
                  <a:pt x="2526344" y="3347658"/>
                  <a:pt x="2529284" y="3354192"/>
                </a:cubicBezTo>
                <a:cubicBezTo>
                  <a:pt x="2532224" y="3360726"/>
                  <a:pt x="2535822" y="3367129"/>
                  <a:pt x="2540079" y="3373401"/>
                </a:cubicBezTo>
                <a:cubicBezTo>
                  <a:pt x="2540430" y="3375681"/>
                  <a:pt x="2541834" y="3377961"/>
                  <a:pt x="2544291" y="3380242"/>
                </a:cubicBezTo>
                <a:cubicBezTo>
                  <a:pt x="2546748" y="3382522"/>
                  <a:pt x="2548153" y="3383750"/>
                  <a:pt x="2548504" y="3383926"/>
                </a:cubicBezTo>
                <a:cubicBezTo>
                  <a:pt x="2553769" y="3395635"/>
                  <a:pt x="2559561" y="3408002"/>
                  <a:pt x="2565880" y="3421027"/>
                </a:cubicBezTo>
                <a:cubicBezTo>
                  <a:pt x="2572199" y="3434052"/>
                  <a:pt x="2579044" y="3446945"/>
                  <a:pt x="2586415" y="3459706"/>
                </a:cubicBezTo>
                <a:cubicBezTo>
                  <a:pt x="2591681" y="3465144"/>
                  <a:pt x="2596420" y="3471109"/>
                  <a:pt x="2600632" y="3477599"/>
                </a:cubicBezTo>
                <a:cubicBezTo>
                  <a:pt x="2604845" y="3484090"/>
                  <a:pt x="2608531" y="3490054"/>
                  <a:pt x="2611690" y="3495492"/>
                </a:cubicBezTo>
                <a:cubicBezTo>
                  <a:pt x="2612568" y="3497685"/>
                  <a:pt x="2613445" y="3500141"/>
                  <a:pt x="2614323" y="3502860"/>
                </a:cubicBezTo>
                <a:cubicBezTo>
                  <a:pt x="2615200" y="3505579"/>
                  <a:pt x="2617131" y="3508034"/>
                  <a:pt x="2620115" y="3510227"/>
                </a:cubicBezTo>
                <a:cubicBezTo>
                  <a:pt x="2622221" y="3511192"/>
                  <a:pt x="2623274" y="3512420"/>
                  <a:pt x="2623274" y="3513911"/>
                </a:cubicBezTo>
                <a:cubicBezTo>
                  <a:pt x="2623274" y="3515402"/>
                  <a:pt x="2622221" y="3517683"/>
                  <a:pt x="2620115" y="3520752"/>
                </a:cubicBezTo>
                <a:cubicBezTo>
                  <a:pt x="2617351" y="3524918"/>
                  <a:pt x="2614981" y="3528690"/>
                  <a:pt x="2613006" y="3532067"/>
                </a:cubicBezTo>
                <a:cubicBezTo>
                  <a:pt x="2611032" y="3535444"/>
                  <a:pt x="2607083" y="3538689"/>
                  <a:pt x="2601159" y="3541803"/>
                </a:cubicBezTo>
                <a:cubicBezTo>
                  <a:pt x="2599974" y="3542943"/>
                  <a:pt x="2598131" y="3543820"/>
                  <a:pt x="2595630" y="3544434"/>
                </a:cubicBezTo>
                <a:cubicBezTo>
                  <a:pt x="2593129" y="3545048"/>
                  <a:pt x="2590760" y="3544872"/>
                  <a:pt x="2588522" y="3543908"/>
                </a:cubicBezTo>
                <a:lnTo>
                  <a:pt x="2575884" y="3543908"/>
                </a:lnTo>
                <a:cubicBezTo>
                  <a:pt x="2573647" y="3544829"/>
                  <a:pt x="2571277" y="3545092"/>
                  <a:pt x="2568776" y="3544697"/>
                </a:cubicBezTo>
                <a:cubicBezTo>
                  <a:pt x="2566275" y="3544302"/>
                  <a:pt x="2564432" y="3544039"/>
                  <a:pt x="2563247" y="3543908"/>
                </a:cubicBezTo>
                <a:cubicBezTo>
                  <a:pt x="2560307" y="3548118"/>
                  <a:pt x="2557762" y="3551801"/>
                  <a:pt x="2555612" y="3554959"/>
                </a:cubicBezTo>
                <a:cubicBezTo>
                  <a:pt x="2553462" y="3558116"/>
                  <a:pt x="2550390" y="3560748"/>
                  <a:pt x="2546397" y="3562853"/>
                </a:cubicBezTo>
                <a:lnTo>
                  <a:pt x="2531654" y="3588113"/>
                </a:lnTo>
                <a:cubicBezTo>
                  <a:pt x="2530645" y="3588288"/>
                  <a:pt x="2530030" y="3588990"/>
                  <a:pt x="2529811" y="3590218"/>
                </a:cubicBezTo>
                <a:cubicBezTo>
                  <a:pt x="2529592" y="3591446"/>
                  <a:pt x="2529504" y="3592148"/>
                  <a:pt x="2529548" y="3592323"/>
                </a:cubicBezTo>
                <a:cubicBezTo>
                  <a:pt x="2521649" y="3595656"/>
                  <a:pt x="2516910" y="3599515"/>
                  <a:pt x="2515331" y="3603901"/>
                </a:cubicBezTo>
                <a:cubicBezTo>
                  <a:pt x="2513751" y="3608286"/>
                  <a:pt x="2512171" y="3612145"/>
                  <a:pt x="2510592" y="3615478"/>
                </a:cubicBezTo>
                <a:cubicBezTo>
                  <a:pt x="2507354" y="3619820"/>
                  <a:pt x="2502800" y="3623241"/>
                  <a:pt x="2496931" y="3625740"/>
                </a:cubicBezTo>
                <a:cubicBezTo>
                  <a:pt x="2491062" y="3628240"/>
                  <a:pt x="2484392" y="3629030"/>
                  <a:pt x="2476922" y="3628109"/>
                </a:cubicBezTo>
                <a:lnTo>
                  <a:pt x="2476922" y="3644949"/>
                </a:lnTo>
                <a:cubicBezTo>
                  <a:pt x="2477053" y="3644992"/>
                  <a:pt x="2476790" y="3645431"/>
                  <a:pt x="2476132" y="3646265"/>
                </a:cubicBezTo>
                <a:cubicBezTo>
                  <a:pt x="2475474" y="3647098"/>
                  <a:pt x="2473631" y="3648062"/>
                  <a:pt x="2470604" y="3649159"/>
                </a:cubicBezTo>
                <a:cubicBezTo>
                  <a:pt x="2470604" y="3647229"/>
                  <a:pt x="2470077" y="3645300"/>
                  <a:pt x="2469024" y="3643370"/>
                </a:cubicBezTo>
                <a:cubicBezTo>
                  <a:pt x="2467971" y="3641440"/>
                  <a:pt x="2466391" y="3638458"/>
                  <a:pt x="2464285" y="3634424"/>
                </a:cubicBezTo>
                <a:cubicBezTo>
                  <a:pt x="2464329" y="3633196"/>
                  <a:pt x="2463715" y="3631442"/>
                  <a:pt x="2462442" y="3629161"/>
                </a:cubicBezTo>
                <a:cubicBezTo>
                  <a:pt x="2461170" y="3626881"/>
                  <a:pt x="2458976" y="3625127"/>
                  <a:pt x="2455861" y="3623898"/>
                </a:cubicBezTo>
                <a:lnTo>
                  <a:pt x="2453755" y="3623898"/>
                </a:lnTo>
                <a:cubicBezTo>
                  <a:pt x="2449548" y="3624820"/>
                  <a:pt x="2445878" y="3625609"/>
                  <a:pt x="2442743" y="3626267"/>
                </a:cubicBezTo>
                <a:cubicBezTo>
                  <a:pt x="2439608" y="3626924"/>
                  <a:pt x="2437029" y="3628240"/>
                  <a:pt x="2435006" y="3630213"/>
                </a:cubicBezTo>
                <a:cubicBezTo>
                  <a:pt x="2432294" y="3631222"/>
                  <a:pt x="2427745" y="3631310"/>
                  <a:pt x="2421359" y="3630477"/>
                </a:cubicBezTo>
                <a:cubicBezTo>
                  <a:pt x="2414973" y="3629643"/>
                  <a:pt x="2410423" y="3628153"/>
                  <a:pt x="2407709" y="3626004"/>
                </a:cubicBezTo>
                <a:cubicBezTo>
                  <a:pt x="2404596" y="3622846"/>
                  <a:pt x="2401869" y="3620215"/>
                  <a:pt x="2399528" y="3618110"/>
                </a:cubicBezTo>
                <a:cubicBezTo>
                  <a:pt x="2397186" y="3616005"/>
                  <a:pt x="2394949" y="3614426"/>
                  <a:pt x="2392815" y="3613373"/>
                </a:cubicBezTo>
                <a:cubicBezTo>
                  <a:pt x="2390363" y="3609514"/>
                  <a:pt x="2386861" y="3606707"/>
                  <a:pt x="2382308" y="3604953"/>
                </a:cubicBezTo>
                <a:cubicBezTo>
                  <a:pt x="2380294" y="3603901"/>
                  <a:pt x="2379068" y="3602322"/>
                  <a:pt x="2378631" y="3600217"/>
                </a:cubicBezTo>
                <a:cubicBezTo>
                  <a:pt x="2378193" y="3598112"/>
                  <a:pt x="2378018" y="3595481"/>
                  <a:pt x="2378105" y="3592323"/>
                </a:cubicBezTo>
                <a:lnTo>
                  <a:pt x="2376004" y="3592323"/>
                </a:lnTo>
                <a:cubicBezTo>
                  <a:pt x="2375829" y="3595349"/>
                  <a:pt x="2375128" y="3597191"/>
                  <a:pt x="2373903" y="3597849"/>
                </a:cubicBezTo>
                <a:cubicBezTo>
                  <a:pt x="2372677" y="3598507"/>
                  <a:pt x="2371976" y="3598770"/>
                  <a:pt x="2371801" y="3598638"/>
                </a:cubicBezTo>
                <a:cubicBezTo>
                  <a:pt x="2370400" y="3602848"/>
                  <a:pt x="2367423" y="3604953"/>
                  <a:pt x="2362870" y="3604953"/>
                </a:cubicBezTo>
                <a:cubicBezTo>
                  <a:pt x="2358317" y="3604953"/>
                  <a:pt x="2354290" y="3602848"/>
                  <a:pt x="2350788" y="3598638"/>
                </a:cubicBezTo>
                <a:cubicBezTo>
                  <a:pt x="2345622" y="3594428"/>
                  <a:pt x="2341769" y="3589692"/>
                  <a:pt x="2339230" y="3584429"/>
                </a:cubicBezTo>
                <a:cubicBezTo>
                  <a:pt x="2336691" y="3579167"/>
                  <a:pt x="2334940" y="3573378"/>
                  <a:pt x="2333977" y="3567063"/>
                </a:cubicBezTo>
                <a:cubicBezTo>
                  <a:pt x="2332707" y="3556669"/>
                  <a:pt x="2330518" y="3546934"/>
                  <a:pt x="2327410" y="3537856"/>
                </a:cubicBezTo>
                <a:cubicBezTo>
                  <a:pt x="2324302" y="3528778"/>
                  <a:pt x="2321587" y="3519568"/>
                  <a:pt x="2319267" y="3510227"/>
                </a:cubicBezTo>
                <a:cubicBezTo>
                  <a:pt x="2316028" y="3501763"/>
                  <a:pt x="2312525" y="3493431"/>
                  <a:pt x="2308759" y="3485230"/>
                </a:cubicBezTo>
                <a:cubicBezTo>
                  <a:pt x="2304993" y="3477029"/>
                  <a:pt x="2301488" y="3469223"/>
                  <a:pt x="2298244" y="3461812"/>
                </a:cubicBezTo>
                <a:cubicBezTo>
                  <a:pt x="2294162" y="3455584"/>
                  <a:pt x="2290738" y="3449620"/>
                  <a:pt x="2287972" y="3443919"/>
                </a:cubicBezTo>
                <a:cubicBezTo>
                  <a:pt x="2285207" y="3438218"/>
                  <a:pt x="2282309" y="3432253"/>
                  <a:pt x="2279280" y="3426026"/>
                </a:cubicBezTo>
                <a:cubicBezTo>
                  <a:pt x="2278271" y="3414492"/>
                  <a:pt x="2276603" y="3403880"/>
                  <a:pt x="2274276" y="3394188"/>
                </a:cubicBezTo>
                <a:cubicBezTo>
                  <a:pt x="2271949" y="3384496"/>
                  <a:pt x="2268701" y="3375462"/>
                  <a:pt x="2264531" y="3367085"/>
                </a:cubicBezTo>
                <a:cubicBezTo>
                  <a:pt x="2260404" y="3357569"/>
                  <a:pt x="2256541" y="3347658"/>
                  <a:pt x="2252942" y="3337352"/>
                </a:cubicBezTo>
                <a:cubicBezTo>
                  <a:pt x="2249342" y="3327046"/>
                  <a:pt x="2245479" y="3316609"/>
                  <a:pt x="2241353" y="3306040"/>
                </a:cubicBezTo>
                <a:cubicBezTo>
                  <a:pt x="2243548" y="3308057"/>
                  <a:pt x="2245479" y="3309285"/>
                  <a:pt x="2247147" y="3309723"/>
                </a:cubicBezTo>
                <a:cubicBezTo>
                  <a:pt x="2248815" y="3310162"/>
                  <a:pt x="2249693" y="3310337"/>
                  <a:pt x="2249781" y="3310250"/>
                </a:cubicBezTo>
                <a:cubicBezTo>
                  <a:pt x="2248289" y="3314328"/>
                  <a:pt x="2248640" y="3317749"/>
                  <a:pt x="2250835" y="3320512"/>
                </a:cubicBezTo>
                <a:cubicBezTo>
                  <a:pt x="2253030" y="3323275"/>
                  <a:pt x="2253381" y="3326169"/>
                  <a:pt x="2251888" y="3329195"/>
                </a:cubicBezTo>
                <a:lnTo>
                  <a:pt x="2251888" y="3331300"/>
                </a:lnTo>
                <a:cubicBezTo>
                  <a:pt x="2253908" y="3331212"/>
                  <a:pt x="2255137" y="3330861"/>
                  <a:pt x="2255576" y="3330247"/>
                </a:cubicBezTo>
                <a:cubicBezTo>
                  <a:pt x="2256015" y="3329634"/>
                  <a:pt x="2256190" y="3329283"/>
                  <a:pt x="2256102" y="3329195"/>
                </a:cubicBezTo>
                <a:cubicBezTo>
                  <a:pt x="2264531" y="3343579"/>
                  <a:pt x="2270852" y="3356911"/>
                  <a:pt x="2275066" y="3369190"/>
                </a:cubicBezTo>
                <a:cubicBezTo>
                  <a:pt x="2275154" y="3371208"/>
                  <a:pt x="2275505" y="3372962"/>
                  <a:pt x="2276120" y="3374453"/>
                </a:cubicBezTo>
                <a:cubicBezTo>
                  <a:pt x="2276734" y="3375944"/>
                  <a:pt x="2277085" y="3377698"/>
                  <a:pt x="2277173" y="3379716"/>
                </a:cubicBezTo>
                <a:cubicBezTo>
                  <a:pt x="2278622" y="3385724"/>
                  <a:pt x="2282046" y="3390548"/>
                  <a:pt x="2287445" y="3394188"/>
                </a:cubicBezTo>
                <a:cubicBezTo>
                  <a:pt x="2292844" y="3397828"/>
                  <a:pt x="2297848" y="3402125"/>
                  <a:pt x="2302456" y="3407081"/>
                </a:cubicBezTo>
                <a:cubicBezTo>
                  <a:pt x="2305302" y="3404888"/>
                  <a:pt x="2306440" y="3402432"/>
                  <a:pt x="2305871" y="3399713"/>
                </a:cubicBezTo>
                <a:cubicBezTo>
                  <a:pt x="2305302" y="3396994"/>
                  <a:pt x="2304864" y="3394539"/>
                  <a:pt x="2304558" y="3392346"/>
                </a:cubicBezTo>
                <a:lnTo>
                  <a:pt x="2302456" y="3383926"/>
                </a:lnTo>
                <a:cubicBezTo>
                  <a:pt x="2301228" y="3370199"/>
                  <a:pt x="2299473" y="3356604"/>
                  <a:pt x="2297191" y="3343141"/>
                </a:cubicBezTo>
                <a:cubicBezTo>
                  <a:pt x="2294910" y="3329677"/>
                  <a:pt x="2293156" y="3316609"/>
                  <a:pt x="2291931" y="3303935"/>
                </a:cubicBezTo>
                <a:lnTo>
                  <a:pt x="2291931" y="3291304"/>
                </a:lnTo>
                <a:cubicBezTo>
                  <a:pt x="2291975" y="3279727"/>
                  <a:pt x="2291887" y="3268149"/>
                  <a:pt x="2291668" y="3256572"/>
                </a:cubicBezTo>
                <a:cubicBezTo>
                  <a:pt x="2291448" y="3244994"/>
                  <a:pt x="2290833" y="3233416"/>
                  <a:pt x="2289824" y="3221839"/>
                </a:cubicBezTo>
                <a:cubicBezTo>
                  <a:pt x="2292848" y="3213331"/>
                  <a:pt x="2294690" y="3204034"/>
                  <a:pt x="2295347" y="3193947"/>
                </a:cubicBezTo>
                <a:cubicBezTo>
                  <a:pt x="2296005" y="3183861"/>
                  <a:pt x="2296268" y="3173511"/>
                  <a:pt x="2296137" y="3162898"/>
                </a:cubicBezTo>
                <a:cubicBezTo>
                  <a:pt x="2295215" y="3153425"/>
                  <a:pt x="2294952" y="3143953"/>
                  <a:pt x="2295347" y="3134480"/>
                </a:cubicBezTo>
                <a:cubicBezTo>
                  <a:pt x="2295742" y="3125008"/>
                  <a:pt x="2296005" y="3115535"/>
                  <a:pt x="2296137" y="3106062"/>
                </a:cubicBezTo>
                <a:cubicBezTo>
                  <a:pt x="2298025" y="3097511"/>
                  <a:pt x="2298990" y="3088301"/>
                  <a:pt x="2299034" y="3078434"/>
                </a:cubicBezTo>
                <a:cubicBezTo>
                  <a:pt x="2299078" y="3068567"/>
                  <a:pt x="2299517" y="3058831"/>
                  <a:pt x="2300351" y="3049227"/>
                </a:cubicBezTo>
                <a:cubicBezTo>
                  <a:pt x="2303244" y="3036553"/>
                  <a:pt x="2304818" y="3024010"/>
                  <a:pt x="2305075" y="3011599"/>
                </a:cubicBezTo>
                <a:cubicBezTo>
                  <a:pt x="2305331" y="2999188"/>
                  <a:pt x="2305839" y="2987172"/>
                  <a:pt x="2306597" y="2975551"/>
                </a:cubicBezTo>
                <a:cubicBezTo>
                  <a:pt x="2308659" y="2967043"/>
                  <a:pt x="2310327" y="2958798"/>
                  <a:pt x="2311600" y="2950817"/>
                </a:cubicBezTo>
                <a:cubicBezTo>
                  <a:pt x="2312872" y="2942835"/>
                  <a:pt x="2314013" y="2935643"/>
                  <a:pt x="2315023" y="2929240"/>
                </a:cubicBezTo>
                <a:cubicBezTo>
                  <a:pt x="2315944" y="2919774"/>
                  <a:pt x="2316734" y="2910328"/>
                  <a:pt x="2317393" y="2900905"/>
                </a:cubicBezTo>
                <a:cubicBezTo>
                  <a:pt x="2318051" y="2891481"/>
                  <a:pt x="2319367" y="2882043"/>
                  <a:pt x="2321342" y="2872590"/>
                </a:cubicBezTo>
                <a:cubicBezTo>
                  <a:pt x="2321562" y="2860012"/>
                  <a:pt x="2322703" y="2848158"/>
                  <a:pt x="2324765" y="2837027"/>
                </a:cubicBezTo>
                <a:cubicBezTo>
                  <a:pt x="2326828" y="2825896"/>
                  <a:pt x="2328496" y="2814619"/>
                  <a:pt x="2329768" y="2803194"/>
                </a:cubicBezTo>
                <a:lnTo>
                  <a:pt x="2342407" y="2752655"/>
                </a:lnTo>
                <a:cubicBezTo>
                  <a:pt x="2344601" y="2747303"/>
                  <a:pt x="2346533" y="2741161"/>
                  <a:pt x="2348200" y="2734229"/>
                </a:cubicBezTo>
                <a:cubicBezTo>
                  <a:pt x="2349868" y="2727298"/>
                  <a:pt x="2350745" y="2720103"/>
                  <a:pt x="2350833" y="2712645"/>
                </a:cubicBezTo>
                <a:cubicBezTo>
                  <a:pt x="2350921" y="2711592"/>
                  <a:pt x="2351272" y="2710013"/>
                  <a:pt x="2351886" y="2707907"/>
                </a:cubicBezTo>
                <a:cubicBezTo>
                  <a:pt x="2352501" y="2705801"/>
                  <a:pt x="2352852" y="2703169"/>
                  <a:pt x="2352940" y="2700010"/>
                </a:cubicBezTo>
                <a:lnTo>
                  <a:pt x="2359259" y="2664212"/>
                </a:lnTo>
                <a:cubicBezTo>
                  <a:pt x="2362375" y="2653858"/>
                  <a:pt x="2365096" y="2644031"/>
                  <a:pt x="2367422" y="2634731"/>
                </a:cubicBezTo>
                <a:cubicBezTo>
                  <a:pt x="2369748" y="2625430"/>
                  <a:pt x="2371942" y="2615603"/>
                  <a:pt x="2374005" y="2605249"/>
                </a:cubicBezTo>
                <a:cubicBezTo>
                  <a:pt x="2375980" y="2599985"/>
                  <a:pt x="2377296" y="2594720"/>
                  <a:pt x="2377954" y="2589456"/>
                </a:cubicBezTo>
                <a:cubicBezTo>
                  <a:pt x="2378613" y="2584191"/>
                  <a:pt x="2379403" y="2578927"/>
                  <a:pt x="2380324" y="2573663"/>
                </a:cubicBezTo>
                <a:cubicBezTo>
                  <a:pt x="2382431" y="2557957"/>
                  <a:pt x="2385064" y="2543041"/>
                  <a:pt x="2388224" y="2528914"/>
                </a:cubicBezTo>
                <a:cubicBezTo>
                  <a:pt x="2391383" y="2514788"/>
                  <a:pt x="2395070" y="2500925"/>
                  <a:pt x="2399283" y="2487325"/>
                </a:cubicBezTo>
                <a:cubicBezTo>
                  <a:pt x="2401477" y="2472628"/>
                  <a:pt x="2403408" y="2458326"/>
                  <a:pt x="2405076" y="2444419"/>
                </a:cubicBezTo>
                <a:cubicBezTo>
                  <a:pt x="2406743" y="2430512"/>
                  <a:pt x="2407621" y="2416737"/>
                  <a:pt x="2407709" y="2403093"/>
                </a:cubicBezTo>
                <a:lnTo>
                  <a:pt x="2420310" y="2337813"/>
                </a:lnTo>
                <a:cubicBezTo>
                  <a:pt x="2419391" y="2328425"/>
                  <a:pt x="2419129" y="2319300"/>
                  <a:pt x="2419522" y="2310438"/>
                </a:cubicBezTo>
                <a:cubicBezTo>
                  <a:pt x="2419916" y="2301576"/>
                  <a:pt x="2420178" y="2292451"/>
                  <a:pt x="2420310" y="2283063"/>
                </a:cubicBezTo>
                <a:lnTo>
                  <a:pt x="2420310" y="2224100"/>
                </a:lnTo>
                <a:cubicBezTo>
                  <a:pt x="2419347" y="2212519"/>
                  <a:pt x="2418123" y="2201463"/>
                  <a:pt x="2416636" y="2190934"/>
                </a:cubicBezTo>
                <a:cubicBezTo>
                  <a:pt x="2415149" y="2180405"/>
                  <a:pt x="2412874" y="2170403"/>
                  <a:pt x="2409813" y="2160927"/>
                </a:cubicBezTo>
                <a:cubicBezTo>
                  <a:pt x="2409330" y="2150529"/>
                  <a:pt x="2408189" y="2140263"/>
                  <a:pt x="2406391" y="2130129"/>
                </a:cubicBezTo>
                <a:cubicBezTo>
                  <a:pt x="2404592" y="2119996"/>
                  <a:pt x="2405032" y="2109204"/>
                  <a:pt x="2407709" y="2097755"/>
                </a:cubicBezTo>
                <a:cubicBezTo>
                  <a:pt x="2409419" y="2088144"/>
                  <a:pt x="2412303" y="2079137"/>
                  <a:pt x="2416361" y="2070735"/>
                </a:cubicBezTo>
                <a:cubicBezTo>
                  <a:pt x="2420419" y="2062334"/>
                  <a:pt x="2428002" y="2055920"/>
                  <a:pt x="2439110" y="2051493"/>
                </a:cubicBezTo>
                <a:cubicBezTo>
                  <a:pt x="2439197" y="2049483"/>
                  <a:pt x="2439548" y="2048259"/>
                  <a:pt x="2440161" y="2047822"/>
                </a:cubicBezTo>
                <a:cubicBezTo>
                  <a:pt x="2440774" y="2047385"/>
                  <a:pt x="2441125" y="2047210"/>
                  <a:pt x="2441212" y="2047297"/>
                </a:cubicBezTo>
                <a:lnTo>
                  <a:pt x="2441212" y="2043101"/>
                </a:lnTo>
                <a:lnTo>
                  <a:pt x="2420187" y="2043101"/>
                </a:lnTo>
                <a:cubicBezTo>
                  <a:pt x="2413967" y="2043189"/>
                  <a:pt x="2407484" y="2042489"/>
                  <a:pt x="2400738" y="2041003"/>
                </a:cubicBezTo>
                <a:cubicBezTo>
                  <a:pt x="2393992" y="2039517"/>
                  <a:pt x="2386458" y="2036719"/>
                  <a:pt x="2378136" y="2032611"/>
                </a:cubicBezTo>
                <a:cubicBezTo>
                  <a:pt x="2376384" y="2032960"/>
                  <a:pt x="2371478" y="2032261"/>
                  <a:pt x="2363418" y="2030513"/>
                </a:cubicBezTo>
                <a:cubicBezTo>
                  <a:pt x="2349050" y="2030163"/>
                  <a:pt x="2333632" y="2024568"/>
                  <a:pt x="2317162" y="2013728"/>
                </a:cubicBezTo>
                <a:lnTo>
                  <a:pt x="2306649" y="2005336"/>
                </a:lnTo>
                <a:cubicBezTo>
                  <a:pt x="2299465" y="2004505"/>
                  <a:pt x="2293328" y="2003543"/>
                  <a:pt x="2288239" y="2002451"/>
                </a:cubicBezTo>
                <a:cubicBezTo>
                  <a:pt x="2283150" y="2001358"/>
                  <a:pt x="2278059" y="1998823"/>
                  <a:pt x="2272966" y="1994845"/>
                </a:cubicBezTo>
                <a:lnTo>
                  <a:pt x="2272966" y="1996943"/>
                </a:lnTo>
                <a:lnTo>
                  <a:pt x="2270859" y="1996943"/>
                </a:lnTo>
                <a:cubicBezTo>
                  <a:pt x="2268884" y="1992701"/>
                  <a:pt x="2267040" y="1988041"/>
                  <a:pt x="2265328" y="1982962"/>
                </a:cubicBezTo>
                <a:cubicBezTo>
                  <a:pt x="2263616" y="1977883"/>
                  <a:pt x="2261245" y="1972660"/>
                  <a:pt x="2258217" y="1967292"/>
                </a:cubicBezTo>
                <a:cubicBezTo>
                  <a:pt x="2258524" y="1965251"/>
                  <a:pt x="2259490" y="1963493"/>
                  <a:pt x="2261114" y="1962015"/>
                </a:cubicBezTo>
                <a:cubicBezTo>
                  <a:pt x="2262738" y="1960538"/>
                  <a:pt x="2263177" y="1958810"/>
                  <a:pt x="2262431" y="1956832"/>
                </a:cubicBezTo>
                <a:cubicBezTo>
                  <a:pt x="2263572" y="1949711"/>
                  <a:pt x="2264977" y="1943089"/>
                  <a:pt x="2266645" y="1936965"/>
                </a:cubicBezTo>
                <a:cubicBezTo>
                  <a:pt x="2268313" y="1930841"/>
                  <a:pt x="2269718" y="1924182"/>
                  <a:pt x="2270859" y="1916986"/>
                </a:cubicBezTo>
                <a:cubicBezTo>
                  <a:pt x="2276039" y="1907338"/>
                  <a:pt x="2280429" y="1897164"/>
                  <a:pt x="2284028" y="1886464"/>
                </a:cubicBezTo>
                <a:cubicBezTo>
                  <a:pt x="2287628" y="1875763"/>
                  <a:pt x="2290963" y="1865589"/>
                  <a:pt x="2294034" y="1855941"/>
                </a:cubicBezTo>
                <a:cubicBezTo>
                  <a:pt x="2298063" y="1850503"/>
                  <a:pt x="2300517" y="1844538"/>
                  <a:pt x="2301394" y="1838048"/>
                </a:cubicBezTo>
                <a:cubicBezTo>
                  <a:pt x="2302271" y="1831558"/>
                  <a:pt x="2302625" y="1825593"/>
                  <a:pt x="2302456" y="1820155"/>
                </a:cubicBezTo>
                <a:cubicBezTo>
                  <a:pt x="2302631" y="1811691"/>
                  <a:pt x="2303332" y="1803359"/>
                  <a:pt x="2304558" y="1795158"/>
                </a:cubicBezTo>
                <a:cubicBezTo>
                  <a:pt x="2305783" y="1786957"/>
                  <a:pt x="2306484" y="1779151"/>
                  <a:pt x="2306659" y="1771740"/>
                </a:cubicBezTo>
                <a:cubicBezTo>
                  <a:pt x="2306484" y="1764504"/>
                  <a:pt x="2305783" y="1757925"/>
                  <a:pt x="2304558" y="1752005"/>
                </a:cubicBezTo>
                <a:cubicBezTo>
                  <a:pt x="2303332" y="1746085"/>
                  <a:pt x="2302631" y="1740032"/>
                  <a:pt x="2302456" y="1733849"/>
                </a:cubicBezTo>
                <a:cubicBezTo>
                  <a:pt x="2301448" y="1730779"/>
                  <a:pt x="2300834" y="1728499"/>
                  <a:pt x="2300614" y="1727007"/>
                </a:cubicBezTo>
                <a:cubicBezTo>
                  <a:pt x="2300395" y="1725517"/>
                  <a:pt x="2300307" y="1724288"/>
                  <a:pt x="2300351" y="1723324"/>
                </a:cubicBezTo>
                <a:lnTo>
                  <a:pt x="2300351" y="1691748"/>
                </a:lnTo>
                <a:cubicBezTo>
                  <a:pt x="2302236" y="1685302"/>
                  <a:pt x="2304250" y="1678723"/>
                  <a:pt x="2306391" y="1672014"/>
                </a:cubicBezTo>
                <a:cubicBezTo>
                  <a:pt x="2308533" y="1665304"/>
                  <a:pt x="2312112" y="1659252"/>
                  <a:pt x="2317129" y="1653858"/>
                </a:cubicBezTo>
                <a:cubicBezTo>
                  <a:pt x="2319236" y="1647894"/>
                  <a:pt x="2325555" y="1640877"/>
                  <a:pt x="2336088" y="1632808"/>
                </a:cubicBezTo>
                <a:cubicBezTo>
                  <a:pt x="2340345" y="1628554"/>
                  <a:pt x="2344470" y="1626536"/>
                  <a:pt x="2348463" y="1626756"/>
                </a:cubicBezTo>
                <a:cubicBezTo>
                  <a:pt x="2352457" y="1626975"/>
                  <a:pt x="2356056" y="1629694"/>
                  <a:pt x="2359259" y="1634913"/>
                </a:cubicBezTo>
                <a:cubicBezTo>
                  <a:pt x="2359391" y="1635000"/>
                  <a:pt x="2360181" y="1635351"/>
                  <a:pt x="2361629" y="1635965"/>
                </a:cubicBezTo>
                <a:cubicBezTo>
                  <a:pt x="2363077" y="1636579"/>
                  <a:pt x="2364394" y="1636930"/>
                  <a:pt x="2365579" y="1637018"/>
                </a:cubicBezTo>
                <a:lnTo>
                  <a:pt x="2386644" y="1643333"/>
                </a:lnTo>
                <a:lnTo>
                  <a:pt x="2388750" y="1643333"/>
                </a:lnTo>
                <a:cubicBezTo>
                  <a:pt x="2393841" y="1642368"/>
                  <a:pt x="2397878" y="1641666"/>
                  <a:pt x="2400862" y="1641228"/>
                </a:cubicBezTo>
                <a:cubicBezTo>
                  <a:pt x="2403846" y="1640789"/>
                  <a:pt x="2406830" y="1640087"/>
                  <a:pt x="2409813" y="1639123"/>
                </a:cubicBezTo>
                <a:cubicBezTo>
                  <a:pt x="2411916" y="1639211"/>
                  <a:pt x="2413483" y="1639035"/>
                  <a:pt x="2414514" y="1638596"/>
                </a:cubicBezTo>
                <a:cubicBezTo>
                  <a:pt x="2415545" y="1638158"/>
                  <a:pt x="2416017" y="1636930"/>
                  <a:pt x="2415930" y="1634913"/>
                </a:cubicBezTo>
                <a:cubicBezTo>
                  <a:pt x="2419038" y="1632720"/>
                  <a:pt x="2422278" y="1630790"/>
                  <a:pt x="2425649" y="1629124"/>
                </a:cubicBezTo>
                <a:cubicBezTo>
                  <a:pt x="2429020" y="1627457"/>
                  <a:pt x="2432785" y="1626580"/>
                  <a:pt x="2436943" y="1626493"/>
                </a:cubicBezTo>
                <a:cubicBezTo>
                  <a:pt x="2437119" y="1626449"/>
                  <a:pt x="2437819" y="1626010"/>
                  <a:pt x="2439045" y="1625177"/>
                </a:cubicBezTo>
                <a:cubicBezTo>
                  <a:pt x="2440271" y="1624344"/>
                  <a:pt x="2440971" y="1623379"/>
                  <a:pt x="2441146" y="1622282"/>
                </a:cubicBezTo>
                <a:close/>
                <a:moveTo>
                  <a:pt x="1263377" y="1512973"/>
                </a:moveTo>
                <a:cubicBezTo>
                  <a:pt x="1235413" y="1560847"/>
                  <a:pt x="1204762" y="1606970"/>
                  <a:pt x="1171426" y="1651342"/>
                </a:cubicBezTo>
                <a:cubicBezTo>
                  <a:pt x="1138089" y="1695715"/>
                  <a:pt x="1103015" y="1738695"/>
                  <a:pt x="1066202" y="1780284"/>
                </a:cubicBezTo>
                <a:cubicBezTo>
                  <a:pt x="1068572" y="1781598"/>
                  <a:pt x="1070152" y="1782755"/>
                  <a:pt x="1070942" y="1783754"/>
                </a:cubicBezTo>
                <a:cubicBezTo>
                  <a:pt x="1071732" y="1784753"/>
                  <a:pt x="1072680" y="1785279"/>
                  <a:pt x="1073786" y="1785332"/>
                </a:cubicBezTo>
                <a:lnTo>
                  <a:pt x="1157207" y="1828242"/>
                </a:lnTo>
                <a:cubicBezTo>
                  <a:pt x="1166002" y="1832133"/>
                  <a:pt x="1174955" y="1836971"/>
                  <a:pt x="1184065" y="1842756"/>
                </a:cubicBezTo>
                <a:cubicBezTo>
                  <a:pt x="1193177" y="1848540"/>
                  <a:pt x="1202762" y="1854640"/>
                  <a:pt x="1212820" y="1861056"/>
                </a:cubicBezTo>
                <a:cubicBezTo>
                  <a:pt x="1217771" y="1862528"/>
                  <a:pt x="1221141" y="1862738"/>
                  <a:pt x="1222932" y="1861687"/>
                </a:cubicBezTo>
                <a:cubicBezTo>
                  <a:pt x="1224723" y="1860635"/>
                  <a:pt x="1225565" y="1857059"/>
                  <a:pt x="1225460" y="1850959"/>
                </a:cubicBezTo>
                <a:lnTo>
                  <a:pt x="1233044" y="1818145"/>
                </a:lnTo>
                <a:cubicBezTo>
                  <a:pt x="1235624" y="1811677"/>
                  <a:pt x="1238047" y="1803789"/>
                  <a:pt x="1240311" y="1794482"/>
                </a:cubicBezTo>
                <a:cubicBezTo>
                  <a:pt x="1242576" y="1785174"/>
                  <a:pt x="1244367" y="1775393"/>
                  <a:pt x="1245683" y="1765139"/>
                </a:cubicBezTo>
                <a:cubicBezTo>
                  <a:pt x="1249422" y="1734843"/>
                  <a:pt x="1252688" y="1704566"/>
                  <a:pt x="1255479" y="1674308"/>
                </a:cubicBezTo>
                <a:cubicBezTo>
                  <a:pt x="1258270" y="1644050"/>
                  <a:pt x="1260902" y="1613848"/>
                  <a:pt x="1263377" y="1583703"/>
                </a:cubicBezTo>
                <a:close/>
                <a:moveTo>
                  <a:pt x="2049486" y="1316634"/>
                </a:moveTo>
                <a:cubicBezTo>
                  <a:pt x="2040797" y="1319482"/>
                  <a:pt x="2032326" y="1320358"/>
                  <a:pt x="2024074" y="1319263"/>
                </a:cubicBezTo>
                <a:cubicBezTo>
                  <a:pt x="2015822" y="1318167"/>
                  <a:pt x="2007351" y="1319043"/>
                  <a:pt x="1998661" y="1321891"/>
                </a:cubicBezTo>
                <a:cubicBezTo>
                  <a:pt x="2008008" y="1325397"/>
                  <a:pt x="2017794" y="1326711"/>
                  <a:pt x="2028017" y="1325835"/>
                </a:cubicBezTo>
                <a:cubicBezTo>
                  <a:pt x="2038241" y="1324959"/>
                  <a:pt x="2045397" y="1321891"/>
                  <a:pt x="2049486" y="1316634"/>
                </a:cubicBezTo>
                <a:close/>
                <a:moveTo>
                  <a:pt x="2307020" y="1302613"/>
                </a:moveTo>
                <a:cubicBezTo>
                  <a:pt x="2302672" y="1301700"/>
                  <a:pt x="2299091" y="1301773"/>
                  <a:pt x="2296277" y="1302832"/>
                </a:cubicBezTo>
                <a:cubicBezTo>
                  <a:pt x="2293464" y="1303891"/>
                  <a:pt x="2291198" y="1306155"/>
                  <a:pt x="2289481" y="1309623"/>
                </a:cubicBezTo>
                <a:cubicBezTo>
                  <a:pt x="2308591" y="1311376"/>
                  <a:pt x="2326934" y="1312690"/>
                  <a:pt x="2344510" y="1313567"/>
                </a:cubicBezTo>
                <a:cubicBezTo>
                  <a:pt x="2362086" y="1314443"/>
                  <a:pt x="2379990" y="1314881"/>
                  <a:pt x="2398223" y="1314881"/>
                </a:cubicBezTo>
                <a:lnTo>
                  <a:pt x="2399977" y="1313128"/>
                </a:lnTo>
                <a:cubicBezTo>
                  <a:pt x="2395739" y="1311339"/>
                  <a:pt x="2391939" y="1309660"/>
                  <a:pt x="2388577" y="1308090"/>
                </a:cubicBezTo>
                <a:cubicBezTo>
                  <a:pt x="2385215" y="1306520"/>
                  <a:pt x="2381415" y="1305278"/>
                  <a:pt x="2377177" y="1304365"/>
                </a:cubicBezTo>
                <a:cubicBezTo>
                  <a:pt x="2365813" y="1303526"/>
                  <a:pt x="2354339" y="1303015"/>
                  <a:pt x="2342756" y="1302832"/>
                </a:cubicBezTo>
                <a:cubicBezTo>
                  <a:pt x="2331173" y="1302649"/>
                  <a:pt x="2319261" y="1302576"/>
                  <a:pt x="2307020" y="1302613"/>
                </a:cubicBezTo>
                <a:close/>
                <a:moveTo>
                  <a:pt x="972910" y="1184708"/>
                </a:moveTo>
                <a:cubicBezTo>
                  <a:pt x="962829" y="1184294"/>
                  <a:pt x="952748" y="1185122"/>
                  <a:pt x="942668" y="1187193"/>
                </a:cubicBezTo>
                <a:cubicBezTo>
                  <a:pt x="928912" y="1192362"/>
                  <a:pt x="916101" y="1198968"/>
                  <a:pt x="904235" y="1207011"/>
                </a:cubicBezTo>
                <a:cubicBezTo>
                  <a:pt x="892369" y="1215054"/>
                  <a:pt x="880818" y="1223576"/>
                  <a:pt x="869582" y="1232577"/>
                </a:cubicBezTo>
                <a:cubicBezTo>
                  <a:pt x="850081" y="1248260"/>
                  <a:pt x="834202" y="1266153"/>
                  <a:pt x="821946" y="1286256"/>
                </a:cubicBezTo>
                <a:cubicBezTo>
                  <a:pt x="809690" y="1306360"/>
                  <a:pt x="796957" y="1325516"/>
                  <a:pt x="783748" y="1343725"/>
                </a:cubicBezTo>
                <a:cubicBezTo>
                  <a:pt x="773644" y="1360302"/>
                  <a:pt x="763541" y="1377669"/>
                  <a:pt x="753438" y="1395825"/>
                </a:cubicBezTo>
                <a:cubicBezTo>
                  <a:pt x="743334" y="1413982"/>
                  <a:pt x="733231" y="1431980"/>
                  <a:pt x="723127" y="1449821"/>
                </a:cubicBezTo>
                <a:cubicBezTo>
                  <a:pt x="714287" y="1462504"/>
                  <a:pt x="705447" y="1475660"/>
                  <a:pt x="696606" y="1489291"/>
                </a:cubicBezTo>
                <a:cubicBezTo>
                  <a:pt x="687765" y="1502921"/>
                  <a:pt x="678925" y="1516709"/>
                  <a:pt x="670084" y="1530655"/>
                </a:cubicBezTo>
                <a:cubicBezTo>
                  <a:pt x="660139" y="1551119"/>
                  <a:pt x="650351" y="1572019"/>
                  <a:pt x="640721" y="1593354"/>
                </a:cubicBezTo>
                <a:cubicBezTo>
                  <a:pt x="631091" y="1614689"/>
                  <a:pt x="620672" y="1634931"/>
                  <a:pt x="609464" y="1654077"/>
                </a:cubicBezTo>
                <a:cubicBezTo>
                  <a:pt x="608043" y="1658915"/>
                  <a:pt x="607727" y="1661860"/>
                  <a:pt x="608517" y="1662911"/>
                </a:cubicBezTo>
                <a:cubicBezTo>
                  <a:pt x="609306" y="1663963"/>
                  <a:pt x="612147" y="1664384"/>
                  <a:pt x="617041" y="1664173"/>
                </a:cubicBezTo>
                <a:cubicBezTo>
                  <a:pt x="628250" y="1665278"/>
                  <a:pt x="639301" y="1666224"/>
                  <a:pt x="650193" y="1667013"/>
                </a:cubicBezTo>
                <a:cubicBezTo>
                  <a:pt x="661086" y="1667802"/>
                  <a:pt x="672768" y="1669380"/>
                  <a:pt x="685239" y="1671746"/>
                </a:cubicBezTo>
                <a:cubicBezTo>
                  <a:pt x="701763" y="1672903"/>
                  <a:pt x="718602" y="1674375"/>
                  <a:pt x="735757" y="1676163"/>
                </a:cubicBezTo>
                <a:cubicBezTo>
                  <a:pt x="752911" y="1677951"/>
                  <a:pt x="769750" y="1680686"/>
                  <a:pt x="786274" y="1684366"/>
                </a:cubicBezTo>
                <a:cubicBezTo>
                  <a:pt x="791273" y="1684419"/>
                  <a:pt x="795798" y="1683683"/>
                  <a:pt x="799850" y="1682158"/>
                </a:cubicBezTo>
                <a:cubicBezTo>
                  <a:pt x="803902" y="1680633"/>
                  <a:pt x="807796" y="1678004"/>
                  <a:pt x="811532" y="1674270"/>
                </a:cubicBezTo>
                <a:cubicBezTo>
                  <a:pt x="819058" y="1667855"/>
                  <a:pt x="826108" y="1660492"/>
                  <a:pt x="832686" y="1652184"/>
                </a:cubicBezTo>
                <a:cubicBezTo>
                  <a:pt x="839263" y="1643875"/>
                  <a:pt x="845681" y="1635251"/>
                  <a:pt x="851940" y="1626312"/>
                </a:cubicBezTo>
                <a:cubicBezTo>
                  <a:pt x="873411" y="1600054"/>
                  <a:pt x="894735" y="1574048"/>
                  <a:pt x="915912" y="1548296"/>
                </a:cubicBezTo>
                <a:cubicBezTo>
                  <a:pt x="937089" y="1522544"/>
                  <a:pt x="957826" y="1496455"/>
                  <a:pt x="978122" y="1470029"/>
                </a:cubicBezTo>
                <a:cubicBezTo>
                  <a:pt x="990912" y="1454820"/>
                  <a:pt x="1003213" y="1439137"/>
                  <a:pt x="1015027" y="1422981"/>
                </a:cubicBezTo>
                <a:cubicBezTo>
                  <a:pt x="1026841" y="1406824"/>
                  <a:pt x="1037191" y="1390510"/>
                  <a:pt x="1046077" y="1374038"/>
                </a:cubicBezTo>
                <a:lnTo>
                  <a:pt x="1045996" y="1374038"/>
                </a:lnTo>
                <a:cubicBezTo>
                  <a:pt x="1048463" y="1369143"/>
                  <a:pt x="1049828" y="1364407"/>
                  <a:pt x="1050090" y="1359828"/>
                </a:cubicBezTo>
                <a:cubicBezTo>
                  <a:pt x="1050353" y="1355250"/>
                  <a:pt x="1049828" y="1349882"/>
                  <a:pt x="1048516" y="1343725"/>
                </a:cubicBezTo>
                <a:cubicBezTo>
                  <a:pt x="1040907" y="1331094"/>
                  <a:pt x="1035963" y="1315938"/>
                  <a:pt x="1033681" y="1298255"/>
                </a:cubicBezTo>
                <a:cubicBezTo>
                  <a:pt x="1031214" y="1286783"/>
                  <a:pt x="1029203" y="1274362"/>
                  <a:pt x="1027650" y="1260995"/>
                </a:cubicBezTo>
                <a:cubicBezTo>
                  <a:pt x="1026096" y="1247628"/>
                  <a:pt x="1024651" y="1233945"/>
                  <a:pt x="1023314" y="1219946"/>
                </a:cubicBezTo>
                <a:cubicBezTo>
                  <a:pt x="1022264" y="1208532"/>
                  <a:pt x="1018694" y="1199817"/>
                  <a:pt x="1012603" y="1193802"/>
                </a:cubicBezTo>
                <a:cubicBezTo>
                  <a:pt x="1006513" y="1187787"/>
                  <a:pt x="996642" y="1184755"/>
                  <a:pt x="982991" y="1184708"/>
                </a:cubicBezTo>
                <a:close/>
                <a:moveTo>
                  <a:pt x="1405234" y="1183466"/>
                </a:moveTo>
                <a:cubicBezTo>
                  <a:pt x="1414556" y="1183466"/>
                  <a:pt x="1423560" y="1184708"/>
                  <a:pt x="1432248" y="1187193"/>
                </a:cubicBezTo>
                <a:cubicBezTo>
                  <a:pt x="1467527" y="1202278"/>
                  <a:pt x="1500317" y="1222458"/>
                  <a:pt x="1530619" y="1247733"/>
                </a:cubicBezTo>
                <a:cubicBezTo>
                  <a:pt x="1543450" y="1255259"/>
                  <a:pt x="1556281" y="1263574"/>
                  <a:pt x="1569112" y="1272679"/>
                </a:cubicBezTo>
                <a:cubicBezTo>
                  <a:pt x="1581942" y="1281783"/>
                  <a:pt x="1593511" y="1291993"/>
                  <a:pt x="1603818" y="1303307"/>
                </a:cubicBezTo>
                <a:cubicBezTo>
                  <a:pt x="1633687" y="1326042"/>
                  <a:pt x="1659770" y="1351303"/>
                  <a:pt x="1682066" y="1379090"/>
                </a:cubicBezTo>
                <a:cubicBezTo>
                  <a:pt x="1690953" y="1393089"/>
                  <a:pt x="1698420" y="1408666"/>
                  <a:pt x="1704468" y="1425823"/>
                </a:cubicBezTo>
                <a:cubicBezTo>
                  <a:pt x="1710515" y="1442979"/>
                  <a:pt x="1714827" y="1461083"/>
                  <a:pt x="1717404" y="1480134"/>
                </a:cubicBezTo>
                <a:cubicBezTo>
                  <a:pt x="1718350" y="1496553"/>
                  <a:pt x="1715826" y="1511710"/>
                  <a:pt x="1709832" y="1525603"/>
                </a:cubicBezTo>
                <a:cubicBezTo>
                  <a:pt x="1703837" y="1539497"/>
                  <a:pt x="1696264" y="1552127"/>
                  <a:pt x="1687114" y="1563494"/>
                </a:cubicBezTo>
                <a:cubicBezTo>
                  <a:pt x="1683328" y="1568599"/>
                  <a:pt x="1678911" y="1574178"/>
                  <a:pt x="1673863" y="1580230"/>
                </a:cubicBezTo>
                <a:cubicBezTo>
                  <a:pt x="1668814" y="1586282"/>
                  <a:pt x="1663135" y="1592492"/>
                  <a:pt x="1656825" y="1598860"/>
                </a:cubicBezTo>
                <a:lnTo>
                  <a:pt x="1649253" y="1611325"/>
                </a:lnTo>
                <a:cubicBezTo>
                  <a:pt x="1646728" y="1617296"/>
                  <a:pt x="1642942" y="1622193"/>
                  <a:pt x="1637894" y="1626016"/>
                </a:cubicBezTo>
                <a:cubicBezTo>
                  <a:pt x="1632846" y="1629838"/>
                  <a:pt x="1626535" y="1634144"/>
                  <a:pt x="1618963" y="1638932"/>
                </a:cubicBezTo>
                <a:cubicBezTo>
                  <a:pt x="1611391" y="1641036"/>
                  <a:pt x="1606342" y="1644401"/>
                  <a:pt x="1603818" y="1649029"/>
                </a:cubicBezTo>
                <a:cubicBezTo>
                  <a:pt x="1603608" y="1650449"/>
                  <a:pt x="1602767" y="1652026"/>
                  <a:pt x="1601294" y="1653761"/>
                </a:cubicBezTo>
                <a:cubicBezTo>
                  <a:pt x="1599822" y="1655497"/>
                  <a:pt x="1598980" y="1656443"/>
                  <a:pt x="1598770" y="1656601"/>
                </a:cubicBezTo>
                <a:cubicBezTo>
                  <a:pt x="1596299" y="1658757"/>
                  <a:pt x="1594300" y="1658862"/>
                  <a:pt x="1592775" y="1656917"/>
                </a:cubicBezTo>
                <a:cubicBezTo>
                  <a:pt x="1591250" y="1654971"/>
                  <a:pt x="1589883" y="1653183"/>
                  <a:pt x="1588674" y="1651553"/>
                </a:cubicBezTo>
                <a:lnTo>
                  <a:pt x="1598770" y="1641456"/>
                </a:lnTo>
                <a:cubicBezTo>
                  <a:pt x="1597403" y="1641404"/>
                  <a:pt x="1595720" y="1640878"/>
                  <a:pt x="1593722" y="1639879"/>
                </a:cubicBezTo>
                <a:cubicBezTo>
                  <a:pt x="1591724" y="1638880"/>
                  <a:pt x="1590041" y="1637723"/>
                  <a:pt x="1588674" y="1636408"/>
                </a:cubicBezTo>
                <a:cubicBezTo>
                  <a:pt x="1575632" y="1628415"/>
                  <a:pt x="1563853" y="1629256"/>
                  <a:pt x="1553336" y="1638932"/>
                </a:cubicBezTo>
                <a:cubicBezTo>
                  <a:pt x="1550286" y="1639668"/>
                  <a:pt x="1545658" y="1638196"/>
                  <a:pt x="1539453" y="1634515"/>
                </a:cubicBezTo>
                <a:cubicBezTo>
                  <a:pt x="1533248" y="1630834"/>
                  <a:pt x="1528620" y="1628100"/>
                  <a:pt x="1525570" y="1626312"/>
                </a:cubicBezTo>
                <a:lnTo>
                  <a:pt x="1502853" y="1606355"/>
                </a:lnTo>
                <a:cubicBezTo>
                  <a:pt x="1502801" y="1606148"/>
                  <a:pt x="1502275" y="1605320"/>
                  <a:pt x="1501276" y="1603870"/>
                </a:cubicBezTo>
                <a:cubicBezTo>
                  <a:pt x="1500277" y="1602421"/>
                  <a:pt x="1499120" y="1601593"/>
                  <a:pt x="1497805" y="1601386"/>
                </a:cubicBezTo>
                <a:cubicBezTo>
                  <a:pt x="1486657" y="1603350"/>
                  <a:pt x="1478033" y="1601234"/>
                  <a:pt x="1471933" y="1595040"/>
                </a:cubicBezTo>
                <a:cubicBezTo>
                  <a:pt x="1465833" y="1588845"/>
                  <a:pt x="1460995" y="1581698"/>
                  <a:pt x="1457419" y="1573599"/>
                </a:cubicBezTo>
                <a:cubicBezTo>
                  <a:pt x="1452686" y="1564758"/>
                  <a:pt x="1450162" y="1555285"/>
                  <a:pt x="1449847" y="1545180"/>
                </a:cubicBezTo>
                <a:cubicBezTo>
                  <a:pt x="1449531" y="1535076"/>
                  <a:pt x="1449531" y="1524340"/>
                  <a:pt x="1449847" y="1512973"/>
                </a:cubicBezTo>
                <a:cubicBezTo>
                  <a:pt x="1452792" y="1482660"/>
                  <a:pt x="1454474" y="1452347"/>
                  <a:pt x="1454895" y="1422034"/>
                </a:cubicBezTo>
                <a:lnTo>
                  <a:pt x="1454895" y="1310886"/>
                </a:lnTo>
                <a:cubicBezTo>
                  <a:pt x="1454893" y="1295676"/>
                  <a:pt x="1453003" y="1280625"/>
                  <a:pt x="1449224" y="1265732"/>
                </a:cubicBezTo>
                <a:cubicBezTo>
                  <a:pt x="1445446" y="1250838"/>
                  <a:pt x="1439787" y="1236419"/>
                  <a:pt x="1432248" y="1222472"/>
                </a:cubicBezTo>
                <a:cubicBezTo>
                  <a:pt x="1429579" y="1214842"/>
                  <a:pt x="1425496" y="1208631"/>
                  <a:pt x="1420000" y="1203843"/>
                </a:cubicBezTo>
                <a:cubicBezTo>
                  <a:pt x="1414504" y="1199054"/>
                  <a:pt x="1408537" y="1196001"/>
                  <a:pt x="1402099" y="1194686"/>
                </a:cubicBezTo>
                <a:cubicBezTo>
                  <a:pt x="1398278" y="1193580"/>
                  <a:pt x="1393985" y="1192637"/>
                  <a:pt x="1389217" y="1191856"/>
                </a:cubicBezTo>
                <a:cubicBezTo>
                  <a:pt x="1384450" y="1191076"/>
                  <a:pt x="1379518" y="1189521"/>
                  <a:pt x="1374421" y="1187193"/>
                </a:cubicBezTo>
                <a:cubicBezTo>
                  <a:pt x="1385642" y="1184708"/>
                  <a:pt x="1395913" y="1183466"/>
                  <a:pt x="1405234" y="1183466"/>
                </a:cubicBezTo>
                <a:close/>
                <a:moveTo>
                  <a:pt x="2927320" y="1078308"/>
                </a:moveTo>
                <a:lnTo>
                  <a:pt x="2927320" y="1080062"/>
                </a:lnTo>
                <a:cubicBezTo>
                  <a:pt x="2930752" y="1082767"/>
                  <a:pt x="2934404" y="1085692"/>
                  <a:pt x="2938274" y="1088836"/>
                </a:cubicBezTo>
                <a:cubicBezTo>
                  <a:pt x="2942144" y="1091979"/>
                  <a:pt x="2946672" y="1094904"/>
                  <a:pt x="2951856" y="1097609"/>
                </a:cubicBezTo>
                <a:cubicBezTo>
                  <a:pt x="2951966" y="1091541"/>
                  <a:pt x="2950871" y="1087008"/>
                  <a:pt x="2948570" y="1084010"/>
                </a:cubicBezTo>
                <a:cubicBezTo>
                  <a:pt x="2946270" y="1081013"/>
                  <a:pt x="2942108" y="1079112"/>
                  <a:pt x="2936083" y="1078308"/>
                </a:cubicBezTo>
                <a:close/>
                <a:moveTo>
                  <a:pt x="1557006" y="1071289"/>
                </a:moveTo>
                <a:cubicBezTo>
                  <a:pt x="1557809" y="1073884"/>
                  <a:pt x="1558393" y="1076151"/>
                  <a:pt x="1558759" y="1078088"/>
                </a:cubicBezTo>
                <a:cubicBezTo>
                  <a:pt x="1559124" y="1080026"/>
                  <a:pt x="1559708" y="1081854"/>
                  <a:pt x="1560511" y="1083572"/>
                </a:cubicBezTo>
                <a:cubicBezTo>
                  <a:pt x="1561533" y="1084412"/>
                  <a:pt x="1562994" y="1084924"/>
                  <a:pt x="1564893" y="1085107"/>
                </a:cubicBezTo>
                <a:cubicBezTo>
                  <a:pt x="1566791" y="1085290"/>
                  <a:pt x="1568252" y="1085363"/>
                  <a:pt x="1569274" y="1085326"/>
                </a:cubicBezTo>
                <a:cubicBezTo>
                  <a:pt x="1573729" y="1083645"/>
                  <a:pt x="1578402" y="1081744"/>
                  <a:pt x="1583295" y="1079624"/>
                </a:cubicBezTo>
                <a:cubicBezTo>
                  <a:pt x="1588188" y="1077503"/>
                  <a:pt x="1592861" y="1074725"/>
                  <a:pt x="1597316" y="1071289"/>
                </a:cubicBezTo>
                <a:lnTo>
                  <a:pt x="1567522" y="1071289"/>
                </a:lnTo>
                <a:close/>
                <a:moveTo>
                  <a:pt x="2114333" y="845279"/>
                </a:moveTo>
                <a:cubicBezTo>
                  <a:pt x="2087094" y="849617"/>
                  <a:pt x="2059637" y="852752"/>
                  <a:pt x="2031961" y="854684"/>
                </a:cubicBezTo>
                <a:cubicBezTo>
                  <a:pt x="2004284" y="856616"/>
                  <a:pt x="1976827" y="857564"/>
                  <a:pt x="1949588" y="857528"/>
                </a:cubicBezTo>
                <a:cubicBezTo>
                  <a:pt x="1954079" y="858439"/>
                  <a:pt x="1959118" y="859241"/>
                  <a:pt x="1964704" y="859934"/>
                </a:cubicBezTo>
                <a:cubicBezTo>
                  <a:pt x="1970291" y="860626"/>
                  <a:pt x="1975768" y="860991"/>
                  <a:pt x="1981135" y="861027"/>
                </a:cubicBezTo>
                <a:cubicBezTo>
                  <a:pt x="2002093" y="861975"/>
                  <a:pt x="2022832" y="861829"/>
                  <a:pt x="2043352" y="860590"/>
                </a:cubicBezTo>
                <a:cubicBezTo>
                  <a:pt x="2063872" y="859350"/>
                  <a:pt x="2084612" y="856580"/>
                  <a:pt x="2105570" y="852278"/>
                </a:cubicBezTo>
                <a:lnTo>
                  <a:pt x="2116073" y="847029"/>
                </a:lnTo>
                <a:cubicBezTo>
                  <a:pt x="2116109" y="846956"/>
                  <a:pt x="2116037" y="846664"/>
                  <a:pt x="2115856" y="846154"/>
                </a:cubicBezTo>
                <a:cubicBezTo>
                  <a:pt x="2115674" y="845643"/>
                  <a:pt x="2115167" y="845352"/>
                  <a:pt x="2114333" y="845279"/>
                </a:cubicBezTo>
                <a:close/>
                <a:moveTo>
                  <a:pt x="2380684" y="782285"/>
                </a:moveTo>
                <a:cubicBezTo>
                  <a:pt x="2349041" y="787207"/>
                  <a:pt x="2317617" y="792675"/>
                  <a:pt x="2286412" y="798690"/>
                </a:cubicBezTo>
                <a:cubicBezTo>
                  <a:pt x="2255207" y="804705"/>
                  <a:pt x="2224659" y="813235"/>
                  <a:pt x="2194770" y="824281"/>
                </a:cubicBezTo>
                <a:cubicBezTo>
                  <a:pt x="2194843" y="825083"/>
                  <a:pt x="2195135" y="825666"/>
                  <a:pt x="2195647" y="826031"/>
                </a:cubicBezTo>
                <a:cubicBezTo>
                  <a:pt x="2196158" y="826395"/>
                  <a:pt x="2196451" y="826979"/>
                  <a:pt x="2196524" y="827781"/>
                </a:cubicBezTo>
                <a:cubicBezTo>
                  <a:pt x="2201859" y="826104"/>
                  <a:pt x="2207413" y="824646"/>
                  <a:pt x="2213186" y="823406"/>
                </a:cubicBezTo>
                <a:cubicBezTo>
                  <a:pt x="2218959" y="822167"/>
                  <a:pt x="2224513" y="820708"/>
                  <a:pt x="2229848" y="819032"/>
                </a:cubicBezTo>
                <a:lnTo>
                  <a:pt x="2284219" y="805033"/>
                </a:lnTo>
                <a:cubicBezTo>
                  <a:pt x="2294852" y="803429"/>
                  <a:pt x="2306034" y="801825"/>
                  <a:pt x="2317763" y="800221"/>
                </a:cubicBezTo>
                <a:cubicBezTo>
                  <a:pt x="2329492" y="798617"/>
                  <a:pt x="2341112" y="796138"/>
                  <a:pt x="2352622" y="792784"/>
                </a:cubicBezTo>
                <a:cubicBezTo>
                  <a:pt x="2356934" y="792639"/>
                  <a:pt x="2361464" y="791618"/>
                  <a:pt x="2366215" y="789722"/>
                </a:cubicBezTo>
                <a:cubicBezTo>
                  <a:pt x="2370965" y="787826"/>
                  <a:pt x="2376373" y="785931"/>
                  <a:pt x="2382438" y="784035"/>
                </a:cubicBezTo>
                <a:cubicBezTo>
                  <a:pt x="2382365" y="783197"/>
                  <a:pt x="2382073" y="782686"/>
                  <a:pt x="2381561" y="782504"/>
                </a:cubicBezTo>
                <a:cubicBezTo>
                  <a:pt x="2381050" y="782322"/>
                  <a:pt x="2380757" y="782249"/>
                  <a:pt x="2380684" y="782285"/>
                </a:cubicBezTo>
                <a:close/>
                <a:moveTo>
                  <a:pt x="625835" y="421673"/>
                </a:moveTo>
                <a:cubicBezTo>
                  <a:pt x="639198" y="421200"/>
                  <a:pt x="652246" y="421515"/>
                  <a:pt x="664978" y="422619"/>
                </a:cubicBezTo>
                <a:lnTo>
                  <a:pt x="725587" y="430192"/>
                </a:lnTo>
                <a:cubicBezTo>
                  <a:pt x="738476" y="433925"/>
                  <a:pt x="751840" y="437186"/>
                  <a:pt x="765677" y="439973"/>
                </a:cubicBezTo>
                <a:cubicBezTo>
                  <a:pt x="779514" y="442760"/>
                  <a:pt x="792246" y="445389"/>
                  <a:pt x="803873" y="447861"/>
                </a:cubicBezTo>
                <a:cubicBezTo>
                  <a:pt x="820445" y="451647"/>
                  <a:pt x="837176" y="456064"/>
                  <a:pt x="854064" y="461112"/>
                </a:cubicBezTo>
                <a:cubicBezTo>
                  <a:pt x="870952" y="466161"/>
                  <a:pt x="887052" y="471840"/>
                  <a:pt x="902362" y="478150"/>
                </a:cubicBezTo>
                <a:cubicBezTo>
                  <a:pt x="915146" y="482094"/>
                  <a:pt x="928089" y="486827"/>
                  <a:pt x="941189" y="492348"/>
                </a:cubicBezTo>
                <a:cubicBezTo>
                  <a:pt x="954289" y="497870"/>
                  <a:pt x="966601" y="503234"/>
                  <a:pt x="978122" y="508440"/>
                </a:cubicBezTo>
                <a:cubicBezTo>
                  <a:pt x="990749" y="513488"/>
                  <a:pt x="1003376" y="521060"/>
                  <a:pt x="1016003" y="531157"/>
                </a:cubicBezTo>
                <a:cubicBezTo>
                  <a:pt x="1032804" y="540359"/>
                  <a:pt x="1043672" y="553506"/>
                  <a:pt x="1048607" y="570596"/>
                </a:cubicBezTo>
                <a:cubicBezTo>
                  <a:pt x="1053541" y="587687"/>
                  <a:pt x="1049393" y="606513"/>
                  <a:pt x="1036161" y="627074"/>
                </a:cubicBezTo>
                <a:cubicBezTo>
                  <a:pt x="1020031" y="652420"/>
                  <a:pt x="1001839" y="676189"/>
                  <a:pt x="981585" y="698380"/>
                </a:cubicBezTo>
                <a:cubicBezTo>
                  <a:pt x="961331" y="720571"/>
                  <a:pt x="937437" y="740554"/>
                  <a:pt x="909905" y="758328"/>
                </a:cubicBezTo>
                <a:lnTo>
                  <a:pt x="869582" y="775997"/>
                </a:lnTo>
                <a:cubicBezTo>
                  <a:pt x="844782" y="783149"/>
                  <a:pt x="821222" y="794087"/>
                  <a:pt x="798903" y="808811"/>
                </a:cubicBezTo>
                <a:cubicBezTo>
                  <a:pt x="785116" y="814069"/>
                  <a:pt x="771645" y="820590"/>
                  <a:pt x="758489" y="828373"/>
                </a:cubicBezTo>
                <a:cubicBezTo>
                  <a:pt x="745334" y="836155"/>
                  <a:pt x="731863" y="843938"/>
                  <a:pt x="718076" y="851721"/>
                </a:cubicBezTo>
                <a:cubicBezTo>
                  <a:pt x="659192" y="888741"/>
                  <a:pt x="603939" y="928917"/>
                  <a:pt x="552316" y="972248"/>
                </a:cubicBezTo>
                <a:cubicBezTo>
                  <a:pt x="500694" y="1015578"/>
                  <a:pt x="449861" y="1059540"/>
                  <a:pt x="399818" y="1104133"/>
                </a:cubicBezTo>
                <a:lnTo>
                  <a:pt x="374780" y="1129374"/>
                </a:lnTo>
                <a:cubicBezTo>
                  <a:pt x="372706" y="1128954"/>
                  <a:pt x="371876" y="1129795"/>
                  <a:pt x="372291" y="1131899"/>
                </a:cubicBezTo>
                <a:cubicBezTo>
                  <a:pt x="373639" y="1130689"/>
                  <a:pt x="375298" y="1129953"/>
                  <a:pt x="377269" y="1129690"/>
                </a:cubicBezTo>
                <a:cubicBezTo>
                  <a:pt x="379239" y="1129427"/>
                  <a:pt x="380899" y="1129322"/>
                  <a:pt x="382247" y="1129374"/>
                </a:cubicBezTo>
                <a:cubicBezTo>
                  <a:pt x="410084" y="1110654"/>
                  <a:pt x="437625" y="1091933"/>
                  <a:pt x="464872" y="1073213"/>
                </a:cubicBezTo>
                <a:cubicBezTo>
                  <a:pt x="492119" y="1054492"/>
                  <a:pt x="518425" y="1034510"/>
                  <a:pt x="543791" y="1013265"/>
                </a:cubicBezTo>
                <a:cubicBezTo>
                  <a:pt x="563788" y="999382"/>
                  <a:pt x="582521" y="985499"/>
                  <a:pt x="599992" y="971617"/>
                </a:cubicBezTo>
                <a:cubicBezTo>
                  <a:pt x="617462" y="957734"/>
                  <a:pt x="634933" y="943851"/>
                  <a:pt x="652403" y="929969"/>
                </a:cubicBezTo>
                <a:lnTo>
                  <a:pt x="725653" y="879486"/>
                </a:lnTo>
                <a:cubicBezTo>
                  <a:pt x="745913" y="865709"/>
                  <a:pt x="766646" y="852247"/>
                  <a:pt x="787852" y="839100"/>
                </a:cubicBezTo>
                <a:cubicBezTo>
                  <a:pt x="809058" y="825954"/>
                  <a:pt x="830421" y="812492"/>
                  <a:pt x="851940" y="798714"/>
                </a:cubicBezTo>
                <a:cubicBezTo>
                  <a:pt x="859448" y="794875"/>
                  <a:pt x="867114" y="790563"/>
                  <a:pt x="874939" y="785778"/>
                </a:cubicBezTo>
                <a:cubicBezTo>
                  <a:pt x="882763" y="780993"/>
                  <a:pt x="891062" y="776049"/>
                  <a:pt x="899836" y="770949"/>
                </a:cubicBezTo>
                <a:cubicBezTo>
                  <a:pt x="907360" y="767320"/>
                  <a:pt x="915041" y="765112"/>
                  <a:pt x="922880" y="764323"/>
                </a:cubicBezTo>
                <a:cubicBezTo>
                  <a:pt x="930719" y="763534"/>
                  <a:pt x="939032" y="763219"/>
                  <a:pt x="947818" y="763376"/>
                </a:cubicBezTo>
                <a:lnTo>
                  <a:pt x="955394" y="763376"/>
                </a:lnTo>
                <a:cubicBezTo>
                  <a:pt x="962917" y="771369"/>
                  <a:pt x="970599" y="774314"/>
                  <a:pt x="978438" y="772211"/>
                </a:cubicBezTo>
                <a:cubicBezTo>
                  <a:pt x="986277" y="770107"/>
                  <a:pt x="994590" y="768004"/>
                  <a:pt x="1003376" y="765900"/>
                </a:cubicBezTo>
                <a:cubicBezTo>
                  <a:pt x="1006269" y="764691"/>
                  <a:pt x="1009953" y="763955"/>
                  <a:pt x="1014424" y="763692"/>
                </a:cubicBezTo>
                <a:cubicBezTo>
                  <a:pt x="1018896" y="763429"/>
                  <a:pt x="1021948" y="763324"/>
                  <a:pt x="1023579" y="763376"/>
                </a:cubicBezTo>
                <a:cubicBezTo>
                  <a:pt x="1024789" y="764533"/>
                  <a:pt x="1025526" y="765375"/>
                  <a:pt x="1025788" y="765900"/>
                </a:cubicBezTo>
                <a:cubicBezTo>
                  <a:pt x="1026051" y="766426"/>
                  <a:pt x="1026157" y="767268"/>
                  <a:pt x="1026104" y="768425"/>
                </a:cubicBezTo>
                <a:cubicBezTo>
                  <a:pt x="1027525" y="766058"/>
                  <a:pt x="1029103" y="764481"/>
                  <a:pt x="1030840" y="763692"/>
                </a:cubicBezTo>
                <a:cubicBezTo>
                  <a:pt x="1032576" y="762903"/>
                  <a:pt x="1033524" y="761957"/>
                  <a:pt x="1033681" y="760852"/>
                </a:cubicBezTo>
                <a:cubicBezTo>
                  <a:pt x="1036264" y="757276"/>
                  <a:pt x="1039156" y="755594"/>
                  <a:pt x="1042358" y="755804"/>
                </a:cubicBezTo>
                <a:cubicBezTo>
                  <a:pt x="1045560" y="756014"/>
                  <a:pt x="1048452" y="756856"/>
                  <a:pt x="1051035" y="758328"/>
                </a:cubicBezTo>
                <a:cubicBezTo>
                  <a:pt x="1051193" y="759538"/>
                  <a:pt x="1051509" y="760905"/>
                  <a:pt x="1051983" y="762430"/>
                </a:cubicBezTo>
                <a:cubicBezTo>
                  <a:pt x="1052457" y="763955"/>
                  <a:pt x="1052141" y="765953"/>
                  <a:pt x="1051035" y="768425"/>
                </a:cubicBezTo>
                <a:cubicBezTo>
                  <a:pt x="1043422" y="787093"/>
                  <a:pt x="1034077" y="804025"/>
                  <a:pt x="1022999" y="819223"/>
                </a:cubicBezTo>
                <a:cubicBezTo>
                  <a:pt x="1011920" y="834420"/>
                  <a:pt x="999425" y="849459"/>
                  <a:pt x="985511" y="864341"/>
                </a:cubicBezTo>
                <a:cubicBezTo>
                  <a:pt x="967817" y="885901"/>
                  <a:pt x="949651" y="907146"/>
                  <a:pt x="931012" y="928075"/>
                </a:cubicBezTo>
                <a:cubicBezTo>
                  <a:pt x="912373" y="949005"/>
                  <a:pt x="893576" y="968987"/>
                  <a:pt x="874622" y="988023"/>
                </a:cubicBezTo>
                <a:cubicBezTo>
                  <a:pt x="867062" y="996700"/>
                  <a:pt x="859498" y="1004588"/>
                  <a:pt x="851931" y="1011687"/>
                </a:cubicBezTo>
                <a:cubicBezTo>
                  <a:pt x="844363" y="1018786"/>
                  <a:pt x="836791" y="1026043"/>
                  <a:pt x="829213" y="1033458"/>
                </a:cubicBezTo>
                <a:lnTo>
                  <a:pt x="816584" y="1056175"/>
                </a:lnTo>
                <a:cubicBezTo>
                  <a:pt x="811585" y="1079056"/>
                  <a:pt x="806428" y="1102707"/>
                  <a:pt x="801113" y="1127127"/>
                </a:cubicBezTo>
                <a:cubicBezTo>
                  <a:pt x="795798" y="1151547"/>
                  <a:pt x="790010" y="1175750"/>
                  <a:pt x="783748" y="1199738"/>
                </a:cubicBezTo>
                <a:cubicBezTo>
                  <a:pt x="782222" y="1214947"/>
                  <a:pt x="779591" y="1229998"/>
                  <a:pt x="775855" y="1244891"/>
                </a:cubicBezTo>
                <a:cubicBezTo>
                  <a:pt x="772119" y="1259785"/>
                  <a:pt x="768856" y="1274205"/>
                  <a:pt x="766067" y="1288151"/>
                </a:cubicBezTo>
                <a:lnTo>
                  <a:pt x="758489" y="1308360"/>
                </a:lnTo>
                <a:cubicBezTo>
                  <a:pt x="758542" y="1308307"/>
                  <a:pt x="759068" y="1308412"/>
                  <a:pt x="760068" y="1308675"/>
                </a:cubicBezTo>
                <a:cubicBezTo>
                  <a:pt x="761068" y="1308938"/>
                  <a:pt x="762226" y="1309675"/>
                  <a:pt x="763541" y="1310886"/>
                </a:cubicBezTo>
                <a:lnTo>
                  <a:pt x="781222" y="1285625"/>
                </a:lnTo>
                <a:cubicBezTo>
                  <a:pt x="798799" y="1262831"/>
                  <a:pt x="818576" y="1242108"/>
                  <a:pt x="840553" y="1223456"/>
                </a:cubicBezTo>
                <a:cubicBezTo>
                  <a:pt x="862529" y="1204804"/>
                  <a:pt x="887327" y="1188575"/>
                  <a:pt x="914945" y="1174769"/>
                </a:cubicBezTo>
                <a:cubicBezTo>
                  <a:pt x="927704" y="1169950"/>
                  <a:pt x="940620" y="1167017"/>
                  <a:pt x="953694" y="1165969"/>
                </a:cubicBezTo>
                <a:cubicBezTo>
                  <a:pt x="966767" y="1164922"/>
                  <a:pt x="979053" y="1164503"/>
                  <a:pt x="990551" y="1164712"/>
                </a:cubicBezTo>
                <a:cubicBezTo>
                  <a:pt x="1004254" y="1164607"/>
                  <a:pt x="1017172" y="1164817"/>
                  <a:pt x="1029305" y="1165343"/>
                </a:cubicBezTo>
                <a:cubicBezTo>
                  <a:pt x="1041438" y="1165869"/>
                  <a:pt x="1053737" y="1167342"/>
                  <a:pt x="1066202" y="1169760"/>
                </a:cubicBezTo>
                <a:cubicBezTo>
                  <a:pt x="1078894" y="1172261"/>
                  <a:pt x="1092060" y="1176005"/>
                  <a:pt x="1105701" y="1180991"/>
                </a:cubicBezTo>
                <a:cubicBezTo>
                  <a:pt x="1119341" y="1185977"/>
                  <a:pt x="1133139" y="1192226"/>
                  <a:pt x="1147095" y="1199738"/>
                </a:cubicBezTo>
                <a:cubicBezTo>
                  <a:pt x="1168635" y="1209894"/>
                  <a:pt x="1188753" y="1222420"/>
                  <a:pt x="1207449" y="1237313"/>
                </a:cubicBezTo>
                <a:cubicBezTo>
                  <a:pt x="1226144" y="1252207"/>
                  <a:pt x="1243103" y="1269152"/>
                  <a:pt x="1258323" y="1288151"/>
                </a:cubicBezTo>
                <a:cubicBezTo>
                  <a:pt x="1259639" y="1289414"/>
                  <a:pt x="1260798" y="1291308"/>
                  <a:pt x="1261798" y="1293834"/>
                </a:cubicBezTo>
                <a:cubicBezTo>
                  <a:pt x="1262798" y="1296361"/>
                  <a:pt x="1263324" y="1299518"/>
                  <a:pt x="1263377" y="1303307"/>
                </a:cubicBezTo>
                <a:cubicBezTo>
                  <a:pt x="1269604" y="1311044"/>
                  <a:pt x="1275844" y="1320201"/>
                  <a:pt x="1282096" y="1330779"/>
                </a:cubicBezTo>
                <a:cubicBezTo>
                  <a:pt x="1288349" y="1341357"/>
                  <a:pt x="1294639" y="1352408"/>
                  <a:pt x="1300967" y="1363933"/>
                </a:cubicBezTo>
                <a:cubicBezTo>
                  <a:pt x="1305875" y="1370459"/>
                  <a:pt x="1308724" y="1378248"/>
                  <a:pt x="1309516" y="1387300"/>
                </a:cubicBezTo>
                <a:cubicBezTo>
                  <a:pt x="1310307" y="1396351"/>
                  <a:pt x="1309991" y="1405404"/>
                  <a:pt x="1308566" y="1414455"/>
                </a:cubicBezTo>
                <a:cubicBezTo>
                  <a:pt x="1305980" y="1422297"/>
                  <a:pt x="1302920" y="1431243"/>
                  <a:pt x="1299384" y="1441295"/>
                </a:cubicBezTo>
                <a:cubicBezTo>
                  <a:pt x="1295848" y="1451347"/>
                  <a:pt x="1292155" y="1460925"/>
                  <a:pt x="1288303" y="1470029"/>
                </a:cubicBezTo>
                <a:cubicBezTo>
                  <a:pt x="1282019" y="1477555"/>
                  <a:pt x="1277761" y="1485870"/>
                  <a:pt x="1275528" y="1494974"/>
                </a:cubicBezTo>
                <a:cubicBezTo>
                  <a:pt x="1273295" y="1504079"/>
                  <a:pt x="1273399" y="1514288"/>
                  <a:pt x="1275840" y="1525603"/>
                </a:cubicBezTo>
                <a:cubicBezTo>
                  <a:pt x="1278073" y="1538128"/>
                  <a:pt x="1279838" y="1550338"/>
                  <a:pt x="1281137" y="1562231"/>
                </a:cubicBezTo>
                <a:cubicBezTo>
                  <a:pt x="1282435" y="1574125"/>
                  <a:pt x="1284823" y="1586335"/>
                  <a:pt x="1288303" y="1598860"/>
                </a:cubicBezTo>
                <a:cubicBezTo>
                  <a:pt x="1292313" y="1617746"/>
                  <a:pt x="1296957" y="1636375"/>
                  <a:pt x="1302234" y="1654747"/>
                </a:cubicBezTo>
                <a:cubicBezTo>
                  <a:pt x="1307511" y="1673120"/>
                  <a:pt x="1312154" y="1690565"/>
                  <a:pt x="1316164" y="1707084"/>
                </a:cubicBezTo>
                <a:cubicBezTo>
                  <a:pt x="1321864" y="1730747"/>
                  <a:pt x="1331361" y="1752203"/>
                  <a:pt x="1344654" y="1771449"/>
                </a:cubicBezTo>
                <a:cubicBezTo>
                  <a:pt x="1357948" y="1790696"/>
                  <a:pt x="1371234" y="1809626"/>
                  <a:pt x="1384511" y="1828242"/>
                </a:cubicBezTo>
                <a:cubicBezTo>
                  <a:pt x="1407120" y="1858111"/>
                  <a:pt x="1429740" y="1886717"/>
                  <a:pt x="1452371" y="1914062"/>
                </a:cubicBezTo>
                <a:cubicBezTo>
                  <a:pt x="1465149" y="1932783"/>
                  <a:pt x="1478716" y="1950872"/>
                  <a:pt x="1493072" y="1968331"/>
                </a:cubicBezTo>
                <a:cubicBezTo>
                  <a:pt x="1507428" y="1985789"/>
                  <a:pt x="1521626" y="2003879"/>
                  <a:pt x="1535667" y="2022600"/>
                </a:cubicBezTo>
                <a:cubicBezTo>
                  <a:pt x="1543239" y="2031539"/>
                  <a:pt x="1550812" y="2041425"/>
                  <a:pt x="1558384" y="2052258"/>
                </a:cubicBezTo>
                <a:cubicBezTo>
                  <a:pt x="1565956" y="2063091"/>
                  <a:pt x="1573529" y="2074239"/>
                  <a:pt x="1581101" y="2085703"/>
                </a:cubicBezTo>
                <a:cubicBezTo>
                  <a:pt x="1584782" y="2090804"/>
                  <a:pt x="1586255" y="2095747"/>
                  <a:pt x="1585518" y="2100532"/>
                </a:cubicBezTo>
                <a:cubicBezTo>
                  <a:pt x="1584782" y="2105317"/>
                  <a:pt x="1582468" y="2109629"/>
                  <a:pt x="1578577" y="2113468"/>
                </a:cubicBezTo>
                <a:cubicBezTo>
                  <a:pt x="1568901" y="2129033"/>
                  <a:pt x="1557963" y="2143337"/>
                  <a:pt x="1545763" y="2156378"/>
                </a:cubicBezTo>
                <a:lnTo>
                  <a:pt x="1543239" y="2166475"/>
                </a:lnTo>
                <a:cubicBezTo>
                  <a:pt x="1543239" y="2171944"/>
                  <a:pt x="1540715" y="2176150"/>
                  <a:pt x="1535667" y="2179095"/>
                </a:cubicBezTo>
                <a:cubicBezTo>
                  <a:pt x="1528252" y="2181935"/>
                  <a:pt x="1522258" y="2186352"/>
                  <a:pt x="1517683" y="2192347"/>
                </a:cubicBezTo>
                <a:cubicBezTo>
                  <a:pt x="1513108" y="2198342"/>
                  <a:pt x="1509006" y="2204021"/>
                  <a:pt x="1505377" y="2209385"/>
                </a:cubicBezTo>
                <a:cubicBezTo>
                  <a:pt x="1504221" y="2210910"/>
                  <a:pt x="1503379" y="2212908"/>
                  <a:pt x="1502853" y="2215380"/>
                </a:cubicBezTo>
                <a:cubicBezTo>
                  <a:pt x="1502328" y="2217851"/>
                  <a:pt x="1501486" y="2219218"/>
                  <a:pt x="1500329" y="2219481"/>
                </a:cubicBezTo>
                <a:cubicBezTo>
                  <a:pt x="1499225" y="2223215"/>
                  <a:pt x="1497647" y="2225844"/>
                  <a:pt x="1495596" y="2227369"/>
                </a:cubicBezTo>
                <a:cubicBezTo>
                  <a:pt x="1493546" y="2228894"/>
                  <a:pt x="1490075" y="2229630"/>
                  <a:pt x="1485184" y="2229578"/>
                </a:cubicBezTo>
                <a:cubicBezTo>
                  <a:pt x="1477770" y="2234889"/>
                  <a:pt x="1471144" y="2238149"/>
                  <a:pt x="1465307" y="2239359"/>
                </a:cubicBezTo>
                <a:cubicBezTo>
                  <a:pt x="1459470" y="2240568"/>
                  <a:pt x="1453475" y="2238149"/>
                  <a:pt x="1447323" y="2232102"/>
                </a:cubicBezTo>
                <a:cubicBezTo>
                  <a:pt x="1444392" y="2232522"/>
                  <a:pt x="1440205" y="2234205"/>
                  <a:pt x="1434761" y="2237150"/>
                </a:cubicBezTo>
                <a:cubicBezTo>
                  <a:pt x="1437325" y="2241988"/>
                  <a:pt x="1439733" y="2246195"/>
                  <a:pt x="1441984" y="2249771"/>
                </a:cubicBezTo>
                <a:cubicBezTo>
                  <a:pt x="1444235" y="2253347"/>
                  <a:pt x="1446014" y="2257554"/>
                  <a:pt x="1447323" y="2262391"/>
                </a:cubicBezTo>
                <a:cubicBezTo>
                  <a:pt x="1448427" y="2262444"/>
                  <a:pt x="1448742" y="2262970"/>
                  <a:pt x="1448269" y="2263969"/>
                </a:cubicBezTo>
                <a:cubicBezTo>
                  <a:pt x="1447796" y="2264968"/>
                  <a:pt x="1447480" y="2266125"/>
                  <a:pt x="1447323" y="2267440"/>
                </a:cubicBezTo>
                <a:cubicBezTo>
                  <a:pt x="1447009" y="2267492"/>
                  <a:pt x="1445752" y="2267387"/>
                  <a:pt x="1443554" y="2267124"/>
                </a:cubicBezTo>
                <a:cubicBezTo>
                  <a:pt x="1441356" y="2266861"/>
                  <a:pt x="1440100" y="2266125"/>
                  <a:pt x="1439786" y="2264916"/>
                </a:cubicBezTo>
                <a:cubicBezTo>
                  <a:pt x="1437378" y="2263443"/>
                  <a:pt x="1435284" y="2261340"/>
                  <a:pt x="1433504" y="2258605"/>
                </a:cubicBezTo>
                <a:cubicBezTo>
                  <a:pt x="1431725" y="2255871"/>
                  <a:pt x="1429631" y="2253767"/>
                  <a:pt x="1427223" y="2252295"/>
                </a:cubicBezTo>
                <a:cubicBezTo>
                  <a:pt x="1421361" y="2241094"/>
                  <a:pt x="1415499" y="2234468"/>
                  <a:pt x="1409636" y="2232417"/>
                </a:cubicBezTo>
                <a:cubicBezTo>
                  <a:pt x="1403774" y="2230367"/>
                  <a:pt x="1395399" y="2231944"/>
                  <a:pt x="1384511" y="2237150"/>
                </a:cubicBezTo>
                <a:cubicBezTo>
                  <a:pt x="1381580" y="2239253"/>
                  <a:pt x="1379905" y="2240095"/>
                  <a:pt x="1379487" y="2239674"/>
                </a:cubicBezTo>
                <a:cubicBezTo>
                  <a:pt x="1373155" y="2236098"/>
                  <a:pt x="1366822" y="2233154"/>
                  <a:pt x="1360490" y="2230840"/>
                </a:cubicBezTo>
                <a:cubicBezTo>
                  <a:pt x="1354158" y="2228526"/>
                  <a:pt x="1347826" y="2225581"/>
                  <a:pt x="1341494" y="2222005"/>
                </a:cubicBezTo>
                <a:cubicBezTo>
                  <a:pt x="1335109" y="2216852"/>
                  <a:pt x="1328882" y="2211383"/>
                  <a:pt x="1322814" y="2205599"/>
                </a:cubicBezTo>
                <a:cubicBezTo>
                  <a:pt x="1316745" y="2199814"/>
                  <a:pt x="1311152" y="2194345"/>
                  <a:pt x="1306033" y="2189192"/>
                </a:cubicBezTo>
                <a:cubicBezTo>
                  <a:pt x="1304714" y="2186773"/>
                  <a:pt x="1302920" y="2185300"/>
                  <a:pt x="1300650" y="2184775"/>
                </a:cubicBezTo>
                <a:cubicBezTo>
                  <a:pt x="1298382" y="2184249"/>
                  <a:pt x="1295954" y="2184038"/>
                  <a:pt x="1293368" y="2184143"/>
                </a:cubicBezTo>
                <a:cubicBezTo>
                  <a:pt x="1285646" y="2186615"/>
                  <a:pt x="1278557" y="2186720"/>
                  <a:pt x="1272102" y="2184459"/>
                </a:cubicBezTo>
                <a:cubicBezTo>
                  <a:pt x="1265648" y="2182198"/>
                  <a:pt x="1261054" y="2177886"/>
                  <a:pt x="1258323" y="2171523"/>
                </a:cubicBezTo>
                <a:cubicBezTo>
                  <a:pt x="1246420" y="2150909"/>
                  <a:pt x="1231674" y="2134713"/>
                  <a:pt x="1214084" y="2122934"/>
                </a:cubicBezTo>
                <a:cubicBezTo>
                  <a:pt x="1196494" y="2111154"/>
                  <a:pt x="1179220" y="2098744"/>
                  <a:pt x="1162262" y="2085703"/>
                </a:cubicBezTo>
                <a:lnTo>
                  <a:pt x="1056091" y="1994834"/>
                </a:lnTo>
                <a:lnTo>
                  <a:pt x="970546" y="1916586"/>
                </a:lnTo>
                <a:cubicBezTo>
                  <a:pt x="964601" y="1910381"/>
                  <a:pt x="960077" y="1907647"/>
                  <a:pt x="956973" y="1908383"/>
                </a:cubicBezTo>
                <a:cubicBezTo>
                  <a:pt x="953868" y="1909119"/>
                  <a:pt x="949975" y="1912695"/>
                  <a:pt x="945293" y="1919111"/>
                </a:cubicBezTo>
                <a:cubicBezTo>
                  <a:pt x="921354" y="1943300"/>
                  <a:pt x="896627" y="1967490"/>
                  <a:pt x="871110" y="1991679"/>
                </a:cubicBezTo>
                <a:cubicBezTo>
                  <a:pt x="845594" y="2015869"/>
                  <a:pt x="818972" y="2038796"/>
                  <a:pt x="791246" y="2060461"/>
                </a:cubicBezTo>
                <a:cubicBezTo>
                  <a:pt x="786037" y="2065720"/>
                  <a:pt x="780040" y="2070979"/>
                  <a:pt x="773253" y="2076237"/>
                </a:cubicBezTo>
                <a:cubicBezTo>
                  <a:pt x="766466" y="2081496"/>
                  <a:pt x="759837" y="2085492"/>
                  <a:pt x="753366" y="2088227"/>
                </a:cubicBezTo>
                <a:cubicBezTo>
                  <a:pt x="736951" y="2100637"/>
                  <a:pt x="719273" y="2109892"/>
                  <a:pt x="700333" y="2115992"/>
                </a:cubicBezTo>
                <a:cubicBezTo>
                  <a:pt x="681393" y="2122092"/>
                  <a:pt x="661190" y="2126299"/>
                  <a:pt x="639725" y="2128613"/>
                </a:cubicBezTo>
                <a:cubicBezTo>
                  <a:pt x="622100" y="2134765"/>
                  <a:pt x="604317" y="2139498"/>
                  <a:pt x="586376" y="2142811"/>
                </a:cubicBezTo>
                <a:cubicBezTo>
                  <a:pt x="568436" y="2146124"/>
                  <a:pt x="550022" y="2148964"/>
                  <a:pt x="531134" y="2151330"/>
                </a:cubicBezTo>
                <a:cubicBezTo>
                  <a:pt x="517245" y="2151645"/>
                  <a:pt x="503355" y="2151014"/>
                  <a:pt x="489466" y="2149437"/>
                </a:cubicBezTo>
                <a:cubicBezTo>
                  <a:pt x="475576" y="2147859"/>
                  <a:pt x="461687" y="2143442"/>
                  <a:pt x="447797" y="2136185"/>
                </a:cubicBezTo>
                <a:cubicBezTo>
                  <a:pt x="442536" y="2132714"/>
                  <a:pt x="436644" y="2130190"/>
                  <a:pt x="430120" y="2128613"/>
                </a:cubicBezTo>
                <a:cubicBezTo>
                  <a:pt x="423596" y="2127035"/>
                  <a:pt x="417703" y="2124511"/>
                  <a:pt x="412442" y="2121040"/>
                </a:cubicBezTo>
                <a:cubicBezTo>
                  <a:pt x="406285" y="2119621"/>
                  <a:pt x="400923" y="2116781"/>
                  <a:pt x="396357" y="2112521"/>
                </a:cubicBezTo>
                <a:cubicBezTo>
                  <a:pt x="391791" y="2108262"/>
                  <a:pt x="387088" y="2103529"/>
                  <a:pt x="382247" y="2098323"/>
                </a:cubicBezTo>
                <a:lnTo>
                  <a:pt x="362264" y="2090751"/>
                </a:lnTo>
                <a:cubicBezTo>
                  <a:pt x="352010" y="2088069"/>
                  <a:pt x="344753" y="2083336"/>
                  <a:pt x="340494" y="2076553"/>
                </a:cubicBezTo>
                <a:cubicBezTo>
                  <a:pt x="336234" y="2069769"/>
                  <a:pt x="335919" y="2061881"/>
                  <a:pt x="339547" y="2052889"/>
                </a:cubicBezTo>
                <a:cubicBezTo>
                  <a:pt x="342282" y="2046947"/>
                  <a:pt x="345016" y="2042424"/>
                  <a:pt x="347751" y="2039322"/>
                </a:cubicBezTo>
                <a:cubicBezTo>
                  <a:pt x="350485" y="2036219"/>
                  <a:pt x="351958" y="2032328"/>
                  <a:pt x="352168" y="2027648"/>
                </a:cubicBezTo>
                <a:cubicBezTo>
                  <a:pt x="359740" y="2007034"/>
                  <a:pt x="364788" y="1985158"/>
                  <a:pt x="367312" y="1962020"/>
                </a:cubicBezTo>
                <a:cubicBezTo>
                  <a:pt x="370839" y="1943195"/>
                  <a:pt x="373743" y="1924054"/>
                  <a:pt x="376024" y="1904597"/>
                </a:cubicBezTo>
                <a:cubicBezTo>
                  <a:pt x="378306" y="1885140"/>
                  <a:pt x="381210" y="1864737"/>
                  <a:pt x="384736" y="1843387"/>
                </a:cubicBezTo>
                <a:cubicBezTo>
                  <a:pt x="384944" y="1835814"/>
                  <a:pt x="383906" y="1828873"/>
                  <a:pt x="381625" y="1822563"/>
                </a:cubicBezTo>
                <a:cubicBezTo>
                  <a:pt x="379343" y="1816252"/>
                  <a:pt x="374572" y="1810573"/>
                  <a:pt x="367312" y="1805525"/>
                </a:cubicBezTo>
                <a:cubicBezTo>
                  <a:pt x="363684" y="1803895"/>
                  <a:pt x="360844" y="1800844"/>
                  <a:pt x="358794" y="1796375"/>
                </a:cubicBezTo>
                <a:cubicBezTo>
                  <a:pt x="356743" y="1791905"/>
                  <a:pt x="354534" y="1788224"/>
                  <a:pt x="352168" y="1785332"/>
                </a:cubicBezTo>
                <a:cubicBezTo>
                  <a:pt x="342492" y="1795008"/>
                  <a:pt x="334078" y="1795849"/>
                  <a:pt x="326927" y="1787856"/>
                </a:cubicBezTo>
                <a:cubicBezTo>
                  <a:pt x="324455" y="1786278"/>
                  <a:pt x="322457" y="1783754"/>
                  <a:pt x="320932" y="1780284"/>
                </a:cubicBezTo>
                <a:cubicBezTo>
                  <a:pt x="319407" y="1776813"/>
                  <a:pt x="318040" y="1774289"/>
                  <a:pt x="316830" y="1772711"/>
                </a:cubicBezTo>
                <a:cubicBezTo>
                  <a:pt x="313307" y="1766453"/>
                  <a:pt x="312150" y="1760038"/>
                  <a:pt x="313359" y="1753465"/>
                </a:cubicBezTo>
                <a:cubicBezTo>
                  <a:pt x="314569" y="1746891"/>
                  <a:pt x="316567" y="1739845"/>
                  <a:pt x="319354" y="1732325"/>
                </a:cubicBezTo>
                <a:cubicBezTo>
                  <a:pt x="328458" y="1708444"/>
                  <a:pt x="339909" y="1684899"/>
                  <a:pt x="353706" y="1661688"/>
                </a:cubicBezTo>
                <a:cubicBezTo>
                  <a:pt x="367504" y="1638477"/>
                  <a:pt x="382032" y="1615008"/>
                  <a:pt x="397290" y="1591282"/>
                </a:cubicBezTo>
                <a:cubicBezTo>
                  <a:pt x="406129" y="1577177"/>
                  <a:pt x="414968" y="1562442"/>
                  <a:pt x="423806" y="1547075"/>
                </a:cubicBezTo>
                <a:cubicBezTo>
                  <a:pt x="432645" y="1531708"/>
                  <a:pt x="441484" y="1516972"/>
                  <a:pt x="450323" y="1502868"/>
                </a:cubicBezTo>
                <a:lnTo>
                  <a:pt x="558913" y="1341199"/>
                </a:lnTo>
                <a:cubicBezTo>
                  <a:pt x="570172" y="1324621"/>
                  <a:pt x="581115" y="1307254"/>
                  <a:pt x="591743" y="1289098"/>
                </a:cubicBezTo>
                <a:cubicBezTo>
                  <a:pt x="602370" y="1270942"/>
                  <a:pt x="613313" y="1252943"/>
                  <a:pt x="624572" y="1235103"/>
                </a:cubicBezTo>
                <a:cubicBezTo>
                  <a:pt x="631991" y="1223834"/>
                  <a:pt x="639251" y="1212902"/>
                  <a:pt x="646354" y="1202307"/>
                </a:cubicBezTo>
                <a:cubicBezTo>
                  <a:pt x="653456" y="1191712"/>
                  <a:pt x="661348" y="1180863"/>
                  <a:pt x="670029" y="1169760"/>
                </a:cubicBezTo>
                <a:cubicBezTo>
                  <a:pt x="670134" y="1167236"/>
                  <a:pt x="670555" y="1164712"/>
                  <a:pt x="671292" y="1162188"/>
                </a:cubicBezTo>
                <a:cubicBezTo>
                  <a:pt x="672028" y="1159664"/>
                  <a:pt x="672449" y="1157140"/>
                  <a:pt x="672554" y="1154616"/>
                </a:cubicBezTo>
                <a:cubicBezTo>
                  <a:pt x="671134" y="1156929"/>
                  <a:pt x="668924" y="1158612"/>
                  <a:pt x="665925" y="1159664"/>
                </a:cubicBezTo>
                <a:cubicBezTo>
                  <a:pt x="662926" y="1160716"/>
                  <a:pt x="660085" y="1162399"/>
                  <a:pt x="657402" y="1164712"/>
                </a:cubicBezTo>
                <a:cubicBezTo>
                  <a:pt x="632254" y="1182179"/>
                  <a:pt x="606790" y="1199237"/>
                  <a:pt x="581010" y="1215884"/>
                </a:cubicBezTo>
                <a:cubicBezTo>
                  <a:pt x="555230" y="1232531"/>
                  <a:pt x="528504" y="1249042"/>
                  <a:pt x="500830" y="1265416"/>
                </a:cubicBezTo>
                <a:cubicBezTo>
                  <a:pt x="476779" y="1281888"/>
                  <a:pt x="452276" y="1298202"/>
                  <a:pt x="427321" y="1314359"/>
                </a:cubicBezTo>
                <a:cubicBezTo>
                  <a:pt x="402365" y="1330515"/>
                  <a:pt x="377314" y="1346198"/>
                  <a:pt x="352168" y="1361407"/>
                </a:cubicBezTo>
                <a:cubicBezTo>
                  <a:pt x="333237" y="1372827"/>
                  <a:pt x="313675" y="1384089"/>
                  <a:pt x="293482" y="1395194"/>
                </a:cubicBezTo>
                <a:cubicBezTo>
                  <a:pt x="273289" y="1406298"/>
                  <a:pt x="252465" y="1416929"/>
                  <a:pt x="231010" y="1427086"/>
                </a:cubicBezTo>
                <a:cubicBezTo>
                  <a:pt x="219809" y="1433190"/>
                  <a:pt x="208766" y="1438032"/>
                  <a:pt x="197881" y="1441611"/>
                </a:cubicBezTo>
                <a:cubicBezTo>
                  <a:pt x="186995" y="1445189"/>
                  <a:pt x="175321" y="1448768"/>
                  <a:pt x="162858" y="1452347"/>
                </a:cubicBezTo>
                <a:lnTo>
                  <a:pt x="155286" y="1452347"/>
                </a:lnTo>
                <a:cubicBezTo>
                  <a:pt x="151500" y="1452504"/>
                  <a:pt x="148976" y="1452189"/>
                  <a:pt x="147714" y="1451399"/>
                </a:cubicBezTo>
                <a:cubicBezTo>
                  <a:pt x="146452" y="1450610"/>
                  <a:pt x="146452" y="1448400"/>
                  <a:pt x="147714" y="1444768"/>
                </a:cubicBezTo>
                <a:cubicBezTo>
                  <a:pt x="160334" y="1448136"/>
                  <a:pt x="172324" y="1447715"/>
                  <a:pt x="183682" y="1443505"/>
                </a:cubicBezTo>
                <a:cubicBezTo>
                  <a:pt x="195041" y="1439295"/>
                  <a:pt x="205769" y="1433822"/>
                  <a:pt x="215865" y="1427086"/>
                </a:cubicBezTo>
                <a:cubicBezTo>
                  <a:pt x="215918" y="1425875"/>
                  <a:pt x="215813" y="1425139"/>
                  <a:pt x="215550" y="1424875"/>
                </a:cubicBezTo>
                <a:cubicBezTo>
                  <a:pt x="215287" y="1424612"/>
                  <a:pt x="214550" y="1424507"/>
                  <a:pt x="213341" y="1424560"/>
                </a:cubicBezTo>
                <a:cubicBezTo>
                  <a:pt x="210712" y="1424612"/>
                  <a:pt x="207767" y="1425139"/>
                  <a:pt x="204506" y="1426138"/>
                </a:cubicBezTo>
                <a:cubicBezTo>
                  <a:pt x="201246" y="1427138"/>
                  <a:pt x="198301" y="1428296"/>
                  <a:pt x="195672" y="1429612"/>
                </a:cubicBezTo>
                <a:cubicBezTo>
                  <a:pt x="188205" y="1430875"/>
                  <a:pt x="181684" y="1431506"/>
                  <a:pt x="176110" y="1431506"/>
                </a:cubicBezTo>
                <a:cubicBezTo>
                  <a:pt x="170536" y="1431506"/>
                  <a:pt x="165277" y="1430875"/>
                  <a:pt x="160334" y="1429612"/>
                </a:cubicBezTo>
                <a:cubicBezTo>
                  <a:pt x="153866" y="1428349"/>
                  <a:pt x="147240" y="1427717"/>
                  <a:pt x="140457" y="1427717"/>
                </a:cubicBezTo>
                <a:cubicBezTo>
                  <a:pt x="133673" y="1427717"/>
                  <a:pt x="127678" y="1428349"/>
                  <a:pt x="122472" y="1429612"/>
                </a:cubicBezTo>
                <a:cubicBezTo>
                  <a:pt x="116057" y="1429717"/>
                  <a:pt x="109326" y="1429506"/>
                  <a:pt x="102279" y="1428980"/>
                </a:cubicBezTo>
                <a:cubicBezTo>
                  <a:pt x="95233" y="1428454"/>
                  <a:pt x="88502" y="1426980"/>
                  <a:pt x="82086" y="1424560"/>
                </a:cubicBezTo>
                <a:cubicBezTo>
                  <a:pt x="79667" y="1424507"/>
                  <a:pt x="77564" y="1423981"/>
                  <a:pt x="75776" y="1422981"/>
                </a:cubicBezTo>
                <a:cubicBezTo>
                  <a:pt x="73988" y="1421981"/>
                  <a:pt x="71885" y="1420823"/>
                  <a:pt x="69466" y="1419507"/>
                </a:cubicBezTo>
                <a:lnTo>
                  <a:pt x="41700" y="1386668"/>
                </a:lnTo>
                <a:lnTo>
                  <a:pt x="31604" y="1386668"/>
                </a:lnTo>
                <a:cubicBezTo>
                  <a:pt x="26661" y="1388142"/>
                  <a:pt x="22664" y="1388984"/>
                  <a:pt x="19614" y="1389194"/>
                </a:cubicBezTo>
                <a:cubicBezTo>
                  <a:pt x="16564" y="1389405"/>
                  <a:pt x="13830" y="1387721"/>
                  <a:pt x="11411" y="1384142"/>
                </a:cubicBezTo>
                <a:cubicBezTo>
                  <a:pt x="8466" y="1379300"/>
                  <a:pt x="5521" y="1374459"/>
                  <a:pt x="2576" y="1369617"/>
                </a:cubicBezTo>
                <a:cubicBezTo>
                  <a:pt x="-368" y="1364775"/>
                  <a:pt x="-789" y="1358671"/>
                  <a:pt x="1314" y="1351303"/>
                </a:cubicBezTo>
                <a:cubicBezTo>
                  <a:pt x="3839" y="1341251"/>
                  <a:pt x="8887" y="1332936"/>
                  <a:pt x="16459" y="1326358"/>
                </a:cubicBezTo>
                <a:cubicBezTo>
                  <a:pt x="24031" y="1319780"/>
                  <a:pt x="34128" y="1314622"/>
                  <a:pt x="46749" y="1310886"/>
                </a:cubicBezTo>
                <a:cubicBezTo>
                  <a:pt x="54742" y="1308360"/>
                  <a:pt x="61473" y="1303307"/>
                  <a:pt x="66942" y="1295729"/>
                </a:cubicBezTo>
                <a:lnTo>
                  <a:pt x="79562" y="1288151"/>
                </a:lnTo>
                <a:lnTo>
                  <a:pt x="185576" y="1209842"/>
                </a:lnTo>
                <a:lnTo>
                  <a:pt x="253727" y="1154616"/>
                </a:lnTo>
                <a:lnTo>
                  <a:pt x="473051" y="970355"/>
                </a:lnTo>
                <a:lnTo>
                  <a:pt x="637199" y="836576"/>
                </a:lnTo>
                <a:cubicBezTo>
                  <a:pt x="649879" y="824061"/>
                  <a:pt x="663031" y="811860"/>
                  <a:pt x="676658" y="799976"/>
                </a:cubicBezTo>
                <a:cubicBezTo>
                  <a:pt x="690284" y="788092"/>
                  <a:pt x="704068" y="775892"/>
                  <a:pt x="718011" y="763376"/>
                </a:cubicBezTo>
                <a:cubicBezTo>
                  <a:pt x="726534" y="756856"/>
                  <a:pt x="733478" y="749704"/>
                  <a:pt x="738845" y="741921"/>
                </a:cubicBezTo>
                <a:cubicBezTo>
                  <a:pt x="744211" y="734139"/>
                  <a:pt x="749893" y="726987"/>
                  <a:pt x="755891" y="720466"/>
                </a:cubicBezTo>
                <a:cubicBezTo>
                  <a:pt x="768518" y="707583"/>
                  <a:pt x="781144" y="694226"/>
                  <a:pt x="793771" y="680396"/>
                </a:cubicBezTo>
                <a:cubicBezTo>
                  <a:pt x="806398" y="666566"/>
                  <a:pt x="819025" y="653840"/>
                  <a:pt x="831652" y="642218"/>
                </a:cubicBezTo>
                <a:cubicBezTo>
                  <a:pt x="842805" y="629650"/>
                  <a:pt x="848277" y="617556"/>
                  <a:pt x="848066" y="605934"/>
                </a:cubicBezTo>
                <a:cubicBezTo>
                  <a:pt x="847856" y="594312"/>
                  <a:pt x="843226" y="582849"/>
                  <a:pt x="834177" y="571543"/>
                </a:cubicBezTo>
                <a:cubicBezTo>
                  <a:pt x="823865" y="556451"/>
                  <a:pt x="811659" y="541832"/>
                  <a:pt x="797559" y="527686"/>
                </a:cubicBezTo>
                <a:cubicBezTo>
                  <a:pt x="783459" y="513540"/>
                  <a:pt x="768728" y="499553"/>
                  <a:pt x="753366" y="485723"/>
                </a:cubicBezTo>
                <a:cubicBezTo>
                  <a:pt x="744316" y="477940"/>
                  <a:pt x="734005" y="470157"/>
                  <a:pt x="722430" y="462374"/>
                </a:cubicBezTo>
                <a:cubicBezTo>
                  <a:pt x="710855" y="454592"/>
                  <a:pt x="699281" y="448071"/>
                  <a:pt x="687706" y="442813"/>
                </a:cubicBezTo>
                <a:cubicBezTo>
                  <a:pt x="674080" y="437659"/>
                  <a:pt x="660927" y="433452"/>
                  <a:pt x="648248" y="430192"/>
                </a:cubicBezTo>
                <a:cubicBezTo>
                  <a:pt x="635568" y="426932"/>
                  <a:pt x="621784" y="425249"/>
                  <a:pt x="606895" y="425144"/>
                </a:cubicBezTo>
                <a:lnTo>
                  <a:pt x="574065" y="425144"/>
                </a:lnTo>
                <a:cubicBezTo>
                  <a:pt x="576485" y="423934"/>
                  <a:pt x="578590" y="423198"/>
                  <a:pt x="580379" y="422935"/>
                </a:cubicBezTo>
                <a:cubicBezTo>
                  <a:pt x="582167" y="422672"/>
                  <a:pt x="584272" y="422567"/>
                  <a:pt x="586692" y="422619"/>
                </a:cubicBezTo>
                <a:cubicBezTo>
                  <a:pt x="599424" y="422462"/>
                  <a:pt x="612472" y="422146"/>
                  <a:pt x="625835" y="421673"/>
                </a:cubicBezTo>
                <a:close/>
                <a:moveTo>
                  <a:pt x="1872474" y="112817"/>
                </a:moveTo>
                <a:cubicBezTo>
                  <a:pt x="1858453" y="112999"/>
                  <a:pt x="1846185" y="116139"/>
                  <a:pt x="1835669" y="122237"/>
                </a:cubicBezTo>
                <a:cubicBezTo>
                  <a:pt x="1825154" y="128334"/>
                  <a:pt x="1816391" y="136294"/>
                  <a:pt x="1809380" y="146116"/>
                </a:cubicBezTo>
                <a:cubicBezTo>
                  <a:pt x="1800690" y="158384"/>
                  <a:pt x="1793534" y="171091"/>
                  <a:pt x="1787911" y="184235"/>
                </a:cubicBezTo>
                <a:cubicBezTo>
                  <a:pt x="1782288" y="197380"/>
                  <a:pt x="1777761" y="210962"/>
                  <a:pt x="1774328" y="224983"/>
                </a:cubicBezTo>
                <a:cubicBezTo>
                  <a:pt x="1769107" y="239113"/>
                  <a:pt x="1764214" y="253791"/>
                  <a:pt x="1759650" y="269017"/>
                </a:cubicBezTo>
                <a:cubicBezTo>
                  <a:pt x="1755086" y="284243"/>
                  <a:pt x="1750632" y="299359"/>
                  <a:pt x="1746287" y="314366"/>
                </a:cubicBezTo>
                <a:lnTo>
                  <a:pt x="1730513" y="372201"/>
                </a:lnTo>
                <a:cubicBezTo>
                  <a:pt x="1727045" y="388924"/>
                  <a:pt x="1723028" y="405428"/>
                  <a:pt x="1718464" y="421712"/>
                </a:cubicBezTo>
                <a:cubicBezTo>
                  <a:pt x="1713900" y="437997"/>
                  <a:pt x="1708569" y="453624"/>
                  <a:pt x="1702472" y="468594"/>
                </a:cubicBezTo>
                <a:lnTo>
                  <a:pt x="1667420" y="591276"/>
                </a:lnTo>
                <a:cubicBezTo>
                  <a:pt x="1659569" y="615009"/>
                  <a:pt x="1652048" y="638962"/>
                  <a:pt x="1644855" y="663133"/>
                </a:cubicBezTo>
                <a:cubicBezTo>
                  <a:pt x="1637662" y="687304"/>
                  <a:pt x="1630579" y="711256"/>
                  <a:pt x="1623605" y="734990"/>
                </a:cubicBezTo>
                <a:cubicBezTo>
                  <a:pt x="1620830" y="745432"/>
                  <a:pt x="1618493" y="756090"/>
                  <a:pt x="1616594" y="766962"/>
                </a:cubicBezTo>
                <a:cubicBezTo>
                  <a:pt x="1614696" y="777834"/>
                  <a:pt x="1614111" y="789358"/>
                  <a:pt x="1614842" y="801533"/>
                </a:cubicBezTo>
                <a:cubicBezTo>
                  <a:pt x="1615791" y="800622"/>
                  <a:pt x="1616959" y="799382"/>
                  <a:pt x="1618347" y="797815"/>
                </a:cubicBezTo>
                <a:cubicBezTo>
                  <a:pt x="1619734" y="796247"/>
                  <a:pt x="1620903" y="794571"/>
                  <a:pt x="1621852" y="792784"/>
                </a:cubicBezTo>
                <a:lnTo>
                  <a:pt x="1741029" y="610555"/>
                </a:lnTo>
                <a:cubicBezTo>
                  <a:pt x="1763703" y="574590"/>
                  <a:pt x="1785830" y="538297"/>
                  <a:pt x="1807409" y="501675"/>
                </a:cubicBezTo>
                <a:cubicBezTo>
                  <a:pt x="1828988" y="465053"/>
                  <a:pt x="1850676" y="428321"/>
                  <a:pt x="1872474" y="391480"/>
                </a:cubicBezTo>
                <a:cubicBezTo>
                  <a:pt x="1884669" y="368696"/>
                  <a:pt x="1897083" y="345912"/>
                  <a:pt x="1909717" y="323129"/>
                </a:cubicBezTo>
                <a:cubicBezTo>
                  <a:pt x="1922350" y="300345"/>
                  <a:pt x="1935641" y="277561"/>
                  <a:pt x="1949588" y="254777"/>
                </a:cubicBezTo>
                <a:cubicBezTo>
                  <a:pt x="1959191" y="241377"/>
                  <a:pt x="1968027" y="226553"/>
                  <a:pt x="1976096" y="210305"/>
                </a:cubicBezTo>
                <a:cubicBezTo>
                  <a:pt x="1984166" y="194057"/>
                  <a:pt x="1991687" y="177918"/>
                  <a:pt x="1998661" y="161889"/>
                </a:cubicBezTo>
                <a:cubicBezTo>
                  <a:pt x="2001436" y="157800"/>
                  <a:pt x="2002458" y="155025"/>
                  <a:pt x="2001728" y="153565"/>
                </a:cubicBezTo>
                <a:cubicBezTo>
                  <a:pt x="2000998" y="152104"/>
                  <a:pt x="1997639" y="150205"/>
                  <a:pt x="1991651" y="147869"/>
                </a:cubicBezTo>
                <a:cubicBezTo>
                  <a:pt x="1989862" y="146846"/>
                  <a:pt x="1987744" y="145386"/>
                  <a:pt x="1985298" y="143487"/>
                </a:cubicBezTo>
                <a:cubicBezTo>
                  <a:pt x="1982851" y="141589"/>
                  <a:pt x="1980295" y="140128"/>
                  <a:pt x="1977630" y="139106"/>
                </a:cubicBezTo>
                <a:cubicBezTo>
                  <a:pt x="1960213" y="132643"/>
                  <a:pt x="1942906" y="126728"/>
                  <a:pt x="1925709" y="121361"/>
                </a:cubicBezTo>
                <a:cubicBezTo>
                  <a:pt x="1908512" y="115993"/>
                  <a:pt x="1890767" y="113145"/>
                  <a:pt x="1872474" y="112817"/>
                </a:cubicBezTo>
                <a:close/>
                <a:moveTo>
                  <a:pt x="2048336" y="623"/>
                </a:moveTo>
                <a:cubicBezTo>
                  <a:pt x="2053886" y="1463"/>
                  <a:pt x="2058943" y="3151"/>
                  <a:pt x="2063507" y="5689"/>
                </a:cubicBezTo>
                <a:cubicBezTo>
                  <a:pt x="2072635" y="10764"/>
                  <a:pt x="2080230" y="19016"/>
                  <a:pt x="2086291" y="30444"/>
                </a:cubicBezTo>
                <a:cubicBezTo>
                  <a:pt x="2095055" y="44538"/>
                  <a:pt x="2102499" y="59727"/>
                  <a:pt x="2108625" y="76012"/>
                </a:cubicBezTo>
                <a:cubicBezTo>
                  <a:pt x="2114750" y="92297"/>
                  <a:pt x="2119553" y="109238"/>
                  <a:pt x="2123035" y="126837"/>
                </a:cubicBezTo>
                <a:cubicBezTo>
                  <a:pt x="2123941" y="132022"/>
                  <a:pt x="2124739" y="136988"/>
                  <a:pt x="2125428" y="141734"/>
                </a:cubicBezTo>
                <a:cubicBezTo>
                  <a:pt x="2126117" y="146481"/>
                  <a:pt x="2126479" y="151447"/>
                  <a:pt x="2126516" y="156632"/>
                </a:cubicBezTo>
                <a:cubicBezTo>
                  <a:pt x="2127313" y="158676"/>
                  <a:pt x="2128329" y="161159"/>
                  <a:pt x="2129561" y="164080"/>
                </a:cubicBezTo>
                <a:cubicBezTo>
                  <a:pt x="2130794" y="167001"/>
                  <a:pt x="2132680" y="168608"/>
                  <a:pt x="2135218" y="168900"/>
                </a:cubicBezTo>
                <a:cubicBezTo>
                  <a:pt x="2151914" y="177407"/>
                  <a:pt x="2168845" y="185805"/>
                  <a:pt x="2186010" y="194093"/>
                </a:cubicBezTo>
                <a:cubicBezTo>
                  <a:pt x="2203176" y="202382"/>
                  <a:pt x="2220127" y="212094"/>
                  <a:pt x="2236864" y="223230"/>
                </a:cubicBezTo>
                <a:cubicBezTo>
                  <a:pt x="2262222" y="236521"/>
                  <a:pt x="2286923" y="250688"/>
                  <a:pt x="2310966" y="265731"/>
                </a:cubicBezTo>
                <a:cubicBezTo>
                  <a:pt x="2335010" y="280774"/>
                  <a:pt x="2358834" y="295817"/>
                  <a:pt x="2382438" y="310860"/>
                </a:cubicBezTo>
                <a:cubicBezTo>
                  <a:pt x="2398334" y="321266"/>
                  <a:pt x="2414321" y="332001"/>
                  <a:pt x="2430398" y="343064"/>
                </a:cubicBezTo>
                <a:cubicBezTo>
                  <a:pt x="2446475" y="354128"/>
                  <a:pt x="2461976" y="366177"/>
                  <a:pt x="2476902" y="379212"/>
                </a:cubicBezTo>
                <a:cubicBezTo>
                  <a:pt x="2499649" y="397760"/>
                  <a:pt x="2522506" y="416308"/>
                  <a:pt x="2545472" y="434857"/>
                </a:cubicBezTo>
                <a:cubicBezTo>
                  <a:pt x="2568439" y="453405"/>
                  <a:pt x="2591734" y="471077"/>
                  <a:pt x="2615357" y="487873"/>
                </a:cubicBezTo>
                <a:cubicBezTo>
                  <a:pt x="2632043" y="501784"/>
                  <a:pt x="2648620" y="515586"/>
                  <a:pt x="2665087" y="529278"/>
                </a:cubicBezTo>
                <a:cubicBezTo>
                  <a:pt x="2681554" y="542970"/>
                  <a:pt x="2697693" y="557210"/>
                  <a:pt x="2713503" y="571998"/>
                </a:cubicBezTo>
                <a:cubicBezTo>
                  <a:pt x="2721499" y="578168"/>
                  <a:pt x="2729605" y="585106"/>
                  <a:pt x="2737820" y="592810"/>
                </a:cubicBezTo>
                <a:cubicBezTo>
                  <a:pt x="2746035" y="600514"/>
                  <a:pt x="2753703" y="608766"/>
                  <a:pt x="2760823" y="617565"/>
                </a:cubicBezTo>
                <a:cubicBezTo>
                  <a:pt x="2779992" y="638450"/>
                  <a:pt x="2798614" y="659336"/>
                  <a:pt x="2816687" y="680221"/>
                </a:cubicBezTo>
                <a:cubicBezTo>
                  <a:pt x="2834761" y="701106"/>
                  <a:pt x="2852944" y="722867"/>
                  <a:pt x="2871237" y="745505"/>
                </a:cubicBezTo>
                <a:cubicBezTo>
                  <a:pt x="2896650" y="776834"/>
                  <a:pt x="2922062" y="808272"/>
                  <a:pt x="2947475" y="839820"/>
                </a:cubicBezTo>
                <a:cubicBezTo>
                  <a:pt x="2972888" y="871368"/>
                  <a:pt x="2998300" y="904138"/>
                  <a:pt x="3023713" y="938130"/>
                </a:cubicBezTo>
                <a:cubicBezTo>
                  <a:pt x="3028168" y="942628"/>
                  <a:pt x="3032403" y="948115"/>
                  <a:pt x="3036419" y="954589"/>
                </a:cubicBezTo>
                <a:cubicBezTo>
                  <a:pt x="3040436" y="961063"/>
                  <a:pt x="3043795" y="967866"/>
                  <a:pt x="3046497" y="974998"/>
                </a:cubicBezTo>
                <a:cubicBezTo>
                  <a:pt x="3049126" y="977668"/>
                  <a:pt x="3050440" y="980667"/>
                  <a:pt x="3050440" y="983996"/>
                </a:cubicBezTo>
                <a:cubicBezTo>
                  <a:pt x="3050440" y="987324"/>
                  <a:pt x="3049126" y="990763"/>
                  <a:pt x="3046497" y="994310"/>
                </a:cubicBezTo>
                <a:cubicBezTo>
                  <a:pt x="3043758" y="998846"/>
                  <a:pt x="3040472" y="1003820"/>
                  <a:pt x="3036639" y="1009233"/>
                </a:cubicBezTo>
                <a:cubicBezTo>
                  <a:pt x="3032805" y="1014647"/>
                  <a:pt x="3029080" y="1019621"/>
                  <a:pt x="3025466" y="1024156"/>
                </a:cubicBezTo>
                <a:cubicBezTo>
                  <a:pt x="3024626" y="1024998"/>
                  <a:pt x="3024115" y="1025949"/>
                  <a:pt x="3023932" y="1027009"/>
                </a:cubicBezTo>
                <a:cubicBezTo>
                  <a:pt x="3023750" y="1028070"/>
                  <a:pt x="3023677" y="1029460"/>
                  <a:pt x="3023713" y="1031179"/>
                </a:cubicBezTo>
                <a:cubicBezTo>
                  <a:pt x="3022946" y="1033048"/>
                  <a:pt x="3022289" y="1034917"/>
                  <a:pt x="3021741" y="1036786"/>
                </a:cubicBezTo>
                <a:cubicBezTo>
                  <a:pt x="3021194" y="1038655"/>
                  <a:pt x="3020098" y="1039661"/>
                  <a:pt x="3018455" y="1039805"/>
                </a:cubicBezTo>
                <a:cubicBezTo>
                  <a:pt x="3012540" y="1043382"/>
                  <a:pt x="3007721" y="1047962"/>
                  <a:pt x="3003996" y="1053545"/>
                </a:cubicBezTo>
                <a:cubicBezTo>
                  <a:pt x="3000272" y="1059129"/>
                  <a:pt x="2996329" y="1065047"/>
                  <a:pt x="2992166" y="1071299"/>
                </a:cubicBezTo>
                <a:cubicBezTo>
                  <a:pt x="2992020" y="1073017"/>
                  <a:pt x="2991436" y="1074406"/>
                  <a:pt x="2990414" y="1075466"/>
                </a:cubicBezTo>
                <a:cubicBezTo>
                  <a:pt x="2989391" y="1076526"/>
                  <a:pt x="2988807" y="1077477"/>
                  <a:pt x="2988661" y="1078318"/>
                </a:cubicBezTo>
                <a:cubicBezTo>
                  <a:pt x="2986835" y="1078427"/>
                  <a:pt x="2984791" y="1079085"/>
                  <a:pt x="2982527" y="1080291"/>
                </a:cubicBezTo>
                <a:cubicBezTo>
                  <a:pt x="2980263" y="1081498"/>
                  <a:pt x="2978219" y="1082594"/>
                  <a:pt x="2976393" y="1083581"/>
                </a:cubicBezTo>
                <a:lnTo>
                  <a:pt x="2964125" y="1083581"/>
                </a:lnTo>
                <a:cubicBezTo>
                  <a:pt x="2962445" y="1083508"/>
                  <a:pt x="2960985" y="1083216"/>
                  <a:pt x="2959743" y="1082704"/>
                </a:cubicBezTo>
                <a:cubicBezTo>
                  <a:pt x="2958502" y="1082192"/>
                  <a:pt x="2957041" y="1081900"/>
                  <a:pt x="2955362" y="1081827"/>
                </a:cubicBezTo>
                <a:lnTo>
                  <a:pt x="2960619" y="1097618"/>
                </a:lnTo>
                <a:cubicBezTo>
                  <a:pt x="2960912" y="1099372"/>
                  <a:pt x="2960327" y="1101127"/>
                  <a:pt x="2958867" y="1102881"/>
                </a:cubicBezTo>
                <a:cubicBezTo>
                  <a:pt x="2957114" y="1104636"/>
                  <a:pt x="2955362" y="1104636"/>
                  <a:pt x="2953609" y="1102881"/>
                </a:cubicBezTo>
                <a:cubicBezTo>
                  <a:pt x="2948388" y="1101090"/>
                  <a:pt x="2943495" y="1098970"/>
                  <a:pt x="2938931" y="1096521"/>
                </a:cubicBezTo>
                <a:cubicBezTo>
                  <a:pt x="2934367" y="1094072"/>
                  <a:pt x="2929912" y="1091513"/>
                  <a:pt x="2925568" y="1088845"/>
                </a:cubicBezTo>
                <a:cubicBezTo>
                  <a:pt x="2924691" y="1087237"/>
                  <a:pt x="2923815" y="1086067"/>
                  <a:pt x="2922939" y="1085336"/>
                </a:cubicBezTo>
                <a:cubicBezTo>
                  <a:pt x="2922062" y="1084605"/>
                  <a:pt x="2921186" y="1083435"/>
                  <a:pt x="2920310" y="1081827"/>
                </a:cubicBezTo>
                <a:cubicBezTo>
                  <a:pt x="2913190" y="1085738"/>
                  <a:pt x="2906399" y="1086688"/>
                  <a:pt x="2899936" y="1084678"/>
                </a:cubicBezTo>
                <a:cubicBezTo>
                  <a:pt x="2893473" y="1082667"/>
                  <a:pt x="2887996" y="1080547"/>
                  <a:pt x="2883505" y="1078318"/>
                </a:cubicBezTo>
                <a:cubicBezTo>
                  <a:pt x="2878284" y="1074730"/>
                  <a:pt x="2873391" y="1070926"/>
                  <a:pt x="2868827" y="1066904"/>
                </a:cubicBezTo>
                <a:cubicBezTo>
                  <a:pt x="2864263" y="1062881"/>
                  <a:pt x="2859808" y="1059079"/>
                  <a:pt x="2855464" y="1055496"/>
                </a:cubicBezTo>
                <a:cubicBezTo>
                  <a:pt x="2852251" y="1053775"/>
                  <a:pt x="2846408" y="1052054"/>
                  <a:pt x="2837938" y="1050332"/>
                </a:cubicBezTo>
                <a:cubicBezTo>
                  <a:pt x="2832716" y="1048503"/>
                  <a:pt x="2827824" y="1046120"/>
                  <a:pt x="2823260" y="1043185"/>
                </a:cubicBezTo>
                <a:cubicBezTo>
                  <a:pt x="2818695" y="1040250"/>
                  <a:pt x="2814241" y="1037412"/>
                  <a:pt x="2809896" y="1034670"/>
                </a:cubicBezTo>
                <a:cubicBezTo>
                  <a:pt x="2789997" y="1019603"/>
                  <a:pt x="2772836" y="1002781"/>
                  <a:pt x="2758413" y="984203"/>
                </a:cubicBezTo>
                <a:cubicBezTo>
                  <a:pt x="2743991" y="965625"/>
                  <a:pt x="2730773" y="946170"/>
                  <a:pt x="2718761" y="925837"/>
                </a:cubicBezTo>
                <a:cubicBezTo>
                  <a:pt x="2716168" y="921375"/>
                  <a:pt x="2713466" y="916695"/>
                  <a:pt x="2710655" y="911796"/>
                </a:cubicBezTo>
                <a:cubicBezTo>
                  <a:pt x="2707843" y="906898"/>
                  <a:pt x="2704703" y="902224"/>
                  <a:pt x="2701235" y="897773"/>
                </a:cubicBezTo>
                <a:cubicBezTo>
                  <a:pt x="2697766" y="893472"/>
                  <a:pt x="2694188" y="889826"/>
                  <a:pt x="2690500" y="886837"/>
                </a:cubicBezTo>
                <a:cubicBezTo>
                  <a:pt x="2686812" y="883848"/>
                  <a:pt x="2682796" y="881077"/>
                  <a:pt x="2678451" y="878525"/>
                </a:cubicBezTo>
                <a:cubicBezTo>
                  <a:pt x="2654024" y="861866"/>
                  <a:pt x="2630145" y="845315"/>
                  <a:pt x="2606813" y="828874"/>
                </a:cubicBezTo>
                <a:cubicBezTo>
                  <a:pt x="2583482" y="812433"/>
                  <a:pt x="2560041" y="796320"/>
                  <a:pt x="2536490" y="780536"/>
                </a:cubicBezTo>
                <a:cubicBezTo>
                  <a:pt x="2526888" y="773645"/>
                  <a:pt x="2517175" y="766860"/>
                  <a:pt x="2507353" y="760181"/>
                </a:cubicBezTo>
                <a:cubicBezTo>
                  <a:pt x="2497531" y="753501"/>
                  <a:pt x="2487381" y="746272"/>
                  <a:pt x="2476902" y="738495"/>
                </a:cubicBezTo>
                <a:cubicBezTo>
                  <a:pt x="2476099" y="738385"/>
                  <a:pt x="2475514" y="737728"/>
                  <a:pt x="2475149" y="736523"/>
                </a:cubicBezTo>
                <a:cubicBezTo>
                  <a:pt x="2474784" y="735318"/>
                  <a:pt x="2474200" y="734223"/>
                  <a:pt x="2473397" y="733237"/>
                </a:cubicBezTo>
                <a:cubicBezTo>
                  <a:pt x="2473360" y="733164"/>
                  <a:pt x="2473433" y="732872"/>
                  <a:pt x="2473616" y="732361"/>
                </a:cubicBezTo>
                <a:cubicBezTo>
                  <a:pt x="2473798" y="731850"/>
                  <a:pt x="2474309" y="731557"/>
                  <a:pt x="2475149" y="731484"/>
                </a:cubicBezTo>
                <a:cubicBezTo>
                  <a:pt x="2483620" y="731192"/>
                  <a:pt x="2491215" y="731776"/>
                  <a:pt x="2497933" y="733237"/>
                </a:cubicBezTo>
                <a:cubicBezTo>
                  <a:pt x="2504834" y="735939"/>
                  <a:pt x="2511625" y="738860"/>
                  <a:pt x="2518307" y="742000"/>
                </a:cubicBezTo>
                <a:cubicBezTo>
                  <a:pt x="2524989" y="745140"/>
                  <a:pt x="2532218" y="748061"/>
                  <a:pt x="2539995" y="750763"/>
                </a:cubicBezTo>
                <a:lnTo>
                  <a:pt x="2625873" y="780536"/>
                </a:lnTo>
                <a:cubicBezTo>
                  <a:pt x="2626165" y="781994"/>
                  <a:pt x="2627333" y="782577"/>
                  <a:pt x="2629378" y="782285"/>
                </a:cubicBezTo>
                <a:cubicBezTo>
                  <a:pt x="2625439" y="771584"/>
                  <a:pt x="2600567" y="739659"/>
                  <a:pt x="2554761" y="686509"/>
                </a:cubicBezTo>
                <a:cubicBezTo>
                  <a:pt x="2508955" y="633359"/>
                  <a:pt x="2455333" y="573280"/>
                  <a:pt x="2393896" y="506272"/>
                </a:cubicBezTo>
                <a:cubicBezTo>
                  <a:pt x="2332459" y="439264"/>
                  <a:pt x="2276324" y="379622"/>
                  <a:pt x="2225492" y="327345"/>
                </a:cubicBezTo>
                <a:cubicBezTo>
                  <a:pt x="2174660" y="275069"/>
                  <a:pt x="2142248" y="244453"/>
                  <a:pt x="2128256" y="235499"/>
                </a:cubicBezTo>
                <a:cubicBezTo>
                  <a:pt x="2128184" y="238858"/>
                  <a:pt x="2127894" y="241779"/>
                  <a:pt x="2127386" y="244262"/>
                </a:cubicBezTo>
                <a:cubicBezTo>
                  <a:pt x="2126878" y="246745"/>
                  <a:pt x="2126588" y="249665"/>
                  <a:pt x="2126516" y="253025"/>
                </a:cubicBezTo>
                <a:cubicBezTo>
                  <a:pt x="2126989" y="269492"/>
                  <a:pt x="2124299" y="285192"/>
                  <a:pt x="2118448" y="300126"/>
                </a:cubicBezTo>
                <a:cubicBezTo>
                  <a:pt x="2112597" y="315059"/>
                  <a:pt x="2105967" y="330322"/>
                  <a:pt x="2098559" y="345912"/>
                </a:cubicBezTo>
                <a:cubicBezTo>
                  <a:pt x="2088847" y="371216"/>
                  <a:pt x="2077601" y="395971"/>
                  <a:pt x="2064822" y="420179"/>
                </a:cubicBezTo>
                <a:cubicBezTo>
                  <a:pt x="2052042" y="444387"/>
                  <a:pt x="2038168" y="468704"/>
                  <a:pt x="2023197" y="493131"/>
                </a:cubicBezTo>
                <a:cubicBezTo>
                  <a:pt x="2000377" y="529789"/>
                  <a:pt x="1977228" y="566448"/>
                  <a:pt x="1953751" y="603106"/>
                </a:cubicBezTo>
                <a:cubicBezTo>
                  <a:pt x="1930273" y="639765"/>
                  <a:pt x="1906686" y="677300"/>
                  <a:pt x="1882990" y="715711"/>
                </a:cubicBezTo>
                <a:cubicBezTo>
                  <a:pt x="1879776" y="720823"/>
                  <a:pt x="1878754" y="725496"/>
                  <a:pt x="1879922" y="729732"/>
                </a:cubicBezTo>
                <a:cubicBezTo>
                  <a:pt x="1881091" y="733967"/>
                  <a:pt x="1882697" y="738641"/>
                  <a:pt x="1884742" y="743753"/>
                </a:cubicBezTo>
                <a:cubicBezTo>
                  <a:pt x="1888284" y="756967"/>
                  <a:pt x="1895221" y="767768"/>
                  <a:pt x="1905554" y="776156"/>
                </a:cubicBezTo>
                <a:cubicBezTo>
                  <a:pt x="1915887" y="784545"/>
                  <a:pt x="1929397" y="790087"/>
                  <a:pt x="1946083" y="792784"/>
                </a:cubicBezTo>
                <a:cubicBezTo>
                  <a:pt x="1988146" y="801825"/>
                  <a:pt x="2028455" y="799492"/>
                  <a:pt x="2067013" y="785785"/>
                </a:cubicBezTo>
                <a:cubicBezTo>
                  <a:pt x="2089714" y="777801"/>
                  <a:pt x="2112172" y="770142"/>
                  <a:pt x="2134386" y="762807"/>
                </a:cubicBezTo>
                <a:cubicBezTo>
                  <a:pt x="2156601" y="755471"/>
                  <a:pt x="2179067" y="749120"/>
                  <a:pt x="2201786" y="743753"/>
                </a:cubicBezTo>
                <a:cubicBezTo>
                  <a:pt x="2211396" y="739481"/>
                  <a:pt x="2220677" y="735318"/>
                  <a:pt x="2229629" y="731265"/>
                </a:cubicBezTo>
                <a:cubicBezTo>
                  <a:pt x="2238581" y="727212"/>
                  <a:pt x="2247424" y="722612"/>
                  <a:pt x="2256157" y="717463"/>
                </a:cubicBezTo>
                <a:cubicBezTo>
                  <a:pt x="2260615" y="714798"/>
                  <a:pt x="2265730" y="712681"/>
                  <a:pt x="2271504" y="711110"/>
                </a:cubicBezTo>
                <a:cubicBezTo>
                  <a:pt x="2277277" y="709540"/>
                  <a:pt x="2283269" y="708737"/>
                  <a:pt x="2289481" y="708701"/>
                </a:cubicBezTo>
                <a:cubicBezTo>
                  <a:pt x="2292148" y="708737"/>
                  <a:pt x="2295145" y="708664"/>
                  <a:pt x="2298470" y="708481"/>
                </a:cubicBezTo>
                <a:cubicBezTo>
                  <a:pt x="2301795" y="708299"/>
                  <a:pt x="2305230" y="707788"/>
                  <a:pt x="2308774" y="706948"/>
                </a:cubicBezTo>
                <a:cubicBezTo>
                  <a:pt x="2312282" y="705999"/>
                  <a:pt x="2315351" y="705707"/>
                  <a:pt x="2317982" y="706072"/>
                </a:cubicBezTo>
                <a:cubicBezTo>
                  <a:pt x="2320613" y="706437"/>
                  <a:pt x="2322805" y="707897"/>
                  <a:pt x="2324559" y="710453"/>
                </a:cubicBezTo>
                <a:cubicBezTo>
                  <a:pt x="2324815" y="711293"/>
                  <a:pt x="2326057" y="711804"/>
                  <a:pt x="2328286" y="711987"/>
                </a:cubicBezTo>
                <a:cubicBezTo>
                  <a:pt x="2330515" y="712169"/>
                  <a:pt x="2332196" y="712242"/>
                  <a:pt x="2333329" y="712206"/>
                </a:cubicBezTo>
                <a:cubicBezTo>
                  <a:pt x="2335046" y="712133"/>
                  <a:pt x="2336435" y="711841"/>
                  <a:pt x="2337494" y="711329"/>
                </a:cubicBezTo>
                <a:cubicBezTo>
                  <a:pt x="2338554" y="710818"/>
                  <a:pt x="2339504" y="710526"/>
                  <a:pt x="2340345" y="710453"/>
                </a:cubicBezTo>
                <a:cubicBezTo>
                  <a:pt x="2350210" y="705232"/>
                  <a:pt x="2361172" y="701654"/>
                  <a:pt x="2373230" y="699719"/>
                </a:cubicBezTo>
                <a:cubicBezTo>
                  <a:pt x="2385288" y="697783"/>
                  <a:pt x="2397127" y="697272"/>
                  <a:pt x="2408747" y="698185"/>
                </a:cubicBezTo>
                <a:cubicBezTo>
                  <a:pt x="2413059" y="698148"/>
                  <a:pt x="2417590" y="697783"/>
                  <a:pt x="2422340" y="697090"/>
                </a:cubicBezTo>
                <a:cubicBezTo>
                  <a:pt x="2427090" y="696396"/>
                  <a:pt x="2432498" y="695593"/>
                  <a:pt x="2438564" y="694680"/>
                </a:cubicBezTo>
                <a:lnTo>
                  <a:pt x="2438564" y="699938"/>
                </a:lnTo>
                <a:cubicBezTo>
                  <a:pt x="2442047" y="699938"/>
                  <a:pt x="2445530" y="698185"/>
                  <a:pt x="2449013" y="694680"/>
                </a:cubicBezTo>
                <a:cubicBezTo>
                  <a:pt x="2449122" y="697272"/>
                  <a:pt x="2449340" y="699536"/>
                  <a:pt x="2449667" y="701471"/>
                </a:cubicBezTo>
                <a:cubicBezTo>
                  <a:pt x="2449993" y="703406"/>
                  <a:pt x="2449776" y="705232"/>
                  <a:pt x="2449013" y="706948"/>
                </a:cubicBezTo>
                <a:cubicBezTo>
                  <a:pt x="2443751" y="713009"/>
                  <a:pt x="2438583" y="719289"/>
                  <a:pt x="2433512" y="725788"/>
                </a:cubicBezTo>
                <a:cubicBezTo>
                  <a:pt x="2428440" y="732288"/>
                  <a:pt x="2423693" y="739444"/>
                  <a:pt x="2419271" y="747258"/>
                </a:cubicBezTo>
                <a:lnTo>
                  <a:pt x="2408747" y="763031"/>
                </a:lnTo>
                <a:cubicBezTo>
                  <a:pt x="2399466" y="770471"/>
                  <a:pt x="2390404" y="777909"/>
                  <a:pt x="2381561" y="785347"/>
                </a:cubicBezTo>
                <a:cubicBezTo>
                  <a:pt x="2372719" y="792784"/>
                  <a:pt x="2361903" y="797596"/>
                  <a:pt x="2349114" y="799784"/>
                </a:cubicBezTo>
                <a:cubicBezTo>
                  <a:pt x="2338627" y="800695"/>
                  <a:pt x="2328469" y="801934"/>
                  <a:pt x="2318640" y="803502"/>
                </a:cubicBezTo>
                <a:cubicBezTo>
                  <a:pt x="2308811" y="805069"/>
                  <a:pt x="2299091" y="806746"/>
                  <a:pt x="2289481" y="808533"/>
                </a:cubicBezTo>
                <a:cubicBezTo>
                  <a:pt x="2279067" y="810392"/>
                  <a:pt x="2269202" y="812798"/>
                  <a:pt x="2259884" y="815751"/>
                </a:cubicBezTo>
                <a:cubicBezTo>
                  <a:pt x="2250566" y="818703"/>
                  <a:pt x="2241139" y="821547"/>
                  <a:pt x="2231602" y="824281"/>
                </a:cubicBezTo>
                <a:cubicBezTo>
                  <a:pt x="2227217" y="824390"/>
                  <a:pt x="2222832" y="825047"/>
                  <a:pt x="2218448" y="826250"/>
                </a:cubicBezTo>
                <a:cubicBezTo>
                  <a:pt x="2214063" y="827453"/>
                  <a:pt x="2209678" y="828546"/>
                  <a:pt x="2205293" y="829530"/>
                </a:cubicBezTo>
                <a:cubicBezTo>
                  <a:pt x="2199337" y="830551"/>
                  <a:pt x="2194587" y="832884"/>
                  <a:pt x="2191043" y="836530"/>
                </a:cubicBezTo>
                <a:cubicBezTo>
                  <a:pt x="2187498" y="840175"/>
                  <a:pt x="2184064" y="844258"/>
                  <a:pt x="2180739" y="848778"/>
                </a:cubicBezTo>
                <a:cubicBezTo>
                  <a:pt x="2158818" y="886475"/>
                  <a:pt x="2137896" y="924519"/>
                  <a:pt x="2117973" y="962910"/>
                </a:cubicBezTo>
                <a:cubicBezTo>
                  <a:pt x="2098051" y="1001302"/>
                  <a:pt x="2079311" y="1039767"/>
                  <a:pt x="2061755" y="1078308"/>
                </a:cubicBezTo>
                <a:cubicBezTo>
                  <a:pt x="2059126" y="1083462"/>
                  <a:pt x="2056935" y="1088507"/>
                  <a:pt x="2055182" y="1093442"/>
                </a:cubicBezTo>
                <a:cubicBezTo>
                  <a:pt x="2053430" y="1098377"/>
                  <a:pt x="2052115" y="1103860"/>
                  <a:pt x="2051239" y="1109891"/>
                </a:cubicBezTo>
                <a:cubicBezTo>
                  <a:pt x="2052955" y="1105541"/>
                  <a:pt x="2054781" y="1101959"/>
                  <a:pt x="2056716" y="1099144"/>
                </a:cubicBezTo>
                <a:cubicBezTo>
                  <a:pt x="2058651" y="1096329"/>
                  <a:pt x="2060915" y="1094063"/>
                  <a:pt x="2063507" y="1092345"/>
                </a:cubicBezTo>
                <a:cubicBezTo>
                  <a:pt x="2086391" y="1066282"/>
                  <a:pt x="2111991" y="1043243"/>
                  <a:pt x="2140307" y="1023229"/>
                </a:cubicBezTo>
                <a:cubicBezTo>
                  <a:pt x="2168623" y="1003214"/>
                  <a:pt x="2199055" y="985379"/>
                  <a:pt x="2231602" y="969721"/>
                </a:cubicBezTo>
                <a:lnTo>
                  <a:pt x="2257911" y="957433"/>
                </a:lnTo>
                <a:cubicBezTo>
                  <a:pt x="2272636" y="951363"/>
                  <a:pt x="2287033" y="946828"/>
                  <a:pt x="2301101" y="943829"/>
                </a:cubicBezTo>
                <a:cubicBezTo>
                  <a:pt x="2315169" y="940831"/>
                  <a:pt x="2330004" y="938929"/>
                  <a:pt x="2345606" y="938124"/>
                </a:cubicBezTo>
                <a:lnTo>
                  <a:pt x="2459463" y="927592"/>
                </a:lnTo>
                <a:cubicBezTo>
                  <a:pt x="2476181" y="926678"/>
                  <a:pt x="2491709" y="928945"/>
                  <a:pt x="2506050" y="934394"/>
                </a:cubicBezTo>
                <a:cubicBezTo>
                  <a:pt x="2520390" y="939843"/>
                  <a:pt x="2532874" y="948693"/>
                  <a:pt x="2543501" y="960944"/>
                </a:cubicBezTo>
                <a:cubicBezTo>
                  <a:pt x="2549452" y="967198"/>
                  <a:pt x="2552446" y="974000"/>
                  <a:pt x="2552483" y="981351"/>
                </a:cubicBezTo>
                <a:cubicBezTo>
                  <a:pt x="2552519" y="988701"/>
                  <a:pt x="2550694" y="995942"/>
                  <a:pt x="2547006" y="1003073"/>
                </a:cubicBezTo>
                <a:cubicBezTo>
                  <a:pt x="2542515" y="1012806"/>
                  <a:pt x="2537476" y="1022743"/>
                  <a:pt x="2531890" y="1032885"/>
                </a:cubicBezTo>
                <a:cubicBezTo>
                  <a:pt x="2526303" y="1043026"/>
                  <a:pt x="2520826" y="1052903"/>
                  <a:pt x="2515459" y="1062516"/>
                </a:cubicBezTo>
                <a:cubicBezTo>
                  <a:pt x="2502280" y="1083718"/>
                  <a:pt x="2487915" y="1104481"/>
                  <a:pt x="2472364" y="1124806"/>
                </a:cubicBezTo>
                <a:cubicBezTo>
                  <a:pt x="2456813" y="1145131"/>
                  <a:pt x="2440285" y="1164140"/>
                  <a:pt x="2422778" y="1181833"/>
                </a:cubicBezTo>
                <a:cubicBezTo>
                  <a:pt x="2422742" y="1183551"/>
                  <a:pt x="2422376" y="1184940"/>
                  <a:pt x="2421682" y="1186000"/>
                </a:cubicBezTo>
                <a:cubicBezTo>
                  <a:pt x="2420988" y="1187060"/>
                  <a:pt x="2420184" y="1188010"/>
                  <a:pt x="2419271" y="1188851"/>
                </a:cubicBezTo>
                <a:cubicBezTo>
                  <a:pt x="2425446" y="1189692"/>
                  <a:pt x="2431502" y="1190204"/>
                  <a:pt x="2437440" y="1190387"/>
                </a:cubicBezTo>
                <a:cubicBezTo>
                  <a:pt x="2443377" y="1190569"/>
                  <a:pt x="2448977" y="1190642"/>
                  <a:pt x="2454238" y="1190606"/>
                </a:cubicBezTo>
                <a:cubicBezTo>
                  <a:pt x="2469078" y="1192251"/>
                  <a:pt x="2483940" y="1193786"/>
                  <a:pt x="2498824" y="1195212"/>
                </a:cubicBezTo>
                <a:cubicBezTo>
                  <a:pt x="2513709" y="1196637"/>
                  <a:pt x="2528601" y="1198611"/>
                  <a:pt x="2543501" y="1201134"/>
                </a:cubicBezTo>
                <a:cubicBezTo>
                  <a:pt x="2546203" y="1201243"/>
                  <a:pt x="2548685" y="1201902"/>
                  <a:pt x="2550949" y="1203108"/>
                </a:cubicBezTo>
                <a:cubicBezTo>
                  <a:pt x="2553213" y="1204314"/>
                  <a:pt x="2554820" y="1205411"/>
                  <a:pt x="2555769" y="1206398"/>
                </a:cubicBezTo>
                <a:cubicBezTo>
                  <a:pt x="2561830" y="1207970"/>
                  <a:pt x="2565481" y="1210090"/>
                  <a:pt x="2566723" y="1212758"/>
                </a:cubicBezTo>
                <a:cubicBezTo>
                  <a:pt x="2567964" y="1215427"/>
                  <a:pt x="2567234" y="1219741"/>
                  <a:pt x="2564532" y="1225699"/>
                </a:cubicBezTo>
                <a:cubicBezTo>
                  <a:pt x="2561976" y="1229356"/>
                  <a:pt x="2559639" y="1233439"/>
                  <a:pt x="2557522" y="1237948"/>
                </a:cubicBezTo>
                <a:cubicBezTo>
                  <a:pt x="2555404" y="1242457"/>
                  <a:pt x="2553067" y="1246507"/>
                  <a:pt x="2550511" y="1250097"/>
                </a:cubicBezTo>
                <a:cubicBezTo>
                  <a:pt x="2547882" y="1252769"/>
                  <a:pt x="2545691" y="1255672"/>
                  <a:pt x="2543939" y="1258806"/>
                </a:cubicBezTo>
                <a:cubicBezTo>
                  <a:pt x="2542186" y="1261939"/>
                  <a:pt x="2540872" y="1264858"/>
                  <a:pt x="2539995" y="1267561"/>
                </a:cubicBezTo>
                <a:cubicBezTo>
                  <a:pt x="2539229" y="1269204"/>
                  <a:pt x="2538572" y="1270299"/>
                  <a:pt x="2538024" y="1270847"/>
                </a:cubicBezTo>
                <a:cubicBezTo>
                  <a:pt x="2537476" y="1271395"/>
                  <a:pt x="2536381" y="1272052"/>
                  <a:pt x="2534738" y="1272819"/>
                </a:cubicBezTo>
                <a:cubicBezTo>
                  <a:pt x="2528750" y="1275594"/>
                  <a:pt x="2524076" y="1279683"/>
                  <a:pt x="2520717" y="1285087"/>
                </a:cubicBezTo>
                <a:cubicBezTo>
                  <a:pt x="2517358" y="1290491"/>
                  <a:pt x="2514437" y="1296333"/>
                  <a:pt x="2511954" y="1302613"/>
                </a:cubicBezTo>
                <a:lnTo>
                  <a:pt x="2510201" y="1304365"/>
                </a:lnTo>
                <a:cubicBezTo>
                  <a:pt x="2504323" y="1307396"/>
                  <a:pt x="2498992" y="1310536"/>
                  <a:pt x="2494209" y="1313786"/>
                </a:cubicBezTo>
                <a:cubicBezTo>
                  <a:pt x="2489426" y="1317035"/>
                  <a:pt x="2483657" y="1317985"/>
                  <a:pt x="2476902" y="1316634"/>
                </a:cubicBezTo>
                <a:cubicBezTo>
                  <a:pt x="2467885" y="1314589"/>
                  <a:pt x="2459750" y="1313421"/>
                  <a:pt x="2452497" y="1313128"/>
                </a:cubicBezTo>
                <a:cubicBezTo>
                  <a:pt x="2449921" y="1311595"/>
                  <a:pt x="2447235" y="1311157"/>
                  <a:pt x="2444439" y="1311814"/>
                </a:cubicBezTo>
                <a:cubicBezTo>
                  <a:pt x="2441642" y="1312471"/>
                  <a:pt x="2438515" y="1312909"/>
                  <a:pt x="2435056" y="1313128"/>
                </a:cubicBezTo>
                <a:cubicBezTo>
                  <a:pt x="2442324" y="1318313"/>
                  <a:pt x="2450024" y="1321088"/>
                  <a:pt x="2458158" y="1321453"/>
                </a:cubicBezTo>
                <a:cubicBezTo>
                  <a:pt x="2466292" y="1321818"/>
                  <a:pt x="2473124" y="1325470"/>
                  <a:pt x="2478654" y="1332407"/>
                </a:cubicBezTo>
                <a:lnTo>
                  <a:pt x="2478654" y="1334160"/>
                </a:lnTo>
                <a:cubicBezTo>
                  <a:pt x="2475990" y="1334233"/>
                  <a:pt x="2473440" y="1334525"/>
                  <a:pt x="2471006" y="1335036"/>
                </a:cubicBezTo>
                <a:cubicBezTo>
                  <a:pt x="2468571" y="1335547"/>
                  <a:pt x="2466465" y="1335839"/>
                  <a:pt x="2464688" y="1335912"/>
                </a:cubicBezTo>
                <a:cubicBezTo>
                  <a:pt x="2462112" y="1335109"/>
                  <a:pt x="2459863" y="1334525"/>
                  <a:pt x="2457940" y="1334160"/>
                </a:cubicBezTo>
                <a:cubicBezTo>
                  <a:pt x="2456016" y="1333795"/>
                  <a:pt x="2454202" y="1333210"/>
                  <a:pt x="2452497" y="1332407"/>
                </a:cubicBezTo>
                <a:cubicBezTo>
                  <a:pt x="2442861" y="1327478"/>
                  <a:pt x="2432877" y="1324630"/>
                  <a:pt x="2422547" y="1323863"/>
                </a:cubicBezTo>
                <a:cubicBezTo>
                  <a:pt x="2412216" y="1323096"/>
                  <a:pt x="2401770" y="1322439"/>
                  <a:pt x="2391208" y="1321891"/>
                </a:cubicBezTo>
                <a:cubicBezTo>
                  <a:pt x="2373669" y="1321125"/>
                  <a:pt x="2356130" y="1320468"/>
                  <a:pt x="2338591" y="1319920"/>
                </a:cubicBezTo>
                <a:cubicBezTo>
                  <a:pt x="2321051" y="1319372"/>
                  <a:pt x="2303512" y="1318277"/>
                  <a:pt x="2285973" y="1316634"/>
                </a:cubicBezTo>
                <a:cubicBezTo>
                  <a:pt x="2285023" y="1316670"/>
                  <a:pt x="2283854" y="1316597"/>
                  <a:pt x="2282466" y="1316415"/>
                </a:cubicBezTo>
                <a:cubicBezTo>
                  <a:pt x="2281077" y="1316232"/>
                  <a:pt x="2279908" y="1315721"/>
                  <a:pt x="2278958" y="1314881"/>
                </a:cubicBezTo>
                <a:cubicBezTo>
                  <a:pt x="2278994" y="1313932"/>
                  <a:pt x="2279360" y="1312763"/>
                  <a:pt x="2280054" y="1311376"/>
                </a:cubicBezTo>
                <a:cubicBezTo>
                  <a:pt x="2280748" y="1309988"/>
                  <a:pt x="2281552" y="1308820"/>
                  <a:pt x="2282466" y="1307871"/>
                </a:cubicBezTo>
                <a:cubicBezTo>
                  <a:pt x="2282466" y="1304658"/>
                  <a:pt x="2284219" y="1302321"/>
                  <a:pt x="2287727" y="1300860"/>
                </a:cubicBezTo>
                <a:cubicBezTo>
                  <a:pt x="2279798" y="1300714"/>
                  <a:pt x="2272417" y="1300130"/>
                  <a:pt x="2265584" y="1299108"/>
                </a:cubicBezTo>
                <a:cubicBezTo>
                  <a:pt x="2258751" y="1298085"/>
                  <a:pt x="2252686" y="1297501"/>
                  <a:pt x="2247387" y="1297355"/>
                </a:cubicBezTo>
                <a:cubicBezTo>
                  <a:pt x="2237850" y="1298962"/>
                  <a:pt x="2229300" y="1297939"/>
                  <a:pt x="2221736" y="1294288"/>
                </a:cubicBezTo>
                <a:cubicBezTo>
                  <a:pt x="2214172" y="1290637"/>
                  <a:pt x="2206938" y="1285233"/>
                  <a:pt x="2200032" y="1278077"/>
                </a:cubicBezTo>
                <a:cubicBezTo>
                  <a:pt x="2196670" y="1274097"/>
                  <a:pt x="2192431" y="1270226"/>
                  <a:pt x="2187316" y="1266465"/>
                </a:cubicBezTo>
                <a:cubicBezTo>
                  <a:pt x="2182200" y="1262705"/>
                  <a:pt x="2175331" y="1261901"/>
                  <a:pt x="2166707" y="1264056"/>
                </a:cubicBezTo>
                <a:cubicBezTo>
                  <a:pt x="2163236" y="1264895"/>
                  <a:pt x="2160532" y="1264530"/>
                  <a:pt x="2158595" y="1262960"/>
                </a:cubicBezTo>
                <a:cubicBezTo>
                  <a:pt x="2156659" y="1261390"/>
                  <a:pt x="2155270" y="1258834"/>
                  <a:pt x="2154430" y="1255293"/>
                </a:cubicBezTo>
                <a:cubicBezTo>
                  <a:pt x="2152676" y="1252111"/>
                  <a:pt x="2150922" y="1249805"/>
                  <a:pt x="2149168" y="1248376"/>
                </a:cubicBezTo>
                <a:lnTo>
                  <a:pt x="2145660" y="1243212"/>
                </a:lnTo>
                <a:cubicBezTo>
                  <a:pt x="2148876" y="1236972"/>
                  <a:pt x="2151653" y="1230615"/>
                  <a:pt x="2153991" y="1224142"/>
                </a:cubicBezTo>
                <a:cubicBezTo>
                  <a:pt x="2156330" y="1217669"/>
                  <a:pt x="2159984" y="1211743"/>
                  <a:pt x="2164953" y="1206364"/>
                </a:cubicBezTo>
                <a:cubicBezTo>
                  <a:pt x="2182493" y="1191359"/>
                  <a:pt x="2199593" y="1175702"/>
                  <a:pt x="2216255" y="1159392"/>
                </a:cubicBezTo>
                <a:cubicBezTo>
                  <a:pt x="2232918" y="1143083"/>
                  <a:pt x="2249141" y="1126572"/>
                  <a:pt x="2264926" y="1109859"/>
                </a:cubicBezTo>
                <a:cubicBezTo>
                  <a:pt x="2275304" y="1100228"/>
                  <a:pt x="2284804" y="1090152"/>
                  <a:pt x="2293427" y="1079628"/>
                </a:cubicBezTo>
                <a:cubicBezTo>
                  <a:pt x="2302051" y="1069105"/>
                  <a:pt x="2310674" y="1058141"/>
                  <a:pt x="2319298" y="1046736"/>
                </a:cubicBezTo>
                <a:cubicBezTo>
                  <a:pt x="2328177" y="1035441"/>
                  <a:pt x="2337165" y="1024100"/>
                  <a:pt x="2346264" y="1012714"/>
                </a:cubicBezTo>
                <a:cubicBezTo>
                  <a:pt x="2355362" y="1001328"/>
                  <a:pt x="2363913" y="989926"/>
                  <a:pt x="2371915" y="978509"/>
                </a:cubicBezTo>
                <a:cubicBezTo>
                  <a:pt x="2372719" y="977632"/>
                  <a:pt x="2373742" y="976315"/>
                  <a:pt x="2374984" y="974559"/>
                </a:cubicBezTo>
                <a:cubicBezTo>
                  <a:pt x="2376227" y="972804"/>
                  <a:pt x="2378127" y="970609"/>
                  <a:pt x="2380684" y="967976"/>
                </a:cubicBezTo>
                <a:cubicBezTo>
                  <a:pt x="2375496" y="967061"/>
                  <a:pt x="2370965" y="966256"/>
                  <a:pt x="2367092" y="965562"/>
                </a:cubicBezTo>
                <a:cubicBezTo>
                  <a:pt x="2363218" y="964867"/>
                  <a:pt x="2359564" y="964501"/>
                  <a:pt x="2356130" y="964464"/>
                </a:cubicBezTo>
                <a:cubicBezTo>
                  <a:pt x="2340491" y="963550"/>
                  <a:pt x="2325729" y="964501"/>
                  <a:pt x="2311843" y="967317"/>
                </a:cubicBezTo>
                <a:cubicBezTo>
                  <a:pt x="2297958" y="970134"/>
                  <a:pt x="2284073" y="975035"/>
                  <a:pt x="2270188" y="982021"/>
                </a:cubicBezTo>
                <a:cubicBezTo>
                  <a:pt x="2246326" y="992414"/>
                  <a:pt x="2223017" y="1004107"/>
                  <a:pt x="2200259" y="1017102"/>
                </a:cubicBezTo>
                <a:cubicBezTo>
                  <a:pt x="2177502" y="1030097"/>
                  <a:pt x="2156402" y="1045238"/>
                  <a:pt x="2136958" y="1062527"/>
                </a:cubicBezTo>
                <a:cubicBezTo>
                  <a:pt x="2129851" y="1069435"/>
                  <a:pt x="2123171" y="1076234"/>
                  <a:pt x="2116919" y="1082923"/>
                </a:cubicBezTo>
                <a:cubicBezTo>
                  <a:pt x="2110667" y="1089613"/>
                  <a:pt x="2105715" y="1096850"/>
                  <a:pt x="2102065" y="1104636"/>
                </a:cubicBezTo>
                <a:cubicBezTo>
                  <a:pt x="2097902" y="1114286"/>
                  <a:pt x="2096149" y="1123936"/>
                  <a:pt x="2096807" y="1133586"/>
                </a:cubicBezTo>
                <a:cubicBezTo>
                  <a:pt x="2097464" y="1143236"/>
                  <a:pt x="2099216" y="1152886"/>
                  <a:pt x="2102065" y="1162536"/>
                </a:cubicBezTo>
                <a:cubicBezTo>
                  <a:pt x="2104766" y="1170395"/>
                  <a:pt x="2107249" y="1177925"/>
                  <a:pt x="2109513" y="1185126"/>
                </a:cubicBezTo>
                <a:cubicBezTo>
                  <a:pt x="2111777" y="1192327"/>
                  <a:pt x="2113383" y="1199418"/>
                  <a:pt x="2114333" y="1206400"/>
                </a:cubicBezTo>
                <a:cubicBezTo>
                  <a:pt x="2116075" y="1217763"/>
                  <a:pt x="2115633" y="1228771"/>
                  <a:pt x="2113009" y="1239423"/>
                </a:cubicBezTo>
                <a:cubicBezTo>
                  <a:pt x="2110385" y="1250076"/>
                  <a:pt x="2105568" y="1260624"/>
                  <a:pt x="2098559" y="1271066"/>
                </a:cubicBezTo>
                <a:cubicBezTo>
                  <a:pt x="2094287" y="1277127"/>
                  <a:pt x="2090125" y="1282969"/>
                  <a:pt x="2086072" y="1288592"/>
                </a:cubicBezTo>
                <a:cubicBezTo>
                  <a:pt x="2082019" y="1294215"/>
                  <a:pt x="2077419" y="1300057"/>
                  <a:pt x="2072270" y="1306118"/>
                </a:cubicBezTo>
                <a:cubicBezTo>
                  <a:pt x="2067962" y="1310682"/>
                  <a:pt x="2063434" y="1315137"/>
                  <a:pt x="2058688" y="1319482"/>
                </a:cubicBezTo>
                <a:cubicBezTo>
                  <a:pt x="2053941" y="1323827"/>
                  <a:pt x="2048537" y="1326967"/>
                  <a:pt x="2042476" y="1328902"/>
                </a:cubicBezTo>
                <a:cubicBezTo>
                  <a:pt x="2033604" y="1330655"/>
                  <a:pt x="2024621" y="1331093"/>
                  <a:pt x="2015530" y="1330216"/>
                </a:cubicBezTo>
                <a:cubicBezTo>
                  <a:pt x="2006438" y="1329340"/>
                  <a:pt x="1997894" y="1327149"/>
                  <a:pt x="1989898" y="1323644"/>
                </a:cubicBezTo>
                <a:cubicBezTo>
                  <a:pt x="1987196" y="1322037"/>
                  <a:pt x="1984275" y="1320869"/>
                  <a:pt x="1981135" y="1320139"/>
                </a:cubicBezTo>
                <a:cubicBezTo>
                  <a:pt x="1977995" y="1319409"/>
                  <a:pt x="1975074" y="1318240"/>
                  <a:pt x="1972372" y="1316634"/>
                </a:cubicBezTo>
                <a:cubicBezTo>
                  <a:pt x="1966311" y="1313311"/>
                  <a:pt x="1960907" y="1310755"/>
                  <a:pt x="1956161" y="1308966"/>
                </a:cubicBezTo>
                <a:cubicBezTo>
                  <a:pt x="1951414" y="1307177"/>
                  <a:pt x="1946886" y="1305059"/>
                  <a:pt x="1942578" y="1302613"/>
                </a:cubicBezTo>
                <a:lnTo>
                  <a:pt x="1923299" y="1292097"/>
                </a:lnTo>
                <a:cubicBezTo>
                  <a:pt x="1912747" y="1287860"/>
                  <a:pt x="1904495" y="1282314"/>
                  <a:pt x="1898544" y="1275459"/>
                </a:cubicBezTo>
                <a:cubicBezTo>
                  <a:pt x="1892592" y="1268605"/>
                  <a:pt x="1889160" y="1259577"/>
                  <a:pt x="1888247" y="1248376"/>
                </a:cubicBezTo>
                <a:cubicBezTo>
                  <a:pt x="1884158" y="1224936"/>
                  <a:pt x="1885326" y="1203116"/>
                  <a:pt x="1891752" y="1182916"/>
                </a:cubicBezTo>
                <a:cubicBezTo>
                  <a:pt x="1898179" y="1162716"/>
                  <a:pt x="1908110" y="1143056"/>
                  <a:pt x="1921547" y="1123936"/>
                </a:cubicBezTo>
                <a:cubicBezTo>
                  <a:pt x="1934728" y="1103685"/>
                  <a:pt x="1948237" y="1083231"/>
                  <a:pt x="1962076" y="1062575"/>
                </a:cubicBezTo>
                <a:cubicBezTo>
                  <a:pt x="1975914" y="1041920"/>
                  <a:pt x="1989862" y="1021506"/>
                  <a:pt x="2003919" y="1001333"/>
                </a:cubicBezTo>
                <a:lnTo>
                  <a:pt x="2103817" y="862777"/>
                </a:lnTo>
                <a:lnTo>
                  <a:pt x="2107322" y="857528"/>
                </a:lnTo>
                <a:lnTo>
                  <a:pt x="2095054" y="857528"/>
                </a:lnTo>
                <a:cubicBezTo>
                  <a:pt x="2075629" y="861137"/>
                  <a:pt x="2055767" y="863543"/>
                  <a:pt x="2035466" y="864745"/>
                </a:cubicBezTo>
                <a:cubicBezTo>
                  <a:pt x="2015165" y="865949"/>
                  <a:pt x="1995302" y="865292"/>
                  <a:pt x="1975877" y="862777"/>
                </a:cubicBezTo>
                <a:cubicBezTo>
                  <a:pt x="1965362" y="862522"/>
                  <a:pt x="1954846" y="860845"/>
                  <a:pt x="1944330" y="857746"/>
                </a:cubicBezTo>
                <a:cubicBezTo>
                  <a:pt x="1933815" y="854648"/>
                  <a:pt x="1923299" y="851658"/>
                  <a:pt x="1912784" y="848778"/>
                </a:cubicBezTo>
                <a:cubicBezTo>
                  <a:pt x="1902341" y="846701"/>
                  <a:pt x="1892556" y="842982"/>
                  <a:pt x="1883428" y="837623"/>
                </a:cubicBezTo>
                <a:cubicBezTo>
                  <a:pt x="1874300" y="832265"/>
                  <a:pt x="1865391" y="827234"/>
                  <a:pt x="1856701" y="822531"/>
                </a:cubicBezTo>
                <a:cubicBezTo>
                  <a:pt x="1849763" y="819105"/>
                  <a:pt x="1844359" y="815022"/>
                  <a:pt x="1840489" y="810283"/>
                </a:cubicBezTo>
                <a:cubicBezTo>
                  <a:pt x="1836619" y="805543"/>
                  <a:pt x="1833844" y="799711"/>
                  <a:pt x="1832164" y="792784"/>
                </a:cubicBezTo>
                <a:lnTo>
                  <a:pt x="1823401" y="805033"/>
                </a:lnTo>
                <a:cubicBezTo>
                  <a:pt x="1800581" y="838389"/>
                  <a:pt x="1776994" y="871883"/>
                  <a:pt x="1752640" y="905514"/>
                </a:cubicBezTo>
                <a:cubicBezTo>
                  <a:pt x="1728286" y="939145"/>
                  <a:pt x="1703385" y="972255"/>
                  <a:pt x="1677935" y="1004844"/>
                </a:cubicBezTo>
                <a:cubicBezTo>
                  <a:pt x="1665631" y="1019584"/>
                  <a:pt x="1652559" y="1032994"/>
                  <a:pt x="1638721" y="1045074"/>
                </a:cubicBezTo>
                <a:cubicBezTo>
                  <a:pt x="1624883" y="1057154"/>
                  <a:pt x="1610497" y="1068820"/>
                  <a:pt x="1595563" y="1080072"/>
                </a:cubicBezTo>
                <a:cubicBezTo>
                  <a:pt x="1592788" y="1082740"/>
                  <a:pt x="1589137" y="1085299"/>
                  <a:pt x="1584609" y="1087748"/>
                </a:cubicBezTo>
                <a:cubicBezTo>
                  <a:pt x="1580082" y="1090197"/>
                  <a:pt x="1575554" y="1092318"/>
                  <a:pt x="1571027" y="1094109"/>
                </a:cubicBezTo>
                <a:cubicBezTo>
                  <a:pt x="1565878" y="1095096"/>
                  <a:pt x="1562154" y="1094876"/>
                  <a:pt x="1559854" y="1093451"/>
                </a:cubicBezTo>
                <a:cubicBezTo>
                  <a:pt x="1557554" y="1092025"/>
                  <a:pt x="1556020" y="1088735"/>
                  <a:pt x="1555253" y="1083581"/>
                </a:cubicBezTo>
                <a:lnTo>
                  <a:pt x="1555253" y="1076563"/>
                </a:lnTo>
                <a:cubicBezTo>
                  <a:pt x="1553574" y="1071336"/>
                  <a:pt x="1551675" y="1068192"/>
                  <a:pt x="1549557" y="1067132"/>
                </a:cubicBezTo>
                <a:cubicBezTo>
                  <a:pt x="1547440" y="1066072"/>
                  <a:pt x="1544665" y="1066876"/>
                  <a:pt x="1541232" y="1069545"/>
                </a:cubicBezTo>
                <a:cubicBezTo>
                  <a:pt x="1534332" y="1072359"/>
                  <a:pt x="1527978" y="1074187"/>
                  <a:pt x="1522173" y="1075028"/>
                </a:cubicBezTo>
                <a:cubicBezTo>
                  <a:pt x="1516367" y="1075869"/>
                  <a:pt x="1510452" y="1074626"/>
                  <a:pt x="1504428" y="1071299"/>
                </a:cubicBezTo>
                <a:cubicBezTo>
                  <a:pt x="1500886" y="1068741"/>
                  <a:pt x="1497892" y="1066840"/>
                  <a:pt x="1495446" y="1065597"/>
                </a:cubicBezTo>
                <a:cubicBezTo>
                  <a:pt x="1492999" y="1064354"/>
                  <a:pt x="1491320" y="1063331"/>
                  <a:pt x="1490407" y="1062527"/>
                </a:cubicBezTo>
                <a:cubicBezTo>
                  <a:pt x="1486026" y="1058833"/>
                  <a:pt x="1481644" y="1054816"/>
                  <a:pt x="1477263" y="1050475"/>
                </a:cubicBezTo>
                <a:cubicBezTo>
                  <a:pt x="1472881" y="1046134"/>
                  <a:pt x="1468500" y="1042578"/>
                  <a:pt x="1464118" y="1039805"/>
                </a:cubicBezTo>
                <a:cubicBezTo>
                  <a:pt x="1463169" y="1038978"/>
                  <a:pt x="1462000" y="1038475"/>
                  <a:pt x="1460613" y="1038296"/>
                </a:cubicBezTo>
                <a:cubicBezTo>
                  <a:pt x="1459225" y="1038116"/>
                  <a:pt x="1458057" y="1038044"/>
                  <a:pt x="1457108" y="1038080"/>
                </a:cubicBezTo>
                <a:cubicBezTo>
                  <a:pt x="1449550" y="1039159"/>
                  <a:pt x="1444073" y="1039157"/>
                  <a:pt x="1440677" y="1038072"/>
                </a:cubicBezTo>
                <a:cubicBezTo>
                  <a:pt x="1437281" y="1036988"/>
                  <a:pt x="1433995" y="1033519"/>
                  <a:pt x="1430819" y="1027668"/>
                </a:cubicBezTo>
                <a:cubicBezTo>
                  <a:pt x="1428993" y="1024230"/>
                  <a:pt x="1427387" y="1021011"/>
                  <a:pt x="1425999" y="1018012"/>
                </a:cubicBezTo>
                <a:cubicBezTo>
                  <a:pt x="1424612" y="1015012"/>
                  <a:pt x="1423881" y="1011794"/>
                  <a:pt x="1423808" y="1008355"/>
                </a:cubicBezTo>
                <a:cubicBezTo>
                  <a:pt x="1424758" y="1003820"/>
                  <a:pt x="1426364" y="998846"/>
                  <a:pt x="1428628" y="993433"/>
                </a:cubicBezTo>
                <a:cubicBezTo>
                  <a:pt x="1430892" y="988019"/>
                  <a:pt x="1433375" y="983045"/>
                  <a:pt x="1436076" y="978509"/>
                </a:cubicBezTo>
                <a:cubicBezTo>
                  <a:pt x="1439764" y="973316"/>
                  <a:pt x="1443781" y="968341"/>
                  <a:pt x="1448126" y="963586"/>
                </a:cubicBezTo>
                <a:cubicBezTo>
                  <a:pt x="1452471" y="958832"/>
                  <a:pt x="1456049" y="953857"/>
                  <a:pt x="1458860" y="948663"/>
                </a:cubicBezTo>
                <a:cubicBezTo>
                  <a:pt x="1474342" y="924368"/>
                  <a:pt x="1490699" y="900989"/>
                  <a:pt x="1507933" y="878525"/>
                </a:cubicBezTo>
                <a:cubicBezTo>
                  <a:pt x="1516696" y="862704"/>
                  <a:pt x="1525459" y="847102"/>
                  <a:pt x="1534222" y="831718"/>
                </a:cubicBezTo>
                <a:cubicBezTo>
                  <a:pt x="1542985" y="816334"/>
                  <a:pt x="1551748" y="801606"/>
                  <a:pt x="1560511" y="787535"/>
                </a:cubicBezTo>
                <a:cubicBezTo>
                  <a:pt x="1574568" y="761225"/>
                  <a:pt x="1587640" y="735019"/>
                  <a:pt x="1599726" y="708915"/>
                </a:cubicBezTo>
                <a:cubicBezTo>
                  <a:pt x="1611811" y="682813"/>
                  <a:pt x="1622692" y="657036"/>
                  <a:pt x="1632368" y="631586"/>
                </a:cubicBezTo>
                <a:cubicBezTo>
                  <a:pt x="1653180" y="579811"/>
                  <a:pt x="1672020" y="527818"/>
                  <a:pt x="1688889" y="475605"/>
                </a:cubicBezTo>
                <a:cubicBezTo>
                  <a:pt x="1705758" y="423392"/>
                  <a:pt x="1721969" y="371398"/>
                  <a:pt x="1737524" y="319623"/>
                </a:cubicBezTo>
                <a:cubicBezTo>
                  <a:pt x="1746360" y="291618"/>
                  <a:pt x="1755415" y="263942"/>
                  <a:pt x="1764689" y="236594"/>
                </a:cubicBezTo>
                <a:cubicBezTo>
                  <a:pt x="1773963" y="209246"/>
                  <a:pt x="1783018" y="182008"/>
                  <a:pt x="1791854" y="154879"/>
                </a:cubicBezTo>
                <a:cubicBezTo>
                  <a:pt x="1795652" y="146116"/>
                  <a:pt x="1800325" y="137353"/>
                  <a:pt x="1805875" y="128590"/>
                </a:cubicBezTo>
                <a:cubicBezTo>
                  <a:pt x="1812995" y="118257"/>
                  <a:pt x="1821101" y="110881"/>
                  <a:pt x="1830192" y="106463"/>
                </a:cubicBezTo>
                <a:cubicBezTo>
                  <a:pt x="1839284" y="102045"/>
                  <a:pt x="1848704" y="99490"/>
                  <a:pt x="1858453" y="98796"/>
                </a:cubicBezTo>
                <a:cubicBezTo>
                  <a:pt x="1867107" y="98723"/>
                  <a:pt x="1875212" y="98431"/>
                  <a:pt x="1882770" y="97920"/>
                </a:cubicBezTo>
                <a:cubicBezTo>
                  <a:pt x="1890329" y="97408"/>
                  <a:pt x="1897996" y="97116"/>
                  <a:pt x="1905773" y="97043"/>
                </a:cubicBezTo>
                <a:cubicBezTo>
                  <a:pt x="1924139" y="98029"/>
                  <a:pt x="1941738" y="100439"/>
                  <a:pt x="1958570" y="104273"/>
                </a:cubicBezTo>
                <a:cubicBezTo>
                  <a:pt x="1975403" y="108107"/>
                  <a:pt x="1991687" y="112707"/>
                  <a:pt x="2007424" y="118074"/>
                </a:cubicBezTo>
                <a:cubicBezTo>
                  <a:pt x="2011733" y="119937"/>
                  <a:pt x="2014946" y="120594"/>
                  <a:pt x="2017063" y="120046"/>
                </a:cubicBezTo>
                <a:cubicBezTo>
                  <a:pt x="2019181" y="119498"/>
                  <a:pt x="2020642" y="117089"/>
                  <a:pt x="2021445" y="112817"/>
                </a:cubicBezTo>
                <a:lnTo>
                  <a:pt x="2033713" y="70754"/>
                </a:lnTo>
                <a:cubicBezTo>
                  <a:pt x="2036926" y="53520"/>
                  <a:pt x="2039263" y="37163"/>
                  <a:pt x="2040723" y="21681"/>
                </a:cubicBezTo>
                <a:cubicBezTo>
                  <a:pt x="2040760" y="16314"/>
                  <a:pt x="2039372" y="12590"/>
                  <a:pt x="2036561" y="10509"/>
                </a:cubicBezTo>
                <a:cubicBezTo>
                  <a:pt x="2033750" y="8427"/>
                  <a:pt x="2029295" y="8646"/>
                  <a:pt x="2023197" y="11166"/>
                </a:cubicBezTo>
                <a:lnTo>
                  <a:pt x="2010929" y="12918"/>
                </a:lnTo>
                <a:cubicBezTo>
                  <a:pt x="2007716" y="14379"/>
                  <a:pt x="2003627" y="14963"/>
                  <a:pt x="1998661" y="14671"/>
                </a:cubicBezTo>
                <a:cubicBezTo>
                  <a:pt x="2004028" y="10362"/>
                  <a:pt x="2009505" y="7149"/>
                  <a:pt x="2015092" y="5032"/>
                </a:cubicBezTo>
                <a:cubicBezTo>
                  <a:pt x="2020678" y="2914"/>
                  <a:pt x="2025717" y="1453"/>
                  <a:pt x="2030208" y="650"/>
                </a:cubicBezTo>
                <a:cubicBezTo>
                  <a:pt x="2036744" y="-208"/>
                  <a:pt x="2042786" y="-217"/>
                  <a:pt x="2048336" y="62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95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alpha val="77000"/>
              </a:schemeClr>
            </a:solidFill>
          </a:ln>
          <a:effectLst>
            <a:outerShdw blurRad="152400" dist="38100" dir="2700026" rotWithShape="0">
              <a:schemeClr val="accent6">
                <a:lumMod val="50000"/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7200" kern="100" spc="30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95000">
                      <a:schemeClr val="accent6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152400" dist="38100" dir="2700026" rotWithShape="0">
                    <a:schemeClr val="accent6">
                      <a:lumMod val="50000"/>
                      <a:alpha val="19000"/>
                    </a:schemeClr>
                  </a:outerShdw>
                </a:effectLst>
                <a:latin typeface="演示新手书" panose="00000500000000000000" pitchFamily="50" charset="-122"/>
                <a:ea typeface="演示新手书" panose="00000500000000000000" pitchFamily="50" charset="-122"/>
                <a:cs typeface="+mn-ea"/>
              </a:defRPr>
            </a:lvl1pPr>
          </a:lstStyle>
          <a:p>
            <a:endParaRPr lang="zh-CN" altLang="en-US" sz="9600" dirty="0">
              <a:latin typeface="+mn-lt"/>
              <a:ea typeface="+mn-ea"/>
              <a:sym typeface="+mn-lt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8BABD0D-E7FE-BCEC-BDBF-0A92C1AF8FAD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BDE1C6-3BD6-1F0B-D386-20DE3D3A42BA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B6E4D53A-9208-1317-8453-B4412CFF9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475" name="文本框 474">
              <a:extLst>
                <a:ext uri="{FF2B5EF4-FFF2-40B4-BE49-F238E27FC236}">
                  <a16:creationId xmlns:a16="http://schemas.microsoft.com/office/drawing/2014/main" id="{13F12E77-8B10-B7CE-60B2-B980B1775341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伍</a:t>
              </a:r>
            </a:p>
          </p:txBody>
        </p:sp>
        <p:sp>
          <p:nvSpPr>
            <p:cNvPr id="476" name="文本框 475">
              <a:extLst>
                <a:ext uri="{FF2B5EF4-FFF2-40B4-BE49-F238E27FC236}">
                  <a16:creationId xmlns:a16="http://schemas.microsoft.com/office/drawing/2014/main" id="{5F3946C5-F88B-0D95-DC6E-EF061D0FF986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工作举措</a:t>
              </a:r>
            </a:p>
          </p:txBody>
        </p: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4DA94DDA-EC25-8967-55D3-398E4CC5E19D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8A260FDD-2076-4D1F-51E7-09561905158D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文本框 478">
              <a:extLst>
                <a:ext uri="{FF2B5EF4-FFF2-40B4-BE49-F238E27FC236}">
                  <a16:creationId xmlns:a16="http://schemas.microsoft.com/office/drawing/2014/main" id="{98B5D9C7-0162-FFA1-F493-0867481683CC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WORK MEASURES</a:t>
              </a:r>
            </a:p>
          </p:txBody>
        </p:sp>
      </p:grpSp>
      <p:sp>
        <p:nvSpPr>
          <p:cNvPr id="480" name="文本框 479">
            <a:extLst>
              <a:ext uri="{FF2B5EF4-FFF2-40B4-BE49-F238E27FC236}">
                <a16:creationId xmlns:a16="http://schemas.microsoft.com/office/drawing/2014/main" id="{8A7ED93F-5FC7-D8D5-5035-A88B937AF7B9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627D87E-019F-F133-2F22-1A1388E66FFC}"/>
              </a:ext>
            </a:extLst>
          </p:cNvPr>
          <p:cNvGrpSpPr/>
          <p:nvPr/>
        </p:nvGrpSpPr>
        <p:grpSpPr>
          <a:xfrm>
            <a:off x="4533405" y="2098217"/>
            <a:ext cx="7077792" cy="4025829"/>
            <a:chOff x="4215771" y="2098217"/>
            <a:chExt cx="7077792" cy="4025829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26544F1-91CD-2C1E-8D17-6879882EE11B}"/>
                </a:ext>
              </a:extLst>
            </p:cNvPr>
            <p:cNvGrpSpPr/>
            <p:nvPr/>
          </p:nvGrpSpPr>
          <p:grpSpPr>
            <a:xfrm>
              <a:off x="4218947" y="2098217"/>
              <a:ext cx="7074616" cy="1052728"/>
              <a:chOff x="4218947" y="2098217"/>
              <a:chExt cx="7074616" cy="1052728"/>
            </a:xfrm>
          </p:grpSpPr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46C6AFA4-42A9-D3A0-B19E-293626E333BF}"/>
                  </a:ext>
                </a:extLst>
              </p:cNvPr>
              <p:cNvSpPr txBox="1"/>
              <p:nvPr/>
            </p:nvSpPr>
            <p:spPr>
              <a:xfrm>
                <a:off x="4402271" y="2610220"/>
                <a:ext cx="6891292" cy="540725"/>
              </a:xfrm>
              <a:prstGeom prst="rect">
                <a:avLst/>
              </a:prstGeom>
              <a:ln/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福建农林大学积极开展国际合作与交流，与多个国家和地区的高校及科研机构建立了合作关系，开展了一系列国际合作项目，为师生提供了广阔的国际视野和交流机会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3E619BF-7221-A39A-77AD-27A45FDAA671}"/>
                  </a:ext>
                </a:extLst>
              </p:cNvPr>
              <p:cNvSpPr txBox="1"/>
              <p:nvPr/>
            </p:nvSpPr>
            <p:spPr>
              <a:xfrm>
                <a:off x="4218947" y="2098217"/>
                <a:ext cx="85709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800" b="1" spc="6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3600" dirty="0">
                    <a:ln w="3175">
                      <a:solidFill>
                        <a:srgbClr val="E57915">
                          <a:alpha val="42000"/>
                        </a:srgbClr>
                      </a:solidFill>
                    </a:ln>
                    <a:noFill/>
                    <a:latin typeface="+mn-lt"/>
                    <a:ea typeface="+mn-ea"/>
                    <a:cs typeface="+mn-ea"/>
                    <a:sym typeface="+mn-lt"/>
                  </a:rPr>
                  <a:t>壹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47D37C-C375-0FD3-4166-DC645C9E5993}"/>
                  </a:ext>
                </a:extLst>
              </p:cNvPr>
              <p:cNvSpPr txBox="1"/>
              <p:nvPr/>
            </p:nvSpPr>
            <p:spPr>
              <a:xfrm>
                <a:off x="4547266" y="2169043"/>
                <a:ext cx="3228175" cy="430887"/>
              </a:xfrm>
              <a:prstGeom prst="rect">
                <a:avLst/>
              </a:prstGeom>
              <a:ln/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r>
                  <a:rPr lang="en-US" sz="2800" b="1" kern="100" spc="300" dirty="0">
                    <a:ln w="3175">
                      <a:solidFill>
                        <a:schemeClr val="bg1">
                          <a:alpha val="77000"/>
                        </a:schemeClr>
                      </a:solidFill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cs typeface="+mn-ea"/>
                    <a:sym typeface="+mn-lt"/>
                  </a:rPr>
                  <a:t>国际合作项目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CB9F4FE-50AA-97B0-9153-3323A88670E7}"/>
                </a:ext>
              </a:extLst>
            </p:cNvPr>
            <p:cNvGrpSpPr/>
            <p:nvPr/>
          </p:nvGrpSpPr>
          <p:grpSpPr>
            <a:xfrm>
              <a:off x="4219582" y="3568065"/>
              <a:ext cx="7073981" cy="1069430"/>
              <a:chOff x="4219582" y="3568065"/>
              <a:chExt cx="7073981" cy="1069430"/>
            </a:xfrm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AC27B82C-F7AE-CC4B-785C-3BB8ABBF4E4E}"/>
                  </a:ext>
                </a:extLst>
              </p:cNvPr>
              <p:cNvSpPr txBox="1"/>
              <p:nvPr/>
            </p:nvSpPr>
            <p:spPr>
              <a:xfrm>
                <a:off x="4402271" y="4096770"/>
                <a:ext cx="6891292" cy="540725"/>
              </a:xfrm>
              <a:prstGeom prst="rect">
                <a:avLst/>
              </a:prstGeom>
              <a:ln/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学校与国内众多高校和科研机构建立了紧密的合作关系，开展了一系列合作项目，共同推进科技创新和人才培养工作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36992C8-6EDA-DE1D-6389-C8F5249918B8}"/>
                  </a:ext>
                </a:extLst>
              </p:cNvPr>
              <p:cNvSpPr txBox="1"/>
              <p:nvPr/>
            </p:nvSpPr>
            <p:spPr>
              <a:xfrm>
                <a:off x="4219582" y="3568065"/>
                <a:ext cx="85709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3600" b="0" spc="600">
                    <a:ln w="3175">
                      <a:solidFill>
                        <a:srgbClr val="E57915">
                          <a:alpha val="42000"/>
                        </a:srgbClr>
                      </a:solidFill>
                    </a:ln>
                    <a:noFill/>
                    <a:latin typeface="+mj-ea"/>
                    <a:ea typeface="+mj-ea"/>
                    <a:cs typeface="+mn-ea"/>
                  </a:defRPr>
                </a:lvl1pPr>
              </a:lstStyle>
              <a:p>
                <a:r>
                  <a:rPr lang="zh-CN" altLang="en-US" b="1" dirty="0">
                    <a:latin typeface="+mn-lt"/>
                    <a:ea typeface="+mn-ea"/>
                    <a:sym typeface="+mn-lt"/>
                  </a:rPr>
                  <a:t>贰</a:t>
                </a:r>
              </a:p>
            </p:txBody>
          </p:sp>
          <p:sp>
            <p:nvSpPr>
              <p:cNvPr id="39" name="TextBox 5">
                <a:extLst>
                  <a:ext uri="{FF2B5EF4-FFF2-40B4-BE49-F238E27FC236}">
                    <a16:creationId xmlns:a16="http://schemas.microsoft.com/office/drawing/2014/main" id="{73264148-8490-A061-FBC8-2E9606B76042}"/>
                  </a:ext>
                </a:extLst>
              </p:cNvPr>
              <p:cNvSpPr txBox="1"/>
              <p:nvPr/>
            </p:nvSpPr>
            <p:spPr>
              <a:xfrm>
                <a:off x="4547901" y="3655593"/>
                <a:ext cx="3228175" cy="430887"/>
              </a:xfrm>
              <a:prstGeom prst="rect">
                <a:avLst/>
              </a:prstGeom>
              <a:ln/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r>
                  <a:rPr lang="zh-CN" altLang="en-US" sz="2800" b="1" kern="100" spc="300" dirty="0">
                    <a:ln w="3175">
                      <a:solidFill>
                        <a:schemeClr val="bg1">
                          <a:alpha val="77000"/>
                        </a:schemeClr>
                      </a:solidFill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cs typeface="+mn-ea"/>
                    <a:sym typeface="+mn-lt"/>
                  </a:rPr>
                  <a:t>国内合作项目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B55C399-E2F7-DB58-792E-1F1D454C1866}"/>
                </a:ext>
              </a:extLst>
            </p:cNvPr>
            <p:cNvGrpSpPr/>
            <p:nvPr/>
          </p:nvGrpSpPr>
          <p:grpSpPr>
            <a:xfrm>
              <a:off x="4215771" y="5051454"/>
              <a:ext cx="7077792" cy="1072592"/>
              <a:chOff x="4215771" y="5051454"/>
              <a:chExt cx="7077792" cy="1072592"/>
            </a:xfrm>
          </p:grpSpPr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1D811C55-3224-1BD5-A050-F25439828149}"/>
                  </a:ext>
                </a:extLst>
              </p:cNvPr>
              <p:cNvSpPr txBox="1"/>
              <p:nvPr/>
            </p:nvSpPr>
            <p:spPr>
              <a:xfrm>
                <a:off x="4402271" y="5583321"/>
                <a:ext cx="6891292" cy="540725"/>
              </a:xfrm>
              <a:prstGeom prst="rect">
                <a:avLst/>
              </a:prstGeom>
              <a:ln/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福建农林大学注重与企业界的合作与交流，与多家知名企业建立了校企合作关系，开展了一系列校企合作项目，为学生提供了良好的实践平台和就业机会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92599B9-ABB9-80C8-6DE1-EFD1F59625D5}"/>
                  </a:ext>
                </a:extLst>
              </p:cNvPr>
              <p:cNvSpPr txBox="1"/>
              <p:nvPr/>
            </p:nvSpPr>
            <p:spPr>
              <a:xfrm>
                <a:off x="4215771" y="5051454"/>
                <a:ext cx="85709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3600" b="0" spc="600">
                    <a:ln w="3175">
                      <a:solidFill>
                        <a:srgbClr val="E57915">
                          <a:alpha val="42000"/>
                        </a:srgbClr>
                      </a:solidFill>
                    </a:ln>
                    <a:noFill/>
                    <a:latin typeface="+mj-ea"/>
                    <a:ea typeface="+mj-ea"/>
                    <a:cs typeface="+mn-ea"/>
                  </a:defRPr>
                </a:lvl1pPr>
              </a:lstStyle>
              <a:p>
                <a:r>
                  <a:rPr lang="zh-CN" altLang="en-US" b="1" dirty="0">
                    <a:latin typeface="+mn-lt"/>
                    <a:ea typeface="+mn-ea"/>
                    <a:sym typeface="+mn-lt"/>
                  </a:rPr>
                  <a:t>叁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871A63F8-3EE9-8238-AA59-C404B09C3216}"/>
                  </a:ext>
                </a:extLst>
              </p:cNvPr>
              <p:cNvSpPr txBox="1"/>
              <p:nvPr/>
            </p:nvSpPr>
            <p:spPr>
              <a:xfrm>
                <a:off x="4544090" y="5142144"/>
                <a:ext cx="3228175" cy="430887"/>
              </a:xfrm>
              <a:prstGeom prst="rect">
                <a:avLst/>
              </a:prstGeom>
              <a:ln/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r>
                  <a:rPr lang="zh-CN" altLang="en-US" sz="2800" b="1" kern="100" spc="300" dirty="0">
                    <a:ln w="3175">
                      <a:solidFill>
                        <a:schemeClr val="bg1">
                          <a:alpha val="77000"/>
                        </a:schemeClr>
                      </a:solidFill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cs typeface="+mn-ea"/>
                    <a:sym typeface="+mn-lt"/>
                  </a:rPr>
                  <a:t>校企合作项目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88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564300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未来发展及战略规划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43352" cy="5279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400" b="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FUTURE DEVELOPMENT AND STRATEGIC PLANNING</a:t>
            </a:r>
            <a:endParaRPr lang="zh-CN" altLang="en-US" sz="2400" b="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89" name="组合 788">
            <a:extLst>
              <a:ext uri="{FF2B5EF4-FFF2-40B4-BE49-F238E27FC236}">
                <a16:creationId xmlns:a16="http://schemas.microsoft.com/office/drawing/2014/main" id="{DF0CE608-CE3F-8BBD-5089-674C4B3AECEA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790" name="任意多边形: 形状 789">
              <a:extLst>
                <a:ext uri="{FF2B5EF4-FFF2-40B4-BE49-F238E27FC236}">
                  <a16:creationId xmlns:a16="http://schemas.microsoft.com/office/drawing/2014/main" id="{FB052003-B6A7-C4B7-73C9-9B255B382910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91" name="图片 790">
              <a:extLst>
                <a:ext uri="{FF2B5EF4-FFF2-40B4-BE49-F238E27FC236}">
                  <a16:creationId xmlns:a16="http://schemas.microsoft.com/office/drawing/2014/main" id="{96E7B689-E48B-8A8C-45AD-524FD2AE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792" name="文本框 791">
              <a:extLst>
                <a:ext uri="{FF2B5EF4-FFF2-40B4-BE49-F238E27FC236}">
                  <a16:creationId xmlns:a16="http://schemas.microsoft.com/office/drawing/2014/main" id="{C957841E-59DB-320F-8006-E10958C309B7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陆</a:t>
              </a:r>
            </a:p>
          </p:txBody>
        </p:sp>
        <p:sp>
          <p:nvSpPr>
            <p:cNvPr id="793" name="文本框 792">
              <a:extLst>
                <a:ext uri="{FF2B5EF4-FFF2-40B4-BE49-F238E27FC236}">
                  <a16:creationId xmlns:a16="http://schemas.microsoft.com/office/drawing/2014/main" id="{E285F885-E514-A714-A208-22522AEC978C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未来展望</a:t>
              </a:r>
            </a:p>
          </p:txBody>
        </p:sp>
        <p:cxnSp>
          <p:nvCxnSpPr>
            <p:cNvPr id="794" name="直接连接符 793">
              <a:extLst>
                <a:ext uri="{FF2B5EF4-FFF2-40B4-BE49-F238E27FC236}">
                  <a16:creationId xmlns:a16="http://schemas.microsoft.com/office/drawing/2014/main" id="{6612061F-A513-ECB9-433F-80FF3C122886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>
              <a:extLst>
                <a:ext uri="{FF2B5EF4-FFF2-40B4-BE49-F238E27FC236}">
                  <a16:creationId xmlns:a16="http://schemas.microsoft.com/office/drawing/2014/main" id="{EB2467C0-D21C-9997-BF88-B77CBB69A1B1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6" name="文本框 795">
              <a:extLst>
                <a:ext uri="{FF2B5EF4-FFF2-40B4-BE49-F238E27FC236}">
                  <a16:creationId xmlns:a16="http://schemas.microsoft.com/office/drawing/2014/main" id="{F9420899-EB96-DF98-95EF-A9B8723AC342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FUTURE PROSPECTS</a:t>
              </a:r>
            </a:p>
          </p:txBody>
        </p:sp>
      </p:grpSp>
      <p:grpSp>
        <p:nvGrpSpPr>
          <p:cNvPr id="798" name="组合 797">
            <a:extLst>
              <a:ext uri="{FF2B5EF4-FFF2-40B4-BE49-F238E27FC236}">
                <a16:creationId xmlns:a16="http://schemas.microsoft.com/office/drawing/2014/main" id="{E702A6EE-FF4B-55FC-5B16-C66FF940AD1D}"/>
              </a:ext>
            </a:extLst>
          </p:cNvPr>
          <p:cNvGrpSpPr/>
          <p:nvPr/>
        </p:nvGrpSpPr>
        <p:grpSpPr>
          <a:xfrm>
            <a:off x="639567" y="2597993"/>
            <a:ext cx="10927882" cy="6872791"/>
            <a:chOff x="639567" y="2597993"/>
            <a:chExt cx="10927882" cy="6872791"/>
          </a:xfrm>
        </p:grpSpPr>
        <p:grpSp>
          <p:nvGrpSpPr>
            <p:cNvPr id="774" name="组合 773">
              <a:extLst>
                <a:ext uri="{FF2B5EF4-FFF2-40B4-BE49-F238E27FC236}">
                  <a16:creationId xmlns:a16="http://schemas.microsoft.com/office/drawing/2014/main" id="{7A89FD46-ED87-9D9E-96BB-9EA9AD54E524}"/>
                </a:ext>
              </a:extLst>
            </p:cNvPr>
            <p:cNvGrpSpPr/>
            <p:nvPr/>
          </p:nvGrpSpPr>
          <p:grpSpPr>
            <a:xfrm>
              <a:off x="821644" y="2597993"/>
              <a:ext cx="10548712" cy="3335450"/>
              <a:chOff x="720735" y="2453614"/>
              <a:chExt cx="10548712" cy="3335450"/>
            </a:xfrm>
          </p:grpSpPr>
          <p:grpSp>
            <p:nvGrpSpPr>
              <p:cNvPr id="630" name="Group 541">
                <a:extLst>
                  <a:ext uri="{FF2B5EF4-FFF2-40B4-BE49-F238E27FC236}">
                    <a16:creationId xmlns:a16="http://schemas.microsoft.com/office/drawing/2014/main" id="{7DE2226A-CA37-2DC8-2B57-6E26E10BC9F0}"/>
                  </a:ext>
                </a:extLst>
              </p:cNvPr>
              <p:cNvGrpSpPr/>
              <p:nvPr/>
            </p:nvGrpSpPr>
            <p:grpSpPr>
              <a:xfrm>
                <a:off x="720735" y="2453614"/>
                <a:ext cx="2338451" cy="3335450"/>
                <a:chOff x="821644" y="1992751"/>
                <a:chExt cx="2338451" cy="3335450"/>
              </a:xfrm>
              <a:scene3d>
                <a:camera prst="perspectiveRight" fov="4800000">
                  <a:rot lat="0" lon="19800000" rev="0"/>
                </a:camera>
                <a:lightRig rig="contrasting" dir="t"/>
              </a:scene3d>
            </p:grpSpPr>
            <p:sp>
              <p:nvSpPr>
                <p:cNvPr id="631" name="矩形: 圆角 630">
                  <a:extLst>
                    <a:ext uri="{FF2B5EF4-FFF2-40B4-BE49-F238E27FC236}">
                      <a16:creationId xmlns:a16="http://schemas.microsoft.com/office/drawing/2014/main" id="{2C8DB48E-256D-9435-9969-F80B49A2DDF3}"/>
                    </a:ext>
                  </a:extLst>
                </p:cNvPr>
                <p:cNvSpPr/>
                <p:nvPr/>
              </p:nvSpPr>
              <p:spPr>
                <a:xfrm>
                  <a:off x="821644" y="1992751"/>
                  <a:ext cx="2338451" cy="3335450"/>
                </a:xfrm>
                <a:prstGeom prst="roundRect">
                  <a:avLst>
                    <a:gd name="adj" fmla="val 3633"/>
                  </a:avLst>
                </a:prstGeom>
                <a:gradFill>
                  <a:gsLst>
                    <a:gs pos="0">
                      <a:srgbClr val="5FA745"/>
                    </a:gs>
                    <a:gs pos="92000">
                      <a:srgbClr val="2D943E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3302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632" name="椭圆 631">
                  <a:extLst>
                    <a:ext uri="{FF2B5EF4-FFF2-40B4-BE49-F238E27FC236}">
                      <a16:creationId xmlns:a16="http://schemas.microsoft.com/office/drawing/2014/main" id="{A9A692F6-173E-C23C-D7AC-BF7869154900}"/>
                    </a:ext>
                  </a:extLst>
                </p:cNvPr>
                <p:cNvSpPr/>
                <p:nvPr/>
              </p:nvSpPr>
              <p:spPr>
                <a:xfrm>
                  <a:off x="1399294" y="2369973"/>
                  <a:ext cx="1183150" cy="1183149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2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3" name="文本框 544">
                  <a:extLst>
                    <a:ext uri="{FF2B5EF4-FFF2-40B4-BE49-F238E27FC236}">
                      <a16:creationId xmlns:a16="http://schemas.microsoft.com/office/drawing/2014/main" id="{E8FB4B3F-75F7-0DA3-C39F-DDB602AE76F6}"/>
                    </a:ext>
                  </a:extLst>
                </p:cNvPr>
                <p:cNvSpPr txBox="1"/>
                <p:nvPr/>
              </p:nvSpPr>
              <p:spPr>
                <a:xfrm>
                  <a:off x="1289395" y="3919383"/>
                  <a:ext cx="1402948" cy="83099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全面提升</a:t>
                  </a:r>
                  <a:endParaRPr lang="en-US" altLang="zh-CN" sz="2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学科水平</a:t>
                  </a:r>
                </a:p>
              </p:txBody>
            </p:sp>
            <p:sp>
              <p:nvSpPr>
                <p:cNvPr id="634" name="文本框 545">
                  <a:extLst>
                    <a:ext uri="{FF2B5EF4-FFF2-40B4-BE49-F238E27FC236}">
                      <a16:creationId xmlns:a16="http://schemas.microsoft.com/office/drawing/2014/main" id="{6B34A33F-1FC4-B5D4-32DF-12B7CFA05EBD}"/>
                    </a:ext>
                  </a:extLst>
                </p:cNvPr>
                <p:cNvSpPr txBox="1"/>
                <p:nvPr/>
              </p:nvSpPr>
              <p:spPr>
                <a:xfrm>
                  <a:off x="1898504" y="4558964"/>
                  <a:ext cx="184731" cy="4308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zh-CN" sz="2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635" name="组合 634">
                  <a:extLst>
                    <a:ext uri="{FF2B5EF4-FFF2-40B4-BE49-F238E27FC236}">
                      <a16:creationId xmlns:a16="http://schemas.microsoft.com/office/drawing/2014/main" id="{2663BD1A-E38B-C201-8AC9-E8E33A96FFB4}"/>
                    </a:ext>
                  </a:extLst>
                </p:cNvPr>
                <p:cNvGrpSpPr/>
                <p:nvPr/>
              </p:nvGrpSpPr>
              <p:grpSpPr>
                <a:xfrm>
                  <a:off x="1613376" y="2584348"/>
                  <a:ext cx="754987" cy="754397"/>
                  <a:chOff x="-3563324" y="2794063"/>
                  <a:chExt cx="2334589" cy="2332766"/>
                </a:xfrm>
                <a:solidFill>
                  <a:schemeClr val="bg1"/>
                </a:solidFill>
              </p:grpSpPr>
              <p:sp>
                <p:nvSpPr>
                  <p:cNvPr id="636" name="Freeform 547">
                    <a:extLst>
                      <a:ext uri="{FF2B5EF4-FFF2-40B4-BE49-F238E27FC236}">
                        <a16:creationId xmlns:a16="http://schemas.microsoft.com/office/drawing/2014/main" id="{21583F94-0C70-01AE-ACEE-8F6ADC178607}"/>
                      </a:ext>
                    </a:extLst>
                  </p:cNvPr>
                  <p:cNvSpPr/>
                  <p:nvPr/>
                </p:nvSpPr>
                <p:spPr>
                  <a:xfrm>
                    <a:off x="-3563324" y="2794063"/>
                    <a:ext cx="2334589" cy="2332766"/>
                  </a:xfrm>
                  <a:custGeom>
                    <a:avLst/>
                    <a:gdLst>
                      <a:gd name="T0" fmla="*/ 194 w 205"/>
                      <a:gd name="T1" fmla="*/ 58 h 205"/>
                      <a:gd name="T2" fmla="*/ 190 w 205"/>
                      <a:gd name="T3" fmla="*/ 63 h 205"/>
                      <a:gd name="T4" fmla="*/ 141 w 205"/>
                      <a:gd name="T5" fmla="*/ 18 h 205"/>
                      <a:gd name="T6" fmla="*/ 141 w 205"/>
                      <a:gd name="T7" fmla="*/ 14 h 205"/>
                      <a:gd name="T8" fmla="*/ 152 w 205"/>
                      <a:gd name="T9" fmla="*/ 5 h 205"/>
                      <a:gd name="T10" fmla="*/ 134 w 205"/>
                      <a:gd name="T11" fmla="*/ 6 h 205"/>
                      <a:gd name="T12" fmla="*/ 120 w 205"/>
                      <a:gd name="T13" fmla="*/ 16 h 205"/>
                      <a:gd name="T14" fmla="*/ 104 w 205"/>
                      <a:gd name="T15" fmla="*/ 43 h 205"/>
                      <a:gd name="T16" fmla="*/ 101 w 205"/>
                      <a:gd name="T17" fmla="*/ 58 h 205"/>
                      <a:gd name="T18" fmla="*/ 102 w 205"/>
                      <a:gd name="T19" fmla="*/ 104 h 205"/>
                      <a:gd name="T20" fmla="*/ 99 w 205"/>
                      <a:gd name="T21" fmla="*/ 137 h 205"/>
                      <a:gd name="T22" fmla="*/ 69 w 205"/>
                      <a:gd name="T23" fmla="*/ 105 h 205"/>
                      <a:gd name="T24" fmla="*/ 93 w 205"/>
                      <a:gd name="T25" fmla="*/ 92 h 205"/>
                      <a:gd name="T26" fmla="*/ 59 w 205"/>
                      <a:gd name="T27" fmla="*/ 92 h 205"/>
                      <a:gd name="T28" fmla="*/ 25 w 205"/>
                      <a:gd name="T29" fmla="*/ 111 h 205"/>
                      <a:gd name="T30" fmla="*/ 13 w 205"/>
                      <a:gd name="T31" fmla="*/ 120 h 205"/>
                      <a:gd name="T32" fmla="*/ 3 w 205"/>
                      <a:gd name="T33" fmla="*/ 139 h 205"/>
                      <a:gd name="T34" fmla="*/ 11 w 205"/>
                      <a:gd name="T35" fmla="*/ 138 h 205"/>
                      <a:gd name="T36" fmla="*/ 21 w 205"/>
                      <a:gd name="T37" fmla="*/ 132 h 205"/>
                      <a:gd name="T38" fmla="*/ 75 w 205"/>
                      <a:gd name="T39" fmla="*/ 188 h 205"/>
                      <a:gd name="T40" fmla="*/ 66 w 205"/>
                      <a:gd name="T41" fmla="*/ 202 h 205"/>
                      <a:gd name="T42" fmla="*/ 73 w 205"/>
                      <a:gd name="T43" fmla="*/ 204 h 205"/>
                      <a:gd name="T44" fmla="*/ 86 w 205"/>
                      <a:gd name="T45" fmla="*/ 197 h 205"/>
                      <a:gd name="T46" fmla="*/ 95 w 205"/>
                      <a:gd name="T47" fmla="*/ 182 h 205"/>
                      <a:gd name="T48" fmla="*/ 114 w 205"/>
                      <a:gd name="T49" fmla="*/ 147 h 205"/>
                      <a:gd name="T50" fmla="*/ 113 w 205"/>
                      <a:gd name="T51" fmla="*/ 105 h 205"/>
                      <a:gd name="T52" fmla="*/ 111 w 205"/>
                      <a:gd name="T53" fmla="*/ 64 h 205"/>
                      <a:gd name="T54" fmla="*/ 117 w 205"/>
                      <a:gd name="T55" fmla="*/ 95 h 205"/>
                      <a:gd name="T56" fmla="*/ 148 w 205"/>
                      <a:gd name="T57" fmla="*/ 104 h 205"/>
                      <a:gd name="T58" fmla="*/ 164 w 205"/>
                      <a:gd name="T59" fmla="*/ 100 h 205"/>
                      <a:gd name="T60" fmla="*/ 190 w 205"/>
                      <a:gd name="T61" fmla="*/ 84 h 205"/>
                      <a:gd name="T62" fmla="*/ 200 w 205"/>
                      <a:gd name="T63" fmla="*/ 70 h 205"/>
                      <a:gd name="T64" fmla="*/ 201 w 205"/>
                      <a:gd name="T65" fmla="*/ 54 h 205"/>
                      <a:gd name="T66" fmla="*/ 34 w 205"/>
                      <a:gd name="T67" fmla="*/ 122 h 205"/>
                      <a:gd name="T68" fmla="*/ 34 w 205"/>
                      <a:gd name="T69" fmla="*/ 119 h 205"/>
                      <a:gd name="T70" fmla="*/ 59 w 205"/>
                      <a:gd name="T71" fmla="*/ 114 h 205"/>
                      <a:gd name="T72" fmla="*/ 92 w 205"/>
                      <a:gd name="T73" fmla="*/ 147 h 205"/>
                      <a:gd name="T74" fmla="*/ 99 w 205"/>
                      <a:gd name="T75" fmla="*/ 157 h 205"/>
                      <a:gd name="T76" fmla="*/ 87 w 205"/>
                      <a:gd name="T77" fmla="*/ 175 h 205"/>
                      <a:gd name="T78" fmla="*/ 118 w 205"/>
                      <a:gd name="T79" fmla="*/ 45 h 205"/>
                      <a:gd name="T80" fmla="*/ 131 w 205"/>
                      <a:gd name="T81" fmla="*/ 27 h 205"/>
                      <a:gd name="T82" fmla="*/ 179 w 205"/>
                      <a:gd name="T83" fmla="*/ 73 h 205"/>
                      <a:gd name="T84" fmla="*/ 182 w 205"/>
                      <a:gd name="T85" fmla="*/ 80 h 205"/>
                      <a:gd name="T86" fmla="*/ 155 w 205"/>
                      <a:gd name="T87" fmla="*/ 85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05" h="205">
                        <a:moveTo>
                          <a:pt x="201" y="54"/>
                        </a:moveTo>
                        <a:cubicBezTo>
                          <a:pt x="198" y="53"/>
                          <a:pt x="195" y="55"/>
                          <a:pt x="194" y="58"/>
                        </a:cubicBezTo>
                        <a:cubicBezTo>
                          <a:pt x="194" y="58"/>
                          <a:pt x="194" y="60"/>
                          <a:pt x="192" y="63"/>
                        </a:cubicBezTo>
                        <a:cubicBezTo>
                          <a:pt x="192" y="63"/>
                          <a:pt x="191" y="63"/>
                          <a:pt x="190" y="63"/>
                        </a:cubicBezTo>
                        <a:cubicBezTo>
                          <a:pt x="189" y="63"/>
                          <a:pt x="188" y="63"/>
                          <a:pt x="186" y="63"/>
                        </a:cubicBezTo>
                        <a:lnTo>
                          <a:pt x="141" y="18"/>
                        </a:lnTo>
                        <a:cubicBezTo>
                          <a:pt x="141" y="17"/>
                          <a:pt x="141" y="17"/>
                          <a:pt x="141" y="16"/>
                        </a:cubicBezTo>
                        <a:cubicBezTo>
                          <a:pt x="141" y="16"/>
                          <a:pt x="141" y="15"/>
                          <a:pt x="141" y="14"/>
                        </a:cubicBezTo>
                        <a:cubicBezTo>
                          <a:pt x="145" y="13"/>
                          <a:pt x="147" y="12"/>
                          <a:pt x="148" y="12"/>
                        </a:cubicBezTo>
                        <a:cubicBezTo>
                          <a:pt x="151" y="11"/>
                          <a:pt x="152" y="8"/>
                          <a:pt x="152" y="5"/>
                        </a:cubicBezTo>
                        <a:cubicBezTo>
                          <a:pt x="151" y="2"/>
                          <a:pt x="148" y="0"/>
                          <a:pt x="145" y="1"/>
                        </a:cubicBezTo>
                        <a:cubicBezTo>
                          <a:pt x="145" y="1"/>
                          <a:pt x="140" y="2"/>
                          <a:pt x="134" y="6"/>
                        </a:cubicBezTo>
                        <a:cubicBezTo>
                          <a:pt x="133" y="6"/>
                          <a:pt x="132" y="5"/>
                          <a:pt x="131" y="5"/>
                        </a:cubicBezTo>
                        <a:cubicBezTo>
                          <a:pt x="125" y="5"/>
                          <a:pt x="120" y="10"/>
                          <a:pt x="120" y="16"/>
                        </a:cubicBezTo>
                        <a:cubicBezTo>
                          <a:pt x="120" y="16"/>
                          <a:pt x="120" y="16"/>
                          <a:pt x="120" y="17"/>
                        </a:cubicBezTo>
                        <a:cubicBezTo>
                          <a:pt x="114" y="23"/>
                          <a:pt x="108" y="31"/>
                          <a:pt x="104" y="43"/>
                        </a:cubicBezTo>
                        <a:cubicBezTo>
                          <a:pt x="101" y="44"/>
                          <a:pt x="99" y="48"/>
                          <a:pt x="99" y="52"/>
                        </a:cubicBezTo>
                        <a:cubicBezTo>
                          <a:pt x="99" y="54"/>
                          <a:pt x="100" y="56"/>
                          <a:pt x="101" y="58"/>
                        </a:cubicBezTo>
                        <a:cubicBezTo>
                          <a:pt x="99" y="68"/>
                          <a:pt x="99" y="79"/>
                          <a:pt x="101" y="93"/>
                        </a:cubicBezTo>
                        <a:lnTo>
                          <a:pt x="102" y="104"/>
                        </a:lnTo>
                        <a:cubicBezTo>
                          <a:pt x="103" y="116"/>
                          <a:pt x="103" y="127"/>
                          <a:pt x="101" y="136"/>
                        </a:cubicBezTo>
                        <a:cubicBezTo>
                          <a:pt x="100" y="136"/>
                          <a:pt x="100" y="137"/>
                          <a:pt x="99" y="137"/>
                        </a:cubicBezTo>
                        <a:lnTo>
                          <a:pt x="69" y="107"/>
                        </a:lnTo>
                        <a:cubicBezTo>
                          <a:pt x="69" y="106"/>
                          <a:pt x="69" y="105"/>
                          <a:pt x="69" y="105"/>
                        </a:cubicBezTo>
                        <a:cubicBezTo>
                          <a:pt x="76" y="104"/>
                          <a:pt x="85" y="103"/>
                          <a:pt x="93" y="103"/>
                        </a:cubicBezTo>
                        <a:lnTo>
                          <a:pt x="93" y="92"/>
                        </a:lnTo>
                        <a:cubicBezTo>
                          <a:pt x="83" y="92"/>
                          <a:pt x="74" y="93"/>
                          <a:pt x="66" y="95"/>
                        </a:cubicBezTo>
                        <a:cubicBezTo>
                          <a:pt x="64" y="93"/>
                          <a:pt x="61" y="92"/>
                          <a:pt x="59" y="92"/>
                        </a:cubicBezTo>
                        <a:cubicBezTo>
                          <a:pt x="54" y="92"/>
                          <a:pt x="50" y="95"/>
                          <a:pt x="49" y="99"/>
                        </a:cubicBezTo>
                        <a:cubicBezTo>
                          <a:pt x="39" y="103"/>
                          <a:pt x="31" y="107"/>
                          <a:pt x="25" y="111"/>
                        </a:cubicBezTo>
                        <a:cubicBezTo>
                          <a:pt x="24" y="111"/>
                          <a:pt x="24" y="111"/>
                          <a:pt x="24" y="111"/>
                        </a:cubicBezTo>
                        <a:cubicBezTo>
                          <a:pt x="18" y="111"/>
                          <a:pt x="14" y="115"/>
                          <a:pt x="13" y="120"/>
                        </a:cubicBezTo>
                        <a:cubicBezTo>
                          <a:pt x="6" y="127"/>
                          <a:pt x="2" y="132"/>
                          <a:pt x="2" y="133"/>
                        </a:cubicBezTo>
                        <a:cubicBezTo>
                          <a:pt x="0" y="135"/>
                          <a:pt x="1" y="138"/>
                          <a:pt x="3" y="139"/>
                        </a:cubicBezTo>
                        <a:cubicBezTo>
                          <a:pt x="3" y="140"/>
                          <a:pt x="3" y="140"/>
                          <a:pt x="4" y="140"/>
                        </a:cubicBezTo>
                        <a:cubicBezTo>
                          <a:pt x="6" y="142"/>
                          <a:pt x="10" y="141"/>
                          <a:pt x="11" y="138"/>
                        </a:cubicBezTo>
                        <a:cubicBezTo>
                          <a:pt x="11" y="138"/>
                          <a:pt x="13" y="135"/>
                          <a:pt x="17" y="131"/>
                        </a:cubicBezTo>
                        <a:cubicBezTo>
                          <a:pt x="19" y="131"/>
                          <a:pt x="20" y="132"/>
                          <a:pt x="21" y="132"/>
                        </a:cubicBezTo>
                        <a:lnTo>
                          <a:pt x="75" y="186"/>
                        </a:lnTo>
                        <a:cubicBezTo>
                          <a:pt x="75" y="187"/>
                          <a:pt x="75" y="188"/>
                          <a:pt x="75" y="188"/>
                        </a:cubicBezTo>
                        <a:cubicBezTo>
                          <a:pt x="71" y="192"/>
                          <a:pt x="68" y="194"/>
                          <a:pt x="68" y="195"/>
                        </a:cubicBezTo>
                        <a:cubicBezTo>
                          <a:pt x="65" y="196"/>
                          <a:pt x="64" y="200"/>
                          <a:pt x="66" y="202"/>
                        </a:cubicBezTo>
                        <a:cubicBezTo>
                          <a:pt x="66" y="203"/>
                          <a:pt x="66" y="203"/>
                          <a:pt x="66" y="203"/>
                        </a:cubicBezTo>
                        <a:cubicBezTo>
                          <a:pt x="68" y="205"/>
                          <a:pt x="71" y="205"/>
                          <a:pt x="73" y="204"/>
                        </a:cubicBezTo>
                        <a:cubicBezTo>
                          <a:pt x="74" y="204"/>
                          <a:pt x="78" y="201"/>
                          <a:pt x="83" y="196"/>
                        </a:cubicBezTo>
                        <a:cubicBezTo>
                          <a:pt x="84" y="196"/>
                          <a:pt x="85" y="197"/>
                          <a:pt x="86" y="197"/>
                        </a:cubicBezTo>
                        <a:cubicBezTo>
                          <a:pt x="92" y="197"/>
                          <a:pt x="96" y="192"/>
                          <a:pt x="96" y="186"/>
                        </a:cubicBezTo>
                        <a:cubicBezTo>
                          <a:pt x="96" y="184"/>
                          <a:pt x="96" y="183"/>
                          <a:pt x="95" y="182"/>
                        </a:cubicBezTo>
                        <a:cubicBezTo>
                          <a:pt x="100" y="175"/>
                          <a:pt x="104" y="167"/>
                          <a:pt x="108" y="156"/>
                        </a:cubicBezTo>
                        <a:cubicBezTo>
                          <a:pt x="111" y="155"/>
                          <a:pt x="114" y="151"/>
                          <a:pt x="114" y="147"/>
                        </a:cubicBezTo>
                        <a:cubicBezTo>
                          <a:pt x="114" y="145"/>
                          <a:pt x="113" y="142"/>
                          <a:pt x="112" y="141"/>
                        </a:cubicBezTo>
                        <a:cubicBezTo>
                          <a:pt x="114" y="130"/>
                          <a:pt x="114" y="118"/>
                          <a:pt x="113" y="105"/>
                        </a:cubicBezTo>
                        <a:cubicBezTo>
                          <a:pt x="113" y="105"/>
                          <a:pt x="112" y="94"/>
                          <a:pt x="112" y="94"/>
                        </a:cubicBezTo>
                        <a:cubicBezTo>
                          <a:pt x="110" y="82"/>
                          <a:pt x="110" y="72"/>
                          <a:pt x="111" y="64"/>
                        </a:cubicBezTo>
                        <a:lnTo>
                          <a:pt x="142" y="95"/>
                        </a:lnTo>
                        <a:cubicBezTo>
                          <a:pt x="136" y="95"/>
                          <a:pt x="124" y="96"/>
                          <a:pt x="117" y="95"/>
                        </a:cubicBezTo>
                        <a:lnTo>
                          <a:pt x="122" y="106"/>
                        </a:lnTo>
                        <a:cubicBezTo>
                          <a:pt x="132" y="106"/>
                          <a:pt x="140" y="106"/>
                          <a:pt x="148" y="104"/>
                        </a:cubicBezTo>
                        <a:cubicBezTo>
                          <a:pt x="149" y="106"/>
                          <a:pt x="152" y="106"/>
                          <a:pt x="154" y="106"/>
                        </a:cubicBezTo>
                        <a:cubicBezTo>
                          <a:pt x="159" y="106"/>
                          <a:pt x="162" y="104"/>
                          <a:pt x="164" y="100"/>
                        </a:cubicBezTo>
                        <a:cubicBezTo>
                          <a:pt x="175" y="95"/>
                          <a:pt x="183" y="90"/>
                          <a:pt x="189" y="84"/>
                        </a:cubicBezTo>
                        <a:cubicBezTo>
                          <a:pt x="189" y="84"/>
                          <a:pt x="190" y="84"/>
                          <a:pt x="190" y="84"/>
                        </a:cubicBezTo>
                        <a:cubicBezTo>
                          <a:pt x="196" y="84"/>
                          <a:pt x="201" y="79"/>
                          <a:pt x="201" y="73"/>
                        </a:cubicBezTo>
                        <a:cubicBezTo>
                          <a:pt x="201" y="72"/>
                          <a:pt x="200" y="71"/>
                          <a:pt x="200" y="70"/>
                        </a:cubicBezTo>
                        <a:cubicBezTo>
                          <a:pt x="203" y="65"/>
                          <a:pt x="205" y="61"/>
                          <a:pt x="205" y="61"/>
                        </a:cubicBezTo>
                        <a:cubicBezTo>
                          <a:pt x="205" y="58"/>
                          <a:pt x="204" y="55"/>
                          <a:pt x="201" y="54"/>
                        </a:cubicBezTo>
                        <a:close/>
                        <a:moveTo>
                          <a:pt x="87" y="175"/>
                        </a:moveTo>
                        <a:lnTo>
                          <a:pt x="34" y="122"/>
                        </a:lnTo>
                        <a:cubicBezTo>
                          <a:pt x="34" y="122"/>
                          <a:pt x="34" y="122"/>
                          <a:pt x="34" y="122"/>
                        </a:cubicBezTo>
                        <a:cubicBezTo>
                          <a:pt x="34" y="121"/>
                          <a:pt x="34" y="120"/>
                          <a:pt x="34" y="119"/>
                        </a:cubicBezTo>
                        <a:cubicBezTo>
                          <a:pt x="39" y="116"/>
                          <a:pt x="44" y="113"/>
                          <a:pt x="51" y="110"/>
                        </a:cubicBezTo>
                        <a:cubicBezTo>
                          <a:pt x="53" y="112"/>
                          <a:pt x="56" y="114"/>
                          <a:pt x="59" y="114"/>
                        </a:cubicBezTo>
                        <a:cubicBezTo>
                          <a:pt x="59" y="114"/>
                          <a:pt x="59" y="114"/>
                          <a:pt x="59" y="114"/>
                        </a:cubicBezTo>
                        <a:lnTo>
                          <a:pt x="92" y="147"/>
                        </a:lnTo>
                        <a:cubicBezTo>
                          <a:pt x="92" y="147"/>
                          <a:pt x="92" y="147"/>
                          <a:pt x="92" y="147"/>
                        </a:cubicBezTo>
                        <a:cubicBezTo>
                          <a:pt x="92" y="151"/>
                          <a:pt x="95" y="155"/>
                          <a:pt x="99" y="157"/>
                        </a:cubicBezTo>
                        <a:cubicBezTo>
                          <a:pt x="96" y="164"/>
                          <a:pt x="93" y="171"/>
                          <a:pt x="89" y="176"/>
                        </a:cubicBezTo>
                        <a:cubicBezTo>
                          <a:pt x="88" y="176"/>
                          <a:pt x="88" y="176"/>
                          <a:pt x="87" y="175"/>
                        </a:cubicBezTo>
                        <a:close/>
                        <a:moveTo>
                          <a:pt x="120" y="50"/>
                        </a:moveTo>
                        <a:cubicBezTo>
                          <a:pt x="120" y="48"/>
                          <a:pt x="119" y="47"/>
                          <a:pt x="118" y="45"/>
                        </a:cubicBezTo>
                        <a:cubicBezTo>
                          <a:pt x="121" y="37"/>
                          <a:pt x="125" y="31"/>
                          <a:pt x="129" y="27"/>
                        </a:cubicBezTo>
                        <a:cubicBezTo>
                          <a:pt x="129" y="27"/>
                          <a:pt x="130" y="27"/>
                          <a:pt x="131" y="27"/>
                        </a:cubicBezTo>
                        <a:cubicBezTo>
                          <a:pt x="132" y="27"/>
                          <a:pt x="132" y="27"/>
                          <a:pt x="133" y="27"/>
                        </a:cubicBezTo>
                        <a:lnTo>
                          <a:pt x="179" y="73"/>
                        </a:lnTo>
                        <a:cubicBezTo>
                          <a:pt x="179" y="73"/>
                          <a:pt x="179" y="73"/>
                          <a:pt x="179" y="73"/>
                        </a:cubicBezTo>
                        <a:cubicBezTo>
                          <a:pt x="179" y="76"/>
                          <a:pt x="180" y="78"/>
                          <a:pt x="182" y="80"/>
                        </a:cubicBezTo>
                        <a:cubicBezTo>
                          <a:pt x="177" y="84"/>
                          <a:pt x="171" y="88"/>
                          <a:pt x="163" y="91"/>
                        </a:cubicBezTo>
                        <a:cubicBezTo>
                          <a:pt x="162" y="88"/>
                          <a:pt x="159" y="86"/>
                          <a:pt x="155" y="85"/>
                        </a:cubicBezTo>
                        <a:lnTo>
                          <a:pt x="120" y="5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3A7AB459-34F0-E861-8923-E9417C765C6A}"/>
                      </a:ext>
                    </a:extLst>
                  </p:cNvPr>
                  <p:cNvSpPr/>
                  <p:nvPr/>
                </p:nvSpPr>
                <p:spPr>
                  <a:xfrm>
                    <a:off x="-1413399" y="3567302"/>
                    <a:ext cx="94868" cy="94487"/>
                  </a:xfrm>
                  <a:custGeom>
                    <a:avLst/>
                    <a:gdLst>
                      <a:gd name="connsiteX0" fmla="*/ 0 w 94868"/>
                      <a:gd name="connsiteY0" fmla="*/ 24098 h 94487"/>
                      <a:gd name="connsiteX1" fmla="*/ 73819 w 94868"/>
                      <a:gd name="connsiteY1" fmla="*/ 0 h 94487"/>
                      <a:gd name="connsiteX2" fmla="*/ 94869 w 94868"/>
                      <a:gd name="connsiteY2" fmla="*/ 79534 h 94487"/>
                      <a:gd name="connsiteX3" fmla="*/ 18764 w 94868"/>
                      <a:gd name="connsiteY3" fmla="*/ 94488 h 94487"/>
                      <a:gd name="connsiteX4" fmla="*/ 0 w 94868"/>
                      <a:gd name="connsiteY4" fmla="*/ 24098 h 9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68" h="94487">
                        <a:moveTo>
                          <a:pt x="0" y="24098"/>
                        </a:moveTo>
                        <a:cubicBezTo>
                          <a:pt x="25241" y="15811"/>
                          <a:pt x="48292" y="8382"/>
                          <a:pt x="73819" y="0"/>
                        </a:cubicBezTo>
                        <a:cubicBezTo>
                          <a:pt x="80867" y="26575"/>
                          <a:pt x="87439" y="51435"/>
                          <a:pt x="94869" y="79534"/>
                        </a:cubicBezTo>
                        <a:cubicBezTo>
                          <a:pt x="68866" y="84677"/>
                          <a:pt x="44672" y="89440"/>
                          <a:pt x="18764" y="94488"/>
                        </a:cubicBezTo>
                        <a:cubicBezTo>
                          <a:pt x="12478" y="70866"/>
                          <a:pt x="6667" y="49054"/>
                          <a:pt x="0" y="2409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646" name="Group 557">
                <a:extLst>
                  <a:ext uri="{FF2B5EF4-FFF2-40B4-BE49-F238E27FC236}">
                    <a16:creationId xmlns:a16="http://schemas.microsoft.com/office/drawing/2014/main" id="{A4B50E03-4216-CE43-133A-CE93EA31F0AA}"/>
                  </a:ext>
                </a:extLst>
              </p:cNvPr>
              <p:cNvGrpSpPr/>
              <p:nvPr/>
            </p:nvGrpSpPr>
            <p:grpSpPr>
              <a:xfrm>
                <a:off x="2975955" y="2686358"/>
                <a:ext cx="2012102" cy="2869962"/>
                <a:chOff x="3076864" y="2225495"/>
                <a:chExt cx="2012102" cy="2869962"/>
              </a:xfrm>
              <a:scene3d>
                <a:camera prst="perspectiveRight" fov="4800000"/>
                <a:lightRig rig="contrasting" dir="t"/>
              </a:scene3d>
            </p:grpSpPr>
            <p:sp>
              <p:nvSpPr>
                <p:cNvPr id="647" name="矩形: 圆角 646">
                  <a:extLst>
                    <a:ext uri="{FF2B5EF4-FFF2-40B4-BE49-F238E27FC236}">
                      <a16:creationId xmlns:a16="http://schemas.microsoft.com/office/drawing/2014/main" id="{965CD501-54C3-C13F-597F-E4E8E4C2BCDE}"/>
                    </a:ext>
                  </a:extLst>
                </p:cNvPr>
                <p:cNvSpPr/>
                <p:nvPr/>
              </p:nvSpPr>
              <p:spPr>
                <a:xfrm>
                  <a:off x="3076864" y="2225495"/>
                  <a:ext cx="2012102" cy="2869962"/>
                </a:xfrm>
                <a:prstGeom prst="roundRect">
                  <a:avLst>
                    <a:gd name="adj" fmla="val 4222"/>
                  </a:avLst>
                </a:prstGeom>
                <a:gradFill>
                  <a:gsLst>
                    <a:gs pos="0">
                      <a:srgbClr val="5FA745"/>
                    </a:gs>
                    <a:gs pos="92000">
                      <a:srgbClr val="2D943E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3302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648" name="椭圆 647">
                  <a:extLst>
                    <a:ext uri="{FF2B5EF4-FFF2-40B4-BE49-F238E27FC236}">
                      <a16:creationId xmlns:a16="http://schemas.microsoft.com/office/drawing/2014/main" id="{46EC54CC-E5B9-9D9D-2064-E8D489121759}"/>
                    </a:ext>
                  </a:extLst>
                </p:cNvPr>
                <p:cNvSpPr/>
                <p:nvPr/>
              </p:nvSpPr>
              <p:spPr>
                <a:xfrm>
                  <a:off x="3573898" y="2560772"/>
                  <a:ext cx="1018032" cy="1018031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2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9" name="Freeform 560">
                  <a:extLst>
                    <a:ext uri="{FF2B5EF4-FFF2-40B4-BE49-F238E27FC236}">
                      <a16:creationId xmlns:a16="http://schemas.microsoft.com/office/drawing/2014/main" id="{7A606E75-B549-5AD0-6CCB-1F221EA5F07D}"/>
                    </a:ext>
                  </a:extLst>
                </p:cNvPr>
                <p:cNvSpPr/>
                <p:nvPr/>
              </p:nvSpPr>
              <p:spPr>
                <a:xfrm>
                  <a:off x="3734244" y="2731304"/>
                  <a:ext cx="697340" cy="676184"/>
                </a:xfrm>
                <a:custGeom>
                  <a:avLst/>
                  <a:gdLst>
                    <a:gd name="connsiteX0" fmla="*/ 453585 w 598650"/>
                    <a:gd name="connsiteY0" fmla="*/ 282542 h 580488"/>
                    <a:gd name="connsiteX1" fmla="*/ 549682 w 598650"/>
                    <a:gd name="connsiteY1" fmla="*/ 282542 h 580488"/>
                    <a:gd name="connsiteX2" fmla="*/ 549682 w 598650"/>
                    <a:gd name="connsiteY2" fmla="*/ 318406 h 580488"/>
                    <a:gd name="connsiteX3" fmla="*/ 453585 w 598650"/>
                    <a:gd name="connsiteY3" fmla="*/ 318406 h 580488"/>
                    <a:gd name="connsiteX4" fmla="*/ 416347 w 598650"/>
                    <a:gd name="connsiteY4" fmla="*/ 88970 h 580488"/>
                    <a:gd name="connsiteX5" fmla="*/ 422090 w 598650"/>
                    <a:gd name="connsiteY5" fmla="*/ 99001 h 580488"/>
                    <a:gd name="connsiteX6" fmla="*/ 287283 w 598650"/>
                    <a:gd name="connsiteY6" fmla="*/ 176299 h 580488"/>
                    <a:gd name="connsiteX7" fmla="*/ 284265 w 598650"/>
                    <a:gd name="connsiteY7" fmla="*/ 170651 h 580488"/>
                    <a:gd name="connsiteX8" fmla="*/ 287136 w 598650"/>
                    <a:gd name="connsiteY8" fmla="*/ 176383 h 580488"/>
                    <a:gd name="connsiteX9" fmla="*/ 287283 w 598650"/>
                    <a:gd name="connsiteY9" fmla="*/ 176299 h 580488"/>
                    <a:gd name="connsiteX10" fmla="*/ 295750 w 598650"/>
                    <a:gd name="connsiteY10" fmla="*/ 192146 h 580488"/>
                    <a:gd name="connsiteX11" fmla="*/ 169410 w 598650"/>
                    <a:gd name="connsiteY11" fmla="*/ 256631 h 580488"/>
                    <a:gd name="connsiteX12" fmla="*/ 162232 w 598650"/>
                    <a:gd name="connsiteY12" fmla="*/ 388467 h 580488"/>
                    <a:gd name="connsiteX13" fmla="*/ 157925 w 598650"/>
                    <a:gd name="connsiteY13" fmla="*/ 388467 h 580488"/>
                    <a:gd name="connsiteX14" fmla="*/ 157925 w 598650"/>
                    <a:gd name="connsiteY14" fmla="*/ 405663 h 580488"/>
                    <a:gd name="connsiteX15" fmla="*/ 157925 w 598650"/>
                    <a:gd name="connsiteY15" fmla="*/ 417127 h 580488"/>
                    <a:gd name="connsiteX16" fmla="*/ 157925 w 598650"/>
                    <a:gd name="connsiteY16" fmla="*/ 547529 h 580488"/>
                    <a:gd name="connsiteX17" fmla="*/ 162232 w 598650"/>
                    <a:gd name="connsiteY17" fmla="*/ 547529 h 580488"/>
                    <a:gd name="connsiteX18" fmla="*/ 192381 w 598650"/>
                    <a:gd name="connsiteY18" fmla="*/ 554694 h 580488"/>
                    <a:gd name="connsiteX19" fmla="*/ 192381 w 598650"/>
                    <a:gd name="connsiteY19" fmla="*/ 580488 h 580488"/>
                    <a:gd name="connsiteX20" fmla="*/ 166539 w 598650"/>
                    <a:gd name="connsiteY20" fmla="*/ 580488 h 580488"/>
                    <a:gd name="connsiteX21" fmla="*/ 137825 w 598650"/>
                    <a:gd name="connsiteY21" fmla="*/ 576189 h 580488"/>
                    <a:gd name="connsiteX22" fmla="*/ 137825 w 598650"/>
                    <a:gd name="connsiteY22" fmla="*/ 580488 h 580488"/>
                    <a:gd name="connsiteX23" fmla="*/ 104805 w 598650"/>
                    <a:gd name="connsiteY23" fmla="*/ 580488 h 580488"/>
                    <a:gd name="connsiteX24" fmla="*/ 104805 w 598650"/>
                    <a:gd name="connsiteY24" fmla="*/ 550395 h 580488"/>
                    <a:gd name="connsiteX25" fmla="*/ 104805 w 598650"/>
                    <a:gd name="connsiteY25" fmla="*/ 547529 h 580488"/>
                    <a:gd name="connsiteX26" fmla="*/ 104805 w 598650"/>
                    <a:gd name="connsiteY26" fmla="*/ 417127 h 580488"/>
                    <a:gd name="connsiteX27" fmla="*/ 86141 w 598650"/>
                    <a:gd name="connsiteY27" fmla="*/ 417127 h 580488"/>
                    <a:gd name="connsiteX28" fmla="*/ 86141 w 598650"/>
                    <a:gd name="connsiteY28" fmla="*/ 547529 h 580488"/>
                    <a:gd name="connsiteX29" fmla="*/ 86141 w 598650"/>
                    <a:gd name="connsiteY29" fmla="*/ 550395 h 580488"/>
                    <a:gd name="connsiteX30" fmla="*/ 86141 w 598650"/>
                    <a:gd name="connsiteY30" fmla="*/ 580488 h 580488"/>
                    <a:gd name="connsiteX31" fmla="*/ 54556 w 598650"/>
                    <a:gd name="connsiteY31" fmla="*/ 580488 h 580488"/>
                    <a:gd name="connsiteX32" fmla="*/ 54556 w 598650"/>
                    <a:gd name="connsiteY32" fmla="*/ 576189 h 580488"/>
                    <a:gd name="connsiteX33" fmla="*/ 24407 w 598650"/>
                    <a:gd name="connsiteY33" fmla="*/ 580488 h 580488"/>
                    <a:gd name="connsiteX34" fmla="*/ 0 w 598650"/>
                    <a:gd name="connsiteY34" fmla="*/ 580488 h 580488"/>
                    <a:gd name="connsiteX35" fmla="*/ 0 w 598650"/>
                    <a:gd name="connsiteY35" fmla="*/ 554694 h 580488"/>
                    <a:gd name="connsiteX36" fmla="*/ 28714 w 598650"/>
                    <a:gd name="connsiteY36" fmla="*/ 547529 h 580488"/>
                    <a:gd name="connsiteX37" fmla="*/ 34456 w 598650"/>
                    <a:gd name="connsiteY37" fmla="*/ 547529 h 580488"/>
                    <a:gd name="connsiteX38" fmla="*/ 34456 w 598650"/>
                    <a:gd name="connsiteY38" fmla="*/ 417127 h 580488"/>
                    <a:gd name="connsiteX39" fmla="*/ 34456 w 598650"/>
                    <a:gd name="connsiteY39" fmla="*/ 405663 h 580488"/>
                    <a:gd name="connsiteX40" fmla="*/ 34456 w 598650"/>
                    <a:gd name="connsiteY40" fmla="*/ 388467 h 580488"/>
                    <a:gd name="connsiteX41" fmla="*/ 30149 w 598650"/>
                    <a:gd name="connsiteY41" fmla="*/ 388467 h 580488"/>
                    <a:gd name="connsiteX42" fmla="*/ 28714 w 598650"/>
                    <a:gd name="connsiteY42" fmla="*/ 361240 h 580488"/>
                    <a:gd name="connsiteX43" fmla="*/ 4307 w 598650"/>
                    <a:gd name="connsiteY43" fmla="*/ 361240 h 580488"/>
                    <a:gd name="connsiteX44" fmla="*/ 7178 w 598650"/>
                    <a:gd name="connsiteY44" fmla="*/ 230837 h 580488"/>
                    <a:gd name="connsiteX45" fmla="*/ 67477 w 598650"/>
                    <a:gd name="connsiteY45" fmla="*/ 219373 h 580488"/>
                    <a:gd name="connsiteX46" fmla="*/ 94755 w 598650"/>
                    <a:gd name="connsiteY46" fmla="*/ 250899 h 580488"/>
                    <a:gd name="connsiteX47" fmla="*/ 122033 w 598650"/>
                    <a:gd name="connsiteY47" fmla="*/ 219373 h 580488"/>
                    <a:gd name="connsiteX48" fmla="*/ 163668 w 598650"/>
                    <a:gd name="connsiteY48" fmla="*/ 219373 h 580488"/>
                    <a:gd name="connsiteX49" fmla="*/ 278522 w 598650"/>
                    <a:gd name="connsiteY49" fmla="*/ 159187 h 580488"/>
                    <a:gd name="connsiteX50" fmla="*/ 281393 w 598650"/>
                    <a:gd name="connsiteY50" fmla="*/ 166352 h 580488"/>
                    <a:gd name="connsiteX51" fmla="*/ 94832 w 598650"/>
                    <a:gd name="connsiteY51" fmla="*/ 61612 h 580488"/>
                    <a:gd name="connsiteX52" fmla="*/ 168054 w 598650"/>
                    <a:gd name="connsiteY52" fmla="*/ 134719 h 580488"/>
                    <a:gd name="connsiteX53" fmla="*/ 94832 w 598650"/>
                    <a:gd name="connsiteY53" fmla="*/ 207826 h 580488"/>
                    <a:gd name="connsiteX54" fmla="*/ 21610 w 598650"/>
                    <a:gd name="connsiteY54" fmla="*/ 134719 h 580488"/>
                    <a:gd name="connsiteX55" fmla="*/ 94832 w 598650"/>
                    <a:gd name="connsiteY55" fmla="*/ 61612 h 580488"/>
                    <a:gd name="connsiteX56" fmla="*/ 56095 w 598650"/>
                    <a:gd name="connsiteY56" fmla="*/ 0 h 580488"/>
                    <a:gd name="connsiteX57" fmla="*/ 598650 w 598650"/>
                    <a:gd name="connsiteY57" fmla="*/ 0 h 580488"/>
                    <a:gd name="connsiteX58" fmla="*/ 598650 w 598650"/>
                    <a:gd name="connsiteY58" fmla="*/ 364156 h 580488"/>
                    <a:gd name="connsiteX59" fmla="*/ 180969 w 598650"/>
                    <a:gd name="connsiteY59" fmla="*/ 364156 h 580488"/>
                    <a:gd name="connsiteX60" fmla="*/ 182404 w 598650"/>
                    <a:gd name="connsiteY60" fmla="*/ 339784 h 580488"/>
                    <a:gd name="connsiteX61" fmla="*/ 574249 w 598650"/>
                    <a:gd name="connsiteY61" fmla="*/ 339784 h 580488"/>
                    <a:gd name="connsiteX62" fmla="*/ 574249 w 598650"/>
                    <a:gd name="connsiteY62" fmla="*/ 24372 h 580488"/>
                    <a:gd name="connsiteX63" fmla="*/ 80496 w 598650"/>
                    <a:gd name="connsiteY63" fmla="*/ 24372 h 580488"/>
                    <a:gd name="connsiteX64" fmla="*/ 80496 w 598650"/>
                    <a:gd name="connsiteY64" fmla="*/ 48745 h 580488"/>
                    <a:gd name="connsiteX65" fmla="*/ 56095 w 598650"/>
                    <a:gd name="connsiteY65" fmla="*/ 57347 h 58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98650" h="580488">
                      <a:moveTo>
                        <a:pt x="453585" y="282542"/>
                      </a:moveTo>
                      <a:lnTo>
                        <a:pt x="549682" y="282542"/>
                      </a:lnTo>
                      <a:lnTo>
                        <a:pt x="549682" y="318406"/>
                      </a:lnTo>
                      <a:lnTo>
                        <a:pt x="453585" y="318406"/>
                      </a:lnTo>
                      <a:close/>
                      <a:moveTo>
                        <a:pt x="416347" y="88970"/>
                      </a:moveTo>
                      <a:lnTo>
                        <a:pt x="422090" y="99001"/>
                      </a:lnTo>
                      <a:lnTo>
                        <a:pt x="287283" y="176299"/>
                      </a:lnTo>
                      <a:lnTo>
                        <a:pt x="284265" y="170651"/>
                      </a:lnTo>
                      <a:lnTo>
                        <a:pt x="287136" y="176383"/>
                      </a:lnTo>
                      <a:lnTo>
                        <a:pt x="287283" y="176299"/>
                      </a:lnTo>
                      <a:lnTo>
                        <a:pt x="295750" y="192146"/>
                      </a:lnTo>
                      <a:lnTo>
                        <a:pt x="169410" y="256631"/>
                      </a:lnTo>
                      <a:lnTo>
                        <a:pt x="162232" y="388467"/>
                      </a:lnTo>
                      <a:lnTo>
                        <a:pt x="157925" y="388467"/>
                      </a:lnTo>
                      <a:lnTo>
                        <a:pt x="157925" y="405663"/>
                      </a:lnTo>
                      <a:lnTo>
                        <a:pt x="157925" y="417127"/>
                      </a:lnTo>
                      <a:lnTo>
                        <a:pt x="157925" y="547529"/>
                      </a:lnTo>
                      <a:lnTo>
                        <a:pt x="162232" y="547529"/>
                      </a:lnTo>
                      <a:lnTo>
                        <a:pt x="192381" y="554694"/>
                      </a:lnTo>
                      <a:lnTo>
                        <a:pt x="192381" y="580488"/>
                      </a:lnTo>
                      <a:lnTo>
                        <a:pt x="166539" y="580488"/>
                      </a:lnTo>
                      <a:lnTo>
                        <a:pt x="137825" y="576189"/>
                      </a:lnTo>
                      <a:lnTo>
                        <a:pt x="137825" y="580488"/>
                      </a:lnTo>
                      <a:lnTo>
                        <a:pt x="104805" y="580488"/>
                      </a:lnTo>
                      <a:lnTo>
                        <a:pt x="104805" y="550395"/>
                      </a:lnTo>
                      <a:lnTo>
                        <a:pt x="104805" y="547529"/>
                      </a:lnTo>
                      <a:lnTo>
                        <a:pt x="104805" y="417127"/>
                      </a:lnTo>
                      <a:lnTo>
                        <a:pt x="86141" y="417127"/>
                      </a:lnTo>
                      <a:lnTo>
                        <a:pt x="86141" y="547529"/>
                      </a:lnTo>
                      <a:lnTo>
                        <a:pt x="86141" y="550395"/>
                      </a:lnTo>
                      <a:lnTo>
                        <a:pt x="86141" y="580488"/>
                      </a:lnTo>
                      <a:lnTo>
                        <a:pt x="54556" y="580488"/>
                      </a:lnTo>
                      <a:lnTo>
                        <a:pt x="54556" y="576189"/>
                      </a:lnTo>
                      <a:lnTo>
                        <a:pt x="24407" y="580488"/>
                      </a:lnTo>
                      <a:lnTo>
                        <a:pt x="0" y="580488"/>
                      </a:lnTo>
                      <a:lnTo>
                        <a:pt x="0" y="554694"/>
                      </a:lnTo>
                      <a:lnTo>
                        <a:pt x="28714" y="547529"/>
                      </a:lnTo>
                      <a:lnTo>
                        <a:pt x="34456" y="547529"/>
                      </a:lnTo>
                      <a:lnTo>
                        <a:pt x="34456" y="417127"/>
                      </a:lnTo>
                      <a:lnTo>
                        <a:pt x="34456" y="405663"/>
                      </a:lnTo>
                      <a:lnTo>
                        <a:pt x="34456" y="388467"/>
                      </a:lnTo>
                      <a:lnTo>
                        <a:pt x="30149" y="388467"/>
                      </a:lnTo>
                      <a:lnTo>
                        <a:pt x="28714" y="361240"/>
                      </a:lnTo>
                      <a:lnTo>
                        <a:pt x="4307" y="361240"/>
                      </a:lnTo>
                      <a:lnTo>
                        <a:pt x="7178" y="230837"/>
                      </a:lnTo>
                      <a:lnTo>
                        <a:pt x="67477" y="219373"/>
                      </a:lnTo>
                      <a:lnTo>
                        <a:pt x="94755" y="250899"/>
                      </a:lnTo>
                      <a:lnTo>
                        <a:pt x="122033" y="219373"/>
                      </a:lnTo>
                      <a:lnTo>
                        <a:pt x="163668" y="219373"/>
                      </a:lnTo>
                      <a:lnTo>
                        <a:pt x="278522" y="159187"/>
                      </a:lnTo>
                      <a:lnTo>
                        <a:pt x="281393" y="166352"/>
                      </a:lnTo>
                      <a:close/>
                      <a:moveTo>
                        <a:pt x="94832" y="61612"/>
                      </a:moveTo>
                      <a:cubicBezTo>
                        <a:pt x="135271" y="61612"/>
                        <a:pt x="168054" y="94343"/>
                        <a:pt x="168054" y="134719"/>
                      </a:cubicBezTo>
                      <a:cubicBezTo>
                        <a:pt x="168054" y="175095"/>
                        <a:pt x="135271" y="207826"/>
                        <a:pt x="94832" y="207826"/>
                      </a:cubicBezTo>
                      <a:cubicBezTo>
                        <a:pt x="54393" y="207826"/>
                        <a:pt x="21610" y="175095"/>
                        <a:pt x="21610" y="134719"/>
                      </a:cubicBezTo>
                      <a:cubicBezTo>
                        <a:pt x="21610" y="94343"/>
                        <a:pt x="54393" y="61612"/>
                        <a:pt x="94832" y="61612"/>
                      </a:cubicBezTo>
                      <a:close/>
                      <a:moveTo>
                        <a:pt x="56095" y="0"/>
                      </a:moveTo>
                      <a:lnTo>
                        <a:pt x="598650" y="0"/>
                      </a:lnTo>
                      <a:lnTo>
                        <a:pt x="598650" y="364156"/>
                      </a:lnTo>
                      <a:lnTo>
                        <a:pt x="180969" y="364156"/>
                      </a:lnTo>
                      <a:lnTo>
                        <a:pt x="182404" y="339784"/>
                      </a:lnTo>
                      <a:lnTo>
                        <a:pt x="574249" y="339784"/>
                      </a:lnTo>
                      <a:lnTo>
                        <a:pt x="574249" y="24372"/>
                      </a:lnTo>
                      <a:lnTo>
                        <a:pt x="80496" y="24372"/>
                      </a:lnTo>
                      <a:lnTo>
                        <a:pt x="80496" y="48745"/>
                      </a:lnTo>
                      <a:lnTo>
                        <a:pt x="56095" y="57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0" name="任意多边形: 形状 649">
                  <a:extLst>
                    <a:ext uri="{FF2B5EF4-FFF2-40B4-BE49-F238E27FC236}">
                      <a16:creationId xmlns:a16="http://schemas.microsoft.com/office/drawing/2014/main" id="{A63D796B-46C8-A7A2-25AE-896816E2DFC0}"/>
                    </a:ext>
                  </a:extLst>
                </p:cNvPr>
                <p:cNvSpPr/>
                <p:nvPr/>
              </p:nvSpPr>
              <p:spPr>
                <a:xfrm>
                  <a:off x="3898453" y="2803931"/>
                  <a:ext cx="31910" cy="31943"/>
                </a:xfrm>
                <a:custGeom>
                  <a:avLst/>
                  <a:gdLst>
                    <a:gd name="connsiteX0" fmla="*/ 106791 w 106791"/>
                    <a:gd name="connsiteY0" fmla="*/ 65379 h 106903"/>
                    <a:gd name="connsiteX1" fmla="*/ 48974 w 106791"/>
                    <a:gd name="connsiteY1" fmla="*/ 100908 h 106903"/>
                    <a:gd name="connsiteX2" fmla="*/ 7064 w 106791"/>
                    <a:gd name="connsiteY2" fmla="*/ 59569 h 106903"/>
                    <a:gd name="connsiteX3" fmla="*/ 12779 w 106791"/>
                    <a:gd name="connsiteY3" fmla="*/ 12135 h 106903"/>
                    <a:gd name="connsiteX4" fmla="*/ 58309 w 106791"/>
                    <a:gd name="connsiteY4" fmla="*/ 6705 h 106903"/>
                    <a:gd name="connsiteX5" fmla="*/ 106791 w 106791"/>
                    <a:gd name="connsiteY5" fmla="*/ 65379 h 106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791" h="106903">
                      <a:moveTo>
                        <a:pt x="106791" y="65379"/>
                      </a:moveTo>
                      <a:cubicBezTo>
                        <a:pt x="106791" y="97479"/>
                        <a:pt x="73358" y="117576"/>
                        <a:pt x="48974" y="100908"/>
                      </a:cubicBezTo>
                      <a:cubicBezTo>
                        <a:pt x="32972" y="90049"/>
                        <a:pt x="18685" y="75190"/>
                        <a:pt x="7064" y="59569"/>
                      </a:cubicBezTo>
                      <a:cubicBezTo>
                        <a:pt x="-4461" y="43948"/>
                        <a:pt x="-1413" y="26041"/>
                        <a:pt x="12779" y="12135"/>
                      </a:cubicBezTo>
                      <a:cubicBezTo>
                        <a:pt x="26114" y="-915"/>
                        <a:pt x="43069" y="-4534"/>
                        <a:pt x="58309" y="6705"/>
                      </a:cubicBezTo>
                      <a:cubicBezTo>
                        <a:pt x="79740" y="22612"/>
                        <a:pt x="102029" y="38805"/>
                        <a:pt x="106791" y="653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1" name="任意多边形: 形状 650">
                  <a:extLst>
                    <a:ext uri="{FF2B5EF4-FFF2-40B4-BE49-F238E27FC236}">
                      <a16:creationId xmlns:a16="http://schemas.microsoft.com/office/drawing/2014/main" id="{1A6E377D-B181-6B6B-0B24-2A4CAC3BE7CD}"/>
                    </a:ext>
                  </a:extLst>
                </p:cNvPr>
                <p:cNvSpPr/>
                <p:nvPr/>
              </p:nvSpPr>
              <p:spPr>
                <a:xfrm>
                  <a:off x="4235736" y="2804207"/>
                  <a:ext cx="31413" cy="31469"/>
                </a:xfrm>
                <a:custGeom>
                  <a:avLst/>
                  <a:gdLst>
                    <a:gd name="connsiteX0" fmla="*/ 38338 w 105130"/>
                    <a:gd name="connsiteY0" fmla="*/ 105316 h 105318"/>
                    <a:gd name="connsiteX1" fmla="*/ 6239 w 105130"/>
                    <a:gd name="connsiteY1" fmla="*/ 47214 h 105318"/>
                    <a:gd name="connsiteX2" fmla="*/ 48244 w 105130"/>
                    <a:gd name="connsiteY2" fmla="*/ 5875 h 105318"/>
                    <a:gd name="connsiteX3" fmla="*/ 105108 w 105130"/>
                    <a:gd name="connsiteY3" fmla="*/ 37117 h 105318"/>
                    <a:gd name="connsiteX4" fmla="*/ 38338 w 105130"/>
                    <a:gd name="connsiteY4" fmla="*/ 105316 h 10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30" h="105318">
                      <a:moveTo>
                        <a:pt x="38338" y="105316"/>
                      </a:moveTo>
                      <a:cubicBezTo>
                        <a:pt x="8906" y="104840"/>
                        <a:pt x="-10621" y="71598"/>
                        <a:pt x="6239" y="47214"/>
                      </a:cubicBezTo>
                      <a:cubicBezTo>
                        <a:pt x="17288" y="31307"/>
                        <a:pt x="32147" y="16638"/>
                        <a:pt x="48244" y="5875"/>
                      </a:cubicBezTo>
                      <a:cubicBezTo>
                        <a:pt x="72056" y="-10127"/>
                        <a:pt x="103870" y="8637"/>
                        <a:pt x="105108" y="37117"/>
                      </a:cubicBezTo>
                      <a:cubicBezTo>
                        <a:pt x="106251" y="62549"/>
                        <a:pt x="63960" y="105697"/>
                        <a:pt x="38338" y="10531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2" name="任意多边形: 形状 651">
                  <a:extLst>
                    <a:ext uri="{FF2B5EF4-FFF2-40B4-BE49-F238E27FC236}">
                      <a16:creationId xmlns:a16="http://schemas.microsoft.com/office/drawing/2014/main" id="{DB9FFDB3-B9B7-44DE-2642-7FAB0F29C84A}"/>
                    </a:ext>
                  </a:extLst>
                </p:cNvPr>
                <p:cNvSpPr/>
                <p:nvPr/>
              </p:nvSpPr>
              <p:spPr>
                <a:xfrm>
                  <a:off x="3827469" y="2976784"/>
                  <a:ext cx="34461" cy="23967"/>
                </a:xfrm>
                <a:custGeom>
                  <a:avLst/>
                  <a:gdLst>
                    <a:gd name="connsiteX0" fmla="*/ 55934 w 115329"/>
                    <a:gd name="connsiteY0" fmla="*/ 80209 h 80209"/>
                    <a:gd name="connsiteX1" fmla="*/ 23835 w 115329"/>
                    <a:gd name="connsiteY1" fmla="*/ 74113 h 80209"/>
                    <a:gd name="connsiteX2" fmla="*/ 4785 w 115329"/>
                    <a:gd name="connsiteY2" fmla="*/ 21250 h 80209"/>
                    <a:gd name="connsiteX3" fmla="*/ 56411 w 115329"/>
                    <a:gd name="connsiteY3" fmla="*/ 9 h 80209"/>
                    <a:gd name="connsiteX4" fmla="*/ 110417 w 115329"/>
                    <a:gd name="connsiteY4" fmla="*/ 21345 h 80209"/>
                    <a:gd name="connsiteX5" fmla="*/ 89177 w 115329"/>
                    <a:gd name="connsiteY5" fmla="*/ 74875 h 80209"/>
                    <a:gd name="connsiteX6" fmla="*/ 55934 w 115329"/>
                    <a:gd name="connsiteY6" fmla="*/ 80209 h 80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329" h="80209">
                      <a:moveTo>
                        <a:pt x="55934" y="80209"/>
                      </a:moveTo>
                      <a:cubicBezTo>
                        <a:pt x="45362" y="78304"/>
                        <a:pt x="34027" y="77733"/>
                        <a:pt x="23835" y="74113"/>
                      </a:cubicBezTo>
                      <a:cubicBezTo>
                        <a:pt x="2309" y="66303"/>
                        <a:pt x="-6169" y="41728"/>
                        <a:pt x="4785" y="21250"/>
                      </a:cubicBezTo>
                      <a:cubicBezTo>
                        <a:pt x="16025" y="199"/>
                        <a:pt x="36218" y="-86"/>
                        <a:pt x="56411" y="9"/>
                      </a:cubicBezTo>
                      <a:cubicBezTo>
                        <a:pt x="77175" y="9"/>
                        <a:pt x="98511" y="-658"/>
                        <a:pt x="110417" y="21345"/>
                      </a:cubicBezTo>
                      <a:cubicBezTo>
                        <a:pt x="121943" y="42776"/>
                        <a:pt x="112513" y="67351"/>
                        <a:pt x="89177" y="74875"/>
                      </a:cubicBezTo>
                      <a:cubicBezTo>
                        <a:pt x="78794" y="78114"/>
                        <a:pt x="67460" y="78400"/>
                        <a:pt x="55934" y="802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3" name="任意多边形: 形状 652">
                  <a:extLst>
                    <a:ext uri="{FF2B5EF4-FFF2-40B4-BE49-F238E27FC236}">
                      <a16:creationId xmlns:a16="http://schemas.microsoft.com/office/drawing/2014/main" id="{FD09FA4B-6FBB-4FE9-0326-A5E0FD4D81AB}"/>
                    </a:ext>
                  </a:extLst>
                </p:cNvPr>
                <p:cNvSpPr/>
                <p:nvPr/>
              </p:nvSpPr>
              <p:spPr>
                <a:xfrm>
                  <a:off x="4303715" y="2976758"/>
                  <a:ext cx="34894" cy="23537"/>
                </a:xfrm>
                <a:custGeom>
                  <a:avLst/>
                  <a:gdLst>
                    <a:gd name="connsiteX0" fmla="*/ 57437 w 116779"/>
                    <a:gd name="connsiteY0" fmla="*/ 78772 h 78772"/>
                    <a:gd name="connsiteX1" fmla="*/ 1 w 116779"/>
                    <a:gd name="connsiteY1" fmla="*/ 39624 h 78772"/>
                    <a:gd name="connsiteX2" fmla="*/ 56961 w 116779"/>
                    <a:gd name="connsiteY2" fmla="*/ 1 h 78772"/>
                    <a:gd name="connsiteX3" fmla="*/ 116778 w 116779"/>
                    <a:gd name="connsiteY3" fmla="*/ 39148 h 78772"/>
                    <a:gd name="connsiteX4" fmla="*/ 57437 w 116779"/>
                    <a:gd name="connsiteY4" fmla="*/ 78772 h 78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779" h="78772">
                      <a:moveTo>
                        <a:pt x="57437" y="78772"/>
                      </a:moveTo>
                      <a:cubicBezTo>
                        <a:pt x="19623" y="78677"/>
                        <a:pt x="192" y="65533"/>
                        <a:pt x="1" y="39624"/>
                      </a:cubicBezTo>
                      <a:cubicBezTo>
                        <a:pt x="-189" y="13812"/>
                        <a:pt x="19432" y="96"/>
                        <a:pt x="56961" y="1"/>
                      </a:cubicBezTo>
                      <a:cubicBezTo>
                        <a:pt x="96871" y="-95"/>
                        <a:pt x="116492" y="12764"/>
                        <a:pt x="116778" y="39148"/>
                      </a:cubicBezTo>
                      <a:cubicBezTo>
                        <a:pt x="116968" y="65533"/>
                        <a:pt x="97061" y="78868"/>
                        <a:pt x="57437" y="7877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4" name="任意多边形: 形状 653">
                  <a:extLst>
                    <a:ext uri="{FF2B5EF4-FFF2-40B4-BE49-F238E27FC236}">
                      <a16:creationId xmlns:a16="http://schemas.microsoft.com/office/drawing/2014/main" id="{FC2B3259-7366-4735-38C2-6A39287CCF88}"/>
                    </a:ext>
                  </a:extLst>
                </p:cNvPr>
                <p:cNvSpPr/>
                <p:nvPr/>
              </p:nvSpPr>
              <p:spPr>
                <a:xfrm>
                  <a:off x="4160383" y="2751464"/>
                  <a:ext cx="27489" cy="34006"/>
                </a:xfrm>
                <a:custGeom>
                  <a:avLst/>
                  <a:gdLst>
                    <a:gd name="connsiteX0" fmla="*/ 45726 w 91996"/>
                    <a:gd name="connsiteY0" fmla="*/ 113808 h 113807"/>
                    <a:gd name="connsiteX1" fmla="*/ 959 w 91996"/>
                    <a:gd name="connsiteY1" fmla="*/ 68754 h 113807"/>
                    <a:gd name="connsiteX2" fmla="*/ 21342 w 91996"/>
                    <a:gd name="connsiteY2" fmla="*/ 18462 h 113807"/>
                    <a:gd name="connsiteX3" fmla="*/ 68777 w 91996"/>
                    <a:gd name="connsiteY3" fmla="*/ 3603 h 113807"/>
                    <a:gd name="connsiteX4" fmla="*/ 89922 w 91996"/>
                    <a:gd name="connsiteY4" fmla="*/ 50657 h 113807"/>
                    <a:gd name="connsiteX5" fmla="*/ 72206 w 91996"/>
                    <a:gd name="connsiteY5" fmla="*/ 91900 h 113807"/>
                    <a:gd name="connsiteX6" fmla="*/ 45726 w 91996"/>
                    <a:gd name="connsiteY6" fmla="*/ 113808 h 113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996" h="113807">
                      <a:moveTo>
                        <a:pt x="45726" y="113808"/>
                      </a:moveTo>
                      <a:cubicBezTo>
                        <a:pt x="14961" y="113712"/>
                        <a:pt x="-4661" y="91614"/>
                        <a:pt x="959" y="68754"/>
                      </a:cubicBezTo>
                      <a:cubicBezTo>
                        <a:pt x="5245" y="51324"/>
                        <a:pt x="12294" y="33988"/>
                        <a:pt x="21342" y="18462"/>
                      </a:cubicBezTo>
                      <a:cubicBezTo>
                        <a:pt x="31725" y="651"/>
                        <a:pt x="49250" y="-4207"/>
                        <a:pt x="68777" y="3603"/>
                      </a:cubicBezTo>
                      <a:cubicBezTo>
                        <a:pt x="87255" y="11033"/>
                        <a:pt x="96399" y="31035"/>
                        <a:pt x="89922" y="50657"/>
                      </a:cubicBezTo>
                      <a:cubicBezTo>
                        <a:pt x="85160" y="64849"/>
                        <a:pt x="80778" y="79994"/>
                        <a:pt x="72206" y="91900"/>
                      </a:cubicBezTo>
                      <a:cubicBezTo>
                        <a:pt x="64586" y="102378"/>
                        <a:pt x="51632" y="109140"/>
                        <a:pt x="45726" y="1138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5" name="任意多边形: 形状 654">
                  <a:extLst>
                    <a:ext uri="{FF2B5EF4-FFF2-40B4-BE49-F238E27FC236}">
                      <a16:creationId xmlns:a16="http://schemas.microsoft.com/office/drawing/2014/main" id="{A927FC30-8CAA-19A1-B8EF-4305DB45F0F9}"/>
                    </a:ext>
                  </a:extLst>
                </p:cNvPr>
                <p:cNvSpPr/>
                <p:nvPr/>
              </p:nvSpPr>
              <p:spPr>
                <a:xfrm>
                  <a:off x="3977930" y="2751467"/>
                  <a:ext cx="27526" cy="34005"/>
                </a:xfrm>
                <a:custGeom>
                  <a:avLst/>
                  <a:gdLst>
                    <a:gd name="connsiteX0" fmla="*/ 55216 w 92119"/>
                    <a:gd name="connsiteY0" fmla="*/ 113799 h 113803"/>
                    <a:gd name="connsiteX1" fmla="*/ 13115 w 92119"/>
                    <a:gd name="connsiteY1" fmla="*/ 78842 h 113803"/>
                    <a:gd name="connsiteX2" fmla="*/ 10258 w 92119"/>
                    <a:gd name="connsiteY2" fmla="*/ 12644 h 113803"/>
                    <a:gd name="connsiteX3" fmla="*/ 71218 w 92119"/>
                    <a:gd name="connsiteY3" fmla="*/ 18835 h 113803"/>
                    <a:gd name="connsiteX4" fmla="*/ 90934 w 92119"/>
                    <a:gd name="connsiteY4" fmla="*/ 66936 h 113803"/>
                    <a:gd name="connsiteX5" fmla="*/ 55216 w 92119"/>
                    <a:gd name="connsiteY5" fmla="*/ 113799 h 113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119" h="113803">
                      <a:moveTo>
                        <a:pt x="55216" y="113799"/>
                      </a:moveTo>
                      <a:cubicBezTo>
                        <a:pt x="31498" y="112085"/>
                        <a:pt x="20259" y="97988"/>
                        <a:pt x="13115" y="78842"/>
                      </a:cubicBezTo>
                      <a:cubicBezTo>
                        <a:pt x="4924" y="57030"/>
                        <a:pt x="-10221" y="35504"/>
                        <a:pt x="10258" y="12644"/>
                      </a:cubicBezTo>
                      <a:cubicBezTo>
                        <a:pt x="27117" y="-6216"/>
                        <a:pt x="58073" y="-3835"/>
                        <a:pt x="71218" y="18835"/>
                      </a:cubicBezTo>
                      <a:cubicBezTo>
                        <a:pt x="79790" y="33694"/>
                        <a:pt x="86458" y="50267"/>
                        <a:pt x="90934" y="66936"/>
                      </a:cubicBezTo>
                      <a:cubicBezTo>
                        <a:pt x="97221" y="90749"/>
                        <a:pt x="77504" y="114180"/>
                        <a:pt x="55216" y="1137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6" name="任意多边形: 形状 655">
                  <a:extLst>
                    <a:ext uri="{FF2B5EF4-FFF2-40B4-BE49-F238E27FC236}">
                      <a16:creationId xmlns:a16="http://schemas.microsoft.com/office/drawing/2014/main" id="{9FCC4ED7-7F8F-58D3-EED6-F2C7BA35FD4F}"/>
                    </a:ext>
                  </a:extLst>
                </p:cNvPr>
                <p:cNvSpPr/>
                <p:nvPr/>
              </p:nvSpPr>
              <p:spPr>
                <a:xfrm>
                  <a:off x="4286091" y="2883662"/>
                  <a:ext cx="33827" cy="27578"/>
                </a:xfrm>
                <a:custGeom>
                  <a:avLst/>
                  <a:gdLst>
                    <a:gd name="connsiteX0" fmla="*/ 44886 w 113208"/>
                    <a:gd name="connsiteY0" fmla="*/ 92295 h 92295"/>
                    <a:gd name="connsiteX1" fmla="*/ 1738 w 113208"/>
                    <a:gd name="connsiteY1" fmla="*/ 64006 h 92295"/>
                    <a:gd name="connsiteX2" fmla="*/ 18311 w 113208"/>
                    <a:gd name="connsiteY2" fmla="*/ 20953 h 92295"/>
                    <a:gd name="connsiteX3" fmla="*/ 64031 w 113208"/>
                    <a:gd name="connsiteY3" fmla="*/ 1617 h 92295"/>
                    <a:gd name="connsiteX4" fmla="*/ 110513 w 113208"/>
                    <a:gd name="connsiteY4" fmla="*/ 24573 h 92295"/>
                    <a:gd name="connsiteX5" fmla="*/ 91749 w 113208"/>
                    <a:gd name="connsiteY5" fmla="*/ 72769 h 92295"/>
                    <a:gd name="connsiteX6" fmla="*/ 44886 w 113208"/>
                    <a:gd name="connsiteY6" fmla="*/ 92295 h 92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208" h="92295">
                      <a:moveTo>
                        <a:pt x="44886" y="92295"/>
                      </a:moveTo>
                      <a:cubicBezTo>
                        <a:pt x="19930" y="90867"/>
                        <a:pt x="6500" y="82104"/>
                        <a:pt x="1738" y="64006"/>
                      </a:cubicBezTo>
                      <a:cubicBezTo>
                        <a:pt x="-2930" y="46385"/>
                        <a:pt x="1547" y="30097"/>
                        <a:pt x="18311" y="20953"/>
                      </a:cubicBezTo>
                      <a:cubicBezTo>
                        <a:pt x="32789" y="13047"/>
                        <a:pt x="48315" y="6380"/>
                        <a:pt x="64031" y="1617"/>
                      </a:cubicBezTo>
                      <a:cubicBezTo>
                        <a:pt x="83748" y="-4288"/>
                        <a:pt x="103655" y="6570"/>
                        <a:pt x="110513" y="24573"/>
                      </a:cubicBezTo>
                      <a:cubicBezTo>
                        <a:pt x="117562" y="43146"/>
                        <a:pt x="110608" y="63339"/>
                        <a:pt x="91749" y="72769"/>
                      </a:cubicBezTo>
                      <a:cubicBezTo>
                        <a:pt x="74985" y="81056"/>
                        <a:pt x="57173" y="87247"/>
                        <a:pt x="44886" y="922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7" name="任意多边形: 形状 656">
                  <a:extLst>
                    <a:ext uri="{FF2B5EF4-FFF2-40B4-BE49-F238E27FC236}">
                      <a16:creationId xmlns:a16="http://schemas.microsoft.com/office/drawing/2014/main" id="{767C4608-4FE9-25BA-8A87-54DE47A5A27B}"/>
                    </a:ext>
                  </a:extLst>
                </p:cNvPr>
                <p:cNvSpPr/>
                <p:nvPr/>
              </p:nvSpPr>
              <p:spPr>
                <a:xfrm>
                  <a:off x="3845935" y="2883576"/>
                  <a:ext cx="34018" cy="27582"/>
                </a:xfrm>
                <a:custGeom>
                  <a:avLst/>
                  <a:gdLst>
                    <a:gd name="connsiteX0" fmla="*/ 47856 w 113847"/>
                    <a:gd name="connsiteY0" fmla="*/ 0 h 92309"/>
                    <a:gd name="connsiteX1" fmla="*/ 101673 w 113847"/>
                    <a:gd name="connsiteY1" fmla="*/ 27337 h 92309"/>
                    <a:gd name="connsiteX2" fmla="*/ 107769 w 113847"/>
                    <a:gd name="connsiteY2" fmla="*/ 72581 h 92309"/>
                    <a:gd name="connsiteX3" fmla="*/ 65382 w 113847"/>
                    <a:gd name="connsiteY3" fmla="*/ 90773 h 92309"/>
                    <a:gd name="connsiteX4" fmla="*/ 17567 w 113847"/>
                    <a:gd name="connsiteY4" fmla="*/ 70580 h 92309"/>
                    <a:gd name="connsiteX5" fmla="*/ 2136 w 113847"/>
                    <a:gd name="connsiteY5" fmla="*/ 27242 h 92309"/>
                    <a:gd name="connsiteX6" fmla="*/ 47856 w 113847"/>
                    <a:gd name="connsiteY6" fmla="*/ 0 h 92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847" h="92309">
                      <a:moveTo>
                        <a:pt x="47856" y="0"/>
                      </a:moveTo>
                      <a:cubicBezTo>
                        <a:pt x="61572" y="6763"/>
                        <a:pt x="83480" y="14478"/>
                        <a:pt x="101673" y="27337"/>
                      </a:cubicBezTo>
                      <a:cubicBezTo>
                        <a:pt x="116532" y="37909"/>
                        <a:pt x="116817" y="56293"/>
                        <a:pt x="107769" y="72581"/>
                      </a:cubicBezTo>
                      <a:cubicBezTo>
                        <a:pt x="98529" y="89154"/>
                        <a:pt x="82908" y="95536"/>
                        <a:pt x="65382" y="90773"/>
                      </a:cubicBezTo>
                      <a:cubicBezTo>
                        <a:pt x="48809" y="86201"/>
                        <a:pt x="32521" y="79153"/>
                        <a:pt x="17567" y="70580"/>
                      </a:cubicBezTo>
                      <a:cubicBezTo>
                        <a:pt x="1279" y="61246"/>
                        <a:pt x="-3198" y="45053"/>
                        <a:pt x="2136" y="27242"/>
                      </a:cubicBezTo>
                      <a:cubicBezTo>
                        <a:pt x="7566" y="9239"/>
                        <a:pt x="21091" y="1048"/>
                        <a:pt x="478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8" name="任意多边形: 形状 657">
                  <a:extLst>
                    <a:ext uri="{FF2B5EF4-FFF2-40B4-BE49-F238E27FC236}">
                      <a16:creationId xmlns:a16="http://schemas.microsoft.com/office/drawing/2014/main" id="{113C40B7-5AF4-6064-AF4F-09245ABACCDE}"/>
                    </a:ext>
                  </a:extLst>
                </p:cNvPr>
                <p:cNvSpPr/>
                <p:nvPr/>
              </p:nvSpPr>
              <p:spPr>
                <a:xfrm>
                  <a:off x="4071363" y="2733119"/>
                  <a:ext cx="23221" cy="34282"/>
                </a:xfrm>
                <a:custGeom>
                  <a:avLst/>
                  <a:gdLst>
                    <a:gd name="connsiteX0" fmla="*/ 76474 w 77712"/>
                    <a:gd name="connsiteY0" fmla="*/ 55379 h 114729"/>
                    <a:gd name="connsiteX1" fmla="*/ 76188 w 77712"/>
                    <a:gd name="connsiteY1" fmla="*/ 83764 h 114729"/>
                    <a:gd name="connsiteX2" fmla="*/ 39612 w 77712"/>
                    <a:gd name="connsiteY2" fmla="*/ 114720 h 114729"/>
                    <a:gd name="connsiteX3" fmla="*/ 2084 w 77712"/>
                    <a:gd name="connsiteY3" fmla="*/ 85383 h 114729"/>
                    <a:gd name="connsiteX4" fmla="*/ 2274 w 77712"/>
                    <a:gd name="connsiteY4" fmla="*/ 28900 h 114729"/>
                    <a:gd name="connsiteX5" fmla="*/ 40279 w 77712"/>
                    <a:gd name="connsiteY5" fmla="*/ 39 h 114729"/>
                    <a:gd name="connsiteX6" fmla="*/ 76379 w 77712"/>
                    <a:gd name="connsiteY6" fmla="*/ 31757 h 114729"/>
                    <a:gd name="connsiteX7" fmla="*/ 77712 w 77712"/>
                    <a:gd name="connsiteY7" fmla="*/ 55379 h 114729"/>
                    <a:gd name="connsiteX8" fmla="*/ 76474 w 77712"/>
                    <a:gd name="connsiteY8" fmla="*/ 55379 h 114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712" h="114729">
                      <a:moveTo>
                        <a:pt x="76474" y="55379"/>
                      </a:moveTo>
                      <a:cubicBezTo>
                        <a:pt x="76474" y="64809"/>
                        <a:pt x="77998" y="74620"/>
                        <a:pt x="76188" y="83764"/>
                      </a:cubicBezTo>
                      <a:cubicBezTo>
                        <a:pt x="72188" y="103004"/>
                        <a:pt x="59519" y="114339"/>
                        <a:pt x="39612" y="114720"/>
                      </a:cubicBezTo>
                      <a:cubicBezTo>
                        <a:pt x="19800" y="115101"/>
                        <a:pt x="5037" y="104719"/>
                        <a:pt x="2084" y="85383"/>
                      </a:cubicBezTo>
                      <a:cubicBezTo>
                        <a:pt x="-679" y="66904"/>
                        <a:pt x="-774" y="47283"/>
                        <a:pt x="2274" y="28900"/>
                      </a:cubicBezTo>
                      <a:cubicBezTo>
                        <a:pt x="5513" y="9754"/>
                        <a:pt x="20562" y="-723"/>
                        <a:pt x="40279" y="39"/>
                      </a:cubicBezTo>
                      <a:cubicBezTo>
                        <a:pt x="59900" y="801"/>
                        <a:pt x="72283" y="12612"/>
                        <a:pt x="76379" y="31757"/>
                      </a:cubicBezTo>
                      <a:cubicBezTo>
                        <a:pt x="77998" y="39377"/>
                        <a:pt x="77331" y="47473"/>
                        <a:pt x="77712" y="55379"/>
                      </a:cubicBezTo>
                      <a:cubicBezTo>
                        <a:pt x="77236" y="55379"/>
                        <a:pt x="76855" y="55379"/>
                        <a:pt x="76474" y="553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9" name="文本框 570">
                  <a:extLst>
                    <a:ext uri="{FF2B5EF4-FFF2-40B4-BE49-F238E27FC236}">
                      <a16:creationId xmlns:a16="http://schemas.microsoft.com/office/drawing/2014/main" id="{DE57F31D-DCC4-3805-0914-6EAAF1E78241}"/>
                    </a:ext>
                  </a:extLst>
                </p:cNvPr>
                <p:cNvSpPr txBox="1"/>
                <p:nvPr/>
              </p:nvSpPr>
              <p:spPr>
                <a:xfrm>
                  <a:off x="3285261" y="3869365"/>
                  <a:ext cx="1595309" cy="76944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2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建设高水平</a:t>
                  </a:r>
                  <a:endParaRPr lang="en-US" altLang="zh-CN" sz="2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  <a:p>
                  <a:pPr algn="ctr"/>
                  <a:r>
                    <a:rPr lang="zh-CN" altLang="en-US" sz="22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师资队伍</a:t>
                  </a:r>
                </a:p>
              </p:txBody>
            </p:sp>
          </p:grpSp>
          <p:grpSp>
            <p:nvGrpSpPr>
              <p:cNvPr id="773" name="组合 772">
                <a:extLst>
                  <a:ext uri="{FF2B5EF4-FFF2-40B4-BE49-F238E27FC236}">
                    <a16:creationId xmlns:a16="http://schemas.microsoft.com/office/drawing/2014/main" id="{369BFF02-4F59-B662-1327-4E79737F585D}"/>
                  </a:ext>
                </a:extLst>
              </p:cNvPr>
              <p:cNvGrpSpPr/>
              <p:nvPr/>
            </p:nvGrpSpPr>
            <p:grpSpPr>
              <a:xfrm>
                <a:off x="5052593" y="2772653"/>
                <a:ext cx="1891099" cy="2697371"/>
                <a:chOff x="5052593" y="2772653"/>
                <a:chExt cx="1891099" cy="2697371"/>
              </a:xfrm>
            </p:grpSpPr>
            <p:sp>
              <p:nvSpPr>
                <p:cNvPr id="572" name="矩形: 圆角 571">
                  <a:extLst>
                    <a:ext uri="{FF2B5EF4-FFF2-40B4-BE49-F238E27FC236}">
                      <a16:creationId xmlns:a16="http://schemas.microsoft.com/office/drawing/2014/main" id="{12DE5D98-951F-4D1D-F59A-4DA241D1DFB6}"/>
                    </a:ext>
                  </a:extLst>
                </p:cNvPr>
                <p:cNvSpPr/>
                <p:nvPr/>
              </p:nvSpPr>
              <p:spPr>
                <a:xfrm>
                  <a:off x="5052593" y="2772653"/>
                  <a:ext cx="1891099" cy="2697371"/>
                </a:xfrm>
                <a:prstGeom prst="roundRect">
                  <a:avLst>
                    <a:gd name="adj" fmla="val 4492"/>
                  </a:avLst>
                </a:prstGeom>
                <a:gradFill>
                  <a:gsLst>
                    <a:gs pos="0">
                      <a:srgbClr val="5FA745"/>
                    </a:gs>
                    <a:gs pos="92000">
                      <a:srgbClr val="2D943E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330200">
                    <a:schemeClr val="bg1"/>
                  </a:innerShdw>
                </a:effectLst>
                <a:scene3d>
                  <a:camera prst="orthographicFront"/>
                  <a:lightRig rig="contrasting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cs typeface="+mn-ea"/>
                    <a:sym typeface="+mn-lt"/>
                  </a:endParaRPr>
                </a:p>
              </p:txBody>
            </p:sp>
            <p:sp>
              <p:nvSpPr>
                <p:cNvPr id="573" name="椭圆 572">
                  <a:extLst>
                    <a:ext uri="{FF2B5EF4-FFF2-40B4-BE49-F238E27FC236}">
                      <a16:creationId xmlns:a16="http://schemas.microsoft.com/office/drawing/2014/main" id="{67B75136-C11A-3051-2412-25CE797B1C95}"/>
                    </a:ext>
                  </a:extLst>
                </p:cNvPr>
                <p:cNvSpPr/>
                <p:nvPr/>
              </p:nvSpPr>
              <p:spPr>
                <a:xfrm>
                  <a:off x="5519738" y="3092379"/>
                  <a:ext cx="956810" cy="956810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23000"/>
                    </a:schemeClr>
                  </a:solidFill>
                </a:ln>
                <a:scene3d>
                  <a:camera prst="orthographicFront"/>
                  <a:lightRig rig="contrasting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0" name="图形 176">
                  <a:extLst>
                    <a:ext uri="{FF2B5EF4-FFF2-40B4-BE49-F238E27FC236}">
                      <a16:creationId xmlns:a16="http://schemas.microsoft.com/office/drawing/2014/main" id="{4AF09241-C069-FAC7-E417-619EC60FCDBE}"/>
                    </a:ext>
                  </a:extLst>
                </p:cNvPr>
                <p:cNvSpPr/>
                <p:nvPr/>
              </p:nvSpPr>
              <p:spPr>
                <a:xfrm>
                  <a:off x="5598097" y="3321220"/>
                  <a:ext cx="793091" cy="435021"/>
                </a:xfrm>
                <a:custGeom>
                  <a:avLst/>
                  <a:gdLst>
                    <a:gd name="T0" fmla="*/ 2920 w 3062"/>
                    <a:gd name="T1" fmla="*/ 820 h 1682"/>
                    <a:gd name="T2" fmla="*/ 2021 w 3062"/>
                    <a:gd name="T3" fmla="*/ 412 h 1682"/>
                    <a:gd name="T4" fmla="*/ 2165 w 3062"/>
                    <a:gd name="T5" fmla="*/ 418 h 1682"/>
                    <a:gd name="T6" fmla="*/ 1987 w 3062"/>
                    <a:gd name="T7" fmla="*/ 240 h 1682"/>
                    <a:gd name="T8" fmla="*/ 1577 w 3062"/>
                    <a:gd name="T9" fmla="*/ 6 h 1682"/>
                    <a:gd name="T10" fmla="*/ 1567 w 3062"/>
                    <a:gd name="T11" fmla="*/ 2 h 1682"/>
                    <a:gd name="T12" fmla="*/ 1555 w 3062"/>
                    <a:gd name="T13" fmla="*/ 0 h 1682"/>
                    <a:gd name="T14" fmla="*/ 1545 w 3062"/>
                    <a:gd name="T15" fmla="*/ 0 h 1682"/>
                    <a:gd name="T16" fmla="*/ 1541 w 3062"/>
                    <a:gd name="T17" fmla="*/ 0 h 1682"/>
                    <a:gd name="T18" fmla="*/ 1530 w 3062"/>
                    <a:gd name="T19" fmla="*/ 3 h 1682"/>
                    <a:gd name="T20" fmla="*/ 1518 w 3062"/>
                    <a:gd name="T21" fmla="*/ 7 h 1682"/>
                    <a:gd name="T22" fmla="*/ 1111 w 3062"/>
                    <a:gd name="T23" fmla="*/ 240 h 1682"/>
                    <a:gd name="T24" fmla="*/ 991 w 3062"/>
                    <a:gd name="T25" fmla="*/ 451 h 1682"/>
                    <a:gd name="T26" fmla="*/ 1077 w 3062"/>
                    <a:gd name="T27" fmla="*/ 754 h 1682"/>
                    <a:gd name="T28" fmla="*/ 178 w 3062"/>
                    <a:gd name="T29" fmla="*/ 1549 h 1682"/>
                    <a:gd name="T30" fmla="*/ 67 w 3062"/>
                    <a:gd name="T31" fmla="*/ 1682 h 1682"/>
                    <a:gd name="T32" fmla="*/ 1954 w 3062"/>
                    <a:gd name="T33" fmla="*/ 1682 h 1682"/>
                    <a:gd name="T34" fmla="*/ 3062 w 3062"/>
                    <a:gd name="T35" fmla="*/ 1616 h 1682"/>
                    <a:gd name="T36" fmla="*/ 326 w 3062"/>
                    <a:gd name="T37" fmla="*/ 1510 h 1682"/>
                    <a:gd name="T38" fmla="*/ 459 w 3062"/>
                    <a:gd name="T39" fmla="*/ 1510 h 1682"/>
                    <a:gd name="T40" fmla="*/ 326 w 3062"/>
                    <a:gd name="T41" fmla="*/ 922 h 1682"/>
                    <a:gd name="T42" fmla="*/ 690 w 3062"/>
                    <a:gd name="T43" fmla="*/ 1510 h 1682"/>
                    <a:gd name="T44" fmla="*/ 690 w 3062"/>
                    <a:gd name="T45" fmla="*/ 1290 h 1682"/>
                    <a:gd name="T46" fmla="*/ 557 w 3062"/>
                    <a:gd name="T47" fmla="*/ 1142 h 1682"/>
                    <a:gd name="T48" fmla="*/ 690 w 3062"/>
                    <a:gd name="T49" fmla="*/ 1142 h 1682"/>
                    <a:gd name="T50" fmla="*/ 788 w 3062"/>
                    <a:gd name="T51" fmla="*/ 1290 h 1682"/>
                    <a:gd name="T52" fmla="*/ 921 w 3062"/>
                    <a:gd name="T53" fmla="*/ 1142 h 1682"/>
                    <a:gd name="T54" fmla="*/ 921 w 3062"/>
                    <a:gd name="T55" fmla="*/ 922 h 1682"/>
                    <a:gd name="T56" fmla="*/ 1227 w 3062"/>
                    <a:gd name="T57" fmla="*/ 1479 h 1682"/>
                    <a:gd name="T58" fmla="*/ 1360 w 3062"/>
                    <a:gd name="T59" fmla="*/ 1479 h 1682"/>
                    <a:gd name="T60" fmla="*/ 1227 w 3062"/>
                    <a:gd name="T61" fmla="*/ 841 h 1682"/>
                    <a:gd name="T62" fmla="*/ 1360 w 3062"/>
                    <a:gd name="T63" fmla="*/ 619 h 1682"/>
                    <a:gd name="T64" fmla="*/ 1360 w 3062"/>
                    <a:gd name="T65" fmla="*/ 411 h 1682"/>
                    <a:gd name="T66" fmla="*/ 1482 w 3062"/>
                    <a:gd name="T67" fmla="*/ 1479 h 1682"/>
                    <a:gd name="T68" fmla="*/ 1616 w 3062"/>
                    <a:gd name="T69" fmla="*/ 1479 h 1682"/>
                    <a:gd name="T70" fmla="*/ 1482 w 3062"/>
                    <a:gd name="T71" fmla="*/ 841 h 1682"/>
                    <a:gd name="T72" fmla="*/ 1616 w 3062"/>
                    <a:gd name="T73" fmla="*/ 619 h 1682"/>
                    <a:gd name="T74" fmla="*/ 1616 w 3062"/>
                    <a:gd name="T75" fmla="*/ 411 h 1682"/>
                    <a:gd name="T76" fmla="*/ 1737 w 3062"/>
                    <a:gd name="T77" fmla="*/ 1479 h 1682"/>
                    <a:gd name="T78" fmla="*/ 1871 w 3062"/>
                    <a:gd name="T79" fmla="*/ 1479 h 1682"/>
                    <a:gd name="T80" fmla="*/ 1737 w 3062"/>
                    <a:gd name="T81" fmla="*/ 841 h 1682"/>
                    <a:gd name="T82" fmla="*/ 1871 w 3062"/>
                    <a:gd name="T83" fmla="*/ 619 h 1682"/>
                    <a:gd name="T84" fmla="*/ 1871 w 3062"/>
                    <a:gd name="T85" fmla="*/ 411 h 1682"/>
                    <a:gd name="T86" fmla="*/ 2177 w 3062"/>
                    <a:gd name="T87" fmla="*/ 1510 h 1682"/>
                    <a:gd name="T88" fmla="*/ 2310 w 3062"/>
                    <a:gd name="T89" fmla="*/ 1510 h 1682"/>
                    <a:gd name="T90" fmla="*/ 2177 w 3062"/>
                    <a:gd name="T91" fmla="*/ 922 h 1682"/>
                    <a:gd name="T92" fmla="*/ 2541 w 3062"/>
                    <a:gd name="T93" fmla="*/ 1510 h 1682"/>
                    <a:gd name="T94" fmla="*/ 2541 w 3062"/>
                    <a:gd name="T95" fmla="*/ 1290 h 1682"/>
                    <a:gd name="T96" fmla="*/ 2408 w 3062"/>
                    <a:gd name="T97" fmla="*/ 1142 h 1682"/>
                    <a:gd name="T98" fmla="*/ 2541 w 3062"/>
                    <a:gd name="T99" fmla="*/ 1142 h 1682"/>
                    <a:gd name="T100" fmla="*/ 2639 w 3062"/>
                    <a:gd name="T101" fmla="*/ 1290 h 1682"/>
                    <a:gd name="T102" fmla="*/ 2772 w 3062"/>
                    <a:gd name="T103" fmla="*/ 1142 h 1682"/>
                    <a:gd name="T104" fmla="*/ 2772 w 3062"/>
                    <a:gd name="T105" fmla="*/ 922 h 1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062" h="1682">
                      <a:moveTo>
                        <a:pt x="2996" y="1549"/>
                      </a:moveTo>
                      <a:lnTo>
                        <a:pt x="2920" y="1549"/>
                      </a:lnTo>
                      <a:lnTo>
                        <a:pt x="2920" y="820"/>
                      </a:lnTo>
                      <a:cubicBezTo>
                        <a:pt x="2920" y="783"/>
                        <a:pt x="2890" y="754"/>
                        <a:pt x="2853" y="754"/>
                      </a:cubicBezTo>
                      <a:lnTo>
                        <a:pt x="2021" y="754"/>
                      </a:lnTo>
                      <a:lnTo>
                        <a:pt x="2021" y="412"/>
                      </a:lnTo>
                      <a:lnTo>
                        <a:pt x="2074" y="443"/>
                      </a:lnTo>
                      <a:cubicBezTo>
                        <a:pt x="2084" y="448"/>
                        <a:pt x="2096" y="451"/>
                        <a:pt x="2107" y="451"/>
                      </a:cubicBezTo>
                      <a:cubicBezTo>
                        <a:pt x="2130" y="451"/>
                        <a:pt x="2153" y="439"/>
                        <a:pt x="2165" y="418"/>
                      </a:cubicBezTo>
                      <a:cubicBezTo>
                        <a:pt x="2183" y="386"/>
                        <a:pt x="2172" y="345"/>
                        <a:pt x="2140" y="327"/>
                      </a:cubicBezTo>
                      <a:lnTo>
                        <a:pt x="1987" y="240"/>
                      </a:lnTo>
                      <a:cubicBezTo>
                        <a:pt x="1987" y="240"/>
                        <a:pt x="1987" y="240"/>
                        <a:pt x="1987" y="240"/>
                      </a:cubicBezTo>
                      <a:lnTo>
                        <a:pt x="1582" y="9"/>
                      </a:lnTo>
                      <a:cubicBezTo>
                        <a:pt x="1581" y="8"/>
                        <a:pt x="1580" y="8"/>
                        <a:pt x="1580" y="7"/>
                      </a:cubicBezTo>
                      <a:cubicBezTo>
                        <a:pt x="1579" y="7"/>
                        <a:pt x="1578" y="7"/>
                        <a:pt x="1577" y="6"/>
                      </a:cubicBezTo>
                      <a:cubicBezTo>
                        <a:pt x="1575" y="5"/>
                        <a:pt x="1573" y="4"/>
                        <a:pt x="1571" y="4"/>
                      </a:cubicBezTo>
                      <a:cubicBezTo>
                        <a:pt x="1570" y="3"/>
                        <a:pt x="1569" y="3"/>
                        <a:pt x="1568" y="3"/>
                      </a:cubicBezTo>
                      <a:cubicBezTo>
                        <a:pt x="1568" y="3"/>
                        <a:pt x="1568" y="3"/>
                        <a:pt x="1567" y="2"/>
                      </a:cubicBezTo>
                      <a:cubicBezTo>
                        <a:pt x="1567" y="2"/>
                        <a:pt x="1567" y="2"/>
                        <a:pt x="1566" y="2"/>
                      </a:cubicBezTo>
                      <a:cubicBezTo>
                        <a:pt x="1563" y="1"/>
                        <a:pt x="1560" y="1"/>
                        <a:pt x="1557" y="0"/>
                      </a:cubicBezTo>
                      <a:cubicBezTo>
                        <a:pt x="1557" y="0"/>
                        <a:pt x="1556" y="0"/>
                        <a:pt x="1555" y="0"/>
                      </a:cubicBezTo>
                      <a:cubicBezTo>
                        <a:pt x="1555" y="0"/>
                        <a:pt x="1555" y="0"/>
                        <a:pt x="1555" y="0"/>
                      </a:cubicBezTo>
                      <a:cubicBezTo>
                        <a:pt x="1554" y="0"/>
                        <a:pt x="1553" y="0"/>
                        <a:pt x="1552" y="0"/>
                      </a:cubicBezTo>
                      <a:cubicBezTo>
                        <a:pt x="1550" y="0"/>
                        <a:pt x="1548" y="0"/>
                        <a:pt x="1545" y="0"/>
                      </a:cubicBezTo>
                      <a:cubicBezTo>
                        <a:pt x="1545" y="0"/>
                        <a:pt x="1544" y="0"/>
                        <a:pt x="1543" y="0"/>
                      </a:cubicBezTo>
                      <a:cubicBezTo>
                        <a:pt x="1542" y="0"/>
                        <a:pt x="1542" y="0"/>
                        <a:pt x="1542" y="0"/>
                      </a:cubicBezTo>
                      <a:cubicBezTo>
                        <a:pt x="1542" y="0"/>
                        <a:pt x="1541" y="0"/>
                        <a:pt x="1541" y="0"/>
                      </a:cubicBezTo>
                      <a:cubicBezTo>
                        <a:pt x="1538" y="1"/>
                        <a:pt x="1534" y="1"/>
                        <a:pt x="1531" y="2"/>
                      </a:cubicBezTo>
                      <a:cubicBezTo>
                        <a:pt x="1531" y="2"/>
                        <a:pt x="1531" y="2"/>
                        <a:pt x="1530" y="2"/>
                      </a:cubicBezTo>
                      <a:cubicBezTo>
                        <a:pt x="1530" y="3"/>
                        <a:pt x="1530" y="3"/>
                        <a:pt x="1530" y="3"/>
                      </a:cubicBezTo>
                      <a:cubicBezTo>
                        <a:pt x="1529" y="3"/>
                        <a:pt x="1528" y="3"/>
                        <a:pt x="1527" y="4"/>
                      </a:cubicBezTo>
                      <a:cubicBezTo>
                        <a:pt x="1525" y="4"/>
                        <a:pt x="1523" y="5"/>
                        <a:pt x="1521" y="6"/>
                      </a:cubicBezTo>
                      <a:cubicBezTo>
                        <a:pt x="1520" y="7"/>
                        <a:pt x="1519" y="7"/>
                        <a:pt x="1518" y="7"/>
                      </a:cubicBezTo>
                      <a:cubicBezTo>
                        <a:pt x="1517" y="8"/>
                        <a:pt x="1517" y="8"/>
                        <a:pt x="1516" y="9"/>
                      </a:cubicBezTo>
                      <a:lnTo>
                        <a:pt x="1111" y="240"/>
                      </a:lnTo>
                      <a:cubicBezTo>
                        <a:pt x="1111" y="240"/>
                        <a:pt x="1111" y="240"/>
                        <a:pt x="1111" y="240"/>
                      </a:cubicBezTo>
                      <a:lnTo>
                        <a:pt x="958" y="327"/>
                      </a:lnTo>
                      <a:cubicBezTo>
                        <a:pt x="926" y="345"/>
                        <a:pt x="915" y="386"/>
                        <a:pt x="933" y="418"/>
                      </a:cubicBezTo>
                      <a:cubicBezTo>
                        <a:pt x="945" y="439"/>
                        <a:pt x="968" y="451"/>
                        <a:pt x="991" y="451"/>
                      </a:cubicBezTo>
                      <a:cubicBezTo>
                        <a:pt x="1002" y="451"/>
                        <a:pt x="1013" y="448"/>
                        <a:pt x="1024" y="443"/>
                      </a:cubicBezTo>
                      <a:lnTo>
                        <a:pt x="1077" y="412"/>
                      </a:lnTo>
                      <a:lnTo>
                        <a:pt x="1077" y="754"/>
                      </a:lnTo>
                      <a:lnTo>
                        <a:pt x="245" y="754"/>
                      </a:lnTo>
                      <a:cubicBezTo>
                        <a:pt x="208" y="754"/>
                        <a:pt x="178" y="783"/>
                        <a:pt x="178" y="820"/>
                      </a:cubicBezTo>
                      <a:lnTo>
                        <a:pt x="178" y="1549"/>
                      </a:lnTo>
                      <a:lnTo>
                        <a:pt x="67" y="1549"/>
                      </a:lnTo>
                      <a:cubicBezTo>
                        <a:pt x="30" y="1549"/>
                        <a:pt x="0" y="1579"/>
                        <a:pt x="0" y="1616"/>
                      </a:cubicBezTo>
                      <a:cubicBezTo>
                        <a:pt x="0" y="1652"/>
                        <a:pt x="30" y="1682"/>
                        <a:pt x="67" y="1682"/>
                      </a:cubicBezTo>
                      <a:lnTo>
                        <a:pt x="245" y="1682"/>
                      </a:lnTo>
                      <a:lnTo>
                        <a:pt x="1144" y="1682"/>
                      </a:lnTo>
                      <a:lnTo>
                        <a:pt x="1954" y="1682"/>
                      </a:lnTo>
                      <a:lnTo>
                        <a:pt x="2853" y="1682"/>
                      </a:lnTo>
                      <a:lnTo>
                        <a:pt x="2996" y="1682"/>
                      </a:lnTo>
                      <a:cubicBezTo>
                        <a:pt x="3032" y="1682"/>
                        <a:pt x="3062" y="1652"/>
                        <a:pt x="3062" y="1616"/>
                      </a:cubicBezTo>
                      <a:cubicBezTo>
                        <a:pt x="3062" y="1579"/>
                        <a:pt x="3032" y="1549"/>
                        <a:pt x="2996" y="1549"/>
                      </a:cubicBezTo>
                      <a:close/>
                      <a:moveTo>
                        <a:pt x="459" y="1510"/>
                      </a:moveTo>
                      <a:lnTo>
                        <a:pt x="326" y="1510"/>
                      </a:lnTo>
                      <a:lnTo>
                        <a:pt x="326" y="1290"/>
                      </a:lnTo>
                      <a:lnTo>
                        <a:pt x="459" y="1290"/>
                      </a:lnTo>
                      <a:lnTo>
                        <a:pt x="459" y="1510"/>
                      </a:lnTo>
                      <a:close/>
                      <a:moveTo>
                        <a:pt x="459" y="1142"/>
                      </a:moveTo>
                      <a:lnTo>
                        <a:pt x="326" y="1142"/>
                      </a:lnTo>
                      <a:lnTo>
                        <a:pt x="326" y="922"/>
                      </a:lnTo>
                      <a:lnTo>
                        <a:pt x="459" y="922"/>
                      </a:lnTo>
                      <a:lnTo>
                        <a:pt x="459" y="1142"/>
                      </a:lnTo>
                      <a:close/>
                      <a:moveTo>
                        <a:pt x="690" y="1510"/>
                      </a:moveTo>
                      <a:lnTo>
                        <a:pt x="557" y="1510"/>
                      </a:lnTo>
                      <a:lnTo>
                        <a:pt x="557" y="1290"/>
                      </a:lnTo>
                      <a:lnTo>
                        <a:pt x="690" y="1290"/>
                      </a:lnTo>
                      <a:lnTo>
                        <a:pt x="690" y="1510"/>
                      </a:lnTo>
                      <a:close/>
                      <a:moveTo>
                        <a:pt x="690" y="1142"/>
                      </a:moveTo>
                      <a:lnTo>
                        <a:pt x="557" y="1142"/>
                      </a:lnTo>
                      <a:lnTo>
                        <a:pt x="557" y="922"/>
                      </a:lnTo>
                      <a:lnTo>
                        <a:pt x="690" y="922"/>
                      </a:lnTo>
                      <a:lnTo>
                        <a:pt x="690" y="1142"/>
                      </a:lnTo>
                      <a:close/>
                      <a:moveTo>
                        <a:pt x="921" y="1510"/>
                      </a:moveTo>
                      <a:lnTo>
                        <a:pt x="788" y="1510"/>
                      </a:lnTo>
                      <a:lnTo>
                        <a:pt x="788" y="1290"/>
                      </a:lnTo>
                      <a:lnTo>
                        <a:pt x="921" y="1290"/>
                      </a:lnTo>
                      <a:lnTo>
                        <a:pt x="921" y="1510"/>
                      </a:lnTo>
                      <a:close/>
                      <a:moveTo>
                        <a:pt x="921" y="1142"/>
                      </a:moveTo>
                      <a:lnTo>
                        <a:pt x="788" y="1142"/>
                      </a:lnTo>
                      <a:lnTo>
                        <a:pt x="788" y="922"/>
                      </a:lnTo>
                      <a:lnTo>
                        <a:pt x="921" y="922"/>
                      </a:lnTo>
                      <a:lnTo>
                        <a:pt x="921" y="1142"/>
                      </a:lnTo>
                      <a:close/>
                      <a:moveTo>
                        <a:pt x="1360" y="1479"/>
                      </a:moveTo>
                      <a:lnTo>
                        <a:pt x="1227" y="1479"/>
                      </a:lnTo>
                      <a:lnTo>
                        <a:pt x="1227" y="1271"/>
                      </a:lnTo>
                      <a:lnTo>
                        <a:pt x="1360" y="1271"/>
                      </a:lnTo>
                      <a:lnTo>
                        <a:pt x="1360" y="1479"/>
                      </a:lnTo>
                      <a:close/>
                      <a:moveTo>
                        <a:pt x="1360" y="1049"/>
                      </a:moveTo>
                      <a:lnTo>
                        <a:pt x="1227" y="1049"/>
                      </a:lnTo>
                      <a:lnTo>
                        <a:pt x="1227" y="841"/>
                      </a:lnTo>
                      <a:lnTo>
                        <a:pt x="1360" y="841"/>
                      </a:lnTo>
                      <a:lnTo>
                        <a:pt x="1360" y="1049"/>
                      </a:lnTo>
                      <a:close/>
                      <a:moveTo>
                        <a:pt x="1360" y="619"/>
                      </a:moveTo>
                      <a:lnTo>
                        <a:pt x="1227" y="619"/>
                      </a:lnTo>
                      <a:lnTo>
                        <a:pt x="1227" y="411"/>
                      </a:lnTo>
                      <a:lnTo>
                        <a:pt x="1360" y="411"/>
                      </a:lnTo>
                      <a:lnTo>
                        <a:pt x="1360" y="619"/>
                      </a:lnTo>
                      <a:close/>
                      <a:moveTo>
                        <a:pt x="1616" y="1479"/>
                      </a:moveTo>
                      <a:lnTo>
                        <a:pt x="1482" y="1479"/>
                      </a:lnTo>
                      <a:lnTo>
                        <a:pt x="1482" y="1271"/>
                      </a:lnTo>
                      <a:lnTo>
                        <a:pt x="1616" y="1271"/>
                      </a:lnTo>
                      <a:lnTo>
                        <a:pt x="1616" y="1479"/>
                      </a:lnTo>
                      <a:close/>
                      <a:moveTo>
                        <a:pt x="1616" y="1049"/>
                      </a:moveTo>
                      <a:lnTo>
                        <a:pt x="1482" y="1049"/>
                      </a:lnTo>
                      <a:lnTo>
                        <a:pt x="1482" y="841"/>
                      </a:lnTo>
                      <a:lnTo>
                        <a:pt x="1616" y="841"/>
                      </a:lnTo>
                      <a:lnTo>
                        <a:pt x="1616" y="1049"/>
                      </a:lnTo>
                      <a:close/>
                      <a:moveTo>
                        <a:pt x="1616" y="619"/>
                      </a:moveTo>
                      <a:lnTo>
                        <a:pt x="1482" y="619"/>
                      </a:lnTo>
                      <a:lnTo>
                        <a:pt x="1482" y="411"/>
                      </a:lnTo>
                      <a:lnTo>
                        <a:pt x="1616" y="411"/>
                      </a:lnTo>
                      <a:lnTo>
                        <a:pt x="1616" y="619"/>
                      </a:lnTo>
                      <a:close/>
                      <a:moveTo>
                        <a:pt x="1871" y="1479"/>
                      </a:moveTo>
                      <a:lnTo>
                        <a:pt x="1737" y="1479"/>
                      </a:lnTo>
                      <a:lnTo>
                        <a:pt x="1737" y="1271"/>
                      </a:lnTo>
                      <a:lnTo>
                        <a:pt x="1871" y="1271"/>
                      </a:lnTo>
                      <a:lnTo>
                        <a:pt x="1871" y="1479"/>
                      </a:lnTo>
                      <a:close/>
                      <a:moveTo>
                        <a:pt x="1871" y="1049"/>
                      </a:moveTo>
                      <a:lnTo>
                        <a:pt x="1737" y="1049"/>
                      </a:lnTo>
                      <a:lnTo>
                        <a:pt x="1737" y="841"/>
                      </a:lnTo>
                      <a:lnTo>
                        <a:pt x="1871" y="841"/>
                      </a:lnTo>
                      <a:lnTo>
                        <a:pt x="1871" y="1049"/>
                      </a:lnTo>
                      <a:close/>
                      <a:moveTo>
                        <a:pt x="1871" y="619"/>
                      </a:moveTo>
                      <a:lnTo>
                        <a:pt x="1737" y="619"/>
                      </a:lnTo>
                      <a:lnTo>
                        <a:pt x="1737" y="411"/>
                      </a:lnTo>
                      <a:lnTo>
                        <a:pt x="1871" y="411"/>
                      </a:lnTo>
                      <a:lnTo>
                        <a:pt x="1871" y="619"/>
                      </a:lnTo>
                      <a:close/>
                      <a:moveTo>
                        <a:pt x="2310" y="1510"/>
                      </a:moveTo>
                      <a:lnTo>
                        <a:pt x="2177" y="1510"/>
                      </a:lnTo>
                      <a:lnTo>
                        <a:pt x="2177" y="1290"/>
                      </a:lnTo>
                      <a:lnTo>
                        <a:pt x="2310" y="1290"/>
                      </a:lnTo>
                      <a:lnTo>
                        <a:pt x="2310" y="1510"/>
                      </a:lnTo>
                      <a:close/>
                      <a:moveTo>
                        <a:pt x="2310" y="1142"/>
                      </a:moveTo>
                      <a:lnTo>
                        <a:pt x="2177" y="1142"/>
                      </a:lnTo>
                      <a:lnTo>
                        <a:pt x="2177" y="922"/>
                      </a:lnTo>
                      <a:lnTo>
                        <a:pt x="2310" y="922"/>
                      </a:lnTo>
                      <a:lnTo>
                        <a:pt x="2310" y="1142"/>
                      </a:lnTo>
                      <a:close/>
                      <a:moveTo>
                        <a:pt x="2541" y="1510"/>
                      </a:moveTo>
                      <a:lnTo>
                        <a:pt x="2408" y="1510"/>
                      </a:lnTo>
                      <a:lnTo>
                        <a:pt x="2408" y="1290"/>
                      </a:lnTo>
                      <a:lnTo>
                        <a:pt x="2541" y="1290"/>
                      </a:lnTo>
                      <a:lnTo>
                        <a:pt x="2541" y="1510"/>
                      </a:lnTo>
                      <a:close/>
                      <a:moveTo>
                        <a:pt x="2541" y="1142"/>
                      </a:moveTo>
                      <a:lnTo>
                        <a:pt x="2408" y="1142"/>
                      </a:lnTo>
                      <a:lnTo>
                        <a:pt x="2408" y="922"/>
                      </a:lnTo>
                      <a:lnTo>
                        <a:pt x="2541" y="922"/>
                      </a:lnTo>
                      <a:lnTo>
                        <a:pt x="2541" y="1142"/>
                      </a:lnTo>
                      <a:close/>
                      <a:moveTo>
                        <a:pt x="2772" y="1510"/>
                      </a:moveTo>
                      <a:lnTo>
                        <a:pt x="2639" y="1510"/>
                      </a:lnTo>
                      <a:lnTo>
                        <a:pt x="2639" y="1290"/>
                      </a:lnTo>
                      <a:lnTo>
                        <a:pt x="2772" y="1290"/>
                      </a:lnTo>
                      <a:lnTo>
                        <a:pt x="2772" y="1510"/>
                      </a:lnTo>
                      <a:close/>
                      <a:moveTo>
                        <a:pt x="2772" y="1142"/>
                      </a:moveTo>
                      <a:lnTo>
                        <a:pt x="2639" y="1142"/>
                      </a:lnTo>
                      <a:lnTo>
                        <a:pt x="2639" y="922"/>
                      </a:lnTo>
                      <a:lnTo>
                        <a:pt x="2772" y="922"/>
                      </a:lnTo>
                      <a:lnTo>
                        <a:pt x="2772" y="11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  <a:scene3d>
                  <a:camera prst="orthographicFront"/>
                  <a:lightRig rig="contrasting" dir="t"/>
                </a:scene3d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5" name="文本框 574">
                  <a:extLst>
                    <a:ext uri="{FF2B5EF4-FFF2-40B4-BE49-F238E27FC236}">
                      <a16:creationId xmlns:a16="http://schemas.microsoft.com/office/drawing/2014/main" id="{8FB5656F-8150-7833-5AE0-C30E5456F551}"/>
                    </a:ext>
                  </a:extLst>
                </p:cNvPr>
                <p:cNvSpPr txBox="1"/>
                <p:nvPr/>
              </p:nvSpPr>
              <p:spPr>
                <a:xfrm>
                  <a:off x="5261556" y="4290420"/>
                  <a:ext cx="1467069" cy="707886"/>
                </a:xfrm>
                <a:prstGeom prst="rect">
                  <a:avLst/>
                </a:prstGeom>
                <a:noFill/>
                <a:scene3d>
                  <a:camera prst="orthographicFront"/>
                  <a:lightRig rig="contrasting" dir="t"/>
                </a:scene3d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建设高水平</a:t>
                  </a:r>
                  <a:endPara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综合大学</a:t>
                  </a:r>
                </a:p>
              </p:txBody>
            </p:sp>
          </p:grpSp>
          <p:grpSp>
            <p:nvGrpSpPr>
              <p:cNvPr id="661" name="Group 575">
                <a:extLst>
                  <a:ext uri="{FF2B5EF4-FFF2-40B4-BE49-F238E27FC236}">
                    <a16:creationId xmlns:a16="http://schemas.microsoft.com/office/drawing/2014/main" id="{119F2089-EF68-8403-0183-FCE2BF2B0C9F}"/>
                  </a:ext>
                </a:extLst>
              </p:cNvPr>
              <p:cNvGrpSpPr/>
              <p:nvPr/>
            </p:nvGrpSpPr>
            <p:grpSpPr>
              <a:xfrm>
                <a:off x="7002127" y="2686358"/>
                <a:ext cx="2012102" cy="2869962"/>
                <a:chOff x="7103036" y="2225495"/>
                <a:chExt cx="2012102" cy="2869962"/>
              </a:xfrm>
              <a:scene3d>
                <a:camera prst="perspectiveLeft" fov="4800000"/>
                <a:lightRig rig="contrasting" dir="t"/>
              </a:scene3d>
            </p:grpSpPr>
            <p:sp>
              <p:nvSpPr>
                <p:cNvPr id="662" name="矩形: 圆角 661">
                  <a:extLst>
                    <a:ext uri="{FF2B5EF4-FFF2-40B4-BE49-F238E27FC236}">
                      <a16:creationId xmlns:a16="http://schemas.microsoft.com/office/drawing/2014/main" id="{19AF0330-ED57-C548-94AD-5175B4810E41}"/>
                    </a:ext>
                  </a:extLst>
                </p:cNvPr>
                <p:cNvSpPr/>
                <p:nvPr/>
              </p:nvSpPr>
              <p:spPr>
                <a:xfrm>
                  <a:off x="7103036" y="2225495"/>
                  <a:ext cx="2012102" cy="2869962"/>
                </a:xfrm>
                <a:prstGeom prst="roundRect">
                  <a:avLst>
                    <a:gd name="adj" fmla="val 4222"/>
                  </a:avLst>
                </a:prstGeom>
                <a:gradFill>
                  <a:gsLst>
                    <a:gs pos="0">
                      <a:srgbClr val="5FA745"/>
                    </a:gs>
                    <a:gs pos="92000">
                      <a:srgbClr val="2D943E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3302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>
                    <a:cs typeface="+mn-ea"/>
                    <a:sym typeface="+mn-lt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338B51B5-1C1A-F131-27A0-F2FFFB3853F6}"/>
                    </a:ext>
                  </a:extLst>
                </p:cNvPr>
                <p:cNvSpPr/>
                <p:nvPr/>
              </p:nvSpPr>
              <p:spPr>
                <a:xfrm>
                  <a:off x="7600072" y="2560772"/>
                  <a:ext cx="1018032" cy="1018031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2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6" name="Freeform 580">
                  <a:extLst>
                    <a:ext uri="{FF2B5EF4-FFF2-40B4-BE49-F238E27FC236}">
                      <a16:creationId xmlns:a16="http://schemas.microsoft.com/office/drawing/2014/main" id="{7D2942FC-4E1B-660B-0B00-A9CA794A97E4}"/>
                    </a:ext>
                  </a:extLst>
                </p:cNvPr>
                <p:cNvSpPr/>
                <p:nvPr/>
              </p:nvSpPr>
              <p:spPr>
                <a:xfrm>
                  <a:off x="7838063" y="2746486"/>
                  <a:ext cx="542059" cy="655629"/>
                </a:xfrm>
                <a:custGeom>
                  <a:avLst/>
                  <a:gdLst>
                    <a:gd name="connsiteX0" fmla="*/ 222749 w 501331"/>
                    <a:gd name="connsiteY0" fmla="*/ 151151 h 606369"/>
                    <a:gd name="connsiteX1" fmla="*/ 239361 w 501331"/>
                    <a:gd name="connsiteY1" fmla="*/ 160343 h 606369"/>
                    <a:gd name="connsiteX2" fmla="*/ 270228 w 501331"/>
                    <a:gd name="connsiteY2" fmla="*/ 210339 h 606369"/>
                    <a:gd name="connsiteX3" fmla="*/ 263942 w 501331"/>
                    <a:gd name="connsiteY3" fmla="*/ 237019 h 606369"/>
                    <a:gd name="connsiteX4" fmla="*/ 226565 w 501331"/>
                    <a:gd name="connsiteY4" fmla="*/ 260223 h 606369"/>
                    <a:gd name="connsiteX5" fmla="*/ 216351 w 501331"/>
                    <a:gd name="connsiteY5" fmla="*/ 263138 h 606369"/>
                    <a:gd name="connsiteX6" fmla="*/ 199739 w 501331"/>
                    <a:gd name="connsiteY6" fmla="*/ 253834 h 606369"/>
                    <a:gd name="connsiteX7" fmla="*/ 168759 w 501331"/>
                    <a:gd name="connsiteY7" fmla="*/ 203950 h 606369"/>
                    <a:gd name="connsiteX8" fmla="*/ 175157 w 501331"/>
                    <a:gd name="connsiteY8" fmla="*/ 177158 h 606369"/>
                    <a:gd name="connsiteX9" fmla="*/ 212535 w 501331"/>
                    <a:gd name="connsiteY9" fmla="*/ 154066 h 606369"/>
                    <a:gd name="connsiteX10" fmla="*/ 222749 w 501331"/>
                    <a:gd name="connsiteY10" fmla="*/ 151151 h 606369"/>
                    <a:gd name="connsiteX11" fmla="*/ 433592 w 501331"/>
                    <a:gd name="connsiteY11" fmla="*/ 0 h 606369"/>
                    <a:gd name="connsiteX12" fmla="*/ 448853 w 501331"/>
                    <a:gd name="connsiteY12" fmla="*/ 8517 h 606369"/>
                    <a:gd name="connsiteX13" fmla="*/ 498675 w 501331"/>
                    <a:gd name="connsiteY13" fmla="*/ 88865 h 606369"/>
                    <a:gd name="connsiteX14" fmla="*/ 492840 w 501331"/>
                    <a:gd name="connsiteY14" fmla="*/ 113519 h 606369"/>
                    <a:gd name="connsiteX15" fmla="*/ 475784 w 501331"/>
                    <a:gd name="connsiteY15" fmla="*/ 124053 h 606369"/>
                    <a:gd name="connsiteX16" fmla="*/ 466358 w 501331"/>
                    <a:gd name="connsiteY16" fmla="*/ 126742 h 606369"/>
                    <a:gd name="connsiteX17" fmla="*/ 456932 w 501331"/>
                    <a:gd name="connsiteY17" fmla="*/ 124053 h 606369"/>
                    <a:gd name="connsiteX18" fmla="*/ 446721 w 501331"/>
                    <a:gd name="connsiteY18" fmla="*/ 124165 h 606369"/>
                    <a:gd name="connsiteX19" fmla="*/ 416872 w 501331"/>
                    <a:gd name="connsiteY19" fmla="*/ 142543 h 606369"/>
                    <a:gd name="connsiteX20" fmla="*/ 415525 w 501331"/>
                    <a:gd name="connsiteY20" fmla="*/ 152181 h 606369"/>
                    <a:gd name="connsiteX21" fmla="*/ 440773 w 501331"/>
                    <a:gd name="connsiteY21" fmla="*/ 252476 h 606369"/>
                    <a:gd name="connsiteX22" fmla="*/ 291642 w 501331"/>
                    <a:gd name="connsiteY22" fmla="*/ 454301 h 606369"/>
                    <a:gd name="connsiteX23" fmla="*/ 277952 w 501331"/>
                    <a:gd name="connsiteY23" fmla="*/ 467524 h 606369"/>
                    <a:gd name="connsiteX24" fmla="*/ 277952 w 501331"/>
                    <a:gd name="connsiteY24" fmla="*/ 516047 h 606369"/>
                    <a:gd name="connsiteX25" fmla="*/ 288164 w 501331"/>
                    <a:gd name="connsiteY25" fmla="*/ 525236 h 606369"/>
                    <a:gd name="connsiteX26" fmla="*/ 360990 w 501331"/>
                    <a:gd name="connsiteY26" fmla="*/ 525236 h 606369"/>
                    <a:gd name="connsiteX27" fmla="*/ 381862 w 501331"/>
                    <a:gd name="connsiteY27" fmla="*/ 546192 h 606369"/>
                    <a:gd name="connsiteX28" fmla="*/ 381862 w 501331"/>
                    <a:gd name="connsiteY28" fmla="*/ 585525 h 606369"/>
                    <a:gd name="connsiteX29" fmla="*/ 360990 w 501331"/>
                    <a:gd name="connsiteY29" fmla="*/ 606369 h 606369"/>
                    <a:gd name="connsiteX30" fmla="*/ 134656 w 501331"/>
                    <a:gd name="connsiteY30" fmla="*/ 606369 h 606369"/>
                    <a:gd name="connsiteX31" fmla="*/ 113672 w 501331"/>
                    <a:gd name="connsiteY31" fmla="*/ 585525 h 606369"/>
                    <a:gd name="connsiteX32" fmla="*/ 113672 w 501331"/>
                    <a:gd name="connsiteY32" fmla="*/ 546192 h 606369"/>
                    <a:gd name="connsiteX33" fmla="*/ 134656 w 501331"/>
                    <a:gd name="connsiteY33" fmla="*/ 525236 h 606369"/>
                    <a:gd name="connsiteX34" fmla="*/ 206585 w 501331"/>
                    <a:gd name="connsiteY34" fmla="*/ 525236 h 606369"/>
                    <a:gd name="connsiteX35" fmla="*/ 218816 w 501331"/>
                    <a:gd name="connsiteY35" fmla="*/ 514590 h 606369"/>
                    <a:gd name="connsiteX36" fmla="*/ 218816 w 501331"/>
                    <a:gd name="connsiteY36" fmla="*/ 473463 h 606369"/>
                    <a:gd name="connsiteX37" fmla="*/ 207595 w 501331"/>
                    <a:gd name="connsiteY37" fmla="*/ 462481 h 606369"/>
                    <a:gd name="connsiteX38" fmla="*/ 50047 w 501331"/>
                    <a:gd name="connsiteY38" fmla="*/ 364539 h 606369"/>
                    <a:gd name="connsiteX39" fmla="*/ 41968 w 501331"/>
                    <a:gd name="connsiteY39" fmla="*/ 359496 h 606369"/>
                    <a:gd name="connsiteX40" fmla="*/ 19413 w 501331"/>
                    <a:gd name="connsiteY40" fmla="*/ 359496 h 606369"/>
                    <a:gd name="connsiteX41" fmla="*/ 0 w 501331"/>
                    <a:gd name="connsiteY41" fmla="*/ 339997 h 606369"/>
                    <a:gd name="connsiteX42" fmla="*/ 0 w 501331"/>
                    <a:gd name="connsiteY42" fmla="*/ 327222 h 606369"/>
                    <a:gd name="connsiteX43" fmla="*/ 19413 w 501331"/>
                    <a:gd name="connsiteY43" fmla="*/ 307723 h 606369"/>
                    <a:gd name="connsiteX44" fmla="*/ 99870 w 501331"/>
                    <a:gd name="connsiteY44" fmla="*/ 307723 h 606369"/>
                    <a:gd name="connsiteX45" fmla="*/ 119283 w 501331"/>
                    <a:gd name="connsiteY45" fmla="*/ 327222 h 606369"/>
                    <a:gd name="connsiteX46" fmla="*/ 119283 w 501331"/>
                    <a:gd name="connsiteY46" fmla="*/ 339997 h 606369"/>
                    <a:gd name="connsiteX47" fmla="*/ 99870 w 501331"/>
                    <a:gd name="connsiteY47" fmla="*/ 359496 h 606369"/>
                    <a:gd name="connsiteX48" fmla="*/ 97962 w 501331"/>
                    <a:gd name="connsiteY48" fmla="*/ 359496 h 606369"/>
                    <a:gd name="connsiteX49" fmla="*/ 96167 w 501331"/>
                    <a:gd name="connsiteY49" fmla="*/ 364427 h 606369"/>
                    <a:gd name="connsiteX50" fmla="*/ 229364 w 501331"/>
                    <a:gd name="connsiteY50" fmla="*/ 426285 h 606369"/>
                    <a:gd name="connsiteX51" fmla="*/ 403294 w 501331"/>
                    <a:gd name="connsiteY51" fmla="*/ 252476 h 606369"/>
                    <a:gd name="connsiteX52" fmla="*/ 382984 w 501331"/>
                    <a:gd name="connsiteY52" fmla="*/ 170671 h 606369"/>
                    <a:gd name="connsiteX53" fmla="*/ 374792 w 501331"/>
                    <a:gd name="connsiteY53" fmla="*/ 168542 h 606369"/>
                    <a:gd name="connsiteX54" fmla="*/ 313412 w 501331"/>
                    <a:gd name="connsiteY54" fmla="*/ 206531 h 606369"/>
                    <a:gd name="connsiteX55" fmla="*/ 303986 w 501331"/>
                    <a:gd name="connsiteY55" fmla="*/ 209108 h 606369"/>
                    <a:gd name="connsiteX56" fmla="*/ 288725 w 501331"/>
                    <a:gd name="connsiteY56" fmla="*/ 200704 h 606369"/>
                    <a:gd name="connsiteX57" fmla="*/ 256183 w 501331"/>
                    <a:gd name="connsiteY57" fmla="*/ 148146 h 606369"/>
                    <a:gd name="connsiteX58" fmla="*/ 254051 w 501331"/>
                    <a:gd name="connsiteY58" fmla="*/ 134699 h 606369"/>
                    <a:gd name="connsiteX59" fmla="*/ 262018 w 501331"/>
                    <a:gd name="connsiteY59" fmla="*/ 123493 h 606369"/>
                    <a:gd name="connsiteX60" fmla="*/ 394878 w 501331"/>
                    <a:gd name="connsiteY60" fmla="*/ 41463 h 606369"/>
                    <a:gd name="connsiteX61" fmla="*/ 399030 w 501331"/>
                    <a:gd name="connsiteY61" fmla="*/ 32274 h 606369"/>
                    <a:gd name="connsiteX62" fmla="*/ 399142 w 501331"/>
                    <a:gd name="connsiteY62" fmla="*/ 24318 h 606369"/>
                    <a:gd name="connsiteX63" fmla="*/ 407110 w 501331"/>
                    <a:gd name="connsiteY63" fmla="*/ 13223 h 606369"/>
                    <a:gd name="connsiteX64" fmla="*/ 424166 w 501331"/>
                    <a:gd name="connsiteY64" fmla="*/ 2689 h 606369"/>
                    <a:gd name="connsiteX65" fmla="*/ 433592 w 501331"/>
                    <a:gd name="connsiteY65" fmla="*/ 0 h 606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01331" h="606369">
                      <a:moveTo>
                        <a:pt x="222749" y="151151"/>
                      </a:moveTo>
                      <a:cubicBezTo>
                        <a:pt x="229596" y="151151"/>
                        <a:pt x="235769" y="154626"/>
                        <a:pt x="239361" y="160343"/>
                      </a:cubicBezTo>
                      <a:lnTo>
                        <a:pt x="270228" y="210339"/>
                      </a:lnTo>
                      <a:cubicBezTo>
                        <a:pt x="275840" y="219419"/>
                        <a:pt x="273034" y="231414"/>
                        <a:pt x="263942" y="237019"/>
                      </a:cubicBezTo>
                      <a:lnTo>
                        <a:pt x="226565" y="260223"/>
                      </a:lnTo>
                      <a:cubicBezTo>
                        <a:pt x="223422" y="262129"/>
                        <a:pt x="219943" y="263138"/>
                        <a:pt x="216351" y="263138"/>
                      </a:cubicBezTo>
                      <a:cubicBezTo>
                        <a:pt x="209504" y="263138"/>
                        <a:pt x="203331" y="259663"/>
                        <a:pt x="199739" y="253834"/>
                      </a:cubicBezTo>
                      <a:lnTo>
                        <a:pt x="168759" y="203950"/>
                      </a:lnTo>
                      <a:cubicBezTo>
                        <a:pt x="163147" y="194870"/>
                        <a:pt x="165953" y="182875"/>
                        <a:pt x="175157" y="177158"/>
                      </a:cubicBezTo>
                      <a:lnTo>
                        <a:pt x="212535" y="154066"/>
                      </a:lnTo>
                      <a:cubicBezTo>
                        <a:pt x="215565" y="152160"/>
                        <a:pt x="219157" y="151151"/>
                        <a:pt x="222749" y="151151"/>
                      </a:cubicBezTo>
                      <a:close/>
                      <a:moveTo>
                        <a:pt x="433592" y="0"/>
                      </a:moveTo>
                      <a:cubicBezTo>
                        <a:pt x="439876" y="0"/>
                        <a:pt x="445599" y="3138"/>
                        <a:pt x="448853" y="8517"/>
                      </a:cubicBezTo>
                      <a:lnTo>
                        <a:pt x="498675" y="88865"/>
                      </a:lnTo>
                      <a:cubicBezTo>
                        <a:pt x="503837" y="97270"/>
                        <a:pt x="501256" y="108364"/>
                        <a:pt x="492840" y="113519"/>
                      </a:cubicBezTo>
                      <a:lnTo>
                        <a:pt x="475784" y="124053"/>
                      </a:lnTo>
                      <a:cubicBezTo>
                        <a:pt x="472979" y="125734"/>
                        <a:pt x="469724" y="126742"/>
                        <a:pt x="466358" y="126742"/>
                      </a:cubicBezTo>
                      <a:cubicBezTo>
                        <a:pt x="462992" y="126742"/>
                        <a:pt x="459737" y="125734"/>
                        <a:pt x="456932" y="124053"/>
                      </a:cubicBezTo>
                      <a:cubicBezTo>
                        <a:pt x="455361" y="123044"/>
                        <a:pt x="451770" y="120131"/>
                        <a:pt x="446721" y="124165"/>
                      </a:cubicBezTo>
                      <a:lnTo>
                        <a:pt x="416872" y="142543"/>
                      </a:lnTo>
                      <a:cubicBezTo>
                        <a:pt x="412832" y="145121"/>
                        <a:pt x="414291" y="149939"/>
                        <a:pt x="415525" y="152181"/>
                      </a:cubicBezTo>
                      <a:cubicBezTo>
                        <a:pt x="432021" y="182549"/>
                        <a:pt x="440773" y="216841"/>
                        <a:pt x="440773" y="252476"/>
                      </a:cubicBezTo>
                      <a:cubicBezTo>
                        <a:pt x="440773" y="347281"/>
                        <a:pt x="377934" y="427630"/>
                        <a:pt x="291642" y="454301"/>
                      </a:cubicBezTo>
                      <a:cubicBezTo>
                        <a:pt x="287154" y="455645"/>
                        <a:pt x="277952" y="457102"/>
                        <a:pt x="277952" y="467524"/>
                      </a:cubicBezTo>
                      <a:lnTo>
                        <a:pt x="277952" y="516047"/>
                      </a:lnTo>
                      <a:cubicBezTo>
                        <a:pt x="277952" y="516047"/>
                        <a:pt x="278064" y="525236"/>
                        <a:pt x="288164" y="525236"/>
                      </a:cubicBezTo>
                      <a:lnTo>
                        <a:pt x="360990" y="525236"/>
                      </a:lnTo>
                      <a:cubicBezTo>
                        <a:pt x="372436" y="525236"/>
                        <a:pt x="381862" y="534649"/>
                        <a:pt x="381862" y="546192"/>
                      </a:cubicBezTo>
                      <a:lnTo>
                        <a:pt x="381862" y="585525"/>
                      </a:lnTo>
                      <a:cubicBezTo>
                        <a:pt x="381862" y="597068"/>
                        <a:pt x="372436" y="606369"/>
                        <a:pt x="360990" y="606369"/>
                      </a:cubicBezTo>
                      <a:lnTo>
                        <a:pt x="134656" y="606369"/>
                      </a:lnTo>
                      <a:cubicBezTo>
                        <a:pt x="123098" y="606369"/>
                        <a:pt x="113672" y="597068"/>
                        <a:pt x="113672" y="585525"/>
                      </a:cubicBezTo>
                      <a:lnTo>
                        <a:pt x="113672" y="546192"/>
                      </a:lnTo>
                      <a:cubicBezTo>
                        <a:pt x="113672" y="534649"/>
                        <a:pt x="123098" y="525236"/>
                        <a:pt x="134656" y="525236"/>
                      </a:cubicBezTo>
                      <a:lnTo>
                        <a:pt x="206585" y="525236"/>
                      </a:lnTo>
                      <a:cubicBezTo>
                        <a:pt x="218591" y="525236"/>
                        <a:pt x="218816" y="514590"/>
                        <a:pt x="218816" y="514590"/>
                      </a:cubicBezTo>
                      <a:lnTo>
                        <a:pt x="218816" y="473463"/>
                      </a:lnTo>
                      <a:cubicBezTo>
                        <a:pt x="218816" y="463041"/>
                        <a:pt x="211298" y="462929"/>
                        <a:pt x="207595" y="462481"/>
                      </a:cubicBezTo>
                      <a:cubicBezTo>
                        <a:pt x="142960" y="455869"/>
                        <a:pt x="84721" y="419897"/>
                        <a:pt x="50047" y="364539"/>
                      </a:cubicBezTo>
                      <a:cubicBezTo>
                        <a:pt x="49037" y="362858"/>
                        <a:pt x="47579" y="359496"/>
                        <a:pt x="41968" y="359496"/>
                      </a:cubicBezTo>
                      <a:lnTo>
                        <a:pt x="19413" y="359496"/>
                      </a:lnTo>
                      <a:cubicBezTo>
                        <a:pt x="8753" y="359496"/>
                        <a:pt x="0" y="350755"/>
                        <a:pt x="0" y="339997"/>
                      </a:cubicBezTo>
                      <a:lnTo>
                        <a:pt x="0" y="327222"/>
                      </a:lnTo>
                      <a:cubicBezTo>
                        <a:pt x="0" y="316464"/>
                        <a:pt x="8753" y="307723"/>
                        <a:pt x="19413" y="307723"/>
                      </a:cubicBezTo>
                      <a:lnTo>
                        <a:pt x="99870" y="307723"/>
                      </a:lnTo>
                      <a:cubicBezTo>
                        <a:pt x="110642" y="307723"/>
                        <a:pt x="119283" y="316464"/>
                        <a:pt x="119283" y="327222"/>
                      </a:cubicBezTo>
                      <a:lnTo>
                        <a:pt x="119283" y="339997"/>
                      </a:lnTo>
                      <a:cubicBezTo>
                        <a:pt x="119283" y="350755"/>
                        <a:pt x="110642" y="359496"/>
                        <a:pt x="99870" y="359496"/>
                      </a:cubicBezTo>
                      <a:lnTo>
                        <a:pt x="97962" y="359496"/>
                      </a:lnTo>
                      <a:cubicBezTo>
                        <a:pt x="91903" y="359496"/>
                        <a:pt x="94820" y="362858"/>
                        <a:pt x="96167" y="364427"/>
                      </a:cubicBezTo>
                      <a:cubicBezTo>
                        <a:pt x="128933" y="403200"/>
                        <a:pt x="177409" y="426285"/>
                        <a:pt x="229364" y="426285"/>
                      </a:cubicBezTo>
                      <a:cubicBezTo>
                        <a:pt x="325306" y="426285"/>
                        <a:pt x="403294" y="348290"/>
                        <a:pt x="403294" y="252476"/>
                      </a:cubicBezTo>
                      <a:cubicBezTo>
                        <a:pt x="403294" y="223340"/>
                        <a:pt x="396225" y="195437"/>
                        <a:pt x="382984" y="170671"/>
                      </a:cubicBezTo>
                      <a:cubicBezTo>
                        <a:pt x="381974" y="168878"/>
                        <a:pt x="380403" y="165068"/>
                        <a:pt x="374792" y="168542"/>
                      </a:cubicBezTo>
                      <a:lnTo>
                        <a:pt x="313412" y="206531"/>
                      </a:lnTo>
                      <a:cubicBezTo>
                        <a:pt x="310606" y="208212"/>
                        <a:pt x="307352" y="209108"/>
                        <a:pt x="303986" y="209108"/>
                      </a:cubicBezTo>
                      <a:cubicBezTo>
                        <a:pt x="297702" y="209108"/>
                        <a:pt x="291979" y="205970"/>
                        <a:pt x="288725" y="200704"/>
                      </a:cubicBezTo>
                      <a:lnTo>
                        <a:pt x="256183" y="148146"/>
                      </a:lnTo>
                      <a:cubicBezTo>
                        <a:pt x="253714" y="144112"/>
                        <a:pt x="252929" y="139293"/>
                        <a:pt x="254051" y="134699"/>
                      </a:cubicBezTo>
                      <a:cubicBezTo>
                        <a:pt x="255061" y="129992"/>
                        <a:pt x="257978" y="126070"/>
                        <a:pt x="262018" y="123493"/>
                      </a:cubicBezTo>
                      <a:lnTo>
                        <a:pt x="394878" y="41463"/>
                      </a:lnTo>
                      <a:cubicBezTo>
                        <a:pt x="400040" y="38101"/>
                        <a:pt x="399479" y="34067"/>
                        <a:pt x="399030" y="32274"/>
                      </a:cubicBezTo>
                      <a:cubicBezTo>
                        <a:pt x="398469" y="29697"/>
                        <a:pt x="398469" y="27007"/>
                        <a:pt x="399142" y="24318"/>
                      </a:cubicBezTo>
                      <a:cubicBezTo>
                        <a:pt x="400265" y="19611"/>
                        <a:pt x="403070" y="15689"/>
                        <a:pt x="407110" y="13223"/>
                      </a:cubicBezTo>
                      <a:lnTo>
                        <a:pt x="424166" y="2689"/>
                      </a:lnTo>
                      <a:cubicBezTo>
                        <a:pt x="426971" y="896"/>
                        <a:pt x="430225" y="0"/>
                        <a:pt x="4335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5" name="文本框 579">
                  <a:extLst>
                    <a:ext uri="{FF2B5EF4-FFF2-40B4-BE49-F238E27FC236}">
                      <a16:creationId xmlns:a16="http://schemas.microsoft.com/office/drawing/2014/main" id="{4DF1FBBC-FBD6-2722-D211-AD599029151E}"/>
                    </a:ext>
                  </a:extLst>
                </p:cNvPr>
                <p:cNvSpPr txBox="1"/>
                <p:nvPr/>
              </p:nvSpPr>
              <p:spPr>
                <a:xfrm>
                  <a:off x="7170369" y="3869365"/>
                  <a:ext cx="1877437" cy="76944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2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服务国家</a:t>
                  </a:r>
                  <a:endParaRPr lang="en-US" altLang="zh-CN" sz="2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  <a:p>
                  <a:pPr algn="ctr"/>
                  <a:r>
                    <a:rPr lang="zh-CN" altLang="en-US" sz="22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教育科研战略</a:t>
                  </a:r>
                </a:p>
              </p:txBody>
            </p:sp>
          </p:grpSp>
          <p:grpSp>
            <p:nvGrpSpPr>
              <p:cNvPr id="758" name="Group 586">
                <a:extLst>
                  <a:ext uri="{FF2B5EF4-FFF2-40B4-BE49-F238E27FC236}">
                    <a16:creationId xmlns:a16="http://schemas.microsoft.com/office/drawing/2014/main" id="{2D8BAC36-883D-AFFD-7E11-950DEB744ABA}"/>
                  </a:ext>
                </a:extLst>
              </p:cNvPr>
              <p:cNvGrpSpPr/>
              <p:nvPr/>
            </p:nvGrpSpPr>
            <p:grpSpPr>
              <a:xfrm>
                <a:off x="8930996" y="2453614"/>
                <a:ext cx="2338451" cy="3335450"/>
                <a:chOff x="9031905" y="1992751"/>
                <a:chExt cx="2338451" cy="3335450"/>
              </a:xfrm>
              <a:scene3d>
                <a:camera prst="perspectiveLeft" fov="4800000">
                  <a:rot lat="0" lon="1800000" rev="0"/>
                </a:camera>
                <a:lightRig rig="contrasting" dir="t"/>
              </a:scene3d>
            </p:grpSpPr>
            <p:sp>
              <p:nvSpPr>
                <p:cNvPr id="759" name="矩形: 圆角 758">
                  <a:extLst>
                    <a:ext uri="{FF2B5EF4-FFF2-40B4-BE49-F238E27FC236}">
                      <a16:creationId xmlns:a16="http://schemas.microsoft.com/office/drawing/2014/main" id="{193CB83C-BBCB-3D95-8E5B-297F2FB1E404}"/>
                    </a:ext>
                  </a:extLst>
                </p:cNvPr>
                <p:cNvSpPr/>
                <p:nvPr/>
              </p:nvSpPr>
              <p:spPr>
                <a:xfrm>
                  <a:off x="9031905" y="1992751"/>
                  <a:ext cx="2338451" cy="3335450"/>
                </a:xfrm>
                <a:prstGeom prst="roundRect">
                  <a:avLst>
                    <a:gd name="adj" fmla="val 3633"/>
                  </a:avLst>
                </a:prstGeom>
                <a:gradFill>
                  <a:gsLst>
                    <a:gs pos="0">
                      <a:srgbClr val="5FA745"/>
                    </a:gs>
                    <a:gs pos="92000">
                      <a:srgbClr val="2D943E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3302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b="1">
                    <a:cs typeface="+mn-ea"/>
                    <a:sym typeface="+mn-lt"/>
                  </a:endParaRPr>
                </a:p>
              </p:txBody>
            </p:sp>
            <p:sp>
              <p:nvSpPr>
                <p:cNvPr id="760" name="椭圆 759">
                  <a:extLst>
                    <a:ext uri="{FF2B5EF4-FFF2-40B4-BE49-F238E27FC236}">
                      <a16:creationId xmlns:a16="http://schemas.microsoft.com/office/drawing/2014/main" id="{D71518A6-7518-664C-D40E-868F4DE9BA4E}"/>
                    </a:ext>
                  </a:extLst>
                </p:cNvPr>
                <p:cNvSpPr/>
                <p:nvPr/>
              </p:nvSpPr>
              <p:spPr>
                <a:xfrm>
                  <a:off x="9609555" y="2369973"/>
                  <a:ext cx="1183150" cy="1183149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2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3" name="Freeform 594">
                  <a:extLst>
                    <a:ext uri="{FF2B5EF4-FFF2-40B4-BE49-F238E27FC236}">
                      <a16:creationId xmlns:a16="http://schemas.microsoft.com/office/drawing/2014/main" id="{C73F3962-F92A-E8E0-CA50-02FDEEC2CD0D}"/>
                    </a:ext>
                  </a:extLst>
                </p:cNvPr>
                <p:cNvSpPr/>
                <p:nvPr/>
              </p:nvSpPr>
              <p:spPr>
                <a:xfrm>
                  <a:off x="9831911" y="2726073"/>
                  <a:ext cx="739042" cy="578640"/>
                </a:xfrm>
                <a:custGeom>
                  <a:avLst/>
                  <a:gdLst>
                    <a:gd name="T0" fmla="*/ 4314 w 10001"/>
                    <a:gd name="T1" fmla="*/ 444 h 7830"/>
                    <a:gd name="T2" fmla="*/ 8740 w 10001"/>
                    <a:gd name="T3" fmla="*/ 1260 h 7830"/>
                    <a:gd name="T4" fmla="*/ 9757 w 10001"/>
                    <a:gd name="T5" fmla="*/ 1361 h 7830"/>
                    <a:gd name="T6" fmla="*/ 10001 w 10001"/>
                    <a:gd name="T7" fmla="*/ 4964 h 7830"/>
                    <a:gd name="T8" fmla="*/ 9157 w 10001"/>
                    <a:gd name="T9" fmla="*/ 5206 h 7830"/>
                    <a:gd name="T10" fmla="*/ 8791 w 10001"/>
                    <a:gd name="T11" fmla="*/ 5399 h 7830"/>
                    <a:gd name="T12" fmla="*/ 5454 w 10001"/>
                    <a:gd name="T13" fmla="*/ 1494 h 7830"/>
                    <a:gd name="T14" fmla="*/ 3642 w 10001"/>
                    <a:gd name="T15" fmla="*/ 2251 h 7830"/>
                    <a:gd name="T16" fmla="*/ 2504 w 10001"/>
                    <a:gd name="T17" fmla="*/ 1868 h 7830"/>
                    <a:gd name="T18" fmla="*/ 295 w 10001"/>
                    <a:gd name="T19" fmla="*/ 5196 h 7830"/>
                    <a:gd name="T20" fmla="*/ 1180 w 10001"/>
                    <a:gd name="T21" fmla="*/ 4752 h 7830"/>
                    <a:gd name="T22" fmla="*/ 2797 w 10001"/>
                    <a:gd name="T23" fmla="*/ 5095 h 7830"/>
                    <a:gd name="T24" fmla="*/ 3988 w 10001"/>
                    <a:gd name="T25" fmla="*/ 6155 h 7830"/>
                    <a:gd name="T26" fmla="*/ 4639 w 10001"/>
                    <a:gd name="T27" fmla="*/ 7567 h 7830"/>
                    <a:gd name="T28" fmla="*/ 4588 w 10001"/>
                    <a:gd name="T29" fmla="*/ 7669 h 7830"/>
                    <a:gd name="T30" fmla="*/ 5411 w 10001"/>
                    <a:gd name="T31" fmla="*/ 7134 h 7830"/>
                    <a:gd name="T32" fmla="*/ 5421 w 10001"/>
                    <a:gd name="T33" fmla="*/ 7124 h 7830"/>
                    <a:gd name="T34" fmla="*/ 6154 w 10001"/>
                    <a:gd name="T35" fmla="*/ 7234 h 7830"/>
                    <a:gd name="T36" fmla="*/ 6367 w 10001"/>
                    <a:gd name="T37" fmla="*/ 6689 h 7830"/>
                    <a:gd name="T38" fmla="*/ 6419 w 10001"/>
                    <a:gd name="T39" fmla="*/ 6729 h 7830"/>
                    <a:gd name="T40" fmla="*/ 7334 w 10001"/>
                    <a:gd name="T41" fmla="*/ 6264 h 7830"/>
                    <a:gd name="T42" fmla="*/ 7344 w 10001"/>
                    <a:gd name="T43" fmla="*/ 6255 h 7830"/>
                    <a:gd name="T44" fmla="*/ 8036 w 10001"/>
                    <a:gd name="T45" fmla="*/ 6376 h 7830"/>
                    <a:gd name="T46" fmla="*/ 8159 w 10001"/>
                    <a:gd name="T47" fmla="*/ 5569 h 7830"/>
                    <a:gd name="T48" fmla="*/ 5199 w 10001"/>
                    <a:gd name="T49" fmla="*/ 1998 h 7830"/>
                    <a:gd name="T50" fmla="*/ 3825 w 10001"/>
                    <a:gd name="T51" fmla="*/ 2674 h 7830"/>
                    <a:gd name="T52" fmla="*/ 1984 w 10001"/>
                    <a:gd name="T53" fmla="*/ 2270 h 7830"/>
                    <a:gd name="T54" fmla="*/ 2024 w 10001"/>
                    <a:gd name="T55" fmla="*/ 1393 h 7830"/>
                    <a:gd name="T56" fmla="*/ 244 w 10001"/>
                    <a:gd name="T57" fmla="*/ 1383 h 7830"/>
                    <a:gd name="T58" fmla="*/ 0 w 10001"/>
                    <a:gd name="T59" fmla="*/ 4975 h 7830"/>
                    <a:gd name="T60" fmla="*/ 2126 w 10001"/>
                    <a:gd name="T61" fmla="*/ 4954 h 7830"/>
                    <a:gd name="T62" fmla="*/ 1180 w 10001"/>
                    <a:gd name="T63" fmla="*/ 5509 h 7830"/>
                    <a:gd name="T64" fmla="*/ 1251 w 10001"/>
                    <a:gd name="T65" fmla="*/ 6134 h 7830"/>
                    <a:gd name="T66" fmla="*/ 1801 w 10001"/>
                    <a:gd name="T67" fmla="*/ 6214 h 7830"/>
                    <a:gd name="T68" fmla="*/ 1831 w 10001"/>
                    <a:gd name="T69" fmla="*/ 6244 h 7830"/>
                    <a:gd name="T70" fmla="*/ 2035 w 10001"/>
                    <a:gd name="T71" fmla="*/ 6708 h 7830"/>
                    <a:gd name="T72" fmla="*/ 2554 w 10001"/>
                    <a:gd name="T73" fmla="*/ 6768 h 7830"/>
                    <a:gd name="T74" fmla="*/ 2726 w 10001"/>
                    <a:gd name="T75" fmla="*/ 7181 h 7830"/>
                    <a:gd name="T76" fmla="*/ 3245 w 10001"/>
                    <a:gd name="T77" fmla="*/ 7241 h 7830"/>
                    <a:gd name="T78" fmla="*/ 3275 w 10001"/>
                    <a:gd name="T79" fmla="*/ 7261 h 7830"/>
                    <a:gd name="T80" fmla="*/ 3468 w 10001"/>
                    <a:gd name="T81" fmla="*/ 7554 h 7830"/>
                    <a:gd name="T82" fmla="*/ 4150 w 10001"/>
                    <a:gd name="T83" fmla="*/ 7423 h 7830"/>
                    <a:gd name="T84" fmla="*/ 4130 w 10001"/>
                    <a:gd name="T85" fmla="*/ 6736 h 7830"/>
                    <a:gd name="T86" fmla="*/ 3611 w 10001"/>
                    <a:gd name="T87" fmla="*/ 6645 h 7830"/>
                    <a:gd name="T88" fmla="*/ 3184 w 10001"/>
                    <a:gd name="T89" fmla="*/ 6161 h 7830"/>
                    <a:gd name="T90" fmla="*/ 2949 w 10001"/>
                    <a:gd name="T91" fmla="*/ 6141 h 7830"/>
                    <a:gd name="T92" fmla="*/ 2319 w 10001"/>
                    <a:gd name="T93" fmla="*/ 5576 h 7830"/>
                    <a:gd name="T94" fmla="*/ 2126 w 10001"/>
                    <a:gd name="T95" fmla="*/ 4954 h 78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001" h="7830">
                      <a:moveTo>
                        <a:pt x="2574" y="1755"/>
                      </a:moveTo>
                      <a:lnTo>
                        <a:pt x="4314" y="444"/>
                      </a:lnTo>
                      <a:cubicBezTo>
                        <a:pt x="4791" y="91"/>
                        <a:pt x="5422" y="0"/>
                        <a:pt x="5972" y="211"/>
                      </a:cubicBezTo>
                      <a:lnTo>
                        <a:pt x="8740" y="1260"/>
                      </a:lnTo>
                      <a:cubicBezTo>
                        <a:pt x="8924" y="1331"/>
                        <a:pt x="9116" y="1361"/>
                        <a:pt x="9300" y="1361"/>
                      </a:cubicBezTo>
                      <a:lnTo>
                        <a:pt x="9757" y="1361"/>
                      </a:lnTo>
                      <a:cubicBezTo>
                        <a:pt x="9890" y="1361"/>
                        <a:pt x="10001" y="1463"/>
                        <a:pt x="10001" y="1594"/>
                      </a:cubicBezTo>
                      <a:lnTo>
                        <a:pt x="10001" y="4964"/>
                      </a:lnTo>
                      <a:cubicBezTo>
                        <a:pt x="10001" y="5095"/>
                        <a:pt x="9889" y="5206"/>
                        <a:pt x="9757" y="5206"/>
                      </a:cubicBezTo>
                      <a:lnTo>
                        <a:pt x="9157" y="5206"/>
                      </a:lnTo>
                      <a:cubicBezTo>
                        <a:pt x="9076" y="5206"/>
                        <a:pt x="8985" y="5236"/>
                        <a:pt x="8924" y="5288"/>
                      </a:cubicBezTo>
                      <a:lnTo>
                        <a:pt x="8791" y="5399"/>
                      </a:lnTo>
                      <a:cubicBezTo>
                        <a:pt x="8761" y="5429"/>
                        <a:pt x="8710" y="5419"/>
                        <a:pt x="8679" y="5389"/>
                      </a:cubicBezTo>
                      <a:lnTo>
                        <a:pt x="5454" y="1494"/>
                      </a:lnTo>
                      <a:cubicBezTo>
                        <a:pt x="5372" y="1393"/>
                        <a:pt x="5230" y="1373"/>
                        <a:pt x="5117" y="1434"/>
                      </a:cubicBezTo>
                      <a:lnTo>
                        <a:pt x="3642" y="2251"/>
                      </a:lnTo>
                      <a:cubicBezTo>
                        <a:pt x="3347" y="2413"/>
                        <a:pt x="2991" y="2433"/>
                        <a:pt x="2676" y="2301"/>
                      </a:cubicBezTo>
                      <a:cubicBezTo>
                        <a:pt x="2514" y="2230"/>
                        <a:pt x="2432" y="2039"/>
                        <a:pt x="2504" y="1868"/>
                      </a:cubicBezTo>
                      <a:cubicBezTo>
                        <a:pt x="2502" y="1826"/>
                        <a:pt x="2532" y="1786"/>
                        <a:pt x="2574" y="1755"/>
                      </a:cubicBezTo>
                      <a:close/>
                      <a:moveTo>
                        <a:pt x="295" y="5196"/>
                      </a:moveTo>
                      <a:lnTo>
                        <a:pt x="814" y="5196"/>
                      </a:lnTo>
                      <a:lnTo>
                        <a:pt x="1180" y="4752"/>
                      </a:lnTo>
                      <a:cubicBezTo>
                        <a:pt x="1505" y="4359"/>
                        <a:pt x="2095" y="4309"/>
                        <a:pt x="2492" y="4631"/>
                      </a:cubicBezTo>
                      <a:cubicBezTo>
                        <a:pt x="2635" y="4752"/>
                        <a:pt x="2746" y="4914"/>
                        <a:pt x="2797" y="5095"/>
                      </a:cubicBezTo>
                      <a:cubicBezTo>
                        <a:pt x="3112" y="5176"/>
                        <a:pt x="3358" y="5417"/>
                        <a:pt x="3449" y="5731"/>
                      </a:cubicBezTo>
                      <a:cubicBezTo>
                        <a:pt x="3672" y="5801"/>
                        <a:pt x="3876" y="5944"/>
                        <a:pt x="3988" y="6155"/>
                      </a:cubicBezTo>
                      <a:cubicBezTo>
                        <a:pt x="4181" y="6185"/>
                        <a:pt x="4364" y="6276"/>
                        <a:pt x="4506" y="6417"/>
                      </a:cubicBezTo>
                      <a:cubicBezTo>
                        <a:pt x="4801" y="6730"/>
                        <a:pt x="4863" y="7195"/>
                        <a:pt x="4639" y="7567"/>
                      </a:cubicBezTo>
                      <a:lnTo>
                        <a:pt x="4588" y="7659"/>
                      </a:lnTo>
                      <a:lnTo>
                        <a:pt x="4588" y="7669"/>
                      </a:lnTo>
                      <a:cubicBezTo>
                        <a:pt x="4831" y="7830"/>
                        <a:pt x="5158" y="7780"/>
                        <a:pt x="5330" y="7537"/>
                      </a:cubicBezTo>
                      <a:cubicBezTo>
                        <a:pt x="5411" y="7416"/>
                        <a:pt x="5443" y="7275"/>
                        <a:pt x="5411" y="7134"/>
                      </a:cubicBezTo>
                      <a:lnTo>
                        <a:pt x="5411" y="7124"/>
                      </a:lnTo>
                      <a:lnTo>
                        <a:pt x="5421" y="7124"/>
                      </a:lnTo>
                      <a:lnTo>
                        <a:pt x="5462" y="7164"/>
                      </a:lnTo>
                      <a:cubicBezTo>
                        <a:pt x="5646" y="7345"/>
                        <a:pt x="5941" y="7376"/>
                        <a:pt x="6154" y="7234"/>
                      </a:cubicBezTo>
                      <a:cubicBezTo>
                        <a:pt x="6326" y="7112"/>
                        <a:pt x="6407" y="6901"/>
                        <a:pt x="6367" y="6699"/>
                      </a:cubicBezTo>
                      <a:lnTo>
                        <a:pt x="6367" y="6689"/>
                      </a:lnTo>
                      <a:lnTo>
                        <a:pt x="6377" y="6689"/>
                      </a:lnTo>
                      <a:lnTo>
                        <a:pt x="6419" y="6729"/>
                      </a:lnTo>
                      <a:cubicBezTo>
                        <a:pt x="6601" y="6910"/>
                        <a:pt x="6886" y="6940"/>
                        <a:pt x="7110" y="6799"/>
                      </a:cubicBezTo>
                      <a:cubicBezTo>
                        <a:pt x="7282" y="6678"/>
                        <a:pt x="7375" y="6466"/>
                        <a:pt x="7334" y="6264"/>
                      </a:cubicBezTo>
                      <a:lnTo>
                        <a:pt x="7334" y="6255"/>
                      </a:lnTo>
                      <a:lnTo>
                        <a:pt x="7344" y="6255"/>
                      </a:lnTo>
                      <a:lnTo>
                        <a:pt x="7385" y="6295"/>
                      </a:lnTo>
                      <a:cubicBezTo>
                        <a:pt x="7557" y="6466"/>
                        <a:pt x="7832" y="6496"/>
                        <a:pt x="8036" y="6376"/>
                      </a:cubicBezTo>
                      <a:cubicBezTo>
                        <a:pt x="8290" y="6225"/>
                        <a:pt x="8372" y="5903"/>
                        <a:pt x="8220" y="5650"/>
                      </a:cubicBezTo>
                      <a:cubicBezTo>
                        <a:pt x="8200" y="5620"/>
                        <a:pt x="8179" y="5590"/>
                        <a:pt x="8159" y="5569"/>
                      </a:cubicBezTo>
                      <a:lnTo>
                        <a:pt x="7834" y="5175"/>
                      </a:lnTo>
                      <a:lnTo>
                        <a:pt x="5199" y="1998"/>
                      </a:lnTo>
                      <a:cubicBezTo>
                        <a:pt x="5169" y="1968"/>
                        <a:pt x="5127" y="1958"/>
                        <a:pt x="5086" y="1978"/>
                      </a:cubicBezTo>
                      <a:lnTo>
                        <a:pt x="3825" y="2674"/>
                      </a:lnTo>
                      <a:cubicBezTo>
                        <a:pt x="3418" y="2896"/>
                        <a:pt x="2940" y="2936"/>
                        <a:pt x="2503" y="2775"/>
                      </a:cubicBezTo>
                      <a:cubicBezTo>
                        <a:pt x="2259" y="2694"/>
                        <a:pt x="2075" y="2503"/>
                        <a:pt x="1984" y="2270"/>
                      </a:cubicBezTo>
                      <a:cubicBezTo>
                        <a:pt x="1913" y="2028"/>
                        <a:pt x="1942" y="1765"/>
                        <a:pt x="2075" y="1554"/>
                      </a:cubicBezTo>
                      <a:cubicBezTo>
                        <a:pt x="2105" y="1494"/>
                        <a:pt x="2085" y="1423"/>
                        <a:pt x="2024" y="1393"/>
                      </a:cubicBezTo>
                      <a:cubicBezTo>
                        <a:pt x="2004" y="1383"/>
                        <a:pt x="1982" y="1383"/>
                        <a:pt x="1963" y="1383"/>
                      </a:cubicBezTo>
                      <a:lnTo>
                        <a:pt x="244" y="1383"/>
                      </a:lnTo>
                      <a:cubicBezTo>
                        <a:pt x="111" y="1383"/>
                        <a:pt x="0" y="1484"/>
                        <a:pt x="0" y="1615"/>
                      </a:cubicBezTo>
                      <a:lnTo>
                        <a:pt x="0" y="4975"/>
                      </a:lnTo>
                      <a:cubicBezTo>
                        <a:pt x="51" y="5095"/>
                        <a:pt x="163" y="5196"/>
                        <a:pt x="295" y="5196"/>
                      </a:cubicBezTo>
                      <a:close/>
                      <a:moveTo>
                        <a:pt x="2126" y="4954"/>
                      </a:moveTo>
                      <a:cubicBezTo>
                        <a:pt x="1923" y="4843"/>
                        <a:pt x="1679" y="4894"/>
                        <a:pt x="1536" y="5075"/>
                      </a:cubicBezTo>
                      <a:lnTo>
                        <a:pt x="1180" y="5509"/>
                      </a:lnTo>
                      <a:cubicBezTo>
                        <a:pt x="1028" y="5700"/>
                        <a:pt x="1048" y="5983"/>
                        <a:pt x="1241" y="6134"/>
                      </a:cubicBezTo>
                      <a:lnTo>
                        <a:pt x="1251" y="6134"/>
                      </a:lnTo>
                      <a:lnTo>
                        <a:pt x="1303" y="6174"/>
                      </a:lnTo>
                      <a:cubicBezTo>
                        <a:pt x="1445" y="6285"/>
                        <a:pt x="1649" y="6295"/>
                        <a:pt x="1801" y="6214"/>
                      </a:cubicBezTo>
                      <a:cubicBezTo>
                        <a:pt x="1811" y="6204"/>
                        <a:pt x="1821" y="6214"/>
                        <a:pt x="1831" y="6224"/>
                      </a:cubicBezTo>
                      <a:lnTo>
                        <a:pt x="1831" y="6244"/>
                      </a:lnTo>
                      <a:cubicBezTo>
                        <a:pt x="1801" y="6405"/>
                        <a:pt x="1861" y="6576"/>
                        <a:pt x="1994" y="6678"/>
                      </a:cubicBezTo>
                      <a:lnTo>
                        <a:pt x="2035" y="6708"/>
                      </a:lnTo>
                      <a:cubicBezTo>
                        <a:pt x="2178" y="6819"/>
                        <a:pt x="2360" y="6829"/>
                        <a:pt x="2524" y="6758"/>
                      </a:cubicBezTo>
                      <a:cubicBezTo>
                        <a:pt x="2534" y="6748"/>
                        <a:pt x="2554" y="6758"/>
                        <a:pt x="2554" y="6768"/>
                      </a:cubicBezTo>
                      <a:lnTo>
                        <a:pt x="2554" y="6778"/>
                      </a:lnTo>
                      <a:cubicBezTo>
                        <a:pt x="2534" y="6929"/>
                        <a:pt x="2605" y="7080"/>
                        <a:pt x="2726" y="7181"/>
                      </a:cubicBezTo>
                      <a:lnTo>
                        <a:pt x="2756" y="7201"/>
                      </a:lnTo>
                      <a:cubicBezTo>
                        <a:pt x="2899" y="7313"/>
                        <a:pt x="3081" y="7333"/>
                        <a:pt x="3245" y="7241"/>
                      </a:cubicBezTo>
                      <a:cubicBezTo>
                        <a:pt x="3255" y="7231"/>
                        <a:pt x="3275" y="7241"/>
                        <a:pt x="3275" y="7251"/>
                      </a:cubicBezTo>
                      <a:lnTo>
                        <a:pt x="3275" y="7261"/>
                      </a:lnTo>
                      <a:cubicBezTo>
                        <a:pt x="3295" y="7373"/>
                        <a:pt x="3356" y="7474"/>
                        <a:pt x="3448" y="7544"/>
                      </a:cubicBezTo>
                      <a:lnTo>
                        <a:pt x="3468" y="7554"/>
                      </a:lnTo>
                      <a:cubicBezTo>
                        <a:pt x="3671" y="7705"/>
                        <a:pt x="3956" y="7675"/>
                        <a:pt x="4109" y="7473"/>
                      </a:cubicBezTo>
                      <a:cubicBezTo>
                        <a:pt x="4119" y="7453"/>
                        <a:pt x="4139" y="7433"/>
                        <a:pt x="4150" y="7423"/>
                      </a:cubicBezTo>
                      <a:lnTo>
                        <a:pt x="4211" y="7311"/>
                      </a:lnTo>
                      <a:cubicBezTo>
                        <a:pt x="4324" y="7120"/>
                        <a:pt x="4293" y="6888"/>
                        <a:pt x="4130" y="6736"/>
                      </a:cubicBezTo>
                      <a:cubicBezTo>
                        <a:pt x="3998" y="6615"/>
                        <a:pt x="3805" y="6585"/>
                        <a:pt x="3631" y="6655"/>
                      </a:cubicBezTo>
                      <a:cubicBezTo>
                        <a:pt x="3621" y="6655"/>
                        <a:pt x="3621" y="6655"/>
                        <a:pt x="3611" y="6645"/>
                      </a:cubicBezTo>
                      <a:lnTo>
                        <a:pt x="3611" y="6635"/>
                      </a:lnTo>
                      <a:cubicBezTo>
                        <a:pt x="3621" y="6393"/>
                        <a:pt x="3428" y="6181"/>
                        <a:pt x="3184" y="6161"/>
                      </a:cubicBezTo>
                      <a:cubicBezTo>
                        <a:pt x="3123" y="6161"/>
                        <a:pt x="3061" y="6171"/>
                        <a:pt x="3000" y="6191"/>
                      </a:cubicBezTo>
                      <a:cubicBezTo>
                        <a:pt x="2929" y="6201"/>
                        <a:pt x="2949" y="6141"/>
                        <a:pt x="2949" y="6141"/>
                      </a:cubicBezTo>
                      <a:cubicBezTo>
                        <a:pt x="3040" y="5909"/>
                        <a:pt x="2939" y="5658"/>
                        <a:pt x="2705" y="5556"/>
                      </a:cubicBezTo>
                      <a:cubicBezTo>
                        <a:pt x="2583" y="5506"/>
                        <a:pt x="2430" y="5516"/>
                        <a:pt x="2319" y="5576"/>
                      </a:cubicBezTo>
                      <a:cubicBezTo>
                        <a:pt x="2268" y="5586"/>
                        <a:pt x="2278" y="5536"/>
                        <a:pt x="2278" y="5536"/>
                      </a:cubicBezTo>
                      <a:cubicBezTo>
                        <a:pt x="2411" y="5348"/>
                        <a:pt x="2340" y="5075"/>
                        <a:pt x="2126" y="4954"/>
                      </a:cubicBezTo>
                      <a:close/>
                      <a:moveTo>
                        <a:pt x="2126" y="4954"/>
                      </a:move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762" name="文本框 590">
                  <a:extLst>
                    <a:ext uri="{FF2B5EF4-FFF2-40B4-BE49-F238E27FC236}">
                      <a16:creationId xmlns:a16="http://schemas.microsoft.com/office/drawing/2014/main" id="{FC374536-5EF6-B200-0EA9-2D1FF4960452}"/>
                    </a:ext>
                  </a:extLst>
                </p:cNvPr>
                <p:cNvSpPr txBox="1"/>
                <p:nvPr/>
              </p:nvSpPr>
              <p:spPr>
                <a:xfrm>
                  <a:off x="9347370" y="3919383"/>
                  <a:ext cx="1707519" cy="83099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推动国际</a:t>
                  </a:r>
                  <a:endParaRPr lang="en-US" altLang="zh-CN" sz="2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交流与合作</a:t>
                  </a:r>
                </a:p>
              </p:txBody>
            </p:sp>
          </p:grpSp>
        </p:grpSp>
        <p:grpSp>
          <p:nvGrpSpPr>
            <p:cNvPr id="780" name="组合 779">
              <a:extLst>
                <a:ext uri="{FF2B5EF4-FFF2-40B4-BE49-F238E27FC236}">
                  <a16:creationId xmlns:a16="http://schemas.microsoft.com/office/drawing/2014/main" id="{E5A4527E-D30E-CB3F-84B0-77A56C1BAA88}"/>
                </a:ext>
              </a:extLst>
            </p:cNvPr>
            <p:cNvGrpSpPr/>
            <p:nvPr/>
          </p:nvGrpSpPr>
          <p:grpSpPr>
            <a:xfrm>
              <a:off x="639567" y="5746562"/>
              <a:ext cx="10927882" cy="3724222"/>
              <a:chOff x="632059" y="5002528"/>
              <a:chExt cx="10927882" cy="3724222"/>
            </a:xfrm>
          </p:grpSpPr>
          <p:sp>
            <p:nvSpPr>
              <p:cNvPr id="775" name="矩形: 圆角 774">
                <a:extLst>
                  <a:ext uri="{FF2B5EF4-FFF2-40B4-BE49-F238E27FC236}">
                    <a16:creationId xmlns:a16="http://schemas.microsoft.com/office/drawing/2014/main" id="{476F98FE-FDAE-EDA8-1D95-0902112487D8}"/>
                  </a:ext>
                </a:extLst>
              </p:cNvPr>
              <p:cNvSpPr/>
              <p:nvPr/>
            </p:nvSpPr>
            <p:spPr>
              <a:xfrm flipV="1">
                <a:off x="5153502" y="5002528"/>
                <a:ext cx="1891099" cy="2697371"/>
              </a:xfrm>
              <a:prstGeom prst="roundRect">
                <a:avLst>
                  <a:gd name="adj" fmla="val 4492"/>
                </a:avLst>
              </a:prstGeom>
              <a:gradFill>
                <a:gsLst>
                  <a:gs pos="0">
                    <a:srgbClr val="2D943E">
                      <a:alpha val="9000"/>
                    </a:srgbClr>
                  </a:gs>
                  <a:gs pos="29000">
                    <a:srgbClr val="2D943E">
                      <a:alpha val="0"/>
                    </a:srgbClr>
                  </a:gs>
                </a:gsLst>
                <a:lin ang="16200000" scaled="1"/>
              </a:gradFill>
              <a:ln>
                <a:noFill/>
              </a:ln>
              <a:scene3d>
                <a:camera prst="orthographicFront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776" name="矩形: 圆角 775">
                <a:extLst>
                  <a:ext uri="{FF2B5EF4-FFF2-40B4-BE49-F238E27FC236}">
                    <a16:creationId xmlns:a16="http://schemas.microsoft.com/office/drawing/2014/main" id="{53F56E29-F4B4-23F3-5E6A-C21F11F382FC}"/>
                  </a:ext>
                </a:extLst>
              </p:cNvPr>
              <p:cNvSpPr/>
              <p:nvPr/>
            </p:nvSpPr>
            <p:spPr>
              <a:xfrm flipV="1">
                <a:off x="2973399" y="5105299"/>
                <a:ext cx="2012102" cy="2869962"/>
              </a:xfrm>
              <a:prstGeom prst="roundRect">
                <a:avLst>
                  <a:gd name="adj" fmla="val 4222"/>
                </a:avLst>
              </a:prstGeom>
              <a:gradFill>
                <a:gsLst>
                  <a:gs pos="0">
                    <a:srgbClr val="2D943E">
                      <a:alpha val="9000"/>
                    </a:srgbClr>
                  </a:gs>
                  <a:gs pos="29000">
                    <a:srgbClr val="2D943E">
                      <a:alpha val="0"/>
                    </a:srgbClr>
                  </a:gs>
                </a:gsLst>
                <a:lin ang="16200000" scaled="1"/>
              </a:gradFill>
              <a:ln>
                <a:noFill/>
              </a:ln>
              <a:scene3d>
                <a:camera prst="perspectiveLeft" fov="4800000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777" name="矩形: 圆角 776">
                <a:extLst>
                  <a:ext uri="{FF2B5EF4-FFF2-40B4-BE49-F238E27FC236}">
                    <a16:creationId xmlns:a16="http://schemas.microsoft.com/office/drawing/2014/main" id="{15C704AE-0A4D-6A6C-B9E3-3DE87F0500A7}"/>
                  </a:ext>
                </a:extLst>
              </p:cNvPr>
              <p:cNvSpPr/>
              <p:nvPr/>
            </p:nvSpPr>
            <p:spPr>
              <a:xfrm flipV="1">
                <a:off x="7206499" y="5107472"/>
                <a:ext cx="2012102" cy="2869962"/>
              </a:xfrm>
              <a:prstGeom prst="roundRect">
                <a:avLst>
                  <a:gd name="adj" fmla="val 4222"/>
                </a:avLst>
              </a:prstGeom>
              <a:gradFill>
                <a:gsLst>
                  <a:gs pos="0">
                    <a:srgbClr val="2D943E">
                      <a:alpha val="9000"/>
                    </a:srgbClr>
                  </a:gs>
                  <a:gs pos="29000">
                    <a:srgbClr val="2D943E">
                      <a:alpha val="0"/>
                    </a:srgbClr>
                  </a:gs>
                </a:gsLst>
                <a:lin ang="16200000" scaled="1"/>
              </a:gradFill>
              <a:ln>
                <a:noFill/>
              </a:ln>
              <a:scene3d>
                <a:camera prst="perspectiveRight" fov="4800000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778" name="矩形: 圆角 777">
                <a:extLst>
                  <a:ext uri="{FF2B5EF4-FFF2-40B4-BE49-F238E27FC236}">
                    <a16:creationId xmlns:a16="http://schemas.microsoft.com/office/drawing/2014/main" id="{51AC11C0-2A2C-8260-DD85-20351F9681FC}"/>
                  </a:ext>
                </a:extLst>
              </p:cNvPr>
              <p:cNvSpPr/>
              <p:nvPr/>
            </p:nvSpPr>
            <p:spPr>
              <a:xfrm flipV="1">
                <a:off x="632059" y="5391300"/>
                <a:ext cx="2338451" cy="3335450"/>
              </a:xfrm>
              <a:prstGeom prst="roundRect">
                <a:avLst>
                  <a:gd name="adj" fmla="val 3633"/>
                </a:avLst>
              </a:prstGeom>
              <a:gradFill>
                <a:gsLst>
                  <a:gs pos="0">
                    <a:srgbClr val="2D943E">
                      <a:alpha val="9000"/>
                    </a:srgbClr>
                  </a:gs>
                  <a:gs pos="29000">
                    <a:srgbClr val="2D943E">
                      <a:alpha val="0"/>
                    </a:srgbClr>
                  </a:gs>
                </a:gsLst>
                <a:lin ang="16200000" scaled="1"/>
              </a:gradFill>
              <a:ln>
                <a:noFill/>
              </a:ln>
              <a:scene3d>
                <a:camera prst="perspectiveLeft" fov="4800000">
                  <a:rot lat="0" lon="1800000" rev="0"/>
                </a:camera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779" name="矩形: 圆角 778">
                <a:extLst>
                  <a:ext uri="{FF2B5EF4-FFF2-40B4-BE49-F238E27FC236}">
                    <a16:creationId xmlns:a16="http://schemas.microsoft.com/office/drawing/2014/main" id="{6CEE5348-4846-6C97-CC27-4A57DEA6D37B}"/>
                  </a:ext>
                </a:extLst>
              </p:cNvPr>
              <p:cNvSpPr/>
              <p:nvPr/>
            </p:nvSpPr>
            <p:spPr>
              <a:xfrm flipV="1">
                <a:off x="9221490" y="5391300"/>
                <a:ext cx="2338451" cy="3335450"/>
              </a:xfrm>
              <a:prstGeom prst="roundRect">
                <a:avLst>
                  <a:gd name="adj" fmla="val 3633"/>
                </a:avLst>
              </a:prstGeom>
              <a:gradFill>
                <a:gsLst>
                  <a:gs pos="0">
                    <a:srgbClr val="2D943E">
                      <a:alpha val="9000"/>
                    </a:srgbClr>
                  </a:gs>
                  <a:gs pos="29000">
                    <a:srgbClr val="2D943E">
                      <a:alpha val="0"/>
                    </a:srgbClr>
                  </a:gs>
                </a:gsLst>
                <a:lin ang="16200000" scaled="1"/>
              </a:gradFill>
              <a:ln>
                <a:noFill/>
              </a:ln>
              <a:scene3d>
                <a:camera prst="perspectiveRight" fov="4800000">
                  <a:rot lat="0" lon="19799998" rev="0"/>
                </a:camera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799" name="文本框 798">
            <a:extLst>
              <a:ext uri="{FF2B5EF4-FFF2-40B4-BE49-F238E27FC236}">
                <a16:creationId xmlns:a16="http://schemas.microsoft.com/office/drawing/2014/main" id="{464D8BC6-6990-1177-A5EE-51FBCAA19AF2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</p:spTree>
    <p:extLst>
      <p:ext uri="{BB962C8B-B14F-4D97-AF65-F5344CB8AC3E}">
        <p14:creationId xmlns:p14="http://schemas.microsoft.com/office/powerpoint/2010/main" val="1894635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1388654" cy="5279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400" b="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EDUCATION AND TEACHING REFORM AND INNOVATION</a:t>
            </a:r>
            <a:endParaRPr lang="zh-CN" altLang="en-US" sz="2400" b="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61E4E6F8-C554-7D9A-C911-373604921FC9}"/>
              </a:ext>
            </a:extLst>
          </p:cNvPr>
          <p:cNvGrpSpPr/>
          <p:nvPr/>
        </p:nvGrpSpPr>
        <p:grpSpPr>
          <a:xfrm>
            <a:off x="436497" y="4945805"/>
            <a:ext cx="11319006" cy="2741431"/>
            <a:chOff x="436114" y="-517708"/>
            <a:chExt cx="11319006" cy="11319006"/>
          </a:xfrm>
        </p:grpSpPr>
        <p:sp>
          <p:nvSpPr>
            <p:cNvPr id="287" name="圆: 空心 286">
              <a:extLst>
                <a:ext uri="{FF2B5EF4-FFF2-40B4-BE49-F238E27FC236}">
                  <a16:creationId xmlns:a16="http://schemas.microsoft.com/office/drawing/2014/main" id="{97FE8DEE-8684-FB5D-3098-79F129522345}"/>
                </a:ext>
              </a:extLst>
            </p:cNvPr>
            <p:cNvSpPr/>
            <p:nvPr/>
          </p:nvSpPr>
          <p:spPr>
            <a:xfrm>
              <a:off x="436114" y="-517708"/>
              <a:ext cx="11319006" cy="11319006"/>
            </a:xfrm>
            <a:prstGeom prst="donut">
              <a:avLst>
                <a:gd name="adj" fmla="val 25137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50000">
                  <a:schemeClr val="accent6">
                    <a:lumMod val="40000"/>
                    <a:lumOff val="60000"/>
                    <a:alpha val="30000"/>
                  </a:schemeClr>
                </a:gs>
                <a:gs pos="100000">
                  <a:schemeClr val="accent6">
                    <a:lumMod val="20000"/>
                    <a:lumOff val="80000"/>
                    <a:alpha val="47000"/>
                  </a:schemeClr>
                </a:gs>
              </a:gsLst>
              <a:lin ang="5400000" scaled="1"/>
              <a:tileRect/>
            </a:gradFill>
            <a:ln w="6350">
              <a:noFill/>
            </a:ln>
            <a:effectLst>
              <a:innerShdw blurRad="1270000">
                <a:schemeClr val="bg1"/>
              </a:innerShdw>
            </a:effectLst>
            <a:scene3d>
              <a:camera prst="perspectiveRelaxedModerately" fov="3600000">
                <a:rot lat="17990630" lon="0" rev="0"/>
              </a:camera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87DA4B75-291D-6312-DDDE-2B23C84A0E7A}"/>
                </a:ext>
              </a:extLst>
            </p:cNvPr>
            <p:cNvSpPr/>
            <p:nvPr/>
          </p:nvSpPr>
          <p:spPr>
            <a:xfrm>
              <a:off x="3565393" y="2611572"/>
              <a:ext cx="5060448" cy="5060446"/>
            </a:xfrm>
            <a:prstGeom prst="ellipse">
              <a:avLst/>
            </a:prstGeom>
            <a:gradFill flip="none" rotWithShape="1">
              <a:gsLst>
                <a:gs pos="17000">
                  <a:srgbClr val="2D943E">
                    <a:alpha val="12000"/>
                  </a:srgbClr>
                </a:gs>
                <a:gs pos="100000">
                  <a:srgbClr val="5FA745">
                    <a:alpha val="32000"/>
                  </a:srgbClr>
                </a:gs>
              </a:gsLst>
              <a:lin ang="5400000" scaled="1"/>
              <a:tileRect/>
            </a:gradFill>
            <a:ln w="6350">
              <a:noFill/>
            </a:ln>
            <a:effectLst>
              <a:innerShdw blurRad="1270000">
                <a:schemeClr val="bg1"/>
              </a:innerShdw>
            </a:effectLst>
            <a:scene3d>
              <a:camera prst="perspectiveRelaxedModerately" fov="3600000">
                <a:rot lat="17990630" lon="0" rev="0"/>
              </a:camera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55E6CC55-B009-921B-D832-4E8A15D7D825}"/>
                </a:ext>
              </a:extLst>
            </p:cNvPr>
            <p:cNvSpPr/>
            <p:nvPr/>
          </p:nvSpPr>
          <p:spPr>
            <a:xfrm>
              <a:off x="2884674" y="1930853"/>
              <a:ext cx="6421886" cy="6421884"/>
            </a:xfrm>
            <a:prstGeom prst="ellipse">
              <a:avLst/>
            </a:prstGeom>
            <a:noFill/>
            <a:ln>
              <a:gradFill>
                <a:gsLst>
                  <a:gs pos="12925">
                    <a:srgbClr val="2D943E">
                      <a:alpha val="53000"/>
                    </a:srgbClr>
                  </a:gs>
                  <a:gs pos="56000">
                    <a:srgbClr val="2D943E">
                      <a:alpha val="67000"/>
                    </a:srgbClr>
                  </a:gs>
                  <a:gs pos="100000">
                    <a:srgbClr val="2D943E">
                      <a:alpha val="34000"/>
                    </a:srgbClr>
                  </a:gs>
                </a:gsLst>
                <a:lin ang="5400000" scaled="1"/>
              </a:gradFill>
            </a:ln>
            <a:scene3d>
              <a:camera prst="perspectiveRelaxedModerately" fov="3600000">
                <a:rot lat="17990630" lon="0" rev="0"/>
              </a:camera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8635A3F-3B84-4EA7-FFA9-483F2CAF481C}"/>
              </a:ext>
            </a:extLst>
          </p:cNvPr>
          <p:cNvGrpSpPr/>
          <p:nvPr/>
        </p:nvGrpSpPr>
        <p:grpSpPr>
          <a:xfrm>
            <a:off x="516499" y="1347251"/>
            <a:ext cx="11069215" cy="5028774"/>
            <a:chOff x="516499" y="1347251"/>
            <a:chExt cx="11069215" cy="502877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ED81F3-DAAB-2B5C-C805-F429E3CC53D3}"/>
                </a:ext>
              </a:extLst>
            </p:cNvPr>
            <p:cNvSpPr txBox="1"/>
            <p:nvPr/>
          </p:nvSpPr>
          <p:spPr>
            <a:xfrm>
              <a:off x="516499" y="1347251"/>
              <a:ext cx="6266296" cy="731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600" b="1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教育教学改革与创新</a:t>
              </a:r>
            </a:p>
          </p:txBody>
        </p: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52B1D146-1F42-302B-C0DD-9AEEA9F52F24}"/>
                </a:ext>
              </a:extLst>
            </p:cNvPr>
            <p:cNvGrpSpPr/>
            <p:nvPr/>
          </p:nvGrpSpPr>
          <p:grpSpPr>
            <a:xfrm>
              <a:off x="583925" y="2223135"/>
              <a:ext cx="3208915" cy="4152890"/>
              <a:chOff x="660352" y="2088464"/>
              <a:chExt cx="3208915" cy="4152890"/>
            </a:xfrm>
            <a:scene3d>
              <a:camera prst="perspectiveRight">
                <a:rot lat="0" lon="20100000" rev="0"/>
              </a:camera>
              <a:lightRig rig="flat" dir="t"/>
            </a:scene3d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CBBF2901-1A57-6F92-1B49-286B1F3AD90C}"/>
                  </a:ext>
                </a:extLst>
              </p:cNvPr>
              <p:cNvGrpSpPr/>
              <p:nvPr/>
            </p:nvGrpSpPr>
            <p:grpSpPr>
              <a:xfrm>
                <a:off x="660352" y="2088464"/>
                <a:ext cx="3208915" cy="4152890"/>
                <a:chOff x="-3701688" y="-4677723"/>
                <a:chExt cx="5217837" cy="3472413"/>
              </a:xfrm>
              <a:effectLst>
                <a:outerShdw blurRad="139700" dist="38100" dir="2700000" algn="tl" rotWithShape="0">
                  <a:schemeClr val="accent6">
                    <a:lumMod val="50000"/>
                    <a:alpha val="13000"/>
                  </a:schemeClr>
                </a:outerShdw>
              </a:effectLst>
            </p:grpSpPr>
            <p:sp>
              <p:nvSpPr>
                <p:cNvPr id="110" name="缺角矩形 109">
                  <a:extLst>
                    <a:ext uri="{FF2B5EF4-FFF2-40B4-BE49-F238E27FC236}">
                      <a16:creationId xmlns:a16="http://schemas.microsoft.com/office/drawing/2014/main" id="{3CC4636A-9ADF-F89F-F4C5-424C06AA1BF6}"/>
                    </a:ext>
                  </a:extLst>
                </p:cNvPr>
                <p:cNvSpPr/>
                <p:nvPr/>
              </p:nvSpPr>
              <p:spPr>
                <a:xfrm>
                  <a:off x="-3701688" y="-4677723"/>
                  <a:ext cx="5217837" cy="3472413"/>
                </a:xfrm>
                <a:prstGeom prst="plaque">
                  <a:avLst>
                    <a:gd name="adj" fmla="val 5995"/>
                  </a:avLst>
                </a:prstGeom>
                <a:blipFill>
                  <a:blip r:embed="rId6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artisticBlur/>
                            </a14:imgEffect>
                            <a14:imgEffect>
                              <a14:sharpenSoften amount="-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 l="-65037" r="-65037"/>
                  </a:stretch>
                </a:blipFill>
                <a:ln>
                  <a:noFill/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缺角矩形 110">
                  <a:extLst>
                    <a:ext uri="{FF2B5EF4-FFF2-40B4-BE49-F238E27FC236}">
                      <a16:creationId xmlns:a16="http://schemas.microsoft.com/office/drawing/2014/main" id="{CDCC24CA-D6E8-94F4-9748-9A3F02ECE4FA}"/>
                    </a:ext>
                  </a:extLst>
                </p:cNvPr>
                <p:cNvSpPr/>
                <p:nvPr/>
              </p:nvSpPr>
              <p:spPr>
                <a:xfrm>
                  <a:off x="-3562880" y="-4614940"/>
                  <a:ext cx="4929134" cy="3369849"/>
                </a:xfrm>
                <a:prstGeom prst="plaque">
                  <a:avLst>
                    <a:gd name="adj" fmla="val 5454"/>
                  </a:avLst>
                </a:prstGeom>
                <a:noFill/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57915"/>
                      </a:gs>
                    </a:gsLst>
                    <a:lin ang="5400000" scaled="1"/>
                  </a:gradFill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E41BDD85-46AD-C51E-12A5-240CD8916B8F}"/>
                  </a:ext>
                </a:extLst>
              </p:cNvPr>
              <p:cNvSpPr txBox="1"/>
              <p:nvPr/>
            </p:nvSpPr>
            <p:spPr>
              <a:xfrm>
                <a:off x="718164" y="2531873"/>
                <a:ext cx="3093291" cy="527260"/>
              </a:xfrm>
              <a:prstGeom prst="rect">
                <a:avLst/>
              </a:prstGeom>
              <a:sp3d prstMaterial="matte"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5000"/>
                  </a:lnSpc>
                  <a:defRPr sz="2400" kern="0" spc="0">
                    <a:ln w="3175">
                      <a:noFill/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latin typeface="+mj-ea"/>
                    <a:ea typeface="+mj-ea"/>
                    <a:cs typeface="+mn-ea"/>
                  </a:defRPr>
                </a:lvl1pPr>
              </a:lstStyle>
              <a:p>
                <a:r>
                  <a:rPr lang="zh-CN" altLang="en-US" b="1" dirty="0">
                    <a:latin typeface="+mn-lt"/>
                    <a:ea typeface="+mn-ea"/>
                    <a:sym typeface="+mn-lt"/>
                  </a:rPr>
                  <a:t>创新人才培养模式</a:t>
                </a: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8906F45E-3777-6566-7987-C2B527975ED0}"/>
                  </a:ext>
                </a:extLst>
              </p:cNvPr>
              <p:cNvSpPr txBox="1"/>
              <p:nvPr/>
            </p:nvSpPr>
            <p:spPr>
              <a:xfrm>
                <a:off x="889262" y="3386448"/>
                <a:ext cx="2852694" cy="2312043"/>
              </a:xfrm>
              <a:prstGeom prst="rect">
                <a:avLst/>
              </a:prstGeom>
              <a:noFill/>
              <a:sp3d prstMaterial="matte"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探索多元化、个性化的人才培养模式，注重学生实践能力和创新精神的培养，同时强化跨学科融合教育，促进学生批判性思维和问题解决能力的提升，为社会培养具有国际视野和领导力的综合型人才</a:t>
                </a:r>
              </a:p>
            </p:txBody>
          </p: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09D004CE-5DE9-63AC-9BFC-83170D287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833" y="3244432"/>
                <a:ext cx="1395952" cy="0"/>
              </a:xfrm>
              <a:prstGeom prst="line">
                <a:avLst/>
              </a:prstGeom>
              <a:ln cap="rnd">
                <a:gradFill flip="none" rotWithShape="1">
                  <a:gsLst>
                    <a:gs pos="0">
                      <a:srgbClr val="2D943E"/>
                    </a:gs>
                    <a:gs pos="100000">
                      <a:srgbClr val="5FA745"/>
                    </a:gs>
                  </a:gsLst>
                  <a:lin ang="0" scaled="1"/>
                  <a:tileRect/>
                </a:gradFill>
              </a:ln>
              <a:sp3d prstMaterial="matte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F63CEE88-BAC5-092B-A738-C60F9EDE1381}"/>
                </a:ext>
              </a:extLst>
            </p:cNvPr>
            <p:cNvGrpSpPr/>
            <p:nvPr/>
          </p:nvGrpSpPr>
          <p:grpSpPr>
            <a:xfrm>
              <a:off x="4480362" y="2118668"/>
              <a:ext cx="3208915" cy="4152890"/>
              <a:chOff x="660352" y="2088464"/>
              <a:chExt cx="3208915" cy="4152890"/>
            </a:xfrm>
          </p:grpSpPr>
          <p:grpSp>
            <p:nvGrpSpPr>
              <p:cNvPr id="232" name="组合 231">
                <a:extLst>
                  <a:ext uri="{FF2B5EF4-FFF2-40B4-BE49-F238E27FC236}">
                    <a16:creationId xmlns:a16="http://schemas.microsoft.com/office/drawing/2014/main" id="{371F4599-FB0A-827A-C05C-128C3512CC94}"/>
                  </a:ext>
                </a:extLst>
              </p:cNvPr>
              <p:cNvGrpSpPr/>
              <p:nvPr/>
            </p:nvGrpSpPr>
            <p:grpSpPr>
              <a:xfrm>
                <a:off x="660352" y="2088464"/>
                <a:ext cx="3208915" cy="4152890"/>
                <a:chOff x="-3701688" y="-4677723"/>
                <a:chExt cx="5217837" cy="3472413"/>
              </a:xfrm>
              <a:effectLst>
                <a:outerShdw blurRad="139700" dist="38100" dir="2700000" algn="tl" rotWithShape="0">
                  <a:schemeClr val="accent6">
                    <a:lumMod val="50000"/>
                    <a:alpha val="13000"/>
                  </a:schemeClr>
                </a:outerShdw>
              </a:effectLst>
            </p:grpSpPr>
            <p:sp>
              <p:nvSpPr>
                <p:cNvPr id="277" name="缺角矩形 276">
                  <a:extLst>
                    <a:ext uri="{FF2B5EF4-FFF2-40B4-BE49-F238E27FC236}">
                      <a16:creationId xmlns:a16="http://schemas.microsoft.com/office/drawing/2014/main" id="{192F9F3E-B50E-D271-3AAD-EBF28F73A730}"/>
                    </a:ext>
                  </a:extLst>
                </p:cNvPr>
                <p:cNvSpPr/>
                <p:nvPr/>
              </p:nvSpPr>
              <p:spPr>
                <a:xfrm>
                  <a:off x="-3701688" y="-4677723"/>
                  <a:ext cx="5217837" cy="3472413"/>
                </a:xfrm>
                <a:prstGeom prst="plaque">
                  <a:avLst>
                    <a:gd name="adj" fmla="val 5995"/>
                  </a:avLst>
                </a:prstGeom>
                <a:blipFill>
                  <a:blip r:embed="rId6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artisticBlur/>
                            </a14:imgEffect>
                            <a14:imgEffect>
                              <a14:sharpenSoften amount="-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 l="-65037" r="-65037"/>
                  </a:stretch>
                </a:blipFill>
                <a:ln>
                  <a:noFill/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缺角矩形 277">
                  <a:extLst>
                    <a:ext uri="{FF2B5EF4-FFF2-40B4-BE49-F238E27FC236}">
                      <a16:creationId xmlns:a16="http://schemas.microsoft.com/office/drawing/2014/main" id="{2EFDEF33-F159-9F36-6633-E9DB36E7E4FB}"/>
                    </a:ext>
                  </a:extLst>
                </p:cNvPr>
                <p:cNvSpPr/>
                <p:nvPr/>
              </p:nvSpPr>
              <p:spPr>
                <a:xfrm>
                  <a:off x="-3562880" y="-4614940"/>
                  <a:ext cx="4929134" cy="3369849"/>
                </a:xfrm>
                <a:prstGeom prst="plaque">
                  <a:avLst>
                    <a:gd name="adj" fmla="val 5454"/>
                  </a:avLst>
                </a:prstGeom>
                <a:noFill/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57915"/>
                      </a:gs>
                    </a:gsLst>
                    <a:lin ang="5400000" scaled="1"/>
                  </a:gradFill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367AFD59-4880-A766-0726-B6A51FFB0C2D}"/>
                  </a:ext>
                </a:extLst>
              </p:cNvPr>
              <p:cNvSpPr txBox="1"/>
              <p:nvPr/>
            </p:nvSpPr>
            <p:spPr>
              <a:xfrm>
                <a:off x="718164" y="2531873"/>
                <a:ext cx="3093291" cy="527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5000"/>
                  </a:lnSpc>
                  <a:defRPr sz="2400" kern="0" spc="0">
                    <a:ln w="3175">
                      <a:noFill/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latin typeface="+mj-ea"/>
                    <a:ea typeface="+mj-ea"/>
                    <a:cs typeface="+mn-ea"/>
                  </a:defRPr>
                </a:lvl1pPr>
              </a:lstStyle>
              <a:p>
                <a:r>
                  <a:rPr lang="zh-CN" altLang="en-US" b="1" dirty="0">
                    <a:latin typeface="+mn-lt"/>
                    <a:ea typeface="+mn-ea"/>
                    <a:sym typeface="+mn-lt"/>
                  </a:rPr>
                  <a:t>深化课程教学改革</a:t>
                </a:r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E07C8D62-94D4-D2A7-DB8E-7B564CA66334}"/>
                  </a:ext>
                </a:extLst>
              </p:cNvPr>
              <p:cNvSpPr txBox="1"/>
              <p:nvPr/>
            </p:nvSpPr>
            <p:spPr>
              <a:xfrm>
                <a:off x="889264" y="3386448"/>
                <a:ext cx="2852694" cy="231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优化课程体系，更新教学内容，引入现代化教学手段，提高课程教学质量，同时加强师资队伍建设，培养教师的终身学习和教学创新能力，确保教育教学与时俱进，满足新时代学生的发展需求</a:t>
                </a:r>
              </a:p>
            </p:txBody>
          </p: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E2215336-CDA7-20C6-E839-F9712A53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833" y="3244432"/>
                <a:ext cx="1395952" cy="0"/>
              </a:xfrm>
              <a:prstGeom prst="line">
                <a:avLst/>
              </a:prstGeom>
              <a:ln cap="rnd">
                <a:gradFill flip="none" rotWithShape="1">
                  <a:gsLst>
                    <a:gs pos="0">
                      <a:srgbClr val="2D943E"/>
                    </a:gs>
                    <a:gs pos="100000">
                      <a:srgbClr val="5FA745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8ABE8C15-F7BA-8A89-94B1-790CB3B0A512}"/>
                </a:ext>
              </a:extLst>
            </p:cNvPr>
            <p:cNvGrpSpPr/>
            <p:nvPr/>
          </p:nvGrpSpPr>
          <p:grpSpPr>
            <a:xfrm>
              <a:off x="8376799" y="2150188"/>
              <a:ext cx="3208915" cy="4152890"/>
              <a:chOff x="660352" y="2088464"/>
              <a:chExt cx="3208915" cy="4152890"/>
            </a:xfrm>
            <a:scene3d>
              <a:camera prst="perspectiveLeft">
                <a:rot lat="0" lon="1500000" rev="0"/>
              </a:camera>
              <a:lightRig rig="flat" dir="t"/>
            </a:scene3d>
          </p:grpSpPr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24AEF809-0437-871E-7F9F-C0653D83A228}"/>
                  </a:ext>
                </a:extLst>
              </p:cNvPr>
              <p:cNvGrpSpPr/>
              <p:nvPr/>
            </p:nvGrpSpPr>
            <p:grpSpPr>
              <a:xfrm>
                <a:off x="660352" y="2088464"/>
                <a:ext cx="3208915" cy="4152890"/>
                <a:chOff x="-3701688" y="-4677723"/>
                <a:chExt cx="5217837" cy="3472413"/>
              </a:xfrm>
              <a:effectLst>
                <a:outerShdw blurRad="139700" dist="38100" dir="2700000" algn="tl" rotWithShape="0">
                  <a:schemeClr val="accent6">
                    <a:lumMod val="50000"/>
                    <a:alpha val="13000"/>
                  </a:schemeClr>
                </a:outerShdw>
              </a:effectLst>
            </p:grpSpPr>
            <p:sp>
              <p:nvSpPr>
                <p:cNvPr id="284" name="缺角矩形 283">
                  <a:extLst>
                    <a:ext uri="{FF2B5EF4-FFF2-40B4-BE49-F238E27FC236}">
                      <a16:creationId xmlns:a16="http://schemas.microsoft.com/office/drawing/2014/main" id="{7909F554-5A5E-35F1-27FC-8B0545DE8677}"/>
                    </a:ext>
                  </a:extLst>
                </p:cNvPr>
                <p:cNvSpPr/>
                <p:nvPr/>
              </p:nvSpPr>
              <p:spPr>
                <a:xfrm>
                  <a:off x="-3701688" y="-4677723"/>
                  <a:ext cx="5217837" cy="3472413"/>
                </a:xfrm>
                <a:prstGeom prst="plaque">
                  <a:avLst>
                    <a:gd name="adj" fmla="val 5995"/>
                  </a:avLst>
                </a:prstGeom>
                <a:blipFill>
                  <a:blip r:embed="rId6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artisticBlur/>
                            </a14:imgEffect>
                            <a14:imgEffect>
                              <a14:sharpenSoften amount="-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 l="-65037" r="-65037"/>
                  </a:stretch>
                </a:blipFill>
                <a:ln>
                  <a:noFill/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缺角矩形 284">
                  <a:extLst>
                    <a:ext uri="{FF2B5EF4-FFF2-40B4-BE49-F238E27FC236}">
                      <a16:creationId xmlns:a16="http://schemas.microsoft.com/office/drawing/2014/main" id="{78D3AED9-92E1-54A8-F8D3-81D903C29DFF}"/>
                    </a:ext>
                  </a:extLst>
                </p:cNvPr>
                <p:cNvSpPr/>
                <p:nvPr/>
              </p:nvSpPr>
              <p:spPr>
                <a:xfrm>
                  <a:off x="-3562880" y="-4614940"/>
                  <a:ext cx="4929134" cy="3369849"/>
                </a:xfrm>
                <a:prstGeom prst="plaque">
                  <a:avLst>
                    <a:gd name="adj" fmla="val 5454"/>
                  </a:avLst>
                </a:prstGeom>
                <a:noFill/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57915"/>
                      </a:gs>
                    </a:gsLst>
                    <a:lin ang="5400000" scaled="1"/>
                  </a:gradFill>
                </a:ln>
                <a:effectLst>
                  <a:outerShdw blurRad="863600" dist="723900" dir="5400000" sx="85000" sy="85000" algn="t" rotWithShape="0">
                    <a:schemeClr val="bg2">
                      <a:alpha val="25000"/>
                    </a:schemeClr>
                  </a:outerShdw>
                </a:effectLst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C303E181-280C-0813-F194-1D33C5D63435}"/>
                  </a:ext>
                </a:extLst>
              </p:cNvPr>
              <p:cNvSpPr txBox="1"/>
              <p:nvPr/>
            </p:nvSpPr>
            <p:spPr>
              <a:xfrm>
                <a:off x="718164" y="2531873"/>
                <a:ext cx="3093291" cy="527260"/>
              </a:xfrm>
              <a:prstGeom prst="rect">
                <a:avLst/>
              </a:prstGeom>
              <a:sp3d prstMaterial="matte"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5000"/>
                  </a:lnSpc>
                  <a:defRPr sz="2400" kern="0" spc="0">
                    <a:ln w="3175">
                      <a:noFill/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latin typeface="+mj-ea"/>
                    <a:ea typeface="+mj-ea"/>
                    <a:cs typeface="+mn-ea"/>
                  </a:defRPr>
                </a:lvl1pPr>
              </a:lstStyle>
              <a:p>
                <a:r>
                  <a:rPr lang="zh-CN" altLang="en-US" b="1" dirty="0">
                    <a:latin typeface="+mn-lt"/>
                    <a:ea typeface="+mn-ea"/>
                    <a:sym typeface="+mn-lt"/>
                  </a:rPr>
                  <a:t>强化实践教学环节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FA6D0B12-0890-8B10-2A8B-F841C0A34A4F}"/>
                  </a:ext>
                </a:extLst>
              </p:cNvPr>
              <p:cNvSpPr txBox="1"/>
              <p:nvPr/>
            </p:nvSpPr>
            <p:spPr>
              <a:xfrm>
                <a:off x="889264" y="3386448"/>
                <a:ext cx="2852694" cy="2312043"/>
              </a:xfrm>
              <a:prstGeom prst="rect">
                <a:avLst/>
              </a:prstGeom>
              <a:noFill/>
              <a:sp3d prstMaterial="matte"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加强实验、实训、实习等实践教学环节，提高学生实践能力和综合素质，同时注重培养学生的创新思维和团队协作精神，通过与企业合作，为学生提供真实的工作环境和项目经验，以适应社会和市场需求</a:t>
                </a:r>
              </a:p>
            </p:txBody>
          </p: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E7A865BD-8E1B-F73E-6CA7-26F97DAB5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833" y="3244432"/>
                <a:ext cx="1395952" cy="0"/>
              </a:xfrm>
              <a:prstGeom prst="line">
                <a:avLst/>
              </a:prstGeom>
              <a:ln cap="rnd">
                <a:gradFill flip="none" rotWithShape="1">
                  <a:gsLst>
                    <a:gs pos="0">
                      <a:srgbClr val="2D943E"/>
                    </a:gs>
                    <a:gs pos="100000">
                      <a:srgbClr val="5FA745"/>
                    </a:gs>
                  </a:gsLst>
                  <a:lin ang="0" scaled="1"/>
                  <a:tileRect/>
                </a:gradFill>
              </a:ln>
              <a:sp3d prstMaterial="matte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626CA1A5-2EA8-6AA3-3968-D8CFBCCF8375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09CB7632-D0B0-EBFA-D502-E23BEF53409A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3" name="图片 292">
              <a:extLst>
                <a:ext uri="{FF2B5EF4-FFF2-40B4-BE49-F238E27FC236}">
                  <a16:creationId xmlns:a16="http://schemas.microsoft.com/office/drawing/2014/main" id="{CD18E8C6-0D00-83EC-D0CF-8BBA934CF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294" name="文本框 293">
              <a:extLst>
                <a:ext uri="{FF2B5EF4-FFF2-40B4-BE49-F238E27FC236}">
                  <a16:creationId xmlns:a16="http://schemas.microsoft.com/office/drawing/2014/main" id="{E492F344-11CE-5760-BF6D-A4724AD671DE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陆</a:t>
              </a:r>
            </a:p>
          </p:txBody>
        </p:sp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1DAD55C0-B5F7-5844-8820-A496A0A38F7B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未来展望</a:t>
              </a:r>
            </a:p>
          </p:txBody>
        </p:sp>
        <p:cxnSp>
          <p:nvCxnSpPr>
            <p:cNvPr id="296" name="直接连接符 295">
              <a:extLst>
                <a:ext uri="{FF2B5EF4-FFF2-40B4-BE49-F238E27FC236}">
                  <a16:creationId xmlns:a16="http://schemas.microsoft.com/office/drawing/2014/main" id="{2A0ED2B8-DA24-5844-A936-6B999655C9A3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>
              <a:extLst>
                <a:ext uri="{FF2B5EF4-FFF2-40B4-BE49-F238E27FC236}">
                  <a16:creationId xmlns:a16="http://schemas.microsoft.com/office/drawing/2014/main" id="{130CA661-A0C2-3B12-6F32-6BDC62AC02B4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文本框 297">
              <a:extLst>
                <a:ext uri="{FF2B5EF4-FFF2-40B4-BE49-F238E27FC236}">
                  <a16:creationId xmlns:a16="http://schemas.microsoft.com/office/drawing/2014/main" id="{D7A7F03D-C138-F52A-A934-9E770D1502A9}"/>
                </a:ext>
              </a:extLst>
            </p:cNvPr>
            <p:cNvSpPr txBox="1"/>
            <p:nvPr/>
          </p:nvSpPr>
          <p:spPr>
            <a:xfrm>
              <a:off x="3398325" y="674923"/>
              <a:ext cx="2250486" cy="31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FUTURE PROSPECTS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89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305FC0-8C92-D817-25F6-4390C464C3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28" r="24528"/>
          <a:stretch/>
        </p:blipFill>
        <p:spPr>
          <a:xfrm>
            <a:off x="0" y="3411"/>
            <a:ext cx="12192000" cy="62322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E3A892-68BF-F690-2AA3-ACFE82B6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68" t="484" r="4866" b="17075"/>
          <a:stretch/>
        </p:blipFill>
        <p:spPr>
          <a:xfrm>
            <a:off x="0" y="3510725"/>
            <a:ext cx="12192000" cy="3347275"/>
          </a:xfrm>
          <a:custGeom>
            <a:avLst/>
            <a:gdLst>
              <a:gd name="connsiteX0" fmla="*/ 0 w 12192000"/>
              <a:gd name="connsiteY0" fmla="*/ 0 h 3347275"/>
              <a:gd name="connsiteX1" fmla="*/ 12192000 w 12192000"/>
              <a:gd name="connsiteY1" fmla="*/ 0 h 3347275"/>
              <a:gd name="connsiteX2" fmla="*/ 12192000 w 12192000"/>
              <a:gd name="connsiteY2" fmla="*/ 3347275 h 3347275"/>
              <a:gd name="connsiteX3" fmla="*/ 0 w 12192000"/>
              <a:gd name="connsiteY3" fmla="*/ 3347275 h 33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47275">
                <a:moveTo>
                  <a:pt x="0" y="0"/>
                </a:moveTo>
                <a:lnTo>
                  <a:pt x="12192000" y="0"/>
                </a:lnTo>
                <a:lnTo>
                  <a:pt x="12192000" y="3347275"/>
                </a:lnTo>
                <a:lnTo>
                  <a:pt x="0" y="3347275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046C66-E0E2-BA54-D564-C89A9597031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77216"/>
            <a:ext cx="12192000" cy="3656869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01F9A6F-FA7D-369B-8A70-3D76DBBFD5E4}"/>
              </a:ext>
            </a:extLst>
          </p:cNvPr>
          <p:cNvSpPr txBox="1"/>
          <p:nvPr/>
        </p:nvSpPr>
        <p:spPr>
          <a:xfrm>
            <a:off x="3106784" y="502580"/>
            <a:ext cx="5978433" cy="13990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39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7200" b="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7200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文本框 39" hidden="1">
            <a:extLst>
              <a:ext uri="{FF2B5EF4-FFF2-40B4-BE49-F238E27FC236}">
                <a16:creationId xmlns:a16="http://schemas.microsoft.com/office/drawing/2014/main" id="{98561B6B-2630-1130-20B1-C0DA70EF8D83}"/>
              </a:ext>
            </a:extLst>
          </p:cNvPr>
          <p:cNvSpPr txBox="1"/>
          <p:nvPr/>
        </p:nvSpPr>
        <p:spPr>
          <a:xfrm>
            <a:off x="4582767" y="-49417"/>
            <a:ext cx="3026470" cy="204043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1500" i="0" u="none" strike="noStrike" kern="100" cap="none" spc="300" normalizeH="0" baseline="0">
                <a:ln w="3175">
                  <a:solidFill>
                    <a:schemeClr val="bg1">
                      <a:alpha val="77000"/>
                    </a:schemeClr>
                  </a:solidFill>
                </a:ln>
                <a:gradFill>
                  <a:gsLst>
                    <a:gs pos="0">
                      <a:schemeClr val="accent6"/>
                    </a:gs>
                    <a:gs pos="100000">
                      <a:srgbClr val="008438"/>
                    </a:gs>
                  </a:gsLst>
                  <a:lin ang="2700000" scaled="1"/>
                </a:gradFill>
                <a:effectLst>
                  <a:outerShdw blurRad="152400" dist="38100" dir="2700000" algn="tl" rotWithShape="0">
                    <a:schemeClr val="accent6">
                      <a:lumMod val="50000"/>
                      <a:alpha val="19000"/>
                    </a:schemeClr>
                  </a:outerShdw>
                </a:effectLst>
                <a:uLnTx/>
                <a:uFillTx/>
                <a:latin typeface="演示新手书" panose="00000500000000000000" pitchFamily="50" charset="-122"/>
                <a:ea typeface="演示新手书" panose="00000500000000000000" pitchFamily="5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59BA9C5-2B0D-2513-5AF1-AEA34AAE5DBC}"/>
              </a:ext>
            </a:extLst>
          </p:cNvPr>
          <p:cNvGrpSpPr/>
          <p:nvPr/>
        </p:nvGrpSpPr>
        <p:grpSpPr>
          <a:xfrm>
            <a:off x="4478414" y="596815"/>
            <a:ext cx="3235172" cy="1082561"/>
            <a:chOff x="572481" y="2206599"/>
            <a:chExt cx="3235172" cy="108256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555327-82E5-90AC-2813-53E0824E1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2176" y="2206599"/>
              <a:ext cx="875477" cy="30896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6243227-B709-09AD-075C-F6912972D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72481" y="2980194"/>
              <a:ext cx="875477" cy="308966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2E6A6A57-78DB-9E5E-97C2-9D9F605838B9}"/>
              </a:ext>
            </a:extLst>
          </p:cNvPr>
          <p:cNvSpPr txBox="1"/>
          <p:nvPr/>
        </p:nvSpPr>
        <p:spPr>
          <a:xfrm>
            <a:off x="5052027" y="551972"/>
            <a:ext cx="2136152" cy="1177264"/>
          </a:xfrm>
          <a:custGeom>
            <a:avLst/>
            <a:gdLst/>
            <a:ahLst/>
            <a:cxnLst/>
            <a:rect l="l" t="t" r="r" b="b"/>
            <a:pathLst>
              <a:path w="2136152" h="1177264">
                <a:moveTo>
                  <a:pt x="597330" y="1057718"/>
                </a:moveTo>
                <a:cubicBezTo>
                  <a:pt x="595691" y="1057657"/>
                  <a:pt x="594233" y="1057778"/>
                  <a:pt x="592958" y="1058082"/>
                </a:cubicBezTo>
                <a:cubicBezTo>
                  <a:pt x="591683" y="1058386"/>
                  <a:pt x="591683" y="1059236"/>
                  <a:pt x="592958" y="1060632"/>
                </a:cubicBezTo>
                <a:cubicBezTo>
                  <a:pt x="595205" y="1063608"/>
                  <a:pt x="597998" y="1066037"/>
                  <a:pt x="601338" y="1067919"/>
                </a:cubicBezTo>
                <a:cubicBezTo>
                  <a:pt x="604677" y="1069801"/>
                  <a:pt x="608199" y="1070773"/>
                  <a:pt x="611903" y="1070834"/>
                </a:cubicBezTo>
                <a:cubicBezTo>
                  <a:pt x="614757" y="1072048"/>
                  <a:pt x="616700" y="1071805"/>
                  <a:pt x="617733" y="1070105"/>
                </a:cubicBezTo>
                <a:cubicBezTo>
                  <a:pt x="618765" y="1068405"/>
                  <a:pt x="619251" y="1066705"/>
                  <a:pt x="619190" y="1065004"/>
                </a:cubicBezTo>
                <a:lnTo>
                  <a:pt x="617733" y="1059175"/>
                </a:lnTo>
                <a:cubicBezTo>
                  <a:pt x="613512" y="1059205"/>
                  <a:pt x="609930" y="1059145"/>
                  <a:pt x="606985" y="1058993"/>
                </a:cubicBezTo>
                <a:cubicBezTo>
                  <a:pt x="604040" y="1058841"/>
                  <a:pt x="600822" y="1058416"/>
                  <a:pt x="597330" y="1057718"/>
                </a:cubicBezTo>
                <a:close/>
                <a:moveTo>
                  <a:pt x="1883670" y="1034583"/>
                </a:moveTo>
                <a:cubicBezTo>
                  <a:pt x="1876809" y="1034309"/>
                  <a:pt x="1871587" y="1035220"/>
                  <a:pt x="1868004" y="1037315"/>
                </a:cubicBezTo>
                <a:cubicBezTo>
                  <a:pt x="1875048" y="1042902"/>
                  <a:pt x="1881363" y="1046302"/>
                  <a:pt x="1886949" y="1047517"/>
                </a:cubicBezTo>
                <a:cubicBezTo>
                  <a:pt x="1891564" y="1047274"/>
                  <a:pt x="1895450" y="1046302"/>
                  <a:pt x="1898608" y="1044602"/>
                </a:cubicBezTo>
                <a:cubicBezTo>
                  <a:pt x="1898638" y="1044389"/>
                  <a:pt x="1898578" y="1043357"/>
                  <a:pt x="1898426" y="1041505"/>
                </a:cubicBezTo>
                <a:cubicBezTo>
                  <a:pt x="1898274" y="1039653"/>
                  <a:pt x="1897849" y="1038256"/>
                  <a:pt x="1897151" y="1037315"/>
                </a:cubicBezTo>
                <a:cubicBezTo>
                  <a:pt x="1895025" y="1035767"/>
                  <a:pt x="1890532" y="1034856"/>
                  <a:pt x="1883670" y="1034583"/>
                </a:cubicBezTo>
                <a:close/>
                <a:moveTo>
                  <a:pt x="1460135" y="846551"/>
                </a:moveTo>
                <a:cubicBezTo>
                  <a:pt x="1448402" y="856699"/>
                  <a:pt x="1436406" y="866299"/>
                  <a:pt x="1424150" y="875350"/>
                </a:cubicBezTo>
                <a:cubicBezTo>
                  <a:pt x="1411893" y="884401"/>
                  <a:pt x="1399584" y="893265"/>
                  <a:pt x="1387221" y="901942"/>
                </a:cubicBezTo>
                <a:cubicBezTo>
                  <a:pt x="1385140" y="903387"/>
                  <a:pt x="1384235" y="904832"/>
                  <a:pt x="1384507" y="906277"/>
                </a:cubicBezTo>
                <a:cubicBezTo>
                  <a:pt x="1384778" y="907723"/>
                  <a:pt x="1385683" y="909168"/>
                  <a:pt x="1387221" y="910613"/>
                </a:cubicBezTo>
                <a:cubicBezTo>
                  <a:pt x="1391414" y="916435"/>
                  <a:pt x="1394973" y="921821"/>
                  <a:pt x="1397898" y="926771"/>
                </a:cubicBezTo>
                <a:cubicBezTo>
                  <a:pt x="1400824" y="931721"/>
                  <a:pt x="1404021" y="936039"/>
                  <a:pt x="1407490" y="939725"/>
                </a:cubicBezTo>
                <a:cubicBezTo>
                  <a:pt x="1414101" y="947640"/>
                  <a:pt x="1420621" y="955189"/>
                  <a:pt x="1427049" y="962373"/>
                </a:cubicBezTo>
                <a:cubicBezTo>
                  <a:pt x="1433477" y="969558"/>
                  <a:pt x="1439632" y="977107"/>
                  <a:pt x="1445512" y="985022"/>
                </a:cubicBezTo>
                <a:cubicBezTo>
                  <a:pt x="1448048" y="982230"/>
                  <a:pt x="1450611" y="970802"/>
                  <a:pt x="1453200" y="950739"/>
                </a:cubicBezTo>
                <a:cubicBezTo>
                  <a:pt x="1455788" y="930676"/>
                  <a:pt x="1457809" y="909965"/>
                  <a:pt x="1459262" y="888606"/>
                </a:cubicBezTo>
                <a:cubicBezTo>
                  <a:pt x="1460716" y="867248"/>
                  <a:pt x="1461006" y="853230"/>
                  <a:pt x="1460135" y="846551"/>
                </a:cubicBezTo>
                <a:close/>
                <a:moveTo>
                  <a:pt x="412068" y="678642"/>
                </a:moveTo>
                <a:cubicBezTo>
                  <a:pt x="410185" y="679461"/>
                  <a:pt x="408849" y="680006"/>
                  <a:pt x="408060" y="680279"/>
                </a:cubicBezTo>
                <a:cubicBezTo>
                  <a:pt x="402959" y="682341"/>
                  <a:pt x="398223" y="684040"/>
                  <a:pt x="393851" y="685376"/>
                </a:cubicBezTo>
                <a:cubicBezTo>
                  <a:pt x="389479" y="686712"/>
                  <a:pt x="385471" y="688415"/>
                  <a:pt x="381828" y="690486"/>
                </a:cubicBezTo>
                <a:cubicBezTo>
                  <a:pt x="377517" y="692042"/>
                  <a:pt x="373388" y="693689"/>
                  <a:pt x="369441" y="695428"/>
                </a:cubicBezTo>
                <a:cubicBezTo>
                  <a:pt x="365494" y="697167"/>
                  <a:pt x="361365" y="698448"/>
                  <a:pt x="357054" y="699272"/>
                </a:cubicBezTo>
                <a:cubicBezTo>
                  <a:pt x="352621" y="702139"/>
                  <a:pt x="348006" y="704824"/>
                  <a:pt x="343209" y="707326"/>
                </a:cubicBezTo>
                <a:cubicBezTo>
                  <a:pt x="338412" y="709827"/>
                  <a:pt x="333797" y="712512"/>
                  <a:pt x="329364" y="715380"/>
                </a:cubicBezTo>
                <a:cubicBezTo>
                  <a:pt x="322685" y="717027"/>
                  <a:pt x="316370" y="719223"/>
                  <a:pt x="310419" y="721966"/>
                </a:cubicBezTo>
                <a:cubicBezTo>
                  <a:pt x="304468" y="724709"/>
                  <a:pt x="299611" y="726900"/>
                  <a:pt x="295846" y="728536"/>
                </a:cubicBezTo>
                <a:lnTo>
                  <a:pt x="282730" y="731443"/>
                </a:lnTo>
                <a:lnTo>
                  <a:pt x="257955" y="741617"/>
                </a:lnTo>
                <a:cubicBezTo>
                  <a:pt x="252855" y="743312"/>
                  <a:pt x="247390" y="745008"/>
                  <a:pt x="241561" y="746703"/>
                </a:cubicBezTo>
                <a:cubicBezTo>
                  <a:pt x="235731" y="748399"/>
                  <a:pt x="229538" y="748641"/>
                  <a:pt x="222980" y="747430"/>
                </a:cubicBezTo>
                <a:lnTo>
                  <a:pt x="205492" y="747430"/>
                </a:lnTo>
                <a:cubicBezTo>
                  <a:pt x="203974" y="747440"/>
                  <a:pt x="202638" y="748015"/>
                  <a:pt x="201484" y="749155"/>
                </a:cubicBezTo>
                <a:cubicBezTo>
                  <a:pt x="200330" y="750295"/>
                  <a:pt x="199723" y="751623"/>
                  <a:pt x="199662" y="753140"/>
                </a:cubicBezTo>
                <a:cubicBezTo>
                  <a:pt x="199025" y="761049"/>
                  <a:pt x="198478" y="768362"/>
                  <a:pt x="198023" y="775082"/>
                </a:cubicBezTo>
                <a:cubicBezTo>
                  <a:pt x="197568" y="781802"/>
                  <a:pt x="196657" y="789104"/>
                  <a:pt x="195291" y="796990"/>
                </a:cubicBezTo>
                <a:cubicBezTo>
                  <a:pt x="194653" y="801184"/>
                  <a:pt x="194106" y="804455"/>
                  <a:pt x="193651" y="806804"/>
                </a:cubicBezTo>
                <a:cubicBezTo>
                  <a:pt x="193196" y="809153"/>
                  <a:pt x="192285" y="811673"/>
                  <a:pt x="190919" y="814365"/>
                </a:cubicBezTo>
                <a:cubicBezTo>
                  <a:pt x="190797" y="816421"/>
                  <a:pt x="190311" y="818116"/>
                  <a:pt x="189461" y="819451"/>
                </a:cubicBezTo>
                <a:cubicBezTo>
                  <a:pt x="188611" y="820786"/>
                  <a:pt x="188125" y="822487"/>
                  <a:pt x="188004" y="824554"/>
                </a:cubicBezTo>
                <a:cubicBezTo>
                  <a:pt x="190797" y="824615"/>
                  <a:pt x="192862" y="824493"/>
                  <a:pt x="194198" y="824189"/>
                </a:cubicBezTo>
                <a:cubicBezTo>
                  <a:pt x="195533" y="823886"/>
                  <a:pt x="196869" y="823035"/>
                  <a:pt x="198205" y="821637"/>
                </a:cubicBezTo>
                <a:cubicBezTo>
                  <a:pt x="202608" y="821606"/>
                  <a:pt x="206554" y="821302"/>
                  <a:pt x="210046" y="820725"/>
                </a:cubicBezTo>
                <a:cubicBezTo>
                  <a:pt x="213537" y="820148"/>
                  <a:pt x="216391" y="819479"/>
                  <a:pt x="218608" y="818719"/>
                </a:cubicBezTo>
                <a:cubicBezTo>
                  <a:pt x="230782" y="813820"/>
                  <a:pt x="242502" y="809912"/>
                  <a:pt x="253766" y="806993"/>
                </a:cubicBezTo>
                <a:cubicBezTo>
                  <a:pt x="265030" y="804074"/>
                  <a:pt x="277113" y="801230"/>
                  <a:pt x="290017" y="798460"/>
                </a:cubicBezTo>
                <a:cubicBezTo>
                  <a:pt x="294206" y="796956"/>
                  <a:pt x="298214" y="795832"/>
                  <a:pt x="302040" y="795086"/>
                </a:cubicBezTo>
                <a:cubicBezTo>
                  <a:pt x="305865" y="794340"/>
                  <a:pt x="310601" y="793967"/>
                  <a:pt x="316249" y="793968"/>
                </a:cubicBezTo>
                <a:cubicBezTo>
                  <a:pt x="323292" y="791016"/>
                  <a:pt x="328150" y="793983"/>
                  <a:pt x="330822" y="802868"/>
                </a:cubicBezTo>
                <a:cubicBezTo>
                  <a:pt x="332279" y="804545"/>
                  <a:pt x="335194" y="805503"/>
                  <a:pt x="339566" y="805742"/>
                </a:cubicBezTo>
                <a:cubicBezTo>
                  <a:pt x="341661" y="805862"/>
                  <a:pt x="343664" y="806341"/>
                  <a:pt x="345577" y="807179"/>
                </a:cubicBezTo>
                <a:cubicBezTo>
                  <a:pt x="347490" y="808017"/>
                  <a:pt x="349858" y="808497"/>
                  <a:pt x="352682" y="808616"/>
                </a:cubicBezTo>
                <a:cubicBezTo>
                  <a:pt x="355596" y="808556"/>
                  <a:pt x="358511" y="807958"/>
                  <a:pt x="361426" y="806820"/>
                </a:cubicBezTo>
                <a:cubicBezTo>
                  <a:pt x="364340" y="805682"/>
                  <a:pt x="367255" y="804365"/>
                  <a:pt x="370169" y="802868"/>
                </a:cubicBezTo>
                <a:cubicBezTo>
                  <a:pt x="373782" y="802899"/>
                  <a:pt x="377486" y="802466"/>
                  <a:pt x="381282" y="801570"/>
                </a:cubicBezTo>
                <a:cubicBezTo>
                  <a:pt x="385077" y="800674"/>
                  <a:pt x="389145" y="799129"/>
                  <a:pt x="393487" y="796935"/>
                </a:cubicBezTo>
                <a:lnTo>
                  <a:pt x="396401" y="795451"/>
                </a:lnTo>
                <a:lnTo>
                  <a:pt x="384743" y="795451"/>
                </a:lnTo>
                <a:cubicBezTo>
                  <a:pt x="384864" y="794030"/>
                  <a:pt x="385350" y="793164"/>
                  <a:pt x="386200" y="792855"/>
                </a:cubicBezTo>
                <a:cubicBezTo>
                  <a:pt x="387050" y="792546"/>
                  <a:pt x="387536" y="792423"/>
                  <a:pt x="387657" y="792485"/>
                </a:cubicBezTo>
                <a:cubicBezTo>
                  <a:pt x="390602" y="792545"/>
                  <a:pt x="393456" y="792424"/>
                  <a:pt x="396219" y="792121"/>
                </a:cubicBezTo>
                <a:cubicBezTo>
                  <a:pt x="398982" y="791818"/>
                  <a:pt x="401472" y="790971"/>
                  <a:pt x="403688" y="789578"/>
                </a:cubicBezTo>
                <a:lnTo>
                  <a:pt x="406603" y="789578"/>
                </a:lnTo>
                <a:cubicBezTo>
                  <a:pt x="408667" y="789457"/>
                  <a:pt x="410367" y="788972"/>
                  <a:pt x="411703" y="788125"/>
                </a:cubicBezTo>
                <a:cubicBezTo>
                  <a:pt x="413039" y="787277"/>
                  <a:pt x="414739" y="786792"/>
                  <a:pt x="416804" y="786671"/>
                </a:cubicBezTo>
                <a:cubicBezTo>
                  <a:pt x="418231" y="786429"/>
                  <a:pt x="419749" y="785823"/>
                  <a:pt x="421358" y="784854"/>
                </a:cubicBezTo>
                <a:cubicBezTo>
                  <a:pt x="422967" y="783886"/>
                  <a:pt x="424850" y="784007"/>
                  <a:pt x="427005" y="785218"/>
                </a:cubicBezTo>
                <a:lnTo>
                  <a:pt x="437206" y="785218"/>
                </a:lnTo>
                <a:cubicBezTo>
                  <a:pt x="436569" y="783818"/>
                  <a:pt x="436022" y="782965"/>
                  <a:pt x="435567" y="782661"/>
                </a:cubicBezTo>
                <a:cubicBezTo>
                  <a:pt x="435112" y="782356"/>
                  <a:pt x="434201" y="782235"/>
                  <a:pt x="432834" y="782296"/>
                </a:cubicBezTo>
                <a:lnTo>
                  <a:pt x="432834" y="779391"/>
                </a:lnTo>
                <a:cubicBezTo>
                  <a:pt x="438755" y="780483"/>
                  <a:pt x="444766" y="780487"/>
                  <a:pt x="450869" y="779405"/>
                </a:cubicBezTo>
                <a:cubicBezTo>
                  <a:pt x="456971" y="778322"/>
                  <a:pt x="462619" y="778318"/>
                  <a:pt x="467810" y="779391"/>
                </a:cubicBezTo>
                <a:cubicBezTo>
                  <a:pt x="473518" y="782161"/>
                  <a:pt x="476676" y="784661"/>
                  <a:pt x="477283" y="786892"/>
                </a:cubicBezTo>
                <a:cubicBezTo>
                  <a:pt x="477890" y="789123"/>
                  <a:pt x="476676" y="791999"/>
                  <a:pt x="473640" y="795521"/>
                </a:cubicBezTo>
                <a:cubicBezTo>
                  <a:pt x="472298" y="797113"/>
                  <a:pt x="471323" y="798705"/>
                  <a:pt x="470716" y="800296"/>
                </a:cubicBezTo>
                <a:cubicBezTo>
                  <a:pt x="470109" y="801888"/>
                  <a:pt x="469140" y="802746"/>
                  <a:pt x="467810" y="802868"/>
                </a:cubicBezTo>
                <a:cubicBezTo>
                  <a:pt x="465108" y="807453"/>
                  <a:pt x="462133" y="812692"/>
                  <a:pt x="458884" y="818586"/>
                </a:cubicBezTo>
                <a:cubicBezTo>
                  <a:pt x="455635" y="824479"/>
                  <a:pt x="450839" y="829386"/>
                  <a:pt x="444493" y="833306"/>
                </a:cubicBezTo>
                <a:cubicBezTo>
                  <a:pt x="442823" y="834157"/>
                  <a:pt x="441791" y="835373"/>
                  <a:pt x="441396" y="836953"/>
                </a:cubicBezTo>
                <a:cubicBezTo>
                  <a:pt x="441002" y="838533"/>
                  <a:pt x="442520" y="839749"/>
                  <a:pt x="445950" y="840600"/>
                </a:cubicBezTo>
                <a:cubicBezTo>
                  <a:pt x="447408" y="842758"/>
                  <a:pt x="448865" y="844277"/>
                  <a:pt x="450322" y="845158"/>
                </a:cubicBezTo>
                <a:cubicBezTo>
                  <a:pt x="451780" y="846040"/>
                  <a:pt x="453237" y="846465"/>
                  <a:pt x="454694" y="846435"/>
                </a:cubicBezTo>
                <a:cubicBezTo>
                  <a:pt x="463533" y="852908"/>
                  <a:pt x="472452" y="858560"/>
                  <a:pt x="481452" y="863392"/>
                </a:cubicBezTo>
                <a:cubicBezTo>
                  <a:pt x="490452" y="868224"/>
                  <a:pt x="498965" y="872783"/>
                  <a:pt x="506992" y="877067"/>
                </a:cubicBezTo>
                <a:cubicBezTo>
                  <a:pt x="510415" y="879164"/>
                  <a:pt x="512657" y="879711"/>
                  <a:pt x="513718" y="878709"/>
                </a:cubicBezTo>
                <a:cubicBezTo>
                  <a:pt x="514779" y="877706"/>
                  <a:pt x="515932" y="875700"/>
                  <a:pt x="517177" y="872691"/>
                </a:cubicBezTo>
                <a:cubicBezTo>
                  <a:pt x="517086" y="866917"/>
                  <a:pt x="516540" y="861326"/>
                  <a:pt x="515538" y="855916"/>
                </a:cubicBezTo>
                <a:cubicBezTo>
                  <a:pt x="514536" y="850507"/>
                  <a:pt x="513625" y="844915"/>
                  <a:pt x="512805" y="839141"/>
                </a:cubicBezTo>
                <a:cubicBezTo>
                  <a:pt x="512775" y="824022"/>
                  <a:pt x="512836" y="809524"/>
                  <a:pt x="512987" y="795645"/>
                </a:cubicBezTo>
                <a:cubicBezTo>
                  <a:pt x="513139" y="781766"/>
                  <a:pt x="513564" y="767646"/>
                  <a:pt x="514263" y="753283"/>
                </a:cubicBezTo>
                <a:cubicBezTo>
                  <a:pt x="514323" y="746041"/>
                  <a:pt x="514202" y="738982"/>
                  <a:pt x="513899" y="732105"/>
                </a:cubicBezTo>
                <a:cubicBezTo>
                  <a:pt x="513596" y="725228"/>
                  <a:pt x="512748" y="718169"/>
                  <a:pt x="511354" y="710927"/>
                </a:cubicBezTo>
                <a:cubicBezTo>
                  <a:pt x="511412" y="709284"/>
                  <a:pt x="511289" y="707458"/>
                  <a:pt x="510984" y="705449"/>
                </a:cubicBezTo>
                <a:cubicBezTo>
                  <a:pt x="510680" y="703441"/>
                  <a:pt x="509830" y="702346"/>
                  <a:pt x="508433" y="702163"/>
                </a:cubicBezTo>
                <a:cubicBezTo>
                  <a:pt x="503482" y="701220"/>
                  <a:pt x="498973" y="699455"/>
                  <a:pt x="494905" y="696869"/>
                </a:cubicBezTo>
                <a:cubicBezTo>
                  <a:pt x="490838" y="694282"/>
                  <a:pt x="486664" y="692152"/>
                  <a:pt x="482384" y="690479"/>
                </a:cubicBezTo>
                <a:cubicBezTo>
                  <a:pt x="475977" y="686804"/>
                  <a:pt x="470209" y="684315"/>
                  <a:pt x="465078" y="683010"/>
                </a:cubicBezTo>
                <a:cubicBezTo>
                  <a:pt x="459947" y="681705"/>
                  <a:pt x="454543" y="681765"/>
                  <a:pt x="448865" y="683191"/>
                </a:cubicBezTo>
                <a:cubicBezTo>
                  <a:pt x="441427" y="685983"/>
                  <a:pt x="434079" y="688778"/>
                  <a:pt x="426823" y="691576"/>
                </a:cubicBezTo>
                <a:cubicBezTo>
                  <a:pt x="419567" y="694374"/>
                  <a:pt x="413312" y="697903"/>
                  <a:pt x="408060" y="702163"/>
                </a:cubicBezTo>
                <a:cubicBezTo>
                  <a:pt x="406451" y="703533"/>
                  <a:pt x="404568" y="704445"/>
                  <a:pt x="402413" y="704902"/>
                </a:cubicBezTo>
                <a:cubicBezTo>
                  <a:pt x="400257" y="705358"/>
                  <a:pt x="398739" y="705906"/>
                  <a:pt x="397859" y="706545"/>
                </a:cubicBezTo>
                <a:cubicBezTo>
                  <a:pt x="395005" y="707884"/>
                  <a:pt x="392697" y="708858"/>
                  <a:pt x="390936" y="709466"/>
                </a:cubicBezTo>
                <a:cubicBezTo>
                  <a:pt x="389175" y="710075"/>
                  <a:pt x="387597" y="711048"/>
                  <a:pt x="386200" y="712387"/>
                </a:cubicBezTo>
                <a:cubicBezTo>
                  <a:pt x="383194" y="713974"/>
                  <a:pt x="380098" y="716006"/>
                  <a:pt x="376910" y="718483"/>
                </a:cubicBezTo>
                <a:cubicBezTo>
                  <a:pt x="373722" y="720961"/>
                  <a:pt x="370989" y="723343"/>
                  <a:pt x="368712" y="725630"/>
                </a:cubicBezTo>
                <a:cubicBezTo>
                  <a:pt x="365737" y="726296"/>
                  <a:pt x="362944" y="727144"/>
                  <a:pt x="360333" y="728173"/>
                </a:cubicBezTo>
                <a:cubicBezTo>
                  <a:pt x="357722" y="729203"/>
                  <a:pt x="355657" y="730777"/>
                  <a:pt x="354139" y="732896"/>
                </a:cubicBezTo>
                <a:cubicBezTo>
                  <a:pt x="354017" y="732200"/>
                  <a:pt x="353532" y="731776"/>
                  <a:pt x="352682" y="731625"/>
                </a:cubicBezTo>
                <a:cubicBezTo>
                  <a:pt x="351832" y="731473"/>
                  <a:pt x="351346" y="731413"/>
                  <a:pt x="351224" y="731443"/>
                </a:cubicBezTo>
                <a:lnTo>
                  <a:pt x="365798" y="718308"/>
                </a:lnTo>
                <a:cubicBezTo>
                  <a:pt x="373995" y="711687"/>
                  <a:pt x="382739" y="705161"/>
                  <a:pt x="392029" y="698728"/>
                </a:cubicBezTo>
                <a:cubicBezTo>
                  <a:pt x="401320" y="692296"/>
                  <a:pt x="410064" y="686146"/>
                  <a:pt x="418261" y="680279"/>
                </a:cubicBezTo>
                <a:cubicBezTo>
                  <a:pt x="416015" y="678369"/>
                  <a:pt x="413950" y="677823"/>
                  <a:pt x="412068" y="678642"/>
                </a:cubicBezTo>
                <a:close/>
                <a:moveTo>
                  <a:pt x="327907" y="530345"/>
                </a:moveTo>
                <a:cubicBezTo>
                  <a:pt x="317129" y="534776"/>
                  <a:pt x="306260" y="538860"/>
                  <a:pt x="295299" y="542597"/>
                </a:cubicBezTo>
                <a:cubicBezTo>
                  <a:pt x="284339" y="546334"/>
                  <a:pt x="272377" y="548993"/>
                  <a:pt x="259413" y="550574"/>
                </a:cubicBezTo>
                <a:cubicBezTo>
                  <a:pt x="262327" y="547657"/>
                  <a:pt x="265242" y="546198"/>
                  <a:pt x="268157" y="546199"/>
                </a:cubicBezTo>
                <a:cubicBezTo>
                  <a:pt x="273956" y="546006"/>
                  <a:pt x="279481" y="544782"/>
                  <a:pt x="284734" y="542525"/>
                </a:cubicBezTo>
                <a:cubicBezTo>
                  <a:pt x="289986" y="540268"/>
                  <a:pt x="295148" y="538638"/>
                  <a:pt x="300218" y="537634"/>
                </a:cubicBezTo>
                <a:lnTo>
                  <a:pt x="300218" y="534718"/>
                </a:lnTo>
                <a:cubicBezTo>
                  <a:pt x="299520" y="534626"/>
                  <a:pt x="298730" y="534444"/>
                  <a:pt x="297850" y="534170"/>
                </a:cubicBezTo>
                <a:cubicBezTo>
                  <a:pt x="296969" y="533896"/>
                  <a:pt x="295816" y="534079"/>
                  <a:pt x="294389" y="534718"/>
                </a:cubicBezTo>
                <a:cubicBezTo>
                  <a:pt x="292294" y="534839"/>
                  <a:pt x="289926" y="535325"/>
                  <a:pt x="287284" y="536176"/>
                </a:cubicBezTo>
                <a:cubicBezTo>
                  <a:pt x="284643" y="537026"/>
                  <a:pt x="281182" y="537512"/>
                  <a:pt x="276901" y="537634"/>
                </a:cubicBezTo>
                <a:cubicBezTo>
                  <a:pt x="275443" y="537694"/>
                  <a:pt x="273986" y="537937"/>
                  <a:pt x="272529" y="538361"/>
                </a:cubicBezTo>
                <a:cubicBezTo>
                  <a:pt x="271071" y="538786"/>
                  <a:pt x="269614" y="539029"/>
                  <a:pt x="268157" y="539089"/>
                </a:cubicBezTo>
                <a:lnTo>
                  <a:pt x="217150" y="539089"/>
                </a:lnTo>
                <a:cubicBezTo>
                  <a:pt x="212202" y="538907"/>
                  <a:pt x="208983" y="539635"/>
                  <a:pt x="207496" y="541273"/>
                </a:cubicBezTo>
                <a:cubicBezTo>
                  <a:pt x="206008" y="542910"/>
                  <a:pt x="205340" y="546549"/>
                  <a:pt x="205492" y="552189"/>
                </a:cubicBezTo>
                <a:cubicBezTo>
                  <a:pt x="206706" y="560680"/>
                  <a:pt x="207192" y="569899"/>
                  <a:pt x="206949" y="579845"/>
                </a:cubicBezTo>
                <a:cubicBezTo>
                  <a:pt x="207647" y="583563"/>
                  <a:pt x="208072" y="587660"/>
                  <a:pt x="208224" y="592137"/>
                </a:cubicBezTo>
                <a:cubicBezTo>
                  <a:pt x="208376" y="596613"/>
                  <a:pt x="208437" y="600732"/>
                  <a:pt x="208406" y="604492"/>
                </a:cubicBezTo>
                <a:lnTo>
                  <a:pt x="208406" y="664305"/>
                </a:lnTo>
                <a:cubicBezTo>
                  <a:pt x="209924" y="664366"/>
                  <a:pt x="211260" y="664244"/>
                  <a:pt x="212414" y="663941"/>
                </a:cubicBezTo>
                <a:cubicBezTo>
                  <a:pt x="213568" y="663637"/>
                  <a:pt x="214175" y="662786"/>
                  <a:pt x="214236" y="661387"/>
                </a:cubicBezTo>
                <a:cubicBezTo>
                  <a:pt x="215693" y="659229"/>
                  <a:pt x="217515" y="657345"/>
                  <a:pt x="219701" y="655734"/>
                </a:cubicBezTo>
                <a:cubicBezTo>
                  <a:pt x="221887" y="654123"/>
                  <a:pt x="224437" y="652603"/>
                  <a:pt x="227352" y="651175"/>
                </a:cubicBezTo>
                <a:cubicBezTo>
                  <a:pt x="236915" y="641052"/>
                  <a:pt x="246570" y="631024"/>
                  <a:pt x="256316" y="621090"/>
                </a:cubicBezTo>
                <a:cubicBezTo>
                  <a:pt x="266062" y="611155"/>
                  <a:pt x="275352" y="600773"/>
                  <a:pt x="284187" y="589944"/>
                </a:cubicBezTo>
                <a:cubicBezTo>
                  <a:pt x="291413" y="583185"/>
                  <a:pt x="298457" y="575243"/>
                  <a:pt x="305319" y="566120"/>
                </a:cubicBezTo>
                <a:cubicBezTo>
                  <a:pt x="312180" y="556997"/>
                  <a:pt x="319224" y="547965"/>
                  <a:pt x="326450" y="539024"/>
                </a:cubicBezTo>
                <a:cubicBezTo>
                  <a:pt x="327148" y="538219"/>
                  <a:pt x="327573" y="537247"/>
                  <a:pt x="327725" y="536107"/>
                </a:cubicBezTo>
                <a:cubicBezTo>
                  <a:pt x="327877" y="534968"/>
                  <a:pt x="327937" y="534011"/>
                  <a:pt x="327907" y="533237"/>
                </a:cubicBezTo>
                <a:close/>
                <a:moveTo>
                  <a:pt x="2038511" y="486603"/>
                </a:moveTo>
                <a:cubicBezTo>
                  <a:pt x="2022389" y="491816"/>
                  <a:pt x="2005448" y="494328"/>
                  <a:pt x="1987687" y="494139"/>
                </a:cubicBezTo>
                <a:cubicBezTo>
                  <a:pt x="1969926" y="493949"/>
                  <a:pt x="1951891" y="494300"/>
                  <a:pt x="1933584" y="495192"/>
                </a:cubicBezTo>
                <a:cubicBezTo>
                  <a:pt x="1942328" y="501302"/>
                  <a:pt x="1958723" y="504047"/>
                  <a:pt x="1982769" y="503426"/>
                </a:cubicBezTo>
                <a:cubicBezTo>
                  <a:pt x="2006814" y="502805"/>
                  <a:pt x="2025395" y="497197"/>
                  <a:pt x="2038511" y="486603"/>
                </a:cubicBezTo>
                <a:close/>
                <a:moveTo>
                  <a:pt x="1824290" y="476802"/>
                </a:moveTo>
                <a:cubicBezTo>
                  <a:pt x="1816461" y="476107"/>
                  <a:pt x="1809179" y="476417"/>
                  <a:pt x="1802445" y="477730"/>
                </a:cubicBezTo>
                <a:lnTo>
                  <a:pt x="1659760" y="499569"/>
                </a:lnTo>
                <a:cubicBezTo>
                  <a:pt x="1654028" y="500208"/>
                  <a:pt x="1648750" y="500756"/>
                  <a:pt x="1643927" y="501212"/>
                </a:cubicBezTo>
                <a:cubicBezTo>
                  <a:pt x="1639104" y="501669"/>
                  <a:pt x="1634190" y="502582"/>
                  <a:pt x="1629185" y="503951"/>
                </a:cubicBezTo>
                <a:cubicBezTo>
                  <a:pt x="1626319" y="504651"/>
                  <a:pt x="1624001" y="505807"/>
                  <a:pt x="1622233" y="507420"/>
                </a:cubicBezTo>
                <a:cubicBezTo>
                  <a:pt x="1620464" y="509032"/>
                  <a:pt x="1618879" y="511284"/>
                  <a:pt x="1617476" y="514175"/>
                </a:cubicBezTo>
                <a:lnTo>
                  <a:pt x="1618940" y="514175"/>
                </a:lnTo>
                <a:lnTo>
                  <a:pt x="1618940" y="514177"/>
                </a:lnTo>
                <a:cubicBezTo>
                  <a:pt x="1659004" y="508424"/>
                  <a:pt x="1698696" y="503141"/>
                  <a:pt x="1738016" y="498331"/>
                </a:cubicBezTo>
                <a:cubicBezTo>
                  <a:pt x="1777335" y="493520"/>
                  <a:pt x="1816293" y="488647"/>
                  <a:pt x="1854888" y="483713"/>
                </a:cubicBezTo>
                <a:cubicBezTo>
                  <a:pt x="1853431" y="482896"/>
                  <a:pt x="1851974" y="481978"/>
                  <a:pt x="1850516" y="480957"/>
                </a:cubicBezTo>
                <a:cubicBezTo>
                  <a:pt x="1849059" y="479936"/>
                  <a:pt x="1847602" y="479338"/>
                  <a:pt x="1846144" y="479163"/>
                </a:cubicBezTo>
                <a:cubicBezTo>
                  <a:pt x="1839404" y="478283"/>
                  <a:pt x="1832120" y="477497"/>
                  <a:pt x="1824290" y="476802"/>
                </a:cubicBezTo>
                <a:close/>
                <a:moveTo>
                  <a:pt x="491128" y="218481"/>
                </a:moveTo>
                <a:cubicBezTo>
                  <a:pt x="486634" y="218481"/>
                  <a:pt x="481412" y="218845"/>
                  <a:pt x="475461" y="219574"/>
                </a:cubicBezTo>
                <a:cubicBezTo>
                  <a:pt x="469511" y="220302"/>
                  <a:pt x="463560" y="221395"/>
                  <a:pt x="457609" y="222853"/>
                </a:cubicBezTo>
                <a:cubicBezTo>
                  <a:pt x="452508" y="223035"/>
                  <a:pt x="447043" y="223763"/>
                  <a:pt x="441214" y="225039"/>
                </a:cubicBezTo>
                <a:cubicBezTo>
                  <a:pt x="435385" y="226314"/>
                  <a:pt x="429191" y="227042"/>
                  <a:pt x="422633" y="227225"/>
                </a:cubicBezTo>
                <a:cubicBezTo>
                  <a:pt x="399316" y="231354"/>
                  <a:pt x="375999" y="233297"/>
                  <a:pt x="352682" y="233054"/>
                </a:cubicBezTo>
                <a:cubicBezTo>
                  <a:pt x="344788" y="233297"/>
                  <a:pt x="337258" y="234268"/>
                  <a:pt x="330093" y="235969"/>
                </a:cubicBezTo>
                <a:cubicBezTo>
                  <a:pt x="322928" y="237669"/>
                  <a:pt x="315398" y="238640"/>
                  <a:pt x="307505" y="238883"/>
                </a:cubicBezTo>
                <a:cubicBezTo>
                  <a:pt x="306806" y="239005"/>
                  <a:pt x="306381" y="239490"/>
                  <a:pt x="306229" y="240341"/>
                </a:cubicBezTo>
                <a:cubicBezTo>
                  <a:pt x="306078" y="241191"/>
                  <a:pt x="306017" y="241676"/>
                  <a:pt x="306047" y="241798"/>
                </a:cubicBezTo>
                <a:cubicBezTo>
                  <a:pt x="303254" y="241919"/>
                  <a:pt x="301189" y="242405"/>
                  <a:pt x="299854" y="243255"/>
                </a:cubicBezTo>
                <a:cubicBezTo>
                  <a:pt x="298518" y="244105"/>
                  <a:pt x="297182" y="244591"/>
                  <a:pt x="295846" y="244713"/>
                </a:cubicBezTo>
                <a:cubicBezTo>
                  <a:pt x="287345" y="244713"/>
                  <a:pt x="279572" y="246170"/>
                  <a:pt x="272529" y="249084"/>
                </a:cubicBezTo>
                <a:cubicBezTo>
                  <a:pt x="266699" y="249965"/>
                  <a:pt x="260870" y="251847"/>
                  <a:pt x="255041" y="254731"/>
                </a:cubicBezTo>
                <a:cubicBezTo>
                  <a:pt x="249212" y="257615"/>
                  <a:pt x="243382" y="260589"/>
                  <a:pt x="237553" y="263653"/>
                </a:cubicBezTo>
                <a:lnTo>
                  <a:pt x="198205" y="281123"/>
                </a:lnTo>
                <a:cubicBezTo>
                  <a:pt x="189401" y="285339"/>
                  <a:pt x="180778" y="289282"/>
                  <a:pt x="172338" y="292952"/>
                </a:cubicBezTo>
                <a:cubicBezTo>
                  <a:pt x="163897" y="296621"/>
                  <a:pt x="156003" y="300928"/>
                  <a:pt x="148656" y="305872"/>
                </a:cubicBezTo>
                <a:cubicBezTo>
                  <a:pt x="145104" y="308632"/>
                  <a:pt x="143100" y="311119"/>
                  <a:pt x="142645" y="313333"/>
                </a:cubicBezTo>
                <a:cubicBezTo>
                  <a:pt x="142189" y="315547"/>
                  <a:pt x="142736" y="318398"/>
                  <a:pt x="144284" y="321886"/>
                </a:cubicBezTo>
                <a:cubicBezTo>
                  <a:pt x="148717" y="327952"/>
                  <a:pt x="152967" y="335474"/>
                  <a:pt x="157036" y="344452"/>
                </a:cubicBezTo>
                <a:cubicBezTo>
                  <a:pt x="161104" y="353429"/>
                  <a:pt x="164626" y="362407"/>
                  <a:pt x="167601" y="371385"/>
                </a:cubicBezTo>
                <a:cubicBezTo>
                  <a:pt x="171002" y="379422"/>
                  <a:pt x="173674" y="387368"/>
                  <a:pt x="175617" y="395224"/>
                </a:cubicBezTo>
                <a:cubicBezTo>
                  <a:pt x="177560" y="403079"/>
                  <a:pt x="180231" y="410662"/>
                  <a:pt x="183632" y="417971"/>
                </a:cubicBezTo>
                <a:cubicBezTo>
                  <a:pt x="185059" y="423855"/>
                  <a:pt x="186213" y="429562"/>
                  <a:pt x="187093" y="435091"/>
                </a:cubicBezTo>
                <a:cubicBezTo>
                  <a:pt x="187974" y="440619"/>
                  <a:pt x="188763" y="445607"/>
                  <a:pt x="189461" y="450052"/>
                </a:cubicBezTo>
                <a:cubicBezTo>
                  <a:pt x="190797" y="454529"/>
                  <a:pt x="191769" y="459096"/>
                  <a:pt x="192376" y="463755"/>
                </a:cubicBezTo>
                <a:cubicBezTo>
                  <a:pt x="192983" y="468414"/>
                  <a:pt x="193955" y="472617"/>
                  <a:pt x="195291" y="476362"/>
                </a:cubicBezTo>
                <a:cubicBezTo>
                  <a:pt x="195230" y="476423"/>
                  <a:pt x="195351" y="476667"/>
                  <a:pt x="195655" y="477093"/>
                </a:cubicBezTo>
                <a:cubicBezTo>
                  <a:pt x="195958" y="477519"/>
                  <a:pt x="196809" y="477763"/>
                  <a:pt x="198205" y="477824"/>
                </a:cubicBezTo>
                <a:cubicBezTo>
                  <a:pt x="201029" y="477154"/>
                  <a:pt x="203761" y="476301"/>
                  <a:pt x="206403" y="475266"/>
                </a:cubicBezTo>
                <a:cubicBezTo>
                  <a:pt x="209044" y="474231"/>
                  <a:pt x="212141" y="472647"/>
                  <a:pt x="215693" y="470516"/>
                </a:cubicBezTo>
                <a:cubicBezTo>
                  <a:pt x="226623" y="464516"/>
                  <a:pt x="237917" y="457879"/>
                  <a:pt x="249576" y="450604"/>
                </a:cubicBezTo>
                <a:cubicBezTo>
                  <a:pt x="261234" y="443329"/>
                  <a:pt x="273257" y="436334"/>
                  <a:pt x="285645" y="429618"/>
                </a:cubicBezTo>
                <a:cubicBezTo>
                  <a:pt x="290685" y="428041"/>
                  <a:pt x="296271" y="426464"/>
                  <a:pt x="302404" y="424887"/>
                </a:cubicBezTo>
                <a:cubicBezTo>
                  <a:pt x="308537" y="423309"/>
                  <a:pt x="315581" y="422460"/>
                  <a:pt x="323535" y="422339"/>
                </a:cubicBezTo>
                <a:cubicBezTo>
                  <a:pt x="326510" y="422218"/>
                  <a:pt x="330032" y="422096"/>
                  <a:pt x="334101" y="421975"/>
                </a:cubicBezTo>
                <a:cubicBezTo>
                  <a:pt x="338169" y="421854"/>
                  <a:pt x="342420" y="422460"/>
                  <a:pt x="346852" y="423795"/>
                </a:cubicBezTo>
                <a:cubicBezTo>
                  <a:pt x="350678" y="423674"/>
                  <a:pt x="354685" y="423916"/>
                  <a:pt x="358875" y="424523"/>
                </a:cubicBezTo>
                <a:cubicBezTo>
                  <a:pt x="363065" y="425129"/>
                  <a:pt x="366344" y="426828"/>
                  <a:pt x="368712" y="429618"/>
                </a:cubicBezTo>
                <a:lnTo>
                  <a:pt x="373084" y="429618"/>
                </a:lnTo>
                <a:cubicBezTo>
                  <a:pt x="375938" y="428344"/>
                  <a:pt x="378246" y="427980"/>
                  <a:pt x="380006" y="428526"/>
                </a:cubicBezTo>
                <a:cubicBezTo>
                  <a:pt x="381767" y="429072"/>
                  <a:pt x="383346" y="429436"/>
                  <a:pt x="384743" y="429618"/>
                </a:cubicBezTo>
                <a:cubicBezTo>
                  <a:pt x="388933" y="430437"/>
                  <a:pt x="392576" y="431347"/>
                  <a:pt x="395673" y="432348"/>
                </a:cubicBezTo>
                <a:cubicBezTo>
                  <a:pt x="398769" y="433349"/>
                  <a:pt x="402413" y="433895"/>
                  <a:pt x="406603" y="433986"/>
                </a:cubicBezTo>
                <a:cubicBezTo>
                  <a:pt x="407362" y="433895"/>
                  <a:pt x="408394" y="433349"/>
                  <a:pt x="409699" y="432348"/>
                </a:cubicBezTo>
                <a:cubicBezTo>
                  <a:pt x="411005" y="431347"/>
                  <a:pt x="412402" y="430437"/>
                  <a:pt x="413889" y="429618"/>
                </a:cubicBezTo>
                <a:cubicBezTo>
                  <a:pt x="421814" y="425827"/>
                  <a:pt x="429282" y="422127"/>
                  <a:pt x="436296" y="418517"/>
                </a:cubicBezTo>
                <a:cubicBezTo>
                  <a:pt x="443309" y="414908"/>
                  <a:pt x="450413" y="412300"/>
                  <a:pt x="457609" y="410692"/>
                </a:cubicBezTo>
                <a:cubicBezTo>
                  <a:pt x="457548" y="409358"/>
                  <a:pt x="456941" y="408387"/>
                  <a:pt x="455787" y="407781"/>
                </a:cubicBezTo>
                <a:cubicBezTo>
                  <a:pt x="454634" y="407174"/>
                  <a:pt x="453298" y="406203"/>
                  <a:pt x="451780" y="404869"/>
                </a:cubicBezTo>
                <a:lnTo>
                  <a:pt x="454694" y="404869"/>
                </a:lnTo>
                <a:cubicBezTo>
                  <a:pt x="460433" y="404748"/>
                  <a:pt x="466080" y="404990"/>
                  <a:pt x="471636" y="405597"/>
                </a:cubicBezTo>
                <a:cubicBezTo>
                  <a:pt x="477192" y="406203"/>
                  <a:pt x="483203" y="407902"/>
                  <a:pt x="489670" y="410692"/>
                </a:cubicBezTo>
                <a:cubicBezTo>
                  <a:pt x="492508" y="411905"/>
                  <a:pt x="494078" y="413119"/>
                  <a:pt x="494382" y="414332"/>
                </a:cubicBezTo>
                <a:cubicBezTo>
                  <a:pt x="494685" y="415545"/>
                  <a:pt x="494086" y="418214"/>
                  <a:pt x="492585" y="422339"/>
                </a:cubicBezTo>
                <a:cubicBezTo>
                  <a:pt x="491856" y="425099"/>
                  <a:pt x="490763" y="427586"/>
                  <a:pt x="489306" y="429801"/>
                </a:cubicBezTo>
                <a:cubicBezTo>
                  <a:pt x="487848" y="432016"/>
                  <a:pt x="486027" y="434868"/>
                  <a:pt x="483841" y="438359"/>
                </a:cubicBezTo>
                <a:cubicBezTo>
                  <a:pt x="482292" y="440704"/>
                  <a:pt x="480289" y="443323"/>
                  <a:pt x="477829" y="446215"/>
                </a:cubicBezTo>
                <a:cubicBezTo>
                  <a:pt x="475370" y="449108"/>
                  <a:pt x="473002" y="451362"/>
                  <a:pt x="470725" y="452976"/>
                </a:cubicBezTo>
                <a:cubicBezTo>
                  <a:pt x="467871" y="455168"/>
                  <a:pt x="465564" y="457726"/>
                  <a:pt x="463803" y="460649"/>
                </a:cubicBezTo>
                <a:cubicBezTo>
                  <a:pt x="462042" y="463573"/>
                  <a:pt x="460463" y="466861"/>
                  <a:pt x="459066" y="470516"/>
                </a:cubicBezTo>
                <a:cubicBezTo>
                  <a:pt x="457548" y="471947"/>
                  <a:pt x="455848" y="473104"/>
                  <a:pt x="453966" y="473987"/>
                </a:cubicBezTo>
                <a:cubicBezTo>
                  <a:pt x="452083" y="474870"/>
                  <a:pt x="450383" y="475662"/>
                  <a:pt x="448865" y="476362"/>
                </a:cubicBezTo>
                <a:cubicBezTo>
                  <a:pt x="445100" y="478981"/>
                  <a:pt x="441700" y="481052"/>
                  <a:pt x="438664" y="482574"/>
                </a:cubicBezTo>
                <a:cubicBezTo>
                  <a:pt x="435628" y="484097"/>
                  <a:pt x="433685" y="486898"/>
                  <a:pt x="432834" y="490979"/>
                </a:cubicBezTo>
                <a:lnTo>
                  <a:pt x="432834" y="490918"/>
                </a:lnTo>
                <a:cubicBezTo>
                  <a:pt x="431438" y="489397"/>
                  <a:pt x="430588" y="488059"/>
                  <a:pt x="430284" y="486903"/>
                </a:cubicBezTo>
                <a:cubicBezTo>
                  <a:pt x="429981" y="485747"/>
                  <a:pt x="429859" y="485139"/>
                  <a:pt x="429920" y="485078"/>
                </a:cubicBezTo>
                <a:cubicBezTo>
                  <a:pt x="425669" y="484470"/>
                  <a:pt x="422147" y="484956"/>
                  <a:pt x="419354" y="486538"/>
                </a:cubicBezTo>
                <a:cubicBezTo>
                  <a:pt x="416561" y="488119"/>
                  <a:pt x="413768" y="490066"/>
                  <a:pt x="410975" y="492378"/>
                </a:cubicBezTo>
                <a:cubicBezTo>
                  <a:pt x="415164" y="492956"/>
                  <a:pt x="418808" y="492895"/>
                  <a:pt x="421905" y="492195"/>
                </a:cubicBezTo>
                <a:cubicBezTo>
                  <a:pt x="425001" y="491496"/>
                  <a:pt x="428645" y="491070"/>
                  <a:pt x="432834" y="490918"/>
                </a:cubicBezTo>
                <a:cubicBezTo>
                  <a:pt x="431165" y="495086"/>
                  <a:pt x="428675" y="497417"/>
                  <a:pt x="425366" y="497912"/>
                </a:cubicBezTo>
                <a:cubicBezTo>
                  <a:pt x="422056" y="498406"/>
                  <a:pt x="419202" y="498532"/>
                  <a:pt x="416804" y="498287"/>
                </a:cubicBezTo>
                <a:cubicBezTo>
                  <a:pt x="406603" y="498287"/>
                  <a:pt x="396401" y="501197"/>
                  <a:pt x="386200" y="507017"/>
                </a:cubicBezTo>
                <a:cubicBezTo>
                  <a:pt x="379612" y="510714"/>
                  <a:pt x="373115" y="515322"/>
                  <a:pt x="366708" y="520838"/>
                </a:cubicBezTo>
                <a:cubicBezTo>
                  <a:pt x="360302" y="526354"/>
                  <a:pt x="354169" y="532416"/>
                  <a:pt x="348310" y="539024"/>
                </a:cubicBezTo>
                <a:cubicBezTo>
                  <a:pt x="344029" y="540721"/>
                  <a:pt x="340203" y="543509"/>
                  <a:pt x="336833" y="547389"/>
                </a:cubicBezTo>
                <a:cubicBezTo>
                  <a:pt x="333463" y="551269"/>
                  <a:pt x="330002" y="554785"/>
                  <a:pt x="326450" y="557937"/>
                </a:cubicBezTo>
                <a:cubicBezTo>
                  <a:pt x="314973" y="570181"/>
                  <a:pt x="304043" y="581700"/>
                  <a:pt x="293660" y="592496"/>
                </a:cubicBezTo>
                <a:cubicBezTo>
                  <a:pt x="283277" y="603292"/>
                  <a:pt x="272347" y="614098"/>
                  <a:pt x="260870" y="624914"/>
                </a:cubicBezTo>
                <a:cubicBezTo>
                  <a:pt x="258866" y="627102"/>
                  <a:pt x="257409" y="629655"/>
                  <a:pt x="256498" y="632573"/>
                </a:cubicBezTo>
                <a:cubicBezTo>
                  <a:pt x="255587" y="635491"/>
                  <a:pt x="254130" y="638774"/>
                  <a:pt x="252126" y="642421"/>
                </a:cubicBezTo>
                <a:lnTo>
                  <a:pt x="220065" y="678895"/>
                </a:lnTo>
                <a:cubicBezTo>
                  <a:pt x="218577" y="681934"/>
                  <a:pt x="216816" y="685338"/>
                  <a:pt x="214782" y="689107"/>
                </a:cubicBezTo>
                <a:cubicBezTo>
                  <a:pt x="212748" y="692876"/>
                  <a:pt x="210623" y="696281"/>
                  <a:pt x="208406" y="699320"/>
                </a:cubicBezTo>
                <a:cubicBezTo>
                  <a:pt x="208467" y="699350"/>
                  <a:pt x="208710" y="700019"/>
                  <a:pt x="209135" y="701326"/>
                </a:cubicBezTo>
                <a:cubicBezTo>
                  <a:pt x="209560" y="702633"/>
                  <a:pt x="209803" y="704396"/>
                  <a:pt x="209864" y="706615"/>
                </a:cubicBezTo>
                <a:lnTo>
                  <a:pt x="215693" y="706615"/>
                </a:lnTo>
                <a:cubicBezTo>
                  <a:pt x="220824" y="700809"/>
                  <a:pt x="226593" y="695642"/>
                  <a:pt x="232999" y="691113"/>
                </a:cubicBezTo>
                <a:cubicBezTo>
                  <a:pt x="239405" y="686585"/>
                  <a:pt x="246267" y="682512"/>
                  <a:pt x="253584" y="678895"/>
                </a:cubicBezTo>
                <a:cubicBezTo>
                  <a:pt x="261629" y="673697"/>
                  <a:pt x="269948" y="668773"/>
                  <a:pt x="278540" y="664123"/>
                </a:cubicBezTo>
                <a:cubicBezTo>
                  <a:pt x="287132" y="659472"/>
                  <a:pt x="295816" y="655643"/>
                  <a:pt x="304590" y="652634"/>
                </a:cubicBezTo>
                <a:cubicBezTo>
                  <a:pt x="313941" y="647588"/>
                  <a:pt x="322928" y="643090"/>
                  <a:pt x="331550" y="639138"/>
                </a:cubicBezTo>
                <a:cubicBezTo>
                  <a:pt x="340173" y="635187"/>
                  <a:pt x="349160" y="631418"/>
                  <a:pt x="358511" y="627832"/>
                </a:cubicBezTo>
                <a:cubicBezTo>
                  <a:pt x="363642" y="625035"/>
                  <a:pt x="369410" y="622968"/>
                  <a:pt x="375817" y="621631"/>
                </a:cubicBezTo>
                <a:cubicBezTo>
                  <a:pt x="382223" y="620294"/>
                  <a:pt x="389084" y="618956"/>
                  <a:pt x="396401" y="617619"/>
                </a:cubicBezTo>
                <a:cubicBezTo>
                  <a:pt x="403020" y="616920"/>
                  <a:pt x="409821" y="616494"/>
                  <a:pt x="416804" y="616342"/>
                </a:cubicBezTo>
                <a:cubicBezTo>
                  <a:pt x="423787" y="616190"/>
                  <a:pt x="430588" y="616130"/>
                  <a:pt x="437206" y="616160"/>
                </a:cubicBezTo>
                <a:cubicBezTo>
                  <a:pt x="449593" y="617528"/>
                  <a:pt x="461237" y="617710"/>
                  <a:pt x="472140" y="616707"/>
                </a:cubicBezTo>
                <a:cubicBezTo>
                  <a:pt x="483044" y="615704"/>
                  <a:pt x="493212" y="614063"/>
                  <a:pt x="502645" y="611783"/>
                </a:cubicBezTo>
                <a:cubicBezTo>
                  <a:pt x="504849" y="611874"/>
                  <a:pt x="506600" y="611327"/>
                  <a:pt x="507898" y="610143"/>
                </a:cubicBezTo>
                <a:cubicBezTo>
                  <a:pt x="509196" y="608958"/>
                  <a:pt x="509860" y="606590"/>
                  <a:pt x="509891" y="603037"/>
                </a:cubicBezTo>
                <a:cubicBezTo>
                  <a:pt x="511287" y="602189"/>
                  <a:pt x="512137" y="600976"/>
                  <a:pt x="512441" y="599400"/>
                </a:cubicBezTo>
                <a:cubicBezTo>
                  <a:pt x="512744" y="597824"/>
                  <a:pt x="512866" y="596612"/>
                  <a:pt x="512805" y="595763"/>
                </a:cubicBezTo>
                <a:cubicBezTo>
                  <a:pt x="511985" y="587761"/>
                  <a:pt x="511075" y="580123"/>
                  <a:pt x="510073" y="572849"/>
                </a:cubicBezTo>
                <a:cubicBezTo>
                  <a:pt x="509071" y="565575"/>
                  <a:pt x="508524" y="558664"/>
                  <a:pt x="508433" y="552117"/>
                </a:cubicBezTo>
                <a:cubicBezTo>
                  <a:pt x="508373" y="534053"/>
                  <a:pt x="508133" y="516333"/>
                  <a:pt x="507713" y="498956"/>
                </a:cubicBezTo>
                <a:cubicBezTo>
                  <a:pt x="507293" y="481579"/>
                  <a:pt x="507052" y="463816"/>
                  <a:pt x="506992" y="445667"/>
                </a:cubicBezTo>
                <a:cubicBezTo>
                  <a:pt x="506272" y="425117"/>
                  <a:pt x="505912" y="404301"/>
                  <a:pt x="505912" y="383218"/>
                </a:cubicBezTo>
                <a:cubicBezTo>
                  <a:pt x="505912" y="362135"/>
                  <a:pt x="506272" y="341691"/>
                  <a:pt x="506992" y="321886"/>
                </a:cubicBezTo>
                <a:cubicBezTo>
                  <a:pt x="507056" y="316761"/>
                  <a:pt x="507663" y="311362"/>
                  <a:pt x="508813" y="305690"/>
                </a:cubicBezTo>
                <a:cubicBezTo>
                  <a:pt x="509963" y="300018"/>
                  <a:pt x="511294" y="294256"/>
                  <a:pt x="512805" y="288402"/>
                </a:cubicBezTo>
                <a:cubicBezTo>
                  <a:pt x="513898" y="283337"/>
                  <a:pt x="515356" y="278545"/>
                  <a:pt x="517177" y="274026"/>
                </a:cubicBezTo>
                <a:cubicBezTo>
                  <a:pt x="518999" y="269507"/>
                  <a:pt x="518999" y="265078"/>
                  <a:pt x="517177" y="260741"/>
                </a:cubicBezTo>
                <a:cubicBezTo>
                  <a:pt x="515811" y="255854"/>
                  <a:pt x="514536" y="251786"/>
                  <a:pt x="513352" y="248538"/>
                </a:cubicBezTo>
                <a:cubicBezTo>
                  <a:pt x="512168" y="245289"/>
                  <a:pt x="510528" y="241585"/>
                  <a:pt x="508433" y="237426"/>
                </a:cubicBezTo>
                <a:lnTo>
                  <a:pt x="495466" y="219938"/>
                </a:lnTo>
                <a:cubicBezTo>
                  <a:pt x="495377" y="219240"/>
                  <a:pt x="494836" y="218815"/>
                  <a:pt x="493843" y="218663"/>
                </a:cubicBezTo>
                <a:cubicBezTo>
                  <a:pt x="492851" y="218511"/>
                  <a:pt x="491946" y="218450"/>
                  <a:pt x="491128" y="218481"/>
                </a:cubicBezTo>
                <a:close/>
                <a:moveTo>
                  <a:pt x="593573" y="155611"/>
                </a:moveTo>
                <a:cubicBezTo>
                  <a:pt x="597186" y="155884"/>
                  <a:pt x="600321" y="156499"/>
                  <a:pt x="602977" y="157455"/>
                </a:cubicBezTo>
                <a:cubicBezTo>
                  <a:pt x="608290" y="159368"/>
                  <a:pt x="613695" y="163193"/>
                  <a:pt x="619190" y="168932"/>
                </a:cubicBezTo>
                <a:cubicBezTo>
                  <a:pt x="633763" y="186419"/>
                  <a:pt x="645422" y="205365"/>
                  <a:pt x="654166" y="225767"/>
                </a:cubicBezTo>
                <a:cubicBezTo>
                  <a:pt x="656504" y="230898"/>
                  <a:pt x="659843" y="235574"/>
                  <a:pt x="664185" y="239794"/>
                </a:cubicBezTo>
                <a:cubicBezTo>
                  <a:pt x="668526" y="244014"/>
                  <a:pt x="672959" y="247597"/>
                  <a:pt x="677483" y="250542"/>
                </a:cubicBezTo>
                <a:cubicBezTo>
                  <a:pt x="681673" y="254913"/>
                  <a:pt x="684587" y="259283"/>
                  <a:pt x="686227" y="263652"/>
                </a:cubicBezTo>
                <a:cubicBezTo>
                  <a:pt x="687866" y="268020"/>
                  <a:pt x="689324" y="272388"/>
                  <a:pt x="690599" y="276755"/>
                </a:cubicBezTo>
                <a:cubicBezTo>
                  <a:pt x="692026" y="290434"/>
                  <a:pt x="693544" y="303476"/>
                  <a:pt x="695153" y="315881"/>
                </a:cubicBezTo>
                <a:cubicBezTo>
                  <a:pt x="696762" y="328286"/>
                  <a:pt x="698644" y="340964"/>
                  <a:pt x="700800" y="353915"/>
                </a:cubicBezTo>
                <a:cubicBezTo>
                  <a:pt x="700557" y="377451"/>
                  <a:pt x="701043" y="401715"/>
                  <a:pt x="702257" y="426706"/>
                </a:cubicBezTo>
                <a:cubicBezTo>
                  <a:pt x="702257" y="447073"/>
                  <a:pt x="702622" y="467260"/>
                  <a:pt x="703350" y="487267"/>
                </a:cubicBezTo>
                <a:cubicBezTo>
                  <a:pt x="704079" y="507275"/>
                  <a:pt x="705172" y="527460"/>
                  <a:pt x="706629" y="547823"/>
                </a:cubicBezTo>
                <a:lnTo>
                  <a:pt x="711001" y="759126"/>
                </a:lnTo>
                <a:cubicBezTo>
                  <a:pt x="710910" y="786779"/>
                  <a:pt x="710728" y="815103"/>
                  <a:pt x="710455" y="844099"/>
                </a:cubicBezTo>
                <a:cubicBezTo>
                  <a:pt x="710182" y="873095"/>
                  <a:pt x="710364" y="902561"/>
                  <a:pt x="711001" y="932498"/>
                </a:cubicBezTo>
                <a:cubicBezTo>
                  <a:pt x="711001" y="939214"/>
                  <a:pt x="710273" y="946204"/>
                  <a:pt x="708815" y="953467"/>
                </a:cubicBezTo>
                <a:cubicBezTo>
                  <a:pt x="707358" y="960730"/>
                  <a:pt x="705172" y="967355"/>
                  <a:pt x="702257" y="973342"/>
                </a:cubicBezTo>
                <a:cubicBezTo>
                  <a:pt x="700618" y="979146"/>
                  <a:pt x="698068" y="984677"/>
                  <a:pt x="694606" y="989935"/>
                </a:cubicBezTo>
                <a:cubicBezTo>
                  <a:pt x="691145" y="995192"/>
                  <a:pt x="687866" y="1000358"/>
                  <a:pt x="684770" y="1005433"/>
                </a:cubicBezTo>
                <a:lnTo>
                  <a:pt x="670196" y="1025657"/>
                </a:lnTo>
                <a:cubicBezTo>
                  <a:pt x="665976" y="1027903"/>
                  <a:pt x="662758" y="1030696"/>
                  <a:pt x="660542" y="1034036"/>
                </a:cubicBezTo>
                <a:cubicBezTo>
                  <a:pt x="658325" y="1037376"/>
                  <a:pt x="656200" y="1040898"/>
                  <a:pt x="654166" y="1044602"/>
                </a:cubicBezTo>
                <a:cubicBezTo>
                  <a:pt x="651251" y="1050188"/>
                  <a:pt x="646879" y="1055046"/>
                  <a:pt x="641050" y="1059175"/>
                </a:cubicBezTo>
                <a:cubicBezTo>
                  <a:pt x="630848" y="1058932"/>
                  <a:pt x="623562" y="1063790"/>
                  <a:pt x="619190" y="1073748"/>
                </a:cubicBezTo>
                <a:cubicBezTo>
                  <a:pt x="618492" y="1075874"/>
                  <a:pt x="617338" y="1077088"/>
                  <a:pt x="615729" y="1077392"/>
                </a:cubicBezTo>
                <a:cubicBezTo>
                  <a:pt x="614120" y="1077695"/>
                  <a:pt x="611873" y="1077452"/>
                  <a:pt x="608989" y="1076663"/>
                </a:cubicBezTo>
                <a:cubicBezTo>
                  <a:pt x="604708" y="1075843"/>
                  <a:pt x="600882" y="1074204"/>
                  <a:pt x="597512" y="1071745"/>
                </a:cubicBezTo>
                <a:cubicBezTo>
                  <a:pt x="594142" y="1069285"/>
                  <a:pt x="590681" y="1066553"/>
                  <a:pt x="587129" y="1063547"/>
                </a:cubicBezTo>
                <a:cubicBezTo>
                  <a:pt x="585641" y="1062150"/>
                  <a:pt x="584244" y="1061300"/>
                  <a:pt x="582939" y="1060997"/>
                </a:cubicBezTo>
                <a:cubicBezTo>
                  <a:pt x="581633" y="1060693"/>
                  <a:pt x="580601" y="1060572"/>
                  <a:pt x="579842" y="1060632"/>
                </a:cubicBezTo>
                <a:cubicBezTo>
                  <a:pt x="576836" y="1061847"/>
                  <a:pt x="573375" y="1061968"/>
                  <a:pt x="569459" y="1060997"/>
                </a:cubicBezTo>
                <a:cubicBezTo>
                  <a:pt x="565542" y="1060025"/>
                  <a:pt x="561717" y="1059418"/>
                  <a:pt x="557982" y="1059175"/>
                </a:cubicBezTo>
                <a:cubicBezTo>
                  <a:pt x="552274" y="1056169"/>
                  <a:pt x="546931" y="1052344"/>
                  <a:pt x="541952" y="1047699"/>
                </a:cubicBezTo>
                <a:cubicBezTo>
                  <a:pt x="536972" y="1043053"/>
                  <a:pt x="531629" y="1038135"/>
                  <a:pt x="525921" y="1032943"/>
                </a:cubicBezTo>
                <a:cubicBezTo>
                  <a:pt x="523887" y="1032093"/>
                  <a:pt x="522126" y="1031243"/>
                  <a:pt x="520638" y="1030393"/>
                </a:cubicBezTo>
                <a:cubicBezTo>
                  <a:pt x="519151" y="1029543"/>
                  <a:pt x="517025" y="1029421"/>
                  <a:pt x="514263" y="1030028"/>
                </a:cubicBezTo>
                <a:cubicBezTo>
                  <a:pt x="510571" y="1028753"/>
                  <a:pt x="507061" y="1027660"/>
                  <a:pt x="503734" y="1026750"/>
                </a:cubicBezTo>
                <a:cubicBezTo>
                  <a:pt x="500408" y="1025839"/>
                  <a:pt x="497626" y="1024017"/>
                  <a:pt x="495388" y="1021285"/>
                </a:cubicBezTo>
                <a:cubicBezTo>
                  <a:pt x="488101" y="1016160"/>
                  <a:pt x="481629" y="1010194"/>
                  <a:pt x="475972" y="1003385"/>
                </a:cubicBezTo>
                <a:cubicBezTo>
                  <a:pt x="470315" y="996577"/>
                  <a:pt x="465651" y="989480"/>
                  <a:pt x="461981" y="982094"/>
                </a:cubicBezTo>
                <a:cubicBezTo>
                  <a:pt x="459765" y="972673"/>
                  <a:pt x="456911" y="963435"/>
                  <a:pt x="453419" y="954379"/>
                </a:cubicBezTo>
                <a:cubicBezTo>
                  <a:pt x="449928" y="945323"/>
                  <a:pt x="445981" y="936084"/>
                  <a:pt x="441578" y="926663"/>
                </a:cubicBezTo>
                <a:cubicBezTo>
                  <a:pt x="440243" y="920130"/>
                  <a:pt x="438907" y="913505"/>
                  <a:pt x="437571" y="906789"/>
                </a:cubicBezTo>
                <a:cubicBezTo>
                  <a:pt x="436235" y="900072"/>
                  <a:pt x="434170" y="893083"/>
                  <a:pt x="431377" y="885820"/>
                </a:cubicBezTo>
                <a:cubicBezTo>
                  <a:pt x="431347" y="881565"/>
                  <a:pt x="430679" y="877675"/>
                  <a:pt x="429373" y="874150"/>
                </a:cubicBezTo>
                <a:cubicBezTo>
                  <a:pt x="428068" y="870625"/>
                  <a:pt x="426307" y="866735"/>
                  <a:pt x="424091" y="862480"/>
                </a:cubicBezTo>
                <a:cubicBezTo>
                  <a:pt x="424030" y="862359"/>
                  <a:pt x="423423" y="861873"/>
                  <a:pt x="422269" y="861022"/>
                </a:cubicBezTo>
                <a:cubicBezTo>
                  <a:pt x="421115" y="860171"/>
                  <a:pt x="419779" y="859685"/>
                  <a:pt x="418261" y="859563"/>
                </a:cubicBezTo>
                <a:lnTo>
                  <a:pt x="408060" y="859563"/>
                </a:lnTo>
                <a:cubicBezTo>
                  <a:pt x="401593" y="858864"/>
                  <a:pt x="395582" y="858803"/>
                  <a:pt x="390026" y="859381"/>
                </a:cubicBezTo>
                <a:cubicBezTo>
                  <a:pt x="384469" y="859958"/>
                  <a:pt x="378822" y="860991"/>
                  <a:pt x="373084" y="862480"/>
                </a:cubicBezTo>
                <a:cubicBezTo>
                  <a:pt x="370746" y="864577"/>
                  <a:pt x="367771" y="865854"/>
                  <a:pt x="364158" y="866310"/>
                </a:cubicBezTo>
                <a:cubicBezTo>
                  <a:pt x="360545" y="866765"/>
                  <a:pt x="357205" y="866948"/>
                  <a:pt x="354139" y="866857"/>
                </a:cubicBezTo>
                <a:cubicBezTo>
                  <a:pt x="349858" y="868376"/>
                  <a:pt x="346397" y="869713"/>
                  <a:pt x="343755" y="870868"/>
                </a:cubicBezTo>
                <a:cubicBezTo>
                  <a:pt x="341114" y="872023"/>
                  <a:pt x="338746" y="872631"/>
                  <a:pt x="336651" y="872691"/>
                </a:cubicBezTo>
                <a:cubicBezTo>
                  <a:pt x="330791" y="875426"/>
                  <a:pt x="324658" y="877250"/>
                  <a:pt x="318252" y="878162"/>
                </a:cubicBezTo>
                <a:cubicBezTo>
                  <a:pt x="311846" y="879073"/>
                  <a:pt x="305349" y="880167"/>
                  <a:pt x="298761" y="881444"/>
                </a:cubicBezTo>
                <a:cubicBezTo>
                  <a:pt x="293569" y="883480"/>
                  <a:pt x="287922" y="884878"/>
                  <a:pt x="281819" y="885637"/>
                </a:cubicBezTo>
                <a:cubicBezTo>
                  <a:pt x="275717" y="886397"/>
                  <a:pt x="269705" y="887430"/>
                  <a:pt x="263785" y="888737"/>
                </a:cubicBezTo>
                <a:cubicBezTo>
                  <a:pt x="256650" y="890135"/>
                  <a:pt x="249788" y="890986"/>
                  <a:pt x="243200" y="891290"/>
                </a:cubicBezTo>
                <a:cubicBezTo>
                  <a:pt x="236612" y="891594"/>
                  <a:pt x="229386" y="891715"/>
                  <a:pt x="221522" y="891655"/>
                </a:cubicBezTo>
                <a:cubicBezTo>
                  <a:pt x="216999" y="892353"/>
                  <a:pt x="211837" y="892779"/>
                  <a:pt x="206038" y="892931"/>
                </a:cubicBezTo>
                <a:cubicBezTo>
                  <a:pt x="200239" y="893083"/>
                  <a:pt x="194714" y="893144"/>
                  <a:pt x="189461" y="893113"/>
                </a:cubicBezTo>
                <a:cubicBezTo>
                  <a:pt x="187275" y="893052"/>
                  <a:pt x="185089" y="892809"/>
                  <a:pt x="182903" y="892384"/>
                </a:cubicBezTo>
                <a:cubicBezTo>
                  <a:pt x="180717" y="891958"/>
                  <a:pt x="178531" y="891715"/>
                  <a:pt x="176345" y="891655"/>
                </a:cubicBezTo>
                <a:cubicBezTo>
                  <a:pt x="173340" y="891016"/>
                  <a:pt x="170243" y="890469"/>
                  <a:pt x="167055" y="890013"/>
                </a:cubicBezTo>
                <a:cubicBezTo>
                  <a:pt x="163867" y="889558"/>
                  <a:pt x="161134" y="888646"/>
                  <a:pt x="158857" y="887278"/>
                </a:cubicBezTo>
                <a:cubicBezTo>
                  <a:pt x="153757" y="885972"/>
                  <a:pt x="149020" y="886032"/>
                  <a:pt x="144648" y="887461"/>
                </a:cubicBezTo>
                <a:cubicBezTo>
                  <a:pt x="140277" y="888889"/>
                  <a:pt x="136269" y="890773"/>
                  <a:pt x="132626" y="893113"/>
                </a:cubicBezTo>
                <a:cubicBezTo>
                  <a:pt x="131229" y="893174"/>
                  <a:pt x="130015" y="893417"/>
                  <a:pt x="128982" y="893843"/>
                </a:cubicBezTo>
                <a:cubicBezTo>
                  <a:pt x="127950" y="894268"/>
                  <a:pt x="126736" y="894511"/>
                  <a:pt x="125339" y="894572"/>
                </a:cubicBezTo>
                <a:cubicBezTo>
                  <a:pt x="121180" y="894025"/>
                  <a:pt x="118568" y="894754"/>
                  <a:pt x="117506" y="896760"/>
                </a:cubicBezTo>
                <a:cubicBezTo>
                  <a:pt x="116443" y="898766"/>
                  <a:pt x="115654" y="900954"/>
                  <a:pt x="115138" y="903324"/>
                </a:cubicBezTo>
                <a:cubicBezTo>
                  <a:pt x="115016" y="904206"/>
                  <a:pt x="114530" y="905360"/>
                  <a:pt x="113680" y="906789"/>
                </a:cubicBezTo>
                <a:cubicBezTo>
                  <a:pt x="112830" y="908217"/>
                  <a:pt x="112344" y="909007"/>
                  <a:pt x="112223" y="909159"/>
                </a:cubicBezTo>
                <a:cubicBezTo>
                  <a:pt x="109430" y="909007"/>
                  <a:pt x="107730" y="908217"/>
                  <a:pt x="107122" y="906789"/>
                </a:cubicBezTo>
                <a:cubicBezTo>
                  <a:pt x="106515" y="905360"/>
                  <a:pt x="106272" y="904206"/>
                  <a:pt x="106394" y="903324"/>
                </a:cubicBezTo>
                <a:cubicBezTo>
                  <a:pt x="109005" y="898310"/>
                  <a:pt x="109248" y="894481"/>
                  <a:pt x="107122" y="891837"/>
                </a:cubicBezTo>
                <a:cubicBezTo>
                  <a:pt x="104997" y="889193"/>
                  <a:pt x="102325" y="887187"/>
                  <a:pt x="99107" y="885820"/>
                </a:cubicBezTo>
                <a:cubicBezTo>
                  <a:pt x="99046" y="885182"/>
                  <a:pt x="98439" y="884999"/>
                  <a:pt x="97285" y="885273"/>
                </a:cubicBezTo>
                <a:cubicBezTo>
                  <a:pt x="96132" y="885546"/>
                  <a:pt x="94796" y="885729"/>
                  <a:pt x="93278" y="885820"/>
                </a:cubicBezTo>
                <a:cubicBezTo>
                  <a:pt x="90910" y="887400"/>
                  <a:pt x="87995" y="888980"/>
                  <a:pt x="84534" y="890561"/>
                </a:cubicBezTo>
                <a:cubicBezTo>
                  <a:pt x="81073" y="892141"/>
                  <a:pt x="78158" y="892992"/>
                  <a:pt x="75790" y="893113"/>
                </a:cubicBezTo>
                <a:cubicBezTo>
                  <a:pt x="73391" y="893174"/>
                  <a:pt x="70537" y="892688"/>
                  <a:pt x="67228" y="891655"/>
                </a:cubicBezTo>
                <a:cubicBezTo>
                  <a:pt x="63919" y="890621"/>
                  <a:pt x="61429" y="888676"/>
                  <a:pt x="59759" y="885820"/>
                </a:cubicBezTo>
                <a:cubicBezTo>
                  <a:pt x="55448" y="884938"/>
                  <a:pt x="51683" y="883054"/>
                  <a:pt x="48465" y="880167"/>
                </a:cubicBezTo>
                <a:cubicBezTo>
                  <a:pt x="45247" y="877280"/>
                  <a:pt x="42211" y="874302"/>
                  <a:pt x="39357" y="871233"/>
                </a:cubicBezTo>
                <a:cubicBezTo>
                  <a:pt x="36594" y="869683"/>
                  <a:pt x="34833" y="867677"/>
                  <a:pt x="34074" y="865216"/>
                </a:cubicBezTo>
                <a:cubicBezTo>
                  <a:pt x="33315" y="862754"/>
                  <a:pt x="32647" y="860384"/>
                  <a:pt x="32070" y="858104"/>
                </a:cubicBezTo>
                <a:cubicBezTo>
                  <a:pt x="30643" y="858743"/>
                  <a:pt x="29125" y="859289"/>
                  <a:pt x="27516" y="859745"/>
                </a:cubicBezTo>
                <a:cubicBezTo>
                  <a:pt x="25907" y="860201"/>
                  <a:pt x="24024" y="861113"/>
                  <a:pt x="21869" y="862480"/>
                </a:cubicBezTo>
                <a:cubicBezTo>
                  <a:pt x="20351" y="864486"/>
                  <a:pt x="18286" y="864851"/>
                  <a:pt x="15675" y="863575"/>
                </a:cubicBezTo>
                <a:cubicBezTo>
                  <a:pt x="13064" y="862298"/>
                  <a:pt x="10271" y="860475"/>
                  <a:pt x="7296" y="858104"/>
                </a:cubicBezTo>
                <a:cubicBezTo>
                  <a:pt x="252" y="849352"/>
                  <a:pt x="-1691" y="839141"/>
                  <a:pt x="1466" y="827472"/>
                </a:cubicBezTo>
                <a:cubicBezTo>
                  <a:pt x="1406" y="823007"/>
                  <a:pt x="1527" y="818830"/>
                  <a:pt x="1831" y="814941"/>
                </a:cubicBezTo>
                <a:cubicBezTo>
                  <a:pt x="2134" y="811053"/>
                  <a:pt x="2984" y="807987"/>
                  <a:pt x="4381" y="805742"/>
                </a:cubicBezTo>
                <a:cubicBezTo>
                  <a:pt x="4442" y="801487"/>
                  <a:pt x="4685" y="797588"/>
                  <a:pt x="5110" y="794043"/>
                </a:cubicBezTo>
                <a:cubicBezTo>
                  <a:pt x="5535" y="790499"/>
                  <a:pt x="5778" y="786583"/>
                  <a:pt x="5838" y="782296"/>
                </a:cubicBezTo>
                <a:cubicBezTo>
                  <a:pt x="7113" y="772806"/>
                  <a:pt x="7842" y="762823"/>
                  <a:pt x="8024" y="752345"/>
                </a:cubicBezTo>
                <a:cubicBezTo>
                  <a:pt x="8206" y="741868"/>
                  <a:pt x="8935" y="731470"/>
                  <a:pt x="10210" y="721151"/>
                </a:cubicBezTo>
                <a:cubicBezTo>
                  <a:pt x="11698" y="711717"/>
                  <a:pt x="13095" y="702835"/>
                  <a:pt x="14400" y="694504"/>
                </a:cubicBezTo>
                <a:cubicBezTo>
                  <a:pt x="15706" y="686174"/>
                  <a:pt x="16738" y="678036"/>
                  <a:pt x="17497" y="670090"/>
                </a:cubicBezTo>
                <a:cubicBezTo>
                  <a:pt x="17436" y="664875"/>
                  <a:pt x="17558" y="659659"/>
                  <a:pt x="17861" y="654443"/>
                </a:cubicBezTo>
                <a:cubicBezTo>
                  <a:pt x="18165" y="649227"/>
                  <a:pt x="19015" y="644739"/>
                  <a:pt x="20412" y="640979"/>
                </a:cubicBezTo>
                <a:cubicBezTo>
                  <a:pt x="21171" y="633853"/>
                  <a:pt x="22203" y="627363"/>
                  <a:pt x="23508" y="621511"/>
                </a:cubicBezTo>
                <a:cubicBezTo>
                  <a:pt x="24814" y="615658"/>
                  <a:pt x="26210" y="609533"/>
                  <a:pt x="27698" y="603134"/>
                </a:cubicBezTo>
                <a:cubicBezTo>
                  <a:pt x="27637" y="596675"/>
                  <a:pt x="27759" y="590671"/>
                  <a:pt x="28062" y="585122"/>
                </a:cubicBezTo>
                <a:cubicBezTo>
                  <a:pt x="28366" y="579572"/>
                  <a:pt x="29216" y="573932"/>
                  <a:pt x="30613" y="568201"/>
                </a:cubicBezTo>
                <a:lnTo>
                  <a:pt x="39357" y="536178"/>
                </a:lnTo>
                <a:cubicBezTo>
                  <a:pt x="40753" y="530398"/>
                  <a:pt x="41603" y="524802"/>
                  <a:pt x="41907" y="519388"/>
                </a:cubicBezTo>
                <a:cubicBezTo>
                  <a:pt x="42211" y="513974"/>
                  <a:pt x="42332" y="508377"/>
                  <a:pt x="42271" y="502598"/>
                </a:cubicBezTo>
                <a:cubicBezTo>
                  <a:pt x="43759" y="496575"/>
                  <a:pt x="45156" y="490370"/>
                  <a:pt x="46461" y="483983"/>
                </a:cubicBezTo>
                <a:cubicBezTo>
                  <a:pt x="47767" y="477595"/>
                  <a:pt x="48799" y="472120"/>
                  <a:pt x="49558" y="467558"/>
                </a:cubicBezTo>
                <a:lnTo>
                  <a:pt x="49558" y="461718"/>
                </a:lnTo>
                <a:cubicBezTo>
                  <a:pt x="49710" y="453019"/>
                  <a:pt x="50499" y="445236"/>
                  <a:pt x="51926" y="438370"/>
                </a:cubicBezTo>
                <a:cubicBezTo>
                  <a:pt x="53353" y="431504"/>
                  <a:pt x="54507" y="425190"/>
                  <a:pt x="55387" y="419427"/>
                </a:cubicBezTo>
                <a:cubicBezTo>
                  <a:pt x="57088" y="410935"/>
                  <a:pt x="59516" y="401715"/>
                  <a:pt x="62674" y="391766"/>
                </a:cubicBezTo>
                <a:cubicBezTo>
                  <a:pt x="65589" y="383031"/>
                  <a:pt x="67046" y="374296"/>
                  <a:pt x="67046" y="365561"/>
                </a:cubicBezTo>
                <a:lnTo>
                  <a:pt x="75790" y="339356"/>
                </a:lnTo>
                <a:cubicBezTo>
                  <a:pt x="77490" y="327467"/>
                  <a:pt x="78462" y="316306"/>
                  <a:pt x="78705" y="305872"/>
                </a:cubicBezTo>
                <a:cubicBezTo>
                  <a:pt x="79403" y="297077"/>
                  <a:pt x="79828" y="288099"/>
                  <a:pt x="79980" y="278938"/>
                </a:cubicBezTo>
                <a:cubicBezTo>
                  <a:pt x="80131" y="269778"/>
                  <a:pt x="80192" y="260798"/>
                  <a:pt x="80162" y="251999"/>
                </a:cubicBezTo>
                <a:cubicBezTo>
                  <a:pt x="79403" y="248993"/>
                  <a:pt x="78371" y="245897"/>
                  <a:pt x="77065" y="242709"/>
                </a:cubicBezTo>
                <a:cubicBezTo>
                  <a:pt x="75759" y="239521"/>
                  <a:pt x="74363" y="236788"/>
                  <a:pt x="72875" y="234511"/>
                </a:cubicBezTo>
                <a:lnTo>
                  <a:pt x="72875" y="230139"/>
                </a:lnTo>
                <a:lnTo>
                  <a:pt x="75790" y="230139"/>
                </a:lnTo>
                <a:cubicBezTo>
                  <a:pt x="81619" y="237426"/>
                  <a:pt x="88906" y="244713"/>
                  <a:pt x="97650" y="251999"/>
                </a:cubicBezTo>
                <a:lnTo>
                  <a:pt x="128254" y="289858"/>
                </a:lnTo>
                <a:cubicBezTo>
                  <a:pt x="129650" y="291223"/>
                  <a:pt x="130865" y="291769"/>
                  <a:pt x="131897" y="291496"/>
                </a:cubicBezTo>
                <a:cubicBezTo>
                  <a:pt x="132929" y="291223"/>
                  <a:pt x="134144" y="290677"/>
                  <a:pt x="135540" y="289858"/>
                </a:cubicBezTo>
                <a:cubicBezTo>
                  <a:pt x="141370" y="285612"/>
                  <a:pt x="146834" y="281729"/>
                  <a:pt x="151935" y="278211"/>
                </a:cubicBezTo>
                <a:cubicBezTo>
                  <a:pt x="157036" y="274693"/>
                  <a:pt x="161772" y="270811"/>
                  <a:pt x="166144" y="266565"/>
                </a:cubicBezTo>
                <a:cubicBezTo>
                  <a:pt x="174858" y="260800"/>
                  <a:pt x="183662" y="255216"/>
                  <a:pt x="192558" y="249812"/>
                </a:cubicBezTo>
                <a:cubicBezTo>
                  <a:pt x="201454" y="244409"/>
                  <a:pt x="210623" y="238823"/>
                  <a:pt x="220065" y="233054"/>
                </a:cubicBezTo>
                <a:cubicBezTo>
                  <a:pt x="223587" y="230716"/>
                  <a:pt x="227109" y="228105"/>
                  <a:pt x="230631" y="225221"/>
                </a:cubicBezTo>
                <a:cubicBezTo>
                  <a:pt x="234152" y="222336"/>
                  <a:pt x="238403" y="220090"/>
                  <a:pt x="243382" y="218481"/>
                </a:cubicBezTo>
                <a:cubicBezTo>
                  <a:pt x="251398" y="214716"/>
                  <a:pt x="259777" y="210587"/>
                  <a:pt x="268521" y="206093"/>
                </a:cubicBezTo>
                <a:cubicBezTo>
                  <a:pt x="277265" y="201600"/>
                  <a:pt x="286373" y="197471"/>
                  <a:pt x="295846" y="193706"/>
                </a:cubicBezTo>
                <a:cubicBezTo>
                  <a:pt x="301888" y="190913"/>
                  <a:pt x="308385" y="188848"/>
                  <a:pt x="315338" y="187513"/>
                </a:cubicBezTo>
                <a:cubicBezTo>
                  <a:pt x="322290" y="186177"/>
                  <a:pt x="328423" y="184841"/>
                  <a:pt x="333736" y="183505"/>
                </a:cubicBezTo>
                <a:cubicBezTo>
                  <a:pt x="343088" y="181865"/>
                  <a:pt x="351710" y="180044"/>
                  <a:pt x="359604" y="178040"/>
                </a:cubicBezTo>
                <a:cubicBezTo>
                  <a:pt x="367498" y="176036"/>
                  <a:pt x="375392" y="174943"/>
                  <a:pt x="383285" y="174761"/>
                </a:cubicBezTo>
                <a:cubicBezTo>
                  <a:pt x="388416" y="173941"/>
                  <a:pt x="393456" y="173030"/>
                  <a:pt x="398405" y="172028"/>
                </a:cubicBezTo>
                <a:cubicBezTo>
                  <a:pt x="403354" y="171027"/>
                  <a:pt x="408030" y="170480"/>
                  <a:pt x="412432" y="170389"/>
                </a:cubicBezTo>
                <a:cubicBezTo>
                  <a:pt x="422451" y="168871"/>
                  <a:pt x="431924" y="167535"/>
                  <a:pt x="440849" y="166381"/>
                </a:cubicBezTo>
                <a:cubicBezTo>
                  <a:pt x="449775" y="165228"/>
                  <a:pt x="459245" y="164620"/>
                  <a:pt x="469262" y="164560"/>
                </a:cubicBezTo>
                <a:cubicBezTo>
                  <a:pt x="472860" y="164681"/>
                  <a:pt x="476186" y="165167"/>
                  <a:pt x="479240" y="166017"/>
                </a:cubicBezTo>
                <a:cubicBezTo>
                  <a:pt x="482295" y="166867"/>
                  <a:pt x="485258" y="167353"/>
                  <a:pt x="488131" y="167474"/>
                </a:cubicBezTo>
                <a:cubicBezTo>
                  <a:pt x="490385" y="167535"/>
                  <a:pt x="493245" y="167414"/>
                  <a:pt x="496710" y="167110"/>
                </a:cubicBezTo>
                <a:cubicBezTo>
                  <a:pt x="500176" y="166806"/>
                  <a:pt x="504084" y="165956"/>
                  <a:pt x="508433" y="164560"/>
                </a:cubicBezTo>
                <a:cubicBezTo>
                  <a:pt x="517268" y="163740"/>
                  <a:pt x="526559" y="162465"/>
                  <a:pt x="536305" y="160734"/>
                </a:cubicBezTo>
                <a:cubicBezTo>
                  <a:pt x="546050" y="159004"/>
                  <a:pt x="555705" y="157364"/>
                  <a:pt x="565269" y="155816"/>
                </a:cubicBezTo>
                <a:lnTo>
                  <a:pt x="581299" y="155816"/>
                </a:lnTo>
                <a:cubicBezTo>
                  <a:pt x="585869" y="155406"/>
                  <a:pt x="589960" y="155338"/>
                  <a:pt x="593573" y="155611"/>
                </a:cubicBezTo>
                <a:close/>
                <a:moveTo>
                  <a:pt x="1685240" y="246"/>
                </a:moveTo>
                <a:cubicBezTo>
                  <a:pt x="1688698" y="793"/>
                  <a:pt x="1692338" y="1157"/>
                  <a:pt x="1696160" y="1339"/>
                </a:cubicBezTo>
                <a:cubicBezTo>
                  <a:pt x="1704986" y="1248"/>
                  <a:pt x="1713904" y="1430"/>
                  <a:pt x="1722913" y="1886"/>
                </a:cubicBezTo>
                <a:cubicBezTo>
                  <a:pt x="1731922" y="2341"/>
                  <a:pt x="1740476" y="3616"/>
                  <a:pt x="1748575" y="5711"/>
                </a:cubicBezTo>
                <a:cubicBezTo>
                  <a:pt x="1767077" y="11298"/>
                  <a:pt x="1782850" y="19434"/>
                  <a:pt x="1795893" y="30119"/>
                </a:cubicBezTo>
                <a:cubicBezTo>
                  <a:pt x="1808936" y="40804"/>
                  <a:pt x="1817430" y="55493"/>
                  <a:pt x="1821373" y="74186"/>
                </a:cubicBezTo>
                <a:cubicBezTo>
                  <a:pt x="1825531" y="94371"/>
                  <a:pt x="1825956" y="113222"/>
                  <a:pt x="1822649" y="130737"/>
                </a:cubicBezTo>
                <a:cubicBezTo>
                  <a:pt x="1819341" y="148253"/>
                  <a:pt x="1813578" y="165320"/>
                  <a:pt x="1805357" y="181940"/>
                </a:cubicBezTo>
                <a:cubicBezTo>
                  <a:pt x="1789190" y="213993"/>
                  <a:pt x="1772386" y="246062"/>
                  <a:pt x="1754944" y="278146"/>
                </a:cubicBezTo>
                <a:cubicBezTo>
                  <a:pt x="1737503" y="310230"/>
                  <a:pt x="1720335" y="342318"/>
                  <a:pt x="1703439" y="374412"/>
                </a:cubicBezTo>
                <a:cubicBezTo>
                  <a:pt x="1702772" y="376442"/>
                  <a:pt x="1701923" y="378566"/>
                  <a:pt x="1700892" y="380781"/>
                </a:cubicBezTo>
                <a:cubicBezTo>
                  <a:pt x="1699860" y="382997"/>
                  <a:pt x="1698283" y="386218"/>
                  <a:pt x="1696160" y="390445"/>
                </a:cubicBezTo>
                <a:cubicBezTo>
                  <a:pt x="1715785" y="388135"/>
                  <a:pt x="1735137" y="385826"/>
                  <a:pt x="1754216" y="383517"/>
                </a:cubicBezTo>
                <a:cubicBezTo>
                  <a:pt x="1773296" y="381207"/>
                  <a:pt x="1792284" y="379627"/>
                  <a:pt x="1811181" y="378777"/>
                </a:cubicBezTo>
                <a:cubicBezTo>
                  <a:pt x="1809058" y="378686"/>
                  <a:pt x="1807117" y="378504"/>
                  <a:pt x="1805357" y="378231"/>
                </a:cubicBezTo>
                <a:cubicBezTo>
                  <a:pt x="1803598" y="377959"/>
                  <a:pt x="1801657" y="378140"/>
                  <a:pt x="1799533" y="378777"/>
                </a:cubicBezTo>
                <a:lnTo>
                  <a:pt x="1799533" y="374412"/>
                </a:lnTo>
                <a:cubicBezTo>
                  <a:pt x="1815644" y="373745"/>
                  <a:pt x="1831850" y="372895"/>
                  <a:pt x="1848151" y="371863"/>
                </a:cubicBezTo>
                <a:cubicBezTo>
                  <a:pt x="1864452" y="370831"/>
                  <a:pt x="1880300" y="369252"/>
                  <a:pt x="1895693" y="367126"/>
                </a:cubicBezTo>
                <a:lnTo>
                  <a:pt x="1895693" y="365667"/>
                </a:lnTo>
                <a:cubicBezTo>
                  <a:pt x="1893538" y="365728"/>
                  <a:pt x="1891291" y="365971"/>
                  <a:pt x="1888953" y="366397"/>
                </a:cubicBezTo>
                <a:cubicBezTo>
                  <a:pt x="1886615" y="366822"/>
                  <a:pt x="1884004" y="367066"/>
                  <a:pt x="1881120" y="367126"/>
                </a:cubicBezTo>
                <a:lnTo>
                  <a:pt x="1881120" y="365663"/>
                </a:lnTo>
                <a:cubicBezTo>
                  <a:pt x="1886949" y="364994"/>
                  <a:pt x="1892414" y="364508"/>
                  <a:pt x="1897515" y="364204"/>
                </a:cubicBezTo>
                <a:cubicBezTo>
                  <a:pt x="1902616" y="363900"/>
                  <a:pt x="1907352" y="363414"/>
                  <a:pt x="1911724" y="362746"/>
                </a:cubicBezTo>
                <a:cubicBezTo>
                  <a:pt x="1922563" y="362624"/>
                  <a:pt x="1933311" y="362138"/>
                  <a:pt x="1943967" y="361287"/>
                </a:cubicBezTo>
                <a:cubicBezTo>
                  <a:pt x="1954624" y="360436"/>
                  <a:pt x="1965736" y="359950"/>
                  <a:pt x="1977304" y="359828"/>
                </a:cubicBezTo>
                <a:lnTo>
                  <a:pt x="2089518" y="359828"/>
                </a:lnTo>
                <a:cubicBezTo>
                  <a:pt x="2096136" y="359798"/>
                  <a:pt x="2102937" y="360223"/>
                  <a:pt x="2109920" y="361104"/>
                </a:cubicBezTo>
                <a:cubicBezTo>
                  <a:pt x="2116903" y="361986"/>
                  <a:pt x="2123704" y="363505"/>
                  <a:pt x="2130323" y="365663"/>
                </a:cubicBezTo>
                <a:cubicBezTo>
                  <a:pt x="2131841" y="365633"/>
                  <a:pt x="2133177" y="366058"/>
                  <a:pt x="2134330" y="366940"/>
                </a:cubicBezTo>
                <a:cubicBezTo>
                  <a:pt x="2135484" y="367821"/>
                  <a:pt x="2136091" y="369341"/>
                  <a:pt x="2136152" y="371498"/>
                </a:cubicBezTo>
                <a:cubicBezTo>
                  <a:pt x="2135484" y="373682"/>
                  <a:pt x="2134634" y="376230"/>
                  <a:pt x="2133602" y="379143"/>
                </a:cubicBezTo>
                <a:cubicBezTo>
                  <a:pt x="2132569" y="382057"/>
                  <a:pt x="2130991" y="385338"/>
                  <a:pt x="2128865" y="388986"/>
                </a:cubicBezTo>
                <a:cubicBezTo>
                  <a:pt x="2126012" y="394079"/>
                  <a:pt x="2122975" y="399534"/>
                  <a:pt x="2119757" y="405351"/>
                </a:cubicBezTo>
                <a:cubicBezTo>
                  <a:pt x="2116539" y="411168"/>
                  <a:pt x="2112774" y="417347"/>
                  <a:pt x="2108463" y="423888"/>
                </a:cubicBezTo>
                <a:cubicBezTo>
                  <a:pt x="2107643" y="425919"/>
                  <a:pt x="2106368" y="427678"/>
                  <a:pt x="2104637" y="429163"/>
                </a:cubicBezTo>
                <a:cubicBezTo>
                  <a:pt x="2102907" y="430649"/>
                  <a:pt x="2101267" y="432771"/>
                  <a:pt x="2099719" y="435530"/>
                </a:cubicBezTo>
                <a:cubicBezTo>
                  <a:pt x="2096804" y="437621"/>
                  <a:pt x="2094254" y="439986"/>
                  <a:pt x="2092068" y="442624"/>
                </a:cubicBezTo>
                <a:cubicBezTo>
                  <a:pt x="2089882" y="445261"/>
                  <a:pt x="2088060" y="448717"/>
                  <a:pt x="2086603" y="452992"/>
                </a:cubicBezTo>
                <a:cubicBezTo>
                  <a:pt x="2082474" y="460025"/>
                  <a:pt x="2076159" y="466331"/>
                  <a:pt x="2067658" y="471909"/>
                </a:cubicBezTo>
                <a:cubicBezTo>
                  <a:pt x="2063225" y="473213"/>
                  <a:pt x="2059339" y="474971"/>
                  <a:pt x="2055999" y="477184"/>
                </a:cubicBezTo>
                <a:cubicBezTo>
                  <a:pt x="2052659" y="479398"/>
                  <a:pt x="2050231" y="482975"/>
                  <a:pt x="2048712" y="487916"/>
                </a:cubicBezTo>
                <a:cubicBezTo>
                  <a:pt x="2047802" y="489978"/>
                  <a:pt x="2045980" y="491676"/>
                  <a:pt x="2043248" y="493010"/>
                </a:cubicBezTo>
                <a:cubicBezTo>
                  <a:pt x="2040515" y="494345"/>
                  <a:pt x="2037965" y="496044"/>
                  <a:pt x="2035597" y="498108"/>
                </a:cubicBezTo>
                <a:cubicBezTo>
                  <a:pt x="2026245" y="502095"/>
                  <a:pt x="2016894" y="505442"/>
                  <a:pt x="2007543" y="508150"/>
                </a:cubicBezTo>
                <a:cubicBezTo>
                  <a:pt x="1998192" y="510859"/>
                  <a:pt x="1988112" y="510920"/>
                  <a:pt x="1977304" y="508335"/>
                </a:cubicBezTo>
                <a:cubicBezTo>
                  <a:pt x="1959816" y="504532"/>
                  <a:pt x="1942328" y="501190"/>
                  <a:pt x="1924840" y="498308"/>
                </a:cubicBezTo>
                <a:cubicBezTo>
                  <a:pt x="1907352" y="495426"/>
                  <a:pt x="1889864" y="493910"/>
                  <a:pt x="1872376" y="493759"/>
                </a:cubicBezTo>
                <a:cubicBezTo>
                  <a:pt x="1854099" y="493879"/>
                  <a:pt x="1835281" y="494727"/>
                  <a:pt x="1815922" y="496303"/>
                </a:cubicBezTo>
                <a:cubicBezTo>
                  <a:pt x="1796564" y="497880"/>
                  <a:pt x="1777026" y="499465"/>
                  <a:pt x="1757310" y="501058"/>
                </a:cubicBezTo>
                <a:cubicBezTo>
                  <a:pt x="1737594" y="502792"/>
                  <a:pt x="1717696" y="505529"/>
                  <a:pt x="1697616" y="509271"/>
                </a:cubicBezTo>
                <a:cubicBezTo>
                  <a:pt x="1677535" y="513012"/>
                  <a:pt x="1657637" y="516115"/>
                  <a:pt x="1637921" y="518578"/>
                </a:cubicBezTo>
                <a:lnTo>
                  <a:pt x="1616012" y="522959"/>
                </a:lnTo>
                <a:lnTo>
                  <a:pt x="1610158" y="524419"/>
                </a:lnTo>
                <a:cubicBezTo>
                  <a:pt x="1605828" y="527977"/>
                  <a:pt x="1601682" y="531080"/>
                  <a:pt x="1597719" y="533726"/>
                </a:cubicBezTo>
                <a:cubicBezTo>
                  <a:pt x="1593756" y="536373"/>
                  <a:pt x="1589611" y="539110"/>
                  <a:pt x="1585286" y="541939"/>
                </a:cubicBezTo>
                <a:lnTo>
                  <a:pt x="1575099" y="556539"/>
                </a:lnTo>
                <a:lnTo>
                  <a:pt x="1569278" y="562380"/>
                </a:lnTo>
                <a:cubicBezTo>
                  <a:pt x="1567762" y="563049"/>
                  <a:pt x="1566428" y="563170"/>
                  <a:pt x="1565276" y="562745"/>
                </a:cubicBezTo>
                <a:cubicBezTo>
                  <a:pt x="1564124" y="562319"/>
                  <a:pt x="1563518" y="561710"/>
                  <a:pt x="1563457" y="560919"/>
                </a:cubicBezTo>
                <a:cubicBezTo>
                  <a:pt x="1563427" y="559490"/>
                  <a:pt x="1563487" y="558334"/>
                  <a:pt x="1563639" y="557452"/>
                </a:cubicBezTo>
                <a:cubicBezTo>
                  <a:pt x="1563791" y="556570"/>
                  <a:pt x="1564215" y="555779"/>
                  <a:pt x="1564912" y="555079"/>
                </a:cubicBezTo>
                <a:cubicBezTo>
                  <a:pt x="1565791" y="554349"/>
                  <a:pt x="1566943" y="553619"/>
                  <a:pt x="1568368" y="552889"/>
                </a:cubicBezTo>
                <a:cubicBezTo>
                  <a:pt x="1569793" y="552159"/>
                  <a:pt x="1570582" y="551429"/>
                  <a:pt x="1570733" y="550699"/>
                </a:cubicBezTo>
                <a:cubicBezTo>
                  <a:pt x="1571521" y="549969"/>
                  <a:pt x="1572128" y="548874"/>
                  <a:pt x="1572552" y="547414"/>
                </a:cubicBezTo>
                <a:cubicBezTo>
                  <a:pt x="1572977" y="545954"/>
                  <a:pt x="1572855" y="544129"/>
                  <a:pt x="1572188" y="541939"/>
                </a:cubicBezTo>
                <a:cubicBezTo>
                  <a:pt x="1571370" y="541239"/>
                  <a:pt x="1570097" y="540814"/>
                  <a:pt x="1568368" y="540661"/>
                </a:cubicBezTo>
                <a:cubicBezTo>
                  <a:pt x="1566640" y="540509"/>
                  <a:pt x="1565003" y="540449"/>
                  <a:pt x="1563457" y="540479"/>
                </a:cubicBezTo>
                <a:lnTo>
                  <a:pt x="1554726" y="541939"/>
                </a:lnTo>
                <a:cubicBezTo>
                  <a:pt x="1556363" y="553499"/>
                  <a:pt x="1558182" y="564682"/>
                  <a:pt x="1560183" y="575489"/>
                </a:cubicBezTo>
                <a:cubicBezTo>
                  <a:pt x="1562184" y="586296"/>
                  <a:pt x="1563275" y="597451"/>
                  <a:pt x="1563457" y="608955"/>
                </a:cubicBezTo>
                <a:cubicBezTo>
                  <a:pt x="1565670" y="623518"/>
                  <a:pt x="1567792" y="638373"/>
                  <a:pt x="1569824" y="653520"/>
                </a:cubicBezTo>
                <a:cubicBezTo>
                  <a:pt x="1571855" y="668667"/>
                  <a:pt x="1573613" y="683913"/>
                  <a:pt x="1575099" y="699258"/>
                </a:cubicBezTo>
                <a:cubicBezTo>
                  <a:pt x="1575553" y="705668"/>
                  <a:pt x="1576463" y="709254"/>
                  <a:pt x="1577828" y="710013"/>
                </a:cubicBezTo>
                <a:cubicBezTo>
                  <a:pt x="1579194" y="710773"/>
                  <a:pt x="1582652" y="709618"/>
                  <a:pt x="1588204" y="706550"/>
                </a:cubicBezTo>
                <a:lnTo>
                  <a:pt x="1621853" y="691966"/>
                </a:lnTo>
                <a:cubicBezTo>
                  <a:pt x="1639251" y="683033"/>
                  <a:pt x="1656546" y="673555"/>
                  <a:pt x="1673736" y="663531"/>
                </a:cubicBezTo>
                <a:cubicBezTo>
                  <a:pt x="1690926" y="653507"/>
                  <a:pt x="1708567" y="644033"/>
                  <a:pt x="1726658" y="635110"/>
                </a:cubicBezTo>
                <a:cubicBezTo>
                  <a:pt x="1738795" y="629904"/>
                  <a:pt x="1749843" y="623970"/>
                  <a:pt x="1759800" y="617310"/>
                </a:cubicBezTo>
                <a:cubicBezTo>
                  <a:pt x="1769757" y="610650"/>
                  <a:pt x="1780079" y="603990"/>
                  <a:pt x="1790766" y="597330"/>
                </a:cubicBezTo>
                <a:cubicBezTo>
                  <a:pt x="1793681" y="596059"/>
                  <a:pt x="1796595" y="595333"/>
                  <a:pt x="1799510" y="595151"/>
                </a:cubicBezTo>
                <a:cubicBezTo>
                  <a:pt x="1802425" y="594969"/>
                  <a:pt x="1805339" y="594243"/>
                  <a:pt x="1808254" y="592971"/>
                </a:cubicBezTo>
                <a:cubicBezTo>
                  <a:pt x="1811138" y="592850"/>
                  <a:pt x="1814113" y="592366"/>
                  <a:pt x="1817180" y="591518"/>
                </a:cubicBezTo>
                <a:cubicBezTo>
                  <a:pt x="1820246" y="590670"/>
                  <a:pt x="1823586" y="590186"/>
                  <a:pt x="1827199" y="590065"/>
                </a:cubicBezTo>
                <a:cubicBezTo>
                  <a:pt x="1830144" y="589974"/>
                  <a:pt x="1832634" y="589793"/>
                  <a:pt x="1834668" y="589520"/>
                </a:cubicBezTo>
                <a:cubicBezTo>
                  <a:pt x="1836702" y="589248"/>
                  <a:pt x="1838099" y="589429"/>
                  <a:pt x="1838858" y="590065"/>
                </a:cubicBezTo>
                <a:cubicBezTo>
                  <a:pt x="1839556" y="590337"/>
                  <a:pt x="1839981" y="591609"/>
                  <a:pt x="1840133" y="593879"/>
                </a:cubicBezTo>
                <a:cubicBezTo>
                  <a:pt x="1840285" y="596150"/>
                  <a:pt x="1840345" y="597785"/>
                  <a:pt x="1840315" y="598784"/>
                </a:cubicBezTo>
                <a:cubicBezTo>
                  <a:pt x="1839101" y="612466"/>
                  <a:pt x="1835336" y="625067"/>
                  <a:pt x="1829021" y="636587"/>
                </a:cubicBezTo>
                <a:cubicBezTo>
                  <a:pt x="1822706" y="648107"/>
                  <a:pt x="1816755" y="659275"/>
                  <a:pt x="1811169" y="670091"/>
                </a:cubicBezTo>
                <a:cubicBezTo>
                  <a:pt x="1801635" y="686072"/>
                  <a:pt x="1792284" y="702235"/>
                  <a:pt x="1783115" y="718581"/>
                </a:cubicBezTo>
                <a:cubicBezTo>
                  <a:pt x="1773946" y="734927"/>
                  <a:pt x="1765324" y="751819"/>
                  <a:pt x="1757247" y="769259"/>
                </a:cubicBezTo>
                <a:cubicBezTo>
                  <a:pt x="1752936" y="777371"/>
                  <a:pt x="1749171" y="786303"/>
                  <a:pt x="1745953" y="796056"/>
                </a:cubicBezTo>
                <a:cubicBezTo>
                  <a:pt x="1742735" y="805808"/>
                  <a:pt x="1739699" y="815834"/>
                  <a:pt x="1736845" y="826134"/>
                </a:cubicBezTo>
                <a:cubicBezTo>
                  <a:pt x="1735448" y="830479"/>
                  <a:pt x="1734598" y="834915"/>
                  <a:pt x="1734295" y="839442"/>
                </a:cubicBezTo>
                <a:cubicBezTo>
                  <a:pt x="1733991" y="843968"/>
                  <a:pt x="1733870" y="848769"/>
                  <a:pt x="1733930" y="853843"/>
                </a:cubicBezTo>
                <a:cubicBezTo>
                  <a:pt x="1734749" y="856942"/>
                  <a:pt x="1736391" y="859858"/>
                  <a:pt x="1738858" y="862593"/>
                </a:cubicBezTo>
                <a:cubicBezTo>
                  <a:pt x="1741325" y="865327"/>
                  <a:pt x="1744078" y="866786"/>
                  <a:pt x="1747119" y="866968"/>
                </a:cubicBezTo>
                <a:cubicBezTo>
                  <a:pt x="1755096" y="869763"/>
                  <a:pt x="1763164" y="871829"/>
                  <a:pt x="1771324" y="873166"/>
                </a:cubicBezTo>
                <a:cubicBezTo>
                  <a:pt x="1779483" y="874503"/>
                  <a:pt x="1787916" y="875839"/>
                  <a:pt x="1796621" y="877176"/>
                </a:cubicBezTo>
                <a:cubicBezTo>
                  <a:pt x="1817011" y="879790"/>
                  <a:pt x="1837042" y="882948"/>
                  <a:pt x="1856713" y="886649"/>
                </a:cubicBezTo>
                <a:cubicBezTo>
                  <a:pt x="1876384" y="890350"/>
                  <a:pt x="1895693" y="896411"/>
                  <a:pt x="1914639" y="904832"/>
                </a:cubicBezTo>
                <a:cubicBezTo>
                  <a:pt x="1921257" y="909258"/>
                  <a:pt x="1928058" y="913783"/>
                  <a:pt x="1935041" y="918407"/>
                </a:cubicBezTo>
                <a:cubicBezTo>
                  <a:pt x="1942024" y="923031"/>
                  <a:pt x="1948825" y="927215"/>
                  <a:pt x="1955444" y="930958"/>
                </a:cubicBezTo>
                <a:cubicBezTo>
                  <a:pt x="1964157" y="936103"/>
                  <a:pt x="1969319" y="941886"/>
                  <a:pt x="1970928" y="948310"/>
                </a:cubicBezTo>
                <a:cubicBezTo>
                  <a:pt x="1972537" y="954733"/>
                  <a:pt x="1970776" y="961612"/>
                  <a:pt x="1965645" y="968949"/>
                </a:cubicBezTo>
                <a:cubicBezTo>
                  <a:pt x="1961243" y="976131"/>
                  <a:pt x="1956567" y="982927"/>
                  <a:pt x="1951618" y="989336"/>
                </a:cubicBezTo>
                <a:cubicBezTo>
                  <a:pt x="1946669" y="995745"/>
                  <a:pt x="1941629" y="1002508"/>
                  <a:pt x="1936498" y="1009626"/>
                </a:cubicBezTo>
                <a:cubicBezTo>
                  <a:pt x="1935041" y="1012298"/>
                  <a:pt x="1933584" y="1014241"/>
                  <a:pt x="1932126" y="1015455"/>
                </a:cubicBezTo>
                <a:cubicBezTo>
                  <a:pt x="1930062" y="1020556"/>
                  <a:pt x="1927633" y="1024564"/>
                  <a:pt x="1924840" y="1027478"/>
                </a:cubicBezTo>
                <a:cubicBezTo>
                  <a:pt x="1922047" y="1030393"/>
                  <a:pt x="1918160" y="1032215"/>
                  <a:pt x="1913181" y="1032943"/>
                </a:cubicBezTo>
                <a:cubicBezTo>
                  <a:pt x="1911694" y="1033733"/>
                  <a:pt x="1910297" y="1034704"/>
                  <a:pt x="1908991" y="1035858"/>
                </a:cubicBezTo>
                <a:cubicBezTo>
                  <a:pt x="1907686" y="1037012"/>
                  <a:pt x="1906654" y="1037983"/>
                  <a:pt x="1905895" y="1038772"/>
                </a:cubicBezTo>
                <a:cubicBezTo>
                  <a:pt x="1903010" y="1045239"/>
                  <a:pt x="1899306" y="1049065"/>
                  <a:pt x="1894783" y="1050249"/>
                </a:cubicBezTo>
                <a:cubicBezTo>
                  <a:pt x="1890259" y="1051433"/>
                  <a:pt x="1884733" y="1050522"/>
                  <a:pt x="1878205" y="1047517"/>
                </a:cubicBezTo>
                <a:cubicBezTo>
                  <a:pt x="1873105" y="1045239"/>
                  <a:pt x="1867640" y="1042871"/>
                  <a:pt x="1861811" y="1040412"/>
                </a:cubicBezTo>
                <a:cubicBezTo>
                  <a:pt x="1855981" y="1037953"/>
                  <a:pt x="1849788" y="1035949"/>
                  <a:pt x="1843230" y="1034400"/>
                </a:cubicBezTo>
                <a:cubicBezTo>
                  <a:pt x="1840345" y="1033581"/>
                  <a:pt x="1837006" y="1032306"/>
                  <a:pt x="1833211" y="1030575"/>
                </a:cubicBezTo>
                <a:cubicBezTo>
                  <a:pt x="1829416" y="1028844"/>
                  <a:pt x="1824985" y="1027205"/>
                  <a:pt x="1819917" y="1025657"/>
                </a:cubicBezTo>
                <a:cubicBezTo>
                  <a:pt x="1815610" y="1022863"/>
                  <a:pt x="1811121" y="1020070"/>
                  <a:pt x="1806449" y="1017277"/>
                </a:cubicBezTo>
                <a:cubicBezTo>
                  <a:pt x="1801778" y="1014484"/>
                  <a:pt x="1796561" y="1010962"/>
                  <a:pt x="1790798" y="1006711"/>
                </a:cubicBezTo>
                <a:cubicBezTo>
                  <a:pt x="1786339" y="1003859"/>
                  <a:pt x="1781425" y="1000842"/>
                  <a:pt x="1776056" y="997659"/>
                </a:cubicBezTo>
                <a:cubicBezTo>
                  <a:pt x="1770687" y="994476"/>
                  <a:pt x="1765409" y="990751"/>
                  <a:pt x="1760222" y="986483"/>
                </a:cubicBezTo>
                <a:cubicBezTo>
                  <a:pt x="1753033" y="978477"/>
                  <a:pt x="1745208" y="972571"/>
                  <a:pt x="1736745" y="968766"/>
                </a:cubicBezTo>
                <a:cubicBezTo>
                  <a:pt x="1728282" y="964961"/>
                  <a:pt x="1718636" y="963074"/>
                  <a:pt x="1707807" y="963104"/>
                </a:cubicBezTo>
                <a:cubicBezTo>
                  <a:pt x="1698495" y="962495"/>
                  <a:pt x="1689456" y="962252"/>
                  <a:pt x="1680690" y="962373"/>
                </a:cubicBezTo>
                <a:cubicBezTo>
                  <a:pt x="1671924" y="962495"/>
                  <a:pt x="1662521" y="962252"/>
                  <a:pt x="1652481" y="961643"/>
                </a:cubicBezTo>
                <a:cubicBezTo>
                  <a:pt x="1645203" y="961643"/>
                  <a:pt x="1636463" y="963104"/>
                  <a:pt x="1626259" y="966026"/>
                </a:cubicBezTo>
                <a:cubicBezTo>
                  <a:pt x="1625558" y="965265"/>
                  <a:pt x="1625131" y="964596"/>
                  <a:pt x="1624979" y="964017"/>
                </a:cubicBezTo>
                <a:cubicBezTo>
                  <a:pt x="1624827" y="963439"/>
                  <a:pt x="1624766" y="963135"/>
                  <a:pt x="1624796" y="963104"/>
                </a:cubicBezTo>
                <a:cubicBezTo>
                  <a:pt x="1635847" y="959512"/>
                  <a:pt x="1646895" y="956102"/>
                  <a:pt x="1657938" y="952876"/>
                </a:cubicBezTo>
                <a:cubicBezTo>
                  <a:pt x="1668981" y="949649"/>
                  <a:pt x="1679295" y="946240"/>
                  <a:pt x="1688880" y="942647"/>
                </a:cubicBezTo>
                <a:cubicBezTo>
                  <a:pt x="1699860" y="941460"/>
                  <a:pt x="1711023" y="940912"/>
                  <a:pt x="1722367" y="941004"/>
                </a:cubicBezTo>
                <a:cubicBezTo>
                  <a:pt x="1733711" y="941095"/>
                  <a:pt x="1744874" y="940182"/>
                  <a:pt x="1755854" y="938264"/>
                </a:cubicBezTo>
                <a:lnTo>
                  <a:pt x="1755854" y="936803"/>
                </a:lnTo>
                <a:cubicBezTo>
                  <a:pt x="1749333" y="935311"/>
                  <a:pt x="1742720" y="933911"/>
                  <a:pt x="1736017" y="932602"/>
                </a:cubicBezTo>
                <a:cubicBezTo>
                  <a:pt x="1729313" y="931293"/>
                  <a:pt x="1722337" y="930258"/>
                  <a:pt x="1715087" y="929497"/>
                </a:cubicBezTo>
                <a:cubicBezTo>
                  <a:pt x="1706078" y="926875"/>
                  <a:pt x="1696797" y="924081"/>
                  <a:pt x="1687242" y="921115"/>
                </a:cubicBezTo>
                <a:cubicBezTo>
                  <a:pt x="1677687" y="918148"/>
                  <a:pt x="1669497" y="913202"/>
                  <a:pt x="1662672" y="906277"/>
                </a:cubicBezTo>
                <a:cubicBezTo>
                  <a:pt x="1657091" y="903628"/>
                  <a:pt x="1652238" y="901701"/>
                  <a:pt x="1648113" y="900497"/>
                </a:cubicBezTo>
                <a:cubicBezTo>
                  <a:pt x="1642956" y="897738"/>
                  <a:pt x="1638710" y="894522"/>
                  <a:pt x="1635373" y="890847"/>
                </a:cubicBezTo>
                <a:cubicBezTo>
                  <a:pt x="1632036" y="887172"/>
                  <a:pt x="1629974" y="882129"/>
                  <a:pt x="1629185" y="875718"/>
                </a:cubicBezTo>
                <a:cubicBezTo>
                  <a:pt x="1627143" y="866269"/>
                  <a:pt x="1626838" y="856729"/>
                  <a:pt x="1628268" y="847098"/>
                </a:cubicBezTo>
                <a:cubicBezTo>
                  <a:pt x="1629698" y="837467"/>
                  <a:pt x="1631947" y="827562"/>
                  <a:pt x="1635014" y="817384"/>
                </a:cubicBezTo>
                <a:cubicBezTo>
                  <a:pt x="1642468" y="793200"/>
                  <a:pt x="1652290" y="769380"/>
                  <a:pt x="1664478" y="745925"/>
                </a:cubicBezTo>
                <a:cubicBezTo>
                  <a:pt x="1676667" y="722470"/>
                  <a:pt x="1690140" y="700109"/>
                  <a:pt x="1704895" y="678841"/>
                </a:cubicBezTo>
                <a:cubicBezTo>
                  <a:pt x="1706351" y="677383"/>
                  <a:pt x="1706351" y="674466"/>
                  <a:pt x="1704895" y="670091"/>
                </a:cubicBezTo>
                <a:cubicBezTo>
                  <a:pt x="1697555" y="674344"/>
                  <a:pt x="1690032" y="678233"/>
                  <a:pt x="1682328" y="681758"/>
                </a:cubicBezTo>
                <a:cubicBezTo>
                  <a:pt x="1674623" y="685282"/>
                  <a:pt x="1667101" y="689171"/>
                  <a:pt x="1659760" y="693424"/>
                </a:cubicBezTo>
                <a:cubicBezTo>
                  <a:pt x="1653180" y="699136"/>
                  <a:pt x="1646322" y="704484"/>
                  <a:pt x="1639187" y="709466"/>
                </a:cubicBezTo>
                <a:cubicBezTo>
                  <a:pt x="1632053" y="714449"/>
                  <a:pt x="1624816" y="719796"/>
                  <a:pt x="1617476" y="725508"/>
                </a:cubicBezTo>
                <a:lnTo>
                  <a:pt x="1586741" y="748842"/>
                </a:lnTo>
                <a:cubicBezTo>
                  <a:pt x="1585286" y="751090"/>
                  <a:pt x="1584194" y="753521"/>
                  <a:pt x="1583466" y="756133"/>
                </a:cubicBezTo>
                <a:cubicBezTo>
                  <a:pt x="1582737" y="758746"/>
                  <a:pt x="1582372" y="761177"/>
                  <a:pt x="1582369" y="763425"/>
                </a:cubicBezTo>
                <a:cubicBezTo>
                  <a:pt x="1583283" y="779437"/>
                  <a:pt x="1584380" y="795175"/>
                  <a:pt x="1585658" y="810639"/>
                </a:cubicBezTo>
                <a:cubicBezTo>
                  <a:pt x="1586937" y="826104"/>
                  <a:pt x="1587297" y="841477"/>
                  <a:pt x="1586741" y="856759"/>
                </a:cubicBezTo>
                <a:cubicBezTo>
                  <a:pt x="1586043" y="880008"/>
                  <a:pt x="1585255" y="902707"/>
                  <a:pt x="1584375" y="924857"/>
                </a:cubicBezTo>
                <a:cubicBezTo>
                  <a:pt x="1583496" y="947007"/>
                  <a:pt x="1582342" y="969001"/>
                  <a:pt x="1580914" y="990840"/>
                </a:cubicBezTo>
                <a:cubicBezTo>
                  <a:pt x="1578641" y="1005398"/>
                  <a:pt x="1575549" y="1020167"/>
                  <a:pt x="1571639" y="1035149"/>
                </a:cubicBezTo>
                <a:cubicBezTo>
                  <a:pt x="1567729" y="1050131"/>
                  <a:pt x="1563547" y="1064940"/>
                  <a:pt x="1559091" y="1079578"/>
                </a:cubicBezTo>
                <a:cubicBezTo>
                  <a:pt x="1553816" y="1095699"/>
                  <a:pt x="1546540" y="1111183"/>
                  <a:pt x="1537263" y="1126030"/>
                </a:cubicBezTo>
                <a:cubicBezTo>
                  <a:pt x="1527986" y="1140876"/>
                  <a:pt x="1517799" y="1154539"/>
                  <a:pt x="1506703" y="1167017"/>
                </a:cubicBezTo>
                <a:cubicBezTo>
                  <a:pt x="1503792" y="1170843"/>
                  <a:pt x="1500154" y="1173757"/>
                  <a:pt x="1495789" y="1175761"/>
                </a:cubicBezTo>
                <a:cubicBezTo>
                  <a:pt x="1491423" y="1177765"/>
                  <a:pt x="1486330" y="1177765"/>
                  <a:pt x="1480509" y="1175761"/>
                </a:cubicBezTo>
                <a:cubicBezTo>
                  <a:pt x="1478174" y="1175063"/>
                  <a:pt x="1475203" y="1174638"/>
                  <a:pt x="1471595" y="1174486"/>
                </a:cubicBezTo>
                <a:cubicBezTo>
                  <a:pt x="1467988" y="1174334"/>
                  <a:pt x="1464653" y="1174273"/>
                  <a:pt x="1461591" y="1174304"/>
                </a:cubicBezTo>
                <a:cubicBezTo>
                  <a:pt x="1457146" y="1175731"/>
                  <a:pt x="1452883" y="1175791"/>
                  <a:pt x="1448801" y="1174486"/>
                </a:cubicBezTo>
                <a:cubicBezTo>
                  <a:pt x="1444719" y="1173180"/>
                  <a:pt x="1441186" y="1170691"/>
                  <a:pt x="1438200" y="1167017"/>
                </a:cubicBezTo>
                <a:cubicBezTo>
                  <a:pt x="1436037" y="1164133"/>
                  <a:pt x="1433417" y="1161886"/>
                  <a:pt x="1430339" y="1160277"/>
                </a:cubicBezTo>
                <a:cubicBezTo>
                  <a:pt x="1427262" y="1158668"/>
                  <a:pt x="1423545" y="1157514"/>
                  <a:pt x="1419189" y="1156816"/>
                </a:cubicBezTo>
                <a:cubicBezTo>
                  <a:pt x="1412889" y="1155905"/>
                  <a:pt x="1408693" y="1153355"/>
                  <a:pt x="1406599" y="1149165"/>
                </a:cubicBezTo>
                <a:cubicBezTo>
                  <a:pt x="1404506" y="1144975"/>
                  <a:pt x="1402872" y="1140239"/>
                  <a:pt x="1401699" y="1134956"/>
                </a:cubicBezTo>
                <a:cubicBezTo>
                  <a:pt x="1399376" y="1125362"/>
                  <a:pt x="1396420" y="1115404"/>
                  <a:pt x="1392831" y="1105081"/>
                </a:cubicBezTo>
                <a:cubicBezTo>
                  <a:pt x="1389242" y="1094758"/>
                  <a:pt x="1385924" y="1084800"/>
                  <a:pt x="1382878" y="1075206"/>
                </a:cubicBezTo>
                <a:cubicBezTo>
                  <a:pt x="1380792" y="1067312"/>
                  <a:pt x="1379158" y="1059782"/>
                  <a:pt x="1377976" y="1052617"/>
                </a:cubicBezTo>
                <a:cubicBezTo>
                  <a:pt x="1376794" y="1045452"/>
                  <a:pt x="1375520" y="1037922"/>
                  <a:pt x="1374153" y="1030028"/>
                </a:cubicBezTo>
                <a:cubicBezTo>
                  <a:pt x="1373455" y="1018469"/>
                  <a:pt x="1373030" y="1007749"/>
                  <a:pt x="1372878" y="997868"/>
                </a:cubicBezTo>
                <a:cubicBezTo>
                  <a:pt x="1372726" y="987987"/>
                  <a:pt x="1372666" y="978347"/>
                  <a:pt x="1372696" y="968949"/>
                </a:cubicBezTo>
                <a:cubicBezTo>
                  <a:pt x="1372605" y="960212"/>
                  <a:pt x="1372058" y="951750"/>
                  <a:pt x="1371056" y="943563"/>
                </a:cubicBezTo>
                <a:cubicBezTo>
                  <a:pt x="1370054" y="935375"/>
                  <a:pt x="1369144" y="927283"/>
                  <a:pt x="1368324" y="919284"/>
                </a:cubicBezTo>
                <a:lnTo>
                  <a:pt x="1205104" y="1016913"/>
                </a:lnTo>
                <a:cubicBezTo>
                  <a:pt x="1205923" y="1010356"/>
                  <a:pt x="1205012" y="1005987"/>
                  <a:pt x="1202371" y="1003805"/>
                </a:cubicBezTo>
                <a:cubicBezTo>
                  <a:pt x="1199730" y="1001624"/>
                  <a:pt x="1194811" y="1001621"/>
                  <a:pt x="1187616" y="1003797"/>
                </a:cubicBezTo>
                <a:cubicBezTo>
                  <a:pt x="1175957" y="1006696"/>
                  <a:pt x="1164298" y="1003812"/>
                  <a:pt x="1152640" y="995144"/>
                </a:cubicBezTo>
                <a:cubicBezTo>
                  <a:pt x="1150575" y="991572"/>
                  <a:pt x="1148146" y="988986"/>
                  <a:pt x="1145353" y="987383"/>
                </a:cubicBezTo>
                <a:cubicBezTo>
                  <a:pt x="1142560" y="985781"/>
                  <a:pt x="1138674" y="984994"/>
                  <a:pt x="1133695" y="985022"/>
                </a:cubicBezTo>
                <a:cubicBezTo>
                  <a:pt x="1131296" y="984687"/>
                  <a:pt x="1128806" y="982800"/>
                  <a:pt x="1126226" y="979360"/>
                </a:cubicBezTo>
                <a:cubicBezTo>
                  <a:pt x="1123645" y="975920"/>
                  <a:pt x="1122249" y="972937"/>
                  <a:pt x="1122036" y="970410"/>
                </a:cubicBezTo>
                <a:cubicBezTo>
                  <a:pt x="1123463" y="966727"/>
                  <a:pt x="1124981" y="963135"/>
                  <a:pt x="1126590" y="959634"/>
                </a:cubicBezTo>
                <a:cubicBezTo>
                  <a:pt x="1128199" y="956133"/>
                  <a:pt x="1130082" y="952906"/>
                  <a:pt x="1132237" y="949953"/>
                </a:cubicBezTo>
                <a:cubicBezTo>
                  <a:pt x="1149179" y="930378"/>
                  <a:pt x="1166302" y="911265"/>
                  <a:pt x="1183608" y="892614"/>
                </a:cubicBezTo>
                <a:cubicBezTo>
                  <a:pt x="1200914" y="873963"/>
                  <a:pt x="1217309" y="855206"/>
                  <a:pt x="1232793" y="836342"/>
                </a:cubicBezTo>
                <a:cubicBezTo>
                  <a:pt x="1244239" y="822428"/>
                  <a:pt x="1254865" y="807965"/>
                  <a:pt x="1264672" y="792957"/>
                </a:cubicBezTo>
                <a:cubicBezTo>
                  <a:pt x="1274478" y="777948"/>
                  <a:pt x="1284740" y="762757"/>
                  <a:pt x="1295458" y="747383"/>
                </a:cubicBezTo>
                <a:cubicBezTo>
                  <a:pt x="1296824" y="744497"/>
                  <a:pt x="1296642" y="742249"/>
                  <a:pt x="1294911" y="740638"/>
                </a:cubicBezTo>
                <a:cubicBezTo>
                  <a:pt x="1293181" y="739028"/>
                  <a:pt x="1290448" y="737874"/>
                  <a:pt x="1286714" y="737175"/>
                </a:cubicBezTo>
                <a:cubicBezTo>
                  <a:pt x="1280095" y="732952"/>
                  <a:pt x="1272930" y="729367"/>
                  <a:pt x="1265218" y="726420"/>
                </a:cubicBezTo>
                <a:cubicBezTo>
                  <a:pt x="1257507" y="723472"/>
                  <a:pt x="1249613" y="720252"/>
                  <a:pt x="1241537" y="716758"/>
                </a:cubicBezTo>
                <a:cubicBezTo>
                  <a:pt x="1236497" y="714510"/>
                  <a:pt x="1231275" y="712079"/>
                  <a:pt x="1225870" y="709466"/>
                </a:cubicBezTo>
                <a:cubicBezTo>
                  <a:pt x="1220466" y="706853"/>
                  <a:pt x="1214515" y="704423"/>
                  <a:pt x="1208018" y="702175"/>
                </a:cubicBezTo>
                <a:cubicBezTo>
                  <a:pt x="1196451" y="697921"/>
                  <a:pt x="1184974" y="695126"/>
                  <a:pt x="1173589" y="693789"/>
                </a:cubicBezTo>
                <a:cubicBezTo>
                  <a:pt x="1162204" y="692452"/>
                  <a:pt x="1150363" y="691844"/>
                  <a:pt x="1138067" y="691966"/>
                </a:cubicBezTo>
                <a:lnTo>
                  <a:pt x="1127865" y="691966"/>
                </a:lnTo>
                <a:cubicBezTo>
                  <a:pt x="1127197" y="691997"/>
                  <a:pt x="1126712" y="691936"/>
                  <a:pt x="1126408" y="691784"/>
                </a:cubicBezTo>
                <a:cubicBezTo>
                  <a:pt x="1126104" y="691632"/>
                  <a:pt x="1125619" y="691206"/>
                  <a:pt x="1124951" y="690508"/>
                </a:cubicBezTo>
                <a:cubicBezTo>
                  <a:pt x="1126378" y="689809"/>
                  <a:pt x="1127531" y="689384"/>
                  <a:pt x="1128412" y="689232"/>
                </a:cubicBezTo>
                <a:cubicBezTo>
                  <a:pt x="1129292" y="689080"/>
                  <a:pt x="1130082" y="689019"/>
                  <a:pt x="1130780" y="689049"/>
                </a:cubicBezTo>
                <a:cubicBezTo>
                  <a:pt x="1142378" y="687561"/>
                  <a:pt x="1154158" y="686528"/>
                  <a:pt x="1166120" y="685950"/>
                </a:cubicBezTo>
                <a:cubicBezTo>
                  <a:pt x="1178082" y="685373"/>
                  <a:pt x="1190591" y="685434"/>
                  <a:pt x="1203646" y="686133"/>
                </a:cubicBezTo>
                <a:cubicBezTo>
                  <a:pt x="1211631" y="686376"/>
                  <a:pt x="1219707" y="687712"/>
                  <a:pt x="1227874" y="690143"/>
                </a:cubicBezTo>
                <a:cubicBezTo>
                  <a:pt x="1236041" y="692574"/>
                  <a:pt x="1244482" y="694640"/>
                  <a:pt x="1253195" y="696341"/>
                </a:cubicBezTo>
                <a:cubicBezTo>
                  <a:pt x="1256110" y="697769"/>
                  <a:pt x="1259025" y="698924"/>
                  <a:pt x="1261939" y="699805"/>
                </a:cubicBezTo>
                <a:cubicBezTo>
                  <a:pt x="1264854" y="700686"/>
                  <a:pt x="1267769" y="701476"/>
                  <a:pt x="1270683" y="702175"/>
                </a:cubicBezTo>
                <a:lnTo>
                  <a:pt x="1339177" y="710925"/>
                </a:lnTo>
                <a:cubicBezTo>
                  <a:pt x="1345918" y="712292"/>
                  <a:pt x="1353204" y="713932"/>
                  <a:pt x="1361035" y="715847"/>
                </a:cubicBezTo>
                <a:cubicBezTo>
                  <a:pt x="1368866" y="717761"/>
                  <a:pt x="1376147" y="720495"/>
                  <a:pt x="1382878" y="724050"/>
                </a:cubicBezTo>
                <a:cubicBezTo>
                  <a:pt x="1392776" y="727787"/>
                  <a:pt x="1400147" y="734167"/>
                  <a:pt x="1404989" y="743190"/>
                </a:cubicBezTo>
                <a:cubicBezTo>
                  <a:pt x="1409831" y="752214"/>
                  <a:pt x="1409217" y="763334"/>
                  <a:pt x="1403146" y="776550"/>
                </a:cubicBezTo>
                <a:lnTo>
                  <a:pt x="1394460" y="796967"/>
                </a:lnTo>
                <a:lnTo>
                  <a:pt x="1379983" y="820301"/>
                </a:lnTo>
                <a:cubicBezTo>
                  <a:pt x="1382154" y="819632"/>
                  <a:pt x="1383964" y="819146"/>
                  <a:pt x="1385412" y="818842"/>
                </a:cubicBezTo>
                <a:cubicBezTo>
                  <a:pt x="1386859" y="818538"/>
                  <a:pt x="1387945" y="818052"/>
                  <a:pt x="1388669" y="817384"/>
                </a:cubicBezTo>
                <a:cubicBezTo>
                  <a:pt x="1401069" y="810123"/>
                  <a:pt x="1413322" y="803135"/>
                  <a:pt x="1425428" y="796420"/>
                </a:cubicBezTo>
                <a:cubicBezTo>
                  <a:pt x="1437533" y="789706"/>
                  <a:pt x="1449103" y="783082"/>
                  <a:pt x="1460135" y="776550"/>
                </a:cubicBezTo>
                <a:cubicBezTo>
                  <a:pt x="1462349" y="775122"/>
                  <a:pt x="1464107" y="773603"/>
                  <a:pt x="1465411" y="771993"/>
                </a:cubicBezTo>
                <a:cubicBezTo>
                  <a:pt x="1466714" y="770383"/>
                  <a:pt x="1467381" y="768499"/>
                  <a:pt x="1467412" y="766342"/>
                </a:cubicBezTo>
                <a:cubicBezTo>
                  <a:pt x="1471626" y="733496"/>
                  <a:pt x="1473748" y="700391"/>
                  <a:pt x="1473778" y="667028"/>
                </a:cubicBezTo>
                <a:cubicBezTo>
                  <a:pt x="1473809" y="633664"/>
                  <a:pt x="1472657" y="600242"/>
                  <a:pt x="1470322" y="566760"/>
                </a:cubicBezTo>
                <a:cubicBezTo>
                  <a:pt x="1470261" y="566060"/>
                  <a:pt x="1470019" y="565269"/>
                  <a:pt x="1469594" y="564387"/>
                </a:cubicBezTo>
                <a:cubicBezTo>
                  <a:pt x="1469170" y="563505"/>
                  <a:pt x="1468927" y="562349"/>
                  <a:pt x="1468867" y="560919"/>
                </a:cubicBezTo>
                <a:cubicBezTo>
                  <a:pt x="1469564" y="558121"/>
                  <a:pt x="1469261" y="556418"/>
                  <a:pt x="1467957" y="555809"/>
                </a:cubicBezTo>
                <a:cubicBezTo>
                  <a:pt x="1466654" y="555201"/>
                  <a:pt x="1464531" y="554958"/>
                  <a:pt x="1461591" y="555079"/>
                </a:cubicBezTo>
                <a:cubicBezTo>
                  <a:pt x="1444837" y="556174"/>
                  <a:pt x="1428658" y="559095"/>
                  <a:pt x="1413052" y="563840"/>
                </a:cubicBezTo>
                <a:cubicBezTo>
                  <a:pt x="1397446" y="568585"/>
                  <a:pt x="1382051" y="572965"/>
                  <a:pt x="1366867" y="576980"/>
                </a:cubicBezTo>
                <a:cubicBezTo>
                  <a:pt x="1337477" y="583041"/>
                  <a:pt x="1307359" y="589824"/>
                  <a:pt x="1276512" y="597330"/>
                </a:cubicBezTo>
                <a:cubicBezTo>
                  <a:pt x="1265643" y="599631"/>
                  <a:pt x="1254956" y="602295"/>
                  <a:pt x="1244451" y="605322"/>
                </a:cubicBezTo>
                <a:cubicBezTo>
                  <a:pt x="1233946" y="608350"/>
                  <a:pt x="1223259" y="611014"/>
                  <a:pt x="1212390" y="613314"/>
                </a:cubicBezTo>
                <a:lnTo>
                  <a:pt x="1098719" y="640923"/>
                </a:lnTo>
                <a:cubicBezTo>
                  <a:pt x="1081170" y="644508"/>
                  <a:pt x="1063075" y="647912"/>
                  <a:pt x="1044433" y="651132"/>
                </a:cubicBezTo>
                <a:cubicBezTo>
                  <a:pt x="1025792" y="654353"/>
                  <a:pt x="1006968" y="657756"/>
                  <a:pt x="987962" y="661341"/>
                </a:cubicBezTo>
                <a:cubicBezTo>
                  <a:pt x="983681" y="661979"/>
                  <a:pt x="979127" y="662526"/>
                  <a:pt x="974300" y="662981"/>
                </a:cubicBezTo>
                <a:cubicBezTo>
                  <a:pt x="969472" y="663437"/>
                  <a:pt x="963825" y="664349"/>
                  <a:pt x="957358" y="665716"/>
                </a:cubicBezTo>
                <a:cubicBezTo>
                  <a:pt x="958785" y="663619"/>
                  <a:pt x="959939" y="662343"/>
                  <a:pt x="960819" y="661888"/>
                </a:cubicBezTo>
                <a:cubicBezTo>
                  <a:pt x="961700" y="661432"/>
                  <a:pt x="962489" y="661250"/>
                  <a:pt x="963188" y="661341"/>
                </a:cubicBezTo>
                <a:cubicBezTo>
                  <a:pt x="978520" y="659123"/>
                  <a:pt x="994125" y="656632"/>
                  <a:pt x="1010004" y="653867"/>
                </a:cubicBezTo>
                <a:cubicBezTo>
                  <a:pt x="1025883" y="651102"/>
                  <a:pt x="1041853" y="648246"/>
                  <a:pt x="1057914" y="645299"/>
                </a:cubicBezTo>
                <a:cubicBezTo>
                  <a:pt x="1072517" y="642960"/>
                  <a:pt x="1087394" y="639625"/>
                  <a:pt x="1102544" y="635294"/>
                </a:cubicBezTo>
                <a:cubicBezTo>
                  <a:pt x="1117694" y="630963"/>
                  <a:pt x="1132936" y="626543"/>
                  <a:pt x="1148268" y="622033"/>
                </a:cubicBezTo>
                <a:cubicBezTo>
                  <a:pt x="1162902" y="619823"/>
                  <a:pt x="1177718" y="616977"/>
                  <a:pt x="1192716" y="613496"/>
                </a:cubicBezTo>
                <a:cubicBezTo>
                  <a:pt x="1207715" y="610015"/>
                  <a:pt x="1222531" y="606079"/>
                  <a:pt x="1237165" y="601690"/>
                </a:cubicBezTo>
                <a:cubicBezTo>
                  <a:pt x="1251738" y="599389"/>
                  <a:pt x="1265947" y="596362"/>
                  <a:pt x="1279791" y="592608"/>
                </a:cubicBezTo>
                <a:cubicBezTo>
                  <a:pt x="1293636" y="588854"/>
                  <a:pt x="1307116" y="585100"/>
                  <a:pt x="1320232" y="581347"/>
                </a:cubicBezTo>
                <a:cubicBezTo>
                  <a:pt x="1329583" y="579741"/>
                  <a:pt x="1338570" y="577494"/>
                  <a:pt x="1347193" y="574606"/>
                </a:cubicBezTo>
                <a:cubicBezTo>
                  <a:pt x="1355815" y="571717"/>
                  <a:pt x="1364802" y="569102"/>
                  <a:pt x="1374153" y="566760"/>
                </a:cubicBezTo>
                <a:cubicBezTo>
                  <a:pt x="1384152" y="565817"/>
                  <a:pt x="1393526" y="564053"/>
                  <a:pt x="1402275" y="561467"/>
                </a:cubicBezTo>
                <a:cubicBezTo>
                  <a:pt x="1411024" y="558882"/>
                  <a:pt x="1420074" y="556752"/>
                  <a:pt x="1429425" y="555079"/>
                </a:cubicBezTo>
                <a:lnTo>
                  <a:pt x="1463046" y="547779"/>
                </a:lnTo>
                <a:cubicBezTo>
                  <a:pt x="1464471" y="547840"/>
                  <a:pt x="1465623" y="547353"/>
                  <a:pt x="1466502" y="546319"/>
                </a:cubicBezTo>
                <a:cubicBezTo>
                  <a:pt x="1467381" y="545285"/>
                  <a:pt x="1468169" y="543338"/>
                  <a:pt x="1468867" y="540479"/>
                </a:cubicBezTo>
                <a:cubicBezTo>
                  <a:pt x="1467381" y="540418"/>
                  <a:pt x="1465987" y="540175"/>
                  <a:pt x="1464683" y="539749"/>
                </a:cubicBezTo>
                <a:cubicBezTo>
                  <a:pt x="1463379" y="539323"/>
                  <a:pt x="1462349" y="539080"/>
                  <a:pt x="1461591" y="539019"/>
                </a:cubicBezTo>
                <a:cubicBezTo>
                  <a:pt x="1453521" y="540601"/>
                  <a:pt x="1445540" y="542547"/>
                  <a:pt x="1437651" y="544859"/>
                </a:cubicBezTo>
                <a:cubicBezTo>
                  <a:pt x="1429760" y="547171"/>
                  <a:pt x="1422144" y="549118"/>
                  <a:pt x="1414802" y="550699"/>
                </a:cubicBezTo>
                <a:cubicBezTo>
                  <a:pt x="1396660" y="554410"/>
                  <a:pt x="1378854" y="558669"/>
                  <a:pt x="1361382" y="563475"/>
                </a:cubicBezTo>
                <a:cubicBezTo>
                  <a:pt x="1343910" y="568281"/>
                  <a:pt x="1326793" y="573269"/>
                  <a:pt x="1310031" y="578440"/>
                </a:cubicBezTo>
                <a:cubicBezTo>
                  <a:pt x="1293241" y="581468"/>
                  <a:pt x="1276179" y="585221"/>
                  <a:pt x="1258842" y="589702"/>
                </a:cubicBezTo>
                <a:cubicBezTo>
                  <a:pt x="1241506" y="594182"/>
                  <a:pt x="1224079" y="598662"/>
                  <a:pt x="1206561" y="603143"/>
                </a:cubicBezTo>
                <a:cubicBezTo>
                  <a:pt x="1189680" y="607532"/>
                  <a:pt x="1172435" y="611831"/>
                  <a:pt x="1154826" y="616039"/>
                </a:cubicBezTo>
                <a:cubicBezTo>
                  <a:pt x="1137217" y="620247"/>
                  <a:pt x="1119971" y="624182"/>
                  <a:pt x="1103091" y="627845"/>
                </a:cubicBezTo>
                <a:cubicBezTo>
                  <a:pt x="1090005" y="630660"/>
                  <a:pt x="1077193" y="633385"/>
                  <a:pt x="1064654" y="636021"/>
                </a:cubicBezTo>
                <a:cubicBezTo>
                  <a:pt x="1052115" y="638656"/>
                  <a:pt x="1039667" y="641749"/>
                  <a:pt x="1027310" y="645299"/>
                </a:cubicBezTo>
                <a:cubicBezTo>
                  <a:pt x="1017777" y="646879"/>
                  <a:pt x="1008061" y="648459"/>
                  <a:pt x="998163" y="650039"/>
                </a:cubicBezTo>
                <a:cubicBezTo>
                  <a:pt x="988266" y="651618"/>
                  <a:pt x="978550" y="652469"/>
                  <a:pt x="969017" y="652591"/>
                </a:cubicBezTo>
                <a:cubicBezTo>
                  <a:pt x="946337" y="653289"/>
                  <a:pt x="923202" y="653715"/>
                  <a:pt x="899612" y="653867"/>
                </a:cubicBezTo>
                <a:cubicBezTo>
                  <a:pt x="876021" y="654019"/>
                  <a:pt x="852522" y="654079"/>
                  <a:pt x="829114" y="654049"/>
                </a:cubicBezTo>
                <a:cubicBezTo>
                  <a:pt x="824195" y="655447"/>
                  <a:pt x="820188" y="655568"/>
                  <a:pt x="817091" y="654414"/>
                </a:cubicBezTo>
                <a:cubicBezTo>
                  <a:pt x="813994" y="653259"/>
                  <a:pt x="810715" y="651193"/>
                  <a:pt x="807254" y="648216"/>
                </a:cubicBezTo>
                <a:cubicBezTo>
                  <a:pt x="804339" y="645239"/>
                  <a:pt x="801060" y="642446"/>
                  <a:pt x="797417" y="639839"/>
                </a:cubicBezTo>
                <a:cubicBezTo>
                  <a:pt x="793774" y="637231"/>
                  <a:pt x="789766" y="635171"/>
                  <a:pt x="785394" y="633657"/>
                </a:cubicBezTo>
                <a:cubicBezTo>
                  <a:pt x="781690" y="632991"/>
                  <a:pt x="778532" y="631780"/>
                  <a:pt x="775921" y="630025"/>
                </a:cubicBezTo>
                <a:cubicBezTo>
                  <a:pt x="773310" y="628269"/>
                  <a:pt x="771610" y="625605"/>
                  <a:pt x="770821" y="622033"/>
                </a:cubicBezTo>
                <a:cubicBezTo>
                  <a:pt x="770912" y="616886"/>
                  <a:pt x="772187" y="612285"/>
                  <a:pt x="774646" y="608229"/>
                </a:cubicBezTo>
                <a:cubicBezTo>
                  <a:pt x="777105" y="604172"/>
                  <a:pt x="780202" y="601024"/>
                  <a:pt x="783937" y="598784"/>
                </a:cubicBezTo>
                <a:cubicBezTo>
                  <a:pt x="795534" y="595787"/>
                  <a:pt x="806586" y="592335"/>
                  <a:pt x="817091" y="588429"/>
                </a:cubicBezTo>
                <a:cubicBezTo>
                  <a:pt x="827596" y="584524"/>
                  <a:pt x="837918" y="580707"/>
                  <a:pt x="848059" y="576980"/>
                </a:cubicBezTo>
                <a:lnTo>
                  <a:pt x="896151" y="560919"/>
                </a:lnTo>
                <a:cubicBezTo>
                  <a:pt x="912424" y="555079"/>
                  <a:pt x="929426" y="547779"/>
                  <a:pt x="947157" y="539019"/>
                </a:cubicBezTo>
                <a:lnTo>
                  <a:pt x="1009822" y="520038"/>
                </a:lnTo>
                <a:lnTo>
                  <a:pt x="1020023" y="520038"/>
                </a:lnTo>
                <a:cubicBezTo>
                  <a:pt x="999347" y="529104"/>
                  <a:pt x="979491" y="538714"/>
                  <a:pt x="960455" y="548868"/>
                </a:cubicBezTo>
                <a:cubicBezTo>
                  <a:pt x="941419" y="559023"/>
                  <a:pt x="924842" y="572271"/>
                  <a:pt x="910724" y="588612"/>
                </a:cubicBezTo>
                <a:cubicBezTo>
                  <a:pt x="910481" y="589823"/>
                  <a:pt x="910967" y="590307"/>
                  <a:pt x="912181" y="590065"/>
                </a:cubicBezTo>
                <a:cubicBezTo>
                  <a:pt x="915794" y="589429"/>
                  <a:pt x="919498" y="588884"/>
                  <a:pt x="923293" y="588430"/>
                </a:cubicBezTo>
                <a:cubicBezTo>
                  <a:pt x="927088" y="587976"/>
                  <a:pt x="931157" y="587068"/>
                  <a:pt x="935498" y="585706"/>
                </a:cubicBezTo>
                <a:cubicBezTo>
                  <a:pt x="958876" y="578422"/>
                  <a:pt x="982436" y="571497"/>
                  <a:pt x="1006179" y="564930"/>
                </a:cubicBezTo>
                <a:cubicBezTo>
                  <a:pt x="1029921" y="558364"/>
                  <a:pt x="1053481" y="552160"/>
                  <a:pt x="1076859" y="546319"/>
                </a:cubicBezTo>
                <a:cubicBezTo>
                  <a:pt x="1098051" y="538319"/>
                  <a:pt x="1119425" y="530593"/>
                  <a:pt x="1140981" y="523141"/>
                </a:cubicBezTo>
                <a:cubicBezTo>
                  <a:pt x="1162537" y="515689"/>
                  <a:pt x="1183912" y="508328"/>
                  <a:pt x="1205104" y="501058"/>
                </a:cubicBezTo>
                <a:lnTo>
                  <a:pt x="1299830" y="471891"/>
                </a:lnTo>
                <a:cubicBezTo>
                  <a:pt x="1309454" y="469043"/>
                  <a:pt x="1319716" y="466376"/>
                  <a:pt x="1330616" y="463892"/>
                </a:cubicBezTo>
                <a:cubicBezTo>
                  <a:pt x="1341515" y="461407"/>
                  <a:pt x="1352142" y="458741"/>
                  <a:pt x="1362495" y="455892"/>
                </a:cubicBezTo>
                <a:cubicBezTo>
                  <a:pt x="1374158" y="453559"/>
                  <a:pt x="1386090" y="450590"/>
                  <a:pt x="1398292" y="446984"/>
                </a:cubicBezTo>
                <a:cubicBezTo>
                  <a:pt x="1410493" y="443379"/>
                  <a:pt x="1422821" y="440046"/>
                  <a:pt x="1435275" y="436985"/>
                </a:cubicBezTo>
                <a:cubicBezTo>
                  <a:pt x="1441917" y="434228"/>
                  <a:pt x="1448737" y="432107"/>
                  <a:pt x="1455733" y="430622"/>
                </a:cubicBezTo>
                <a:cubicBezTo>
                  <a:pt x="1462729" y="429138"/>
                  <a:pt x="1469533" y="427380"/>
                  <a:pt x="1476143" y="425350"/>
                </a:cubicBezTo>
                <a:cubicBezTo>
                  <a:pt x="1480266" y="423653"/>
                  <a:pt x="1483662" y="421229"/>
                  <a:pt x="1486330" y="418078"/>
                </a:cubicBezTo>
                <a:lnTo>
                  <a:pt x="1513979" y="365648"/>
                </a:lnTo>
                <a:lnTo>
                  <a:pt x="1499427" y="365648"/>
                </a:lnTo>
                <a:cubicBezTo>
                  <a:pt x="1484813" y="369325"/>
                  <a:pt x="1469995" y="372911"/>
                  <a:pt x="1454974" y="376405"/>
                </a:cubicBezTo>
                <a:cubicBezTo>
                  <a:pt x="1439953" y="379900"/>
                  <a:pt x="1425100" y="383121"/>
                  <a:pt x="1410414" y="386069"/>
                </a:cubicBezTo>
                <a:cubicBezTo>
                  <a:pt x="1408983" y="387467"/>
                  <a:pt x="1407828" y="388318"/>
                  <a:pt x="1406950" y="388622"/>
                </a:cubicBezTo>
                <a:cubicBezTo>
                  <a:pt x="1406073" y="388926"/>
                  <a:pt x="1405287" y="389047"/>
                  <a:pt x="1404594" y="388986"/>
                </a:cubicBezTo>
                <a:cubicBezTo>
                  <a:pt x="1404624" y="387649"/>
                  <a:pt x="1404564" y="386677"/>
                  <a:pt x="1404413" y="386068"/>
                </a:cubicBezTo>
                <a:cubicBezTo>
                  <a:pt x="1404262" y="385459"/>
                  <a:pt x="1403840" y="384484"/>
                  <a:pt x="1403146" y="383143"/>
                </a:cubicBezTo>
                <a:cubicBezTo>
                  <a:pt x="1413424" y="381809"/>
                  <a:pt x="1423890" y="380475"/>
                  <a:pt x="1434546" y="379141"/>
                </a:cubicBezTo>
                <a:cubicBezTo>
                  <a:pt x="1445201" y="377807"/>
                  <a:pt x="1455672" y="375746"/>
                  <a:pt x="1465956" y="372957"/>
                </a:cubicBezTo>
                <a:cubicBezTo>
                  <a:pt x="1474263" y="369706"/>
                  <a:pt x="1483480" y="367091"/>
                  <a:pt x="1493606" y="365114"/>
                </a:cubicBezTo>
                <a:cubicBezTo>
                  <a:pt x="1503732" y="363137"/>
                  <a:pt x="1512948" y="359425"/>
                  <a:pt x="1521255" y="353979"/>
                </a:cubicBezTo>
                <a:cubicBezTo>
                  <a:pt x="1521195" y="353887"/>
                  <a:pt x="1520952" y="353340"/>
                  <a:pt x="1520528" y="352338"/>
                </a:cubicBezTo>
                <a:cubicBezTo>
                  <a:pt x="1520103" y="351335"/>
                  <a:pt x="1519861" y="350423"/>
                  <a:pt x="1519800" y="349603"/>
                </a:cubicBezTo>
                <a:cubicBezTo>
                  <a:pt x="1516223" y="351669"/>
                  <a:pt x="1512827" y="353006"/>
                  <a:pt x="1509613" y="353614"/>
                </a:cubicBezTo>
                <a:cubicBezTo>
                  <a:pt x="1506400" y="354222"/>
                  <a:pt x="1503004" y="354829"/>
                  <a:pt x="1499427" y="355437"/>
                </a:cubicBezTo>
                <a:cubicBezTo>
                  <a:pt x="1484873" y="359205"/>
                  <a:pt x="1470665" y="362974"/>
                  <a:pt x="1456802" y="366742"/>
                </a:cubicBezTo>
                <a:cubicBezTo>
                  <a:pt x="1442939" y="370510"/>
                  <a:pt x="1429426" y="373549"/>
                  <a:pt x="1416264" y="375858"/>
                </a:cubicBezTo>
                <a:lnTo>
                  <a:pt x="1388669" y="378776"/>
                </a:lnTo>
                <a:cubicBezTo>
                  <a:pt x="1374822" y="379657"/>
                  <a:pt x="1360690" y="381176"/>
                  <a:pt x="1346275" y="383334"/>
                </a:cubicBezTo>
                <a:cubicBezTo>
                  <a:pt x="1331859" y="385492"/>
                  <a:pt x="1317349" y="387376"/>
                  <a:pt x="1302744" y="388986"/>
                </a:cubicBezTo>
                <a:cubicBezTo>
                  <a:pt x="1288930" y="389656"/>
                  <a:pt x="1275389" y="389046"/>
                  <a:pt x="1262121" y="387154"/>
                </a:cubicBezTo>
                <a:cubicBezTo>
                  <a:pt x="1248854" y="385262"/>
                  <a:pt x="1235677" y="382444"/>
                  <a:pt x="1222591" y="378701"/>
                </a:cubicBezTo>
                <a:cubicBezTo>
                  <a:pt x="1218189" y="377317"/>
                  <a:pt x="1213878" y="375751"/>
                  <a:pt x="1209658" y="374003"/>
                </a:cubicBezTo>
                <a:cubicBezTo>
                  <a:pt x="1205438" y="372255"/>
                  <a:pt x="1201491" y="369963"/>
                  <a:pt x="1197817" y="367126"/>
                </a:cubicBezTo>
                <a:cubicBezTo>
                  <a:pt x="1196117" y="365425"/>
                  <a:pt x="1195145" y="362992"/>
                  <a:pt x="1194902" y="359828"/>
                </a:cubicBezTo>
                <a:cubicBezTo>
                  <a:pt x="1195024" y="359646"/>
                  <a:pt x="1195874" y="358916"/>
                  <a:pt x="1197453" y="357640"/>
                </a:cubicBezTo>
                <a:cubicBezTo>
                  <a:pt x="1199031" y="356363"/>
                  <a:pt x="1200610" y="355634"/>
                  <a:pt x="1202189" y="355452"/>
                </a:cubicBezTo>
                <a:cubicBezTo>
                  <a:pt x="1207290" y="355482"/>
                  <a:pt x="1212390" y="355421"/>
                  <a:pt x="1217491" y="355269"/>
                </a:cubicBezTo>
                <a:cubicBezTo>
                  <a:pt x="1222591" y="355117"/>
                  <a:pt x="1227692" y="354692"/>
                  <a:pt x="1232793" y="353993"/>
                </a:cubicBezTo>
                <a:cubicBezTo>
                  <a:pt x="1241446" y="351835"/>
                  <a:pt x="1249643" y="349586"/>
                  <a:pt x="1257385" y="347246"/>
                </a:cubicBezTo>
                <a:cubicBezTo>
                  <a:pt x="1265127" y="344906"/>
                  <a:pt x="1272960" y="342292"/>
                  <a:pt x="1280884" y="339405"/>
                </a:cubicBezTo>
                <a:cubicBezTo>
                  <a:pt x="1287291" y="336487"/>
                  <a:pt x="1293059" y="333570"/>
                  <a:pt x="1298190" y="330652"/>
                </a:cubicBezTo>
                <a:cubicBezTo>
                  <a:pt x="1303321" y="327735"/>
                  <a:pt x="1308725" y="324817"/>
                  <a:pt x="1314403" y="321899"/>
                </a:cubicBezTo>
                <a:cubicBezTo>
                  <a:pt x="1340382" y="312995"/>
                  <a:pt x="1365622" y="303816"/>
                  <a:pt x="1390122" y="294365"/>
                </a:cubicBezTo>
                <a:cubicBezTo>
                  <a:pt x="1414622" y="284913"/>
                  <a:pt x="1439901" y="276099"/>
                  <a:pt x="1465956" y="267924"/>
                </a:cubicBezTo>
                <a:cubicBezTo>
                  <a:pt x="1474839" y="264307"/>
                  <a:pt x="1484359" y="261694"/>
                  <a:pt x="1494515" y="260083"/>
                </a:cubicBezTo>
                <a:cubicBezTo>
                  <a:pt x="1504672" y="258472"/>
                  <a:pt x="1514555" y="257682"/>
                  <a:pt x="1524166" y="257712"/>
                </a:cubicBezTo>
                <a:cubicBezTo>
                  <a:pt x="1529926" y="255798"/>
                  <a:pt x="1535504" y="255615"/>
                  <a:pt x="1540901" y="257165"/>
                </a:cubicBezTo>
                <a:cubicBezTo>
                  <a:pt x="1546297" y="258715"/>
                  <a:pt x="1551876" y="260357"/>
                  <a:pt x="1557636" y="262089"/>
                </a:cubicBezTo>
                <a:cubicBezTo>
                  <a:pt x="1562062" y="264247"/>
                  <a:pt x="1565943" y="264672"/>
                  <a:pt x="1569278" y="263365"/>
                </a:cubicBezTo>
                <a:cubicBezTo>
                  <a:pt x="1572613" y="262058"/>
                  <a:pt x="1575038" y="259202"/>
                  <a:pt x="1576554" y="254795"/>
                </a:cubicBezTo>
                <a:cubicBezTo>
                  <a:pt x="1586253" y="237412"/>
                  <a:pt x="1595322" y="220038"/>
                  <a:pt x="1603762" y="202674"/>
                </a:cubicBezTo>
                <a:cubicBezTo>
                  <a:pt x="1612202" y="185310"/>
                  <a:pt x="1618725" y="167220"/>
                  <a:pt x="1623330" y="148404"/>
                </a:cubicBezTo>
                <a:cubicBezTo>
                  <a:pt x="1625953" y="141160"/>
                  <a:pt x="1627295" y="133811"/>
                  <a:pt x="1627355" y="126358"/>
                </a:cubicBezTo>
                <a:cubicBezTo>
                  <a:pt x="1627416" y="118905"/>
                  <a:pt x="1628026" y="111197"/>
                  <a:pt x="1629185" y="103234"/>
                </a:cubicBezTo>
                <a:cubicBezTo>
                  <a:pt x="1629700" y="98816"/>
                  <a:pt x="1628662" y="95669"/>
                  <a:pt x="1626072" y="93793"/>
                </a:cubicBezTo>
                <a:cubicBezTo>
                  <a:pt x="1623481" y="91917"/>
                  <a:pt x="1620616" y="91675"/>
                  <a:pt x="1617476" y="93067"/>
                </a:cubicBezTo>
                <a:cubicBezTo>
                  <a:pt x="1610156" y="95124"/>
                  <a:pt x="1602842" y="96819"/>
                  <a:pt x="1595531" y="98150"/>
                </a:cubicBezTo>
                <a:cubicBezTo>
                  <a:pt x="1588221" y="99482"/>
                  <a:pt x="1580925" y="101176"/>
                  <a:pt x="1573644" y="103234"/>
                </a:cubicBezTo>
                <a:cubicBezTo>
                  <a:pt x="1569278" y="103294"/>
                  <a:pt x="1564912" y="103899"/>
                  <a:pt x="1560547" y="105049"/>
                </a:cubicBezTo>
                <a:cubicBezTo>
                  <a:pt x="1556181" y="106199"/>
                  <a:pt x="1551815" y="107530"/>
                  <a:pt x="1547449" y="109043"/>
                </a:cubicBezTo>
                <a:cubicBezTo>
                  <a:pt x="1558301" y="104444"/>
                  <a:pt x="1569347" y="100208"/>
                  <a:pt x="1580586" y="96335"/>
                </a:cubicBezTo>
                <a:cubicBezTo>
                  <a:pt x="1591826" y="92462"/>
                  <a:pt x="1603634" y="90404"/>
                  <a:pt x="1616012" y="90162"/>
                </a:cubicBezTo>
                <a:cubicBezTo>
                  <a:pt x="1616714" y="90041"/>
                  <a:pt x="1617506" y="89557"/>
                  <a:pt x="1618391" y="88710"/>
                </a:cubicBezTo>
                <a:cubicBezTo>
                  <a:pt x="1619275" y="87862"/>
                  <a:pt x="1620434" y="87378"/>
                  <a:pt x="1621867" y="87257"/>
                </a:cubicBezTo>
                <a:cubicBezTo>
                  <a:pt x="1620464" y="85865"/>
                  <a:pt x="1619245" y="85018"/>
                  <a:pt x="1618208" y="84716"/>
                </a:cubicBezTo>
                <a:cubicBezTo>
                  <a:pt x="1617171" y="84413"/>
                  <a:pt x="1615951" y="84292"/>
                  <a:pt x="1614549" y="84352"/>
                </a:cubicBezTo>
                <a:cubicBezTo>
                  <a:pt x="1610097" y="84352"/>
                  <a:pt x="1605462" y="84715"/>
                  <a:pt x="1600645" y="85442"/>
                </a:cubicBezTo>
                <a:cubicBezTo>
                  <a:pt x="1595827" y="86168"/>
                  <a:pt x="1591192" y="87257"/>
                  <a:pt x="1586741" y="88710"/>
                </a:cubicBezTo>
                <a:lnTo>
                  <a:pt x="1544542" y="100329"/>
                </a:lnTo>
                <a:cubicBezTo>
                  <a:pt x="1539358" y="101872"/>
                  <a:pt x="1533721" y="103869"/>
                  <a:pt x="1527628" y="106320"/>
                </a:cubicBezTo>
                <a:cubicBezTo>
                  <a:pt x="1521536" y="108771"/>
                  <a:pt x="1515534" y="111131"/>
                  <a:pt x="1509624" y="113401"/>
                </a:cubicBezTo>
                <a:cubicBezTo>
                  <a:pt x="1498046" y="116248"/>
                  <a:pt x="1486638" y="119292"/>
                  <a:pt x="1475401" y="122532"/>
                </a:cubicBezTo>
                <a:cubicBezTo>
                  <a:pt x="1464164" y="125772"/>
                  <a:pt x="1452731" y="129550"/>
                  <a:pt x="1441101" y="133865"/>
                </a:cubicBezTo>
                <a:cubicBezTo>
                  <a:pt x="1433853" y="135328"/>
                  <a:pt x="1426794" y="137071"/>
                  <a:pt x="1419921" y="139093"/>
                </a:cubicBezTo>
                <a:cubicBezTo>
                  <a:pt x="1413049" y="141115"/>
                  <a:pt x="1406010" y="143241"/>
                  <a:pt x="1398803" y="145471"/>
                </a:cubicBezTo>
                <a:cubicBezTo>
                  <a:pt x="1390145" y="147640"/>
                  <a:pt x="1381376" y="149535"/>
                  <a:pt x="1372495" y="151155"/>
                </a:cubicBezTo>
                <a:cubicBezTo>
                  <a:pt x="1363614" y="152775"/>
                  <a:pt x="1354451" y="154303"/>
                  <a:pt x="1345007" y="155739"/>
                </a:cubicBezTo>
                <a:cubicBezTo>
                  <a:pt x="1337629" y="157267"/>
                  <a:pt x="1329796" y="158612"/>
                  <a:pt x="1321507" y="159773"/>
                </a:cubicBezTo>
                <a:cubicBezTo>
                  <a:pt x="1313219" y="160934"/>
                  <a:pt x="1305021" y="161546"/>
                  <a:pt x="1296915" y="161607"/>
                </a:cubicBezTo>
                <a:cubicBezTo>
                  <a:pt x="1285894" y="161576"/>
                  <a:pt x="1274782" y="160904"/>
                  <a:pt x="1263579" y="159590"/>
                </a:cubicBezTo>
                <a:cubicBezTo>
                  <a:pt x="1252376" y="158276"/>
                  <a:pt x="1241628" y="156503"/>
                  <a:pt x="1231335" y="154272"/>
                </a:cubicBezTo>
                <a:cubicBezTo>
                  <a:pt x="1224474" y="153077"/>
                  <a:pt x="1218159" y="151067"/>
                  <a:pt x="1212390" y="148241"/>
                </a:cubicBezTo>
                <a:cubicBezTo>
                  <a:pt x="1206622" y="145416"/>
                  <a:pt x="1203221" y="140146"/>
                  <a:pt x="1202189" y="132430"/>
                </a:cubicBezTo>
                <a:cubicBezTo>
                  <a:pt x="1205134" y="133207"/>
                  <a:pt x="1208352" y="133805"/>
                  <a:pt x="1211844" y="134223"/>
                </a:cubicBezTo>
                <a:cubicBezTo>
                  <a:pt x="1215335" y="134642"/>
                  <a:pt x="1218918" y="134522"/>
                  <a:pt x="1222591" y="133865"/>
                </a:cubicBezTo>
                <a:cubicBezTo>
                  <a:pt x="1236436" y="134529"/>
                  <a:pt x="1249552" y="133559"/>
                  <a:pt x="1261939" y="130957"/>
                </a:cubicBezTo>
                <a:cubicBezTo>
                  <a:pt x="1274327" y="128355"/>
                  <a:pt x="1285985" y="124439"/>
                  <a:pt x="1296915" y="119210"/>
                </a:cubicBezTo>
                <a:cubicBezTo>
                  <a:pt x="1322351" y="106836"/>
                  <a:pt x="1347958" y="94548"/>
                  <a:pt x="1373735" y="82346"/>
                </a:cubicBezTo>
                <a:cubicBezTo>
                  <a:pt x="1399513" y="70144"/>
                  <a:pt x="1425865" y="58201"/>
                  <a:pt x="1452792" y="46516"/>
                </a:cubicBezTo>
                <a:cubicBezTo>
                  <a:pt x="1465232" y="41962"/>
                  <a:pt x="1478292" y="37226"/>
                  <a:pt x="1491972" y="32307"/>
                </a:cubicBezTo>
                <a:cubicBezTo>
                  <a:pt x="1505651" y="27389"/>
                  <a:pt x="1519780" y="23381"/>
                  <a:pt x="1534357" y="20284"/>
                </a:cubicBezTo>
                <a:cubicBezTo>
                  <a:pt x="1546146" y="17643"/>
                  <a:pt x="1558581" y="17097"/>
                  <a:pt x="1571664" y="18645"/>
                </a:cubicBezTo>
                <a:cubicBezTo>
                  <a:pt x="1584747" y="20193"/>
                  <a:pt x="1597581" y="22197"/>
                  <a:pt x="1610166" y="24656"/>
                </a:cubicBezTo>
                <a:cubicBezTo>
                  <a:pt x="1612421" y="25324"/>
                  <a:pt x="1614494" y="25446"/>
                  <a:pt x="1616384" y="25021"/>
                </a:cubicBezTo>
                <a:cubicBezTo>
                  <a:pt x="1618273" y="24596"/>
                  <a:pt x="1619615" y="23988"/>
                  <a:pt x="1620407" y="23199"/>
                </a:cubicBezTo>
                <a:cubicBezTo>
                  <a:pt x="1627677" y="21651"/>
                  <a:pt x="1634302" y="19647"/>
                  <a:pt x="1640282" y="17188"/>
                </a:cubicBezTo>
                <a:cubicBezTo>
                  <a:pt x="1646262" y="14728"/>
                  <a:pt x="1651784" y="12360"/>
                  <a:pt x="1656848" y="10083"/>
                </a:cubicBezTo>
                <a:cubicBezTo>
                  <a:pt x="1656606" y="8383"/>
                  <a:pt x="1655635" y="7411"/>
                  <a:pt x="1653937" y="7169"/>
                </a:cubicBezTo>
                <a:lnTo>
                  <a:pt x="1655393" y="7169"/>
                </a:lnTo>
                <a:cubicBezTo>
                  <a:pt x="1660458" y="6652"/>
                  <a:pt x="1664887" y="6227"/>
                  <a:pt x="1668678" y="5893"/>
                </a:cubicBezTo>
                <a:cubicBezTo>
                  <a:pt x="1672470" y="5559"/>
                  <a:pt x="1675806" y="4041"/>
                  <a:pt x="1678688" y="1339"/>
                </a:cubicBezTo>
                <a:cubicBezTo>
                  <a:pt x="1679598" y="64"/>
                  <a:pt x="1681782" y="-300"/>
                  <a:pt x="1685240" y="2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100000"/>
                </a:schemeClr>
              </a:gs>
              <a:gs pos="100000">
                <a:srgbClr val="008438"/>
              </a:gs>
            </a:gsLst>
            <a:lin ang="2700000" scaled="1"/>
            <a:tileRect/>
          </a:gradFill>
          <a:ln w="3175">
            <a:solidFill>
              <a:schemeClr val="bg1">
                <a:alpha val="77000"/>
              </a:schemeClr>
            </a:solidFill>
          </a:ln>
          <a:effectLst>
            <a:outerShdw blurRad="152400" dist="38100" dir="2700015" rotWithShape="0">
              <a:schemeClr val="accent6">
                <a:lumMod val="50000"/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1500" i="0" u="none" strike="noStrike" kern="100" cap="none" spc="300" normalizeH="0" baseline="0">
                <a:ln w="3175">
                  <a:solidFill>
                    <a:schemeClr val="bg1">
                      <a:alpha val="77000"/>
                    </a:schemeClr>
                  </a:solidFill>
                </a:ln>
                <a:gradFill>
                  <a:gsLst>
                    <a:gs pos="0">
                      <a:schemeClr val="accent6"/>
                    </a:gs>
                    <a:gs pos="100000">
                      <a:srgbClr val="008438"/>
                    </a:gs>
                  </a:gsLst>
                  <a:lin ang="2700000" scaled="1"/>
                </a:gradFill>
                <a:effectLst>
                  <a:outerShdw blurRad="152400" dist="38100" dir="2700000" algn="tl" rotWithShape="0">
                    <a:schemeClr val="accent6">
                      <a:lumMod val="50000"/>
                      <a:alpha val="19000"/>
                    </a:schemeClr>
                  </a:outerShdw>
                </a:effectLst>
                <a:uLnTx/>
                <a:uFillTx/>
                <a:latin typeface="演示新手书" panose="00000500000000000000" pitchFamily="50" charset="-122"/>
                <a:ea typeface="演示新手书" panose="00000500000000000000" pitchFamily="50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>
              <a:gradFill flip="none" rotWithShape="1">
                <a:gsLst>
                  <a:gs pos="0">
                    <a:schemeClr val="accent6">
                      <a:lumMod val="100000"/>
                    </a:schemeClr>
                  </a:gs>
                  <a:gs pos="100000">
                    <a:srgbClr val="008438"/>
                  </a:gs>
                </a:gsLst>
                <a:lin ang="2700000" scaled="1"/>
                <a:tileRect/>
              </a:gradFill>
              <a:effectLst>
                <a:outerShdw blurRad="152400" dist="38100" dir="2700015" rotWithShape="0">
                  <a:schemeClr val="accent6">
                    <a:lumMod val="50000"/>
                    <a:alpha val="19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871D426-ACB0-3168-E827-9743D2AA663F}"/>
              </a:ext>
            </a:extLst>
          </p:cNvPr>
          <p:cNvGrpSpPr/>
          <p:nvPr/>
        </p:nvGrpSpPr>
        <p:grpSpPr>
          <a:xfrm>
            <a:off x="1171427" y="2556617"/>
            <a:ext cx="9849147" cy="1868575"/>
            <a:chOff x="809331" y="2556617"/>
            <a:chExt cx="9849147" cy="1868575"/>
          </a:xfrm>
        </p:grpSpPr>
        <p:sp>
          <p:nvSpPr>
            <p:cNvPr id="8" name="文本框 7"/>
            <p:cNvSpPr txBox="1"/>
            <p:nvPr/>
          </p:nvSpPr>
          <p:spPr>
            <a:xfrm>
              <a:off x="4853883" y="2609238"/>
              <a:ext cx="194220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b="1" spc="600">
                  <a:gradFill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招生情况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648006" y="2609238"/>
              <a:ext cx="20104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b="1" spc="600">
                  <a:gradFill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生源分析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65501" y="3828457"/>
              <a:ext cx="22968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b="1" spc="600">
                  <a:gradFill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服务实践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B17E648-B8FE-C023-1910-C85D85574617}"/>
                </a:ext>
              </a:extLst>
            </p:cNvPr>
            <p:cNvSpPr txBox="1"/>
            <p:nvPr/>
          </p:nvSpPr>
          <p:spPr>
            <a:xfrm>
              <a:off x="1478860" y="2609238"/>
              <a:ext cx="186213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spc="600" dirty="0">
                  <a:gradFill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学校概况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D7883E-02E6-4D5B-0D22-71FAD974398F}"/>
                </a:ext>
              </a:extLst>
            </p:cNvPr>
            <p:cNvSpPr txBox="1"/>
            <p:nvPr/>
          </p:nvSpPr>
          <p:spPr>
            <a:xfrm>
              <a:off x="809331" y="2560776"/>
              <a:ext cx="85709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800" b="1" spc="6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4400" b="0" dirty="0">
                  <a:ln>
                    <a:solidFill>
                      <a:schemeClr val="tx1"/>
                    </a:solidFill>
                  </a:ln>
                  <a:noFill/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0A2E63A-D1F1-28E6-3B7C-5E4B3730C112}"/>
                </a:ext>
              </a:extLst>
            </p:cNvPr>
            <p:cNvSpPr txBox="1"/>
            <p:nvPr/>
          </p:nvSpPr>
          <p:spPr>
            <a:xfrm>
              <a:off x="4224038" y="2560776"/>
              <a:ext cx="85709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800" b="1" spc="6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4400" b="0" dirty="0">
                  <a:ln>
                    <a:solidFill>
                      <a:schemeClr val="tx1"/>
                    </a:solidFill>
                  </a:ln>
                  <a:noFill/>
                  <a:latin typeface="+mn-lt"/>
                  <a:ea typeface="+mn-ea"/>
                  <a:cs typeface="+mn-ea"/>
                  <a:sym typeface="+mn-lt"/>
                </a:rPr>
                <a:t>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AC6CEE-0475-51F2-D685-C123A550ACF8}"/>
                </a:ext>
              </a:extLst>
            </p:cNvPr>
            <p:cNvSpPr txBox="1"/>
            <p:nvPr/>
          </p:nvSpPr>
          <p:spPr>
            <a:xfrm>
              <a:off x="8039203" y="2556617"/>
              <a:ext cx="85709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800" b="1" spc="6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4400" b="0" dirty="0">
                  <a:ln>
                    <a:solidFill>
                      <a:schemeClr val="tx1"/>
                    </a:solidFill>
                  </a:ln>
                  <a:noFill/>
                  <a:latin typeface="+mn-lt"/>
                  <a:ea typeface="+mn-ea"/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77EC9B-E8DF-259D-2B38-1236B8228663}"/>
                </a:ext>
              </a:extLst>
            </p:cNvPr>
            <p:cNvSpPr txBox="1"/>
            <p:nvPr/>
          </p:nvSpPr>
          <p:spPr>
            <a:xfrm>
              <a:off x="809331" y="3745356"/>
              <a:ext cx="85709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800" b="1" spc="6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4400" b="0" dirty="0">
                  <a:ln>
                    <a:solidFill>
                      <a:schemeClr val="tx1"/>
                    </a:solidFill>
                  </a:ln>
                  <a:noFill/>
                  <a:latin typeface="+mn-lt"/>
                  <a:ea typeface="+mn-ea"/>
                  <a:cs typeface="+mn-ea"/>
                  <a:sym typeface="+mn-lt"/>
                </a:rPr>
                <a:t>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A12B2B-139C-001B-FE88-5E721B8C12CC}"/>
                </a:ext>
              </a:extLst>
            </p:cNvPr>
            <p:cNvSpPr txBox="1"/>
            <p:nvPr/>
          </p:nvSpPr>
          <p:spPr>
            <a:xfrm>
              <a:off x="1563950" y="2942222"/>
              <a:ext cx="1630936" cy="23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700" kern="0" dirty="0">
                  <a:cs typeface="+mn-ea"/>
                  <a:sym typeface="+mn-lt"/>
                </a:rPr>
                <a:t>SCHOOL PROFILE</a:t>
              </a:r>
              <a:endParaRPr lang="zh-CN" altLang="en-US" sz="700" kern="0" dirty="0"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EB2DB7D-79FB-324F-9D50-4890D365D92B}"/>
                </a:ext>
              </a:extLst>
            </p:cNvPr>
            <p:cNvSpPr txBox="1"/>
            <p:nvPr/>
          </p:nvSpPr>
          <p:spPr>
            <a:xfrm>
              <a:off x="4978662" y="2942222"/>
              <a:ext cx="1637678" cy="23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700" kern="0" dirty="0">
                  <a:cs typeface="+mn-ea"/>
                  <a:sym typeface="+mn-lt"/>
                </a:rPr>
                <a:t>ENROLLMENT SITUATION</a:t>
              </a:r>
              <a:endParaRPr lang="zh-CN" altLang="en-US" sz="700" kern="0" dirty="0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3710E32-33FD-260E-0D64-72E45EE56D39}"/>
                </a:ext>
              </a:extLst>
            </p:cNvPr>
            <p:cNvSpPr txBox="1"/>
            <p:nvPr/>
          </p:nvSpPr>
          <p:spPr>
            <a:xfrm>
              <a:off x="8804142" y="2942222"/>
              <a:ext cx="1627364" cy="23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700" kern="0" dirty="0">
                  <a:cs typeface="+mn-ea"/>
                  <a:sym typeface="+mn-lt"/>
                </a:rPr>
                <a:t>STUDENT SOURCE ANALYSIS</a:t>
              </a:r>
              <a:endParaRPr lang="zh-CN" altLang="en-US" sz="700" kern="0" dirty="0"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2169181-B471-3DFA-49FA-98AFADA4CCE7}"/>
                </a:ext>
              </a:extLst>
            </p:cNvPr>
            <p:cNvSpPr txBox="1"/>
            <p:nvPr/>
          </p:nvSpPr>
          <p:spPr>
            <a:xfrm>
              <a:off x="1565349" y="4120975"/>
              <a:ext cx="1629537" cy="23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700" kern="0" dirty="0">
                  <a:cs typeface="+mn-ea"/>
                  <a:sym typeface="+mn-lt"/>
                </a:rPr>
                <a:t>Service Practice</a:t>
              </a:r>
              <a:endParaRPr lang="zh-CN" altLang="en-US" sz="700" kern="0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A2BF250-5796-E058-850A-010C1C7B331D}"/>
                </a:ext>
              </a:extLst>
            </p:cNvPr>
            <p:cNvGrpSpPr/>
            <p:nvPr/>
          </p:nvGrpSpPr>
          <p:grpSpPr>
            <a:xfrm>
              <a:off x="8039203" y="3745356"/>
              <a:ext cx="2569364" cy="677108"/>
              <a:chOff x="8039203" y="3745356"/>
              <a:chExt cx="2569364" cy="67710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8686105" y="3829666"/>
                <a:ext cx="19224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b="1" spc="600">
                    <a:gradFill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latin typeface="+mn-lt"/>
                    <a:ea typeface="+mn-ea"/>
                    <a:cs typeface="+mn-ea"/>
                    <a:sym typeface="+mn-lt"/>
                  </a:rPr>
                  <a:t>未来展望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3764AB1-86C1-8FFF-37AC-CE4B5604C6C2}"/>
                  </a:ext>
                </a:extLst>
              </p:cNvPr>
              <p:cNvSpPr txBox="1"/>
              <p:nvPr/>
            </p:nvSpPr>
            <p:spPr>
              <a:xfrm>
                <a:off x="8039203" y="3745356"/>
                <a:ext cx="85709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800" b="1" spc="6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4400" b="0" dirty="0">
                    <a:ln>
                      <a:solidFill>
                        <a:schemeClr val="tx1"/>
                      </a:solidFill>
                    </a:ln>
                    <a:noFill/>
                    <a:latin typeface="+mn-lt"/>
                    <a:ea typeface="+mn-ea"/>
                    <a:cs typeface="+mn-ea"/>
                    <a:sym typeface="+mn-lt"/>
                  </a:rPr>
                  <a:t>陆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F9948D7-CEF1-573E-4094-F5A5A046F44A}"/>
                  </a:ext>
                </a:extLst>
              </p:cNvPr>
              <p:cNvSpPr txBox="1"/>
              <p:nvPr/>
            </p:nvSpPr>
            <p:spPr>
              <a:xfrm>
                <a:off x="8809370" y="4127325"/>
                <a:ext cx="1622135" cy="230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di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700" kern="0" dirty="0">
                    <a:cs typeface="+mn-ea"/>
                    <a:sym typeface="+mn-lt"/>
                  </a:rPr>
                  <a:t>FUTURE PROSPECTS</a:t>
                </a:r>
                <a:endParaRPr lang="zh-CN" altLang="en-US" sz="700" kern="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069DD2B-C616-923B-A69F-A8E0844F2485}"/>
                </a:ext>
              </a:extLst>
            </p:cNvPr>
            <p:cNvGrpSpPr/>
            <p:nvPr/>
          </p:nvGrpSpPr>
          <p:grpSpPr>
            <a:xfrm>
              <a:off x="4224038" y="3748084"/>
              <a:ext cx="2569364" cy="677108"/>
              <a:chOff x="8039203" y="3745356"/>
              <a:chExt cx="2569364" cy="677108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50EBF37-6E0C-94F9-F6DB-E0CAB415A0E0}"/>
                  </a:ext>
                </a:extLst>
              </p:cNvPr>
              <p:cNvSpPr txBox="1"/>
              <p:nvPr/>
            </p:nvSpPr>
            <p:spPr>
              <a:xfrm>
                <a:off x="8686105" y="3806806"/>
                <a:ext cx="19224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400" b="1" spc="600">
                    <a:gradFill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latin typeface="+mn-lt"/>
                    <a:ea typeface="+mn-ea"/>
                    <a:cs typeface="+mn-ea"/>
                    <a:sym typeface="+mn-lt"/>
                  </a:rPr>
                  <a:t>工作举措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E1A2C34-E39E-C6F0-87FB-E603764F8F1D}"/>
                  </a:ext>
                </a:extLst>
              </p:cNvPr>
              <p:cNvSpPr txBox="1"/>
              <p:nvPr/>
            </p:nvSpPr>
            <p:spPr>
              <a:xfrm>
                <a:off x="8039203" y="3745356"/>
                <a:ext cx="85709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800" b="1" spc="6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4400" b="0" dirty="0">
                    <a:ln>
                      <a:solidFill>
                        <a:schemeClr val="tx1"/>
                      </a:solidFill>
                    </a:ln>
                    <a:noFill/>
                    <a:latin typeface="+mn-lt"/>
                    <a:ea typeface="+mn-ea"/>
                    <a:cs typeface="+mn-ea"/>
                    <a:sym typeface="+mn-lt"/>
                  </a:rPr>
                  <a:t>伍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907ECC7-576F-82C9-F313-DA63E8F8D615}"/>
                  </a:ext>
                </a:extLst>
              </p:cNvPr>
              <p:cNvSpPr txBox="1"/>
              <p:nvPr/>
            </p:nvSpPr>
            <p:spPr>
              <a:xfrm>
                <a:off x="8809370" y="4120975"/>
                <a:ext cx="1622135" cy="230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di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700" kern="0" dirty="0">
                    <a:cs typeface="+mn-ea"/>
                    <a:sym typeface="+mn-lt"/>
                  </a:rPr>
                  <a:t>WORK MEASURES</a:t>
                </a:r>
                <a:endParaRPr lang="zh-CN" altLang="en-US" sz="700" kern="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86A1D26E-813E-2FE2-CC46-85293F9A1DC3}"/>
              </a:ext>
            </a:extLst>
          </p:cNvPr>
          <p:cNvSpPr/>
          <p:nvPr/>
        </p:nvSpPr>
        <p:spPr>
          <a:xfrm>
            <a:off x="11038308" y="0"/>
            <a:ext cx="697958" cy="852546"/>
          </a:xfrm>
          <a:custGeom>
            <a:avLst/>
            <a:gdLst>
              <a:gd name="connsiteX0" fmla="*/ 1968 w 697958"/>
              <a:gd name="connsiteY0" fmla="*/ 0 h 852546"/>
              <a:gd name="connsiteX1" fmla="*/ 695990 w 697958"/>
              <a:gd name="connsiteY1" fmla="*/ 0 h 852546"/>
              <a:gd name="connsiteX2" fmla="*/ 697958 w 697958"/>
              <a:gd name="connsiteY2" fmla="*/ 19523 h 852546"/>
              <a:gd name="connsiteX3" fmla="*/ 697958 w 697958"/>
              <a:gd name="connsiteY3" fmla="*/ 503567 h 852546"/>
              <a:gd name="connsiteX4" fmla="*/ 348979 w 697958"/>
              <a:gd name="connsiteY4" fmla="*/ 852546 h 852546"/>
              <a:gd name="connsiteX5" fmla="*/ 0 w 697958"/>
              <a:gd name="connsiteY5" fmla="*/ 503567 h 852546"/>
              <a:gd name="connsiteX6" fmla="*/ 0 w 697958"/>
              <a:gd name="connsiteY6" fmla="*/ 19523 h 85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958" h="852546">
                <a:moveTo>
                  <a:pt x="1968" y="0"/>
                </a:moveTo>
                <a:lnTo>
                  <a:pt x="695990" y="0"/>
                </a:lnTo>
                <a:lnTo>
                  <a:pt x="697958" y="19523"/>
                </a:lnTo>
                <a:lnTo>
                  <a:pt x="697958" y="503567"/>
                </a:lnTo>
                <a:cubicBezTo>
                  <a:pt x="697958" y="696303"/>
                  <a:pt x="541715" y="852546"/>
                  <a:pt x="348979" y="852546"/>
                </a:cubicBezTo>
                <a:cubicBezTo>
                  <a:pt x="156243" y="852546"/>
                  <a:pt x="0" y="696303"/>
                  <a:pt x="0" y="503567"/>
                </a:cubicBezTo>
                <a:lnTo>
                  <a:pt x="0" y="1952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68000">
                <a:srgbClr val="00843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D2926A8-5F55-9DF8-D77C-530A482A7D5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483" y="190549"/>
            <a:ext cx="594020" cy="594020"/>
          </a:xfrm>
          <a:prstGeom prst="rect">
            <a:avLst/>
          </a:prstGeom>
        </p:spPr>
      </p:pic>
      <p:sp>
        <p:nvSpPr>
          <p:cNvPr id="38" name="Freeform 6741">
            <a:extLst>
              <a:ext uri="{FF2B5EF4-FFF2-40B4-BE49-F238E27FC236}">
                <a16:creationId xmlns:a16="http://schemas.microsoft.com/office/drawing/2014/main" id="{474E1A6D-98E7-122E-B03B-ADA3B960AE99}"/>
              </a:ext>
            </a:extLst>
          </p:cNvPr>
          <p:cNvSpPr>
            <a:spLocks noEditPoints="1"/>
          </p:cNvSpPr>
          <p:nvPr/>
        </p:nvSpPr>
        <p:spPr bwMode="auto">
          <a:xfrm rot="15523086" flipH="1">
            <a:off x="1045761" y="2507847"/>
            <a:ext cx="810723" cy="759582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gradFill>
            <a:gsLst>
              <a:gs pos="100000">
                <a:srgbClr val="2D943E"/>
              </a:gs>
              <a:gs pos="0">
                <a:srgbClr val="5FA745"/>
              </a:gs>
              <a:gs pos="50000">
                <a:srgbClr val="5FA74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Freeform 6741">
            <a:extLst>
              <a:ext uri="{FF2B5EF4-FFF2-40B4-BE49-F238E27FC236}">
                <a16:creationId xmlns:a16="http://schemas.microsoft.com/office/drawing/2014/main" id="{FD0ECB4A-FA98-8841-B3FD-FAD12553D0AF}"/>
              </a:ext>
            </a:extLst>
          </p:cNvPr>
          <p:cNvSpPr>
            <a:spLocks noEditPoints="1"/>
          </p:cNvSpPr>
          <p:nvPr/>
        </p:nvSpPr>
        <p:spPr bwMode="auto">
          <a:xfrm rot="15523086" flipH="1">
            <a:off x="4491697" y="2507847"/>
            <a:ext cx="810723" cy="759582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gradFill>
            <a:gsLst>
              <a:gs pos="100000">
                <a:srgbClr val="2D943E"/>
              </a:gs>
              <a:gs pos="0">
                <a:srgbClr val="5FA745"/>
              </a:gs>
              <a:gs pos="50000">
                <a:srgbClr val="5FA74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Freeform 6741">
            <a:extLst>
              <a:ext uri="{FF2B5EF4-FFF2-40B4-BE49-F238E27FC236}">
                <a16:creationId xmlns:a16="http://schemas.microsoft.com/office/drawing/2014/main" id="{9635C98E-F1C8-96B3-8FBB-9BA9D7FFAC13}"/>
              </a:ext>
            </a:extLst>
          </p:cNvPr>
          <p:cNvSpPr>
            <a:spLocks noEditPoints="1"/>
          </p:cNvSpPr>
          <p:nvPr/>
        </p:nvSpPr>
        <p:spPr bwMode="auto">
          <a:xfrm rot="15523086" flipH="1">
            <a:off x="8309121" y="2507847"/>
            <a:ext cx="810723" cy="759582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gradFill>
            <a:gsLst>
              <a:gs pos="100000">
                <a:srgbClr val="2D943E"/>
              </a:gs>
              <a:gs pos="0">
                <a:srgbClr val="5FA745"/>
              </a:gs>
              <a:gs pos="50000">
                <a:srgbClr val="5FA74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Freeform 6741">
            <a:extLst>
              <a:ext uri="{FF2B5EF4-FFF2-40B4-BE49-F238E27FC236}">
                <a16:creationId xmlns:a16="http://schemas.microsoft.com/office/drawing/2014/main" id="{C7DF3B86-128B-2BFB-22AE-388BE13A582F}"/>
              </a:ext>
            </a:extLst>
          </p:cNvPr>
          <p:cNvSpPr>
            <a:spLocks noEditPoints="1"/>
          </p:cNvSpPr>
          <p:nvPr/>
        </p:nvSpPr>
        <p:spPr bwMode="auto">
          <a:xfrm rot="15523086" flipH="1">
            <a:off x="1045761" y="3702351"/>
            <a:ext cx="810723" cy="759582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gradFill>
            <a:gsLst>
              <a:gs pos="100000">
                <a:srgbClr val="2D943E"/>
              </a:gs>
              <a:gs pos="0">
                <a:srgbClr val="5FA745"/>
              </a:gs>
              <a:gs pos="50000">
                <a:srgbClr val="5FA74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Freeform 6741">
            <a:extLst>
              <a:ext uri="{FF2B5EF4-FFF2-40B4-BE49-F238E27FC236}">
                <a16:creationId xmlns:a16="http://schemas.microsoft.com/office/drawing/2014/main" id="{F8E45CD9-0916-40B3-8996-327EB9F138B2}"/>
              </a:ext>
            </a:extLst>
          </p:cNvPr>
          <p:cNvSpPr>
            <a:spLocks noEditPoints="1"/>
          </p:cNvSpPr>
          <p:nvPr/>
        </p:nvSpPr>
        <p:spPr bwMode="auto">
          <a:xfrm rot="15523086" flipH="1">
            <a:off x="4491697" y="3702351"/>
            <a:ext cx="810723" cy="759582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gradFill>
            <a:gsLst>
              <a:gs pos="100000">
                <a:srgbClr val="2D943E"/>
              </a:gs>
              <a:gs pos="0">
                <a:srgbClr val="5FA745"/>
              </a:gs>
              <a:gs pos="50000">
                <a:srgbClr val="5FA74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Freeform 6741">
            <a:extLst>
              <a:ext uri="{FF2B5EF4-FFF2-40B4-BE49-F238E27FC236}">
                <a16:creationId xmlns:a16="http://schemas.microsoft.com/office/drawing/2014/main" id="{25228EC5-B272-1720-E4DD-278BC37572EB}"/>
              </a:ext>
            </a:extLst>
          </p:cNvPr>
          <p:cNvSpPr>
            <a:spLocks noEditPoints="1"/>
          </p:cNvSpPr>
          <p:nvPr/>
        </p:nvSpPr>
        <p:spPr bwMode="auto">
          <a:xfrm rot="15523086" flipH="1">
            <a:off x="8309121" y="3702351"/>
            <a:ext cx="810723" cy="759582"/>
          </a:xfrm>
          <a:custGeom>
            <a:avLst/>
            <a:gdLst>
              <a:gd name="T0" fmla="*/ 42 w 1699"/>
              <a:gd name="T1" fmla="*/ 1039 h 1592"/>
              <a:gd name="T2" fmla="*/ 340 w 1699"/>
              <a:gd name="T3" fmla="*/ 462 h 1592"/>
              <a:gd name="T4" fmla="*/ 843 w 1699"/>
              <a:gd name="T5" fmla="*/ 194 h 1592"/>
              <a:gd name="T6" fmla="*/ 1302 w 1699"/>
              <a:gd name="T7" fmla="*/ 337 h 1592"/>
              <a:gd name="T8" fmla="*/ 1538 w 1699"/>
              <a:gd name="T9" fmla="*/ 646 h 1592"/>
              <a:gd name="T10" fmla="*/ 1588 w 1699"/>
              <a:gd name="T11" fmla="*/ 925 h 1592"/>
              <a:gd name="T12" fmla="*/ 1549 w 1699"/>
              <a:gd name="T13" fmla="*/ 1194 h 1592"/>
              <a:gd name="T14" fmla="*/ 1456 w 1699"/>
              <a:gd name="T15" fmla="*/ 1402 h 1592"/>
              <a:gd name="T16" fmla="*/ 1615 w 1699"/>
              <a:gd name="T17" fmla="*/ 1091 h 1592"/>
              <a:gd name="T18" fmla="*/ 1543 w 1699"/>
              <a:gd name="T19" fmla="*/ 1312 h 1592"/>
              <a:gd name="T20" fmla="*/ 1433 w 1699"/>
              <a:gd name="T21" fmla="*/ 1491 h 1592"/>
              <a:gd name="T22" fmla="*/ 1646 w 1699"/>
              <a:gd name="T23" fmla="*/ 1167 h 1592"/>
              <a:gd name="T24" fmla="*/ 1689 w 1699"/>
              <a:gd name="T25" fmla="*/ 985 h 1592"/>
              <a:gd name="T26" fmla="*/ 1677 w 1699"/>
              <a:gd name="T27" fmla="*/ 750 h 1592"/>
              <a:gd name="T28" fmla="*/ 1679 w 1699"/>
              <a:gd name="T29" fmla="*/ 860 h 1592"/>
              <a:gd name="T30" fmla="*/ 1535 w 1699"/>
              <a:gd name="T31" fmla="*/ 459 h 1592"/>
              <a:gd name="T32" fmla="*/ 1426 w 1699"/>
              <a:gd name="T33" fmla="*/ 313 h 1592"/>
              <a:gd name="T34" fmla="*/ 1360 w 1699"/>
              <a:gd name="T35" fmla="*/ 264 h 1592"/>
              <a:gd name="T36" fmla="*/ 1143 w 1699"/>
              <a:gd name="T37" fmla="*/ 131 h 1592"/>
              <a:gd name="T38" fmla="*/ 1262 w 1699"/>
              <a:gd name="T39" fmla="*/ 172 h 1592"/>
              <a:gd name="T40" fmla="*/ 999 w 1699"/>
              <a:gd name="T41" fmla="*/ 109 h 1592"/>
              <a:gd name="T42" fmla="*/ 849 w 1699"/>
              <a:gd name="T43" fmla="*/ 81 h 1592"/>
              <a:gd name="T44" fmla="*/ 1254 w 1699"/>
              <a:gd name="T45" fmla="*/ 152 h 1592"/>
              <a:gd name="T46" fmla="*/ 1464 w 1699"/>
              <a:gd name="T47" fmla="*/ 294 h 1592"/>
              <a:gd name="T48" fmla="*/ 890 w 1699"/>
              <a:gd name="T49" fmla="*/ 45 h 1592"/>
              <a:gd name="T50" fmla="*/ 875 w 1699"/>
              <a:gd name="T51" fmla="*/ 16 h 1592"/>
              <a:gd name="T52" fmla="*/ 1641 w 1699"/>
              <a:gd name="T53" fmla="*/ 669 h 1592"/>
              <a:gd name="T54" fmla="*/ 856 w 1699"/>
              <a:gd name="T55" fmla="*/ 20 h 1592"/>
              <a:gd name="T56" fmla="*/ 160 w 1699"/>
              <a:gd name="T57" fmla="*/ 407 h 1592"/>
              <a:gd name="T58" fmla="*/ 282 w 1699"/>
              <a:gd name="T59" fmla="*/ 273 h 1592"/>
              <a:gd name="T60" fmla="*/ 105 w 1699"/>
              <a:gd name="T61" fmla="*/ 531 h 1592"/>
              <a:gd name="T62" fmla="*/ 361 w 1699"/>
              <a:gd name="T63" fmla="*/ 220 h 1592"/>
              <a:gd name="T64" fmla="*/ 1488 w 1699"/>
              <a:gd name="T65" fmla="*/ 324 h 1592"/>
              <a:gd name="T66" fmla="*/ 347 w 1699"/>
              <a:gd name="T67" fmla="*/ 249 h 1592"/>
              <a:gd name="T68" fmla="*/ 491 w 1699"/>
              <a:gd name="T69" fmla="*/ 156 h 1592"/>
              <a:gd name="T70" fmla="*/ 266 w 1699"/>
              <a:gd name="T71" fmla="*/ 336 h 1592"/>
              <a:gd name="T72" fmla="*/ 444 w 1699"/>
              <a:gd name="T73" fmla="*/ 197 h 1592"/>
              <a:gd name="T74" fmla="*/ 703 w 1699"/>
              <a:gd name="T75" fmla="*/ 96 h 1592"/>
              <a:gd name="T76" fmla="*/ 328 w 1699"/>
              <a:gd name="T77" fmla="*/ 295 h 1592"/>
              <a:gd name="T78" fmla="*/ 759 w 1699"/>
              <a:gd name="T79" fmla="*/ 99 h 1592"/>
              <a:gd name="T80" fmla="*/ 515 w 1699"/>
              <a:gd name="T81" fmla="*/ 179 h 1592"/>
              <a:gd name="T82" fmla="*/ 1681 w 1699"/>
              <a:gd name="T83" fmla="*/ 790 h 1592"/>
              <a:gd name="T84" fmla="*/ 812 w 1699"/>
              <a:gd name="T85" fmla="*/ 103 h 1592"/>
              <a:gd name="T86" fmla="*/ 161 w 1699"/>
              <a:gd name="T87" fmla="*/ 545 h 1592"/>
              <a:gd name="T88" fmla="*/ 1449 w 1699"/>
              <a:gd name="T89" fmla="*/ 346 h 1592"/>
              <a:gd name="T90" fmla="*/ 293 w 1699"/>
              <a:gd name="T91" fmla="*/ 362 h 1592"/>
              <a:gd name="T92" fmla="*/ 1417 w 1699"/>
              <a:gd name="T93" fmla="*/ 1503 h 1592"/>
              <a:gd name="T94" fmla="*/ 1468 w 1699"/>
              <a:gd name="T95" fmla="*/ 435 h 1592"/>
              <a:gd name="T96" fmla="*/ 1465 w 1699"/>
              <a:gd name="T97" fmla="*/ 409 h 1592"/>
              <a:gd name="T98" fmla="*/ 1013 w 1699"/>
              <a:gd name="T99" fmla="*/ 154 h 1592"/>
              <a:gd name="T100" fmla="*/ 951 w 1699"/>
              <a:gd name="T101" fmla="*/ 140 h 1592"/>
              <a:gd name="T102" fmla="*/ 883 w 1699"/>
              <a:gd name="T103" fmla="*/ 138 h 1592"/>
              <a:gd name="T104" fmla="*/ 1548 w 1699"/>
              <a:gd name="T105" fmla="*/ 551 h 1592"/>
              <a:gd name="T106" fmla="*/ 1459 w 1699"/>
              <a:gd name="T107" fmla="*/ 426 h 1592"/>
              <a:gd name="T108" fmla="*/ 1603 w 1699"/>
              <a:gd name="T109" fmla="*/ 699 h 1592"/>
              <a:gd name="T110" fmla="*/ 1601 w 1699"/>
              <a:gd name="T111" fmla="*/ 1113 h 1592"/>
              <a:gd name="T112" fmla="*/ 1489 w 1699"/>
              <a:gd name="T113" fmla="*/ 1353 h 1592"/>
              <a:gd name="T114" fmla="*/ 1603 w 1699"/>
              <a:gd name="T115" fmla="*/ 773 h 1592"/>
              <a:gd name="T116" fmla="*/ 1536 w 1699"/>
              <a:gd name="T117" fmla="*/ 608 h 1592"/>
              <a:gd name="T118" fmla="*/ 1221 w 1699"/>
              <a:gd name="T119" fmla="*/ 270 h 1592"/>
              <a:gd name="T120" fmla="*/ 997 w 1699"/>
              <a:gd name="T121" fmla="*/ 193 h 1592"/>
              <a:gd name="T122" fmla="*/ 855 w 1699"/>
              <a:gd name="T123" fmla="*/ 189 h 1592"/>
              <a:gd name="T124" fmla="*/ 1578 w 1699"/>
              <a:gd name="T125" fmla="*/ 893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9" h="1592">
                <a:moveTo>
                  <a:pt x="715" y="13"/>
                </a:moveTo>
                <a:cubicBezTo>
                  <a:pt x="703" y="15"/>
                  <a:pt x="685" y="19"/>
                  <a:pt x="668" y="23"/>
                </a:cubicBezTo>
                <a:cubicBezTo>
                  <a:pt x="650" y="27"/>
                  <a:pt x="634" y="31"/>
                  <a:pt x="626" y="32"/>
                </a:cubicBezTo>
                <a:cubicBezTo>
                  <a:pt x="626" y="33"/>
                  <a:pt x="620" y="35"/>
                  <a:pt x="613" y="37"/>
                </a:cubicBezTo>
                <a:cubicBezTo>
                  <a:pt x="607" y="39"/>
                  <a:pt x="600" y="41"/>
                  <a:pt x="598" y="40"/>
                </a:cubicBezTo>
                <a:cubicBezTo>
                  <a:pt x="588" y="43"/>
                  <a:pt x="592" y="43"/>
                  <a:pt x="584" y="45"/>
                </a:cubicBezTo>
                <a:cubicBezTo>
                  <a:pt x="582" y="47"/>
                  <a:pt x="579" y="49"/>
                  <a:pt x="574" y="51"/>
                </a:cubicBezTo>
                <a:cubicBezTo>
                  <a:pt x="570" y="54"/>
                  <a:pt x="562" y="57"/>
                  <a:pt x="549" y="62"/>
                </a:cubicBezTo>
                <a:cubicBezTo>
                  <a:pt x="544" y="62"/>
                  <a:pt x="556" y="58"/>
                  <a:pt x="536" y="64"/>
                </a:cubicBezTo>
                <a:cubicBezTo>
                  <a:pt x="549" y="57"/>
                  <a:pt x="569" y="49"/>
                  <a:pt x="589" y="42"/>
                </a:cubicBezTo>
                <a:cubicBezTo>
                  <a:pt x="609" y="35"/>
                  <a:pt x="627" y="30"/>
                  <a:pt x="637" y="28"/>
                </a:cubicBezTo>
                <a:cubicBezTo>
                  <a:pt x="642" y="26"/>
                  <a:pt x="653" y="22"/>
                  <a:pt x="664" y="19"/>
                </a:cubicBezTo>
                <a:cubicBezTo>
                  <a:pt x="663" y="18"/>
                  <a:pt x="652" y="21"/>
                  <a:pt x="651" y="20"/>
                </a:cubicBezTo>
                <a:cubicBezTo>
                  <a:pt x="642" y="22"/>
                  <a:pt x="634" y="25"/>
                  <a:pt x="626" y="27"/>
                </a:cubicBezTo>
                <a:cubicBezTo>
                  <a:pt x="625" y="29"/>
                  <a:pt x="618" y="32"/>
                  <a:pt x="608" y="35"/>
                </a:cubicBezTo>
                <a:cubicBezTo>
                  <a:pt x="598" y="38"/>
                  <a:pt x="585" y="41"/>
                  <a:pt x="575" y="46"/>
                </a:cubicBezTo>
                <a:cubicBezTo>
                  <a:pt x="565" y="49"/>
                  <a:pt x="579" y="42"/>
                  <a:pt x="569" y="46"/>
                </a:cubicBezTo>
                <a:cubicBezTo>
                  <a:pt x="567" y="47"/>
                  <a:pt x="559" y="50"/>
                  <a:pt x="551" y="54"/>
                </a:cubicBezTo>
                <a:cubicBezTo>
                  <a:pt x="542" y="57"/>
                  <a:pt x="533" y="60"/>
                  <a:pt x="528" y="62"/>
                </a:cubicBezTo>
                <a:cubicBezTo>
                  <a:pt x="529" y="63"/>
                  <a:pt x="531" y="63"/>
                  <a:pt x="527" y="65"/>
                </a:cubicBezTo>
                <a:cubicBezTo>
                  <a:pt x="516" y="68"/>
                  <a:pt x="508" y="74"/>
                  <a:pt x="493" y="80"/>
                </a:cubicBezTo>
                <a:cubicBezTo>
                  <a:pt x="490" y="80"/>
                  <a:pt x="489" y="79"/>
                  <a:pt x="474" y="87"/>
                </a:cubicBezTo>
                <a:cubicBezTo>
                  <a:pt x="482" y="84"/>
                  <a:pt x="472" y="90"/>
                  <a:pt x="463" y="95"/>
                </a:cubicBezTo>
                <a:cubicBezTo>
                  <a:pt x="463" y="94"/>
                  <a:pt x="456" y="98"/>
                  <a:pt x="450" y="101"/>
                </a:cubicBezTo>
                <a:cubicBezTo>
                  <a:pt x="444" y="104"/>
                  <a:pt x="438" y="107"/>
                  <a:pt x="438" y="106"/>
                </a:cubicBezTo>
                <a:cubicBezTo>
                  <a:pt x="430" y="110"/>
                  <a:pt x="429" y="112"/>
                  <a:pt x="419" y="117"/>
                </a:cubicBezTo>
                <a:cubicBezTo>
                  <a:pt x="422" y="117"/>
                  <a:pt x="417" y="120"/>
                  <a:pt x="412" y="124"/>
                </a:cubicBezTo>
                <a:cubicBezTo>
                  <a:pt x="402" y="128"/>
                  <a:pt x="406" y="128"/>
                  <a:pt x="397" y="134"/>
                </a:cubicBezTo>
                <a:cubicBezTo>
                  <a:pt x="392" y="136"/>
                  <a:pt x="400" y="129"/>
                  <a:pt x="394" y="133"/>
                </a:cubicBezTo>
                <a:cubicBezTo>
                  <a:pt x="388" y="139"/>
                  <a:pt x="378" y="145"/>
                  <a:pt x="367" y="153"/>
                </a:cubicBezTo>
                <a:cubicBezTo>
                  <a:pt x="356" y="161"/>
                  <a:pt x="344" y="169"/>
                  <a:pt x="333" y="178"/>
                </a:cubicBezTo>
                <a:cubicBezTo>
                  <a:pt x="330" y="179"/>
                  <a:pt x="325" y="182"/>
                  <a:pt x="319" y="186"/>
                </a:cubicBezTo>
                <a:cubicBezTo>
                  <a:pt x="308" y="197"/>
                  <a:pt x="309" y="200"/>
                  <a:pt x="305" y="204"/>
                </a:cubicBezTo>
                <a:cubicBezTo>
                  <a:pt x="295" y="213"/>
                  <a:pt x="291" y="215"/>
                  <a:pt x="288" y="216"/>
                </a:cubicBezTo>
                <a:cubicBezTo>
                  <a:pt x="284" y="218"/>
                  <a:pt x="281" y="219"/>
                  <a:pt x="275" y="224"/>
                </a:cubicBezTo>
                <a:cubicBezTo>
                  <a:pt x="274" y="227"/>
                  <a:pt x="266" y="236"/>
                  <a:pt x="253" y="248"/>
                </a:cubicBezTo>
                <a:cubicBezTo>
                  <a:pt x="253" y="247"/>
                  <a:pt x="257" y="243"/>
                  <a:pt x="252" y="247"/>
                </a:cubicBezTo>
                <a:cubicBezTo>
                  <a:pt x="245" y="256"/>
                  <a:pt x="251" y="252"/>
                  <a:pt x="257" y="249"/>
                </a:cubicBezTo>
                <a:cubicBezTo>
                  <a:pt x="255" y="251"/>
                  <a:pt x="255" y="252"/>
                  <a:pt x="253" y="254"/>
                </a:cubicBezTo>
                <a:cubicBezTo>
                  <a:pt x="241" y="263"/>
                  <a:pt x="243" y="259"/>
                  <a:pt x="237" y="263"/>
                </a:cubicBezTo>
                <a:cubicBezTo>
                  <a:pt x="226" y="273"/>
                  <a:pt x="219" y="281"/>
                  <a:pt x="213" y="289"/>
                </a:cubicBezTo>
                <a:cubicBezTo>
                  <a:pt x="207" y="297"/>
                  <a:pt x="202" y="304"/>
                  <a:pt x="195" y="312"/>
                </a:cubicBezTo>
                <a:cubicBezTo>
                  <a:pt x="195" y="312"/>
                  <a:pt x="195" y="311"/>
                  <a:pt x="196" y="309"/>
                </a:cubicBezTo>
                <a:cubicBezTo>
                  <a:pt x="188" y="319"/>
                  <a:pt x="186" y="320"/>
                  <a:pt x="179" y="329"/>
                </a:cubicBezTo>
                <a:cubicBezTo>
                  <a:pt x="176" y="337"/>
                  <a:pt x="166" y="347"/>
                  <a:pt x="158" y="361"/>
                </a:cubicBezTo>
                <a:cubicBezTo>
                  <a:pt x="158" y="358"/>
                  <a:pt x="153" y="365"/>
                  <a:pt x="148" y="373"/>
                </a:cubicBezTo>
                <a:cubicBezTo>
                  <a:pt x="148" y="374"/>
                  <a:pt x="151" y="372"/>
                  <a:pt x="148" y="376"/>
                </a:cubicBezTo>
                <a:cubicBezTo>
                  <a:pt x="147" y="376"/>
                  <a:pt x="142" y="384"/>
                  <a:pt x="142" y="382"/>
                </a:cubicBezTo>
                <a:cubicBezTo>
                  <a:pt x="136" y="391"/>
                  <a:pt x="136" y="391"/>
                  <a:pt x="130" y="400"/>
                </a:cubicBezTo>
                <a:cubicBezTo>
                  <a:pt x="128" y="403"/>
                  <a:pt x="123" y="412"/>
                  <a:pt x="118" y="421"/>
                </a:cubicBezTo>
                <a:cubicBezTo>
                  <a:pt x="113" y="431"/>
                  <a:pt x="107" y="441"/>
                  <a:pt x="103" y="447"/>
                </a:cubicBezTo>
                <a:cubicBezTo>
                  <a:pt x="99" y="455"/>
                  <a:pt x="92" y="469"/>
                  <a:pt x="86" y="482"/>
                </a:cubicBezTo>
                <a:cubicBezTo>
                  <a:pt x="80" y="496"/>
                  <a:pt x="74" y="508"/>
                  <a:pt x="70" y="514"/>
                </a:cubicBezTo>
                <a:cubicBezTo>
                  <a:pt x="70" y="517"/>
                  <a:pt x="67" y="524"/>
                  <a:pt x="64" y="531"/>
                </a:cubicBezTo>
                <a:cubicBezTo>
                  <a:pt x="61" y="538"/>
                  <a:pt x="58" y="545"/>
                  <a:pt x="56" y="548"/>
                </a:cubicBezTo>
                <a:cubicBezTo>
                  <a:pt x="56" y="551"/>
                  <a:pt x="53" y="560"/>
                  <a:pt x="50" y="570"/>
                </a:cubicBezTo>
                <a:cubicBezTo>
                  <a:pt x="46" y="580"/>
                  <a:pt x="42" y="590"/>
                  <a:pt x="40" y="594"/>
                </a:cubicBezTo>
                <a:cubicBezTo>
                  <a:pt x="28" y="637"/>
                  <a:pt x="18" y="680"/>
                  <a:pt x="11" y="726"/>
                </a:cubicBezTo>
                <a:cubicBezTo>
                  <a:pt x="4" y="771"/>
                  <a:pt x="0" y="819"/>
                  <a:pt x="2" y="871"/>
                </a:cubicBezTo>
                <a:cubicBezTo>
                  <a:pt x="3" y="902"/>
                  <a:pt x="6" y="933"/>
                  <a:pt x="10" y="961"/>
                </a:cubicBezTo>
                <a:cubicBezTo>
                  <a:pt x="15" y="990"/>
                  <a:pt x="20" y="1016"/>
                  <a:pt x="27" y="1036"/>
                </a:cubicBezTo>
                <a:cubicBezTo>
                  <a:pt x="26" y="1034"/>
                  <a:pt x="22" y="1015"/>
                  <a:pt x="23" y="1012"/>
                </a:cubicBezTo>
                <a:cubicBezTo>
                  <a:pt x="29" y="1037"/>
                  <a:pt x="37" y="1053"/>
                  <a:pt x="44" y="1069"/>
                </a:cubicBezTo>
                <a:cubicBezTo>
                  <a:pt x="44" y="1066"/>
                  <a:pt x="41" y="1053"/>
                  <a:pt x="41" y="1051"/>
                </a:cubicBezTo>
                <a:cubicBezTo>
                  <a:pt x="43" y="1053"/>
                  <a:pt x="45" y="1061"/>
                  <a:pt x="46" y="1063"/>
                </a:cubicBezTo>
                <a:cubicBezTo>
                  <a:pt x="46" y="1059"/>
                  <a:pt x="42" y="1045"/>
                  <a:pt x="42" y="1039"/>
                </a:cubicBezTo>
                <a:cubicBezTo>
                  <a:pt x="44" y="1046"/>
                  <a:pt x="46" y="1047"/>
                  <a:pt x="48" y="1049"/>
                </a:cubicBezTo>
                <a:cubicBezTo>
                  <a:pt x="50" y="1050"/>
                  <a:pt x="52" y="1053"/>
                  <a:pt x="55" y="1066"/>
                </a:cubicBezTo>
                <a:cubicBezTo>
                  <a:pt x="57" y="1069"/>
                  <a:pt x="53" y="1055"/>
                  <a:pt x="55" y="1058"/>
                </a:cubicBezTo>
                <a:cubicBezTo>
                  <a:pt x="57" y="1066"/>
                  <a:pt x="59" y="1072"/>
                  <a:pt x="60" y="1073"/>
                </a:cubicBezTo>
                <a:cubicBezTo>
                  <a:pt x="60" y="1062"/>
                  <a:pt x="66" y="1072"/>
                  <a:pt x="71" y="1079"/>
                </a:cubicBezTo>
                <a:cubicBezTo>
                  <a:pt x="73" y="1083"/>
                  <a:pt x="75" y="1086"/>
                  <a:pt x="77" y="1086"/>
                </a:cubicBezTo>
                <a:cubicBezTo>
                  <a:pt x="78" y="1085"/>
                  <a:pt x="78" y="1081"/>
                  <a:pt x="76" y="1070"/>
                </a:cubicBezTo>
                <a:cubicBezTo>
                  <a:pt x="76" y="1067"/>
                  <a:pt x="78" y="1076"/>
                  <a:pt x="79" y="1075"/>
                </a:cubicBezTo>
                <a:cubicBezTo>
                  <a:pt x="78" y="1069"/>
                  <a:pt x="75" y="1066"/>
                  <a:pt x="75" y="1062"/>
                </a:cubicBezTo>
                <a:cubicBezTo>
                  <a:pt x="78" y="1072"/>
                  <a:pt x="79" y="1072"/>
                  <a:pt x="79" y="1067"/>
                </a:cubicBezTo>
                <a:cubicBezTo>
                  <a:pt x="82" y="1077"/>
                  <a:pt x="84" y="1079"/>
                  <a:pt x="86" y="1080"/>
                </a:cubicBezTo>
                <a:cubicBezTo>
                  <a:pt x="84" y="1068"/>
                  <a:pt x="85" y="1063"/>
                  <a:pt x="86" y="1060"/>
                </a:cubicBezTo>
                <a:cubicBezTo>
                  <a:pt x="87" y="1058"/>
                  <a:pt x="89" y="1058"/>
                  <a:pt x="91" y="1058"/>
                </a:cubicBezTo>
                <a:cubicBezTo>
                  <a:pt x="96" y="1068"/>
                  <a:pt x="102" y="1083"/>
                  <a:pt x="107" y="1087"/>
                </a:cubicBezTo>
                <a:cubicBezTo>
                  <a:pt x="105" y="1080"/>
                  <a:pt x="104" y="1074"/>
                  <a:pt x="106" y="1075"/>
                </a:cubicBezTo>
                <a:cubicBezTo>
                  <a:pt x="109" y="1086"/>
                  <a:pt x="112" y="1091"/>
                  <a:pt x="114" y="1092"/>
                </a:cubicBezTo>
                <a:cubicBezTo>
                  <a:pt x="116" y="1093"/>
                  <a:pt x="117" y="1091"/>
                  <a:pt x="117" y="1088"/>
                </a:cubicBezTo>
                <a:cubicBezTo>
                  <a:pt x="116" y="1080"/>
                  <a:pt x="114" y="1072"/>
                  <a:pt x="113" y="1065"/>
                </a:cubicBezTo>
                <a:cubicBezTo>
                  <a:pt x="113" y="1065"/>
                  <a:pt x="114" y="1063"/>
                  <a:pt x="113" y="1060"/>
                </a:cubicBezTo>
                <a:cubicBezTo>
                  <a:pt x="115" y="1066"/>
                  <a:pt x="118" y="1079"/>
                  <a:pt x="118" y="1075"/>
                </a:cubicBezTo>
                <a:cubicBezTo>
                  <a:pt x="119" y="1074"/>
                  <a:pt x="117" y="1069"/>
                  <a:pt x="116" y="1063"/>
                </a:cubicBezTo>
                <a:cubicBezTo>
                  <a:pt x="114" y="1057"/>
                  <a:pt x="112" y="1050"/>
                  <a:pt x="112" y="1047"/>
                </a:cubicBezTo>
                <a:cubicBezTo>
                  <a:pt x="115" y="1058"/>
                  <a:pt x="119" y="1072"/>
                  <a:pt x="123" y="1083"/>
                </a:cubicBezTo>
                <a:cubicBezTo>
                  <a:pt x="127" y="1094"/>
                  <a:pt x="131" y="1103"/>
                  <a:pt x="133" y="1103"/>
                </a:cubicBezTo>
                <a:cubicBezTo>
                  <a:pt x="131" y="1094"/>
                  <a:pt x="128" y="1084"/>
                  <a:pt x="127" y="1078"/>
                </a:cubicBezTo>
                <a:cubicBezTo>
                  <a:pt x="127" y="1081"/>
                  <a:pt x="125" y="1076"/>
                  <a:pt x="124" y="1071"/>
                </a:cubicBezTo>
                <a:cubicBezTo>
                  <a:pt x="122" y="1066"/>
                  <a:pt x="121" y="1061"/>
                  <a:pt x="121" y="1060"/>
                </a:cubicBezTo>
                <a:cubicBezTo>
                  <a:pt x="126" y="1068"/>
                  <a:pt x="128" y="1068"/>
                  <a:pt x="128" y="1058"/>
                </a:cubicBezTo>
                <a:cubicBezTo>
                  <a:pt x="129" y="1061"/>
                  <a:pt x="132" y="1071"/>
                  <a:pt x="134" y="1078"/>
                </a:cubicBezTo>
                <a:cubicBezTo>
                  <a:pt x="136" y="1079"/>
                  <a:pt x="131" y="1065"/>
                  <a:pt x="131" y="1062"/>
                </a:cubicBezTo>
                <a:cubicBezTo>
                  <a:pt x="138" y="1077"/>
                  <a:pt x="145" y="1084"/>
                  <a:pt x="150" y="1083"/>
                </a:cubicBezTo>
                <a:cubicBezTo>
                  <a:pt x="154" y="1082"/>
                  <a:pt x="155" y="1073"/>
                  <a:pt x="152" y="1053"/>
                </a:cubicBezTo>
                <a:cubicBezTo>
                  <a:pt x="160" y="1066"/>
                  <a:pt x="169" y="1071"/>
                  <a:pt x="170" y="1059"/>
                </a:cubicBezTo>
                <a:cubicBezTo>
                  <a:pt x="165" y="1042"/>
                  <a:pt x="163" y="1029"/>
                  <a:pt x="158" y="1017"/>
                </a:cubicBezTo>
                <a:cubicBezTo>
                  <a:pt x="159" y="1016"/>
                  <a:pt x="159" y="1015"/>
                  <a:pt x="159" y="1013"/>
                </a:cubicBezTo>
                <a:cubicBezTo>
                  <a:pt x="164" y="1033"/>
                  <a:pt x="169" y="1048"/>
                  <a:pt x="175" y="1065"/>
                </a:cubicBezTo>
                <a:cubicBezTo>
                  <a:pt x="177" y="1063"/>
                  <a:pt x="177" y="1063"/>
                  <a:pt x="177" y="1063"/>
                </a:cubicBezTo>
                <a:cubicBezTo>
                  <a:pt x="173" y="1047"/>
                  <a:pt x="166" y="1030"/>
                  <a:pt x="167" y="1023"/>
                </a:cubicBezTo>
                <a:cubicBezTo>
                  <a:pt x="167" y="1025"/>
                  <a:pt x="169" y="1030"/>
                  <a:pt x="170" y="1034"/>
                </a:cubicBezTo>
                <a:cubicBezTo>
                  <a:pt x="171" y="1039"/>
                  <a:pt x="172" y="1042"/>
                  <a:pt x="173" y="1042"/>
                </a:cubicBezTo>
                <a:cubicBezTo>
                  <a:pt x="169" y="1027"/>
                  <a:pt x="172" y="1028"/>
                  <a:pt x="170" y="1017"/>
                </a:cubicBezTo>
                <a:cubicBezTo>
                  <a:pt x="172" y="1024"/>
                  <a:pt x="174" y="1030"/>
                  <a:pt x="177" y="1042"/>
                </a:cubicBezTo>
                <a:cubicBezTo>
                  <a:pt x="178" y="1038"/>
                  <a:pt x="182" y="1051"/>
                  <a:pt x="185" y="1055"/>
                </a:cubicBezTo>
                <a:cubicBezTo>
                  <a:pt x="188" y="1052"/>
                  <a:pt x="191" y="1059"/>
                  <a:pt x="192" y="1052"/>
                </a:cubicBezTo>
                <a:cubicBezTo>
                  <a:pt x="198" y="1066"/>
                  <a:pt x="202" y="1071"/>
                  <a:pt x="206" y="1075"/>
                </a:cubicBezTo>
                <a:cubicBezTo>
                  <a:pt x="210" y="1079"/>
                  <a:pt x="214" y="1081"/>
                  <a:pt x="220" y="1091"/>
                </a:cubicBezTo>
                <a:cubicBezTo>
                  <a:pt x="220" y="1089"/>
                  <a:pt x="219" y="1088"/>
                  <a:pt x="220" y="1088"/>
                </a:cubicBezTo>
                <a:cubicBezTo>
                  <a:pt x="218" y="1082"/>
                  <a:pt x="216" y="1073"/>
                  <a:pt x="215" y="1064"/>
                </a:cubicBezTo>
                <a:cubicBezTo>
                  <a:pt x="213" y="1055"/>
                  <a:pt x="212" y="1045"/>
                  <a:pt x="212" y="1038"/>
                </a:cubicBezTo>
                <a:cubicBezTo>
                  <a:pt x="212" y="1030"/>
                  <a:pt x="212" y="1025"/>
                  <a:pt x="214" y="1023"/>
                </a:cubicBezTo>
                <a:cubicBezTo>
                  <a:pt x="215" y="1022"/>
                  <a:pt x="217" y="1024"/>
                  <a:pt x="221" y="1033"/>
                </a:cubicBezTo>
                <a:cubicBezTo>
                  <a:pt x="223" y="1034"/>
                  <a:pt x="222" y="1029"/>
                  <a:pt x="222" y="1024"/>
                </a:cubicBezTo>
                <a:cubicBezTo>
                  <a:pt x="221" y="1019"/>
                  <a:pt x="220" y="1014"/>
                  <a:pt x="222" y="1017"/>
                </a:cubicBezTo>
                <a:cubicBezTo>
                  <a:pt x="216" y="985"/>
                  <a:pt x="210" y="950"/>
                  <a:pt x="207" y="912"/>
                </a:cubicBezTo>
                <a:cubicBezTo>
                  <a:pt x="205" y="875"/>
                  <a:pt x="205" y="835"/>
                  <a:pt x="209" y="795"/>
                </a:cubicBezTo>
                <a:cubicBezTo>
                  <a:pt x="213" y="756"/>
                  <a:pt x="221" y="716"/>
                  <a:pt x="232" y="679"/>
                </a:cubicBezTo>
                <a:cubicBezTo>
                  <a:pt x="242" y="642"/>
                  <a:pt x="256" y="608"/>
                  <a:pt x="271" y="579"/>
                </a:cubicBezTo>
                <a:cubicBezTo>
                  <a:pt x="275" y="570"/>
                  <a:pt x="282" y="557"/>
                  <a:pt x="288" y="547"/>
                </a:cubicBezTo>
                <a:cubicBezTo>
                  <a:pt x="294" y="536"/>
                  <a:pt x="299" y="528"/>
                  <a:pt x="297" y="528"/>
                </a:cubicBezTo>
                <a:cubicBezTo>
                  <a:pt x="301" y="525"/>
                  <a:pt x="305" y="517"/>
                  <a:pt x="311" y="509"/>
                </a:cubicBezTo>
                <a:cubicBezTo>
                  <a:pt x="316" y="501"/>
                  <a:pt x="322" y="491"/>
                  <a:pt x="327" y="485"/>
                </a:cubicBezTo>
                <a:cubicBezTo>
                  <a:pt x="327" y="483"/>
                  <a:pt x="321" y="491"/>
                  <a:pt x="321" y="489"/>
                </a:cubicBezTo>
                <a:cubicBezTo>
                  <a:pt x="327" y="482"/>
                  <a:pt x="330" y="477"/>
                  <a:pt x="333" y="473"/>
                </a:cubicBezTo>
                <a:cubicBezTo>
                  <a:pt x="332" y="477"/>
                  <a:pt x="324" y="488"/>
                  <a:pt x="332" y="478"/>
                </a:cubicBezTo>
                <a:cubicBezTo>
                  <a:pt x="331" y="476"/>
                  <a:pt x="338" y="472"/>
                  <a:pt x="342" y="465"/>
                </a:cubicBezTo>
                <a:cubicBezTo>
                  <a:pt x="345" y="460"/>
                  <a:pt x="335" y="469"/>
                  <a:pt x="340" y="462"/>
                </a:cubicBezTo>
                <a:cubicBezTo>
                  <a:pt x="343" y="458"/>
                  <a:pt x="345" y="456"/>
                  <a:pt x="346" y="455"/>
                </a:cubicBezTo>
                <a:cubicBezTo>
                  <a:pt x="341" y="462"/>
                  <a:pt x="346" y="459"/>
                  <a:pt x="344" y="463"/>
                </a:cubicBezTo>
                <a:cubicBezTo>
                  <a:pt x="355" y="448"/>
                  <a:pt x="365" y="436"/>
                  <a:pt x="382" y="419"/>
                </a:cubicBezTo>
                <a:cubicBezTo>
                  <a:pt x="382" y="418"/>
                  <a:pt x="379" y="419"/>
                  <a:pt x="382" y="416"/>
                </a:cubicBezTo>
                <a:cubicBezTo>
                  <a:pt x="390" y="410"/>
                  <a:pt x="394" y="404"/>
                  <a:pt x="405" y="395"/>
                </a:cubicBezTo>
                <a:cubicBezTo>
                  <a:pt x="405" y="395"/>
                  <a:pt x="404" y="395"/>
                  <a:pt x="406" y="393"/>
                </a:cubicBezTo>
                <a:cubicBezTo>
                  <a:pt x="408" y="392"/>
                  <a:pt x="412" y="387"/>
                  <a:pt x="409" y="391"/>
                </a:cubicBezTo>
                <a:cubicBezTo>
                  <a:pt x="424" y="377"/>
                  <a:pt x="436" y="367"/>
                  <a:pt x="446" y="358"/>
                </a:cubicBezTo>
                <a:cubicBezTo>
                  <a:pt x="457" y="350"/>
                  <a:pt x="467" y="342"/>
                  <a:pt x="480" y="333"/>
                </a:cubicBezTo>
                <a:cubicBezTo>
                  <a:pt x="485" y="330"/>
                  <a:pt x="475" y="335"/>
                  <a:pt x="483" y="329"/>
                </a:cubicBezTo>
                <a:cubicBezTo>
                  <a:pt x="487" y="326"/>
                  <a:pt x="489" y="326"/>
                  <a:pt x="490" y="327"/>
                </a:cubicBezTo>
                <a:cubicBezTo>
                  <a:pt x="509" y="313"/>
                  <a:pt x="524" y="306"/>
                  <a:pt x="533" y="298"/>
                </a:cubicBezTo>
                <a:cubicBezTo>
                  <a:pt x="548" y="291"/>
                  <a:pt x="565" y="281"/>
                  <a:pt x="584" y="272"/>
                </a:cubicBezTo>
                <a:cubicBezTo>
                  <a:pt x="571" y="278"/>
                  <a:pt x="577" y="273"/>
                  <a:pt x="567" y="278"/>
                </a:cubicBezTo>
                <a:cubicBezTo>
                  <a:pt x="568" y="276"/>
                  <a:pt x="575" y="273"/>
                  <a:pt x="582" y="269"/>
                </a:cubicBezTo>
                <a:cubicBezTo>
                  <a:pt x="590" y="266"/>
                  <a:pt x="597" y="263"/>
                  <a:pt x="600" y="262"/>
                </a:cubicBezTo>
                <a:cubicBezTo>
                  <a:pt x="598" y="263"/>
                  <a:pt x="597" y="264"/>
                  <a:pt x="598" y="264"/>
                </a:cubicBezTo>
                <a:cubicBezTo>
                  <a:pt x="594" y="266"/>
                  <a:pt x="590" y="268"/>
                  <a:pt x="585" y="270"/>
                </a:cubicBezTo>
                <a:cubicBezTo>
                  <a:pt x="586" y="271"/>
                  <a:pt x="586" y="271"/>
                  <a:pt x="586" y="271"/>
                </a:cubicBezTo>
                <a:cubicBezTo>
                  <a:pt x="587" y="271"/>
                  <a:pt x="590" y="270"/>
                  <a:pt x="592" y="269"/>
                </a:cubicBezTo>
                <a:cubicBezTo>
                  <a:pt x="592" y="266"/>
                  <a:pt x="600" y="267"/>
                  <a:pt x="608" y="263"/>
                </a:cubicBezTo>
                <a:cubicBezTo>
                  <a:pt x="606" y="261"/>
                  <a:pt x="612" y="260"/>
                  <a:pt x="626" y="254"/>
                </a:cubicBezTo>
                <a:cubicBezTo>
                  <a:pt x="632" y="251"/>
                  <a:pt x="626" y="253"/>
                  <a:pt x="632" y="250"/>
                </a:cubicBezTo>
                <a:cubicBezTo>
                  <a:pt x="625" y="253"/>
                  <a:pt x="618" y="255"/>
                  <a:pt x="611" y="258"/>
                </a:cubicBezTo>
                <a:cubicBezTo>
                  <a:pt x="616" y="254"/>
                  <a:pt x="604" y="262"/>
                  <a:pt x="603" y="261"/>
                </a:cubicBezTo>
                <a:cubicBezTo>
                  <a:pt x="604" y="259"/>
                  <a:pt x="611" y="256"/>
                  <a:pt x="618" y="254"/>
                </a:cubicBezTo>
                <a:cubicBezTo>
                  <a:pt x="624" y="251"/>
                  <a:pt x="629" y="249"/>
                  <a:pt x="627" y="248"/>
                </a:cubicBezTo>
                <a:cubicBezTo>
                  <a:pt x="636" y="246"/>
                  <a:pt x="638" y="244"/>
                  <a:pt x="651" y="240"/>
                </a:cubicBezTo>
                <a:cubicBezTo>
                  <a:pt x="649" y="242"/>
                  <a:pt x="666" y="236"/>
                  <a:pt x="675" y="235"/>
                </a:cubicBezTo>
                <a:cubicBezTo>
                  <a:pt x="669" y="233"/>
                  <a:pt x="688" y="230"/>
                  <a:pt x="690" y="229"/>
                </a:cubicBezTo>
                <a:cubicBezTo>
                  <a:pt x="693" y="226"/>
                  <a:pt x="685" y="228"/>
                  <a:pt x="688" y="226"/>
                </a:cubicBezTo>
                <a:cubicBezTo>
                  <a:pt x="691" y="225"/>
                  <a:pt x="696" y="224"/>
                  <a:pt x="696" y="224"/>
                </a:cubicBezTo>
                <a:cubicBezTo>
                  <a:pt x="700" y="225"/>
                  <a:pt x="693" y="226"/>
                  <a:pt x="695" y="227"/>
                </a:cubicBezTo>
                <a:cubicBezTo>
                  <a:pt x="707" y="225"/>
                  <a:pt x="713" y="224"/>
                  <a:pt x="724" y="222"/>
                </a:cubicBezTo>
                <a:cubicBezTo>
                  <a:pt x="726" y="222"/>
                  <a:pt x="722" y="223"/>
                  <a:pt x="718" y="224"/>
                </a:cubicBezTo>
                <a:cubicBezTo>
                  <a:pt x="714" y="225"/>
                  <a:pt x="710" y="226"/>
                  <a:pt x="712" y="227"/>
                </a:cubicBezTo>
                <a:cubicBezTo>
                  <a:pt x="720" y="224"/>
                  <a:pt x="735" y="223"/>
                  <a:pt x="746" y="220"/>
                </a:cubicBezTo>
                <a:cubicBezTo>
                  <a:pt x="743" y="219"/>
                  <a:pt x="744" y="215"/>
                  <a:pt x="745" y="214"/>
                </a:cubicBezTo>
                <a:cubicBezTo>
                  <a:pt x="754" y="213"/>
                  <a:pt x="751" y="216"/>
                  <a:pt x="763" y="213"/>
                </a:cubicBezTo>
                <a:cubicBezTo>
                  <a:pt x="763" y="211"/>
                  <a:pt x="764" y="212"/>
                  <a:pt x="767" y="210"/>
                </a:cubicBezTo>
                <a:cubicBezTo>
                  <a:pt x="758" y="212"/>
                  <a:pt x="757" y="211"/>
                  <a:pt x="755" y="210"/>
                </a:cubicBezTo>
                <a:cubicBezTo>
                  <a:pt x="759" y="210"/>
                  <a:pt x="767" y="209"/>
                  <a:pt x="775" y="208"/>
                </a:cubicBezTo>
                <a:cubicBezTo>
                  <a:pt x="770" y="210"/>
                  <a:pt x="780" y="209"/>
                  <a:pt x="780" y="211"/>
                </a:cubicBezTo>
                <a:cubicBezTo>
                  <a:pt x="788" y="210"/>
                  <a:pt x="792" y="210"/>
                  <a:pt x="795" y="209"/>
                </a:cubicBezTo>
                <a:cubicBezTo>
                  <a:pt x="799" y="209"/>
                  <a:pt x="802" y="208"/>
                  <a:pt x="809" y="208"/>
                </a:cubicBezTo>
                <a:cubicBezTo>
                  <a:pt x="810" y="206"/>
                  <a:pt x="810" y="207"/>
                  <a:pt x="807" y="205"/>
                </a:cubicBezTo>
                <a:cubicBezTo>
                  <a:pt x="819" y="204"/>
                  <a:pt x="816" y="204"/>
                  <a:pt x="827" y="204"/>
                </a:cubicBezTo>
                <a:cubicBezTo>
                  <a:pt x="830" y="202"/>
                  <a:pt x="832" y="201"/>
                  <a:pt x="837" y="200"/>
                </a:cubicBezTo>
                <a:cubicBezTo>
                  <a:pt x="824" y="201"/>
                  <a:pt x="819" y="200"/>
                  <a:pt x="812" y="199"/>
                </a:cubicBezTo>
                <a:cubicBezTo>
                  <a:pt x="811" y="200"/>
                  <a:pt x="823" y="201"/>
                  <a:pt x="814" y="202"/>
                </a:cubicBezTo>
                <a:cubicBezTo>
                  <a:pt x="802" y="202"/>
                  <a:pt x="817" y="203"/>
                  <a:pt x="809" y="204"/>
                </a:cubicBezTo>
                <a:cubicBezTo>
                  <a:pt x="802" y="204"/>
                  <a:pt x="810" y="201"/>
                  <a:pt x="800" y="203"/>
                </a:cubicBezTo>
                <a:cubicBezTo>
                  <a:pt x="801" y="204"/>
                  <a:pt x="800" y="205"/>
                  <a:pt x="792" y="206"/>
                </a:cubicBezTo>
                <a:cubicBezTo>
                  <a:pt x="785" y="206"/>
                  <a:pt x="796" y="205"/>
                  <a:pt x="794" y="203"/>
                </a:cubicBezTo>
                <a:cubicBezTo>
                  <a:pt x="788" y="204"/>
                  <a:pt x="779" y="206"/>
                  <a:pt x="771" y="207"/>
                </a:cubicBezTo>
                <a:cubicBezTo>
                  <a:pt x="763" y="208"/>
                  <a:pt x="757" y="208"/>
                  <a:pt x="758" y="206"/>
                </a:cubicBezTo>
                <a:cubicBezTo>
                  <a:pt x="767" y="205"/>
                  <a:pt x="768" y="204"/>
                  <a:pt x="775" y="203"/>
                </a:cubicBezTo>
                <a:cubicBezTo>
                  <a:pt x="775" y="204"/>
                  <a:pt x="784" y="204"/>
                  <a:pt x="787" y="203"/>
                </a:cubicBezTo>
                <a:cubicBezTo>
                  <a:pt x="780" y="204"/>
                  <a:pt x="778" y="203"/>
                  <a:pt x="775" y="203"/>
                </a:cubicBezTo>
                <a:cubicBezTo>
                  <a:pt x="782" y="202"/>
                  <a:pt x="795" y="200"/>
                  <a:pt x="798" y="200"/>
                </a:cubicBezTo>
                <a:cubicBezTo>
                  <a:pt x="796" y="201"/>
                  <a:pt x="790" y="202"/>
                  <a:pt x="796" y="202"/>
                </a:cubicBezTo>
                <a:cubicBezTo>
                  <a:pt x="810" y="201"/>
                  <a:pt x="797" y="201"/>
                  <a:pt x="803" y="199"/>
                </a:cubicBezTo>
                <a:cubicBezTo>
                  <a:pt x="810" y="200"/>
                  <a:pt x="810" y="197"/>
                  <a:pt x="824" y="197"/>
                </a:cubicBezTo>
                <a:cubicBezTo>
                  <a:pt x="820" y="199"/>
                  <a:pt x="827" y="200"/>
                  <a:pt x="840" y="199"/>
                </a:cubicBezTo>
                <a:cubicBezTo>
                  <a:pt x="840" y="198"/>
                  <a:pt x="851" y="198"/>
                  <a:pt x="853" y="197"/>
                </a:cubicBezTo>
                <a:cubicBezTo>
                  <a:pt x="843" y="198"/>
                  <a:pt x="837" y="196"/>
                  <a:pt x="843" y="194"/>
                </a:cubicBezTo>
                <a:cubicBezTo>
                  <a:pt x="825" y="194"/>
                  <a:pt x="809" y="196"/>
                  <a:pt x="791" y="198"/>
                </a:cubicBezTo>
                <a:cubicBezTo>
                  <a:pt x="773" y="200"/>
                  <a:pt x="753" y="203"/>
                  <a:pt x="727" y="209"/>
                </a:cubicBezTo>
                <a:cubicBezTo>
                  <a:pt x="725" y="208"/>
                  <a:pt x="718" y="210"/>
                  <a:pt x="720" y="208"/>
                </a:cubicBezTo>
                <a:cubicBezTo>
                  <a:pt x="733" y="208"/>
                  <a:pt x="744" y="202"/>
                  <a:pt x="752" y="203"/>
                </a:cubicBezTo>
                <a:cubicBezTo>
                  <a:pt x="753" y="202"/>
                  <a:pt x="755" y="201"/>
                  <a:pt x="757" y="201"/>
                </a:cubicBezTo>
                <a:cubicBezTo>
                  <a:pt x="778" y="198"/>
                  <a:pt x="805" y="194"/>
                  <a:pt x="832" y="193"/>
                </a:cubicBezTo>
                <a:cubicBezTo>
                  <a:pt x="859" y="191"/>
                  <a:pt x="886" y="190"/>
                  <a:pt x="906" y="191"/>
                </a:cubicBezTo>
                <a:cubicBezTo>
                  <a:pt x="906" y="193"/>
                  <a:pt x="906" y="193"/>
                  <a:pt x="906" y="193"/>
                </a:cubicBezTo>
                <a:cubicBezTo>
                  <a:pt x="923" y="194"/>
                  <a:pt x="924" y="192"/>
                  <a:pt x="939" y="195"/>
                </a:cubicBezTo>
                <a:cubicBezTo>
                  <a:pt x="949" y="195"/>
                  <a:pt x="966" y="197"/>
                  <a:pt x="982" y="199"/>
                </a:cubicBezTo>
                <a:cubicBezTo>
                  <a:pt x="999" y="202"/>
                  <a:pt x="1015" y="206"/>
                  <a:pt x="1027" y="209"/>
                </a:cubicBezTo>
                <a:cubicBezTo>
                  <a:pt x="1025" y="208"/>
                  <a:pt x="1030" y="209"/>
                  <a:pt x="1035" y="210"/>
                </a:cubicBezTo>
                <a:cubicBezTo>
                  <a:pt x="1039" y="211"/>
                  <a:pt x="1044" y="213"/>
                  <a:pt x="1043" y="211"/>
                </a:cubicBezTo>
                <a:cubicBezTo>
                  <a:pt x="1036" y="209"/>
                  <a:pt x="1024" y="206"/>
                  <a:pt x="1012" y="203"/>
                </a:cubicBezTo>
                <a:cubicBezTo>
                  <a:pt x="999" y="200"/>
                  <a:pt x="986" y="198"/>
                  <a:pt x="976" y="197"/>
                </a:cubicBezTo>
                <a:cubicBezTo>
                  <a:pt x="977" y="194"/>
                  <a:pt x="975" y="193"/>
                  <a:pt x="983" y="192"/>
                </a:cubicBezTo>
                <a:cubicBezTo>
                  <a:pt x="991" y="195"/>
                  <a:pt x="995" y="198"/>
                  <a:pt x="996" y="199"/>
                </a:cubicBezTo>
                <a:cubicBezTo>
                  <a:pt x="1002" y="198"/>
                  <a:pt x="1013" y="200"/>
                  <a:pt x="1025" y="203"/>
                </a:cubicBezTo>
                <a:cubicBezTo>
                  <a:pt x="1037" y="206"/>
                  <a:pt x="1049" y="209"/>
                  <a:pt x="1057" y="210"/>
                </a:cubicBezTo>
                <a:cubicBezTo>
                  <a:pt x="1066" y="214"/>
                  <a:pt x="1045" y="209"/>
                  <a:pt x="1060" y="214"/>
                </a:cubicBezTo>
                <a:cubicBezTo>
                  <a:pt x="1065" y="215"/>
                  <a:pt x="1059" y="213"/>
                  <a:pt x="1060" y="212"/>
                </a:cubicBezTo>
                <a:cubicBezTo>
                  <a:pt x="1066" y="214"/>
                  <a:pt x="1077" y="217"/>
                  <a:pt x="1089" y="221"/>
                </a:cubicBezTo>
                <a:cubicBezTo>
                  <a:pt x="1100" y="225"/>
                  <a:pt x="1112" y="229"/>
                  <a:pt x="1120" y="231"/>
                </a:cubicBezTo>
                <a:cubicBezTo>
                  <a:pt x="1116" y="230"/>
                  <a:pt x="1116" y="228"/>
                  <a:pt x="1120" y="230"/>
                </a:cubicBezTo>
                <a:cubicBezTo>
                  <a:pt x="1124" y="231"/>
                  <a:pt x="1122" y="232"/>
                  <a:pt x="1128" y="234"/>
                </a:cubicBezTo>
                <a:cubicBezTo>
                  <a:pt x="1129" y="234"/>
                  <a:pt x="1130" y="234"/>
                  <a:pt x="1134" y="236"/>
                </a:cubicBezTo>
                <a:cubicBezTo>
                  <a:pt x="1135" y="235"/>
                  <a:pt x="1125" y="230"/>
                  <a:pt x="1133" y="233"/>
                </a:cubicBezTo>
                <a:cubicBezTo>
                  <a:pt x="1138" y="236"/>
                  <a:pt x="1143" y="239"/>
                  <a:pt x="1140" y="239"/>
                </a:cubicBezTo>
                <a:cubicBezTo>
                  <a:pt x="1153" y="244"/>
                  <a:pt x="1161" y="248"/>
                  <a:pt x="1173" y="253"/>
                </a:cubicBezTo>
                <a:cubicBezTo>
                  <a:pt x="1174" y="255"/>
                  <a:pt x="1165" y="252"/>
                  <a:pt x="1175" y="256"/>
                </a:cubicBezTo>
                <a:cubicBezTo>
                  <a:pt x="1185" y="261"/>
                  <a:pt x="1170" y="252"/>
                  <a:pt x="1178" y="256"/>
                </a:cubicBezTo>
                <a:cubicBezTo>
                  <a:pt x="1186" y="260"/>
                  <a:pt x="1186" y="260"/>
                  <a:pt x="1186" y="260"/>
                </a:cubicBezTo>
                <a:cubicBezTo>
                  <a:pt x="1185" y="260"/>
                  <a:pt x="1183" y="259"/>
                  <a:pt x="1186" y="262"/>
                </a:cubicBezTo>
                <a:cubicBezTo>
                  <a:pt x="1195" y="266"/>
                  <a:pt x="1196" y="267"/>
                  <a:pt x="1205" y="272"/>
                </a:cubicBezTo>
                <a:cubicBezTo>
                  <a:pt x="1205" y="270"/>
                  <a:pt x="1191" y="264"/>
                  <a:pt x="1189" y="262"/>
                </a:cubicBezTo>
                <a:cubicBezTo>
                  <a:pt x="1199" y="266"/>
                  <a:pt x="1209" y="272"/>
                  <a:pt x="1218" y="277"/>
                </a:cubicBezTo>
                <a:cubicBezTo>
                  <a:pt x="1227" y="282"/>
                  <a:pt x="1235" y="287"/>
                  <a:pt x="1239" y="289"/>
                </a:cubicBezTo>
                <a:cubicBezTo>
                  <a:pt x="1249" y="294"/>
                  <a:pt x="1245" y="295"/>
                  <a:pt x="1252" y="300"/>
                </a:cubicBezTo>
                <a:cubicBezTo>
                  <a:pt x="1240" y="292"/>
                  <a:pt x="1228" y="285"/>
                  <a:pt x="1216" y="279"/>
                </a:cubicBezTo>
                <a:cubicBezTo>
                  <a:pt x="1205" y="273"/>
                  <a:pt x="1195" y="267"/>
                  <a:pt x="1186" y="264"/>
                </a:cubicBezTo>
                <a:cubicBezTo>
                  <a:pt x="1186" y="262"/>
                  <a:pt x="1186" y="262"/>
                  <a:pt x="1186" y="262"/>
                </a:cubicBezTo>
                <a:cubicBezTo>
                  <a:pt x="1180" y="260"/>
                  <a:pt x="1171" y="255"/>
                  <a:pt x="1163" y="251"/>
                </a:cubicBezTo>
                <a:cubicBezTo>
                  <a:pt x="1155" y="248"/>
                  <a:pt x="1149" y="245"/>
                  <a:pt x="1148" y="247"/>
                </a:cubicBezTo>
                <a:cubicBezTo>
                  <a:pt x="1128" y="236"/>
                  <a:pt x="1099" y="227"/>
                  <a:pt x="1069" y="217"/>
                </a:cubicBezTo>
                <a:cubicBezTo>
                  <a:pt x="1073" y="220"/>
                  <a:pt x="1060" y="215"/>
                  <a:pt x="1064" y="217"/>
                </a:cubicBezTo>
                <a:cubicBezTo>
                  <a:pt x="1075" y="221"/>
                  <a:pt x="1090" y="225"/>
                  <a:pt x="1105" y="231"/>
                </a:cubicBezTo>
                <a:cubicBezTo>
                  <a:pt x="1120" y="236"/>
                  <a:pt x="1134" y="242"/>
                  <a:pt x="1145" y="246"/>
                </a:cubicBezTo>
                <a:cubicBezTo>
                  <a:pt x="1147" y="248"/>
                  <a:pt x="1154" y="251"/>
                  <a:pt x="1161" y="254"/>
                </a:cubicBezTo>
                <a:cubicBezTo>
                  <a:pt x="1168" y="257"/>
                  <a:pt x="1175" y="259"/>
                  <a:pt x="1178" y="261"/>
                </a:cubicBezTo>
                <a:cubicBezTo>
                  <a:pt x="1187" y="265"/>
                  <a:pt x="1206" y="275"/>
                  <a:pt x="1221" y="283"/>
                </a:cubicBezTo>
                <a:cubicBezTo>
                  <a:pt x="1231" y="289"/>
                  <a:pt x="1248" y="299"/>
                  <a:pt x="1261" y="308"/>
                </a:cubicBezTo>
                <a:cubicBezTo>
                  <a:pt x="1275" y="317"/>
                  <a:pt x="1286" y="325"/>
                  <a:pt x="1287" y="324"/>
                </a:cubicBezTo>
                <a:cubicBezTo>
                  <a:pt x="1279" y="319"/>
                  <a:pt x="1276" y="317"/>
                  <a:pt x="1273" y="314"/>
                </a:cubicBezTo>
                <a:cubicBezTo>
                  <a:pt x="1270" y="312"/>
                  <a:pt x="1267" y="309"/>
                  <a:pt x="1257" y="304"/>
                </a:cubicBezTo>
                <a:cubicBezTo>
                  <a:pt x="1261" y="304"/>
                  <a:pt x="1252" y="298"/>
                  <a:pt x="1252" y="297"/>
                </a:cubicBezTo>
                <a:cubicBezTo>
                  <a:pt x="1258" y="300"/>
                  <a:pt x="1263" y="304"/>
                  <a:pt x="1268" y="307"/>
                </a:cubicBezTo>
                <a:cubicBezTo>
                  <a:pt x="1268" y="305"/>
                  <a:pt x="1257" y="296"/>
                  <a:pt x="1271" y="304"/>
                </a:cubicBezTo>
                <a:cubicBezTo>
                  <a:pt x="1271" y="306"/>
                  <a:pt x="1267" y="303"/>
                  <a:pt x="1265" y="303"/>
                </a:cubicBezTo>
                <a:cubicBezTo>
                  <a:pt x="1270" y="305"/>
                  <a:pt x="1272" y="307"/>
                  <a:pt x="1273" y="309"/>
                </a:cubicBezTo>
                <a:cubicBezTo>
                  <a:pt x="1281" y="314"/>
                  <a:pt x="1280" y="312"/>
                  <a:pt x="1286" y="316"/>
                </a:cubicBezTo>
                <a:cubicBezTo>
                  <a:pt x="1285" y="317"/>
                  <a:pt x="1295" y="323"/>
                  <a:pt x="1293" y="323"/>
                </a:cubicBezTo>
                <a:cubicBezTo>
                  <a:pt x="1288" y="320"/>
                  <a:pt x="1282" y="316"/>
                  <a:pt x="1280" y="315"/>
                </a:cubicBezTo>
                <a:cubicBezTo>
                  <a:pt x="1297" y="330"/>
                  <a:pt x="1297" y="330"/>
                  <a:pt x="1297" y="330"/>
                </a:cubicBezTo>
                <a:cubicBezTo>
                  <a:pt x="1302" y="334"/>
                  <a:pt x="1307" y="338"/>
                  <a:pt x="1314" y="344"/>
                </a:cubicBezTo>
                <a:cubicBezTo>
                  <a:pt x="1303" y="336"/>
                  <a:pt x="1299" y="332"/>
                  <a:pt x="1292" y="329"/>
                </a:cubicBezTo>
                <a:cubicBezTo>
                  <a:pt x="1297" y="332"/>
                  <a:pt x="1297" y="334"/>
                  <a:pt x="1302" y="337"/>
                </a:cubicBezTo>
                <a:cubicBezTo>
                  <a:pt x="1302" y="337"/>
                  <a:pt x="1301" y="335"/>
                  <a:pt x="1304" y="337"/>
                </a:cubicBezTo>
                <a:cubicBezTo>
                  <a:pt x="1309" y="342"/>
                  <a:pt x="1301" y="336"/>
                  <a:pt x="1306" y="341"/>
                </a:cubicBezTo>
                <a:cubicBezTo>
                  <a:pt x="1309" y="341"/>
                  <a:pt x="1313" y="346"/>
                  <a:pt x="1316" y="349"/>
                </a:cubicBezTo>
                <a:cubicBezTo>
                  <a:pt x="1323" y="354"/>
                  <a:pt x="1332" y="361"/>
                  <a:pt x="1341" y="369"/>
                </a:cubicBezTo>
                <a:cubicBezTo>
                  <a:pt x="1351" y="377"/>
                  <a:pt x="1360" y="386"/>
                  <a:pt x="1368" y="395"/>
                </a:cubicBezTo>
                <a:cubicBezTo>
                  <a:pt x="1372" y="398"/>
                  <a:pt x="1379" y="403"/>
                  <a:pt x="1375" y="399"/>
                </a:cubicBezTo>
                <a:cubicBezTo>
                  <a:pt x="1374" y="398"/>
                  <a:pt x="1373" y="398"/>
                  <a:pt x="1370" y="396"/>
                </a:cubicBezTo>
                <a:cubicBezTo>
                  <a:pt x="1374" y="396"/>
                  <a:pt x="1362" y="388"/>
                  <a:pt x="1364" y="387"/>
                </a:cubicBezTo>
                <a:cubicBezTo>
                  <a:pt x="1357" y="381"/>
                  <a:pt x="1350" y="376"/>
                  <a:pt x="1344" y="369"/>
                </a:cubicBezTo>
                <a:cubicBezTo>
                  <a:pt x="1347" y="371"/>
                  <a:pt x="1348" y="371"/>
                  <a:pt x="1349" y="372"/>
                </a:cubicBezTo>
                <a:cubicBezTo>
                  <a:pt x="1340" y="364"/>
                  <a:pt x="1343" y="367"/>
                  <a:pt x="1335" y="361"/>
                </a:cubicBezTo>
                <a:cubicBezTo>
                  <a:pt x="1335" y="360"/>
                  <a:pt x="1334" y="359"/>
                  <a:pt x="1333" y="357"/>
                </a:cubicBezTo>
                <a:cubicBezTo>
                  <a:pt x="1342" y="364"/>
                  <a:pt x="1350" y="370"/>
                  <a:pt x="1358" y="380"/>
                </a:cubicBezTo>
                <a:cubicBezTo>
                  <a:pt x="1361" y="380"/>
                  <a:pt x="1365" y="381"/>
                  <a:pt x="1371" y="385"/>
                </a:cubicBezTo>
                <a:cubicBezTo>
                  <a:pt x="1377" y="391"/>
                  <a:pt x="1380" y="394"/>
                  <a:pt x="1382" y="397"/>
                </a:cubicBezTo>
                <a:cubicBezTo>
                  <a:pt x="1384" y="400"/>
                  <a:pt x="1385" y="402"/>
                  <a:pt x="1387" y="405"/>
                </a:cubicBezTo>
                <a:cubicBezTo>
                  <a:pt x="1388" y="405"/>
                  <a:pt x="1387" y="403"/>
                  <a:pt x="1390" y="406"/>
                </a:cubicBezTo>
                <a:cubicBezTo>
                  <a:pt x="1396" y="414"/>
                  <a:pt x="1405" y="423"/>
                  <a:pt x="1414" y="432"/>
                </a:cubicBezTo>
                <a:cubicBezTo>
                  <a:pt x="1422" y="442"/>
                  <a:pt x="1429" y="451"/>
                  <a:pt x="1432" y="456"/>
                </a:cubicBezTo>
                <a:cubicBezTo>
                  <a:pt x="1426" y="450"/>
                  <a:pt x="1418" y="440"/>
                  <a:pt x="1411" y="431"/>
                </a:cubicBezTo>
                <a:cubicBezTo>
                  <a:pt x="1403" y="422"/>
                  <a:pt x="1396" y="415"/>
                  <a:pt x="1393" y="414"/>
                </a:cubicBezTo>
                <a:cubicBezTo>
                  <a:pt x="1410" y="430"/>
                  <a:pt x="1423" y="447"/>
                  <a:pt x="1435" y="463"/>
                </a:cubicBezTo>
                <a:cubicBezTo>
                  <a:pt x="1423" y="451"/>
                  <a:pt x="1431" y="462"/>
                  <a:pt x="1425" y="458"/>
                </a:cubicBezTo>
                <a:cubicBezTo>
                  <a:pt x="1432" y="468"/>
                  <a:pt x="1441" y="478"/>
                  <a:pt x="1449" y="490"/>
                </a:cubicBezTo>
                <a:cubicBezTo>
                  <a:pt x="1447" y="485"/>
                  <a:pt x="1450" y="489"/>
                  <a:pt x="1454" y="493"/>
                </a:cubicBezTo>
                <a:cubicBezTo>
                  <a:pt x="1447" y="485"/>
                  <a:pt x="1443" y="476"/>
                  <a:pt x="1435" y="469"/>
                </a:cubicBezTo>
                <a:cubicBezTo>
                  <a:pt x="1438" y="469"/>
                  <a:pt x="1435" y="464"/>
                  <a:pt x="1439" y="467"/>
                </a:cubicBezTo>
                <a:cubicBezTo>
                  <a:pt x="1451" y="484"/>
                  <a:pt x="1464" y="498"/>
                  <a:pt x="1467" y="509"/>
                </a:cubicBezTo>
                <a:cubicBezTo>
                  <a:pt x="1470" y="511"/>
                  <a:pt x="1478" y="523"/>
                  <a:pt x="1484" y="534"/>
                </a:cubicBezTo>
                <a:cubicBezTo>
                  <a:pt x="1490" y="544"/>
                  <a:pt x="1493" y="553"/>
                  <a:pt x="1488" y="548"/>
                </a:cubicBezTo>
                <a:cubicBezTo>
                  <a:pt x="1491" y="553"/>
                  <a:pt x="1492" y="553"/>
                  <a:pt x="1495" y="558"/>
                </a:cubicBezTo>
                <a:cubicBezTo>
                  <a:pt x="1493" y="553"/>
                  <a:pt x="1496" y="554"/>
                  <a:pt x="1494" y="548"/>
                </a:cubicBezTo>
                <a:cubicBezTo>
                  <a:pt x="1490" y="542"/>
                  <a:pt x="1488" y="538"/>
                  <a:pt x="1485" y="533"/>
                </a:cubicBezTo>
                <a:cubicBezTo>
                  <a:pt x="1482" y="528"/>
                  <a:pt x="1478" y="522"/>
                  <a:pt x="1473" y="514"/>
                </a:cubicBezTo>
                <a:cubicBezTo>
                  <a:pt x="1477" y="519"/>
                  <a:pt x="1474" y="511"/>
                  <a:pt x="1478" y="517"/>
                </a:cubicBezTo>
                <a:cubicBezTo>
                  <a:pt x="1480" y="524"/>
                  <a:pt x="1487" y="533"/>
                  <a:pt x="1498" y="553"/>
                </a:cubicBezTo>
                <a:cubicBezTo>
                  <a:pt x="1498" y="548"/>
                  <a:pt x="1494" y="542"/>
                  <a:pt x="1496" y="540"/>
                </a:cubicBezTo>
                <a:cubicBezTo>
                  <a:pt x="1504" y="556"/>
                  <a:pt x="1498" y="541"/>
                  <a:pt x="1502" y="546"/>
                </a:cubicBezTo>
                <a:cubicBezTo>
                  <a:pt x="1506" y="555"/>
                  <a:pt x="1505" y="557"/>
                  <a:pt x="1507" y="563"/>
                </a:cubicBezTo>
                <a:cubicBezTo>
                  <a:pt x="1508" y="559"/>
                  <a:pt x="1512" y="566"/>
                  <a:pt x="1508" y="557"/>
                </a:cubicBezTo>
                <a:cubicBezTo>
                  <a:pt x="1513" y="565"/>
                  <a:pt x="1516" y="573"/>
                  <a:pt x="1521" y="582"/>
                </a:cubicBezTo>
                <a:cubicBezTo>
                  <a:pt x="1521" y="583"/>
                  <a:pt x="1517" y="575"/>
                  <a:pt x="1517" y="578"/>
                </a:cubicBezTo>
                <a:cubicBezTo>
                  <a:pt x="1523" y="590"/>
                  <a:pt x="1524" y="593"/>
                  <a:pt x="1529" y="600"/>
                </a:cubicBezTo>
                <a:cubicBezTo>
                  <a:pt x="1530" y="604"/>
                  <a:pt x="1531" y="606"/>
                  <a:pt x="1530" y="607"/>
                </a:cubicBezTo>
                <a:cubicBezTo>
                  <a:pt x="1528" y="602"/>
                  <a:pt x="1524" y="596"/>
                  <a:pt x="1527" y="602"/>
                </a:cubicBezTo>
                <a:cubicBezTo>
                  <a:pt x="1528" y="602"/>
                  <a:pt x="1529" y="606"/>
                  <a:pt x="1531" y="610"/>
                </a:cubicBezTo>
                <a:cubicBezTo>
                  <a:pt x="1532" y="610"/>
                  <a:pt x="1532" y="608"/>
                  <a:pt x="1534" y="611"/>
                </a:cubicBezTo>
                <a:cubicBezTo>
                  <a:pt x="1535" y="617"/>
                  <a:pt x="1533" y="615"/>
                  <a:pt x="1531" y="611"/>
                </a:cubicBezTo>
                <a:cubicBezTo>
                  <a:pt x="1522" y="593"/>
                  <a:pt x="1515" y="579"/>
                  <a:pt x="1508" y="567"/>
                </a:cubicBezTo>
                <a:cubicBezTo>
                  <a:pt x="1505" y="565"/>
                  <a:pt x="1513" y="576"/>
                  <a:pt x="1510" y="574"/>
                </a:cubicBezTo>
                <a:cubicBezTo>
                  <a:pt x="1505" y="565"/>
                  <a:pt x="1506" y="564"/>
                  <a:pt x="1504" y="559"/>
                </a:cubicBezTo>
                <a:cubicBezTo>
                  <a:pt x="1503" y="559"/>
                  <a:pt x="1501" y="556"/>
                  <a:pt x="1501" y="558"/>
                </a:cubicBezTo>
                <a:cubicBezTo>
                  <a:pt x="1505" y="566"/>
                  <a:pt x="1511" y="578"/>
                  <a:pt x="1517" y="590"/>
                </a:cubicBezTo>
                <a:cubicBezTo>
                  <a:pt x="1523" y="602"/>
                  <a:pt x="1528" y="615"/>
                  <a:pt x="1531" y="624"/>
                </a:cubicBezTo>
                <a:cubicBezTo>
                  <a:pt x="1527" y="616"/>
                  <a:pt x="1522" y="603"/>
                  <a:pt x="1516" y="591"/>
                </a:cubicBezTo>
                <a:cubicBezTo>
                  <a:pt x="1510" y="580"/>
                  <a:pt x="1504" y="568"/>
                  <a:pt x="1499" y="561"/>
                </a:cubicBezTo>
                <a:cubicBezTo>
                  <a:pt x="1502" y="565"/>
                  <a:pt x="1504" y="570"/>
                  <a:pt x="1503" y="570"/>
                </a:cubicBezTo>
                <a:cubicBezTo>
                  <a:pt x="1506" y="576"/>
                  <a:pt x="1510" y="580"/>
                  <a:pt x="1511" y="583"/>
                </a:cubicBezTo>
                <a:cubicBezTo>
                  <a:pt x="1509" y="583"/>
                  <a:pt x="1509" y="582"/>
                  <a:pt x="1506" y="580"/>
                </a:cubicBezTo>
                <a:cubicBezTo>
                  <a:pt x="1511" y="591"/>
                  <a:pt x="1520" y="604"/>
                  <a:pt x="1521" y="605"/>
                </a:cubicBezTo>
                <a:cubicBezTo>
                  <a:pt x="1524" y="610"/>
                  <a:pt x="1529" y="621"/>
                  <a:pt x="1529" y="623"/>
                </a:cubicBezTo>
                <a:cubicBezTo>
                  <a:pt x="1527" y="622"/>
                  <a:pt x="1530" y="628"/>
                  <a:pt x="1530" y="634"/>
                </a:cubicBezTo>
                <a:cubicBezTo>
                  <a:pt x="1526" y="624"/>
                  <a:pt x="1529" y="637"/>
                  <a:pt x="1525" y="632"/>
                </a:cubicBezTo>
                <a:cubicBezTo>
                  <a:pt x="1531" y="645"/>
                  <a:pt x="1533" y="654"/>
                  <a:pt x="1539" y="666"/>
                </a:cubicBezTo>
                <a:cubicBezTo>
                  <a:pt x="1537" y="660"/>
                  <a:pt x="1532" y="648"/>
                  <a:pt x="1531" y="642"/>
                </a:cubicBezTo>
                <a:cubicBezTo>
                  <a:pt x="1534" y="643"/>
                  <a:pt x="1531" y="635"/>
                  <a:pt x="1538" y="646"/>
                </a:cubicBezTo>
                <a:cubicBezTo>
                  <a:pt x="1537" y="644"/>
                  <a:pt x="1536" y="640"/>
                  <a:pt x="1536" y="640"/>
                </a:cubicBezTo>
                <a:cubicBezTo>
                  <a:pt x="1540" y="652"/>
                  <a:pt x="1541" y="655"/>
                  <a:pt x="1543" y="659"/>
                </a:cubicBezTo>
                <a:cubicBezTo>
                  <a:pt x="1544" y="662"/>
                  <a:pt x="1546" y="666"/>
                  <a:pt x="1551" y="680"/>
                </a:cubicBezTo>
                <a:cubicBezTo>
                  <a:pt x="1551" y="680"/>
                  <a:pt x="1549" y="676"/>
                  <a:pt x="1548" y="676"/>
                </a:cubicBezTo>
                <a:cubicBezTo>
                  <a:pt x="1552" y="686"/>
                  <a:pt x="1555" y="696"/>
                  <a:pt x="1555" y="701"/>
                </a:cubicBezTo>
                <a:cubicBezTo>
                  <a:pt x="1557" y="705"/>
                  <a:pt x="1556" y="698"/>
                  <a:pt x="1558" y="702"/>
                </a:cubicBezTo>
                <a:cubicBezTo>
                  <a:pt x="1563" y="717"/>
                  <a:pt x="1566" y="732"/>
                  <a:pt x="1569" y="744"/>
                </a:cubicBezTo>
                <a:cubicBezTo>
                  <a:pt x="1568" y="741"/>
                  <a:pt x="1567" y="736"/>
                  <a:pt x="1566" y="736"/>
                </a:cubicBezTo>
                <a:cubicBezTo>
                  <a:pt x="1567" y="744"/>
                  <a:pt x="1567" y="743"/>
                  <a:pt x="1570" y="754"/>
                </a:cubicBezTo>
                <a:cubicBezTo>
                  <a:pt x="1571" y="754"/>
                  <a:pt x="1571" y="752"/>
                  <a:pt x="1572" y="756"/>
                </a:cubicBezTo>
                <a:cubicBezTo>
                  <a:pt x="1574" y="765"/>
                  <a:pt x="1576" y="775"/>
                  <a:pt x="1576" y="778"/>
                </a:cubicBezTo>
                <a:cubicBezTo>
                  <a:pt x="1574" y="772"/>
                  <a:pt x="1574" y="776"/>
                  <a:pt x="1571" y="764"/>
                </a:cubicBezTo>
                <a:cubicBezTo>
                  <a:pt x="1573" y="774"/>
                  <a:pt x="1573" y="781"/>
                  <a:pt x="1576" y="798"/>
                </a:cubicBezTo>
                <a:cubicBezTo>
                  <a:pt x="1577" y="795"/>
                  <a:pt x="1578" y="794"/>
                  <a:pt x="1578" y="790"/>
                </a:cubicBezTo>
                <a:cubicBezTo>
                  <a:pt x="1579" y="795"/>
                  <a:pt x="1582" y="808"/>
                  <a:pt x="1581" y="809"/>
                </a:cubicBezTo>
                <a:cubicBezTo>
                  <a:pt x="1577" y="793"/>
                  <a:pt x="1581" y="810"/>
                  <a:pt x="1580" y="810"/>
                </a:cubicBezTo>
                <a:cubicBezTo>
                  <a:pt x="1578" y="810"/>
                  <a:pt x="1574" y="797"/>
                  <a:pt x="1576" y="813"/>
                </a:cubicBezTo>
                <a:cubicBezTo>
                  <a:pt x="1573" y="797"/>
                  <a:pt x="1574" y="795"/>
                  <a:pt x="1574" y="793"/>
                </a:cubicBezTo>
                <a:cubicBezTo>
                  <a:pt x="1570" y="785"/>
                  <a:pt x="1567" y="784"/>
                  <a:pt x="1566" y="796"/>
                </a:cubicBezTo>
                <a:cubicBezTo>
                  <a:pt x="1569" y="798"/>
                  <a:pt x="1570" y="795"/>
                  <a:pt x="1572" y="795"/>
                </a:cubicBezTo>
                <a:cubicBezTo>
                  <a:pt x="1573" y="811"/>
                  <a:pt x="1574" y="819"/>
                  <a:pt x="1576" y="827"/>
                </a:cubicBezTo>
                <a:cubicBezTo>
                  <a:pt x="1577" y="835"/>
                  <a:pt x="1579" y="844"/>
                  <a:pt x="1579" y="863"/>
                </a:cubicBezTo>
                <a:cubicBezTo>
                  <a:pt x="1578" y="857"/>
                  <a:pt x="1578" y="848"/>
                  <a:pt x="1577" y="855"/>
                </a:cubicBezTo>
                <a:cubicBezTo>
                  <a:pt x="1577" y="853"/>
                  <a:pt x="1576" y="847"/>
                  <a:pt x="1576" y="841"/>
                </a:cubicBezTo>
                <a:cubicBezTo>
                  <a:pt x="1575" y="835"/>
                  <a:pt x="1574" y="829"/>
                  <a:pt x="1573" y="828"/>
                </a:cubicBezTo>
                <a:cubicBezTo>
                  <a:pt x="1574" y="836"/>
                  <a:pt x="1575" y="846"/>
                  <a:pt x="1575" y="853"/>
                </a:cubicBezTo>
                <a:cubicBezTo>
                  <a:pt x="1573" y="852"/>
                  <a:pt x="1573" y="857"/>
                  <a:pt x="1573" y="861"/>
                </a:cubicBezTo>
                <a:cubicBezTo>
                  <a:pt x="1572" y="848"/>
                  <a:pt x="1572" y="835"/>
                  <a:pt x="1569" y="831"/>
                </a:cubicBezTo>
                <a:cubicBezTo>
                  <a:pt x="1571" y="841"/>
                  <a:pt x="1571" y="847"/>
                  <a:pt x="1571" y="851"/>
                </a:cubicBezTo>
                <a:cubicBezTo>
                  <a:pt x="1571" y="856"/>
                  <a:pt x="1570" y="859"/>
                  <a:pt x="1569" y="863"/>
                </a:cubicBezTo>
                <a:cubicBezTo>
                  <a:pt x="1569" y="860"/>
                  <a:pt x="1569" y="855"/>
                  <a:pt x="1568" y="854"/>
                </a:cubicBezTo>
                <a:cubicBezTo>
                  <a:pt x="1569" y="858"/>
                  <a:pt x="1569" y="862"/>
                  <a:pt x="1569" y="867"/>
                </a:cubicBezTo>
                <a:cubicBezTo>
                  <a:pt x="1571" y="870"/>
                  <a:pt x="1570" y="859"/>
                  <a:pt x="1571" y="859"/>
                </a:cubicBezTo>
                <a:cubicBezTo>
                  <a:pt x="1573" y="867"/>
                  <a:pt x="1573" y="874"/>
                  <a:pt x="1574" y="879"/>
                </a:cubicBezTo>
                <a:cubicBezTo>
                  <a:pt x="1574" y="875"/>
                  <a:pt x="1574" y="868"/>
                  <a:pt x="1574" y="867"/>
                </a:cubicBezTo>
                <a:cubicBezTo>
                  <a:pt x="1575" y="871"/>
                  <a:pt x="1575" y="877"/>
                  <a:pt x="1576" y="875"/>
                </a:cubicBezTo>
                <a:cubicBezTo>
                  <a:pt x="1575" y="870"/>
                  <a:pt x="1574" y="868"/>
                  <a:pt x="1575" y="866"/>
                </a:cubicBezTo>
                <a:cubicBezTo>
                  <a:pt x="1576" y="864"/>
                  <a:pt x="1576" y="870"/>
                  <a:pt x="1577" y="876"/>
                </a:cubicBezTo>
                <a:cubicBezTo>
                  <a:pt x="1577" y="882"/>
                  <a:pt x="1577" y="889"/>
                  <a:pt x="1577" y="890"/>
                </a:cubicBezTo>
                <a:cubicBezTo>
                  <a:pt x="1575" y="881"/>
                  <a:pt x="1574" y="888"/>
                  <a:pt x="1574" y="895"/>
                </a:cubicBezTo>
                <a:cubicBezTo>
                  <a:pt x="1573" y="881"/>
                  <a:pt x="1571" y="879"/>
                  <a:pt x="1570" y="873"/>
                </a:cubicBezTo>
                <a:cubicBezTo>
                  <a:pt x="1570" y="882"/>
                  <a:pt x="1571" y="896"/>
                  <a:pt x="1569" y="895"/>
                </a:cubicBezTo>
                <a:cubicBezTo>
                  <a:pt x="1570" y="890"/>
                  <a:pt x="1568" y="874"/>
                  <a:pt x="1567" y="868"/>
                </a:cubicBezTo>
                <a:cubicBezTo>
                  <a:pt x="1566" y="868"/>
                  <a:pt x="1567" y="872"/>
                  <a:pt x="1566" y="872"/>
                </a:cubicBezTo>
                <a:cubicBezTo>
                  <a:pt x="1568" y="884"/>
                  <a:pt x="1565" y="893"/>
                  <a:pt x="1567" y="899"/>
                </a:cubicBezTo>
                <a:cubicBezTo>
                  <a:pt x="1568" y="897"/>
                  <a:pt x="1574" y="911"/>
                  <a:pt x="1574" y="898"/>
                </a:cubicBezTo>
                <a:cubicBezTo>
                  <a:pt x="1575" y="899"/>
                  <a:pt x="1574" y="912"/>
                  <a:pt x="1576" y="910"/>
                </a:cubicBezTo>
                <a:cubicBezTo>
                  <a:pt x="1575" y="903"/>
                  <a:pt x="1575" y="898"/>
                  <a:pt x="1576" y="897"/>
                </a:cubicBezTo>
                <a:cubicBezTo>
                  <a:pt x="1577" y="906"/>
                  <a:pt x="1579" y="907"/>
                  <a:pt x="1580" y="909"/>
                </a:cubicBezTo>
                <a:cubicBezTo>
                  <a:pt x="1581" y="911"/>
                  <a:pt x="1582" y="914"/>
                  <a:pt x="1581" y="926"/>
                </a:cubicBezTo>
                <a:cubicBezTo>
                  <a:pt x="1581" y="922"/>
                  <a:pt x="1581" y="918"/>
                  <a:pt x="1580" y="920"/>
                </a:cubicBezTo>
                <a:cubicBezTo>
                  <a:pt x="1579" y="928"/>
                  <a:pt x="1582" y="935"/>
                  <a:pt x="1579" y="936"/>
                </a:cubicBezTo>
                <a:cubicBezTo>
                  <a:pt x="1579" y="947"/>
                  <a:pt x="1580" y="947"/>
                  <a:pt x="1580" y="947"/>
                </a:cubicBezTo>
                <a:cubicBezTo>
                  <a:pt x="1581" y="947"/>
                  <a:pt x="1581" y="948"/>
                  <a:pt x="1581" y="959"/>
                </a:cubicBezTo>
                <a:cubicBezTo>
                  <a:pt x="1582" y="956"/>
                  <a:pt x="1582" y="939"/>
                  <a:pt x="1583" y="937"/>
                </a:cubicBezTo>
                <a:cubicBezTo>
                  <a:pt x="1584" y="950"/>
                  <a:pt x="1583" y="935"/>
                  <a:pt x="1584" y="930"/>
                </a:cubicBezTo>
                <a:cubicBezTo>
                  <a:pt x="1585" y="930"/>
                  <a:pt x="1585" y="935"/>
                  <a:pt x="1584" y="941"/>
                </a:cubicBezTo>
                <a:cubicBezTo>
                  <a:pt x="1584" y="948"/>
                  <a:pt x="1583" y="955"/>
                  <a:pt x="1584" y="958"/>
                </a:cubicBezTo>
                <a:cubicBezTo>
                  <a:pt x="1584" y="944"/>
                  <a:pt x="1586" y="950"/>
                  <a:pt x="1585" y="939"/>
                </a:cubicBezTo>
                <a:cubicBezTo>
                  <a:pt x="1587" y="939"/>
                  <a:pt x="1588" y="925"/>
                  <a:pt x="1589" y="921"/>
                </a:cubicBezTo>
                <a:cubicBezTo>
                  <a:pt x="1589" y="931"/>
                  <a:pt x="1589" y="943"/>
                  <a:pt x="1588" y="952"/>
                </a:cubicBezTo>
                <a:cubicBezTo>
                  <a:pt x="1588" y="961"/>
                  <a:pt x="1588" y="969"/>
                  <a:pt x="1588" y="971"/>
                </a:cubicBezTo>
                <a:cubicBezTo>
                  <a:pt x="1589" y="958"/>
                  <a:pt x="1589" y="947"/>
                  <a:pt x="1590" y="936"/>
                </a:cubicBezTo>
                <a:cubicBezTo>
                  <a:pt x="1590" y="926"/>
                  <a:pt x="1591" y="916"/>
                  <a:pt x="1590" y="905"/>
                </a:cubicBezTo>
                <a:cubicBezTo>
                  <a:pt x="1589" y="910"/>
                  <a:pt x="1588" y="906"/>
                  <a:pt x="1587" y="907"/>
                </a:cubicBezTo>
                <a:cubicBezTo>
                  <a:pt x="1586" y="916"/>
                  <a:pt x="1589" y="921"/>
                  <a:pt x="1588" y="925"/>
                </a:cubicBezTo>
                <a:cubicBezTo>
                  <a:pt x="1586" y="921"/>
                  <a:pt x="1586" y="910"/>
                  <a:pt x="1585" y="898"/>
                </a:cubicBezTo>
                <a:cubicBezTo>
                  <a:pt x="1585" y="886"/>
                  <a:pt x="1584" y="873"/>
                  <a:pt x="1584" y="864"/>
                </a:cubicBezTo>
                <a:cubicBezTo>
                  <a:pt x="1583" y="869"/>
                  <a:pt x="1584" y="880"/>
                  <a:pt x="1584" y="891"/>
                </a:cubicBezTo>
                <a:cubicBezTo>
                  <a:pt x="1584" y="901"/>
                  <a:pt x="1584" y="911"/>
                  <a:pt x="1583" y="915"/>
                </a:cubicBezTo>
                <a:cubicBezTo>
                  <a:pt x="1583" y="902"/>
                  <a:pt x="1583" y="891"/>
                  <a:pt x="1582" y="881"/>
                </a:cubicBezTo>
                <a:cubicBezTo>
                  <a:pt x="1582" y="871"/>
                  <a:pt x="1581" y="862"/>
                  <a:pt x="1581" y="852"/>
                </a:cubicBezTo>
                <a:cubicBezTo>
                  <a:pt x="1580" y="850"/>
                  <a:pt x="1579" y="849"/>
                  <a:pt x="1578" y="841"/>
                </a:cubicBezTo>
                <a:cubicBezTo>
                  <a:pt x="1578" y="833"/>
                  <a:pt x="1576" y="821"/>
                  <a:pt x="1578" y="821"/>
                </a:cubicBezTo>
                <a:cubicBezTo>
                  <a:pt x="1578" y="825"/>
                  <a:pt x="1580" y="840"/>
                  <a:pt x="1580" y="830"/>
                </a:cubicBezTo>
                <a:cubicBezTo>
                  <a:pt x="1578" y="817"/>
                  <a:pt x="1578" y="814"/>
                  <a:pt x="1579" y="815"/>
                </a:cubicBezTo>
                <a:cubicBezTo>
                  <a:pt x="1581" y="815"/>
                  <a:pt x="1582" y="818"/>
                  <a:pt x="1583" y="818"/>
                </a:cubicBezTo>
                <a:cubicBezTo>
                  <a:pt x="1584" y="831"/>
                  <a:pt x="1585" y="833"/>
                  <a:pt x="1586" y="846"/>
                </a:cubicBezTo>
                <a:cubicBezTo>
                  <a:pt x="1585" y="845"/>
                  <a:pt x="1585" y="843"/>
                  <a:pt x="1584" y="847"/>
                </a:cubicBezTo>
                <a:cubicBezTo>
                  <a:pt x="1586" y="857"/>
                  <a:pt x="1587" y="856"/>
                  <a:pt x="1587" y="868"/>
                </a:cubicBezTo>
                <a:cubicBezTo>
                  <a:pt x="1589" y="866"/>
                  <a:pt x="1587" y="877"/>
                  <a:pt x="1588" y="880"/>
                </a:cubicBezTo>
                <a:cubicBezTo>
                  <a:pt x="1590" y="880"/>
                  <a:pt x="1590" y="874"/>
                  <a:pt x="1591" y="875"/>
                </a:cubicBezTo>
                <a:cubicBezTo>
                  <a:pt x="1592" y="885"/>
                  <a:pt x="1592" y="899"/>
                  <a:pt x="1592" y="909"/>
                </a:cubicBezTo>
                <a:cubicBezTo>
                  <a:pt x="1591" y="920"/>
                  <a:pt x="1591" y="927"/>
                  <a:pt x="1592" y="923"/>
                </a:cubicBezTo>
                <a:cubicBezTo>
                  <a:pt x="1592" y="929"/>
                  <a:pt x="1592" y="938"/>
                  <a:pt x="1592" y="945"/>
                </a:cubicBezTo>
                <a:cubicBezTo>
                  <a:pt x="1591" y="953"/>
                  <a:pt x="1591" y="959"/>
                  <a:pt x="1592" y="960"/>
                </a:cubicBezTo>
                <a:cubicBezTo>
                  <a:pt x="1592" y="952"/>
                  <a:pt x="1593" y="946"/>
                  <a:pt x="1594" y="947"/>
                </a:cubicBezTo>
                <a:cubicBezTo>
                  <a:pt x="1594" y="964"/>
                  <a:pt x="1591" y="966"/>
                  <a:pt x="1590" y="967"/>
                </a:cubicBezTo>
                <a:cubicBezTo>
                  <a:pt x="1591" y="972"/>
                  <a:pt x="1590" y="979"/>
                  <a:pt x="1589" y="988"/>
                </a:cubicBezTo>
                <a:cubicBezTo>
                  <a:pt x="1589" y="996"/>
                  <a:pt x="1587" y="1004"/>
                  <a:pt x="1587" y="1010"/>
                </a:cubicBezTo>
                <a:cubicBezTo>
                  <a:pt x="1589" y="1002"/>
                  <a:pt x="1590" y="1006"/>
                  <a:pt x="1590" y="1014"/>
                </a:cubicBezTo>
                <a:cubicBezTo>
                  <a:pt x="1590" y="1022"/>
                  <a:pt x="1589" y="1034"/>
                  <a:pt x="1586" y="1041"/>
                </a:cubicBezTo>
                <a:cubicBezTo>
                  <a:pt x="1589" y="1026"/>
                  <a:pt x="1588" y="1022"/>
                  <a:pt x="1587" y="1022"/>
                </a:cubicBezTo>
                <a:cubicBezTo>
                  <a:pt x="1586" y="1022"/>
                  <a:pt x="1584" y="1026"/>
                  <a:pt x="1582" y="1028"/>
                </a:cubicBezTo>
                <a:cubicBezTo>
                  <a:pt x="1580" y="1040"/>
                  <a:pt x="1580" y="1038"/>
                  <a:pt x="1578" y="1046"/>
                </a:cubicBezTo>
                <a:cubicBezTo>
                  <a:pt x="1580" y="1043"/>
                  <a:pt x="1579" y="1050"/>
                  <a:pt x="1580" y="1049"/>
                </a:cubicBezTo>
                <a:cubicBezTo>
                  <a:pt x="1582" y="1040"/>
                  <a:pt x="1581" y="1034"/>
                  <a:pt x="1583" y="1030"/>
                </a:cubicBezTo>
                <a:cubicBezTo>
                  <a:pt x="1584" y="1030"/>
                  <a:pt x="1584" y="1030"/>
                  <a:pt x="1584" y="1030"/>
                </a:cubicBezTo>
                <a:cubicBezTo>
                  <a:pt x="1583" y="1037"/>
                  <a:pt x="1582" y="1044"/>
                  <a:pt x="1581" y="1051"/>
                </a:cubicBezTo>
                <a:cubicBezTo>
                  <a:pt x="1582" y="1059"/>
                  <a:pt x="1584" y="1056"/>
                  <a:pt x="1586" y="1049"/>
                </a:cubicBezTo>
                <a:cubicBezTo>
                  <a:pt x="1587" y="1052"/>
                  <a:pt x="1586" y="1064"/>
                  <a:pt x="1583" y="1071"/>
                </a:cubicBezTo>
                <a:cubicBezTo>
                  <a:pt x="1580" y="1082"/>
                  <a:pt x="1585" y="1054"/>
                  <a:pt x="1580" y="1072"/>
                </a:cubicBezTo>
                <a:cubicBezTo>
                  <a:pt x="1584" y="1069"/>
                  <a:pt x="1579" y="1081"/>
                  <a:pt x="1578" y="1084"/>
                </a:cubicBezTo>
                <a:cubicBezTo>
                  <a:pt x="1579" y="1092"/>
                  <a:pt x="1573" y="1110"/>
                  <a:pt x="1570" y="1124"/>
                </a:cubicBezTo>
                <a:cubicBezTo>
                  <a:pt x="1569" y="1122"/>
                  <a:pt x="1568" y="1126"/>
                  <a:pt x="1567" y="1130"/>
                </a:cubicBezTo>
                <a:cubicBezTo>
                  <a:pt x="1565" y="1134"/>
                  <a:pt x="1564" y="1139"/>
                  <a:pt x="1563" y="1137"/>
                </a:cubicBezTo>
                <a:cubicBezTo>
                  <a:pt x="1564" y="1135"/>
                  <a:pt x="1566" y="1129"/>
                  <a:pt x="1567" y="1124"/>
                </a:cubicBezTo>
                <a:cubicBezTo>
                  <a:pt x="1568" y="1120"/>
                  <a:pt x="1569" y="1117"/>
                  <a:pt x="1567" y="1122"/>
                </a:cubicBezTo>
                <a:cubicBezTo>
                  <a:pt x="1564" y="1135"/>
                  <a:pt x="1563" y="1131"/>
                  <a:pt x="1561" y="1138"/>
                </a:cubicBezTo>
                <a:cubicBezTo>
                  <a:pt x="1565" y="1132"/>
                  <a:pt x="1558" y="1151"/>
                  <a:pt x="1558" y="1155"/>
                </a:cubicBezTo>
                <a:cubicBezTo>
                  <a:pt x="1560" y="1151"/>
                  <a:pt x="1561" y="1145"/>
                  <a:pt x="1562" y="1146"/>
                </a:cubicBezTo>
                <a:cubicBezTo>
                  <a:pt x="1557" y="1156"/>
                  <a:pt x="1563" y="1148"/>
                  <a:pt x="1561" y="1155"/>
                </a:cubicBezTo>
                <a:cubicBezTo>
                  <a:pt x="1559" y="1159"/>
                  <a:pt x="1557" y="1166"/>
                  <a:pt x="1556" y="1167"/>
                </a:cubicBezTo>
                <a:cubicBezTo>
                  <a:pt x="1557" y="1163"/>
                  <a:pt x="1558" y="1160"/>
                  <a:pt x="1558" y="1158"/>
                </a:cubicBezTo>
                <a:cubicBezTo>
                  <a:pt x="1556" y="1164"/>
                  <a:pt x="1553" y="1173"/>
                  <a:pt x="1551" y="1177"/>
                </a:cubicBezTo>
                <a:cubicBezTo>
                  <a:pt x="1555" y="1165"/>
                  <a:pt x="1554" y="1159"/>
                  <a:pt x="1559" y="1147"/>
                </a:cubicBezTo>
                <a:cubicBezTo>
                  <a:pt x="1558" y="1146"/>
                  <a:pt x="1556" y="1152"/>
                  <a:pt x="1555" y="1150"/>
                </a:cubicBezTo>
                <a:cubicBezTo>
                  <a:pt x="1561" y="1131"/>
                  <a:pt x="1565" y="1120"/>
                  <a:pt x="1567" y="1108"/>
                </a:cubicBezTo>
                <a:cubicBezTo>
                  <a:pt x="1565" y="1113"/>
                  <a:pt x="1566" y="1107"/>
                  <a:pt x="1565" y="1108"/>
                </a:cubicBezTo>
                <a:cubicBezTo>
                  <a:pt x="1562" y="1121"/>
                  <a:pt x="1561" y="1127"/>
                  <a:pt x="1557" y="1133"/>
                </a:cubicBezTo>
                <a:cubicBezTo>
                  <a:pt x="1558" y="1135"/>
                  <a:pt x="1555" y="1147"/>
                  <a:pt x="1555" y="1150"/>
                </a:cubicBezTo>
                <a:cubicBezTo>
                  <a:pt x="1552" y="1157"/>
                  <a:pt x="1551" y="1158"/>
                  <a:pt x="1552" y="1154"/>
                </a:cubicBezTo>
                <a:cubicBezTo>
                  <a:pt x="1550" y="1158"/>
                  <a:pt x="1549" y="1162"/>
                  <a:pt x="1548" y="1166"/>
                </a:cubicBezTo>
                <a:cubicBezTo>
                  <a:pt x="1549" y="1167"/>
                  <a:pt x="1546" y="1183"/>
                  <a:pt x="1537" y="1201"/>
                </a:cubicBezTo>
                <a:cubicBezTo>
                  <a:pt x="1539" y="1196"/>
                  <a:pt x="1542" y="1191"/>
                  <a:pt x="1542" y="1186"/>
                </a:cubicBezTo>
                <a:cubicBezTo>
                  <a:pt x="1538" y="1196"/>
                  <a:pt x="1535" y="1201"/>
                  <a:pt x="1538" y="1193"/>
                </a:cubicBezTo>
                <a:cubicBezTo>
                  <a:pt x="1525" y="1222"/>
                  <a:pt x="1539" y="1192"/>
                  <a:pt x="1536" y="1207"/>
                </a:cubicBezTo>
                <a:cubicBezTo>
                  <a:pt x="1540" y="1196"/>
                  <a:pt x="1541" y="1194"/>
                  <a:pt x="1542" y="1194"/>
                </a:cubicBezTo>
                <a:cubicBezTo>
                  <a:pt x="1543" y="1193"/>
                  <a:pt x="1544" y="1193"/>
                  <a:pt x="1547" y="1186"/>
                </a:cubicBezTo>
                <a:cubicBezTo>
                  <a:pt x="1547" y="1182"/>
                  <a:pt x="1550" y="1170"/>
                  <a:pt x="1552" y="1168"/>
                </a:cubicBezTo>
                <a:cubicBezTo>
                  <a:pt x="1550" y="1181"/>
                  <a:pt x="1546" y="1191"/>
                  <a:pt x="1543" y="1203"/>
                </a:cubicBezTo>
                <a:cubicBezTo>
                  <a:pt x="1544" y="1202"/>
                  <a:pt x="1548" y="1189"/>
                  <a:pt x="1549" y="1194"/>
                </a:cubicBezTo>
                <a:cubicBezTo>
                  <a:pt x="1545" y="1203"/>
                  <a:pt x="1543" y="1207"/>
                  <a:pt x="1542" y="1209"/>
                </a:cubicBezTo>
                <a:cubicBezTo>
                  <a:pt x="1542" y="1212"/>
                  <a:pt x="1542" y="1214"/>
                  <a:pt x="1541" y="1218"/>
                </a:cubicBezTo>
                <a:cubicBezTo>
                  <a:pt x="1535" y="1227"/>
                  <a:pt x="1535" y="1227"/>
                  <a:pt x="1535" y="1227"/>
                </a:cubicBezTo>
                <a:cubicBezTo>
                  <a:pt x="1538" y="1224"/>
                  <a:pt x="1543" y="1216"/>
                  <a:pt x="1546" y="1208"/>
                </a:cubicBezTo>
                <a:cubicBezTo>
                  <a:pt x="1550" y="1199"/>
                  <a:pt x="1553" y="1191"/>
                  <a:pt x="1555" y="1190"/>
                </a:cubicBezTo>
                <a:cubicBezTo>
                  <a:pt x="1557" y="1184"/>
                  <a:pt x="1551" y="1196"/>
                  <a:pt x="1555" y="1184"/>
                </a:cubicBezTo>
                <a:cubicBezTo>
                  <a:pt x="1559" y="1173"/>
                  <a:pt x="1566" y="1156"/>
                  <a:pt x="1568" y="1147"/>
                </a:cubicBezTo>
                <a:cubicBezTo>
                  <a:pt x="1566" y="1158"/>
                  <a:pt x="1570" y="1147"/>
                  <a:pt x="1572" y="1144"/>
                </a:cubicBezTo>
                <a:cubicBezTo>
                  <a:pt x="1568" y="1155"/>
                  <a:pt x="1575" y="1145"/>
                  <a:pt x="1569" y="1159"/>
                </a:cubicBezTo>
                <a:cubicBezTo>
                  <a:pt x="1566" y="1162"/>
                  <a:pt x="1570" y="1153"/>
                  <a:pt x="1569" y="1150"/>
                </a:cubicBezTo>
                <a:cubicBezTo>
                  <a:pt x="1568" y="1158"/>
                  <a:pt x="1566" y="1161"/>
                  <a:pt x="1565" y="1164"/>
                </a:cubicBezTo>
                <a:cubicBezTo>
                  <a:pt x="1564" y="1166"/>
                  <a:pt x="1563" y="1169"/>
                  <a:pt x="1560" y="1175"/>
                </a:cubicBezTo>
                <a:cubicBezTo>
                  <a:pt x="1563" y="1173"/>
                  <a:pt x="1555" y="1189"/>
                  <a:pt x="1555" y="1193"/>
                </a:cubicBezTo>
                <a:cubicBezTo>
                  <a:pt x="1558" y="1187"/>
                  <a:pt x="1564" y="1167"/>
                  <a:pt x="1563" y="1177"/>
                </a:cubicBezTo>
                <a:cubicBezTo>
                  <a:pt x="1555" y="1195"/>
                  <a:pt x="1552" y="1205"/>
                  <a:pt x="1547" y="1220"/>
                </a:cubicBezTo>
                <a:cubicBezTo>
                  <a:pt x="1545" y="1221"/>
                  <a:pt x="1546" y="1217"/>
                  <a:pt x="1550" y="1208"/>
                </a:cubicBezTo>
                <a:cubicBezTo>
                  <a:pt x="1547" y="1209"/>
                  <a:pt x="1544" y="1215"/>
                  <a:pt x="1542" y="1222"/>
                </a:cubicBezTo>
                <a:cubicBezTo>
                  <a:pt x="1539" y="1229"/>
                  <a:pt x="1536" y="1237"/>
                  <a:pt x="1532" y="1244"/>
                </a:cubicBezTo>
                <a:cubicBezTo>
                  <a:pt x="1532" y="1245"/>
                  <a:pt x="1535" y="1240"/>
                  <a:pt x="1536" y="1238"/>
                </a:cubicBezTo>
                <a:cubicBezTo>
                  <a:pt x="1531" y="1247"/>
                  <a:pt x="1531" y="1247"/>
                  <a:pt x="1528" y="1256"/>
                </a:cubicBezTo>
                <a:cubicBezTo>
                  <a:pt x="1526" y="1254"/>
                  <a:pt x="1521" y="1267"/>
                  <a:pt x="1519" y="1267"/>
                </a:cubicBezTo>
                <a:cubicBezTo>
                  <a:pt x="1521" y="1268"/>
                  <a:pt x="1515" y="1278"/>
                  <a:pt x="1517" y="1276"/>
                </a:cubicBezTo>
                <a:cubicBezTo>
                  <a:pt x="1514" y="1281"/>
                  <a:pt x="1511" y="1286"/>
                  <a:pt x="1508" y="1290"/>
                </a:cubicBezTo>
                <a:cubicBezTo>
                  <a:pt x="1512" y="1281"/>
                  <a:pt x="1512" y="1279"/>
                  <a:pt x="1513" y="1277"/>
                </a:cubicBezTo>
                <a:cubicBezTo>
                  <a:pt x="1514" y="1275"/>
                  <a:pt x="1515" y="1272"/>
                  <a:pt x="1522" y="1259"/>
                </a:cubicBezTo>
                <a:cubicBezTo>
                  <a:pt x="1523" y="1261"/>
                  <a:pt x="1528" y="1249"/>
                  <a:pt x="1532" y="1244"/>
                </a:cubicBezTo>
                <a:cubicBezTo>
                  <a:pt x="1532" y="1240"/>
                  <a:pt x="1536" y="1228"/>
                  <a:pt x="1531" y="1236"/>
                </a:cubicBezTo>
                <a:cubicBezTo>
                  <a:pt x="1529" y="1244"/>
                  <a:pt x="1524" y="1247"/>
                  <a:pt x="1522" y="1250"/>
                </a:cubicBezTo>
                <a:cubicBezTo>
                  <a:pt x="1522" y="1254"/>
                  <a:pt x="1525" y="1249"/>
                  <a:pt x="1524" y="1253"/>
                </a:cubicBezTo>
                <a:cubicBezTo>
                  <a:pt x="1520" y="1259"/>
                  <a:pt x="1517" y="1262"/>
                  <a:pt x="1513" y="1271"/>
                </a:cubicBezTo>
                <a:cubicBezTo>
                  <a:pt x="1514" y="1266"/>
                  <a:pt x="1522" y="1254"/>
                  <a:pt x="1518" y="1256"/>
                </a:cubicBezTo>
                <a:cubicBezTo>
                  <a:pt x="1508" y="1276"/>
                  <a:pt x="1502" y="1288"/>
                  <a:pt x="1496" y="1296"/>
                </a:cubicBezTo>
                <a:cubicBezTo>
                  <a:pt x="1499" y="1293"/>
                  <a:pt x="1493" y="1303"/>
                  <a:pt x="1496" y="1302"/>
                </a:cubicBezTo>
                <a:cubicBezTo>
                  <a:pt x="1501" y="1292"/>
                  <a:pt x="1504" y="1286"/>
                  <a:pt x="1505" y="1282"/>
                </a:cubicBezTo>
                <a:cubicBezTo>
                  <a:pt x="1504" y="1287"/>
                  <a:pt x="1507" y="1280"/>
                  <a:pt x="1509" y="1279"/>
                </a:cubicBezTo>
                <a:cubicBezTo>
                  <a:pt x="1503" y="1289"/>
                  <a:pt x="1510" y="1281"/>
                  <a:pt x="1506" y="1288"/>
                </a:cubicBezTo>
                <a:cubicBezTo>
                  <a:pt x="1504" y="1290"/>
                  <a:pt x="1501" y="1295"/>
                  <a:pt x="1498" y="1300"/>
                </a:cubicBezTo>
                <a:cubicBezTo>
                  <a:pt x="1495" y="1305"/>
                  <a:pt x="1491" y="1309"/>
                  <a:pt x="1490" y="1310"/>
                </a:cubicBezTo>
                <a:cubicBezTo>
                  <a:pt x="1493" y="1310"/>
                  <a:pt x="1486" y="1324"/>
                  <a:pt x="1477" y="1335"/>
                </a:cubicBezTo>
                <a:cubicBezTo>
                  <a:pt x="1484" y="1325"/>
                  <a:pt x="1481" y="1328"/>
                  <a:pt x="1478" y="1329"/>
                </a:cubicBezTo>
                <a:cubicBezTo>
                  <a:pt x="1479" y="1328"/>
                  <a:pt x="1489" y="1312"/>
                  <a:pt x="1482" y="1321"/>
                </a:cubicBezTo>
                <a:cubicBezTo>
                  <a:pt x="1477" y="1330"/>
                  <a:pt x="1472" y="1337"/>
                  <a:pt x="1460" y="1354"/>
                </a:cubicBezTo>
                <a:cubicBezTo>
                  <a:pt x="1462" y="1354"/>
                  <a:pt x="1473" y="1344"/>
                  <a:pt x="1467" y="1354"/>
                </a:cubicBezTo>
                <a:cubicBezTo>
                  <a:pt x="1466" y="1355"/>
                  <a:pt x="1464" y="1358"/>
                  <a:pt x="1461" y="1362"/>
                </a:cubicBezTo>
                <a:cubicBezTo>
                  <a:pt x="1463" y="1362"/>
                  <a:pt x="1462" y="1366"/>
                  <a:pt x="1459" y="1371"/>
                </a:cubicBezTo>
                <a:cubicBezTo>
                  <a:pt x="1455" y="1374"/>
                  <a:pt x="1447" y="1390"/>
                  <a:pt x="1448" y="1384"/>
                </a:cubicBezTo>
                <a:cubicBezTo>
                  <a:pt x="1441" y="1393"/>
                  <a:pt x="1445" y="1392"/>
                  <a:pt x="1433" y="1404"/>
                </a:cubicBezTo>
                <a:cubicBezTo>
                  <a:pt x="1433" y="1407"/>
                  <a:pt x="1436" y="1406"/>
                  <a:pt x="1434" y="1410"/>
                </a:cubicBezTo>
                <a:cubicBezTo>
                  <a:pt x="1433" y="1410"/>
                  <a:pt x="1428" y="1414"/>
                  <a:pt x="1423" y="1420"/>
                </a:cubicBezTo>
                <a:cubicBezTo>
                  <a:pt x="1423" y="1422"/>
                  <a:pt x="1428" y="1415"/>
                  <a:pt x="1429" y="1415"/>
                </a:cubicBezTo>
                <a:cubicBezTo>
                  <a:pt x="1425" y="1420"/>
                  <a:pt x="1426" y="1421"/>
                  <a:pt x="1424" y="1423"/>
                </a:cubicBezTo>
                <a:cubicBezTo>
                  <a:pt x="1415" y="1433"/>
                  <a:pt x="1418" y="1428"/>
                  <a:pt x="1419" y="1425"/>
                </a:cubicBezTo>
                <a:cubicBezTo>
                  <a:pt x="1413" y="1432"/>
                  <a:pt x="1413" y="1430"/>
                  <a:pt x="1409" y="1435"/>
                </a:cubicBezTo>
                <a:cubicBezTo>
                  <a:pt x="1409" y="1436"/>
                  <a:pt x="1406" y="1441"/>
                  <a:pt x="1411" y="1435"/>
                </a:cubicBezTo>
                <a:cubicBezTo>
                  <a:pt x="1411" y="1435"/>
                  <a:pt x="1410" y="1434"/>
                  <a:pt x="1414" y="1430"/>
                </a:cubicBezTo>
                <a:cubicBezTo>
                  <a:pt x="1415" y="1432"/>
                  <a:pt x="1414" y="1435"/>
                  <a:pt x="1409" y="1441"/>
                </a:cubicBezTo>
                <a:cubicBezTo>
                  <a:pt x="1417" y="1432"/>
                  <a:pt x="1414" y="1440"/>
                  <a:pt x="1419" y="1434"/>
                </a:cubicBezTo>
                <a:cubicBezTo>
                  <a:pt x="1418" y="1434"/>
                  <a:pt x="1423" y="1429"/>
                  <a:pt x="1428" y="1423"/>
                </a:cubicBezTo>
                <a:cubicBezTo>
                  <a:pt x="1434" y="1417"/>
                  <a:pt x="1439" y="1411"/>
                  <a:pt x="1439" y="1408"/>
                </a:cubicBezTo>
                <a:cubicBezTo>
                  <a:pt x="1443" y="1409"/>
                  <a:pt x="1443" y="1409"/>
                  <a:pt x="1443" y="1409"/>
                </a:cubicBezTo>
                <a:cubicBezTo>
                  <a:pt x="1436" y="1418"/>
                  <a:pt x="1432" y="1424"/>
                  <a:pt x="1431" y="1427"/>
                </a:cubicBezTo>
                <a:cubicBezTo>
                  <a:pt x="1438" y="1420"/>
                  <a:pt x="1442" y="1412"/>
                  <a:pt x="1447" y="1409"/>
                </a:cubicBezTo>
                <a:cubicBezTo>
                  <a:pt x="1444" y="1413"/>
                  <a:pt x="1435" y="1423"/>
                  <a:pt x="1437" y="1422"/>
                </a:cubicBezTo>
                <a:cubicBezTo>
                  <a:pt x="1439" y="1423"/>
                  <a:pt x="1448" y="1413"/>
                  <a:pt x="1444" y="1421"/>
                </a:cubicBezTo>
                <a:cubicBezTo>
                  <a:pt x="1450" y="1413"/>
                  <a:pt x="1451" y="1411"/>
                  <a:pt x="1451" y="1410"/>
                </a:cubicBezTo>
                <a:cubicBezTo>
                  <a:pt x="1451" y="1409"/>
                  <a:pt x="1451" y="1408"/>
                  <a:pt x="1456" y="1402"/>
                </a:cubicBezTo>
                <a:cubicBezTo>
                  <a:pt x="1456" y="1402"/>
                  <a:pt x="1454" y="1407"/>
                  <a:pt x="1458" y="1402"/>
                </a:cubicBezTo>
                <a:cubicBezTo>
                  <a:pt x="1457" y="1400"/>
                  <a:pt x="1468" y="1387"/>
                  <a:pt x="1469" y="1386"/>
                </a:cubicBezTo>
                <a:cubicBezTo>
                  <a:pt x="1466" y="1392"/>
                  <a:pt x="1468" y="1391"/>
                  <a:pt x="1465" y="1397"/>
                </a:cubicBezTo>
                <a:cubicBezTo>
                  <a:pt x="1468" y="1393"/>
                  <a:pt x="1470" y="1390"/>
                  <a:pt x="1473" y="1386"/>
                </a:cubicBezTo>
                <a:cubicBezTo>
                  <a:pt x="1470" y="1386"/>
                  <a:pt x="1470" y="1386"/>
                  <a:pt x="1470" y="1386"/>
                </a:cubicBezTo>
                <a:cubicBezTo>
                  <a:pt x="1480" y="1370"/>
                  <a:pt x="1492" y="1354"/>
                  <a:pt x="1503" y="1339"/>
                </a:cubicBezTo>
                <a:cubicBezTo>
                  <a:pt x="1504" y="1338"/>
                  <a:pt x="1501" y="1342"/>
                  <a:pt x="1499" y="1346"/>
                </a:cubicBezTo>
                <a:cubicBezTo>
                  <a:pt x="1496" y="1350"/>
                  <a:pt x="1494" y="1354"/>
                  <a:pt x="1495" y="1353"/>
                </a:cubicBezTo>
                <a:cubicBezTo>
                  <a:pt x="1497" y="1352"/>
                  <a:pt x="1501" y="1346"/>
                  <a:pt x="1504" y="1340"/>
                </a:cubicBezTo>
                <a:cubicBezTo>
                  <a:pt x="1508" y="1334"/>
                  <a:pt x="1512" y="1327"/>
                  <a:pt x="1515" y="1325"/>
                </a:cubicBezTo>
                <a:cubicBezTo>
                  <a:pt x="1510" y="1331"/>
                  <a:pt x="1508" y="1336"/>
                  <a:pt x="1507" y="1340"/>
                </a:cubicBezTo>
                <a:cubicBezTo>
                  <a:pt x="1505" y="1344"/>
                  <a:pt x="1503" y="1349"/>
                  <a:pt x="1499" y="1356"/>
                </a:cubicBezTo>
                <a:cubicBezTo>
                  <a:pt x="1501" y="1352"/>
                  <a:pt x="1505" y="1346"/>
                  <a:pt x="1506" y="1345"/>
                </a:cubicBezTo>
                <a:cubicBezTo>
                  <a:pt x="1506" y="1347"/>
                  <a:pt x="1504" y="1349"/>
                  <a:pt x="1500" y="1356"/>
                </a:cubicBezTo>
                <a:cubicBezTo>
                  <a:pt x="1500" y="1359"/>
                  <a:pt x="1506" y="1347"/>
                  <a:pt x="1510" y="1342"/>
                </a:cubicBezTo>
                <a:cubicBezTo>
                  <a:pt x="1510" y="1340"/>
                  <a:pt x="1505" y="1345"/>
                  <a:pt x="1509" y="1339"/>
                </a:cubicBezTo>
                <a:cubicBezTo>
                  <a:pt x="1511" y="1338"/>
                  <a:pt x="1518" y="1324"/>
                  <a:pt x="1521" y="1322"/>
                </a:cubicBezTo>
                <a:cubicBezTo>
                  <a:pt x="1524" y="1320"/>
                  <a:pt x="1512" y="1335"/>
                  <a:pt x="1515" y="1333"/>
                </a:cubicBezTo>
                <a:cubicBezTo>
                  <a:pt x="1521" y="1322"/>
                  <a:pt x="1520" y="1328"/>
                  <a:pt x="1525" y="1319"/>
                </a:cubicBezTo>
                <a:cubicBezTo>
                  <a:pt x="1525" y="1316"/>
                  <a:pt x="1522" y="1317"/>
                  <a:pt x="1525" y="1310"/>
                </a:cubicBezTo>
                <a:cubicBezTo>
                  <a:pt x="1529" y="1307"/>
                  <a:pt x="1532" y="1300"/>
                  <a:pt x="1537" y="1292"/>
                </a:cubicBezTo>
                <a:cubicBezTo>
                  <a:pt x="1537" y="1290"/>
                  <a:pt x="1538" y="1287"/>
                  <a:pt x="1537" y="1287"/>
                </a:cubicBezTo>
                <a:cubicBezTo>
                  <a:pt x="1532" y="1296"/>
                  <a:pt x="1532" y="1298"/>
                  <a:pt x="1530" y="1301"/>
                </a:cubicBezTo>
                <a:cubicBezTo>
                  <a:pt x="1528" y="1302"/>
                  <a:pt x="1522" y="1313"/>
                  <a:pt x="1520" y="1313"/>
                </a:cubicBezTo>
                <a:cubicBezTo>
                  <a:pt x="1523" y="1307"/>
                  <a:pt x="1529" y="1298"/>
                  <a:pt x="1533" y="1292"/>
                </a:cubicBezTo>
                <a:cubicBezTo>
                  <a:pt x="1530" y="1293"/>
                  <a:pt x="1537" y="1284"/>
                  <a:pt x="1539" y="1281"/>
                </a:cubicBezTo>
                <a:cubicBezTo>
                  <a:pt x="1542" y="1272"/>
                  <a:pt x="1542" y="1272"/>
                  <a:pt x="1542" y="1272"/>
                </a:cubicBezTo>
                <a:cubicBezTo>
                  <a:pt x="1554" y="1251"/>
                  <a:pt x="1554" y="1251"/>
                  <a:pt x="1554" y="1251"/>
                </a:cubicBezTo>
                <a:cubicBezTo>
                  <a:pt x="1549" y="1255"/>
                  <a:pt x="1558" y="1238"/>
                  <a:pt x="1561" y="1229"/>
                </a:cubicBezTo>
                <a:cubicBezTo>
                  <a:pt x="1562" y="1229"/>
                  <a:pt x="1560" y="1233"/>
                  <a:pt x="1562" y="1232"/>
                </a:cubicBezTo>
                <a:cubicBezTo>
                  <a:pt x="1565" y="1224"/>
                  <a:pt x="1567" y="1218"/>
                  <a:pt x="1568" y="1214"/>
                </a:cubicBezTo>
                <a:cubicBezTo>
                  <a:pt x="1560" y="1234"/>
                  <a:pt x="1566" y="1212"/>
                  <a:pt x="1569" y="1205"/>
                </a:cubicBezTo>
                <a:cubicBezTo>
                  <a:pt x="1570" y="1204"/>
                  <a:pt x="1572" y="1198"/>
                  <a:pt x="1574" y="1193"/>
                </a:cubicBezTo>
                <a:cubicBezTo>
                  <a:pt x="1576" y="1187"/>
                  <a:pt x="1578" y="1181"/>
                  <a:pt x="1580" y="1180"/>
                </a:cubicBezTo>
                <a:cubicBezTo>
                  <a:pt x="1581" y="1175"/>
                  <a:pt x="1577" y="1181"/>
                  <a:pt x="1581" y="1171"/>
                </a:cubicBezTo>
                <a:cubicBezTo>
                  <a:pt x="1584" y="1166"/>
                  <a:pt x="1580" y="1176"/>
                  <a:pt x="1585" y="1167"/>
                </a:cubicBezTo>
                <a:cubicBezTo>
                  <a:pt x="1582" y="1176"/>
                  <a:pt x="1582" y="1176"/>
                  <a:pt x="1582" y="1176"/>
                </a:cubicBezTo>
                <a:cubicBezTo>
                  <a:pt x="1584" y="1174"/>
                  <a:pt x="1587" y="1169"/>
                  <a:pt x="1589" y="1163"/>
                </a:cubicBezTo>
                <a:cubicBezTo>
                  <a:pt x="1586" y="1169"/>
                  <a:pt x="1588" y="1161"/>
                  <a:pt x="1588" y="1158"/>
                </a:cubicBezTo>
                <a:cubicBezTo>
                  <a:pt x="1590" y="1152"/>
                  <a:pt x="1593" y="1143"/>
                  <a:pt x="1596" y="1135"/>
                </a:cubicBezTo>
                <a:cubicBezTo>
                  <a:pt x="1598" y="1127"/>
                  <a:pt x="1600" y="1120"/>
                  <a:pt x="1602" y="1118"/>
                </a:cubicBezTo>
                <a:cubicBezTo>
                  <a:pt x="1600" y="1132"/>
                  <a:pt x="1592" y="1151"/>
                  <a:pt x="1597" y="1144"/>
                </a:cubicBezTo>
                <a:cubicBezTo>
                  <a:pt x="1595" y="1150"/>
                  <a:pt x="1591" y="1167"/>
                  <a:pt x="1588" y="1172"/>
                </a:cubicBezTo>
                <a:cubicBezTo>
                  <a:pt x="1587" y="1172"/>
                  <a:pt x="1588" y="1168"/>
                  <a:pt x="1587" y="1170"/>
                </a:cubicBezTo>
                <a:cubicBezTo>
                  <a:pt x="1584" y="1177"/>
                  <a:pt x="1582" y="1185"/>
                  <a:pt x="1580" y="1189"/>
                </a:cubicBezTo>
                <a:cubicBezTo>
                  <a:pt x="1584" y="1183"/>
                  <a:pt x="1584" y="1187"/>
                  <a:pt x="1588" y="1181"/>
                </a:cubicBezTo>
                <a:cubicBezTo>
                  <a:pt x="1587" y="1182"/>
                  <a:pt x="1586" y="1181"/>
                  <a:pt x="1588" y="1175"/>
                </a:cubicBezTo>
                <a:cubicBezTo>
                  <a:pt x="1589" y="1176"/>
                  <a:pt x="1592" y="1166"/>
                  <a:pt x="1593" y="1165"/>
                </a:cubicBezTo>
                <a:cubicBezTo>
                  <a:pt x="1595" y="1165"/>
                  <a:pt x="1591" y="1177"/>
                  <a:pt x="1594" y="1174"/>
                </a:cubicBezTo>
                <a:cubicBezTo>
                  <a:pt x="1599" y="1161"/>
                  <a:pt x="1592" y="1173"/>
                  <a:pt x="1595" y="1165"/>
                </a:cubicBezTo>
                <a:cubicBezTo>
                  <a:pt x="1596" y="1168"/>
                  <a:pt x="1602" y="1153"/>
                  <a:pt x="1596" y="1170"/>
                </a:cubicBezTo>
                <a:cubicBezTo>
                  <a:pt x="1597" y="1171"/>
                  <a:pt x="1600" y="1163"/>
                  <a:pt x="1602" y="1157"/>
                </a:cubicBezTo>
                <a:cubicBezTo>
                  <a:pt x="1600" y="1156"/>
                  <a:pt x="1603" y="1145"/>
                  <a:pt x="1605" y="1136"/>
                </a:cubicBezTo>
                <a:cubicBezTo>
                  <a:pt x="1602" y="1142"/>
                  <a:pt x="1600" y="1143"/>
                  <a:pt x="1596" y="1153"/>
                </a:cubicBezTo>
                <a:cubicBezTo>
                  <a:pt x="1597" y="1156"/>
                  <a:pt x="1600" y="1144"/>
                  <a:pt x="1602" y="1145"/>
                </a:cubicBezTo>
                <a:cubicBezTo>
                  <a:pt x="1598" y="1157"/>
                  <a:pt x="1595" y="1163"/>
                  <a:pt x="1592" y="1166"/>
                </a:cubicBezTo>
                <a:cubicBezTo>
                  <a:pt x="1596" y="1153"/>
                  <a:pt x="1597" y="1147"/>
                  <a:pt x="1598" y="1141"/>
                </a:cubicBezTo>
                <a:cubicBezTo>
                  <a:pt x="1599" y="1135"/>
                  <a:pt x="1600" y="1129"/>
                  <a:pt x="1604" y="1118"/>
                </a:cubicBezTo>
                <a:cubicBezTo>
                  <a:pt x="1604" y="1118"/>
                  <a:pt x="1604" y="1119"/>
                  <a:pt x="1604" y="1121"/>
                </a:cubicBezTo>
                <a:cubicBezTo>
                  <a:pt x="1608" y="1108"/>
                  <a:pt x="1605" y="1112"/>
                  <a:pt x="1609" y="1098"/>
                </a:cubicBezTo>
                <a:cubicBezTo>
                  <a:pt x="1611" y="1095"/>
                  <a:pt x="1611" y="1100"/>
                  <a:pt x="1615" y="1084"/>
                </a:cubicBezTo>
                <a:cubicBezTo>
                  <a:pt x="1612" y="1087"/>
                  <a:pt x="1613" y="1081"/>
                  <a:pt x="1610" y="1086"/>
                </a:cubicBezTo>
                <a:cubicBezTo>
                  <a:pt x="1612" y="1081"/>
                  <a:pt x="1613" y="1069"/>
                  <a:pt x="1614" y="1070"/>
                </a:cubicBezTo>
                <a:cubicBezTo>
                  <a:pt x="1613" y="1081"/>
                  <a:pt x="1617" y="1073"/>
                  <a:pt x="1619" y="1071"/>
                </a:cubicBezTo>
                <a:cubicBezTo>
                  <a:pt x="1618" y="1074"/>
                  <a:pt x="1618" y="1075"/>
                  <a:pt x="1618" y="1077"/>
                </a:cubicBezTo>
                <a:cubicBezTo>
                  <a:pt x="1616" y="1085"/>
                  <a:pt x="1615" y="1088"/>
                  <a:pt x="1615" y="1091"/>
                </a:cubicBezTo>
                <a:cubicBezTo>
                  <a:pt x="1611" y="1107"/>
                  <a:pt x="1611" y="1107"/>
                  <a:pt x="1611" y="1107"/>
                </a:cubicBezTo>
                <a:cubicBezTo>
                  <a:pt x="1611" y="1107"/>
                  <a:pt x="1613" y="1106"/>
                  <a:pt x="1612" y="1110"/>
                </a:cubicBezTo>
                <a:cubicBezTo>
                  <a:pt x="1609" y="1117"/>
                  <a:pt x="1607" y="1122"/>
                  <a:pt x="1607" y="1126"/>
                </a:cubicBezTo>
                <a:cubicBezTo>
                  <a:pt x="1609" y="1121"/>
                  <a:pt x="1608" y="1127"/>
                  <a:pt x="1610" y="1119"/>
                </a:cubicBezTo>
                <a:cubicBezTo>
                  <a:pt x="1609" y="1123"/>
                  <a:pt x="1608" y="1128"/>
                  <a:pt x="1608" y="1129"/>
                </a:cubicBezTo>
                <a:cubicBezTo>
                  <a:pt x="1610" y="1123"/>
                  <a:pt x="1611" y="1126"/>
                  <a:pt x="1612" y="1122"/>
                </a:cubicBezTo>
                <a:cubicBezTo>
                  <a:pt x="1611" y="1128"/>
                  <a:pt x="1611" y="1130"/>
                  <a:pt x="1610" y="1134"/>
                </a:cubicBezTo>
                <a:cubicBezTo>
                  <a:pt x="1609" y="1135"/>
                  <a:pt x="1609" y="1134"/>
                  <a:pt x="1607" y="1138"/>
                </a:cubicBezTo>
                <a:cubicBezTo>
                  <a:pt x="1606" y="1148"/>
                  <a:pt x="1609" y="1137"/>
                  <a:pt x="1608" y="1141"/>
                </a:cubicBezTo>
                <a:cubicBezTo>
                  <a:pt x="1605" y="1149"/>
                  <a:pt x="1603" y="1157"/>
                  <a:pt x="1602" y="1163"/>
                </a:cubicBezTo>
                <a:cubicBezTo>
                  <a:pt x="1605" y="1156"/>
                  <a:pt x="1607" y="1147"/>
                  <a:pt x="1610" y="1139"/>
                </a:cubicBezTo>
                <a:cubicBezTo>
                  <a:pt x="1612" y="1131"/>
                  <a:pt x="1614" y="1125"/>
                  <a:pt x="1615" y="1124"/>
                </a:cubicBezTo>
                <a:cubicBezTo>
                  <a:pt x="1611" y="1135"/>
                  <a:pt x="1609" y="1144"/>
                  <a:pt x="1608" y="1151"/>
                </a:cubicBezTo>
                <a:cubicBezTo>
                  <a:pt x="1606" y="1158"/>
                  <a:pt x="1605" y="1163"/>
                  <a:pt x="1602" y="1169"/>
                </a:cubicBezTo>
                <a:cubicBezTo>
                  <a:pt x="1604" y="1169"/>
                  <a:pt x="1606" y="1164"/>
                  <a:pt x="1608" y="1159"/>
                </a:cubicBezTo>
                <a:cubicBezTo>
                  <a:pt x="1606" y="1158"/>
                  <a:pt x="1608" y="1150"/>
                  <a:pt x="1611" y="1140"/>
                </a:cubicBezTo>
                <a:cubicBezTo>
                  <a:pt x="1614" y="1131"/>
                  <a:pt x="1617" y="1121"/>
                  <a:pt x="1619" y="1117"/>
                </a:cubicBezTo>
                <a:cubicBezTo>
                  <a:pt x="1617" y="1123"/>
                  <a:pt x="1618" y="1124"/>
                  <a:pt x="1616" y="1129"/>
                </a:cubicBezTo>
                <a:cubicBezTo>
                  <a:pt x="1615" y="1130"/>
                  <a:pt x="1614" y="1130"/>
                  <a:pt x="1613" y="1137"/>
                </a:cubicBezTo>
                <a:cubicBezTo>
                  <a:pt x="1614" y="1134"/>
                  <a:pt x="1613" y="1142"/>
                  <a:pt x="1608" y="1159"/>
                </a:cubicBezTo>
                <a:cubicBezTo>
                  <a:pt x="1608" y="1163"/>
                  <a:pt x="1613" y="1146"/>
                  <a:pt x="1611" y="1155"/>
                </a:cubicBezTo>
                <a:cubicBezTo>
                  <a:pt x="1607" y="1169"/>
                  <a:pt x="1609" y="1168"/>
                  <a:pt x="1603" y="1181"/>
                </a:cubicBezTo>
                <a:cubicBezTo>
                  <a:pt x="1604" y="1175"/>
                  <a:pt x="1606" y="1167"/>
                  <a:pt x="1606" y="1165"/>
                </a:cubicBezTo>
                <a:cubicBezTo>
                  <a:pt x="1602" y="1173"/>
                  <a:pt x="1601" y="1173"/>
                  <a:pt x="1600" y="1174"/>
                </a:cubicBezTo>
                <a:cubicBezTo>
                  <a:pt x="1598" y="1174"/>
                  <a:pt x="1597" y="1175"/>
                  <a:pt x="1594" y="1183"/>
                </a:cubicBezTo>
                <a:cubicBezTo>
                  <a:pt x="1596" y="1184"/>
                  <a:pt x="1599" y="1180"/>
                  <a:pt x="1602" y="1175"/>
                </a:cubicBezTo>
                <a:cubicBezTo>
                  <a:pt x="1600" y="1186"/>
                  <a:pt x="1599" y="1193"/>
                  <a:pt x="1601" y="1193"/>
                </a:cubicBezTo>
                <a:cubicBezTo>
                  <a:pt x="1601" y="1194"/>
                  <a:pt x="1600" y="1194"/>
                  <a:pt x="1600" y="1197"/>
                </a:cubicBezTo>
                <a:cubicBezTo>
                  <a:pt x="1606" y="1184"/>
                  <a:pt x="1604" y="1184"/>
                  <a:pt x="1605" y="1177"/>
                </a:cubicBezTo>
                <a:cubicBezTo>
                  <a:pt x="1611" y="1165"/>
                  <a:pt x="1606" y="1184"/>
                  <a:pt x="1606" y="1186"/>
                </a:cubicBezTo>
                <a:cubicBezTo>
                  <a:pt x="1608" y="1181"/>
                  <a:pt x="1610" y="1174"/>
                  <a:pt x="1611" y="1173"/>
                </a:cubicBezTo>
                <a:cubicBezTo>
                  <a:pt x="1604" y="1191"/>
                  <a:pt x="1606" y="1196"/>
                  <a:pt x="1605" y="1201"/>
                </a:cubicBezTo>
                <a:cubicBezTo>
                  <a:pt x="1601" y="1212"/>
                  <a:pt x="1597" y="1219"/>
                  <a:pt x="1594" y="1221"/>
                </a:cubicBezTo>
                <a:cubicBezTo>
                  <a:pt x="1596" y="1216"/>
                  <a:pt x="1598" y="1211"/>
                  <a:pt x="1600" y="1205"/>
                </a:cubicBezTo>
                <a:cubicBezTo>
                  <a:pt x="1595" y="1215"/>
                  <a:pt x="1596" y="1210"/>
                  <a:pt x="1596" y="1203"/>
                </a:cubicBezTo>
                <a:cubicBezTo>
                  <a:pt x="1593" y="1211"/>
                  <a:pt x="1593" y="1213"/>
                  <a:pt x="1591" y="1216"/>
                </a:cubicBezTo>
                <a:cubicBezTo>
                  <a:pt x="1594" y="1206"/>
                  <a:pt x="1594" y="1204"/>
                  <a:pt x="1596" y="1197"/>
                </a:cubicBezTo>
                <a:cubicBezTo>
                  <a:pt x="1595" y="1200"/>
                  <a:pt x="1594" y="1201"/>
                  <a:pt x="1593" y="1201"/>
                </a:cubicBezTo>
                <a:cubicBezTo>
                  <a:pt x="1590" y="1210"/>
                  <a:pt x="1589" y="1215"/>
                  <a:pt x="1587" y="1220"/>
                </a:cubicBezTo>
                <a:cubicBezTo>
                  <a:pt x="1584" y="1226"/>
                  <a:pt x="1582" y="1232"/>
                  <a:pt x="1577" y="1242"/>
                </a:cubicBezTo>
                <a:cubicBezTo>
                  <a:pt x="1582" y="1235"/>
                  <a:pt x="1585" y="1229"/>
                  <a:pt x="1584" y="1235"/>
                </a:cubicBezTo>
                <a:cubicBezTo>
                  <a:pt x="1589" y="1225"/>
                  <a:pt x="1587" y="1222"/>
                  <a:pt x="1590" y="1219"/>
                </a:cubicBezTo>
                <a:cubicBezTo>
                  <a:pt x="1594" y="1212"/>
                  <a:pt x="1586" y="1236"/>
                  <a:pt x="1595" y="1215"/>
                </a:cubicBezTo>
                <a:cubicBezTo>
                  <a:pt x="1595" y="1216"/>
                  <a:pt x="1595" y="1219"/>
                  <a:pt x="1594" y="1222"/>
                </a:cubicBezTo>
                <a:cubicBezTo>
                  <a:pt x="1591" y="1227"/>
                  <a:pt x="1589" y="1232"/>
                  <a:pt x="1587" y="1234"/>
                </a:cubicBezTo>
                <a:cubicBezTo>
                  <a:pt x="1588" y="1231"/>
                  <a:pt x="1585" y="1236"/>
                  <a:pt x="1587" y="1229"/>
                </a:cubicBezTo>
                <a:cubicBezTo>
                  <a:pt x="1583" y="1237"/>
                  <a:pt x="1582" y="1240"/>
                  <a:pt x="1582" y="1243"/>
                </a:cubicBezTo>
                <a:cubicBezTo>
                  <a:pt x="1581" y="1246"/>
                  <a:pt x="1581" y="1248"/>
                  <a:pt x="1578" y="1254"/>
                </a:cubicBezTo>
                <a:cubicBezTo>
                  <a:pt x="1583" y="1248"/>
                  <a:pt x="1580" y="1257"/>
                  <a:pt x="1578" y="1262"/>
                </a:cubicBezTo>
                <a:cubicBezTo>
                  <a:pt x="1573" y="1274"/>
                  <a:pt x="1569" y="1281"/>
                  <a:pt x="1567" y="1281"/>
                </a:cubicBezTo>
                <a:cubicBezTo>
                  <a:pt x="1568" y="1277"/>
                  <a:pt x="1573" y="1270"/>
                  <a:pt x="1573" y="1269"/>
                </a:cubicBezTo>
                <a:cubicBezTo>
                  <a:pt x="1569" y="1276"/>
                  <a:pt x="1573" y="1266"/>
                  <a:pt x="1567" y="1275"/>
                </a:cubicBezTo>
                <a:cubicBezTo>
                  <a:pt x="1569" y="1272"/>
                  <a:pt x="1570" y="1268"/>
                  <a:pt x="1571" y="1266"/>
                </a:cubicBezTo>
                <a:cubicBezTo>
                  <a:pt x="1569" y="1270"/>
                  <a:pt x="1567" y="1274"/>
                  <a:pt x="1565" y="1279"/>
                </a:cubicBezTo>
                <a:cubicBezTo>
                  <a:pt x="1566" y="1284"/>
                  <a:pt x="1572" y="1276"/>
                  <a:pt x="1565" y="1293"/>
                </a:cubicBezTo>
                <a:cubicBezTo>
                  <a:pt x="1565" y="1290"/>
                  <a:pt x="1563" y="1294"/>
                  <a:pt x="1560" y="1299"/>
                </a:cubicBezTo>
                <a:cubicBezTo>
                  <a:pt x="1557" y="1304"/>
                  <a:pt x="1554" y="1310"/>
                  <a:pt x="1552" y="1312"/>
                </a:cubicBezTo>
                <a:cubicBezTo>
                  <a:pt x="1552" y="1316"/>
                  <a:pt x="1560" y="1303"/>
                  <a:pt x="1555" y="1312"/>
                </a:cubicBezTo>
                <a:cubicBezTo>
                  <a:pt x="1546" y="1326"/>
                  <a:pt x="1548" y="1322"/>
                  <a:pt x="1543" y="1333"/>
                </a:cubicBezTo>
                <a:cubicBezTo>
                  <a:pt x="1543" y="1327"/>
                  <a:pt x="1540" y="1333"/>
                  <a:pt x="1537" y="1333"/>
                </a:cubicBezTo>
                <a:cubicBezTo>
                  <a:pt x="1542" y="1324"/>
                  <a:pt x="1540" y="1320"/>
                  <a:pt x="1548" y="1309"/>
                </a:cubicBezTo>
                <a:cubicBezTo>
                  <a:pt x="1547" y="1314"/>
                  <a:pt x="1549" y="1314"/>
                  <a:pt x="1553" y="1309"/>
                </a:cubicBezTo>
                <a:cubicBezTo>
                  <a:pt x="1553" y="1307"/>
                  <a:pt x="1551" y="1307"/>
                  <a:pt x="1555" y="1300"/>
                </a:cubicBezTo>
                <a:cubicBezTo>
                  <a:pt x="1558" y="1295"/>
                  <a:pt x="1561" y="1291"/>
                  <a:pt x="1564" y="1288"/>
                </a:cubicBezTo>
                <a:cubicBezTo>
                  <a:pt x="1557" y="1294"/>
                  <a:pt x="1555" y="1297"/>
                  <a:pt x="1550" y="1297"/>
                </a:cubicBezTo>
                <a:cubicBezTo>
                  <a:pt x="1543" y="1312"/>
                  <a:pt x="1543" y="1312"/>
                  <a:pt x="1543" y="1312"/>
                </a:cubicBezTo>
                <a:cubicBezTo>
                  <a:pt x="1541" y="1315"/>
                  <a:pt x="1539" y="1318"/>
                  <a:pt x="1536" y="1324"/>
                </a:cubicBezTo>
                <a:cubicBezTo>
                  <a:pt x="1537" y="1326"/>
                  <a:pt x="1533" y="1331"/>
                  <a:pt x="1539" y="1324"/>
                </a:cubicBezTo>
                <a:cubicBezTo>
                  <a:pt x="1535" y="1332"/>
                  <a:pt x="1533" y="1333"/>
                  <a:pt x="1532" y="1334"/>
                </a:cubicBezTo>
                <a:cubicBezTo>
                  <a:pt x="1531" y="1335"/>
                  <a:pt x="1529" y="1336"/>
                  <a:pt x="1526" y="1342"/>
                </a:cubicBezTo>
                <a:cubicBezTo>
                  <a:pt x="1532" y="1337"/>
                  <a:pt x="1526" y="1351"/>
                  <a:pt x="1535" y="1339"/>
                </a:cubicBezTo>
                <a:cubicBezTo>
                  <a:pt x="1529" y="1349"/>
                  <a:pt x="1538" y="1339"/>
                  <a:pt x="1534" y="1348"/>
                </a:cubicBezTo>
                <a:cubicBezTo>
                  <a:pt x="1529" y="1355"/>
                  <a:pt x="1528" y="1355"/>
                  <a:pt x="1532" y="1348"/>
                </a:cubicBezTo>
                <a:cubicBezTo>
                  <a:pt x="1530" y="1350"/>
                  <a:pt x="1529" y="1351"/>
                  <a:pt x="1529" y="1351"/>
                </a:cubicBezTo>
                <a:cubicBezTo>
                  <a:pt x="1523" y="1360"/>
                  <a:pt x="1528" y="1354"/>
                  <a:pt x="1521" y="1366"/>
                </a:cubicBezTo>
                <a:cubicBezTo>
                  <a:pt x="1520" y="1368"/>
                  <a:pt x="1523" y="1367"/>
                  <a:pt x="1520" y="1371"/>
                </a:cubicBezTo>
                <a:cubicBezTo>
                  <a:pt x="1516" y="1377"/>
                  <a:pt x="1512" y="1380"/>
                  <a:pt x="1511" y="1380"/>
                </a:cubicBezTo>
                <a:cubicBezTo>
                  <a:pt x="1509" y="1380"/>
                  <a:pt x="1510" y="1376"/>
                  <a:pt x="1515" y="1368"/>
                </a:cubicBezTo>
                <a:cubicBezTo>
                  <a:pt x="1517" y="1367"/>
                  <a:pt x="1519" y="1365"/>
                  <a:pt x="1517" y="1368"/>
                </a:cubicBezTo>
                <a:cubicBezTo>
                  <a:pt x="1521" y="1359"/>
                  <a:pt x="1521" y="1356"/>
                  <a:pt x="1518" y="1357"/>
                </a:cubicBezTo>
                <a:cubicBezTo>
                  <a:pt x="1515" y="1357"/>
                  <a:pt x="1509" y="1362"/>
                  <a:pt x="1503" y="1368"/>
                </a:cubicBezTo>
                <a:cubicBezTo>
                  <a:pt x="1501" y="1374"/>
                  <a:pt x="1505" y="1369"/>
                  <a:pt x="1509" y="1365"/>
                </a:cubicBezTo>
                <a:cubicBezTo>
                  <a:pt x="1513" y="1362"/>
                  <a:pt x="1516" y="1359"/>
                  <a:pt x="1510" y="1368"/>
                </a:cubicBezTo>
                <a:cubicBezTo>
                  <a:pt x="1506" y="1372"/>
                  <a:pt x="1501" y="1378"/>
                  <a:pt x="1495" y="1385"/>
                </a:cubicBezTo>
                <a:cubicBezTo>
                  <a:pt x="1496" y="1385"/>
                  <a:pt x="1491" y="1393"/>
                  <a:pt x="1494" y="1391"/>
                </a:cubicBezTo>
                <a:cubicBezTo>
                  <a:pt x="1498" y="1384"/>
                  <a:pt x="1502" y="1378"/>
                  <a:pt x="1506" y="1374"/>
                </a:cubicBezTo>
                <a:cubicBezTo>
                  <a:pt x="1505" y="1377"/>
                  <a:pt x="1508" y="1375"/>
                  <a:pt x="1510" y="1374"/>
                </a:cubicBezTo>
                <a:cubicBezTo>
                  <a:pt x="1504" y="1385"/>
                  <a:pt x="1503" y="1387"/>
                  <a:pt x="1496" y="1394"/>
                </a:cubicBezTo>
                <a:cubicBezTo>
                  <a:pt x="1500" y="1391"/>
                  <a:pt x="1509" y="1384"/>
                  <a:pt x="1497" y="1400"/>
                </a:cubicBezTo>
                <a:cubicBezTo>
                  <a:pt x="1502" y="1396"/>
                  <a:pt x="1502" y="1396"/>
                  <a:pt x="1507" y="1389"/>
                </a:cubicBezTo>
                <a:cubicBezTo>
                  <a:pt x="1504" y="1394"/>
                  <a:pt x="1499" y="1402"/>
                  <a:pt x="1499" y="1403"/>
                </a:cubicBezTo>
                <a:cubicBezTo>
                  <a:pt x="1496" y="1408"/>
                  <a:pt x="1493" y="1410"/>
                  <a:pt x="1492" y="1411"/>
                </a:cubicBezTo>
                <a:cubicBezTo>
                  <a:pt x="1495" y="1407"/>
                  <a:pt x="1497" y="1404"/>
                  <a:pt x="1497" y="1403"/>
                </a:cubicBezTo>
                <a:cubicBezTo>
                  <a:pt x="1490" y="1412"/>
                  <a:pt x="1494" y="1408"/>
                  <a:pt x="1488" y="1417"/>
                </a:cubicBezTo>
                <a:cubicBezTo>
                  <a:pt x="1486" y="1416"/>
                  <a:pt x="1490" y="1408"/>
                  <a:pt x="1492" y="1403"/>
                </a:cubicBezTo>
                <a:cubicBezTo>
                  <a:pt x="1487" y="1408"/>
                  <a:pt x="1485" y="1414"/>
                  <a:pt x="1479" y="1419"/>
                </a:cubicBezTo>
                <a:cubicBezTo>
                  <a:pt x="1478" y="1423"/>
                  <a:pt x="1486" y="1410"/>
                  <a:pt x="1486" y="1414"/>
                </a:cubicBezTo>
                <a:cubicBezTo>
                  <a:pt x="1481" y="1419"/>
                  <a:pt x="1475" y="1427"/>
                  <a:pt x="1471" y="1433"/>
                </a:cubicBezTo>
                <a:cubicBezTo>
                  <a:pt x="1470" y="1432"/>
                  <a:pt x="1476" y="1426"/>
                  <a:pt x="1475" y="1425"/>
                </a:cubicBezTo>
                <a:cubicBezTo>
                  <a:pt x="1471" y="1431"/>
                  <a:pt x="1464" y="1440"/>
                  <a:pt x="1459" y="1446"/>
                </a:cubicBezTo>
                <a:cubicBezTo>
                  <a:pt x="1464" y="1443"/>
                  <a:pt x="1465" y="1438"/>
                  <a:pt x="1469" y="1436"/>
                </a:cubicBezTo>
                <a:cubicBezTo>
                  <a:pt x="1469" y="1436"/>
                  <a:pt x="1465" y="1441"/>
                  <a:pt x="1465" y="1441"/>
                </a:cubicBezTo>
                <a:cubicBezTo>
                  <a:pt x="1468" y="1438"/>
                  <a:pt x="1471" y="1434"/>
                  <a:pt x="1472" y="1433"/>
                </a:cubicBezTo>
                <a:cubicBezTo>
                  <a:pt x="1469" y="1437"/>
                  <a:pt x="1464" y="1443"/>
                  <a:pt x="1464" y="1444"/>
                </a:cubicBezTo>
                <a:cubicBezTo>
                  <a:pt x="1469" y="1441"/>
                  <a:pt x="1470" y="1436"/>
                  <a:pt x="1474" y="1433"/>
                </a:cubicBezTo>
                <a:cubicBezTo>
                  <a:pt x="1468" y="1440"/>
                  <a:pt x="1467" y="1443"/>
                  <a:pt x="1465" y="1447"/>
                </a:cubicBezTo>
                <a:cubicBezTo>
                  <a:pt x="1463" y="1450"/>
                  <a:pt x="1461" y="1454"/>
                  <a:pt x="1454" y="1461"/>
                </a:cubicBezTo>
                <a:cubicBezTo>
                  <a:pt x="1467" y="1445"/>
                  <a:pt x="1457" y="1452"/>
                  <a:pt x="1459" y="1446"/>
                </a:cubicBezTo>
                <a:cubicBezTo>
                  <a:pt x="1455" y="1454"/>
                  <a:pt x="1443" y="1466"/>
                  <a:pt x="1442" y="1471"/>
                </a:cubicBezTo>
                <a:cubicBezTo>
                  <a:pt x="1448" y="1462"/>
                  <a:pt x="1456" y="1456"/>
                  <a:pt x="1451" y="1463"/>
                </a:cubicBezTo>
                <a:cubicBezTo>
                  <a:pt x="1447" y="1467"/>
                  <a:pt x="1444" y="1468"/>
                  <a:pt x="1441" y="1473"/>
                </a:cubicBezTo>
                <a:cubicBezTo>
                  <a:pt x="1438" y="1476"/>
                  <a:pt x="1436" y="1477"/>
                  <a:pt x="1436" y="1476"/>
                </a:cubicBezTo>
                <a:cubicBezTo>
                  <a:pt x="1425" y="1486"/>
                  <a:pt x="1441" y="1472"/>
                  <a:pt x="1431" y="1484"/>
                </a:cubicBezTo>
                <a:cubicBezTo>
                  <a:pt x="1420" y="1494"/>
                  <a:pt x="1407" y="1510"/>
                  <a:pt x="1402" y="1511"/>
                </a:cubicBezTo>
                <a:cubicBezTo>
                  <a:pt x="1406" y="1508"/>
                  <a:pt x="1399" y="1515"/>
                  <a:pt x="1399" y="1516"/>
                </a:cubicBezTo>
                <a:cubicBezTo>
                  <a:pt x="1406" y="1511"/>
                  <a:pt x="1407" y="1515"/>
                  <a:pt x="1399" y="1522"/>
                </a:cubicBezTo>
                <a:cubicBezTo>
                  <a:pt x="1397" y="1523"/>
                  <a:pt x="1390" y="1530"/>
                  <a:pt x="1381" y="1538"/>
                </a:cubicBezTo>
                <a:cubicBezTo>
                  <a:pt x="1372" y="1546"/>
                  <a:pt x="1360" y="1556"/>
                  <a:pt x="1349" y="1563"/>
                </a:cubicBezTo>
                <a:cubicBezTo>
                  <a:pt x="1356" y="1558"/>
                  <a:pt x="1360" y="1554"/>
                  <a:pt x="1362" y="1552"/>
                </a:cubicBezTo>
                <a:cubicBezTo>
                  <a:pt x="1353" y="1560"/>
                  <a:pt x="1350" y="1562"/>
                  <a:pt x="1349" y="1562"/>
                </a:cubicBezTo>
                <a:cubicBezTo>
                  <a:pt x="1348" y="1562"/>
                  <a:pt x="1349" y="1560"/>
                  <a:pt x="1346" y="1562"/>
                </a:cubicBezTo>
                <a:cubicBezTo>
                  <a:pt x="1344" y="1566"/>
                  <a:pt x="1345" y="1567"/>
                  <a:pt x="1342" y="1570"/>
                </a:cubicBezTo>
                <a:cubicBezTo>
                  <a:pt x="1338" y="1574"/>
                  <a:pt x="1331" y="1578"/>
                  <a:pt x="1325" y="1583"/>
                </a:cubicBezTo>
                <a:cubicBezTo>
                  <a:pt x="1320" y="1587"/>
                  <a:pt x="1315" y="1590"/>
                  <a:pt x="1315" y="1592"/>
                </a:cubicBezTo>
                <a:cubicBezTo>
                  <a:pt x="1326" y="1584"/>
                  <a:pt x="1341" y="1571"/>
                  <a:pt x="1347" y="1569"/>
                </a:cubicBezTo>
                <a:cubicBezTo>
                  <a:pt x="1344" y="1573"/>
                  <a:pt x="1334" y="1577"/>
                  <a:pt x="1333" y="1580"/>
                </a:cubicBezTo>
                <a:cubicBezTo>
                  <a:pt x="1341" y="1574"/>
                  <a:pt x="1356" y="1562"/>
                  <a:pt x="1371" y="1548"/>
                </a:cubicBezTo>
                <a:cubicBezTo>
                  <a:pt x="1386" y="1534"/>
                  <a:pt x="1402" y="1520"/>
                  <a:pt x="1413" y="1510"/>
                </a:cubicBezTo>
                <a:cubicBezTo>
                  <a:pt x="1413" y="1510"/>
                  <a:pt x="1411" y="1510"/>
                  <a:pt x="1414" y="1507"/>
                </a:cubicBezTo>
                <a:cubicBezTo>
                  <a:pt x="1417" y="1506"/>
                  <a:pt x="1424" y="1499"/>
                  <a:pt x="1431" y="1492"/>
                </a:cubicBezTo>
                <a:cubicBezTo>
                  <a:pt x="1438" y="1484"/>
                  <a:pt x="1444" y="1477"/>
                  <a:pt x="1448" y="1475"/>
                </a:cubicBezTo>
                <a:cubicBezTo>
                  <a:pt x="1447" y="1476"/>
                  <a:pt x="1440" y="1484"/>
                  <a:pt x="1433" y="1491"/>
                </a:cubicBezTo>
                <a:cubicBezTo>
                  <a:pt x="1426" y="1498"/>
                  <a:pt x="1419" y="1505"/>
                  <a:pt x="1420" y="1506"/>
                </a:cubicBezTo>
                <a:cubicBezTo>
                  <a:pt x="1430" y="1495"/>
                  <a:pt x="1442" y="1482"/>
                  <a:pt x="1453" y="1469"/>
                </a:cubicBezTo>
                <a:cubicBezTo>
                  <a:pt x="1465" y="1456"/>
                  <a:pt x="1475" y="1444"/>
                  <a:pt x="1484" y="1433"/>
                </a:cubicBezTo>
                <a:cubicBezTo>
                  <a:pt x="1493" y="1422"/>
                  <a:pt x="1500" y="1412"/>
                  <a:pt x="1505" y="1407"/>
                </a:cubicBezTo>
                <a:cubicBezTo>
                  <a:pt x="1510" y="1402"/>
                  <a:pt x="1512" y="1402"/>
                  <a:pt x="1511" y="1407"/>
                </a:cubicBezTo>
                <a:cubicBezTo>
                  <a:pt x="1522" y="1392"/>
                  <a:pt x="1514" y="1398"/>
                  <a:pt x="1516" y="1395"/>
                </a:cubicBezTo>
                <a:cubicBezTo>
                  <a:pt x="1521" y="1393"/>
                  <a:pt x="1522" y="1386"/>
                  <a:pt x="1535" y="1369"/>
                </a:cubicBezTo>
                <a:cubicBezTo>
                  <a:pt x="1537" y="1369"/>
                  <a:pt x="1537" y="1369"/>
                  <a:pt x="1537" y="1369"/>
                </a:cubicBezTo>
                <a:cubicBezTo>
                  <a:pt x="1534" y="1373"/>
                  <a:pt x="1528" y="1384"/>
                  <a:pt x="1527" y="1384"/>
                </a:cubicBezTo>
                <a:cubicBezTo>
                  <a:pt x="1527" y="1383"/>
                  <a:pt x="1529" y="1380"/>
                  <a:pt x="1527" y="1381"/>
                </a:cubicBezTo>
                <a:cubicBezTo>
                  <a:pt x="1516" y="1402"/>
                  <a:pt x="1516" y="1402"/>
                  <a:pt x="1516" y="1402"/>
                </a:cubicBezTo>
                <a:cubicBezTo>
                  <a:pt x="1513" y="1406"/>
                  <a:pt x="1511" y="1410"/>
                  <a:pt x="1508" y="1416"/>
                </a:cubicBezTo>
                <a:cubicBezTo>
                  <a:pt x="1510" y="1414"/>
                  <a:pt x="1515" y="1406"/>
                  <a:pt x="1519" y="1400"/>
                </a:cubicBezTo>
                <a:cubicBezTo>
                  <a:pt x="1524" y="1393"/>
                  <a:pt x="1528" y="1387"/>
                  <a:pt x="1530" y="1387"/>
                </a:cubicBezTo>
                <a:cubicBezTo>
                  <a:pt x="1527" y="1392"/>
                  <a:pt x="1523" y="1396"/>
                  <a:pt x="1520" y="1401"/>
                </a:cubicBezTo>
                <a:cubicBezTo>
                  <a:pt x="1520" y="1402"/>
                  <a:pt x="1523" y="1398"/>
                  <a:pt x="1527" y="1393"/>
                </a:cubicBezTo>
                <a:cubicBezTo>
                  <a:pt x="1530" y="1389"/>
                  <a:pt x="1533" y="1384"/>
                  <a:pt x="1533" y="1384"/>
                </a:cubicBezTo>
                <a:cubicBezTo>
                  <a:pt x="1525" y="1394"/>
                  <a:pt x="1538" y="1376"/>
                  <a:pt x="1538" y="1375"/>
                </a:cubicBezTo>
                <a:cubicBezTo>
                  <a:pt x="1538" y="1376"/>
                  <a:pt x="1519" y="1397"/>
                  <a:pt x="1534" y="1375"/>
                </a:cubicBezTo>
                <a:cubicBezTo>
                  <a:pt x="1538" y="1371"/>
                  <a:pt x="1531" y="1384"/>
                  <a:pt x="1538" y="1372"/>
                </a:cubicBezTo>
                <a:cubicBezTo>
                  <a:pt x="1538" y="1371"/>
                  <a:pt x="1540" y="1364"/>
                  <a:pt x="1540" y="1360"/>
                </a:cubicBezTo>
                <a:cubicBezTo>
                  <a:pt x="1546" y="1353"/>
                  <a:pt x="1546" y="1352"/>
                  <a:pt x="1547" y="1350"/>
                </a:cubicBezTo>
                <a:cubicBezTo>
                  <a:pt x="1548" y="1349"/>
                  <a:pt x="1548" y="1347"/>
                  <a:pt x="1553" y="1339"/>
                </a:cubicBezTo>
                <a:cubicBezTo>
                  <a:pt x="1550" y="1342"/>
                  <a:pt x="1543" y="1353"/>
                  <a:pt x="1536" y="1365"/>
                </a:cubicBezTo>
                <a:cubicBezTo>
                  <a:pt x="1528" y="1377"/>
                  <a:pt x="1520" y="1390"/>
                  <a:pt x="1513" y="1398"/>
                </a:cubicBezTo>
                <a:cubicBezTo>
                  <a:pt x="1512" y="1398"/>
                  <a:pt x="1508" y="1403"/>
                  <a:pt x="1513" y="1395"/>
                </a:cubicBezTo>
                <a:cubicBezTo>
                  <a:pt x="1514" y="1395"/>
                  <a:pt x="1512" y="1397"/>
                  <a:pt x="1512" y="1398"/>
                </a:cubicBezTo>
                <a:cubicBezTo>
                  <a:pt x="1519" y="1388"/>
                  <a:pt x="1512" y="1394"/>
                  <a:pt x="1520" y="1383"/>
                </a:cubicBezTo>
                <a:cubicBezTo>
                  <a:pt x="1530" y="1371"/>
                  <a:pt x="1540" y="1355"/>
                  <a:pt x="1549" y="1340"/>
                </a:cubicBezTo>
                <a:cubicBezTo>
                  <a:pt x="1558" y="1325"/>
                  <a:pt x="1566" y="1310"/>
                  <a:pt x="1573" y="1302"/>
                </a:cubicBezTo>
                <a:cubicBezTo>
                  <a:pt x="1569" y="1309"/>
                  <a:pt x="1568" y="1309"/>
                  <a:pt x="1564" y="1317"/>
                </a:cubicBezTo>
                <a:cubicBezTo>
                  <a:pt x="1565" y="1320"/>
                  <a:pt x="1568" y="1316"/>
                  <a:pt x="1571" y="1317"/>
                </a:cubicBezTo>
                <a:cubicBezTo>
                  <a:pt x="1575" y="1310"/>
                  <a:pt x="1582" y="1295"/>
                  <a:pt x="1582" y="1298"/>
                </a:cubicBezTo>
                <a:cubicBezTo>
                  <a:pt x="1576" y="1308"/>
                  <a:pt x="1576" y="1310"/>
                  <a:pt x="1572" y="1317"/>
                </a:cubicBezTo>
                <a:cubicBezTo>
                  <a:pt x="1574" y="1317"/>
                  <a:pt x="1574" y="1317"/>
                  <a:pt x="1574" y="1317"/>
                </a:cubicBezTo>
                <a:cubicBezTo>
                  <a:pt x="1578" y="1310"/>
                  <a:pt x="1581" y="1301"/>
                  <a:pt x="1585" y="1294"/>
                </a:cubicBezTo>
                <a:cubicBezTo>
                  <a:pt x="1588" y="1287"/>
                  <a:pt x="1590" y="1282"/>
                  <a:pt x="1592" y="1282"/>
                </a:cubicBezTo>
                <a:cubicBezTo>
                  <a:pt x="1590" y="1283"/>
                  <a:pt x="1595" y="1273"/>
                  <a:pt x="1594" y="1272"/>
                </a:cubicBezTo>
                <a:cubicBezTo>
                  <a:pt x="1593" y="1276"/>
                  <a:pt x="1590" y="1281"/>
                  <a:pt x="1589" y="1282"/>
                </a:cubicBezTo>
                <a:cubicBezTo>
                  <a:pt x="1591" y="1277"/>
                  <a:pt x="1595" y="1270"/>
                  <a:pt x="1600" y="1262"/>
                </a:cubicBezTo>
                <a:cubicBezTo>
                  <a:pt x="1604" y="1254"/>
                  <a:pt x="1608" y="1246"/>
                  <a:pt x="1610" y="1240"/>
                </a:cubicBezTo>
                <a:cubicBezTo>
                  <a:pt x="1605" y="1251"/>
                  <a:pt x="1603" y="1250"/>
                  <a:pt x="1600" y="1253"/>
                </a:cubicBezTo>
                <a:cubicBezTo>
                  <a:pt x="1605" y="1241"/>
                  <a:pt x="1607" y="1237"/>
                  <a:pt x="1609" y="1235"/>
                </a:cubicBezTo>
                <a:cubicBezTo>
                  <a:pt x="1611" y="1233"/>
                  <a:pt x="1613" y="1233"/>
                  <a:pt x="1616" y="1227"/>
                </a:cubicBezTo>
                <a:cubicBezTo>
                  <a:pt x="1615" y="1231"/>
                  <a:pt x="1616" y="1237"/>
                  <a:pt x="1621" y="1226"/>
                </a:cubicBezTo>
                <a:cubicBezTo>
                  <a:pt x="1622" y="1220"/>
                  <a:pt x="1623" y="1217"/>
                  <a:pt x="1623" y="1216"/>
                </a:cubicBezTo>
                <a:cubicBezTo>
                  <a:pt x="1625" y="1212"/>
                  <a:pt x="1626" y="1210"/>
                  <a:pt x="1627" y="1209"/>
                </a:cubicBezTo>
                <a:cubicBezTo>
                  <a:pt x="1624" y="1218"/>
                  <a:pt x="1626" y="1215"/>
                  <a:pt x="1622" y="1222"/>
                </a:cubicBezTo>
                <a:cubicBezTo>
                  <a:pt x="1625" y="1222"/>
                  <a:pt x="1625" y="1222"/>
                  <a:pt x="1625" y="1222"/>
                </a:cubicBezTo>
                <a:cubicBezTo>
                  <a:pt x="1632" y="1205"/>
                  <a:pt x="1633" y="1201"/>
                  <a:pt x="1632" y="1199"/>
                </a:cubicBezTo>
                <a:cubicBezTo>
                  <a:pt x="1632" y="1197"/>
                  <a:pt x="1630" y="1198"/>
                  <a:pt x="1631" y="1193"/>
                </a:cubicBezTo>
                <a:cubicBezTo>
                  <a:pt x="1632" y="1195"/>
                  <a:pt x="1635" y="1184"/>
                  <a:pt x="1637" y="1182"/>
                </a:cubicBezTo>
                <a:cubicBezTo>
                  <a:pt x="1635" y="1188"/>
                  <a:pt x="1638" y="1184"/>
                  <a:pt x="1637" y="1188"/>
                </a:cubicBezTo>
                <a:cubicBezTo>
                  <a:pt x="1640" y="1178"/>
                  <a:pt x="1639" y="1179"/>
                  <a:pt x="1643" y="1168"/>
                </a:cubicBezTo>
                <a:cubicBezTo>
                  <a:pt x="1643" y="1169"/>
                  <a:pt x="1646" y="1163"/>
                  <a:pt x="1644" y="1168"/>
                </a:cubicBezTo>
                <a:cubicBezTo>
                  <a:pt x="1640" y="1178"/>
                  <a:pt x="1638" y="1186"/>
                  <a:pt x="1636" y="1194"/>
                </a:cubicBezTo>
                <a:cubicBezTo>
                  <a:pt x="1633" y="1202"/>
                  <a:pt x="1631" y="1210"/>
                  <a:pt x="1626" y="1221"/>
                </a:cubicBezTo>
                <a:cubicBezTo>
                  <a:pt x="1626" y="1225"/>
                  <a:pt x="1629" y="1223"/>
                  <a:pt x="1630" y="1218"/>
                </a:cubicBezTo>
                <a:cubicBezTo>
                  <a:pt x="1627" y="1224"/>
                  <a:pt x="1628" y="1217"/>
                  <a:pt x="1629" y="1215"/>
                </a:cubicBezTo>
                <a:cubicBezTo>
                  <a:pt x="1634" y="1206"/>
                  <a:pt x="1630" y="1213"/>
                  <a:pt x="1634" y="1201"/>
                </a:cubicBezTo>
                <a:cubicBezTo>
                  <a:pt x="1634" y="1207"/>
                  <a:pt x="1638" y="1199"/>
                  <a:pt x="1641" y="1193"/>
                </a:cubicBezTo>
                <a:cubicBezTo>
                  <a:pt x="1641" y="1193"/>
                  <a:pt x="1641" y="1193"/>
                  <a:pt x="1642" y="1190"/>
                </a:cubicBezTo>
                <a:cubicBezTo>
                  <a:pt x="1642" y="1188"/>
                  <a:pt x="1643" y="1186"/>
                  <a:pt x="1642" y="1187"/>
                </a:cubicBezTo>
                <a:cubicBezTo>
                  <a:pt x="1641" y="1191"/>
                  <a:pt x="1639" y="1195"/>
                  <a:pt x="1638" y="1197"/>
                </a:cubicBezTo>
                <a:cubicBezTo>
                  <a:pt x="1640" y="1191"/>
                  <a:pt x="1640" y="1190"/>
                  <a:pt x="1638" y="1194"/>
                </a:cubicBezTo>
                <a:cubicBezTo>
                  <a:pt x="1640" y="1188"/>
                  <a:pt x="1646" y="1172"/>
                  <a:pt x="1646" y="1167"/>
                </a:cubicBezTo>
                <a:cubicBezTo>
                  <a:pt x="1644" y="1173"/>
                  <a:pt x="1644" y="1176"/>
                  <a:pt x="1643" y="1177"/>
                </a:cubicBezTo>
                <a:cubicBezTo>
                  <a:pt x="1640" y="1177"/>
                  <a:pt x="1647" y="1163"/>
                  <a:pt x="1649" y="1157"/>
                </a:cubicBezTo>
                <a:cubicBezTo>
                  <a:pt x="1648" y="1155"/>
                  <a:pt x="1646" y="1163"/>
                  <a:pt x="1644" y="1165"/>
                </a:cubicBezTo>
                <a:cubicBezTo>
                  <a:pt x="1647" y="1155"/>
                  <a:pt x="1646" y="1152"/>
                  <a:pt x="1646" y="1150"/>
                </a:cubicBezTo>
                <a:cubicBezTo>
                  <a:pt x="1645" y="1148"/>
                  <a:pt x="1645" y="1145"/>
                  <a:pt x="1647" y="1136"/>
                </a:cubicBezTo>
                <a:cubicBezTo>
                  <a:pt x="1647" y="1145"/>
                  <a:pt x="1654" y="1120"/>
                  <a:pt x="1652" y="1134"/>
                </a:cubicBezTo>
                <a:cubicBezTo>
                  <a:pt x="1655" y="1123"/>
                  <a:pt x="1655" y="1114"/>
                  <a:pt x="1658" y="1104"/>
                </a:cubicBezTo>
                <a:cubicBezTo>
                  <a:pt x="1656" y="1113"/>
                  <a:pt x="1657" y="1112"/>
                  <a:pt x="1658" y="1113"/>
                </a:cubicBezTo>
                <a:cubicBezTo>
                  <a:pt x="1661" y="1103"/>
                  <a:pt x="1659" y="1105"/>
                  <a:pt x="1661" y="1096"/>
                </a:cubicBezTo>
                <a:cubicBezTo>
                  <a:pt x="1659" y="1097"/>
                  <a:pt x="1657" y="1099"/>
                  <a:pt x="1658" y="1091"/>
                </a:cubicBezTo>
                <a:cubicBezTo>
                  <a:pt x="1655" y="1103"/>
                  <a:pt x="1657" y="1108"/>
                  <a:pt x="1653" y="1118"/>
                </a:cubicBezTo>
                <a:cubicBezTo>
                  <a:pt x="1655" y="1110"/>
                  <a:pt x="1657" y="1097"/>
                  <a:pt x="1653" y="1106"/>
                </a:cubicBezTo>
                <a:cubicBezTo>
                  <a:pt x="1656" y="1094"/>
                  <a:pt x="1657" y="1086"/>
                  <a:pt x="1658" y="1078"/>
                </a:cubicBezTo>
                <a:cubicBezTo>
                  <a:pt x="1660" y="1078"/>
                  <a:pt x="1658" y="1088"/>
                  <a:pt x="1661" y="1074"/>
                </a:cubicBezTo>
                <a:cubicBezTo>
                  <a:pt x="1662" y="1077"/>
                  <a:pt x="1663" y="1077"/>
                  <a:pt x="1660" y="1090"/>
                </a:cubicBezTo>
                <a:cubicBezTo>
                  <a:pt x="1664" y="1080"/>
                  <a:pt x="1665" y="1071"/>
                  <a:pt x="1668" y="1052"/>
                </a:cubicBezTo>
                <a:cubicBezTo>
                  <a:pt x="1670" y="1055"/>
                  <a:pt x="1673" y="1041"/>
                  <a:pt x="1671" y="1054"/>
                </a:cubicBezTo>
                <a:cubicBezTo>
                  <a:pt x="1670" y="1058"/>
                  <a:pt x="1667" y="1071"/>
                  <a:pt x="1669" y="1071"/>
                </a:cubicBezTo>
                <a:cubicBezTo>
                  <a:pt x="1674" y="1049"/>
                  <a:pt x="1670" y="1082"/>
                  <a:pt x="1675" y="1065"/>
                </a:cubicBezTo>
                <a:cubicBezTo>
                  <a:pt x="1674" y="1071"/>
                  <a:pt x="1672" y="1080"/>
                  <a:pt x="1671" y="1088"/>
                </a:cubicBezTo>
                <a:cubicBezTo>
                  <a:pt x="1669" y="1096"/>
                  <a:pt x="1668" y="1103"/>
                  <a:pt x="1667" y="1107"/>
                </a:cubicBezTo>
                <a:cubicBezTo>
                  <a:pt x="1669" y="1098"/>
                  <a:pt x="1669" y="1105"/>
                  <a:pt x="1670" y="1106"/>
                </a:cubicBezTo>
                <a:cubicBezTo>
                  <a:pt x="1671" y="1098"/>
                  <a:pt x="1672" y="1093"/>
                  <a:pt x="1674" y="1082"/>
                </a:cubicBezTo>
                <a:cubicBezTo>
                  <a:pt x="1677" y="1078"/>
                  <a:pt x="1680" y="1063"/>
                  <a:pt x="1682" y="1052"/>
                </a:cubicBezTo>
                <a:cubicBezTo>
                  <a:pt x="1682" y="1051"/>
                  <a:pt x="1682" y="1044"/>
                  <a:pt x="1680" y="1053"/>
                </a:cubicBezTo>
                <a:cubicBezTo>
                  <a:pt x="1681" y="1053"/>
                  <a:pt x="1681" y="1054"/>
                  <a:pt x="1680" y="1060"/>
                </a:cubicBezTo>
                <a:cubicBezTo>
                  <a:pt x="1679" y="1057"/>
                  <a:pt x="1677" y="1072"/>
                  <a:pt x="1675" y="1075"/>
                </a:cubicBezTo>
                <a:cubicBezTo>
                  <a:pt x="1678" y="1063"/>
                  <a:pt x="1677" y="1063"/>
                  <a:pt x="1679" y="1050"/>
                </a:cubicBezTo>
                <a:cubicBezTo>
                  <a:pt x="1677" y="1054"/>
                  <a:pt x="1678" y="1046"/>
                  <a:pt x="1677" y="1048"/>
                </a:cubicBezTo>
                <a:cubicBezTo>
                  <a:pt x="1675" y="1054"/>
                  <a:pt x="1675" y="1059"/>
                  <a:pt x="1674" y="1062"/>
                </a:cubicBezTo>
                <a:cubicBezTo>
                  <a:pt x="1674" y="1052"/>
                  <a:pt x="1672" y="1057"/>
                  <a:pt x="1672" y="1057"/>
                </a:cubicBezTo>
                <a:cubicBezTo>
                  <a:pt x="1674" y="1050"/>
                  <a:pt x="1676" y="1038"/>
                  <a:pt x="1678" y="1028"/>
                </a:cubicBezTo>
                <a:cubicBezTo>
                  <a:pt x="1679" y="1027"/>
                  <a:pt x="1677" y="1040"/>
                  <a:pt x="1676" y="1045"/>
                </a:cubicBezTo>
                <a:cubicBezTo>
                  <a:pt x="1678" y="1044"/>
                  <a:pt x="1680" y="1032"/>
                  <a:pt x="1681" y="1026"/>
                </a:cubicBezTo>
                <a:cubicBezTo>
                  <a:pt x="1682" y="1032"/>
                  <a:pt x="1683" y="1022"/>
                  <a:pt x="1685" y="1024"/>
                </a:cubicBezTo>
                <a:cubicBezTo>
                  <a:pt x="1684" y="1029"/>
                  <a:pt x="1681" y="1039"/>
                  <a:pt x="1682" y="1042"/>
                </a:cubicBezTo>
                <a:cubicBezTo>
                  <a:pt x="1684" y="1038"/>
                  <a:pt x="1684" y="1041"/>
                  <a:pt x="1686" y="1042"/>
                </a:cubicBezTo>
                <a:cubicBezTo>
                  <a:pt x="1687" y="1043"/>
                  <a:pt x="1688" y="1041"/>
                  <a:pt x="1690" y="1028"/>
                </a:cubicBezTo>
                <a:cubicBezTo>
                  <a:pt x="1689" y="1038"/>
                  <a:pt x="1688" y="1049"/>
                  <a:pt x="1686" y="1059"/>
                </a:cubicBezTo>
                <a:cubicBezTo>
                  <a:pt x="1684" y="1069"/>
                  <a:pt x="1683" y="1079"/>
                  <a:pt x="1681" y="1085"/>
                </a:cubicBezTo>
                <a:cubicBezTo>
                  <a:pt x="1684" y="1079"/>
                  <a:pt x="1683" y="1081"/>
                  <a:pt x="1686" y="1070"/>
                </a:cubicBezTo>
                <a:cubicBezTo>
                  <a:pt x="1686" y="1076"/>
                  <a:pt x="1687" y="1068"/>
                  <a:pt x="1689" y="1069"/>
                </a:cubicBezTo>
                <a:cubicBezTo>
                  <a:pt x="1686" y="1084"/>
                  <a:pt x="1687" y="1077"/>
                  <a:pt x="1689" y="1076"/>
                </a:cubicBezTo>
                <a:cubicBezTo>
                  <a:pt x="1687" y="1083"/>
                  <a:pt x="1688" y="1082"/>
                  <a:pt x="1686" y="1093"/>
                </a:cubicBezTo>
                <a:cubicBezTo>
                  <a:pt x="1685" y="1093"/>
                  <a:pt x="1686" y="1088"/>
                  <a:pt x="1685" y="1087"/>
                </a:cubicBezTo>
                <a:cubicBezTo>
                  <a:pt x="1685" y="1092"/>
                  <a:pt x="1681" y="1106"/>
                  <a:pt x="1682" y="1104"/>
                </a:cubicBezTo>
                <a:cubicBezTo>
                  <a:pt x="1685" y="1090"/>
                  <a:pt x="1683" y="1104"/>
                  <a:pt x="1683" y="1104"/>
                </a:cubicBezTo>
                <a:cubicBezTo>
                  <a:pt x="1688" y="1085"/>
                  <a:pt x="1692" y="1063"/>
                  <a:pt x="1695" y="1042"/>
                </a:cubicBezTo>
                <a:cubicBezTo>
                  <a:pt x="1697" y="1022"/>
                  <a:pt x="1699" y="1002"/>
                  <a:pt x="1699" y="986"/>
                </a:cubicBezTo>
                <a:cubicBezTo>
                  <a:pt x="1698" y="988"/>
                  <a:pt x="1698" y="1004"/>
                  <a:pt x="1696" y="1015"/>
                </a:cubicBezTo>
                <a:cubicBezTo>
                  <a:pt x="1695" y="1015"/>
                  <a:pt x="1695" y="1020"/>
                  <a:pt x="1694" y="1020"/>
                </a:cubicBezTo>
                <a:cubicBezTo>
                  <a:pt x="1694" y="1018"/>
                  <a:pt x="1697" y="1005"/>
                  <a:pt x="1695" y="1006"/>
                </a:cubicBezTo>
                <a:cubicBezTo>
                  <a:pt x="1694" y="1008"/>
                  <a:pt x="1694" y="1019"/>
                  <a:pt x="1693" y="1020"/>
                </a:cubicBezTo>
                <a:cubicBezTo>
                  <a:pt x="1693" y="1010"/>
                  <a:pt x="1696" y="998"/>
                  <a:pt x="1694" y="996"/>
                </a:cubicBezTo>
                <a:cubicBezTo>
                  <a:pt x="1694" y="1007"/>
                  <a:pt x="1692" y="998"/>
                  <a:pt x="1691" y="1011"/>
                </a:cubicBezTo>
                <a:cubicBezTo>
                  <a:pt x="1690" y="1022"/>
                  <a:pt x="1694" y="999"/>
                  <a:pt x="1693" y="1010"/>
                </a:cubicBezTo>
                <a:cubicBezTo>
                  <a:pt x="1692" y="1015"/>
                  <a:pt x="1692" y="1019"/>
                  <a:pt x="1691" y="1021"/>
                </a:cubicBezTo>
                <a:cubicBezTo>
                  <a:pt x="1689" y="1017"/>
                  <a:pt x="1688" y="1020"/>
                  <a:pt x="1686" y="1030"/>
                </a:cubicBezTo>
                <a:cubicBezTo>
                  <a:pt x="1688" y="1014"/>
                  <a:pt x="1685" y="1024"/>
                  <a:pt x="1686" y="1014"/>
                </a:cubicBezTo>
                <a:cubicBezTo>
                  <a:pt x="1687" y="1013"/>
                  <a:pt x="1687" y="1007"/>
                  <a:pt x="1688" y="1006"/>
                </a:cubicBezTo>
                <a:cubicBezTo>
                  <a:pt x="1687" y="1019"/>
                  <a:pt x="1690" y="1004"/>
                  <a:pt x="1689" y="1016"/>
                </a:cubicBezTo>
                <a:cubicBezTo>
                  <a:pt x="1690" y="1007"/>
                  <a:pt x="1692" y="1000"/>
                  <a:pt x="1690" y="998"/>
                </a:cubicBezTo>
                <a:cubicBezTo>
                  <a:pt x="1690" y="1001"/>
                  <a:pt x="1690" y="1005"/>
                  <a:pt x="1689" y="1005"/>
                </a:cubicBezTo>
                <a:cubicBezTo>
                  <a:pt x="1690" y="995"/>
                  <a:pt x="1691" y="981"/>
                  <a:pt x="1692" y="963"/>
                </a:cubicBezTo>
                <a:cubicBezTo>
                  <a:pt x="1690" y="967"/>
                  <a:pt x="1689" y="973"/>
                  <a:pt x="1687" y="986"/>
                </a:cubicBezTo>
                <a:cubicBezTo>
                  <a:pt x="1688" y="990"/>
                  <a:pt x="1690" y="976"/>
                  <a:pt x="1689" y="985"/>
                </a:cubicBezTo>
                <a:cubicBezTo>
                  <a:pt x="1688" y="994"/>
                  <a:pt x="1686" y="1013"/>
                  <a:pt x="1683" y="1022"/>
                </a:cubicBezTo>
                <a:cubicBezTo>
                  <a:pt x="1685" y="1012"/>
                  <a:pt x="1686" y="1001"/>
                  <a:pt x="1687" y="993"/>
                </a:cubicBezTo>
                <a:cubicBezTo>
                  <a:pt x="1687" y="984"/>
                  <a:pt x="1687" y="980"/>
                  <a:pt x="1685" y="984"/>
                </a:cubicBezTo>
                <a:cubicBezTo>
                  <a:pt x="1686" y="984"/>
                  <a:pt x="1686" y="984"/>
                  <a:pt x="1686" y="990"/>
                </a:cubicBezTo>
                <a:cubicBezTo>
                  <a:pt x="1684" y="992"/>
                  <a:pt x="1684" y="987"/>
                  <a:pt x="1684" y="977"/>
                </a:cubicBezTo>
                <a:cubicBezTo>
                  <a:pt x="1683" y="979"/>
                  <a:pt x="1680" y="984"/>
                  <a:pt x="1681" y="989"/>
                </a:cubicBezTo>
                <a:cubicBezTo>
                  <a:pt x="1683" y="981"/>
                  <a:pt x="1683" y="988"/>
                  <a:pt x="1682" y="995"/>
                </a:cubicBezTo>
                <a:cubicBezTo>
                  <a:pt x="1682" y="1003"/>
                  <a:pt x="1681" y="1011"/>
                  <a:pt x="1683" y="1008"/>
                </a:cubicBezTo>
                <a:cubicBezTo>
                  <a:pt x="1684" y="1002"/>
                  <a:pt x="1683" y="1000"/>
                  <a:pt x="1684" y="998"/>
                </a:cubicBezTo>
                <a:cubicBezTo>
                  <a:pt x="1686" y="994"/>
                  <a:pt x="1684" y="1009"/>
                  <a:pt x="1684" y="1011"/>
                </a:cubicBezTo>
                <a:cubicBezTo>
                  <a:pt x="1684" y="1002"/>
                  <a:pt x="1683" y="1015"/>
                  <a:pt x="1681" y="1019"/>
                </a:cubicBezTo>
                <a:cubicBezTo>
                  <a:pt x="1681" y="1018"/>
                  <a:pt x="1679" y="1018"/>
                  <a:pt x="1680" y="1013"/>
                </a:cubicBezTo>
                <a:cubicBezTo>
                  <a:pt x="1680" y="1009"/>
                  <a:pt x="1681" y="1010"/>
                  <a:pt x="1681" y="1006"/>
                </a:cubicBezTo>
                <a:cubicBezTo>
                  <a:pt x="1680" y="1001"/>
                  <a:pt x="1680" y="996"/>
                  <a:pt x="1678" y="994"/>
                </a:cubicBezTo>
                <a:cubicBezTo>
                  <a:pt x="1677" y="1001"/>
                  <a:pt x="1678" y="1001"/>
                  <a:pt x="1678" y="1004"/>
                </a:cubicBezTo>
                <a:cubicBezTo>
                  <a:pt x="1677" y="1005"/>
                  <a:pt x="1677" y="1010"/>
                  <a:pt x="1676" y="1012"/>
                </a:cubicBezTo>
                <a:cubicBezTo>
                  <a:pt x="1678" y="995"/>
                  <a:pt x="1674" y="1015"/>
                  <a:pt x="1675" y="1006"/>
                </a:cubicBezTo>
                <a:cubicBezTo>
                  <a:pt x="1676" y="1001"/>
                  <a:pt x="1676" y="996"/>
                  <a:pt x="1676" y="992"/>
                </a:cubicBezTo>
                <a:cubicBezTo>
                  <a:pt x="1674" y="990"/>
                  <a:pt x="1674" y="979"/>
                  <a:pt x="1673" y="980"/>
                </a:cubicBezTo>
                <a:cubicBezTo>
                  <a:pt x="1675" y="964"/>
                  <a:pt x="1675" y="952"/>
                  <a:pt x="1676" y="937"/>
                </a:cubicBezTo>
                <a:cubicBezTo>
                  <a:pt x="1677" y="943"/>
                  <a:pt x="1676" y="950"/>
                  <a:pt x="1676" y="957"/>
                </a:cubicBezTo>
                <a:cubicBezTo>
                  <a:pt x="1676" y="964"/>
                  <a:pt x="1676" y="969"/>
                  <a:pt x="1677" y="971"/>
                </a:cubicBezTo>
                <a:cubicBezTo>
                  <a:pt x="1678" y="952"/>
                  <a:pt x="1677" y="967"/>
                  <a:pt x="1678" y="971"/>
                </a:cubicBezTo>
                <a:cubicBezTo>
                  <a:pt x="1679" y="960"/>
                  <a:pt x="1680" y="946"/>
                  <a:pt x="1681" y="944"/>
                </a:cubicBezTo>
                <a:cubicBezTo>
                  <a:pt x="1681" y="956"/>
                  <a:pt x="1683" y="952"/>
                  <a:pt x="1683" y="957"/>
                </a:cubicBezTo>
                <a:cubicBezTo>
                  <a:pt x="1684" y="943"/>
                  <a:pt x="1681" y="953"/>
                  <a:pt x="1682" y="937"/>
                </a:cubicBezTo>
                <a:cubicBezTo>
                  <a:pt x="1683" y="938"/>
                  <a:pt x="1682" y="952"/>
                  <a:pt x="1684" y="943"/>
                </a:cubicBezTo>
                <a:cubicBezTo>
                  <a:pt x="1684" y="937"/>
                  <a:pt x="1683" y="934"/>
                  <a:pt x="1684" y="932"/>
                </a:cubicBezTo>
                <a:cubicBezTo>
                  <a:pt x="1685" y="941"/>
                  <a:pt x="1686" y="936"/>
                  <a:pt x="1687" y="927"/>
                </a:cubicBezTo>
                <a:cubicBezTo>
                  <a:pt x="1687" y="938"/>
                  <a:pt x="1687" y="935"/>
                  <a:pt x="1689" y="940"/>
                </a:cubicBezTo>
                <a:cubicBezTo>
                  <a:pt x="1688" y="941"/>
                  <a:pt x="1688" y="941"/>
                  <a:pt x="1688" y="944"/>
                </a:cubicBezTo>
                <a:cubicBezTo>
                  <a:pt x="1689" y="945"/>
                  <a:pt x="1689" y="958"/>
                  <a:pt x="1690" y="960"/>
                </a:cubicBezTo>
                <a:cubicBezTo>
                  <a:pt x="1691" y="954"/>
                  <a:pt x="1691" y="948"/>
                  <a:pt x="1692" y="949"/>
                </a:cubicBezTo>
                <a:cubicBezTo>
                  <a:pt x="1692" y="954"/>
                  <a:pt x="1691" y="957"/>
                  <a:pt x="1691" y="960"/>
                </a:cubicBezTo>
                <a:cubicBezTo>
                  <a:pt x="1694" y="950"/>
                  <a:pt x="1692" y="975"/>
                  <a:pt x="1694" y="965"/>
                </a:cubicBezTo>
                <a:cubicBezTo>
                  <a:pt x="1692" y="963"/>
                  <a:pt x="1695" y="956"/>
                  <a:pt x="1696" y="954"/>
                </a:cubicBezTo>
                <a:cubicBezTo>
                  <a:pt x="1695" y="970"/>
                  <a:pt x="1697" y="973"/>
                  <a:pt x="1696" y="985"/>
                </a:cubicBezTo>
                <a:cubicBezTo>
                  <a:pt x="1696" y="976"/>
                  <a:pt x="1697" y="970"/>
                  <a:pt x="1698" y="966"/>
                </a:cubicBezTo>
                <a:cubicBezTo>
                  <a:pt x="1698" y="956"/>
                  <a:pt x="1697" y="944"/>
                  <a:pt x="1699" y="931"/>
                </a:cubicBezTo>
                <a:cubicBezTo>
                  <a:pt x="1697" y="931"/>
                  <a:pt x="1697" y="937"/>
                  <a:pt x="1697" y="932"/>
                </a:cubicBezTo>
                <a:cubicBezTo>
                  <a:pt x="1696" y="943"/>
                  <a:pt x="1698" y="935"/>
                  <a:pt x="1697" y="949"/>
                </a:cubicBezTo>
                <a:cubicBezTo>
                  <a:pt x="1697" y="948"/>
                  <a:pt x="1695" y="955"/>
                  <a:pt x="1695" y="947"/>
                </a:cubicBezTo>
                <a:cubicBezTo>
                  <a:pt x="1695" y="942"/>
                  <a:pt x="1696" y="938"/>
                  <a:pt x="1696" y="932"/>
                </a:cubicBezTo>
                <a:cubicBezTo>
                  <a:pt x="1694" y="936"/>
                  <a:pt x="1692" y="918"/>
                  <a:pt x="1691" y="899"/>
                </a:cubicBezTo>
                <a:cubicBezTo>
                  <a:pt x="1692" y="900"/>
                  <a:pt x="1692" y="904"/>
                  <a:pt x="1693" y="902"/>
                </a:cubicBezTo>
                <a:cubicBezTo>
                  <a:pt x="1693" y="889"/>
                  <a:pt x="1691" y="900"/>
                  <a:pt x="1691" y="889"/>
                </a:cubicBezTo>
                <a:cubicBezTo>
                  <a:pt x="1692" y="887"/>
                  <a:pt x="1689" y="874"/>
                  <a:pt x="1691" y="874"/>
                </a:cubicBezTo>
                <a:cubicBezTo>
                  <a:pt x="1691" y="874"/>
                  <a:pt x="1691" y="878"/>
                  <a:pt x="1692" y="877"/>
                </a:cubicBezTo>
                <a:cubicBezTo>
                  <a:pt x="1692" y="868"/>
                  <a:pt x="1691" y="863"/>
                  <a:pt x="1691" y="859"/>
                </a:cubicBezTo>
                <a:cubicBezTo>
                  <a:pt x="1689" y="856"/>
                  <a:pt x="1690" y="866"/>
                  <a:pt x="1689" y="868"/>
                </a:cubicBezTo>
                <a:cubicBezTo>
                  <a:pt x="1689" y="863"/>
                  <a:pt x="1688" y="862"/>
                  <a:pt x="1688" y="854"/>
                </a:cubicBezTo>
                <a:cubicBezTo>
                  <a:pt x="1690" y="852"/>
                  <a:pt x="1690" y="852"/>
                  <a:pt x="1690" y="852"/>
                </a:cubicBezTo>
                <a:cubicBezTo>
                  <a:pt x="1690" y="846"/>
                  <a:pt x="1687" y="827"/>
                  <a:pt x="1689" y="826"/>
                </a:cubicBezTo>
                <a:cubicBezTo>
                  <a:pt x="1689" y="828"/>
                  <a:pt x="1690" y="830"/>
                  <a:pt x="1689" y="826"/>
                </a:cubicBezTo>
                <a:cubicBezTo>
                  <a:pt x="1688" y="827"/>
                  <a:pt x="1687" y="818"/>
                  <a:pt x="1686" y="808"/>
                </a:cubicBezTo>
                <a:cubicBezTo>
                  <a:pt x="1684" y="798"/>
                  <a:pt x="1683" y="788"/>
                  <a:pt x="1683" y="788"/>
                </a:cubicBezTo>
                <a:cubicBezTo>
                  <a:pt x="1683" y="788"/>
                  <a:pt x="1681" y="780"/>
                  <a:pt x="1679" y="772"/>
                </a:cubicBezTo>
                <a:cubicBezTo>
                  <a:pt x="1677" y="763"/>
                  <a:pt x="1675" y="754"/>
                  <a:pt x="1675" y="750"/>
                </a:cubicBezTo>
                <a:cubicBezTo>
                  <a:pt x="1677" y="759"/>
                  <a:pt x="1678" y="757"/>
                  <a:pt x="1679" y="767"/>
                </a:cubicBezTo>
                <a:cubicBezTo>
                  <a:pt x="1679" y="755"/>
                  <a:pt x="1682" y="778"/>
                  <a:pt x="1683" y="776"/>
                </a:cubicBezTo>
                <a:cubicBezTo>
                  <a:pt x="1682" y="767"/>
                  <a:pt x="1680" y="764"/>
                  <a:pt x="1681" y="762"/>
                </a:cubicBezTo>
                <a:cubicBezTo>
                  <a:pt x="1681" y="760"/>
                  <a:pt x="1682" y="764"/>
                  <a:pt x="1682" y="769"/>
                </a:cubicBezTo>
                <a:cubicBezTo>
                  <a:pt x="1683" y="773"/>
                  <a:pt x="1684" y="777"/>
                  <a:pt x="1684" y="775"/>
                </a:cubicBezTo>
                <a:cubicBezTo>
                  <a:pt x="1682" y="765"/>
                  <a:pt x="1682" y="764"/>
                  <a:pt x="1682" y="763"/>
                </a:cubicBezTo>
                <a:cubicBezTo>
                  <a:pt x="1683" y="762"/>
                  <a:pt x="1683" y="763"/>
                  <a:pt x="1682" y="756"/>
                </a:cubicBezTo>
                <a:cubicBezTo>
                  <a:pt x="1682" y="765"/>
                  <a:pt x="1680" y="759"/>
                  <a:pt x="1677" y="750"/>
                </a:cubicBezTo>
                <a:cubicBezTo>
                  <a:pt x="1675" y="742"/>
                  <a:pt x="1673" y="729"/>
                  <a:pt x="1672" y="724"/>
                </a:cubicBezTo>
                <a:cubicBezTo>
                  <a:pt x="1675" y="729"/>
                  <a:pt x="1672" y="716"/>
                  <a:pt x="1675" y="725"/>
                </a:cubicBezTo>
                <a:cubicBezTo>
                  <a:pt x="1673" y="715"/>
                  <a:pt x="1672" y="716"/>
                  <a:pt x="1670" y="709"/>
                </a:cubicBezTo>
                <a:cubicBezTo>
                  <a:pt x="1670" y="713"/>
                  <a:pt x="1671" y="717"/>
                  <a:pt x="1671" y="720"/>
                </a:cubicBezTo>
                <a:cubicBezTo>
                  <a:pt x="1670" y="712"/>
                  <a:pt x="1668" y="707"/>
                  <a:pt x="1667" y="707"/>
                </a:cubicBezTo>
                <a:cubicBezTo>
                  <a:pt x="1669" y="719"/>
                  <a:pt x="1675" y="737"/>
                  <a:pt x="1677" y="753"/>
                </a:cubicBezTo>
                <a:cubicBezTo>
                  <a:pt x="1674" y="739"/>
                  <a:pt x="1672" y="731"/>
                  <a:pt x="1671" y="726"/>
                </a:cubicBezTo>
                <a:cubicBezTo>
                  <a:pt x="1669" y="720"/>
                  <a:pt x="1668" y="716"/>
                  <a:pt x="1665" y="709"/>
                </a:cubicBezTo>
                <a:cubicBezTo>
                  <a:pt x="1666" y="705"/>
                  <a:pt x="1667" y="716"/>
                  <a:pt x="1668" y="715"/>
                </a:cubicBezTo>
                <a:cubicBezTo>
                  <a:pt x="1667" y="707"/>
                  <a:pt x="1663" y="697"/>
                  <a:pt x="1661" y="696"/>
                </a:cubicBezTo>
                <a:cubicBezTo>
                  <a:pt x="1663" y="706"/>
                  <a:pt x="1668" y="721"/>
                  <a:pt x="1669" y="732"/>
                </a:cubicBezTo>
                <a:cubicBezTo>
                  <a:pt x="1667" y="724"/>
                  <a:pt x="1665" y="719"/>
                  <a:pt x="1665" y="719"/>
                </a:cubicBezTo>
                <a:cubicBezTo>
                  <a:pt x="1666" y="727"/>
                  <a:pt x="1669" y="733"/>
                  <a:pt x="1669" y="740"/>
                </a:cubicBezTo>
                <a:cubicBezTo>
                  <a:pt x="1667" y="736"/>
                  <a:pt x="1665" y="727"/>
                  <a:pt x="1664" y="721"/>
                </a:cubicBezTo>
                <a:cubicBezTo>
                  <a:pt x="1662" y="714"/>
                  <a:pt x="1662" y="710"/>
                  <a:pt x="1664" y="715"/>
                </a:cubicBezTo>
                <a:cubicBezTo>
                  <a:pt x="1660" y="697"/>
                  <a:pt x="1659" y="703"/>
                  <a:pt x="1657" y="697"/>
                </a:cubicBezTo>
                <a:cubicBezTo>
                  <a:pt x="1660" y="705"/>
                  <a:pt x="1662" y="716"/>
                  <a:pt x="1665" y="726"/>
                </a:cubicBezTo>
                <a:cubicBezTo>
                  <a:pt x="1667" y="737"/>
                  <a:pt x="1669" y="747"/>
                  <a:pt x="1670" y="755"/>
                </a:cubicBezTo>
                <a:cubicBezTo>
                  <a:pt x="1671" y="749"/>
                  <a:pt x="1675" y="766"/>
                  <a:pt x="1676" y="775"/>
                </a:cubicBezTo>
                <a:cubicBezTo>
                  <a:pt x="1676" y="772"/>
                  <a:pt x="1678" y="777"/>
                  <a:pt x="1677" y="769"/>
                </a:cubicBezTo>
                <a:cubicBezTo>
                  <a:pt x="1675" y="765"/>
                  <a:pt x="1674" y="764"/>
                  <a:pt x="1672" y="753"/>
                </a:cubicBezTo>
                <a:cubicBezTo>
                  <a:pt x="1673" y="755"/>
                  <a:pt x="1674" y="754"/>
                  <a:pt x="1675" y="758"/>
                </a:cubicBezTo>
                <a:cubicBezTo>
                  <a:pt x="1676" y="764"/>
                  <a:pt x="1679" y="776"/>
                  <a:pt x="1678" y="776"/>
                </a:cubicBezTo>
                <a:cubicBezTo>
                  <a:pt x="1677" y="783"/>
                  <a:pt x="1675" y="770"/>
                  <a:pt x="1673" y="769"/>
                </a:cubicBezTo>
                <a:cubicBezTo>
                  <a:pt x="1675" y="777"/>
                  <a:pt x="1674" y="777"/>
                  <a:pt x="1676" y="787"/>
                </a:cubicBezTo>
                <a:cubicBezTo>
                  <a:pt x="1677" y="791"/>
                  <a:pt x="1679" y="786"/>
                  <a:pt x="1680" y="802"/>
                </a:cubicBezTo>
                <a:cubicBezTo>
                  <a:pt x="1680" y="804"/>
                  <a:pt x="1678" y="801"/>
                  <a:pt x="1680" y="811"/>
                </a:cubicBezTo>
                <a:cubicBezTo>
                  <a:pt x="1681" y="821"/>
                  <a:pt x="1680" y="805"/>
                  <a:pt x="1681" y="806"/>
                </a:cubicBezTo>
                <a:cubicBezTo>
                  <a:pt x="1683" y="819"/>
                  <a:pt x="1684" y="821"/>
                  <a:pt x="1684" y="838"/>
                </a:cubicBezTo>
                <a:cubicBezTo>
                  <a:pt x="1684" y="839"/>
                  <a:pt x="1683" y="834"/>
                  <a:pt x="1682" y="829"/>
                </a:cubicBezTo>
                <a:cubicBezTo>
                  <a:pt x="1682" y="824"/>
                  <a:pt x="1681" y="819"/>
                  <a:pt x="1681" y="822"/>
                </a:cubicBezTo>
                <a:cubicBezTo>
                  <a:pt x="1682" y="833"/>
                  <a:pt x="1683" y="845"/>
                  <a:pt x="1684" y="857"/>
                </a:cubicBezTo>
                <a:cubicBezTo>
                  <a:pt x="1684" y="846"/>
                  <a:pt x="1686" y="849"/>
                  <a:pt x="1687" y="858"/>
                </a:cubicBezTo>
                <a:cubicBezTo>
                  <a:pt x="1689" y="867"/>
                  <a:pt x="1690" y="881"/>
                  <a:pt x="1689" y="890"/>
                </a:cubicBezTo>
                <a:cubicBezTo>
                  <a:pt x="1688" y="892"/>
                  <a:pt x="1689" y="870"/>
                  <a:pt x="1687" y="877"/>
                </a:cubicBezTo>
                <a:cubicBezTo>
                  <a:pt x="1688" y="888"/>
                  <a:pt x="1688" y="893"/>
                  <a:pt x="1688" y="902"/>
                </a:cubicBezTo>
                <a:cubicBezTo>
                  <a:pt x="1689" y="900"/>
                  <a:pt x="1689" y="906"/>
                  <a:pt x="1689" y="913"/>
                </a:cubicBezTo>
                <a:cubicBezTo>
                  <a:pt x="1689" y="920"/>
                  <a:pt x="1689" y="927"/>
                  <a:pt x="1688" y="927"/>
                </a:cubicBezTo>
                <a:cubicBezTo>
                  <a:pt x="1686" y="924"/>
                  <a:pt x="1687" y="921"/>
                  <a:pt x="1687" y="913"/>
                </a:cubicBezTo>
                <a:cubicBezTo>
                  <a:pt x="1686" y="923"/>
                  <a:pt x="1684" y="925"/>
                  <a:pt x="1683" y="933"/>
                </a:cubicBezTo>
                <a:cubicBezTo>
                  <a:pt x="1683" y="924"/>
                  <a:pt x="1680" y="926"/>
                  <a:pt x="1679" y="936"/>
                </a:cubicBezTo>
                <a:cubicBezTo>
                  <a:pt x="1679" y="936"/>
                  <a:pt x="1680" y="934"/>
                  <a:pt x="1680" y="938"/>
                </a:cubicBezTo>
                <a:cubicBezTo>
                  <a:pt x="1679" y="939"/>
                  <a:pt x="1680" y="945"/>
                  <a:pt x="1679" y="946"/>
                </a:cubicBezTo>
                <a:cubicBezTo>
                  <a:pt x="1679" y="939"/>
                  <a:pt x="1678" y="931"/>
                  <a:pt x="1677" y="930"/>
                </a:cubicBezTo>
                <a:cubicBezTo>
                  <a:pt x="1678" y="942"/>
                  <a:pt x="1676" y="935"/>
                  <a:pt x="1676" y="927"/>
                </a:cubicBezTo>
                <a:cubicBezTo>
                  <a:pt x="1678" y="921"/>
                  <a:pt x="1678" y="936"/>
                  <a:pt x="1679" y="925"/>
                </a:cubicBezTo>
                <a:cubicBezTo>
                  <a:pt x="1678" y="920"/>
                  <a:pt x="1679" y="914"/>
                  <a:pt x="1679" y="904"/>
                </a:cubicBezTo>
                <a:cubicBezTo>
                  <a:pt x="1679" y="899"/>
                  <a:pt x="1678" y="899"/>
                  <a:pt x="1678" y="894"/>
                </a:cubicBezTo>
                <a:cubicBezTo>
                  <a:pt x="1677" y="889"/>
                  <a:pt x="1677" y="904"/>
                  <a:pt x="1676" y="895"/>
                </a:cubicBezTo>
                <a:cubicBezTo>
                  <a:pt x="1676" y="888"/>
                  <a:pt x="1676" y="888"/>
                  <a:pt x="1676" y="888"/>
                </a:cubicBezTo>
                <a:cubicBezTo>
                  <a:pt x="1677" y="894"/>
                  <a:pt x="1678" y="890"/>
                  <a:pt x="1678" y="886"/>
                </a:cubicBezTo>
                <a:cubicBezTo>
                  <a:pt x="1678" y="882"/>
                  <a:pt x="1678" y="878"/>
                  <a:pt x="1679" y="882"/>
                </a:cubicBezTo>
                <a:cubicBezTo>
                  <a:pt x="1679" y="885"/>
                  <a:pt x="1678" y="897"/>
                  <a:pt x="1679" y="896"/>
                </a:cubicBezTo>
                <a:cubicBezTo>
                  <a:pt x="1679" y="892"/>
                  <a:pt x="1683" y="899"/>
                  <a:pt x="1682" y="909"/>
                </a:cubicBezTo>
                <a:cubicBezTo>
                  <a:pt x="1683" y="912"/>
                  <a:pt x="1682" y="893"/>
                  <a:pt x="1683" y="894"/>
                </a:cubicBezTo>
                <a:cubicBezTo>
                  <a:pt x="1683" y="903"/>
                  <a:pt x="1684" y="898"/>
                  <a:pt x="1684" y="891"/>
                </a:cubicBezTo>
                <a:cubicBezTo>
                  <a:pt x="1685" y="885"/>
                  <a:pt x="1685" y="876"/>
                  <a:pt x="1686" y="877"/>
                </a:cubicBezTo>
                <a:cubicBezTo>
                  <a:pt x="1685" y="876"/>
                  <a:pt x="1686" y="873"/>
                  <a:pt x="1686" y="867"/>
                </a:cubicBezTo>
                <a:cubicBezTo>
                  <a:pt x="1685" y="867"/>
                  <a:pt x="1684" y="872"/>
                  <a:pt x="1684" y="877"/>
                </a:cubicBezTo>
                <a:cubicBezTo>
                  <a:pt x="1684" y="882"/>
                  <a:pt x="1684" y="887"/>
                  <a:pt x="1682" y="887"/>
                </a:cubicBezTo>
                <a:cubicBezTo>
                  <a:pt x="1682" y="869"/>
                  <a:pt x="1680" y="856"/>
                  <a:pt x="1679" y="850"/>
                </a:cubicBezTo>
                <a:cubicBezTo>
                  <a:pt x="1679" y="864"/>
                  <a:pt x="1680" y="860"/>
                  <a:pt x="1681" y="870"/>
                </a:cubicBezTo>
                <a:cubicBezTo>
                  <a:pt x="1679" y="868"/>
                  <a:pt x="1681" y="885"/>
                  <a:pt x="1679" y="882"/>
                </a:cubicBezTo>
                <a:cubicBezTo>
                  <a:pt x="1679" y="875"/>
                  <a:pt x="1678" y="876"/>
                  <a:pt x="1678" y="872"/>
                </a:cubicBezTo>
                <a:cubicBezTo>
                  <a:pt x="1679" y="872"/>
                  <a:pt x="1679" y="869"/>
                  <a:pt x="1678" y="865"/>
                </a:cubicBezTo>
                <a:cubicBezTo>
                  <a:pt x="1679" y="868"/>
                  <a:pt x="1679" y="868"/>
                  <a:pt x="1679" y="860"/>
                </a:cubicBezTo>
                <a:cubicBezTo>
                  <a:pt x="1677" y="856"/>
                  <a:pt x="1676" y="845"/>
                  <a:pt x="1674" y="838"/>
                </a:cubicBezTo>
                <a:cubicBezTo>
                  <a:pt x="1673" y="822"/>
                  <a:pt x="1672" y="818"/>
                  <a:pt x="1672" y="809"/>
                </a:cubicBezTo>
                <a:cubicBezTo>
                  <a:pt x="1671" y="807"/>
                  <a:pt x="1670" y="806"/>
                  <a:pt x="1669" y="807"/>
                </a:cubicBezTo>
                <a:cubicBezTo>
                  <a:pt x="1669" y="798"/>
                  <a:pt x="1666" y="792"/>
                  <a:pt x="1666" y="787"/>
                </a:cubicBezTo>
                <a:cubicBezTo>
                  <a:pt x="1667" y="787"/>
                  <a:pt x="1667" y="786"/>
                  <a:pt x="1668" y="789"/>
                </a:cubicBezTo>
                <a:cubicBezTo>
                  <a:pt x="1668" y="794"/>
                  <a:pt x="1668" y="793"/>
                  <a:pt x="1668" y="797"/>
                </a:cubicBezTo>
                <a:cubicBezTo>
                  <a:pt x="1671" y="803"/>
                  <a:pt x="1674" y="806"/>
                  <a:pt x="1676" y="814"/>
                </a:cubicBezTo>
                <a:cubicBezTo>
                  <a:pt x="1678" y="826"/>
                  <a:pt x="1677" y="821"/>
                  <a:pt x="1676" y="815"/>
                </a:cubicBezTo>
                <a:cubicBezTo>
                  <a:pt x="1675" y="808"/>
                  <a:pt x="1673" y="798"/>
                  <a:pt x="1674" y="800"/>
                </a:cubicBezTo>
                <a:cubicBezTo>
                  <a:pt x="1673" y="798"/>
                  <a:pt x="1671" y="788"/>
                  <a:pt x="1670" y="784"/>
                </a:cubicBezTo>
                <a:cubicBezTo>
                  <a:pt x="1670" y="783"/>
                  <a:pt x="1670" y="781"/>
                  <a:pt x="1670" y="779"/>
                </a:cubicBezTo>
                <a:cubicBezTo>
                  <a:pt x="1671" y="784"/>
                  <a:pt x="1672" y="792"/>
                  <a:pt x="1673" y="793"/>
                </a:cubicBezTo>
                <a:cubicBezTo>
                  <a:pt x="1672" y="787"/>
                  <a:pt x="1671" y="781"/>
                  <a:pt x="1670" y="775"/>
                </a:cubicBezTo>
                <a:cubicBezTo>
                  <a:pt x="1669" y="774"/>
                  <a:pt x="1669" y="774"/>
                  <a:pt x="1668" y="777"/>
                </a:cubicBezTo>
                <a:cubicBezTo>
                  <a:pt x="1669" y="787"/>
                  <a:pt x="1671" y="791"/>
                  <a:pt x="1671" y="798"/>
                </a:cubicBezTo>
                <a:cubicBezTo>
                  <a:pt x="1670" y="797"/>
                  <a:pt x="1670" y="796"/>
                  <a:pt x="1669" y="793"/>
                </a:cubicBezTo>
                <a:cubicBezTo>
                  <a:pt x="1670" y="787"/>
                  <a:pt x="1666" y="777"/>
                  <a:pt x="1665" y="768"/>
                </a:cubicBezTo>
                <a:cubicBezTo>
                  <a:pt x="1664" y="768"/>
                  <a:pt x="1663" y="760"/>
                  <a:pt x="1661" y="753"/>
                </a:cubicBezTo>
                <a:cubicBezTo>
                  <a:pt x="1660" y="745"/>
                  <a:pt x="1658" y="737"/>
                  <a:pt x="1657" y="735"/>
                </a:cubicBezTo>
                <a:cubicBezTo>
                  <a:pt x="1656" y="728"/>
                  <a:pt x="1658" y="731"/>
                  <a:pt x="1660" y="732"/>
                </a:cubicBezTo>
                <a:cubicBezTo>
                  <a:pt x="1657" y="720"/>
                  <a:pt x="1655" y="726"/>
                  <a:pt x="1652" y="719"/>
                </a:cubicBezTo>
                <a:cubicBezTo>
                  <a:pt x="1654" y="719"/>
                  <a:pt x="1649" y="701"/>
                  <a:pt x="1652" y="710"/>
                </a:cubicBezTo>
                <a:cubicBezTo>
                  <a:pt x="1648" y="697"/>
                  <a:pt x="1647" y="693"/>
                  <a:pt x="1642" y="682"/>
                </a:cubicBezTo>
                <a:cubicBezTo>
                  <a:pt x="1641" y="675"/>
                  <a:pt x="1647" y="696"/>
                  <a:pt x="1644" y="683"/>
                </a:cubicBezTo>
                <a:cubicBezTo>
                  <a:pt x="1643" y="684"/>
                  <a:pt x="1640" y="669"/>
                  <a:pt x="1641" y="670"/>
                </a:cubicBezTo>
                <a:cubicBezTo>
                  <a:pt x="1645" y="682"/>
                  <a:pt x="1646" y="680"/>
                  <a:pt x="1650" y="691"/>
                </a:cubicBezTo>
                <a:cubicBezTo>
                  <a:pt x="1648" y="683"/>
                  <a:pt x="1647" y="678"/>
                  <a:pt x="1645" y="675"/>
                </a:cubicBezTo>
                <a:cubicBezTo>
                  <a:pt x="1644" y="671"/>
                  <a:pt x="1643" y="667"/>
                  <a:pt x="1641" y="661"/>
                </a:cubicBezTo>
                <a:cubicBezTo>
                  <a:pt x="1641" y="659"/>
                  <a:pt x="1643" y="663"/>
                  <a:pt x="1643" y="662"/>
                </a:cubicBezTo>
                <a:cubicBezTo>
                  <a:pt x="1638" y="646"/>
                  <a:pt x="1634" y="638"/>
                  <a:pt x="1631" y="626"/>
                </a:cubicBezTo>
                <a:cubicBezTo>
                  <a:pt x="1632" y="628"/>
                  <a:pt x="1634" y="633"/>
                  <a:pt x="1636" y="640"/>
                </a:cubicBezTo>
                <a:cubicBezTo>
                  <a:pt x="1639" y="646"/>
                  <a:pt x="1641" y="654"/>
                  <a:pt x="1643" y="658"/>
                </a:cubicBezTo>
                <a:cubicBezTo>
                  <a:pt x="1644" y="654"/>
                  <a:pt x="1640" y="643"/>
                  <a:pt x="1644" y="647"/>
                </a:cubicBezTo>
                <a:cubicBezTo>
                  <a:pt x="1640" y="635"/>
                  <a:pt x="1635" y="623"/>
                  <a:pt x="1631" y="611"/>
                </a:cubicBezTo>
                <a:cubicBezTo>
                  <a:pt x="1631" y="615"/>
                  <a:pt x="1626" y="603"/>
                  <a:pt x="1629" y="613"/>
                </a:cubicBezTo>
                <a:cubicBezTo>
                  <a:pt x="1630" y="613"/>
                  <a:pt x="1634" y="622"/>
                  <a:pt x="1633" y="622"/>
                </a:cubicBezTo>
                <a:cubicBezTo>
                  <a:pt x="1633" y="622"/>
                  <a:pt x="1626" y="608"/>
                  <a:pt x="1625" y="603"/>
                </a:cubicBezTo>
                <a:cubicBezTo>
                  <a:pt x="1627" y="601"/>
                  <a:pt x="1627" y="601"/>
                  <a:pt x="1627" y="601"/>
                </a:cubicBezTo>
                <a:cubicBezTo>
                  <a:pt x="1622" y="588"/>
                  <a:pt x="1619" y="585"/>
                  <a:pt x="1616" y="580"/>
                </a:cubicBezTo>
                <a:cubicBezTo>
                  <a:pt x="1618" y="587"/>
                  <a:pt x="1624" y="595"/>
                  <a:pt x="1624" y="600"/>
                </a:cubicBezTo>
                <a:cubicBezTo>
                  <a:pt x="1622" y="596"/>
                  <a:pt x="1621" y="593"/>
                  <a:pt x="1620" y="590"/>
                </a:cubicBezTo>
                <a:cubicBezTo>
                  <a:pt x="1617" y="588"/>
                  <a:pt x="1622" y="599"/>
                  <a:pt x="1626" y="609"/>
                </a:cubicBezTo>
                <a:cubicBezTo>
                  <a:pt x="1631" y="620"/>
                  <a:pt x="1635" y="630"/>
                  <a:pt x="1635" y="626"/>
                </a:cubicBezTo>
                <a:cubicBezTo>
                  <a:pt x="1636" y="633"/>
                  <a:pt x="1640" y="639"/>
                  <a:pt x="1640" y="643"/>
                </a:cubicBezTo>
                <a:cubicBezTo>
                  <a:pt x="1639" y="644"/>
                  <a:pt x="1630" y="617"/>
                  <a:pt x="1635" y="635"/>
                </a:cubicBezTo>
                <a:cubicBezTo>
                  <a:pt x="1630" y="621"/>
                  <a:pt x="1628" y="618"/>
                  <a:pt x="1626" y="615"/>
                </a:cubicBezTo>
                <a:cubicBezTo>
                  <a:pt x="1624" y="613"/>
                  <a:pt x="1622" y="610"/>
                  <a:pt x="1618" y="598"/>
                </a:cubicBezTo>
                <a:cubicBezTo>
                  <a:pt x="1619" y="608"/>
                  <a:pt x="1612" y="587"/>
                  <a:pt x="1602" y="569"/>
                </a:cubicBezTo>
                <a:cubicBezTo>
                  <a:pt x="1600" y="568"/>
                  <a:pt x="1610" y="584"/>
                  <a:pt x="1608" y="586"/>
                </a:cubicBezTo>
                <a:cubicBezTo>
                  <a:pt x="1602" y="570"/>
                  <a:pt x="1599" y="567"/>
                  <a:pt x="1595" y="558"/>
                </a:cubicBezTo>
                <a:cubicBezTo>
                  <a:pt x="1595" y="563"/>
                  <a:pt x="1605" y="579"/>
                  <a:pt x="1606" y="585"/>
                </a:cubicBezTo>
                <a:cubicBezTo>
                  <a:pt x="1605" y="587"/>
                  <a:pt x="1603" y="582"/>
                  <a:pt x="1601" y="575"/>
                </a:cubicBezTo>
                <a:cubicBezTo>
                  <a:pt x="1598" y="569"/>
                  <a:pt x="1594" y="561"/>
                  <a:pt x="1592" y="558"/>
                </a:cubicBezTo>
                <a:cubicBezTo>
                  <a:pt x="1588" y="549"/>
                  <a:pt x="1597" y="558"/>
                  <a:pt x="1588" y="542"/>
                </a:cubicBezTo>
                <a:cubicBezTo>
                  <a:pt x="1586" y="541"/>
                  <a:pt x="1590" y="550"/>
                  <a:pt x="1589" y="551"/>
                </a:cubicBezTo>
                <a:cubicBezTo>
                  <a:pt x="1584" y="540"/>
                  <a:pt x="1581" y="536"/>
                  <a:pt x="1579" y="532"/>
                </a:cubicBezTo>
                <a:cubicBezTo>
                  <a:pt x="1576" y="528"/>
                  <a:pt x="1574" y="524"/>
                  <a:pt x="1567" y="513"/>
                </a:cubicBezTo>
                <a:cubicBezTo>
                  <a:pt x="1568" y="512"/>
                  <a:pt x="1566" y="508"/>
                  <a:pt x="1567" y="508"/>
                </a:cubicBezTo>
                <a:cubicBezTo>
                  <a:pt x="1569" y="511"/>
                  <a:pt x="1571" y="513"/>
                  <a:pt x="1573" y="516"/>
                </a:cubicBezTo>
                <a:cubicBezTo>
                  <a:pt x="1576" y="522"/>
                  <a:pt x="1580" y="533"/>
                  <a:pt x="1585" y="541"/>
                </a:cubicBezTo>
                <a:cubicBezTo>
                  <a:pt x="1581" y="530"/>
                  <a:pt x="1584" y="533"/>
                  <a:pt x="1582" y="528"/>
                </a:cubicBezTo>
                <a:cubicBezTo>
                  <a:pt x="1581" y="530"/>
                  <a:pt x="1572" y="512"/>
                  <a:pt x="1569" y="504"/>
                </a:cubicBezTo>
                <a:cubicBezTo>
                  <a:pt x="1567" y="503"/>
                  <a:pt x="1563" y="497"/>
                  <a:pt x="1557" y="488"/>
                </a:cubicBezTo>
                <a:cubicBezTo>
                  <a:pt x="1556" y="489"/>
                  <a:pt x="1561" y="496"/>
                  <a:pt x="1559" y="497"/>
                </a:cubicBezTo>
                <a:cubicBezTo>
                  <a:pt x="1557" y="493"/>
                  <a:pt x="1551" y="484"/>
                  <a:pt x="1545" y="476"/>
                </a:cubicBezTo>
                <a:cubicBezTo>
                  <a:pt x="1540" y="468"/>
                  <a:pt x="1535" y="460"/>
                  <a:pt x="1535" y="459"/>
                </a:cubicBezTo>
                <a:cubicBezTo>
                  <a:pt x="1540" y="466"/>
                  <a:pt x="1543" y="468"/>
                  <a:pt x="1543" y="466"/>
                </a:cubicBezTo>
                <a:cubicBezTo>
                  <a:pt x="1543" y="464"/>
                  <a:pt x="1542" y="459"/>
                  <a:pt x="1538" y="453"/>
                </a:cubicBezTo>
                <a:cubicBezTo>
                  <a:pt x="1543" y="464"/>
                  <a:pt x="1529" y="443"/>
                  <a:pt x="1534" y="454"/>
                </a:cubicBezTo>
                <a:cubicBezTo>
                  <a:pt x="1535" y="453"/>
                  <a:pt x="1537" y="455"/>
                  <a:pt x="1539" y="458"/>
                </a:cubicBezTo>
                <a:cubicBezTo>
                  <a:pt x="1540" y="467"/>
                  <a:pt x="1530" y="449"/>
                  <a:pt x="1533" y="457"/>
                </a:cubicBezTo>
                <a:cubicBezTo>
                  <a:pt x="1525" y="446"/>
                  <a:pt x="1517" y="435"/>
                  <a:pt x="1509" y="424"/>
                </a:cubicBezTo>
                <a:cubicBezTo>
                  <a:pt x="1515" y="429"/>
                  <a:pt x="1506" y="419"/>
                  <a:pt x="1508" y="419"/>
                </a:cubicBezTo>
                <a:cubicBezTo>
                  <a:pt x="1511" y="422"/>
                  <a:pt x="1514" y="426"/>
                  <a:pt x="1516" y="430"/>
                </a:cubicBezTo>
                <a:cubicBezTo>
                  <a:pt x="1518" y="428"/>
                  <a:pt x="1511" y="419"/>
                  <a:pt x="1509" y="417"/>
                </a:cubicBezTo>
                <a:cubicBezTo>
                  <a:pt x="1509" y="415"/>
                  <a:pt x="1515" y="423"/>
                  <a:pt x="1518" y="425"/>
                </a:cubicBezTo>
                <a:cubicBezTo>
                  <a:pt x="1512" y="418"/>
                  <a:pt x="1513" y="418"/>
                  <a:pt x="1508" y="411"/>
                </a:cubicBezTo>
                <a:cubicBezTo>
                  <a:pt x="1510" y="417"/>
                  <a:pt x="1503" y="409"/>
                  <a:pt x="1498" y="405"/>
                </a:cubicBezTo>
                <a:cubicBezTo>
                  <a:pt x="1501" y="409"/>
                  <a:pt x="1506" y="414"/>
                  <a:pt x="1506" y="416"/>
                </a:cubicBezTo>
                <a:cubicBezTo>
                  <a:pt x="1500" y="411"/>
                  <a:pt x="1494" y="402"/>
                  <a:pt x="1494" y="399"/>
                </a:cubicBezTo>
                <a:cubicBezTo>
                  <a:pt x="1490" y="399"/>
                  <a:pt x="1477" y="384"/>
                  <a:pt x="1463" y="369"/>
                </a:cubicBezTo>
                <a:cubicBezTo>
                  <a:pt x="1468" y="371"/>
                  <a:pt x="1458" y="361"/>
                  <a:pt x="1457" y="359"/>
                </a:cubicBezTo>
                <a:cubicBezTo>
                  <a:pt x="1460" y="361"/>
                  <a:pt x="1466" y="366"/>
                  <a:pt x="1471" y="373"/>
                </a:cubicBezTo>
                <a:cubicBezTo>
                  <a:pt x="1477" y="379"/>
                  <a:pt x="1482" y="387"/>
                  <a:pt x="1487" y="391"/>
                </a:cubicBezTo>
                <a:cubicBezTo>
                  <a:pt x="1484" y="387"/>
                  <a:pt x="1485" y="387"/>
                  <a:pt x="1490" y="392"/>
                </a:cubicBezTo>
                <a:cubicBezTo>
                  <a:pt x="1491" y="390"/>
                  <a:pt x="1476" y="373"/>
                  <a:pt x="1487" y="382"/>
                </a:cubicBezTo>
                <a:cubicBezTo>
                  <a:pt x="1482" y="376"/>
                  <a:pt x="1478" y="372"/>
                  <a:pt x="1476" y="368"/>
                </a:cubicBezTo>
                <a:cubicBezTo>
                  <a:pt x="1476" y="370"/>
                  <a:pt x="1475" y="370"/>
                  <a:pt x="1473" y="368"/>
                </a:cubicBezTo>
                <a:cubicBezTo>
                  <a:pt x="1479" y="375"/>
                  <a:pt x="1478" y="373"/>
                  <a:pt x="1482" y="379"/>
                </a:cubicBezTo>
                <a:cubicBezTo>
                  <a:pt x="1474" y="372"/>
                  <a:pt x="1487" y="390"/>
                  <a:pt x="1480" y="383"/>
                </a:cubicBezTo>
                <a:cubicBezTo>
                  <a:pt x="1480" y="377"/>
                  <a:pt x="1471" y="375"/>
                  <a:pt x="1465" y="364"/>
                </a:cubicBezTo>
                <a:cubicBezTo>
                  <a:pt x="1474" y="375"/>
                  <a:pt x="1463" y="359"/>
                  <a:pt x="1470" y="366"/>
                </a:cubicBezTo>
                <a:cubicBezTo>
                  <a:pt x="1466" y="362"/>
                  <a:pt x="1463" y="358"/>
                  <a:pt x="1459" y="354"/>
                </a:cubicBezTo>
                <a:cubicBezTo>
                  <a:pt x="1457" y="354"/>
                  <a:pt x="1462" y="359"/>
                  <a:pt x="1458" y="355"/>
                </a:cubicBezTo>
                <a:cubicBezTo>
                  <a:pt x="1455" y="352"/>
                  <a:pt x="1452" y="349"/>
                  <a:pt x="1449" y="345"/>
                </a:cubicBezTo>
                <a:cubicBezTo>
                  <a:pt x="1449" y="344"/>
                  <a:pt x="1450" y="344"/>
                  <a:pt x="1447" y="341"/>
                </a:cubicBezTo>
                <a:cubicBezTo>
                  <a:pt x="1445" y="339"/>
                  <a:pt x="1443" y="339"/>
                  <a:pt x="1437" y="333"/>
                </a:cubicBezTo>
                <a:cubicBezTo>
                  <a:pt x="1437" y="332"/>
                  <a:pt x="1435" y="330"/>
                  <a:pt x="1435" y="329"/>
                </a:cubicBezTo>
                <a:cubicBezTo>
                  <a:pt x="1436" y="329"/>
                  <a:pt x="1443" y="337"/>
                  <a:pt x="1443" y="334"/>
                </a:cubicBezTo>
                <a:cubicBezTo>
                  <a:pt x="1437" y="331"/>
                  <a:pt x="1426" y="318"/>
                  <a:pt x="1430" y="324"/>
                </a:cubicBezTo>
                <a:cubicBezTo>
                  <a:pt x="1425" y="318"/>
                  <a:pt x="1421" y="316"/>
                  <a:pt x="1422" y="319"/>
                </a:cubicBezTo>
                <a:cubicBezTo>
                  <a:pt x="1413" y="311"/>
                  <a:pt x="1411" y="310"/>
                  <a:pt x="1407" y="305"/>
                </a:cubicBezTo>
                <a:cubicBezTo>
                  <a:pt x="1406" y="306"/>
                  <a:pt x="1405" y="305"/>
                  <a:pt x="1401" y="303"/>
                </a:cubicBezTo>
                <a:cubicBezTo>
                  <a:pt x="1398" y="300"/>
                  <a:pt x="1396" y="297"/>
                  <a:pt x="1396" y="297"/>
                </a:cubicBezTo>
                <a:cubicBezTo>
                  <a:pt x="1404" y="305"/>
                  <a:pt x="1404" y="300"/>
                  <a:pt x="1414" y="312"/>
                </a:cubicBezTo>
                <a:cubicBezTo>
                  <a:pt x="1414" y="310"/>
                  <a:pt x="1409" y="306"/>
                  <a:pt x="1404" y="301"/>
                </a:cubicBezTo>
                <a:cubicBezTo>
                  <a:pt x="1400" y="297"/>
                  <a:pt x="1395" y="293"/>
                  <a:pt x="1394" y="293"/>
                </a:cubicBezTo>
                <a:cubicBezTo>
                  <a:pt x="1395" y="293"/>
                  <a:pt x="1384" y="285"/>
                  <a:pt x="1384" y="283"/>
                </a:cubicBezTo>
                <a:cubicBezTo>
                  <a:pt x="1390" y="287"/>
                  <a:pt x="1389" y="288"/>
                  <a:pt x="1397" y="294"/>
                </a:cubicBezTo>
                <a:cubicBezTo>
                  <a:pt x="1399" y="294"/>
                  <a:pt x="1402" y="297"/>
                  <a:pt x="1410" y="305"/>
                </a:cubicBezTo>
                <a:cubicBezTo>
                  <a:pt x="1411" y="304"/>
                  <a:pt x="1415" y="304"/>
                  <a:pt x="1408" y="297"/>
                </a:cubicBezTo>
                <a:cubicBezTo>
                  <a:pt x="1406" y="297"/>
                  <a:pt x="1407" y="301"/>
                  <a:pt x="1395" y="290"/>
                </a:cubicBezTo>
                <a:cubicBezTo>
                  <a:pt x="1395" y="289"/>
                  <a:pt x="1387" y="279"/>
                  <a:pt x="1398" y="288"/>
                </a:cubicBezTo>
                <a:cubicBezTo>
                  <a:pt x="1397" y="285"/>
                  <a:pt x="1391" y="282"/>
                  <a:pt x="1396" y="283"/>
                </a:cubicBezTo>
                <a:cubicBezTo>
                  <a:pt x="1387" y="276"/>
                  <a:pt x="1392" y="282"/>
                  <a:pt x="1382" y="273"/>
                </a:cubicBezTo>
                <a:cubicBezTo>
                  <a:pt x="1385" y="274"/>
                  <a:pt x="1389" y="277"/>
                  <a:pt x="1393" y="279"/>
                </a:cubicBezTo>
                <a:cubicBezTo>
                  <a:pt x="1388" y="274"/>
                  <a:pt x="1375" y="266"/>
                  <a:pt x="1374" y="264"/>
                </a:cubicBezTo>
                <a:cubicBezTo>
                  <a:pt x="1379" y="266"/>
                  <a:pt x="1386" y="270"/>
                  <a:pt x="1380" y="264"/>
                </a:cubicBezTo>
                <a:cubicBezTo>
                  <a:pt x="1390" y="272"/>
                  <a:pt x="1392" y="272"/>
                  <a:pt x="1393" y="272"/>
                </a:cubicBezTo>
                <a:cubicBezTo>
                  <a:pt x="1395" y="272"/>
                  <a:pt x="1396" y="271"/>
                  <a:pt x="1402" y="277"/>
                </a:cubicBezTo>
                <a:cubicBezTo>
                  <a:pt x="1397" y="273"/>
                  <a:pt x="1391" y="267"/>
                  <a:pt x="1392" y="266"/>
                </a:cubicBezTo>
                <a:cubicBezTo>
                  <a:pt x="1402" y="274"/>
                  <a:pt x="1407" y="280"/>
                  <a:pt x="1413" y="286"/>
                </a:cubicBezTo>
                <a:cubicBezTo>
                  <a:pt x="1401" y="277"/>
                  <a:pt x="1407" y="284"/>
                  <a:pt x="1412" y="290"/>
                </a:cubicBezTo>
                <a:cubicBezTo>
                  <a:pt x="1401" y="281"/>
                  <a:pt x="1391" y="274"/>
                  <a:pt x="1383" y="269"/>
                </a:cubicBezTo>
                <a:cubicBezTo>
                  <a:pt x="1394" y="280"/>
                  <a:pt x="1401" y="286"/>
                  <a:pt x="1406" y="292"/>
                </a:cubicBezTo>
                <a:cubicBezTo>
                  <a:pt x="1403" y="290"/>
                  <a:pt x="1400" y="287"/>
                  <a:pt x="1401" y="289"/>
                </a:cubicBezTo>
                <a:cubicBezTo>
                  <a:pt x="1407" y="295"/>
                  <a:pt x="1409" y="297"/>
                  <a:pt x="1411" y="299"/>
                </a:cubicBezTo>
                <a:cubicBezTo>
                  <a:pt x="1414" y="301"/>
                  <a:pt x="1416" y="303"/>
                  <a:pt x="1423" y="311"/>
                </a:cubicBezTo>
                <a:cubicBezTo>
                  <a:pt x="1420" y="308"/>
                  <a:pt x="1418" y="308"/>
                  <a:pt x="1418" y="309"/>
                </a:cubicBezTo>
                <a:cubicBezTo>
                  <a:pt x="1421" y="312"/>
                  <a:pt x="1424" y="316"/>
                  <a:pt x="1430" y="322"/>
                </a:cubicBezTo>
                <a:cubicBezTo>
                  <a:pt x="1429" y="318"/>
                  <a:pt x="1435" y="325"/>
                  <a:pt x="1436" y="324"/>
                </a:cubicBezTo>
                <a:cubicBezTo>
                  <a:pt x="1433" y="320"/>
                  <a:pt x="1428" y="316"/>
                  <a:pt x="1426" y="313"/>
                </a:cubicBezTo>
                <a:cubicBezTo>
                  <a:pt x="1431" y="315"/>
                  <a:pt x="1443" y="328"/>
                  <a:pt x="1446" y="331"/>
                </a:cubicBezTo>
                <a:cubicBezTo>
                  <a:pt x="1444" y="328"/>
                  <a:pt x="1445" y="328"/>
                  <a:pt x="1449" y="333"/>
                </a:cubicBezTo>
                <a:cubicBezTo>
                  <a:pt x="1447" y="329"/>
                  <a:pt x="1445" y="325"/>
                  <a:pt x="1442" y="321"/>
                </a:cubicBezTo>
                <a:cubicBezTo>
                  <a:pt x="1437" y="317"/>
                  <a:pt x="1445" y="326"/>
                  <a:pt x="1440" y="321"/>
                </a:cubicBezTo>
                <a:cubicBezTo>
                  <a:pt x="1429" y="310"/>
                  <a:pt x="1436" y="314"/>
                  <a:pt x="1433" y="311"/>
                </a:cubicBezTo>
                <a:cubicBezTo>
                  <a:pt x="1432" y="311"/>
                  <a:pt x="1425" y="307"/>
                  <a:pt x="1420" y="304"/>
                </a:cubicBezTo>
                <a:cubicBezTo>
                  <a:pt x="1415" y="300"/>
                  <a:pt x="1411" y="297"/>
                  <a:pt x="1417" y="300"/>
                </a:cubicBezTo>
                <a:cubicBezTo>
                  <a:pt x="1411" y="294"/>
                  <a:pt x="1411" y="296"/>
                  <a:pt x="1404" y="289"/>
                </a:cubicBezTo>
                <a:cubicBezTo>
                  <a:pt x="1405" y="288"/>
                  <a:pt x="1404" y="286"/>
                  <a:pt x="1401" y="284"/>
                </a:cubicBezTo>
                <a:cubicBezTo>
                  <a:pt x="1416" y="297"/>
                  <a:pt x="1416" y="295"/>
                  <a:pt x="1420" y="297"/>
                </a:cubicBezTo>
                <a:cubicBezTo>
                  <a:pt x="1424" y="301"/>
                  <a:pt x="1422" y="300"/>
                  <a:pt x="1428" y="305"/>
                </a:cubicBezTo>
                <a:cubicBezTo>
                  <a:pt x="1429" y="305"/>
                  <a:pt x="1433" y="308"/>
                  <a:pt x="1437" y="312"/>
                </a:cubicBezTo>
                <a:cubicBezTo>
                  <a:pt x="1441" y="316"/>
                  <a:pt x="1445" y="320"/>
                  <a:pt x="1446" y="320"/>
                </a:cubicBezTo>
                <a:cubicBezTo>
                  <a:pt x="1445" y="320"/>
                  <a:pt x="1439" y="313"/>
                  <a:pt x="1435" y="309"/>
                </a:cubicBezTo>
                <a:cubicBezTo>
                  <a:pt x="1431" y="305"/>
                  <a:pt x="1429" y="302"/>
                  <a:pt x="1439" y="310"/>
                </a:cubicBezTo>
                <a:cubicBezTo>
                  <a:pt x="1435" y="306"/>
                  <a:pt x="1430" y="302"/>
                  <a:pt x="1426" y="298"/>
                </a:cubicBezTo>
                <a:cubicBezTo>
                  <a:pt x="1422" y="296"/>
                  <a:pt x="1425" y="301"/>
                  <a:pt x="1415" y="292"/>
                </a:cubicBezTo>
                <a:cubicBezTo>
                  <a:pt x="1416" y="290"/>
                  <a:pt x="1416" y="288"/>
                  <a:pt x="1414" y="283"/>
                </a:cubicBezTo>
                <a:cubicBezTo>
                  <a:pt x="1418" y="287"/>
                  <a:pt x="1422" y="291"/>
                  <a:pt x="1427" y="295"/>
                </a:cubicBezTo>
                <a:cubicBezTo>
                  <a:pt x="1426" y="295"/>
                  <a:pt x="1422" y="292"/>
                  <a:pt x="1421" y="292"/>
                </a:cubicBezTo>
                <a:cubicBezTo>
                  <a:pt x="1426" y="296"/>
                  <a:pt x="1429" y="302"/>
                  <a:pt x="1431" y="302"/>
                </a:cubicBezTo>
                <a:cubicBezTo>
                  <a:pt x="1429" y="295"/>
                  <a:pt x="1419" y="288"/>
                  <a:pt x="1411" y="279"/>
                </a:cubicBezTo>
                <a:cubicBezTo>
                  <a:pt x="1411" y="277"/>
                  <a:pt x="1419" y="285"/>
                  <a:pt x="1419" y="285"/>
                </a:cubicBezTo>
                <a:cubicBezTo>
                  <a:pt x="1408" y="276"/>
                  <a:pt x="1416" y="281"/>
                  <a:pt x="1406" y="272"/>
                </a:cubicBezTo>
                <a:cubicBezTo>
                  <a:pt x="1398" y="269"/>
                  <a:pt x="1382" y="258"/>
                  <a:pt x="1362" y="242"/>
                </a:cubicBezTo>
                <a:cubicBezTo>
                  <a:pt x="1367" y="245"/>
                  <a:pt x="1360" y="239"/>
                  <a:pt x="1362" y="238"/>
                </a:cubicBezTo>
                <a:cubicBezTo>
                  <a:pt x="1371" y="245"/>
                  <a:pt x="1386" y="257"/>
                  <a:pt x="1387" y="258"/>
                </a:cubicBezTo>
                <a:cubicBezTo>
                  <a:pt x="1386" y="256"/>
                  <a:pt x="1384" y="255"/>
                  <a:pt x="1382" y="251"/>
                </a:cubicBezTo>
                <a:cubicBezTo>
                  <a:pt x="1386" y="255"/>
                  <a:pt x="1396" y="263"/>
                  <a:pt x="1398" y="264"/>
                </a:cubicBezTo>
                <a:cubicBezTo>
                  <a:pt x="1396" y="262"/>
                  <a:pt x="1395" y="261"/>
                  <a:pt x="1396" y="260"/>
                </a:cubicBezTo>
                <a:cubicBezTo>
                  <a:pt x="1386" y="252"/>
                  <a:pt x="1382" y="250"/>
                  <a:pt x="1377" y="247"/>
                </a:cubicBezTo>
                <a:cubicBezTo>
                  <a:pt x="1372" y="245"/>
                  <a:pt x="1368" y="242"/>
                  <a:pt x="1356" y="233"/>
                </a:cubicBezTo>
                <a:cubicBezTo>
                  <a:pt x="1358" y="237"/>
                  <a:pt x="1349" y="230"/>
                  <a:pt x="1356" y="239"/>
                </a:cubicBezTo>
                <a:cubicBezTo>
                  <a:pt x="1343" y="230"/>
                  <a:pt x="1324" y="217"/>
                  <a:pt x="1305" y="205"/>
                </a:cubicBezTo>
                <a:cubicBezTo>
                  <a:pt x="1286" y="193"/>
                  <a:pt x="1267" y="183"/>
                  <a:pt x="1253" y="177"/>
                </a:cubicBezTo>
                <a:cubicBezTo>
                  <a:pt x="1260" y="181"/>
                  <a:pt x="1269" y="185"/>
                  <a:pt x="1278" y="190"/>
                </a:cubicBezTo>
                <a:cubicBezTo>
                  <a:pt x="1286" y="195"/>
                  <a:pt x="1294" y="199"/>
                  <a:pt x="1298" y="203"/>
                </a:cubicBezTo>
                <a:cubicBezTo>
                  <a:pt x="1297" y="203"/>
                  <a:pt x="1292" y="200"/>
                  <a:pt x="1286" y="197"/>
                </a:cubicBezTo>
                <a:cubicBezTo>
                  <a:pt x="1280" y="193"/>
                  <a:pt x="1274" y="190"/>
                  <a:pt x="1271" y="188"/>
                </a:cubicBezTo>
                <a:cubicBezTo>
                  <a:pt x="1272" y="190"/>
                  <a:pt x="1266" y="187"/>
                  <a:pt x="1262" y="186"/>
                </a:cubicBezTo>
                <a:cubicBezTo>
                  <a:pt x="1250" y="179"/>
                  <a:pt x="1242" y="175"/>
                  <a:pt x="1235" y="173"/>
                </a:cubicBezTo>
                <a:cubicBezTo>
                  <a:pt x="1235" y="170"/>
                  <a:pt x="1235" y="170"/>
                  <a:pt x="1235" y="170"/>
                </a:cubicBezTo>
                <a:cubicBezTo>
                  <a:pt x="1219" y="162"/>
                  <a:pt x="1227" y="170"/>
                  <a:pt x="1223" y="169"/>
                </a:cubicBezTo>
                <a:cubicBezTo>
                  <a:pt x="1227" y="171"/>
                  <a:pt x="1239" y="177"/>
                  <a:pt x="1238" y="176"/>
                </a:cubicBezTo>
                <a:cubicBezTo>
                  <a:pt x="1234" y="174"/>
                  <a:pt x="1231" y="172"/>
                  <a:pt x="1229" y="170"/>
                </a:cubicBezTo>
                <a:cubicBezTo>
                  <a:pt x="1240" y="176"/>
                  <a:pt x="1248" y="180"/>
                  <a:pt x="1238" y="176"/>
                </a:cubicBezTo>
                <a:cubicBezTo>
                  <a:pt x="1240" y="177"/>
                  <a:pt x="1245" y="180"/>
                  <a:pt x="1251" y="183"/>
                </a:cubicBezTo>
                <a:cubicBezTo>
                  <a:pt x="1256" y="186"/>
                  <a:pt x="1261" y="189"/>
                  <a:pt x="1262" y="190"/>
                </a:cubicBezTo>
                <a:cubicBezTo>
                  <a:pt x="1253" y="186"/>
                  <a:pt x="1254" y="187"/>
                  <a:pt x="1244" y="183"/>
                </a:cubicBezTo>
                <a:cubicBezTo>
                  <a:pt x="1246" y="184"/>
                  <a:pt x="1257" y="189"/>
                  <a:pt x="1265" y="194"/>
                </a:cubicBezTo>
                <a:cubicBezTo>
                  <a:pt x="1272" y="198"/>
                  <a:pt x="1278" y="202"/>
                  <a:pt x="1269" y="198"/>
                </a:cubicBezTo>
                <a:cubicBezTo>
                  <a:pt x="1282" y="207"/>
                  <a:pt x="1305" y="218"/>
                  <a:pt x="1324" y="233"/>
                </a:cubicBezTo>
                <a:cubicBezTo>
                  <a:pt x="1316" y="228"/>
                  <a:pt x="1319" y="230"/>
                  <a:pt x="1324" y="234"/>
                </a:cubicBezTo>
                <a:cubicBezTo>
                  <a:pt x="1328" y="237"/>
                  <a:pt x="1334" y="241"/>
                  <a:pt x="1332" y="241"/>
                </a:cubicBezTo>
                <a:cubicBezTo>
                  <a:pt x="1328" y="237"/>
                  <a:pt x="1321" y="233"/>
                  <a:pt x="1318" y="232"/>
                </a:cubicBezTo>
                <a:cubicBezTo>
                  <a:pt x="1326" y="238"/>
                  <a:pt x="1342" y="248"/>
                  <a:pt x="1338" y="247"/>
                </a:cubicBezTo>
                <a:cubicBezTo>
                  <a:pt x="1345" y="252"/>
                  <a:pt x="1349" y="255"/>
                  <a:pt x="1352" y="256"/>
                </a:cubicBezTo>
                <a:cubicBezTo>
                  <a:pt x="1343" y="250"/>
                  <a:pt x="1348" y="252"/>
                  <a:pt x="1346" y="248"/>
                </a:cubicBezTo>
                <a:cubicBezTo>
                  <a:pt x="1354" y="253"/>
                  <a:pt x="1356" y="253"/>
                  <a:pt x="1358" y="254"/>
                </a:cubicBezTo>
                <a:cubicBezTo>
                  <a:pt x="1360" y="254"/>
                  <a:pt x="1363" y="254"/>
                  <a:pt x="1372" y="261"/>
                </a:cubicBezTo>
                <a:cubicBezTo>
                  <a:pt x="1376" y="267"/>
                  <a:pt x="1376" y="270"/>
                  <a:pt x="1376" y="272"/>
                </a:cubicBezTo>
                <a:cubicBezTo>
                  <a:pt x="1376" y="275"/>
                  <a:pt x="1376" y="277"/>
                  <a:pt x="1381" y="283"/>
                </a:cubicBezTo>
                <a:cubicBezTo>
                  <a:pt x="1372" y="276"/>
                  <a:pt x="1375" y="278"/>
                  <a:pt x="1365" y="271"/>
                </a:cubicBezTo>
                <a:cubicBezTo>
                  <a:pt x="1366" y="271"/>
                  <a:pt x="1369" y="273"/>
                  <a:pt x="1368" y="270"/>
                </a:cubicBezTo>
                <a:cubicBezTo>
                  <a:pt x="1358" y="263"/>
                  <a:pt x="1360" y="266"/>
                  <a:pt x="1351" y="260"/>
                </a:cubicBezTo>
                <a:cubicBezTo>
                  <a:pt x="1349" y="256"/>
                  <a:pt x="1366" y="269"/>
                  <a:pt x="1360" y="264"/>
                </a:cubicBezTo>
                <a:cubicBezTo>
                  <a:pt x="1342" y="251"/>
                  <a:pt x="1342" y="251"/>
                  <a:pt x="1342" y="251"/>
                </a:cubicBezTo>
                <a:cubicBezTo>
                  <a:pt x="1334" y="246"/>
                  <a:pt x="1327" y="241"/>
                  <a:pt x="1324" y="238"/>
                </a:cubicBezTo>
                <a:cubicBezTo>
                  <a:pt x="1327" y="240"/>
                  <a:pt x="1332" y="243"/>
                  <a:pt x="1332" y="243"/>
                </a:cubicBezTo>
                <a:cubicBezTo>
                  <a:pt x="1324" y="238"/>
                  <a:pt x="1325" y="237"/>
                  <a:pt x="1318" y="233"/>
                </a:cubicBezTo>
                <a:cubicBezTo>
                  <a:pt x="1319" y="235"/>
                  <a:pt x="1312" y="230"/>
                  <a:pt x="1304" y="225"/>
                </a:cubicBezTo>
                <a:cubicBezTo>
                  <a:pt x="1305" y="227"/>
                  <a:pt x="1301" y="226"/>
                  <a:pt x="1297" y="223"/>
                </a:cubicBezTo>
                <a:cubicBezTo>
                  <a:pt x="1292" y="221"/>
                  <a:pt x="1287" y="217"/>
                  <a:pt x="1286" y="216"/>
                </a:cubicBezTo>
                <a:cubicBezTo>
                  <a:pt x="1299" y="224"/>
                  <a:pt x="1293" y="216"/>
                  <a:pt x="1301" y="220"/>
                </a:cubicBezTo>
                <a:cubicBezTo>
                  <a:pt x="1288" y="211"/>
                  <a:pt x="1293" y="217"/>
                  <a:pt x="1292" y="218"/>
                </a:cubicBezTo>
                <a:cubicBezTo>
                  <a:pt x="1285" y="213"/>
                  <a:pt x="1284" y="213"/>
                  <a:pt x="1283" y="214"/>
                </a:cubicBezTo>
                <a:cubicBezTo>
                  <a:pt x="1283" y="214"/>
                  <a:pt x="1282" y="215"/>
                  <a:pt x="1275" y="210"/>
                </a:cubicBezTo>
                <a:cubicBezTo>
                  <a:pt x="1284" y="213"/>
                  <a:pt x="1269" y="204"/>
                  <a:pt x="1269" y="203"/>
                </a:cubicBezTo>
                <a:cubicBezTo>
                  <a:pt x="1277" y="208"/>
                  <a:pt x="1276" y="206"/>
                  <a:pt x="1283" y="211"/>
                </a:cubicBezTo>
                <a:cubicBezTo>
                  <a:pt x="1279" y="205"/>
                  <a:pt x="1292" y="216"/>
                  <a:pt x="1292" y="213"/>
                </a:cubicBezTo>
                <a:cubicBezTo>
                  <a:pt x="1286" y="209"/>
                  <a:pt x="1277" y="203"/>
                  <a:pt x="1267" y="198"/>
                </a:cubicBezTo>
                <a:cubicBezTo>
                  <a:pt x="1258" y="193"/>
                  <a:pt x="1248" y="188"/>
                  <a:pt x="1242" y="185"/>
                </a:cubicBezTo>
                <a:cubicBezTo>
                  <a:pt x="1241" y="185"/>
                  <a:pt x="1246" y="188"/>
                  <a:pt x="1248" y="190"/>
                </a:cubicBezTo>
                <a:cubicBezTo>
                  <a:pt x="1244" y="188"/>
                  <a:pt x="1239" y="185"/>
                  <a:pt x="1239" y="186"/>
                </a:cubicBezTo>
                <a:cubicBezTo>
                  <a:pt x="1246" y="189"/>
                  <a:pt x="1253" y="193"/>
                  <a:pt x="1260" y="197"/>
                </a:cubicBezTo>
                <a:cubicBezTo>
                  <a:pt x="1261" y="196"/>
                  <a:pt x="1256" y="193"/>
                  <a:pt x="1254" y="192"/>
                </a:cubicBezTo>
                <a:cubicBezTo>
                  <a:pt x="1258" y="193"/>
                  <a:pt x="1272" y="201"/>
                  <a:pt x="1272" y="202"/>
                </a:cubicBezTo>
                <a:cubicBezTo>
                  <a:pt x="1271" y="202"/>
                  <a:pt x="1266" y="200"/>
                  <a:pt x="1261" y="198"/>
                </a:cubicBezTo>
                <a:cubicBezTo>
                  <a:pt x="1257" y="196"/>
                  <a:pt x="1253" y="194"/>
                  <a:pt x="1254" y="195"/>
                </a:cubicBezTo>
                <a:cubicBezTo>
                  <a:pt x="1258" y="198"/>
                  <a:pt x="1265" y="201"/>
                  <a:pt x="1266" y="202"/>
                </a:cubicBezTo>
                <a:cubicBezTo>
                  <a:pt x="1254" y="195"/>
                  <a:pt x="1245" y="191"/>
                  <a:pt x="1238" y="189"/>
                </a:cubicBezTo>
                <a:cubicBezTo>
                  <a:pt x="1232" y="187"/>
                  <a:pt x="1228" y="186"/>
                  <a:pt x="1227" y="188"/>
                </a:cubicBezTo>
                <a:cubicBezTo>
                  <a:pt x="1221" y="182"/>
                  <a:pt x="1212" y="182"/>
                  <a:pt x="1200" y="176"/>
                </a:cubicBezTo>
                <a:cubicBezTo>
                  <a:pt x="1200" y="174"/>
                  <a:pt x="1195" y="172"/>
                  <a:pt x="1200" y="173"/>
                </a:cubicBezTo>
                <a:cubicBezTo>
                  <a:pt x="1207" y="176"/>
                  <a:pt x="1203" y="176"/>
                  <a:pt x="1209" y="179"/>
                </a:cubicBezTo>
                <a:cubicBezTo>
                  <a:pt x="1217" y="182"/>
                  <a:pt x="1209" y="177"/>
                  <a:pt x="1215" y="179"/>
                </a:cubicBezTo>
                <a:cubicBezTo>
                  <a:pt x="1216" y="180"/>
                  <a:pt x="1219" y="182"/>
                  <a:pt x="1224" y="185"/>
                </a:cubicBezTo>
                <a:cubicBezTo>
                  <a:pt x="1223" y="183"/>
                  <a:pt x="1227" y="185"/>
                  <a:pt x="1227" y="184"/>
                </a:cubicBezTo>
                <a:cubicBezTo>
                  <a:pt x="1212" y="177"/>
                  <a:pt x="1200" y="172"/>
                  <a:pt x="1187" y="168"/>
                </a:cubicBezTo>
                <a:cubicBezTo>
                  <a:pt x="1187" y="166"/>
                  <a:pt x="1187" y="166"/>
                  <a:pt x="1187" y="166"/>
                </a:cubicBezTo>
                <a:cubicBezTo>
                  <a:pt x="1171" y="159"/>
                  <a:pt x="1170" y="159"/>
                  <a:pt x="1169" y="159"/>
                </a:cubicBezTo>
                <a:cubicBezTo>
                  <a:pt x="1168" y="160"/>
                  <a:pt x="1168" y="161"/>
                  <a:pt x="1154" y="158"/>
                </a:cubicBezTo>
                <a:cubicBezTo>
                  <a:pt x="1148" y="153"/>
                  <a:pt x="1170" y="158"/>
                  <a:pt x="1146" y="149"/>
                </a:cubicBezTo>
                <a:cubicBezTo>
                  <a:pt x="1158" y="153"/>
                  <a:pt x="1161" y="153"/>
                  <a:pt x="1168" y="157"/>
                </a:cubicBezTo>
                <a:cubicBezTo>
                  <a:pt x="1171" y="156"/>
                  <a:pt x="1158" y="152"/>
                  <a:pt x="1152" y="150"/>
                </a:cubicBezTo>
                <a:cubicBezTo>
                  <a:pt x="1156" y="149"/>
                  <a:pt x="1147" y="147"/>
                  <a:pt x="1146" y="145"/>
                </a:cubicBezTo>
                <a:cubicBezTo>
                  <a:pt x="1156" y="147"/>
                  <a:pt x="1147" y="142"/>
                  <a:pt x="1138" y="137"/>
                </a:cubicBezTo>
                <a:cubicBezTo>
                  <a:pt x="1156" y="144"/>
                  <a:pt x="1168" y="148"/>
                  <a:pt x="1180" y="153"/>
                </a:cubicBezTo>
                <a:cubicBezTo>
                  <a:pt x="1191" y="158"/>
                  <a:pt x="1203" y="163"/>
                  <a:pt x="1220" y="171"/>
                </a:cubicBezTo>
                <a:cubicBezTo>
                  <a:pt x="1217" y="168"/>
                  <a:pt x="1220" y="169"/>
                  <a:pt x="1225" y="171"/>
                </a:cubicBezTo>
                <a:cubicBezTo>
                  <a:pt x="1229" y="174"/>
                  <a:pt x="1235" y="176"/>
                  <a:pt x="1235" y="176"/>
                </a:cubicBezTo>
                <a:cubicBezTo>
                  <a:pt x="1226" y="171"/>
                  <a:pt x="1218" y="167"/>
                  <a:pt x="1210" y="163"/>
                </a:cubicBezTo>
                <a:cubicBezTo>
                  <a:pt x="1210" y="164"/>
                  <a:pt x="1211" y="165"/>
                  <a:pt x="1214" y="167"/>
                </a:cubicBezTo>
                <a:cubicBezTo>
                  <a:pt x="1206" y="163"/>
                  <a:pt x="1200" y="161"/>
                  <a:pt x="1195" y="158"/>
                </a:cubicBezTo>
                <a:cubicBezTo>
                  <a:pt x="1200" y="160"/>
                  <a:pt x="1203" y="161"/>
                  <a:pt x="1204" y="161"/>
                </a:cubicBezTo>
                <a:cubicBezTo>
                  <a:pt x="1194" y="158"/>
                  <a:pt x="1188" y="147"/>
                  <a:pt x="1185" y="147"/>
                </a:cubicBezTo>
                <a:cubicBezTo>
                  <a:pt x="1185" y="147"/>
                  <a:pt x="1200" y="153"/>
                  <a:pt x="1197" y="151"/>
                </a:cubicBezTo>
                <a:cubicBezTo>
                  <a:pt x="1194" y="149"/>
                  <a:pt x="1183" y="145"/>
                  <a:pt x="1178" y="143"/>
                </a:cubicBezTo>
                <a:cubicBezTo>
                  <a:pt x="1185" y="147"/>
                  <a:pt x="1168" y="142"/>
                  <a:pt x="1185" y="151"/>
                </a:cubicBezTo>
                <a:cubicBezTo>
                  <a:pt x="1179" y="149"/>
                  <a:pt x="1166" y="142"/>
                  <a:pt x="1169" y="146"/>
                </a:cubicBezTo>
                <a:cubicBezTo>
                  <a:pt x="1175" y="148"/>
                  <a:pt x="1188" y="152"/>
                  <a:pt x="1189" y="154"/>
                </a:cubicBezTo>
                <a:cubicBezTo>
                  <a:pt x="1179" y="150"/>
                  <a:pt x="1165" y="145"/>
                  <a:pt x="1176" y="151"/>
                </a:cubicBezTo>
                <a:cubicBezTo>
                  <a:pt x="1166" y="146"/>
                  <a:pt x="1160" y="144"/>
                  <a:pt x="1153" y="142"/>
                </a:cubicBezTo>
                <a:cubicBezTo>
                  <a:pt x="1146" y="140"/>
                  <a:pt x="1139" y="137"/>
                  <a:pt x="1128" y="133"/>
                </a:cubicBezTo>
                <a:cubicBezTo>
                  <a:pt x="1131" y="133"/>
                  <a:pt x="1137" y="135"/>
                  <a:pt x="1142" y="136"/>
                </a:cubicBezTo>
                <a:cubicBezTo>
                  <a:pt x="1147" y="138"/>
                  <a:pt x="1151" y="139"/>
                  <a:pt x="1150" y="137"/>
                </a:cubicBezTo>
                <a:cubicBezTo>
                  <a:pt x="1136" y="132"/>
                  <a:pt x="1166" y="140"/>
                  <a:pt x="1143" y="131"/>
                </a:cubicBezTo>
                <a:cubicBezTo>
                  <a:pt x="1150" y="132"/>
                  <a:pt x="1165" y="139"/>
                  <a:pt x="1172" y="141"/>
                </a:cubicBezTo>
                <a:cubicBezTo>
                  <a:pt x="1161" y="136"/>
                  <a:pt x="1162" y="135"/>
                  <a:pt x="1158" y="133"/>
                </a:cubicBezTo>
                <a:cubicBezTo>
                  <a:pt x="1155" y="133"/>
                  <a:pt x="1149" y="130"/>
                  <a:pt x="1143" y="128"/>
                </a:cubicBezTo>
                <a:cubicBezTo>
                  <a:pt x="1137" y="125"/>
                  <a:pt x="1131" y="123"/>
                  <a:pt x="1129" y="124"/>
                </a:cubicBezTo>
                <a:cubicBezTo>
                  <a:pt x="1155" y="133"/>
                  <a:pt x="1110" y="119"/>
                  <a:pt x="1143" y="131"/>
                </a:cubicBezTo>
                <a:cubicBezTo>
                  <a:pt x="1137" y="130"/>
                  <a:pt x="1128" y="127"/>
                  <a:pt x="1131" y="130"/>
                </a:cubicBezTo>
                <a:cubicBezTo>
                  <a:pt x="1126" y="129"/>
                  <a:pt x="1122" y="127"/>
                  <a:pt x="1118" y="126"/>
                </a:cubicBezTo>
                <a:cubicBezTo>
                  <a:pt x="1123" y="130"/>
                  <a:pt x="1112" y="126"/>
                  <a:pt x="1109" y="126"/>
                </a:cubicBezTo>
                <a:cubicBezTo>
                  <a:pt x="1118" y="129"/>
                  <a:pt x="1112" y="128"/>
                  <a:pt x="1112" y="129"/>
                </a:cubicBezTo>
                <a:cubicBezTo>
                  <a:pt x="1124" y="132"/>
                  <a:pt x="1123" y="134"/>
                  <a:pt x="1126" y="136"/>
                </a:cubicBezTo>
                <a:cubicBezTo>
                  <a:pt x="1121" y="135"/>
                  <a:pt x="1114" y="132"/>
                  <a:pt x="1113" y="133"/>
                </a:cubicBezTo>
                <a:cubicBezTo>
                  <a:pt x="1117" y="134"/>
                  <a:pt x="1122" y="135"/>
                  <a:pt x="1123" y="136"/>
                </a:cubicBezTo>
                <a:cubicBezTo>
                  <a:pt x="1117" y="135"/>
                  <a:pt x="1124" y="137"/>
                  <a:pt x="1127" y="139"/>
                </a:cubicBezTo>
                <a:cubicBezTo>
                  <a:pt x="1119" y="137"/>
                  <a:pt x="1111" y="135"/>
                  <a:pt x="1104" y="132"/>
                </a:cubicBezTo>
                <a:cubicBezTo>
                  <a:pt x="1103" y="132"/>
                  <a:pt x="1100" y="132"/>
                  <a:pt x="1098" y="132"/>
                </a:cubicBezTo>
                <a:cubicBezTo>
                  <a:pt x="1107" y="136"/>
                  <a:pt x="1126" y="140"/>
                  <a:pt x="1130" y="143"/>
                </a:cubicBezTo>
                <a:cubicBezTo>
                  <a:pt x="1106" y="138"/>
                  <a:pt x="1080" y="127"/>
                  <a:pt x="1050" y="121"/>
                </a:cubicBezTo>
                <a:cubicBezTo>
                  <a:pt x="1052" y="120"/>
                  <a:pt x="1059" y="122"/>
                  <a:pt x="1067" y="124"/>
                </a:cubicBezTo>
                <a:cubicBezTo>
                  <a:pt x="1075" y="126"/>
                  <a:pt x="1085" y="129"/>
                  <a:pt x="1092" y="131"/>
                </a:cubicBezTo>
                <a:cubicBezTo>
                  <a:pt x="1086" y="128"/>
                  <a:pt x="1096" y="130"/>
                  <a:pt x="1085" y="126"/>
                </a:cubicBezTo>
                <a:cubicBezTo>
                  <a:pt x="1079" y="125"/>
                  <a:pt x="1081" y="127"/>
                  <a:pt x="1069" y="123"/>
                </a:cubicBezTo>
                <a:cubicBezTo>
                  <a:pt x="1069" y="120"/>
                  <a:pt x="1071" y="119"/>
                  <a:pt x="1073" y="118"/>
                </a:cubicBezTo>
                <a:cubicBezTo>
                  <a:pt x="1080" y="119"/>
                  <a:pt x="1080" y="119"/>
                  <a:pt x="1080" y="119"/>
                </a:cubicBezTo>
                <a:cubicBezTo>
                  <a:pt x="1074" y="118"/>
                  <a:pt x="1078" y="120"/>
                  <a:pt x="1083" y="121"/>
                </a:cubicBezTo>
                <a:cubicBezTo>
                  <a:pt x="1089" y="123"/>
                  <a:pt x="1096" y="125"/>
                  <a:pt x="1096" y="124"/>
                </a:cubicBezTo>
                <a:cubicBezTo>
                  <a:pt x="1092" y="123"/>
                  <a:pt x="1087" y="122"/>
                  <a:pt x="1086" y="121"/>
                </a:cubicBezTo>
                <a:cubicBezTo>
                  <a:pt x="1085" y="120"/>
                  <a:pt x="1090" y="119"/>
                  <a:pt x="1079" y="117"/>
                </a:cubicBezTo>
                <a:cubicBezTo>
                  <a:pt x="1070" y="114"/>
                  <a:pt x="1082" y="120"/>
                  <a:pt x="1073" y="117"/>
                </a:cubicBezTo>
                <a:cubicBezTo>
                  <a:pt x="1067" y="116"/>
                  <a:pt x="1064" y="114"/>
                  <a:pt x="1063" y="113"/>
                </a:cubicBezTo>
                <a:cubicBezTo>
                  <a:pt x="1075" y="116"/>
                  <a:pt x="1071" y="115"/>
                  <a:pt x="1062" y="112"/>
                </a:cubicBezTo>
                <a:cubicBezTo>
                  <a:pt x="1078" y="116"/>
                  <a:pt x="1057" y="109"/>
                  <a:pt x="1068" y="112"/>
                </a:cubicBezTo>
                <a:cubicBezTo>
                  <a:pt x="1081" y="114"/>
                  <a:pt x="1077" y="115"/>
                  <a:pt x="1085" y="118"/>
                </a:cubicBezTo>
                <a:cubicBezTo>
                  <a:pt x="1085" y="116"/>
                  <a:pt x="1080" y="115"/>
                  <a:pt x="1088" y="116"/>
                </a:cubicBezTo>
                <a:cubicBezTo>
                  <a:pt x="1081" y="114"/>
                  <a:pt x="1066" y="111"/>
                  <a:pt x="1065" y="109"/>
                </a:cubicBezTo>
                <a:cubicBezTo>
                  <a:pt x="1063" y="108"/>
                  <a:pt x="1080" y="114"/>
                  <a:pt x="1074" y="110"/>
                </a:cubicBezTo>
                <a:cubicBezTo>
                  <a:pt x="1068" y="109"/>
                  <a:pt x="1066" y="109"/>
                  <a:pt x="1064" y="108"/>
                </a:cubicBezTo>
                <a:cubicBezTo>
                  <a:pt x="1066" y="106"/>
                  <a:pt x="1083" y="113"/>
                  <a:pt x="1097" y="116"/>
                </a:cubicBezTo>
                <a:cubicBezTo>
                  <a:pt x="1094" y="114"/>
                  <a:pt x="1094" y="114"/>
                  <a:pt x="1100" y="115"/>
                </a:cubicBezTo>
                <a:cubicBezTo>
                  <a:pt x="1090" y="112"/>
                  <a:pt x="1089" y="112"/>
                  <a:pt x="1087" y="112"/>
                </a:cubicBezTo>
                <a:cubicBezTo>
                  <a:pt x="1086" y="112"/>
                  <a:pt x="1085" y="112"/>
                  <a:pt x="1074" y="109"/>
                </a:cubicBezTo>
                <a:cubicBezTo>
                  <a:pt x="1076" y="108"/>
                  <a:pt x="1070" y="106"/>
                  <a:pt x="1069" y="105"/>
                </a:cubicBezTo>
                <a:cubicBezTo>
                  <a:pt x="1078" y="107"/>
                  <a:pt x="1090" y="111"/>
                  <a:pt x="1086" y="108"/>
                </a:cubicBezTo>
                <a:cubicBezTo>
                  <a:pt x="1075" y="104"/>
                  <a:pt x="1078" y="107"/>
                  <a:pt x="1073" y="105"/>
                </a:cubicBezTo>
                <a:cubicBezTo>
                  <a:pt x="1070" y="104"/>
                  <a:pt x="1053" y="97"/>
                  <a:pt x="1068" y="100"/>
                </a:cubicBezTo>
                <a:cubicBezTo>
                  <a:pt x="1086" y="106"/>
                  <a:pt x="1108" y="110"/>
                  <a:pt x="1118" y="115"/>
                </a:cubicBezTo>
                <a:cubicBezTo>
                  <a:pt x="1112" y="114"/>
                  <a:pt x="1098" y="109"/>
                  <a:pt x="1102" y="111"/>
                </a:cubicBezTo>
                <a:cubicBezTo>
                  <a:pt x="1105" y="114"/>
                  <a:pt x="1117" y="115"/>
                  <a:pt x="1119" y="117"/>
                </a:cubicBezTo>
                <a:cubicBezTo>
                  <a:pt x="1119" y="118"/>
                  <a:pt x="1107" y="114"/>
                  <a:pt x="1102" y="113"/>
                </a:cubicBezTo>
                <a:cubicBezTo>
                  <a:pt x="1110" y="116"/>
                  <a:pt x="1098" y="114"/>
                  <a:pt x="1110" y="117"/>
                </a:cubicBezTo>
                <a:cubicBezTo>
                  <a:pt x="1120" y="121"/>
                  <a:pt x="1101" y="113"/>
                  <a:pt x="1112" y="117"/>
                </a:cubicBezTo>
                <a:cubicBezTo>
                  <a:pt x="1153" y="129"/>
                  <a:pt x="1189" y="144"/>
                  <a:pt x="1222" y="159"/>
                </a:cubicBezTo>
                <a:cubicBezTo>
                  <a:pt x="1255" y="175"/>
                  <a:pt x="1285" y="191"/>
                  <a:pt x="1316" y="211"/>
                </a:cubicBezTo>
                <a:cubicBezTo>
                  <a:pt x="1316" y="210"/>
                  <a:pt x="1313" y="208"/>
                  <a:pt x="1313" y="207"/>
                </a:cubicBezTo>
                <a:cubicBezTo>
                  <a:pt x="1303" y="200"/>
                  <a:pt x="1293" y="197"/>
                  <a:pt x="1283" y="189"/>
                </a:cubicBezTo>
                <a:cubicBezTo>
                  <a:pt x="1291" y="193"/>
                  <a:pt x="1310" y="205"/>
                  <a:pt x="1301" y="197"/>
                </a:cubicBezTo>
                <a:cubicBezTo>
                  <a:pt x="1312" y="204"/>
                  <a:pt x="1317" y="207"/>
                  <a:pt x="1318" y="207"/>
                </a:cubicBezTo>
                <a:cubicBezTo>
                  <a:pt x="1319" y="208"/>
                  <a:pt x="1316" y="206"/>
                  <a:pt x="1312" y="203"/>
                </a:cubicBezTo>
                <a:cubicBezTo>
                  <a:pt x="1303" y="197"/>
                  <a:pt x="1288" y="188"/>
                  <a:pt x="1283" y="187"/>
                </a:cubicBezTo>
                <a:cubicBezTo>
                  <a:pt x="1287" y="189"/>
                  <a:pt x="1292" y="191"/>
                  <a:pt x="1292" y="192"/>
                </a:cubicBezTo>
                <a:cubicBezTo>
                  <a:pt x="1287" y="191"/>
                  <a:pt x="1272" y="184"/>
                  <a:pt x="1259" y="176"/>
                </a:cubicBezTo>
                <a:cubicBezTo>
                  <a:pt x="1260" y="175"/>
                  <a:pt x="1271" y="182"/>
                  <a:pt x="1274" y="183"/>
                </a:cubicBezTo>
                <a:cubicBezTo>
                  <a:pt x="1269" y="180"/>
                  <a:pt x="1264" y="177"/>
                  <a:pt x="1259" y="174"/>
                </a:cubicBezTo>
                <a:cubicBezTo>
                  <a:pt x="1259" y="176"/>
                  <a:pt x="1253" y="173"/>
                  <a:pt x="1246" y="170"/>
                </a:cubicBezTo>
                <a:cubicBezTo>
                  <a:pt x="1239" y="166"/>
                  <a:pt x="1230" y="162"/>
                  <a:pt x="1228" y="160"/>
                </a:cubicBezTo>
                <a:cubicBezTo>
                  <a:pt x="1226" y="159"/>
                  <a:pt x="1216" y="155"/>
                  <a:pt x="1206" y="151"/>
                </a:cubicBezTo>
                <a:cubicBezTo>
                  <a:pt x="1197" y="147"/>
                  <a:pt x="1187" y="143"/>
                  <a:pt x="1187" y="142"/>
                </a:cubicBezTo>
                <a:cubicBezTo>
                  <a:pt x="1208" y="150"/>
                  <a:pt x="1192" y="144"/>
                  <a:pt x="1190" y="141"/>
                </a:cubicBezTo>
                <a:cubicBezTo>
                  <a:pt x="1199" y="145"/>
                  <a:pt x="1215" y="152"/>
                  <a:pt x="1231" y="160"/>
                </a:cubicBezTo>
                <a:cubicBezTo>
                  <a:pt x="1248" y="168"/>
                  <a:pt x="1265" y="177"/>
                  <a:pt x="1280" y="185"/>
                </a:cubicBezTo>
                <a:cubicBezTo>
                  <a:pt x="1280" y="183"/>
                  <a:pt x="1277" y="182"/>
                  <a:pt x="1280" y="182"/>
                </a:cubicBezTo>
                <a:cubicBezTo>
                  <a:pt x="1272" y="179"/>
                  <a:pt x="1267" y="174"/>
                  <a:pt x="1262" y="172"/>
                </a:cubicBezTo>
                <a:cubicBezTo>
                  <a:pt x="1265" y="174"/>
                  <a:pt x="1269" y="177"/>
                  <a:pt x="1268" y="177"/>
                </a:cubicBezTo>
                <a:cubicBezTo>
                  <a:pt x="1243" y="164"/>
                  <a:pt x="1216" y="151"/>
                  <a:pt x="1188" y="139"/>
                </a:cubicBezTo>
                <a:cubicBezTo>
                  <a:pt x="1160" y="127"/>
                  <a:pt x="1132" y="117"/>
                  <a:pt x="1104" y="109"/>
                </a:cubicBezTo>
                <a:cubicBezTo>
                  <a:pt x="1100" y="106"/>
                  <a:pt x="1114" y="110"/>
                  <a:pt x="1093" y="103"/>
                </a:cubicBezTo>
                <a:cubicBezTo>
                  <a:pt x="1100" y="105"/>
                  <a:pt x="1114" y="110"/>
                  <a:pt x="1110" y="107"/>
                </a:cubicBezTo>
                <a:cubicBezTo>
                  <a:pt x="1100" y="104"/>
                  <a:pt x="1095" y="103"/>
                  <a:pt x="1076" y="97"/>
                </a:cubicBezTo>
                <a:cubicBezTo>
                  <a:pt x="1075" y="98"/>
                  <a:pt x="1082" y="100"/>
                  <a:pt x="1077" y="99"/>
                </a:cubicBezTo>
                <a:cubicBezTo>
                  <a:pt x="1071" y="97"/>
                  <a:pt x="1062" y="95"/>
                  <a:pt x="1055" y="94"/>
                </a:cubicBezTo>
                <a:cubicBezTo>
                  <a:pt x="1048" y="92"/>
                  <a:pt x="1042" y="90"/>
                  <a:pt x="1042" y="89"/>
                </a:cubicBezTo>
                <a:cubicBezTo>
                  <a:pt x="1059" y="93"/>
                  <a:pt x="1058" y="91"/>
                  <a:pt x="1069" y="94"/>
                </a:cubicBezTo>
                <a:cubicBezTo>
                  <a:pt x="1073" y="96"/>
                  <a:pt x="1084" y="99"/>
                  <a:pt x="1093" y="101"/>
                </a:cubicBezTo>
                <a:cubicBezTo>
                  <a:pt x="1094" y="101"/>
                  <a:pt x="1096" y="101"/>
                  <a:pt x="1099" y="102"/>
                </a:cubicBezTo>
                <a:cubicBezTo>
                  <a:pt x="1100" y="103"/>
                  <a:pt x="1110" y="106"/>
                  <a:pt x="1116" y="108"/>
                </a:cubicBezTo>
                <a:cubicBezTo>
                  <a:pt x="1122" y="109"/>
                  <a:pt x="1125" y="110"/>
                  <a:pt x="1113" y="106"/>
                </a:cubicBezTo>
                <a:cubicBezTo>
                  <a:pt x="1128" y="110"/>
                  <a:pt x="1133" y="113"/>
                  <a:pt x="1143" y="117"/>
                </a:cubicBezTo>
                <a:cubicBezTo>
                  <a:pt x="1144" y="116"/>
                  <a:pt x="1147" y="117"/>
                  <a:pt x="1146" y="115"/>
                </a:cubicBezTo>
                <a:cubicBezTo>
                  <a:pt x="1136" y="112"/>
                  <a:pt x="1125" y="109"/>
                  <a:pt x="1115" y="106"/>
                </a:cubicBezTo>
                <a:cubicBezTo>
                  <a:pt x="1105" y="103"/>
                  <a:pt x="1095" y="100"/>
                  <a:pt x="1089" y="97"/>
                </a:cubicBezTo>
                <a:cubicBezTo>
                  <a:pt x="1082" y="96"/>
                  <a:pt x="1086" y="98"/>
                  <a:pt x="1083" y="98"/>
                </a:cubicBezTo>
                <a:cubicBezTo>
                  <a:pt x="1072" y="93"/>
                  <a:pt x="1063" y="92"/>
                  <a:pt x="1052" y="90"/>
                </a:cubicBezTo>
                <a:cubicBezTo>
                  <a:pt x="1063" y="91"/>
                  <a:pt x="1043" y="88"/>
                  <a:pt x="1041" y="86"/>
                </a:cubicBezTo>
                <a:cubicBezTo>
                  <a:pt x="1042" y="85"/>
                  <a:pt x="1054" y="89"/>
                  <a:pt x="1051" y="86"/>
                </a:cubicBezTo>
                <a:cubicBezTo>
                  <a:pt x="1047" y="85"/>
                  <a:pt x="1045" y="85"/>
                  <a:pt x="1044" y="84"/>
                </a:cubicBezTo>
                <a:cubicBezTo>
                  <a:pt x="1029" y="82"/>
                  <a:pt x="1013" y="78"/>
                  <a:pt x="1004" y="79"/>
                </a:cubicBezTo>
                <a:cubicBezTo>
                  <a:pt x="1009" y="81"/>
                  <a:pt x="1012" y="79"/>
                  <a:pt x="1014" y="81"/>
                </a:cubicBezTo>
                <a:cubicBezTo>
                  <a:pt x="1015" y="82"/>
                  <a:pt x="1015" y="82"/>
                  <a:pt x="1015" y="82"/>
                </a:cubicBezTo>
                <a:cubicBezTo>
                  <a:pt x="1007" y="80"/>
                  <a:pt x="997" y="78"/>
                  <a:pt x="993" y="78"/>
                </a:cubicBezTo>
                <a:cubicBezTo>
                  <a:pt x="997" y="75"/>
                  <a:pt x="984" y="75"/>
                  <a:pt x="981" y="72"/>
                </a:cubicBezTo>
                <a:cubicBezTo>
                  <a:pt x="987" y="73"/>
                  <a:pt x="993" y="74"/>
                  <a:pt x="991" y="73"/>
                </a:cubicBezTo>
                <a:cubicBezTo>
                  <a:pt x="987" y="72"/>
                  <a:pt x="982" y="72"/>
                  <a:pt x="978" y="71"/>
                </a:cubicBezTo>
                <a:cubicBezTo>
                  <a:pt x="978" y="74"/>
                  <a:pt x="969" y="74"/>
                  <a:pt x="981" y="78"/>
                </a:cubicBezTo>
                <a:cubicBezTo>
                  <a:pt x="973" y="76"/>
                  <a:pt x="959" y="75"/>
                  <a:pt x="971" y="77"/>
                </a:cubicBezTo>
                <a:cubicBezTo>
                  <a:pt x="970" y="77"/>
                  <a:pt x="974" y="77"/>
                  <a:pt x="979" y="78"/>
                </a:cubicBezTo>
                <a:cubicBezTo>
                  <a:pt x="984" y="78"/>
                  <a:pt x="988" y="79"/>
                  <a:pt x="988" y="80"/>
                </a:cubicBezTo>
                <a:cubicBezTo>
                  <a:pt x="982" y="79"/>
                  <a:pt x="974" y="79"/>
                  <a:pt x="972" y="79"/>
                </a:cubicBezTo>
                <a:cubicBezTo>
                  <a:pt x="967" y="79"/>
                  <a:pt x="967" y="78"/>
                  <a:pt x="961" y="78"/>
                </a:cubicBezTo>
                <a:cubicBezTo>
                  <a:pt x="962" y="79"/>
                  <a:pt x="957" y="78"/>
                  <a:pt x="953" y="78"/>
                </a:cubicBezTo>
                <a:cubicBezTo>
                  <a:pt x="949" y="78"/>
                  <a:pt x="946" y="78"/>
                  <a:pt x="952" y="80"/>
                </a:cubicBezTo>
                <a:cubicBezTo>
                  <a:pt x="953" y="79"/>
                  <a:pt x="959" y="79"/>
                  <a:pt x="967" y="80"/>
                </a:cubicBezTo>
                <a:cubicBezTo>
                  <a:pt x="974" y="81"/>
                  <a:pt x="983" y="82"/>
                  <a:pt x="989" y="83"/>
                </a:cubicBezTo>
                <a:cubicBezTo>
                  <a:pt x="988" y="82"/>
                  <a:pt x="989" y="81"/>
                  <a:pt x="995" y="82"/>
                </a:cubicBezTo>
                <a:cubicBezTo>
                  <a:pt x="996" y="83"/>
                  <a:pt x="998" y="83"/>
                  <a:pt x="999" y="84"/>
                </a:cubicBezTo>
                <a:cubicBezTo>
                  <a:pt x="999" y="84"/>
                  <a:pt x="993" y="83"/>
                  <a:pt x="993" y="84"/>
                </a:cubicBezTo>
                <a:cubicBezTo>
                  <a:pt x="1033" y="90"/>
                  <a:pt x="1068" y="96"/>
                  <a:pt x="1098" y="107"/>
                </a:cubicBezTo>
                <a:cubicBezTo>
                  <a:pt x="1080" y="102"/>
                  <a:pt x="1060" y="97"/>
                  <a:pt x="1040" y="93"/>
                </a:cubicBezTo>
                <a:cubicBezTo>
                  <a:pt x="1020" y="88"/>
                  <a:pt x="999" y="85"/>
                  <a:pt x="980" y="83"/>
                </a:cubicBezTo>
                <a:cubicBezTo>
                  <a:pt x="977" y="84"/>
                  <a:pt x="975" y="85"/>
                  <a:pt x="957" y="83"/>
                </a:cubicBezTo>
                <a:cubicBezTo>
                  <a:pt x="961" y="84"/>
                  <a:pt x="978" y="86"/>
                  <a:pt x="976" y="88"/>
                </a:cubicBezTo>
                <a:cubicBezTo>
                  <a:pt x="966" y="87"/>
                  <a:pt x="963" y="88"/>
                  <a:pt x="952" y="86"/>
                </a:cubicBezTo>
                <a:cubicBezTo>
                  <a:pt x="949" y="87"/>
                  <a:pt x="963" y="87"/>
                  <a:pt x="960" y="89"/>
                </a:cubicBezTo>
                <a:cubicBezTo>
                  <a:pt x="951" y="87"/>
                  <a:pt x="942" y="87"/>
                  <a:pt x="933" y="87"/>
                </a:cubicBezTo>
                <a:cubicBezTo>
                  <a:pt x="945" y="88"/>
                  <a:pt x="959" y="89"/>
                  <a:pt x="972" y="91"/>
                </a:cubicBezTo>
                <a:cubicBezTo>
                  <a:pt x="985" y="92"/>
                  <a:pt x="997" y="94"/>
                  <a:pt x="1004" y="95"/>
                </a:cubicBezTo>
                <a:cubicBezTo>
                  <a:pt x="998" y="93"/>
                  <a:pt x="1004" y="94"/>
                  <a:pt x="999" y="92"/>
                </a:cubicBezTo>
                <a:cubicBezTo>
                  <a:pt x="1018" y="96"/>
                  <a:pt x="1032" y="97"/>
                  <a:pt x="1037" y="100"/>
                </a:cubicBezTo>
                <a:cubicBezTo>
                  <a:pt x="1026" y="99"/>
                  <a:pt x="1024" y="97"/>
                  <a:pt x="1010" y="95"/>
                </a:cubicBezTo>
                <a:cubicBezTo>
                  <a:pt x="1007" y="96"/>
                  <a:pt x="1013" y="97"/>
                  <a:pt x="1021" y="98"/>
                </a:cubicBezTo>
                <a:cubicBezTo>
                  <a:pt x="1028" y="100"/>
                  <a:pt x="1036" y="101"/>
                  <a:pt x="1038" y="102"/>
                </a:cubicBezTo>
                <a:cubicBezTo>
                  <a:pt x="1027" y="100"/>
                  <a:pt x="1022" y="100"/>
                  <a:pt x="1021" y="100"/>
                </a:cubicBezTo>
                <a:cubicBezTo>
                  <a:pt x="1019" y="100"/>
                  <a:pt x="1021" y="102"/>
                  <a:pt x="1026" y="104"/>
                </a:cubicBezTo>
                <a:cubicBezTo>
                  <a:pt x="1016" y="102"/>
                  <a:pt x="1014" y="101"/>
                  <a:pt x="1014" y="101"/>
                </a:cubicBezTo>
                <a:cubicBezTo>
                  <a:pt x="1014" y="100"/>
                  <a:pt x="1014" y="99"/>
                  <a:pt x="1008" y="99"/>
                </a:cubicBezTo>
                <a:cubicBezTo>
                  <a:pt x="993" y="98"/>
                  <a:pt x="1007" y="103"/>
                  <a:pt x="999" y="106"/>
                </a:cubicBezTo>
                <a:cubicBezTo>
                  <a:pt x="1007" y="107"/>
                  <a:pt x="1005" y="106"/>
                  <a:pt x="1015" y="108"/>
                </a:cubicBezTo>
                <a:cubicBezTo>
                  <a:pt x="1010" y="108"/>
                  <a:pt x="995" y="107"/>
                  <a:pt x="1013" y="111"/>
                </a:cubicBezTo>
                <a:cubicBezTo>
                  <a:pt x="1001" y="109"/>
                  <a:pt x="999" y="109"/>
                  <a:pt x="999" y="109"/>
                </a:cubicBezTo>
                <a:cubicBezTo>
                  <a:pt x="1000" y="110"/>
                  <a:pt x="1003" y="111"/>
                  <a:pt x="1001" y="111"/>
                </a:cubicBezTo>
                <a:cubicBezTo>
                  <a:pt x="988" y="108"/>
                  <a:pt x="977" y="108"/>
                  <a:pt x="967" y="106"/>
                </a:cubicBezTo>
                <a:cubicBezTo>
                  <a:pt x="967" y="106"/>
                  <a:pt x="959" y="107"/>
                  <a:pt x="958" y="105"/>
                </a:cubicBezTo>
                <a:cubicBezTo>
                  <a:pt x="957" y="105"/>
                  <a:pt x="960" y="104"/>
                  <a:pt x="964" y="105"/>
                </a:cubicBezTo>
                <a:cubicBezTo>
                  <a:pt x="974" y="105"/>
                  <a:pt x="972" y="106"/>
                  <a:pt x="978" y="107"/>
                </a:cubicBezTo>
                <a:cubicBezTo>
                  <a:pt x="978" y="106"/>
                  <a:pt x="996" y="110"/>
                  <a:pt x="993" y="108"/>
                </a:cubicBezTo>
                <a:cubicBezTo>
                  <a:pt x="983" y="105"/>
                  <a:pt x="968" y="106"/>
                  <a:pt x="960" y="103"/>
                </a:cubicBezTo>
                <a:cubicBezTo>
                  <a:pt x="966" y="102"/>
                  <a:pt x="981" y="107"/>
                  <a:pt x="979" y="104"/>
                </a:cubicBezTo>
                <a:cubicBezTo>
                  <a:pt x="973" y="103"/>
                  <a:pt x="972" y="103"/>
                  <a:pt x="966" y="102"/>
                </a:cubicBezTo>
                <a:cubicBezTo>
                  <a:pt x="966" y="102"/>
                  <a:pt x="964" y="101"/>
                  <a:pt x="962" y="101"/>
                </a:cubicBezTo>
                <a:cubicBezTo>
                  <a:pt x="971" y="101"/>
                  <a:pt x="983" y="103"/>
                  <a:pt x="988" y="104"/>
                </a:cubicBezTo>
                <a:cubicBezTo>
                  <a:pt x="982" y="101"/>
                  <a:pt x="979" y="101"/>
                  <a:pt x="991" y="101"/>
                </a:cubicBezTo>
                <a:cubicBezTo>
                  <a:pt x="981" y="100"/>
                  <a:pt x="963" y="99"/>
                  <a:pt x="967" y="97"/>
                </a:cubicBezTo>
                <a:cubicBezTo>
                  <a:pt x="976" y="99"/>
                  <a:pt x="986" y="101"/>
                  <a:pt x="993" y="100"/>
                </a:cubicBezTo>
                <a:cubicBezTo>
                  <a:pt x="987" y="99"/>
                  <a:pt x="974" y="98"/>
                  <a:pt x="976" y="97"/>
                </a:cubicBezTo>
                <a:cubicBezTo>
                  <a:pt x="989" y="99"/>
                  <a:pt x="993" y="99"/>
                  <a:pt x="996" y="98"/>
                </a:cubicBezTo>
                <a:cubicBezTo>
                  <a:pt x="999" y="97"/>
                  <a:pt x="1001" y="96"/>
                  <a:pt x="1011" y="98"/>
                </a:cubicBezTo>
                <a:cubicBezTo>
                  <a:pt x="1007" y="97"/>
                  <a:pt x="1002" y="96"/>
                  <a:pt x="994" y="95"/>
                </a:cubicBezTo>
                <a:cubicBezTo>
                  <a:pt x="991" y="95"/>
                  <a:pt x="995" y="98"/>
                  <a:pt x="986" y="97"/>
                </a:cubicBezTo>
                <a:cubicBezTo>
                  <a:pt x="985" y="95"/>
                  <a:pt x="968" y="96"/>
                  <a:pt x="962" y="93"/>
                </a:cubicBezTo>
                <a:cubicBezTo>
                  <a:pt x="966" y="93"/>
                  <a:pt x="966" y="92"/>
                  <a:pt x="967" y="91"/>
                </a:cubicBezTo>
                <a:cubicBezTo>
                  <a:pt x="954" y="90"/>
                  <a:pt x="955" y="90"/>
                  <a:pt x="947" y="89"/>
                </a:cubicBezTo>
                <a:cubicBezTo>
                  <a:pt x="949" y="92"/>
                  <a:pt x="949" y="92"/>
                  <a:pt x="949" y="92"/>
                </a:cubicBezTo>
                <a:cubicBezTo>
                  <a:pt x="951" y="93"/>
                  <a:pt x="962" y="94"/>
                  <a:pt x="963" y="95"/>
                </a:cubicBezTo>
                <a:cubicBezTo>
                  <a:pt x="952" y="95"/>
                  <a:pt x="936" y="92"/>
                  <a:pt x="945" y="91"/>
                </a:cubicBezTo>
                <a:cubicBezTo>
                  <a:pt x="937" y="90"/>
                  <a:pt x="936" y="91"/>
                  <a:pt x="934" y="92"/>
                </a:cubicBezTo>
                <a:cubicBezTo>
                  <a:pt x="933" y="92"/>
                  <a:pt x="930" y="93"/>
                  <a:pt x="919" y="91"/>
                </a:cubicBezTo>
                <a:cubicBezTo>
                  <a:pt x="922" y="93"/>
                  <a:pt x="913" y="93"/>
                  <a:pt x="914" y="95"/>
                </a:cubicBezTo>
                <a:cubicBezTo>
                  <a:pt x="919" y="95"/>
                  <a:pt x="928" y="95"/>
                  <a:pt x="935" y="96"/>
                </a:cubicBezTo>
                <a:cubicBezTo>
                  <a:pt x="942" y="97"/>
                  <a:pt x="948" y="97"/>
                  <a:pt x="947" y="96"/>
                </a:cubicBezTo>
                <a:cubicBezTo>
                  <a:pt x="932" y="94"/>
                  <a:pt x="927" y="95"/>
                  <a:pt x="920" y="93"/>
                </a:cubicBezTo>
                <a:cubicBezTo>
                  <a:pt x="932" y="95"/>
                  <a:pt x="923" y="92"/>
                  <a:pt x="936" y="93"/>
                </a:cubicBezTo>
                <a:cubicBezTo>
                  <a:pt x="930" y="94"/>
                  <a:pt x="937" y="95"/>
                  <a:pt x="945" y="95"/>
                </a:cubicBezTo>
                <a:cubicBezTo>
                  <a:pt x="953" y="96"/>
                  <a:pt x="963" y="97"/>
                  <a:pt x="964" y="97"/>
                </a:cubicBezTo>
                <a:cubicBezTo>
                  <a:pt x="958" y="98"/>
                  <a:pt x="962" y="98"/>
                  <a:pt x="967" y="99"/>
                </a:cubicBezTo>
                <a:cubicBezTo>
                  <a:pt x="972" y="99"/>
                  <a:pt x="978" y="100"/>
                  <a:pt x="978" y="101"/>
                </a:cubicBezTo>
                <a:cubicBezTo>
                  <a:pt x="968" y="100"/>
                  <a:pt x="957" y="99"/>
                  <a:pt x="945" y="97"/>
                </a:cubicBezTo>
                <a:cubicBezTo>
                  <a:pt x="934" y="96"/>
                  <a:pt x="923" y="96"/>
                  <a:pt x="915" y="96"/>
                </a:cubicBezTo>
                <a:cubicBezTo>
                  <a:pt x="925" y="97"/>
                  <a:pt x="925" y="97"/>
                  <a:pt x="925" y="97"/>
                </a:cubicBezTo>
                <a:cubicBezTo>
                  <a:pt x="921" y="97"/>
                  <a:pt x="923" y="98"/>
                  <a:pt x="932" y="99"/>
                </a:cubicBezTo>
                <a:cubicBezTo>
                  <a:pt x="933" y="98"/>
                  <a:pt x="927" y="97"/>
                  <a:pt x="932" y="97"/>
                </a:cubicBezTo>
                <a:cubicBezTo>
                  <a:pt x="937" y="99"/>
                  <a:pt x="950" y="97"/>
                  <a:pt x="952" y="99"/>
                </a:cubicBezTo>
                <a:cubicBezTo>
                  <a:pt x="942" y="99"/>
                  <a:pt x="926" y="99"/>
                  <a:pt x="930" y="100"/>
                </a:cubicBezTo>
                <a:cubicBezTo>
                  <a:pt x="922" y="100"/>
                  <a:pt x="919" y="98"/>
                  <a:pt x="916" y="99"/>
                </a:cubicBezTo>
                <a:cubicBezTo>
                  <a:pt x="924" y="100"/>
                  <a:pt x="912" y="101"/>
                  <a:pt x="908" y="101"/>
                </a:cubicBezTo>
                <a:cubicBezTo>
                  <a:pt x="903" y="101"/>
                  <a:pt x="891" y="101"/>
                  <a:pt x="891" y="100"/>
                </a:cubicBezTo>
                <a:cubicBezTo>
                  <a:pt x="898" y="99"/>
                  <a:pt x="898" y="99"/>
                  <a:pt x="902" y="96"/>
                </a:cubicBezTo>
                <a:cubicBezTo>
                  <a:pt x="900" y="96"/>
                  <a:pt x="889" y="96"/>
                  <a:pt x="888" y="95"/>
                </a:cubicBezTo>
                <a:cubicBezTo>
                  <a:pt x="894" y="95"/>
                  <a:pt x="908" y="96"/>
                  <a:pt x="908" y="95"/>
                </a:cubicBezTo>
                <a:cubicBezTo>
                  <a:pt x="892" y="95"/>
                  <a:pt x="894" y="91"/>
                  <a:pt x="906" y="91"/>
                </a:cubicBezTo>
                <a:cubicBezTo>
                  <a:pt x="885" y="90"/>
                  <a:pt x="899" y="88"/>
                  <a:pt x="890" y="86"/>
                </a:cubicBezTo>
                <a:cubicBezTo>
                  <a:pt x="884" y="87"/>
                  <a:pt x="874" y="87"/>
                  <a:pt x="867" y="88"/>
                </a:cubicBezTo>
                <a:cubicBezTo>
                  <a:pt x="878" y="88"/>
                  <a:pt x="881" y="89"/>
                  <a:pt x="889" y="90"/>
                </a:cubicBezTo>
                <a:cubicBezTo>
                  <a:pt x="882" y="90"/>
                  <a:pt x="871" y="90"/>
                  <a:pt x="865" y="90"/>
                </a:cubicBezTo>
                <a:cubicBezTo>
                  <a:pt x="859" y="88"/>
                  <a:pt x="876" y="90"/>
                  <a:pt x="874" y="89"/>
                </a:cubicBezTo>
                <a:cubicBezTo>
                  <a:pt x="865" y="89"/>
                  <a:pt x="862" y="88"/>
                  <a:pt x="859" y="87"/>
                </a:cubicBezTo>
                <a:cubicBezTo>
                  <a:pt x="856" y="87"/>
                  <a:pt x="853" y="86"/>
                  <a:pt x="846" y="86"/>
                </a:cubicBezTo>
                <a:cubicBezTo>
                  <a:pt x="846" y="88"/>
                  <a:pt x="837" y="90"/>
                  <a:pt x="824" y="91"/>
                </a:cubicBezTo>
                <a:cubicBezTo>
                  <a:pt x="821" y="90"/>
                  <a:pt x="820" y="88"/>
                  <a:pt x="822" y="87"/>
                </a:cubicBezTo>
                <a:cubicBezTo>
                  <a:pt x="816" y="86"/>
                  <a:pt x="803" y="87"/>
                  <a:pt x="797" y="87"/>
                </a:cubicBezTo>
                <a:cubicBezTo>
                  <a:pt x="806" y="86"/>
                  <a:pt x="808" y="86"/>
                  <a:pt x="810" y="85"/>
                </a:cubicBezTo>
                <a:cubicBezTo>
                  <a:pt x="812" y="85"/>
                  <a:pt x="814" y="84"/>
                  <a:pt x="823" y="84"/>
                </a:cubicBezTo>
                <a:cubicBezTo>
                  <a:pt x="823" y="82"/>
                  <a:pt x="822" y="82"/>
                  <a:pt x="825" y="81"/>
                </a:cubicBezTo>
                <a:cubicBezTo>
                  <a:pt x="835" y="80"/>
                  <a:pt x="828" y="83"/>
                  <a:pt x="839" y="81"/>
                </a:cubicBezTo>
                <a:cubicBezTo>
                  <a:pt x="849" y="81"/>
                  <a:pt x="842" y="79"/>
                  <a:pt x="851" y="78"/>
                </a:cubicBezTo>
                <a:cubicBezTo>
                  <a:pt x="861" y="79"/>
                  <a:pt x="849" y="80"/>
                  <a:pt x="849" y="81"/>
                </a:cubicBezTo>
                <a:cubicBezTo>
                  <a:pt x="863" y="81"/>
                  <a:pt x="882" y="79"/>
                  <a:pt x="900" y="81"/>
                </a:cubicBezTo>
                <a:cubicBezTo>
                  <a:pt x="891" y="82"/>
                  <a:pt x="894" y="82"/>
                  <a:pt x="904" y="82"/>
                </a:cubicBezTo>
                <a:cubicBezTo>
                  <a:pt x="903" y="84"/>
                  <a:pt x="905" y="84"/>
                  <a:pt x="899" y="85"/>
                </a:cubicBezTo>
                <a:cubicBezTo>
                  <a:pt x="903" y="86"/>
                  <a:pt x="909" y="86"/>
                  <a:pt x="916" y="86"/>
                </a:cubicBezTo>
                <a:cubicBezTo>
                  <a:pt x="919" y="84"/>
                  <a:pt x="913" y="84"/>
                  <a:pt x="907" y="81"/>
                </a:cubicBezTo>
                <a:cubicBezTo>
                  <a:pt x="912" y="81"/>
                  <a:pt x="920" y="82"/>
                  <a:pt x="920" y="81"/>
                </a:cubicBezTo>
                <a:cubicBezTo>
                  <a:pt x="913" y="81"/>
                  <a:pt x="907" y="79"/>
                  <a:pt x="905" y="78"/>
                </a:cubicBezTo>
                <a:cubicBezTo>
                  <a:pt x="903" y="77"/>
                  <a:pt x="906" y="76"/>
                  <a:pt x="915" y="78"/>
                </a:cubicBezTo>
                <a:cubicBezTo>
                  <a:pt x="919" y="76"/>
                  <a:pt x="905" y="76"/>
                  <a:pt x="904" y="75"/>
                </a:cubicBezTo>
                <a:cubicBezTo>
                  <a:pt x="913" y="76"/>
                  <a:pt x="920" y="75"/>
                  <a:pt x="913" y="74"/>
                </a:cubicBezTo>
                <a:cubicBezTo>
                  <a:pt x="913" y="75"/>
                  <a:pt x="902" y="74"/>
                  <a:pt x="899" y="74"/>
                </a:cubicBezTo>
                <a:cubicBezTo>
                  <a:pt x="899" y="74"/>
                  <a:pt x="901" y="75"/>
                  <a:pt x="897" y="75"/>
                </a:cubicBezTo>
                <a:cubicBezTo>
                  <a:pt x="883" y="74"/>
                  <a:pt x="891" y="73"/>
                  <a:pt x="899" y="73"/>
                </a:cubicBezTo>
                <a:cubicBezTo>
                  <a:pt x="886" y="72"/>
                  <a:pt x="879" y="73"/>
                  <a:pt x="872" y="74"/>
                </a:cubicBezTo>
                <a:cubicBezTo>
                  <a:pt x="866" y="74"/>
                  <a:pt x="860" y="75"/>
                  <a:pt x="848" y="74"/>
                </a:cubicBezTo>
                <a:cubicBezTo>
                  <a:pt x="856" y="73"/>
                  <a:pt x="863" y="72"/>
                  <a:pt x="871" y="71"/>
                </a:cubicBezTo>
                <a:cubicBezTo>
                  <a:pt x="866" y="71"/>
                  <a:pt x="863" y="71"/>
                  <a:pt x="860" y="70"/>
                </a:cubicBezTo>
                <a:cubicBezTo>
                  <a:pt x="877" y="70"/>
                  <a:pt x="854" y="70"/>
                  <a:pt x="855" y="69"/>
                </a:cubicBezTo>
                <a:cubicBezTo>
                  <a:pt x="864" y="69"/>
                  <a:pt x="872" y="69"/>
                  <a:pt x="872" y="68"/>
                </a:cubicBezTo>
                <a:cubicBezTo>
                  <a:pt x="863" y="68"/>
                  <a:pt x="862" y="69"/>
                  <a:pt x="858" y="67"/>
                </a:cubicBezTo>
                <a:cubicBezTo>
                  <a:pt x="873" y="65"/>
                  <a:pt x="892" y="66"/>
                  <a:pt x="913" y="67"/>
                </a:cubicBezTo>
                <a:cubicBezTo>
                  <a:pt x="912" y="66"/>
                  <a:pt x="913" y="65"/>
                  <a:pt x="915" y="65"/>
                </a:cubicBezTo>
                <a:cubicBezTo>
                  <a:pt x="906" y="65"/>
                  <a:pt x="899" y="65"/>
                  <a:pt x="891" y="65"/>
                </a:cubicBezTo>
                <a:cubicBezTo>
                  <a:pt x="884" y="64"/>
                  <a:pt x="874" y="64"/>
                  <a:pt x="860" y="65"/>
                </a:cubicBezTo>
                <a:cubicBezTo>
                  <a:pt x="860" y="64"/>
                  <a:pt x="865" y="63"/>
                  <a:pt x="859" y="63"/>
                </a:cubicBezTo>
                <a:cubicBezTo>
                  <a:pt x="854" y="66"/>
                  <a:pt x="840" y="65"/>
                  <a:pt x="822" y="66"/>
                </a:cubicBezTo>
                <a:cubicBezTo>
                  <a:pt x="822" y="65"/>
                  <a:pt x="828" y="65"/>
                  <a:pt x="831" y="64"/>
                </a:cubicBezTo>
                <a:cubicBezTo>
                  <a:pt x="823" y="64"/>
                  <a:pt x="817" y="66"/>
                  <a:pt x="813" y="65"/>
                </a:cubicBezTo>
                <a:cubicBezTo>
                  <a:pt x="820" y="64"/>
                  <a:pt x="821" y="63"/>
                  <a:pt x="830" y="63"/>
                </a:cubicBezTo>
                <a:cubicBezTo>
                  <a:pt x="834" y="63"/>
                  <a:pt x="836" y="64"/>
                  <a:pt x="842" y="64"/>
                </a:cubicBezTo>
                <a:cubicBezTo>
                  <a:pt x="842" y="64"/>
                  <a:pt x="850" y="64"/>
                  <a:pt x="855" y="64"/>
                </a:cubicBezTo>
                <a:cubicBezTo>
                  <a:pt x="859" y="62"/>
                  <a:pt x="844" y="62"/>
                  <a:pt x="854" y="61"/>
                </a:cubicBezTo>
                <a:cubicBezTo>
                  <a:pt x="861" y="61"/>
                  <a:pt x="861" y="61"/>
                  <a:pt x="861" y="61"/>
                </a:cubicBezTo>
                <a:cubicBezTo>
                  <a:pt x="860" y="64"/>
                  <a:pt x="861" y="61"/>
                  <a:pt x="878" y="61"/>
                </a:cubicBezTo>
                <a:cubicBezTo>
                  <a:pt x="883" y="61"/>
                  <a:pt x="880" y="63"/>
                  <a:pt x="887" y="63"/>
                </a:cubicBezTo>
                <a:cubicBezTo>
                  <a:pt x="892" y="62"/>
                  <a:pt x="886" y="63"/>
                  <a:pt x="885" y="61"/>
                </a:cubicBezTo>
                <a:cubicBezTo>
                  <a:pt x="901" y="61"/>
                  <a:pt x="911" y="61"/>
                  <a:pt x="921" y="62"/>
                </a:cubicBezTo>
                <a:cubicBezTo>
                  <a:pt x="931" y="62"/>
                  <a:pt x="941" y="63"/>
                  <a:pt x="958" y="65"/>
                </a:cubicBezTo>
                <a:cubicBezTo>
                  <a:pt x="958" y="65"/>
                  <a:pt x="953" y="65"/>
                  <a:pt x="959" y="66"/>
                </a:cubicBezTo>
                <a:cubicBezTo>
                  <a:pt x="961" y="66"/>
                  <a:pt x="970" y="66"/>
                  <a:pt x="981" y="68"/>
                </a:cubicBezTo>
                <a:cubicBezTo>
                  <a:pt x="991" y="69"/>
                  <a:pt x="1003" y="71"/>
                  <a:pt x="1011" y="73"/>
                </a:cubicBezTo>
                <a:cubicBezTo>
                  <a:pt x="1002" y="73"/>
                  <a:pt x="1009" y="75"/>
                  <a:pt x="999" y="75"/>
                </a:cubicBezTo>
                <a:cubicBezTo>
                  <a:pt x="1010" y="76"/>
                  <a:pt x="1002" y="77"/>
                  <a:pt x="1013" y="78"/>
                </a:cubicBezTo>
                <a:cubicBezTo>
                  <a:pt x="1010" y="75"/>
                  <a:pt x="1019" y="78"/>
                  <a:pt x="1023" y="80"/>
                </a:cubicBezTo>
                <a:cubicBezTo>
                  <a:pt x="1022" y="78"/>
                  <a:pt x="1026" y="79"/>
                  <a:pt x="1026" y="78"/>
                </a:cubicBezTo>
                <a:cubicBezTo>
                  <a:pt x="1021" y="77"/>
                  <a:pt x="1013" y="76"/>
                  <a:pt x="1012" y="75"/>
                </a:cubicBezTo>
                <a:cubicBezTo>
                  <a:pt x="1012" y="73"/>
                  <a:pt x="1025" y="75"/>
                  <a:pt x="1038" y="78"/>
                </a:cubicBezTo>
                <a:cubicBezTo>
                  <a:pt x="1052" y="80"/>
                  <a:pt x="1067" y="84"/>
                  <a:pt x="1072" y="84"/>
                </a:cubicBezTo>
                <a:cubicBezTo>
                  <a:pt x="1069" y="85"/>
                  <a:pt x="1083" y="88"/>
                  <a:pt x="1080" y="88"/>
                </a:cubicBezTo>
                <a:cubicBezTo>
                  <a:pt x="1094" y="92"/>
                  <a:pt x="1094" y="92"/>
                  <a:pt x="1094" y="92"/>
                </a:cubicBezTo>
                <a:cubicBezTo>
                  <a:pt x="1099" y="94"/>
                  <a:pt x="1102" y="94"/>
                  <a:pt x="1097" y="92"/>
                </a:cubicBezTo>
                <a:cubicBezTo>
                  <a:pt x="1091" y="91"/>
                  <a:pt x="1084" y="89"/>
                  <a:pt x="1083" y="88"/>
                </a:cubicBezTo>
                <a:cubicBezTo>
                  <a:pt x="1097" y="92"/>
                  <a:pt x="1113" y="96"/>
                  <a:pt x="1107" y="96"/>
                </a:cubicBezTo>
                <a:cubicBezTo>
                  <a:pt x="1134" y="104"/>
                  <a:pt x="1156" y="112"/>
                  <a:pt x="1170" y="117"/>
                </a:cubicBezTo>
                <a:cubicBezTo>
                  <a:pt x="1182" y="121"/>
                  <a:pt x="1184" y="122"/>
                  <a:pt x="1181" y="120"/>
                </a:cubicBezTo>
                <a:cubicBezTo>
                  <a:pt x="1178" y="119"/>
                  <a:pt x="1169" y="116"/>
                  <a:pt x="1160" y="113"/>
                </a:cubicBezTo>
                <a:cubicBezTo>
                  <a:pt x="1150" y="109"/>
                  <a:pt x="1139" y="105"/>
                  <a:pt x="1130" y="103"/>
                </a:cubicBezTo>
                <a:cubicBezTo>
                  <a:pt x="1122" y="100"/>
                  <a:pt x="1116" y="98"/>
                  <a:pt x="1117" y="98"/>
                </a:cubicBezTo>
                <a:cubicBezTo>
                  <a:pt x="1135" y="103"/>
                  <a:pt x="1152" y="109"/>
                  <a:pt x="1167" y="115"/>
                </a:cubicBezTo>
                <a:cubicBezTo>
                  <a:pt x="1182" y="120"/>
                  <a:pt x="1195" y="125"/>
                  <a:pt x="1203" y="129"/>
                </a:cubicBezTo>
                <a:cubicBezTo>
                  <a:pt x="1203" y="130"/>
                  <a:pt x="1197" y="127"/>
                  <a:pt x="1196" y="127"/>
                </a:cubicBezTo>
                <a:cubicBezTo>
                  <a:pt x="1212" y="134"/>
                  <a:pt x="1205" y="130"/>
                  <a:pt x="1209" y="131"/>
                </a:cubicBezTo>
                <a:cubicBezTo>
                  <a:pt x="1216" y="135"/>
                  <a:pt x="1230" y="140"/>
                  <a:pt x="1232" y="142"/>
                </a:cubicBezTo>
                <a:cubicBezTo>
                  <a:pt x="1228" y="140"/>
                  <a:pt x="1209" y="131"/>
                  <a:pt x="1219" y="137"/>
                </a:cubicBezTo>
                <a:cubicBezTo>
                  <a:pt x="1235" y="144"/>
                  <a:pt x="1242" y="149"/>
                  <a:pt x="1254" y="153"/>
                </a:cubicBezTo>
                <a:cubicBezTo>
                  <a:pt x="1247" y="149"/>
                  <a:pt x="1247" y="148"/>
                  <a:pt x="1254" y="152"/>
                </a:cubicBezTo>
                <a:cubicBezTo>
                  <a:pt x="1265" y="157"/>
                  <a:pt x="1260" y="157"/>
                  <a:pt x="1270" y="162"/>
                </a:cubicBezTo>
                <a:cubicBezTo>
                  <a:pt x="1274" y="165"/>
                  <a:pt x="1273" y="162"/>
                  <a:pt x="1273" y="162"/>
                </a:cubicBezTo>
                <a:cubicBezTo>
                  <a:pt x="1253" y="150"/>
                  <a:pt x="1230" y="138"/>
                  <a:pt x="1212" y="132"/>
                </a:cubicBezTo>
                <a:cubicBezTo>
                  <a:pt x="1211" y="130"/>
                  <a:pt x="1206" y="127"/>
                  <a:pt x="1202" y="125"/>
                </a:cubicBezTo>
                <a:cubicBezTo>
                  <a:pt x="1214" y="130"/>
                  <a:pt x="1221" y="133"/>
                  <a:pt x="1227" y="136"/>
                </a:cubicBezTo>
                <a:cubicBezTo>
                  <a:pt x="1233" y="138"/>
                  <a:pt x="1238" y="141"/>
                  <a:pt x="1247" y="146"/>
                </a:cubicBezTo>
                <a:cubicBezTo>
                  <a:pt x="1251" y="146"/>
                  <a:pt x="1237" y="141"/>
                  <a:pt x="1241" y="141"/>
                </a:cubicBezTo>
                <a:cubicBezTo>
                  <a:pt x="1255" y="148"/>
                  <a:pt x="1268" y="153"/>
                  <a:pt x="1276" y="159"/>
                </a:cubicBezTo>
                <a:cubicBezTo>
                  <a:pt x="1269" y="155"/>
                  <a:pt x="1266" y="154"/>
                  <a:pt x="1266" y="156"/>
                </a:cubicBezTo>
                <a:cubicBezTo>
                  <a:pt x="1276" y="162"/>
                  <a:pt x="1274" y="159"/>
                  <a:pt x="1279" y="162"/>
                </a:cubicBezTo>
                <a:cubicBezTo>
                  <a:pt x="1282" y="165"/>
                  <a:pt x="1297" y="173"/>
                  <a:pt x="1298" y="176"/>
                </a:cubicBezTo>
                <a:cubicBezTo>
                  <a:pt x="1287" y="169"/>
                  <a:pt x="1290" y="171"/>
                  <a:pt x="1279" y="164"/>
                </a:cubicBezTo>
                <a:cubicBezTo>
                  <a:pt x="1279" y="167"/>
                  <a:pt x="1279" y="167"/>
                  <a:pt x="1279" y="167"/>
                </a:cubicBezTo>
                <a:cubicBezTo>
                  <a:pt x="1302" y="180"/>
                  <a:pt x="1302" y="180"/>
                  <a:pt x="1302" y="180"/>
                </a:cubicBezTo>
                <a:cubicBezTo>
                  <a:pt x="1322" y="191"/>
                  <a:pt x="1322" y="191"/>
                  <a:pt x="1322" y="191"/>
                </a:cubicBezTo>
                <a:cubicBezTo>
                  <a:pt x="1326" y="194"/>
                  <a:pt x="1328" y="196"/>
                  <a:pt x="1328" y="197"/>
                </a:cubicBezTo>
                <a:cubicBezTo>
                  <a:pt x="1356" y="213"/>
                  <a:pt x="1385" y="235"/>
                  <a:pt x="1412" y="258"/>
                </a:cubicBezTo>
                <a:cubicBezTo>
                  <a:pt x="1439" y="280"/>
                  <a:pt x="1463" y="304"/>
                  <a:pt x="1482" y="322"/>
                </a:cubicBezTo>
                <a:cubicBezTo>
                  <a:pt x="1471" y="310"/>
                  <a:pt x="1464" y="304"/>
                  <a:pt x="1460" y="298"/>
                </a:cubicBezTo>
                <a:cubicBezTo>
                  <a:pt x="1469" y="308"/>
                  <a:pt x="1474" y="312"/>
                  <a:pt x="1478" y="315"/>
                </a:cubicBezTo>
                <a:cubicBezTo>
                  <a:pt x="1482" y="319"/>
                  <a:pt x="1486" y="322"/>
                  <a:pt x="1493" y="330"/>
                </a:cubicBezTo>
                <a:cubicBezTo>
                  <a:pt x="1490" y="321"/>
                  <a:pt x="1499" y="338"/>
                  <a:pt x="1506" y="340"/>
                </a:cubicBezTo>
                <a:cubicBezTo>
                  <a:pt x="1502" y="339"/>
                  <a:pt x="1505" y="341"/>
                  <a:pt x="1507" y="346"/>
                </a:cubicBezTo>
                <a:cubicBezTo>
                  <a:pt x="1518" y="359"/>
                  <a:pt x="1532" y="374"/>
                  <a:pt x="1544" y="389"/>
                </a:cubicBezTo>
                <a:cubicBezTo>
                  <a:pt x="1556" y="404"/>
                  <a:pt x="1566" y="420"/>
                  <a:pt x="1573" y="433"/>
                </a:cubicBezTo>
                <a:cubicBezTo>
                  <a:pt x="1565" y="420"/>
                  <a:pt x="1556" y="407"/>
                  <a:pt x="1547" y="396"/>
                </a:cubicBezTo>
                <a:cubicBezTo>
                  <a:pt x="1539" y="385"/>
                  <a:pt x="1531" y="375"/>
                  <a:pt x="1525" y="370"/>
                </a:cubicBezTo>
                <a:cubicBezTo>
                  <a:pt x="1528" y="372"/>
                  <a:pt x="1524" y="366"/>
                  <a:pt x="1519" y="360"/>
                </a:cubicBezTo>
                <a:cubicBezTo>
                  <a:pt x="1514" y="355"/>
                  <a:pt x="1508" y="348"/>
                  <a:pt x="1507" y="347"/>
                </a:cubicBezTo>
                <a:cubicBezTo>
                  <a:pt x="1510" y="351"/>
                  <a:pt x="1512" y="354"/>
                  <a:pt x="1511" y="354"/>
                </a:cubicBezTo>
                <a:cubicBezTo>
                  <a:pt x="1506" y="349"/>
                  <a:pt x="1495" y="334"/>
                  <a:pt x="1497" y="339"/>
                </a:cubicBezTo>
                <a:cubicBezTo>
                  <a:pt x="1507" y="349"/>
                  <a:pt x="1519" y="364"/>
                  <a:pt x="1530" y="378"/>
                </a:cubicBezTo>
                <a:cubicBezTo>
                  <a:pt x="1541" y="392"/>
                  <a:pt x="1550" y="404"/>
                  <a:pt x="1556" y="410"/>
                </a:cubicBezTo>
                <a:cubicBezTo>
                  <a:pt x="1551" y="404"/>
                  <a:pt x="1546" y="398"/>
                  <a:pt x="1546" y="395"/>
                </a:cubicBezTo>
                <a:cubicBezTo>
                  <a:pt x="1552" y="404"/>
                  <a:pt x="1565" y="419"/>
                  <a:pt x="1571" y="431"/>
                </a:cubicBezTo>
                <a:cubicBezTo>
                  <a:pt x="1570" y="429"/>
                  <a:pt x="1566" y="425"/>
                  <a:pt x="1563" y="421"/>
                </a:cubicBezTo>
                <a:cubicBezTo>
                  <a:pt x="1560" y="417"/>
                  <a:pt x="1558" y="415"/>
                  <a:pt x="1560" y="417"/>
                </a:cubicBezTo>
                <a:cubicBezTo>
                  <a:pt x="1568" y="428"/>
                  <a:pt x="1573" y="437"/>
                  <a:pt x="1576" y="441"/>
                </a:cubicBezTo>
                <a:cubicBezTo>
                  <a:pt x="1578" y="438"/>
                  <a:pt x="1577" y="437"/>
                  <a:pt x="1574" y="430"/>
                </a:cubicBezTo>
                <a:cubicBezTo>
                  <a:pt x="1564" y="416"/>
                  <a:pt x="1550" y="397"/>
                  <a:pt x="1538" y="381"/>
                </a:cubicBezTo>
                <a:cubicBezTo>
                  <a:pt x="1538" y="380"/>
                  <a:pt x="1535" y="377"/>
                  <a:pt x="1536" y="377"/>
                </a:cubicBezTo>
                <a:cubicBezTo>
                  <a:pt x="1543" y="385"/>
                  <a:pt x="1551" y="396"/>
                  <a:pt x="1560" y="408"/>
                </a:cubicBezTo>
                <a:cubicBezTo>
                  <a:pt x="1568" y="420"/>
                  <a:pt x="1577" y="433"/>
                  <a:pt x="1586" y="446"/>
                </a:cubicBezTo>
                <a:cubicBezTo>
                  <a:pt x="1602" y="472"/>
                  <a:pt x="1616" y="497"/>
                  <a:pt x="1622" y="506"/>
                </a:cubicBezTo>
                <a:cubicBezTo>
                  <a:pt x="1616" y="494"/>
                  <a:pt x="1608" y="480"/>
                  <a:pt x="1599" y="465"/>
                </a:cubicBezTo>
                <a:cubicBezTo>
                  <a:pt x="1590" y="450"/>
                  <a:pt x="1580" y="434"/>
                  <a:pt x="1569" y="419"/>
                </a:cubicBezTo>
                <a:cubicBezTo>
                  <a:pt x="1571" y="421"/>
                  <a:pt x="1575" y="425"/>
                  <a:pt x="1576" y="426"/>
                </a:cubicBezTo>
                <a:cubicBezTo>
                  <a:pt x="1571" y="419"/>
                  <a:pt x="1569" y="414"/>
                  <a:pt x="1562" y="404"/>
                </a:cubicBezTo>
                <a:cubicBezTo>
                  <a:pt x="1560" y="403"/>
                  <a:pt x="1562" y="406"/>
                  <a:pt x="1565" y="410"/>
                </a:cubicBezTo>
                <a:cubicBezTo>
                  <a:pt x="1567" y="414"/>
                  <a:pt x="1570" y="418"/>
                  <a:pt x="1570" y="418"/>
                </a:cubicBezTo>
                <a:cubicBezTo>
                  <a:pt x="1563" y="409"/>
                  <a:pt x="1563" y="410"/>
                  <a:pt x="1556" y="401"/>
                </a:cubicBezTo>
                <a:cubicBezTo>
                  <a:pt x="1559" y="402"/>
                  <a:pt x="1557" y="398"/>
                  <a:pt x="1554" y="394"/>
                </a:cubicBezTo>
                <a:cubicBezTo>
                  <a:pt x="1551" y="390"/>
                  <a:pt x="1547" y="385"/>
                  <a:pt x="1546" y="385"/>
                </a:cubicBezTo>
                <a:cubicBezTo>
                  <a:pt x="1551" y="391"/>
                  <a:pt x="1554" y="396"/>
                  <a:pt x="1554" y="398"/>
                </a:cubicBezTo>
                <a:cubicBezTo>
                  <a:pt x="1551" y="395"/>
                  <a:pt x="1545" y="386"/>
                  <a:pt x="1539" y="378"/>
                </a:cubicBezTo>
                <a:cubicBezTo>
                  <a:pt x="1539" y="377"/>
                  <a:pt x="1540" y="377"/>
                  <a:pt x="1537" y="373"/>
                </a:cubicBezTo>
                <a:cubicBezTo>
                  <a:pt x="1537" y="374"/>
                  <a:pt x="1534" y="370"/>
                  <a:pt x="1530" y="366"/>
                </a:cubicBezTo>
                <a:cubicBezTo>
                  <a:pt x="1527" y="362"/>
                  <a:pt x="1523" y="358"/>
                  <a:pt x="1521" y="354"/>
                </a:cubicBezTo>
                <a:cubicBezTo>
                  <a:pt x="1522" y="354"/>
                  <a:pt x="1531" y="367"/>
                  <a:pt x="1528" y="361"/>
                </a:cubicBezTo>
                <a:cubicBezTo>
                  <a:pt x="1525" y="357"/>
                  <a:pt x="1519" y="350"/>
                  <a:pt x="1513" y="343"/>
                </a:cubicBezTo>
                <a:cubicBezTo>
                  <a:pt x="1506" y="336"/>
                  <a:pt x="1500" y="329"/>
                  <a:pt x="1497" y="326"/>
                </a:cubicBezTo>
                <a:cubicBezTo>
                  <a:pt x="1498" y="329"/>
                  <a:pt x="1506" y="337"/>
                  <a:pt x="1506" y="338"/>
                </a:cubicBezTo>
                <a:cubicBezTo>
                  <a:pt x="1502" y="333"/>
                  <a:pt x="1494" y="326"/>
                  <a:pt x="1492" y="322"/>
                </a:cubicBezTo>
                <a:cubicBezTo>
                  <a:pt x="1492" y="321"/>
                  <a:pt x="1495" y="325"/>
                  <a:pt x="1495" y="323"/>
                </a:cubicBezTo>
                <a:cubicBezTo>
                  <a:pt x="1485" y="313"/>
                  <a:pt x="1476" y="304"/>
                  <a:pt x="1467" y="294"/>
                </a:cubicBezTo>
                <a:cubicBezTo>
                  <a:pt x="1466" y="295"/>
                  <a:pt x="1467" y="296"/>
                  <a:pt x="1464" y="294"/>
                </a:cubicBezTo>
                <a:cubicBezTo>
                  <a:pt x="1460" y="290"/>
                  <a:pt x="1450" y="281"/>
                  <a:pt x="1451" y="281"/>
                </a:cubicBezTo>
                <a:cubicBezTo>
                  <a:pt x="1455" y="283"/>
                  <a:pt x="1462" y="293"/>
                  <a:pt x="1461" y="289"/>
                </a:cubicBezTo>
                <a:cubicBezTo>
                  <a:pt x="1454" y="282"/>
                  <a:pt x="1440" y="270"/>
                  <a:pt x="1438" y="267"/>
                </a:cubicBezTo>
                <a:cubicBezTo>
                  <a:pt x="1440" y="268"/>
                  <a:pt x="1443" y="271"/>
                  <a:pt x="1443" y="271"/>
                </a:cubicBezTo>
                <a:cubicBezTo>
                  <a:pt x="1436" y="265"/>
                  <a:pt x="1430" y="261"/>
                  <a:pt x="1426" y="258"/>
                </a:cubicBezTo>
                <a:cubicBezTo>
                  <a:pt x="1435" y="266"/>
                  <a:pt x="1429" y="265"/>
                  <a:pt x="1426" y="264"/>
                </a:cubicBezTo>
                <a:cubicBezTo>
                  <a:pt x="1417" y="257"/>
                  <a:pt x="1417" y="257"/>
                  <a:pt x="1417" y="257"/>
                </a:cubicBezTo>
                <a:cubicBezTo>
                  <a:pt x="1420" y="256"/>
                  <a:pt x="1412" y="248"/>
                  <a:pt x="1418" y="251"/>
                </a:cubicBezTo>
                <a:cubicBezTo>
                  <a:pt x="1412" y="245"/>
                  <a:pt x="1409" y="243"/>
                  <a:pt x="1406" y="242"/>
                </a:cubicBezTo>
                <a:cubicBezTo>
                  <a:pt x="1403" y="240"/>
                  <a:pt x="1400" y="238"/>
                  <a:pt x="1393" y="232"/>
                </a:cubicBezTo>
                <a:cubicBezTo>
                  <a:pt x="1392" y="230"/>
                  <a:pt x="1396" y="233"/>
                  <a:pt x="1396" y="232"/>
                </a:cubicBezTo>
                <a:cubicBezTo>
                  <a:pt x="1384" y="223"/>
                  <a:pt x="1377" y="218"/>
                  <a:pt x="1369" y="213"/>
                </a:cubicBezTo>
                <a:cubicBezTo>
                  <a:pt x="1362" y="208"/>
                  <a:pt x="1355" y="203"/>
                  <a:pt x="1343" y="194"/>
                </a:cubicBezTo>
                <a:cubicBezTo>
                  <a:pt x="1343" y="196"/>
                  <a:pt x="1339" y="194"/>
                  <a:pt x="1331" y="189"/>
                </a:cubicBezTo>
                <a:cubicBezTo>
                  <a:pt x="1327" y="184"/>
                  <a:pt x="1316" y="179"/>
                  <a:pt x="1304" y="172"/>
                </a:cubicBezTo>
                <a:cubicBezTo>
                  <a:pt x="1301" y="169"/>
                  <a:pt x="1301" y="169"/>
                  <a:pt x="1303" y="169"/>
                </a:cubicBezTo>
                <a:cubicBezTo>
                  <a:pt x="1287" y="160"/>
                  <a:pt x="1267" y="149"/>
                  <a:pt x="1246" y="139"/>
                </a:cubicBezTo>
                <a:cubicBezTo>
                  <a:pt x="1224" y="128"/>
                  <a:pt x="1202" y="118"/>
                  <a:pt x="1181" y="110"/>
                </a:cubicBezTo>
                <a:cubicBezTo>
                  <a:pt x="1186" y="114"/>
                  <a:pt x="1173" y="111"/>
                  <a:pt x="1162" y="105"/>
                </a:cubicBezTo>
                <a:cubicBezTo>
                  <a:pt x="1166" y="107"/>
                  <a:pt x="1169" y="108"/>
                  <a:pt x="1172" y="108"/>
                </a:cubicBezTo>
                <a:cubicBezTo>
                  <a:pt x="1165" y="106"/>
                  <a:pt x="1152" y="102"/>
                  <a:pt x="1142" y="99"/>
                </a:cubicBezTo>
                <a:cubicBezTo>
                  <a:pt x="1133" y="96"/>
                  <a:pt x="1128" y="93"/>
                  <a:pt x="1138" y="95"/>
                </a:cubicBezTo>
                <a:cubicBezTo>
                  <a:pt x="1136" y="93"/>
                  <a:pt x="1125" y="90"/>
                  <a:pt x="1116" y="87"/>
                </a:cubicBezTo>
                <a:cubicBezTo>
                  <a:pt x="1106" y="85"/>
                  <a:pt x="1099" y="83"/>
                  <a:pt x="1104" y="84"/>
                </a:cubicBezTo>
                <a:cubicBezTo>
                  <a:pt x="1112" y="87"/>
                  <a:pt x="1118" y="89"/>
                  <a:pt x="1121" y="91"/>
                </a:cubicBezTo>
                <a:cubicBezTo>
                  <a:pt x="1116" y="89"/>
                  <a:pt x="1108" y="87"/>
                  <a:pt x="1100" y="85"/>
                </a:cubicBezTo>
                <a:cubicBezTo>
                  <a:pt x="1092" y="83"/>
                  <a:pt x="1085" y="81"/>
                  <a:pt x="1080" y="79"/>
                </a:cubicBezTo>
                <a:cubicBezTo>
                  <a:pt x="1078" y="78"/>
                  <a:pt x="1084" y="79"/>
                  <a:pt x="1089" y="81"/>
                </a:cubicBezTo>
                <a:cubicBezTo>
                  <a:pt x="1093" y="82"/>
                  <a:pt x="1097" y="83"/>
                  <a:pt x="1090" y="81"/>
                </a:cubicBezTo>
                <a:cubicBezTo>
                  <a:pt x="1079" y="78"/>
                  <a:pt x="1068" y="73"/>
                  <a:pt x="1062" y="74"/>
                </a:cubicBezTo>
                <a:cubicBezTo>
                  <a:pt x="1066" y="74"/>
                  <a:pt x="1075" y="78"/>
                  <a:pt x="1066" y="76"/>
                </a:cubicBezTo>
                <a:cubicBezTo>
                  <a:pt x="1056" y="73"/>
                  <a:pt x="1048" y="70"/>
                  <a:pt x="1040" y="69"/>
                </a:cubicBezTo>
                <a:cubicBezTo>
                  <a:pt x="1031" y="67"/>
                  <a:pt x="1022" y="65"/>
                  <a:pt x="1010" y="64"/>
                </a:cubicBezTo>
                <a:cubicBezTo>
                  <a:pt x="1008" y="62"/>
                  <a:pt x="1016" y="64"/>
                  <a:pt x="1009" y="62"/>
                </a:cubicBezTo>
                <a:cubicBezTo>
                  <a:pt x="1000" y="60"/>
                  <a:pt x="995" y="62"/>
                  <a:pt x="985" y="59"/>
                </a:cubicBezTo>
                <a:cubicBezTo>
                  <a:pt x="991" y="57"/>
                  <a:pt x="1002" y="60"/>
                  <a:pt x="1009" y="60"/>
                </a:cubicBezTo>
                <a:cubicBezTo>
                  <a:pt x="994" y="56"/>
                  <a:pt x="983" y="55"/>
                  <a:pt x="966" y="53"/>
                </a:cubicBezTo>
                <a:cubicBezTo>
                  <a:pt x="974" y="53"/>
                  <a:pt x="964" y="51"/>
                  <a:pt x="979" y="52"/>
                </a:cubicBezTo>
                <a:cubicBezTo>
                  <a:pt x="977" y="49"/>
                  <a:pt x="969" y="48"/>
                  <a:pt x="973" y="46"/>
                </a:cubicBezTo>
                <a:cubicBezTo>
                  <a:pt x="966" y="46"/>
                  <a:pt x="961" y="45"/>
                  <a:pt x="958" y="44"/>
                </a:cubicBezTo>
                <a:cubicBezTo>
                  <a:pt x="967" y="45"/>
                  <a:pt x="970" y="45"/>
                  <a:pt x="975" y="44"/>
                </a:cubicBezTo>
                <a:cubicBezTo>
                  <a:pt x="966" y="43"/>
                  <a:pt x="961" y="41"/>
                  <a:pt x="959" y="40"/>
                </a:cubicBezTo>
                <a:cubicBezTo>
                  <a:pt x="976" y="42"/>
                  <a:pt x="983" y="43"/>
                  <a:pt x="995" y="44"/>
                </a:cubicBezTo>
                <a:cubicBezTo>
                  <a:pt x="989" y="43"/>
                  <a:pt x="977" y="41"/>
                  <a:pt x="968" y="40"/>
                </a:cubicBezTo>
                <a:cubicBezTo>
                  <a:pt x="958" y="39"/>
                  <a:pt x="949" y="39"/>
                  <a:pt x="949" y="40"/>
                </a:cubicBezTo>
                <a:cubicBezTo>
                  <a:pt x="933" y="39"/>
                  <a:pt x="954" y="39"/>
                  <a:pt x="938" y="38"/>
                </a:cubicBezTo>
                <a:cubicBezTo>
                  <a:pt x="933" y="38"/>
                  <a:pt x="941" y="40"/>
                  <a:pt x="924" y="38"/>
                </a:cubicBezTo>
                <a:cubicBezTo>
                  <a:pt x="931" y="37"/>
                  <a:pt x="910" y="35"/>
                  <a:pt x="904" y="34"/>
                </a:cubicBezTo>
                <a:cubicBezTo>
                  <a:pt x="907" y="34"/>
                  <a:pt x="915" y="34"/>
                  <a:pt x="921" y="34"/>
                </a:cubicBezTo>
                <a:cubicBezTo>
                  <a:pt x="928" y="35"/>
                  <a:pt x="935" y="35"/>
                  <a:pt x="936" y="35"/>
                </a:cubicBezTo>
                <a:cubicBezTo>
                  <a:pt x="922" y="33"/>
                  <a:pt x="904" y="32"/>
                  <a:pt x="893" y="33"/>
                </a:cubicBezTo>
                <a:cubicBezTo>
                  <a:pt x="902" y="33"/>
                  <a:pt x="895" y="35"/>
                  <a:pt x="894" y="35"/>
                </a:cubicBezTo>
                <a:cubicBezTo>
                  <a:pt x="899" y="35"/>
                  <a:pt x="912" y="35"/>
                  <a:pt x="912" y="36"/>
                </a:cubicBezTo>
                <a:cubicBezTo>
                  <a:pt x="906" y="36"/>
                  <a:pt x="898" y="36"/>
                  <a:pt x="895" y="36"/>
                </a:cubicBezTo>
                <a:cubicBezTo>
                  <a:pt x="907" y="37"/>
                  <a:pt x="916" y="36"/>
                  <a:pt x="920" y="37"/>
                </a:cubicBezTo>
                <a:cubicBezTo>
                  <a:pt x="920" y="38"/>
                  <a:pt x="905" y="37"/>
                  <a:pt x="899" y="37"/>
                </a:cubicBezTo>
                <a:cubicBezTo>
                  <a:pt x="898" y="38"/>
                  <a:pt x="892" y="38"/>
                  <a:pt x="893" y="39"/>
                </a:cubicBezTo>
                <a:cubicBezTo>
                  <a:pt x="897" y="39"/>
                  <a:pt x="903" y="39"/>
                  <a:pt x="904" y="40"/>
                </a:cubicBezTo>
                <a:cubicBezTo>
                  <a:pt x="899" y="40"/>
                  <a:pt x="900" y="41"/>
                  <a:pt x="891" y="41"/>
                </a:cubicBezTo>
                <a:cubicBezTo>
                  <a:pt x="886" y="39"/>
                  <a:pt x="892" y="39"/>
                  <a:pt x="882" y="38"/>
                </a:cubicBezTo>
                <a:cubicBezTo>
                  <a:pt x="881" y="39"/>
                  <a:pt x="876" y="40"/>
                  <a:pt x="877" y="42"/>
                </a:cubicBezTo>
                <a:cubicBezTo>
                  <a:pt x="882" y="42"/>
                  <a:pt x="891" y="42"/>
                  <a:pt x="900" y="42"/>
                </a:cubicBezTo>
                <a:cubicBezTo>
                  <a:pt x="909" y="42"/>
                  <a:pt x="919" y="42"/>
                  <a:pt x="927" y="44"/>
                </a:cubicBezTo>
                <a:cubicBezTo>
                  <a:pt x="926" y="44"/>
                  <a:pt x="924" y="45"/>
                  <a:pt x="921" y="45"/>
                </a:cubicBezTo>
                <a:cubicBezTo>
                  <a:pt x="909" y="44"/>
                  <a:pt x="890" y="43"/>
                  <a:pt x="889" y="44"/>
                </a:cubicBezTo>
                <a:cubicBezTo>
                  <a:pt x="894" y="45"/>
                  <a:pt x="892" y="45"/>
                  <a:pt x="890" y="45"/>
                </a:cubicBezTo>
                <a:cubicBezTo>
                  <a:pt x="907" y="45"/>
                  <a:pt x="930" y="46"/>
                  <a:pt x="954" y="49"/>
                </a:cubicBezTo>
                <a:cubicBezTo>
                  <a:pt x="940" y="49"/>
                  <a:pt x="927" y="49"/>
                  <a:pt x="905" y="47"/>
                </a:cubicBezTo>
                <a:cubicBezTo>
                  <a:pt x="906" y="48"/>
                  <a:pt x="905" y="49"/>
                  <a:pt x="910" y="49"/>
                </a:cubicBezTo>
                <a:cubicBezTo>
                  <a:pt x="918" y="48"/>
                  <a:pt x="935" y="50"/>
                  <a:pt x="952" y="52"/>
                </a:cubicBezTo>
                <a:cubicBezTo>
                  <a:pt x="952" y="53"/>
                  <a:pt x="944" y="52"/>
                  <a:pt x="935" y="51"/>
                </a:cubicBezTo>
                <a:cubicBezTo>
                  <a:pt x="932" y="53"/>
                  <a:pt x="948" y="53"/>
                  <a:pt x="947" y="55"/>
                </a:cubicBezTo>
                <a:cubicBezTo>
                  <a:pt x="934" y="53"/>
                  <a:pt x="934" y="54"/>
                  <a:pt x="935" y="55"/>
                </a:cubicBezTo>
                <a:cubicBezTo>
                  <a:pt x="936" y="55"/>
                  <a:pt x="937" y="56"/>
                  <a:pt x="927" y="55"/>
                </a:cubicBezTo>
                <a:cubicBezTo>
                  <a:pt x="918" y="54"/>
                  <a:pt x="932" y="54"/>
                  <a:pt x="922" y="53"/>
                </a:cubicBezTo>
                <a:cubicBezTo>
                  <a:pt x="919" y="54"/>
                  <a:pt x="910" y="52"/>
                  <a:pt x="901" y="52"/>
                </a:cubicBezTo>
                <a:cubicBezTo>
                  <a:pt x="903" y="53"/>
                  <a:pt x="898" y="54"/>
                  <a:pt x="891" y="55"/>
                </a:cubicBezTo>
                <a:cubicBezTo>
                  <a:pt x="883" y="55"/>
                  <a:pt x="874" y="55"/>
                  <a:pt x="868" y="55"/>
                </a:cubicBezTo>
                <a:cubicBezTo>
                  <a:pt x="869" y="52"/>
                  <a:pt x="878" y="52"/>
                  <a:pt x="890" y="52"/>
                </a:cubicBezTo>
                <a:cubicBezTo>
                  <a:pt x="881" y="51"/>
                  <a:pt x="875" y="52"/>
                  <a:pt x="868" y="52"/>
                </a:cubicBezTo>
                <a:cubicBezTo>
                  <a:pt x="862" y="53"/>
                  <a:pt x="855" y="54"/>
                  <a:pt x="845" y="54"/>
                </a:cubicBezTo>
                <a:cubicBezTo>
                  <a:pt x="848" y="51"/>
                  <a:pt x="834" y="54"/>
                  <a:pt x="830" y="53"/>
                </a:cubicBezTo>
                <a:cubicBezTo>
                  <a:pt x="836" y="52"/>
                  <a:pt x="842" y="50"/>
                  <a:pt x="851" y="51"/>
                </a:cubicBezTo>
                <a:cubicBezTo>
                  <a:pt x="851" y="50"/>
                  <a:pt x="846" y="50"/>
                  <a:pt x="843" y="50"/>
                </a:cubicBezTo>
                <a:cubicBezTo>
                  <a:pt x="842" y="49"/>
                  <a:pt x="848" y="49"/>
                  <a:pt x="855" y="49"/>
                </a:cubicBezTo>
                <a:cubicBezTo>
                  <a:pt x="862" y="48"/>
                  <a:pt x="869" y="49"/>
                  <a:pt x="871" y="49"/>
                </a:cubicBezTo>
                <a:cubicBezTo>
                  <a:pt x="862" y="49"/>
                  <a:pt x="856" y="51"/>
                  <a:pt x="865" y="51"/>
                </a:cubicBezTo>
                <a:cubicBezTo>
                  <a:pt x="868" y="50"/>
                  <a:pt x="874" y="51"/>
                  <a:pt x="886" y="51"/>
                </a:cubicBezTo>
                <a:cubicBezTo>
                  <a:pt x="874" y="49"/>
                  <a:pt x="887" y="47"/>
                  <a:pt x="873" y="46"/>
                </a:cubicBezTo>
                <a:cubicBezTo>
                  <a:pt x="874" y="47"/>
                  <a:pt x="871" y="48"/>
                  <a:pt x="863" y="48"/>
                </a:cubicBezTo>
                <a:cubicBezTo>
                  <a:pt x="859" y="45"/>
                  <a:pt x="872" y="46"/>
                  <a:pt x="875" y="44"/>
                </a:cubicBezTo>
                <a:cubicBezTo>
                  <a:pt x="877" y="43"/>
                  <a:pt x="870" y="42"/>
                  <a:pt x="866" y="40"/>
                </a:cubicBezTo>
                <a:cubicBezTo>
                  <a:pt x="861" y="39"/>
                  <a:pt x="858" y="37"/>
                  <a:pt x="866" y="36"/>
                </a:cubicBezTo>
                <a:cubicBezTo>
                  <a:pt x="872" y="36"/>
                  <a:pt x="878" y="36"/>
                  <a:pt x="884" y="36"/>
                </a:cubicBezTo>
                <a:cubicBezTo>
                  <a:pt x="883" y="35"/>
                  <a:pt x="888" y="35"/>
                  <a:pt x="887" y="34"/>
                </a:cubicBezTo>
                <a:cubicBezTo>
                  <a:pt x="874" y="34"/>
                  <a:pt x="866" y="35"/>
                  <a:pt x="859" y="36"/>
                </a:cubicBezTo>
                <a:cubicBezTo>
                  <a:pt x="852" y="37"/>
                  <a:pt x="847" y="38"/>
                  <a:pt x="839" y="39"/>
                </a:cubicBezTo>
                <a:cubicBezTo>
                  <a:pt x="832" y="37"/>
                  <a:pt x="848" y="35"/>
                  <a:pt x="840" y="35"/>
                </a:cubicBezTo>
                <a:cubicBezTo>
                  <a:pt x="846" y="34"/>
                  <a:pt x="859" y="34"/>
                  <a:pt x="857" y="33"/>
                </a:cubicBezTo>
                <a:cubicBezTo>
                  <a:pt x="845" y="33"/>
                  <a:pt x="833" y="34"/>
                  <a:pt x="822" y="35"/>
                </a:cubicBezTo>
                <a:cubicBezTo>
                  <a:pt x="825" y="35"/>
                  <a:pt x="833" y="37"/>
                  <a:pt x="827" y="37"/>
                </a:cubicBezTo>
                <a:cubicBezTo>
                  <a:pt x="817" y="37"/>
                  <a:pt x="813" y="37"/>
                  <a:pt x="811" y="36"/>
                </a:cubicBezTo>
                <a:cubicBezTo>
                  <a:pt x="810" y="36"/>
                  <a:pt x="812" y="35"/>
                  <a:pt x="816" y="35"/>
                </a:cubicBezTo>
                <a:cubicBezTo>
                  <a:pt x="823" y="33"/>
                  <a:pt x="836" y="32"/>
                  <a:pt x="841" y="31"/>
                </a:cubicBezTo>
                <a:cubicBezTo>
                  <a:pt x="856" y="30"/>
                  <a:pt x="862" y="32"/>
                  <a:pt x="868" y="33"/>
                </a:cubicBezTo>
                <a:cubicBezTo>
                  <a:pt x="867" y="32"/>
                  <a:pt x="872" y="33"/>
                  <a:pt x="877" y="33"/>
                </a:cubicBezTo>
                <a:cubicBezTo>
                  <a:pt x="882" y="33"/>
                  <a:pt x="887" y="33"/>
                  <a:pt x="885" y="32"/>
                </a:cubicBezTo>
                <a:cubicBezTo>
                  <a:pt x="879" y="32"/>
                  <a:pt x="876" y="32"/>
                  <a:pt x="874" y="31"/>
                </a:cubicBezTo>
                <a:cubicBezTo>
                  <a:pt x="889" y="32"/>
                  <a:pt x="882" y="30"/>
                  <a:pt x="887" y="29"/>
                </a:cubicBezTo>
                <a:cubicBezTo>
                  <a:pt x="872" y="31"/>
                  <a:pt x="851" y="29"/>
                  <a:pt x="833" y="30"/>
                </a:cubicBezTo>
                <a:cubicBezTo>
                  <a:pt x="840" y="28"/>
                  <a:pt x="857" y="30"/>
                  <a:pt x="864" y="28"/>
                </a:cubicBezTo>
                <a:cubicBezTo>
                  <a:pt x="863" y="28"/>
                  <a:pt x="853" y="25"/>
                  <a:pt x="870" y="25"/>
                </a:cubicBezTo>
                <a:cubicBezTo>
                  <a:pt x="879" y="25"/>
                  <a:pt x="878" y="27"/>
                  <a:pt x="889" y="27"/>
                </a:cubicBezTo>
                <a:cubicBezTo>
                  <a:pt x="885" y="25"/>
                  <a:pt x="894" y="25"/>
                  <a:pt x="899" y="25"/>
                </a:cubicBezTo>
                <a:cubicBezTo>
                  <a:pt x="894" y="27"/>
                  <a:pt x="915" y="26"/>
                  <a:pt x="914" y="27"/>
                </a:cubicBezTo>
                <a:cubicBezTo>
                  <a:pt x="905" y="27"/>
                  <a:pt x="912" y="29"/>
                  <a:pt x="897" y="28"/>
                </a:cubicBezTo>
                <a:cubicBezTo>
                  <a:pt x="904" y="30"/>
                  <a:pt x="897" y="29"/>
                  <a:pt x="891" y="30"/>
                </a:cubicBezTo>
                <a:cubicBezTo>
                  <a:pt x="912" y="31"/>
                  <a:pt x="893" y="30"/>
                  <a:pt x="892" y="31"/>
                </a:cubicBezTo>
                <a:cubicBezTo>
                  <a:pt x="928" y="31"/>
                  <a:pt x="958" y="36"/>
                  <a:pt x="974" y="35"/>
                </a:cubicBezTo>
                <a:cubicBezTo>
                  <a:pt x="961" y="34"/>
                  <a:pt x="952" y="33"/>
                  <a:pt x="943" y="32"/>
                </a:cubicBezTo>
                <a:cubicBezTo>
                  <a:pt x="934" y="32"/>
                  <a:pt x="926" y="31"/>
                  <a:pt x="917" y="31"/>
                </a:cubicBezTo>
                <a:cubicBezTo>
                  <a:pt x="908" y="28"/>
                  <a:pt x="924" y="28"/>
                  <a:pt x="939" y="28"/>
                </a:cubicBezTo>
                <a:cubicBezTo>
                  <a:pt x="927" y="26"/>
                  <a:pt x="920" y="28"/>
                  <a:pt x="914" y="26"/>
                </a:cubicBezTo>
                <a:cubicBezTo>
                  <a:pt x="912" y="25"/>
                  <a:pt x="939" y="27"/>
                  <a:pt x="924" y="25"/>
                </a:cubicBezTo>
                <a:cubicBezTo>
                  <a:pt x="916" y="25"/>
                  <a:pt x="905" y="24"/>
                  <a:pt x="893" y="24"/>
                </a:cubicBezTo>
                <a:cubicBezTo>
                  <a:pt x="881" y="24"/>
                  <a:pt x="869" y="24"/>
                  <a:pt x="858" y="24"/>
                </a:cubicBezTo>
                <a:cubicBezTo>
                  <a:pt x="870" y="24"/>
                  <a:pt x="874" y="23"/>
                  <a:pt x="883" y="23"/>
                </a:cubicBezTo>
                <a:cubicBezTo>
                  <a:pt x="876" y="23"/>
                  <a:pt x="870" y="20"/>
                  <a:pt x="878" y="20"/>
                </a:cubicBezTo>
                <a:cubicBezTo>
                  <a:pt x="885" y="20"/>
                  <a:pt x="885" y="20"/>
                  <a:pt x="885" y="20"/>
                </a:cubicBezTo>
                <a:cubicBezTo>
                  <a:pt x="889" y="21"/>
                  <a:pt x="875" y="22"/>
                  <a:pt x="886" y="22"/>
                </a:cubicBezTo>
                <a:cubicBezTo>
                  <a:pt x="883" y="21"/>
                  <a:pt x="893" y="21"/>
                  <a:pt x="892" y="20"/>
                </a:cubicBezTo>
                <a:cubicBezTo>
                  <a:pt x="879" y="19"/>
                  <a:pt x="890" y="17"/>
                  <a:pt x="875" y="16"/>
                </a:cubicBezTo>
                <a:cubicBezTo>
                  <a:pt x="883" y="16"/>
                  <a:pt x="892" y="16"/>
                  <a:pt x="901" y="16"/>
                </a:cubicBezTo>
                <a:cubicBezTo>
                  <a:pt x="900" y="15"/>
                  <a:pt x="887" y="14"/>
                  <a:pt x="884" y="13"/>
                </a:cubicBezTo>
                <a:cubicBezTo>
                  <a:pt x="893" y="13"/>
                  <a:pt x="896" y="14"/>
                  <a:pt x="899" y="13"/>
                </a:cubicBezTo>
                <a:cubicBezTo>
                  <a:pt x="891" y="12"/>
                  <a:pt x="887" y="11"/>
                  <a:pt x="876" y="11"/>
                </a:cubicBezTo>
                <a:cubicBezTo>
                  <a:pt x="872" y="13"/>
                  <a:pt x="885" y="13"/>
                  <a:pt x="885" y="14"/>
                </a:cubicBezTo>
                <a:cubicBezTo>
                  <a:pt x="882" y="15"/>
                  <a:pt x="875" y="15"/>
                  <a:pt x="867" y="15"/>
                </a:cubicBezTo>
                <a:cubicBezTo>
                  <a:pt x="859" y="15"/>
                  <a:pt x="851" y="15"/>
                  <a:pt x="848" y="15"/>
                </a:cubicBezTo>
                <a:cubicBezTo>
                  <a:pt x="854" y="14"/>
                  <a:pt x="870" y="15"/>
                  <a:pt x="870" y="14"/>
                </a:cubicBezTo>
                <a:cubicBezTo>
                  <a:pt x="861" y="14"/>
                  <a:pt x="877" y="12"/>
                  <a:pt x="865" y="11"/>
                </a:cubicBezTo>
                <a:cubicBezTo>
                  <a:pt x="859" y="12"/>
                  <a:pt x="850" y="12"/>
                  <a:pt x="842" y="12"/>
                </a:cubicBezTo>
                <a:cubicBezTo>
                  <a:pt x="834" y="12"/>
                  <a:pt x="826" y="12"/>
                  <a:pt x="823" y="11"/>
                </a:cubicBezTo>
                <a:cubicBezTo>
                  <a:pt x="836" y="11"/>
                  <a:pt x="857" y="10"/>
                  <a:pt x="879" y="10"/>
                </a:cubicBezTo>
                <a:cubicBezTo>
                  <a:pt x="901" y="10"/>
                  <a:pt x="924" y="11"/>
                  <a:pt x="941" y="12"/>
                </a:cubicBezTo>
                <a:cubicBezTo>
                  <a:pt x="927" y="11"/>
                  <a:pt x="940" y="10"/>
                  <a:pt x="932" y="9"/>
                </a:cubicBezTo>
                <a:cubicBezTo>
                  <a:pt x="933" y="11"/>
                  <a:pt x="924" y="11"/>
                  <a:pt x="913" y="10"/>
                </a:cubicBezTo>
                <a:cubicBezTo>
                  <a:pt x="902" y="9"/>
                  <a:pt x="890" y="9"/>
                  <a:pt x="885" y="9"/>
                </a:cubicBezTo>
                <a:cubicBezTo>
                  <a:pt x="887" y="8"/>
                  <a:pt x="894" y="8"/>
                  <a:pt x="901" y="8"/>
                </a:cubicBezTo>
                <a:cubicBezTo>
                  <a:pt x="907" y="9"/>
                  <a:pt x="913" y="9"/>
                  <a:pt x="914" y="8"/>
                </a:cubicBezTo>
                <a:cubicBezTo>
                  <a:pt x="898" y="8"/>
                  <a:pt x="902" y="6"/>
                  <a:pt x="887" y="6"/>
                </a:cubicBezTo>
                <a:cubicBezTo>
                  <a:pt x="899" y="9"/>
                  <a:pt x="880" y="7"/>
                  <a:pt x="866" y="8"/>
                </a:cubicBezTo>
                <a:cubicBezTo>
                  <a:pt x="866" y="8"/>
                  <a:pt x="868" y="9"/>
                  <a:pt x="870" y="9"/>
                </a:cubicBezTo>
                <a:cubicBezTo>
                  <a:pt x="864" y="9"/>
                  <a:pt x="856" y="11"/>
                  <a:pt x="852" y="9"/>
                </a:cubicBezTo>
                <a:cubicBezTo>
                  <a:pt x="864" y="7"/>
                  <a:pt x="854" y="7"/>
                  <a:pt x="863" y="4"/>
                </a:cubicBezTo>
                <a:cubicBezTo>
                  <a:pt x="844" y="5"/>
                  <a:pt x="840" y="3"/>
                  <a:pt x="830" y="5"/>
                </a:cubicBezTo>
                <a:cubicBezTo>
                  <a:pt x="832" y="6"/>
                  <a:pt x="838" y="5"/>
                  <a:pt x="844" y="5"/>
                </a:cubicBezTo>
                <a:cubicBezTo>
                  <a:pt x="849" y="5"/>
                  <a:pt x="855" y="5"/>
                  <a:pt x="857" y="5"/>
                </a:cubicBezTo>
                <a:cubicBezTo>
                  <a:pt x="840" y="6"/>
                  <a:pt x="856" y="7"/>
                  <a:pt x="847" y="8"/>
                </a:cubicBezTo>
                <a:cubicBezTo>
                  <a:pt x="842" y="7"/>
                  <a:pt x="835" y="7"/>
                  <a:pt x="828" y="8"/>
                </a:cubicBezTo>
                <a:cubicBezTo>
                  <a:pt x="820" y="8"/>
                  <a:pt x="813" y="9"/>
                  <a:pt x="809" y="8"/>
                </a:cubicBezTo>
                <a:cubicBezTo>
                  <a:pt x="825" y="8"/>
                  <a:pt x="821" y="6"/>
                  <a:pt x="822" y="5"/>
                </a:cubicBezTo>
                <a:cubicBezTo>
                  <a:pt x="806" y="5"/>
                  <a:pt x="808" y="6"/>
                  <a:pt x="796" y="7"/>
                </a:cubicBezTo>
                <a:cubicBezTo>
                  <a:pt x="790" y="8"/>
                  <a:pt x="787" y="7"/>
                  <a:pt x="788" y="6"/>
                </a:cubicBezTo>
                <a:cubicBezTo>
                  <a:pt x="798" y="5"/>
                  <a:pt x="802" y="5"/>
                  <a:pt x="807" y="5"/>
                </a:cubicBezTo>
                <a:cubicBezTo>
                  <a:pt x="825" y="3"/>
                  <a:pt x="825" y="3"/>
                  <a:pt x="825" y="3"/>
                </a:cubicBezTo>
                <a:cubicBezTo>
                  <a:pt x="819" y="2"/>
                  <a:pt x="831" y="1"/>
                  <a:pt x="830" y="0"/>
                </a:cubicBezTo>
                <a:cubicBezTo>
                  <a:pt x="814" y="1"/>
                  <a:pt x="801" y="2"/>
                  <a:pt x="790" y="4"/>
                </a:cubicBezTo>
                <a:cubicBezTo>
                  <a:pt x="783" y="3"/>
                  <a:pt x="774" y="4"/>
                  <a:pt x="765" y="5"/>
                </a:cubicBezTo>
                <a:cubicBezTo>
                  <a:pt x="757" y="6"/>
                  <a:pt x="748" y="7"/>
                  <a:pt x="743" y="6"/>
                </a:cubicBezTo>
                <a:cubicBezTo>
                  <a:pt x="745" y="4"/>
                  <a:pt x="758" y="3"/>
                  <a:pt x="758" y="0"/>
                </a:cubicBezTo>
                <a:cubicBezTo>
                  <a:pt x="755" y="0"/>
                  <a:pt x="746" y="1"/>
                  <a:pt x="738" y="2"/>
                </a:cubicBezTo>
                <a:cubicBezTo>
                  <a:pt x="730" y="3"/>
                  <a:pt x="722" y="5"/>
                  <a:pt x="721" y="6"/>
                </a:cubicBezTo>
                <a:cubicBezTo>
                  <a:pt x="731" y="4"/>
                  <a:pt x="743" y="2"/>
                  <a:pt x="744" y="3"/>
                </a:cubicBezTo>
                <a:cubicBezTo>
                  <a:pt x="715" y="8"/>
                  <a:pt x="696" y="12"/>
                  <a:pt x="684" y="13"/>
                </a:cubicBezTo>
                <a:cubicBezTo>
                  <a:pt x="683" y="14"/>
                  <a:pt x="674" y="17"/>
                  <a:pt x="672" y="18"/>
                </a:cubicBezTo>
                <a:cubicBezTo>
                  <a:pt x="690" y="15"/>
                  <a:pt x="694" y="12"/>
                  <a:pt x="709" y="11"/>
                </a:cubicBezTo>
                <a:cubicBezTo>
                  <a:pt x="709" y="11"/>
                  <a:pt x="707" y="10"/>
                  <a:pt x="712" y="9"/>
                </a:cubicBezTo>
                <a:cubicBezTo>
                  <a:pt x="722" y="9"/>
                  <a:pt x="733" y="4"/>
                  <a:pt x="742" y="6"/>
                </a:cubicBezTo>
                <a:cubicBezTo>
                  <a:pt x="732" y="7"/>
                  <a:pt x="727" y="8"/>
                  <a:pt x="724" y="9"/>
                </a:cubicBezTo>
                <a:cubicBezTo>
                  <a:pt x="721" y="10"/>
                  <a:pt x="719" y="11"/>
                  <a:pt x="715" y="13"/>
                </a:cubicBezTo>
                <a:close/>
                <a:moveTo>
                  <a:pt x="949" y="53"/>
                </a:moveTo>
                <a:cubicBezTo>
                  <a:pt x="962" y="54"/>
                  <a:pt x="965" y="55"/>
                  <a:pt x="971" y="56"/>
                </a:cubicBezTo>
                <a:cubicBezTo>
                  <a:pt x="973" y="58"/>
                  <a:pt x="960" y="56"/>
                  <a:pt x="954" y="56"/>
                </a:cubicBezTo>
                <a:cubicBezTo>
                  <a:pt x="950" y="55"/>
                  <a:pt x="949" y="54"/>
                  <a:pt x="949" y="53"/>
                </a:cubicBezTo>
                <a:close/>
                <a:moveTo>
                  <a:pt x="935" y="39"/>
                </a:moveTo>
                <a:cubicBezTo>
                  <a:pt x="950" y="40"/>
                  <a:pt x="947" y="40"/>
                  <a:pt x="961" y="43"/>
                </a:cubicBezTo>
                <a:cubicBezTo>
                  <a:pt x="948" y="42"/>
                  <a:pt x="945" y="42"/>
                  <a:pt x="944" y="44"/>
                </a:cubicBezTo>
                <a:cubicBezTo>
                  <a:pt x="951" y="46"/>
                  <a:pt x="957" y="44"/>
                  <a:pt x="966" y="46"/>
                </a:cubicBezTo>
                <a:cubicBezTo>
                  <a:pt x="966" y="49"/>
                  <a:pt x="948" y="44"/>
                  <a:pt x="935" y="45"/>
                </a:cubicBezTo>
                <a:cubicBezTo>
                  <a:pt x="931" y="43"/>
                  <a:pt x="930" y="42"/>
                  <a:pt x="936" y="41"/>
                </a:cubicBezTo>
                <a:cubicBezTo>
                  <a:pt x="922" y="40"/>
                  <a:pt x="926" y="42"/>
                  <a:pt x="912" y="41"/>
                </a:cubicBezTo>
                <a:cubicBezTo>
                  <a:pt x="908" y="39"/>
                  <a:pt x="914" y="39"/>
                  <a:pt x="917" y="38"/>
                </a:cubicBezTo>
                <a:cubicBezTo>
                  <a:pt x="921" y="39"/>
                  <a:pt x="940" y="42"/>
                  <a:pt x="935" y="39"/>
                </a:cubicBezTo>
                <a:close/>
                <a:moveTo>
                  <a:pt x="1641" y="669"/>
                </a:moveTo>
                <a:cubicBezTo>
                  <a:pt x="1644" y="670"/>
                  <a:pt x="1635" y="652"/>
                  <a:pt x="1634" y="645"/>
                </a:cubicBezTo>
                <a:cubicBezTo>
                  <a:pt x="1637" y="650"/>
                  <a:pt x="1643" y="670"/>
                  <a:pt x="1647" y="681"/>
                </a:cubicBezTo>
                <a:cubicBezTo>
                  <a:pt x="1645" y="679"/>
                  <a:pt x="1644" y="677"/>
                  <a:pt x="1641" y="669"/>
                </a:cubicBezTo>
                <a:close/>
                <a:moveTo>
                  <a:pt x="1524" y="1310"/>
                </a:moveTo>
                <a:cubicBezTo>
                  <a:pt x="1523" y="1313"/>
                  <a:pt x="1518" y="1322"/>
                  <a:pt x="1521" y="1319"/>
                </a:cubicBezTo>
                <a:cubicBezTo>
                  <a:pt x="1516" y="1329"/>
                  <a:pt x="1517" y="1324"/>
                  <a:pt x="1512" y="1330"/>
                </a:cubicBezTo>
                <a:cubicBezTo>
                  <a:pt x="1515" y="1327"/>
                  <a:pt x="1520" y="1316"/>
                  <a:pt x="1524" y="1310"/>
                </a:cubicBezTo>
                <a:close/>
                <a:moveTo>
                  <a:pt x="1512" y="585"/>
                </a:moveTo>
                <a:cubicBezTo>
                  <a:pt x="1516" y="594"/>
                  <a:pt x="1516" y="592"/>
                  <a:pt x="1519" y="600"/>
                </a:cubicBezTo>
                <a:cubicBezTo>
                  <a:pt x="1518" y="600"/>
                  <a:pt x="1511" y="586"/>
                  <a:pt x="1512" y="585"/>
                </a:cubicBezTo>
                <a:close/>
                <a:moveTo>
                  <a:pt x="1310" y="338"/>
                </a:moveTo>
                <a:cubicBezTo>
                  <a:pt x="1316" y="342"/>
                  <a:pt x="1320" y="347"/>
                  <a:pt x="1319" y="345"/>
                </a:cubicBezTo>
                <a:cubicBezTo>
                  <a:pt x="1327" y="351"/>
                  <a:pt x="1330" y="355"/>
                  <a:pt x="1331" y="356"/>
                </a:cubicBezTo>
                <a:cubicBezTo>
                  <a:pt x="1326" y="353"/>
                  <a:pt x="1326" y="352"/>
                  <a:pt x="1321" y="348"/>
                </a:cubicBezTo>
                <a:cubicBezTo>
                  <a:pt x="1320" y="349"/>
                  <a:pt x="1330" y="356"/>
                  <a:pt x="1328" y="356"/>
                </a:cubicBezTo>
                <a:cubicBezTo>
                  <a:pt x="1324" y="353"/>
                  <a:pt x="1323" y="353"/>
                  <a:pt x="1318" y="349"/>
                </a:cubicBezTo>
                <a:cubicBezTo>
                  <a:pt x="1320" y="347"/>
                  <a:pt x="1309" y="339"/>
                  <a:pt x="1310" y="338"/>
                </a:cubicBezTo>
                <a:close/>
                <a:moveTo>
                  <a:pt x="362" y="436"/>
                </a:moveTo>
                <a:cubicBezTo>
                  <a:pt x="368" y="429"/>
                  <a:pt x="374" y="423"/>
                  <a:pt x="378" y="417"/>
                </a:cubicBezTo>
                <a:cubicBezTo>
                  <a:pt x="378" y="418"/>
                  <a:pt x="379" y="417"/>
                  <a:pt x="381" y="416"/>
                </a:cubicBezTo>
                <a:cubicBezTo>
                  <a:pt x="380" y="418"/>
                  <a:pt x="376" y="422"/>
                  <a:pt x="372" y="426"/>
                </a:cubicBezTo>
                <a:cubicBezTo>
                  <a:pt x="368" y="430"/>
                  <a:pt x="364" y="434"/>
                  <a:pt x="362" y="436"/>
                </a:cubicBezTo>
                <a:close/>
                <a:moveTo>
                  <a:pt x="522" y="69"/>
                </a:moveTo>
                <a:cubicBezTo>
                  <a:pt x="527" y="69"/>
                  <a:pt x="507" y="79"/>
                  <a:pt x="497" y="82"/>
                </a:cubicBezTo>
                <a:cubicBezTo>
                  <a:pt x="498" y="80"/>
                  <a:pt x="509" y="73"/>
                  <a:pt x="522" y="69"/>
                </a:cubicBezTo>
                <a:close/>
                <a:moveTo>
                  <a:pt x="433" y="114"/>
                </a:moveTo>
                <a:cubicBezTo>
                  <a:pt x="434" y="114"/>
                  <a:pt x="426" y="119"/>
                  <a:pt x="426" y="121"/>
                </a:cubicBezTo>
                <a:cubicBezTo>
                  <a:pt x="415" y="127"/>
                  <a:pt x="411" y="128"/>
                  <a:pt x="400" y="135"/>
                </a:cubicBezTo>
                <a:cubicBezTo>
                  <a:pt x="399" y="133"/>
                  <a:pt x="418" y="122"/>
                  <a:pt x="433" y="114"/>
                </a:cubicBezTo>
                <a:close/>
                <a:moveTo>
                  <a:pt x="691" y="19"/>
                </a:moveTo>
                <a:cubicBezTo>
                  <a:pt x="691" y="20"/>
                  <a:pt x="685" y="22"/>
                  <a:pt x="682" y="23"/>
                </a:cubicBezTo>
                <a:cubicBezTo>
                  <a:pt x="681" y="24"/>
                  <a:pt x="695" y="20"/>
                  <a:pt x="696" y="20"/>
                </a:cubicBezTo>
                <a:cubicBezTo>
                  <a:pt x="710" y="18"/>
                  <a:pt x="690" y="22"/>
                  <a:pt x="694" y="23"/>
                </a:cubicBezTo>
                <a:cubicBezTo>
                  <a:pt x="680" y="24"/>
                  <a:pt x="678" y="26"/>
                  <a:pt x="674" y="28"/>
                </a:cubicBezTo>
                <a:cubicBezTo>
                  <a:pt x="659" y="32"/>
                  <a:pt x="659" y="31"/>
                  <a:pt x="649" y="35"/>
                </a:cubicBezTo>
                <a:cubicBezTo>
                  <a:pt x="647" y="34"/>
                  <a:pt x="653" y="32"/>
                  <a:pt x="650" y="31"/>
                </a:cubicBezTo>
                <a:cubicBezTo>
                  <a:pt x="642" y="35"/>
                  <a:pt x="637" y="34"/>
                  <a:pt x="621" y="39"/>
                </a:cubicBezTo>
                <a:cubicBezTo>
                  <a:pt x="620" y="38"/>
                  <a:pt x="620" y="38"/>
                  <a:pt x="620" y="38"/>
                </a:cubicBezTo>
                <a:cubicBezTo>
                  <a:pt x="631" y="35"/>
                  <a:pt x="640" y="32"/>
                  <a:pt x="650" y="29"/>
                </a:cubicBezTo>
                <a:cubicBezTo>
                  <a:pt x="661" y="26"/>
                  <a:pt x="673" y="23"/>
                  <a:pt x="691" y="19"/>
                </a:cubicBezTo>
                <a:close/>
                <a:moveTo>
                  <a:pt x="528" y="73"/>
                </a:moveTo>
                <a:cubicBezTo>
                  <a:pt x="525" y="74"/>
                  <a:pt x="525" y="74"/>
                  <a:pt x="525" y="75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8" y="77"/>
                  <a:pt x="516" y="78"/>
                  <a:pt x="514" y="79"/>
                </a:cubicBezTo>
                <a:cubicBezTo>
                  <a:pt x="513" y="78"/>
                  <a:pt x="513" y="78"/>
                  <a:pt x="513" y="78"/>
                </a:cubicBezTo>
                <a:cubicBezTo>
                  <a:pt x="516" y="77"/>
                  <a:pt x="516" y="77"/>
                  <a:pt x="516" y="76"/>
                </a:cubicBezTo>
                <a:cubicBezTo>
                  <a:pt x="523" y="73"/>
                  <a:pt x="523" y="73"/>
                  <a:pt x="523" y="73"/>
                </a:cubicBezTo>
                <a:cubicBezTo>
                  <a:pt x="523" y="74"/>
                  <a:pt x="525" y="73"/>
                  <a:pt x="527" y="72"/>
                </a:cubicBezTo>
                <a:lnTo>
                  <a:pt x="528" y="73"/>
                </a:lnTo>
                <a:close/>
                <a:moveTo>
                  <a:pt x="569" y="57"/>
                </a:moveTo>
                <a:cubicBezTo>
                  <a:pt x="580" y="52"/>
                  <a:pt x="573" y="57"/>
                  <a:pt x="581" y="54"/>
                </a:cubicBezTo>
                <a:cubicBezTo>
                  <a:pt x="580" y="55"/>
                  <a:pt x="572" y="58"/>
                  <a:pt x="567" y="60"/>
                </a:cubicBezTo>
                <a:cubicBezTo>
                  <a:pt x="566" y="59"/>
                  <a:pt x="571" y="57"/>
                  <a:pt x="569" y="57"/>
                </a:cubicBezTo>
                <a:close/>
                <a:moveTo>
                  <a:pt x="771" y="11"/>
                </a:moveTo>
                <a:cubicBezTo>
                  <a:pt x="776" y="10"/>
                  <a:pt x="781" y="10"/>
                  <a:pt x="786" y="9"/>
                </a:cubicBezTo>
                <a:cubicBezTo>
                  <a:pt x="784" y="10"/>
                  <a:pt x="773" y="12"/>
                  <a:pt x="773" y="13"/>
                </a:cubicBezTo>
                <a:cubicBezTo>
                  <a:pt x="760" y="14"/>
                  <a:pt x="770" y="12"/>
                  <a:pt x="771" y="11"/>
                </a:cubicBezTo>
                <a:close/>
                <a:moveTo>
                  <a:pt x="808" y="17"/>
                </a:moveTo>
                <a:cubicBezTo>
                  <a:pt x="810" y="18"/>
                  <a:pt x="801" y="19"/>
                  <a:pt x="790" y="19"/>
                </a:cubicBezTo>
                <a:cubicBezTo>
                  <a:pt x="795" y="20"/>
                  <a:pt x="796" y="19"/>
                  <a:pt x="805" y="19"/>
                </a:cubicBezTo>
                <a:cubicBezTo>
                  <a:pt x="803" y="19"/>
                  <a:pt x="796" y="20"/>
                  <a:pt x="788" y="21"/>
                </a:cubicBezTo>
                <a:cubicBezTo>
                  <a:pt x="780" y="22"/>
                  <a:pt x="771" y="23"/>
                  <a:pt x="766" y="24"/>
                </a:cubicBezTo>
                <a:cubicBezTo>
                  <a:pt x="765" y="23"/>
                  <a:pt x="771" y="22"/>
                  <a:pt x="776" y="21"/>
                </a:cubicBezTo>
                <a:cubicBezTo>
                  <a:pt x="782" y="21"/>
                  <a:pt x="787" y="20"/>
                  <a:pt x="782" y="19"/>
                </a:cubicBezTo>
                <a:cubicBezTo>
                  <a:pt x="799" y="18"/>
                  <a:pt x="794" y="18"/>
                  <a:pt x="808" y="17"/>
                </a:cubicBezTo>
                <a:close/>
                <a:moveTo>
                  <a:pt x="846" y="17"/>
                </a:moveTo>
                <a:cubicBezTo>
                  <a:pt x="846" y="16"/>
                  <a:pt x="862" y="16"/>
                  <a:pt x="868" y="16"/>
                </a:cubicBezTo>
                <a:cubicBezTo>
                  <a:pt x="869" y="18"/>
                  <a:pt x="851" y="18"/>
                  <a:pt x="846" y="17"/>
                </a:cubicBezTo>
                <a:close/>
                <a:moveTo>
                  <a:pt x="856" y="20"/>
                </a:moveTo>
                <a:cubicBezTo>
                  <a:pt x="875" y="20"/>
                  <a:pt x="866" y="21"/>
                  <a:pt x="872" y="22"/>
                </a:cubicBezTo>
                <a:cubicBezTo>
                  <a:pt x="862" y="22"/>
                  <a:pt x="851" y="23"/>
                  <a:pt x="846" y="22"/>
                </a:cubicBezTo>
                <a:cubicBezTo>
                  <a:pt x="849" y="20"/>
                  <a:pt x="867" y="23"/>
                  <a:pt x="856" y="20"/>
                </a:cubicBezTo>
                <a:close/>
                <a:moveTo>
                  <a:pt x="456" y="126"/>
                </a:moveTo>
                <a:cubicBezTo>
                  <a:pt x="471" y="118"/>
                  <a:pt x="480" y="115"/>
                  <a:pt x="490" y="110"/>
                </a:cubicBezTo>
                <a:cubicBezTo>
                  <a:pt x="488" y="112"/>
                  <a:pt x="482" y="116"/>
                  <a:pt x="474" y="119"/>
                </a:cubicBezTo>
                <a:cubicBezTo>
                  <a:pt x="467" y="123"/>
                  <a:pt x="458" y="127"/>
                  <a:pt x="452" y="131"/>
                </a:cubicBezTo>
                <a:cubicBezTo>
                  <a:pt x="453" y="129"/>
                  <a:pt x="455" y="127"/>
                  <a:pt x="456" y="126"/>
                </a:cubicBezTo>
                <a:close/>
                <a:moveTo>
                  <a:pt x="644" y="51"/>
                </a:moveTo>
                <a:cubicBezTo>
                  <a:pt x="641" y="54"/>
                  <a:pt x="630" y="57"/>
                  <a:pt x="621" y="59"/>
                </a:cubicBezTo>
                <a:cubicBezTo>
                  <a:pt x="626" y="57"/>
                  <a:pt x="630" y="54"/>
                  <a:pt x="644" y="51"/>
                </a:cubicBezTo>
                <a:close/>
                <a:moveTo>
                  <a:pt x="802" y="25"/>
                </a:moveTo>
                <a:cubicBezTo>
                  <a:pt x="802" y="26"/>
                  <a:pt x="805" y="26"/>
                  <a:pt x="811" y="26"/>
                </a:cubicBezTo>
                <a:cubicBezTo>
                  <a:pt x="808" y="28"/>
                  <a:pt x="800" y="27"/>
                  <a:pt x="790" y="29"/>
                </a:cubicBezTo>
                <a:cubicBezTo>
                  <a:pt x="794" y="27"/>
                  <a:pt x="781" y="26"/>
                  <a:pt x="802" y="25"/>
                </a:cubicBezTo>
                <a:close/>
                <a:moveTo>
                  <a:pt x="661" y="63"/>
                </a:moveTo>
                <a:cubicBezTo>
                  <a:pt x="659" y="62"/>
                  <a:pt x="650" y="65"/>
                  <a:pt x="652" y="63"/>
                </a:cubicBezTo>
                <a:cubicBezTo>
                  <a:pt x="660" y="61"/>
                  <a:pt x="665" y="59"/>
                  <a:pt x="665" y="58"/>
                </a:cubicBezTo>
                <a:cubicBezTo>
                  <a:pt x="664" y="58"/>
                  <a:pt x="657" y="61"/>
                  <a:pt x="648" y="63"/>
                </a:cubicBezTo>
                <a:cubicBezTo>
                  <a:pt x="649" y="63"/>
                  <a:pt x="639" y="67"/>
                  <a:pt x="629" y="71"/>
                </a:cubicBezTo>
                <a:cubicBezTo>
                  <a:pt x="618" y="75"/>
                  <a:pt x="606" y="79"/>
                  <a:pt x="601" y="78"/>
                </a:cubicBezTo>
                <a:cubicBezTo>
                  <a:pt x="595" y="80"/>
                  <a:pt x="596" y="81"/>
                  <a:pt x="593" y="83"/>
                </a:cubicBezTo>
                <a:cubicBezTo>
                  <a:pt x="587" y="84"/>
                  <a:pt x="578" y="87"/>
                  <a:pt x="565" y="92"/>
                </a:cubicBezTo>
                <a:cubicBezTo>
                  <a:pt x="570" y="89"/>
                  <a:pt x="574" y="88"/>
                  <a:pt x="578" y="86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598" y="77"/>
                  <a:pt x="589" y="81"/>
                  <a:pt x="592" y="78"/>
                </a:cubicBezTo>
                <a:cubicBezTo>
                  <a:pt x="602" y="75"/>
                  <a:pt x="609" y="73"/>
                  <a:pt x="613" y="72"/>
                </a:cubicBezTo>
                <a:cubicBezTo>
                  <a:pt x="615" y="72"/>
                  <a:pt x="609" y="74"/>
                  <a:pt x="603" y="76"/>
                </a:cubicBezTo>
                <a:cubicBezTo>
                  <a:pt x="606" y="76"/>
                  <a:pt x="608" y="76"/>
                  <a:pt x="608" y="76"/>
                </a:cubicBezTo>
                <a:cubicBezTo>
                  <a:pt x="617" y="72"/>
                  <a:pt x="624" y="72"/>
                  <a:pt x="635" y="68"/>
                </a:cubicBezTo>
                <a:cubicBezTo>
                  <a:pt x="640" y="66"/>
                  <a:pt x="633" y="68"/>
                  <a:pt x="641" y="65"/>
                </a:cubicBezTo>
                <a:cubicBezTo>
                  <a:pt x="636" y="65"/>
                  <a:pt x="625" y="69"/>
                  <a:pt x="628" y="66"/>
                </a:cubicBezTo>
                <a:cubicBezTo>
                  <a:pt x="639" y="63"/>
                  <a:pt x="637" y="63"/>
                  <a:pt x="645" y="60"/>
                </a:cubicBezTo>
                <a:cubicBezTo>
                  <a:pt x="643" y="61"/>
                  <a:pt x="640" y="61"/>
                  <a:pt x="644" y="60"/>
                </a:cubicBezTo>
                <a:cubicBezTo>
                  <a:pt x="639" y="60"/>
                  <a:pt x="626" y="65"/>
                  <a:pt x="620" y="67"/>
                </a:cubicBezTo>
                <a:cubicBezTo>
                  <a:pt x="619" y="65"/>
                  <a:pt x="619" y="65"/>
                  <a:pt x="619" y="65"/>
                </a:cubicBezTo>
                <a:cubicBezTo>
                  <a:pt x="631" y="62"/>
                  <a:pt x="647" y="59"/>
                  <a:pt x="641" y="57"/>
                </a:cubicBezTo>
                <a:cubicBezTo>
                  <a:pt x="652" y="54"/>
                  <a:pt x="651" y="54"/>
                  <a:pt x="662" y="51"/>
                </a:cubicBezTo>
                <a:cubicBezTo>
                  <a:pt x="658" y="54"/>
                  <a:pt x="654" y="56"/>
                  <a:pt x="655" y="57"/>
                </a:cubicBezTo>
                <a:cubicBezTo>
                  <a:pt x="661" y="57"/>
                  <a:pt x="672" y="55"/>
                  <a:pt x="677" y="55"/>
                </a:cubicBezTo>
                <a:cubicBezTo>
                  <a:pt x="682" y="56"/>
                  <a:pt x="681" y="57"/>
                  <a:pt x="661" y="63"/>
                </a:cubicBezTo>
                <a:close/>
                <a:moveTo>
                  <a:pt x="816" y="27"/>
                </a:moveTo>
                <a:cubicBezTo>
                  <a:pt x="825" y="29"/>
                  <a:pt x="825" y="31"/>
                  <a:pt x="820" y="33"/>
                </a:cubicBezTo>
                <a:cubicBezTo>
                  <a:pt x="806" y="33"/>
                  <a:pt x="797" y="36"/>
                  <a:pt x="777" y="37"/>
                </a:cubicBezTo>
                <a:cubicBezTo>
                  <a:pt x="789" y="35"/>
                  <a:pt x="787" y="34"/>
                  <a:pt x="786" y="33"/>
                </a:cubicBezTo>
                <a:cubicBezTo>
                  <a:pt x="785" y="32"/>
                  <a:pt x="784" y="31"/>
                  <a:pt x="799" y="30"/>
                </a:cubicBezTo>
                <a:cubicBezTo>
                  <a:pt x="794" y="29"/>
                  <a:pt x="790" y="31"/>
                  <a:pt x="781" y="32"/>
                </a:cubicBezTo>
                <a:cubicBezTo>
                  <a:pt x="779" y="31"/>
                  <a:pt x="784" y="30"/>
                  <a:pt x="792" y="29"/>
                </a:cubicBezTo>
                <a:cubicBezTo>
                  <a:pt x="799" y="28"/>
                  <a:pt x="809" y="28"/>
                  <a:pt x="816" y="27"/>
                </a:cubicBezTo>
                <a:close/>
                <a:moveTo>
                  <a:pt x="827" y="27"/>
                </a:moveTo>
                <a:cubicBezTo>
                  <a:pt x="828" y="26"/>
                  <a:pt x="836" y="26"/>
                  <a:pt x="841" y="26"/>
                </a:cubicBezTo>
                <a:cubicBezTo>
                  <a:pt x="842" y="27"/>
                  <a:pt x="841" y="28"/>
                  <a:pt x="846" y="28"/>
                </a:cubicBezTo>
                <a:cubicBezTo>
                  <a:pt x="841" y="30"/>
                  <a:pt x="829" y="28"/>
                  <a:pt x="838" y="27"/>
                </a:cubicBezTo>
                <a:lnTo>
                  <a:pt x="827" y="27"/>
                </a:lnTo>
                <a:close/>
                <a:moveTo>
                  <a:pt x="715" y="40"/>
                </a:moveTo>
                <a:cubicBezTo>
                  <a:pt x="724" y="39"/>
                  <a:pt x="730" y="38"/>
                  <a:pt x="737" y="37"/>
                </a:cubicBezTo>
                <a:cubicBezTo>
                  <a:pt x="731" y="40"/>
                  <a:pt x="735" y="40"/>
                  <a:pt x="740" y="39"/>
                </a:cubicBezTo>
                <a:cubicBezTo>
                  <a:pt x="746" y="39"/>
                  <a:pt x="754" y="38"/>
                  <a:pt x="755" y="39"/>
                </a:cubicBezTo>
                <a:cubicBezTo>
                  <a:pt x="748" y="40"/>
                  <a:pt x="742" y="42"/>
                  <a:pt x="735" y="43"/>
                </a:cubicBezTo>
                <a:cubicBezTo>
                  <a:pt x="727" y="45"/>
                  <a:pt x="719" y="46"/>
                  <a:pt x="707" y="49"/>
                </a:cubicBezTo>
                <a:cubicBezTo>
                  <a:pt x="702" y="48"/>
                  <a:pt x="690" y="49"/>
                  <a:pt x="711" y="45"/>
                </a:cubicBezTo>
                <a:cubicBezTo>
                  <a:pt x="713" y="47"/>
                  <a:pt x="713" y="47"/>
                  <a:pt x="713" y="47"/>
                </a:cubicBezTo>
                <a:cubicBezTo>
                  <a:pt x="714" y="45"/>
                  <a:pt x="724" y="43"/>
                  <a:pt x="733" y="41"/>
                </a:cubicBezTo>
                <a:cubicBezTo>
                  <a:pt x="729" y="41"/>
                  <a:pt x="722" y="43"/>
                  <a:pt x="711" y="44"/>
                </a:cubicBezTo>
                <a:cubicBezTo>
                  <a:pt x="707" y="43"/>
                  <a:pt x="713" y="41"/>
                  <a:pt x="715" y="40"/>
                </a:cubicBezTo>
                <a:close/>
                <a:moveTo>
                  <a:pt x="160" y="407"/>
                </a:moveTo>
                <a:cubicBezTo>
                  <a:pt x="162" y="404"/>
                  <a:pt x="164" y="401"/>
                  <a:pt x="164" y="401"/>
                </a:cubicBezTo>
                <a:cubicBezTo>
                  <a:pt x="172" y="390"/>
                  <a:pt x="166" y="401"/>
                  <a:pt x="166" y="404"/>
                </a:cubicBezTo>
                <a:cubicBezTo>
                  <a:pt x="161" y="410"/>
                  <a:pt x="158" y="412"/>
                  <a:pt x="160" y="407"/>
                </a:cubicBezTo>
                <a:close/>
                <a:moveTo>
                  <a:pt x="327" y="221"/>
                </a:moveTo>
                <a:cubicBezTo>
                  <a:pt x="333" y="217"/>
                  <a:pt x="338" y="214"/>
                  <a:pt x="338" y="215"/>
                </a:cubicBezTo>
                <a:cubicBezTo>
                  <a:pt x="335" y="218"/>
                  <a:pt x="334" y="219"/>
                  <a:pt x="333" y="220"/>
                </a:cubicBezTo>
                <a:cubicBezTo>
                  <a:pt x="327" y="225"/>
                  <a:pt x="330" y="220"/>
                  <a:pt x="327" y="221"/>
                </a:cubicBezTo>
                <a:close/>
                <a:moveTo>
                  <a:pt x="489" y="117"/>
                </a:moveTo>
                <a:cubicBezTo>
                  <a:pt x="498" y="114"/>
                  <a:pt x="507" y="109"/>
                  <a:pt x="513" y="107"/>
                </a:cubicBezTo>
                <a:cubicBezTo>
                  <a:pt x="513" y="108"/>
                  <a:pt x="508" y="111"/>
                  <a:pt x="500" y="114"/>
                </a:cubicBezTo>
                <a:cubicBezTo>
                  <a:pt x="493" y="118"/>
                  <a:pt x="483" y="123"/>
                  <a:pt x="475" y="126"/>
                </a:cubicBezTo>
                <a:cubicBezTo>
                  <a:pt x="476" y="124"/>
                  <a:pt x="493" y="117"/>
                  <a:pt x="489" y="117"/>
                </a:cubicBezTo>
                <a:close/>
                <a:moveTo>
                  <a:pt x="263" y="281"/>
                </a:moveTo>
                <a:cubicBezTo>
                  <a:pt x="268" y="276"/>
                  <a:pt x="273" y="271"/>
                  <a:pt x="278" y="266"/>
                </a:cubicBezTo>
                <a:cubicBezTo>
                  <a:pt x="278" y="268"/>
                  <a:pt x="286" y="260"/>
                  <a:pt x="286" y="262"/>
                </a:cubicBezTo>
                <a:cubicBezTo>
                  <a:pt x="277" y="271"/>
                  <a:pt x="290" y="261"/>
                  <a:pt x="275" y="275"/>
                </a:cubicBezTo>
                <a:cubicBezTo>
                  <a:pt x="279" y="268"/>
                  <a:pt x="265" y="282"/>
                  <a:pt x="263" y="281"/>
                </a:cubicBezTo>
                <a:close/>
                <a:moveTo>
                  <a:pt x="333" y="236"/>
                </a:moveTo>
                <a:cubicBezTo>
                  <a:pt x="324" y="241"/>
                  <a:pt x="333" y="231"/>
                  <a:pt x="326" y="236"/>
                </a:cubicBezTo>
                <a:cubicBezTo>
                  <a:pt x="320" y="242"/>
                  <a:pt x="314" y="247"/>
                  <a:pt x="305" y="255"/>
                </a:cubicBezTo>
                <a:cubicBezTo>
                  <a:pt x="304" y="253"/>
                  <a:pt x="320" y="241"/>
                  <a:pt x="322" y="238"/>
                </a:cubicBezTo>
                <a:cubicBezTo>
                  <a:pt x="318" y="240"/>
                  <a:pt x="316" y="244"/>
                  <a:pt x="311" y="247"/>
                </a:cubicBezTo>
                <a:cubicBezTo>
                  <a:pt x="308" y="246"/>
                  <a:pt x="322" y="237"/>
                  <a:pt x="315" y="239"/>
                </a:cubicBezTo>
                <a:cubicBezTo>
                  <a:pt x="322" y="234"/>
                  <a:pt x="326" y="232"/>
                  <a:pt x="334" y="226"/>
                </a:cubicBezTo>
                <a:cubicBezTo>
                  <a:pt x="339" y="224"/>
                  <a:pt x="325" y="234"/>
                  <a:pt x="331" y="231"/>
                </a:cubicBezTo>
                <a:cubicBezTo>
                  <a:pt x="338" y="225"/>
                  <a:pt x="337" y="225"/>
                  <a:pt x="336" y="224"/>
                </a:cubicBezTo>
                <a:cubicBezTo>
                  <a:pt x="347" y="215"/>
                  <a:pt x="348" y="215"/>
                  <a:pt x="355" y="208"/>
                </a:cubicBezTo>
                <a:cubicBezTo>
                  <a:pt x="352" y="209"/>
                  <a:pt x="348" y="211"/>
                  <a:pt x="348" y="209"/>
                </a:cubicBezTo>
                <a:cubicBezTo>
                  <a:pt x="357" y="201"/>
                  <a:pt x="352" y="208"/>
                  <a:pt x="361" y="201"/>
                </a:cubicBezTo>
                <a:cubicBezTo>
                  <a:pt x="365" y="200"/>
                  <a:pt x="357" y="206"/>
                  <a:pt x="358" y="206"/>
                </a:cubicBezTo>
                <a:cubicBezTo>
                  <a:pt x="364" y="203"/>
                  <a:pt x="370" y="195"/>
                  <a:pt x="389" y="183"/>
                </a:cubicBezTo>
                <a:cubicBezTo>
                  <a:pt x="390" y="186"/>
                  <a:pt x="376" y="197"/>
                  <a:pt x="353" y="214"/>
                </a:cubicBezTo>
                <a:cubicBezTo>
                  <a:pt x="351" y="213"/>
                  <a:pt x="359" y="209"/>
                  <a:pt x="364" y="205"/>
                </a:cubicBezTo>
                <a:cubicBezTo>
                  <a:pt x="363" y="205"/>
                  <a:pt x="363" y="205"/>
                  <a:pt x="363" y="205"/>
                </a:cubicBezTo>
                <a:cubicBezTo>
                  <a:pt x="358" y="208"/>
                  <a:pt x="347" y="216"/>
                  <a:pt x="340" y="222"/>
                </a:cubicBezTo>
                <a:cubicBezTo>
                  <a:pt x="350" y="217"/>
                  <a:pt x="351" y="217"/>
                  <a:pt x="349" y="220"/>
                </a:cubicBezTo>
                <a:cubicBezTo>
                  <a:pt x="346" y="223"/>
                  <a:pt x="340" y="229"/>
                  <a:pt x="333" y="236"/>
                </a:cubicBezTo>
                <a:close/>
                <a:moveTo>
                  <a:pt x="505" y="113"/>
                </a:moveTo>
                <a:cubicBezTo>
                  <a:pt x="508" y="113"/>
                  <a:pt x="504" y="115"/>
                  <a:pt x="499" y="118"/>
                </a:cubicBezTo>
                <a:cubicBezTo>
                  <a:pt x="494" y="120"/>
                  <a:pt x="489" y="122"/>
                  <a:pt x="489" y="121"/>
                </a:cubicBezTo>
                <a:cubicBezTo>
                  <a:pt x="495" y="117"/>
                  <a:pt x="495" y="118"/>
                  <a:pt x="505" y="113"/>
                </a:cubicBezTo>
                <a:close/>
                <a:moveTo>
                  <a:pt x="549" y="95"/>
                </a:moveTo>
                <a:cubicBezTo>
                  <a:pt x="549" y="96"/>
                  <a:pt x="541" y="99"/>
                  <a:pt x="541" y="100"/>
                </a:cubicBezTo>
                <a:cubicBezTo>
                  <a:pt x="537" y="102"/>
                  <a:pt x="538" y="101"/>
                  <a:pt x="533" y="103"/>
                </a:cubicBezTo>
                <a:cubicBezTo>
                  <a:pt x="535" y="101"/>
                  <a:pt x="541" y="98"/>
                  <a:pt x="549" y="95"/>
                </a:cubicBezTo>
                <a:close/>
                <a:moveTo>
                  <a:pt x="530" y="104"/>
                </a:moveTo>
                <a:cubicBezTo>
                  <a:pt x="528" y="105"/>
                  <a:pt x="527" y="106"/>
                  <a:pt x="531" y="104"/>
                </a:cubicBezTo>
                <a:cubicBezTo>
                  <a:pt x="527" y="107"/>
                  <a:pt x="508" y="115"/>
                  <a:pt x="501" y="118"/>
                </a:cubicBezTo>
                <a:cubicBezTo>
                  <a:pt x="506" y="113"/>
                  <a:pt x="522" y="108"/>
                  <a:pt x="530" y="104"/>
                </a:cubicBezTo>
                <a:close/>
                <a:moveTo>
                  <a:pt x="781" y="37"/>
                </a:moveTo>
                <a:cubicBezTo>
                  <a:pt x="792" y="36"/>
                  <a:pt x="792" y="36"/>
                  <a:pt x="792" y="36"/>
                </a:cubicBezTo>
                <a:cubicBezTo>
                  <a:pt x="795" y="38"/>
                  <a:pt x="781" y="39"/>
                  <a:pt x="788" y="41"/>
                </a:cubicBezTo>
                <a:cubicBezTo>
                  <a:pt x="775" y="42"/>
                  <a:pt x="780" y="39"/>
                  <a:pt x="781" y="37"/>
                </a:cubicBezTo>
                <a:close/>
                <a:moveTo>
                  <a:pt x="489" y="124"/>
                </a:moveTo>
                <a:cubicBezTo>
                  <a:pt x="490" y="124"/>
                  <a:pt x="485" y="126"/>
                  <a:pt x="481" y="128"/>
                </a:cubicBezTo>
                <a:cubicBezTo>
                  <a:pt x="477" y="130"/>
                  <a:pt x="474" y="132"/>
                  <a:pt x="478" y="131"/>
                </a:cubicBezTo>
                <a:cubicBezTo>
                  <a:pt x="461" y="139"/>
                  <a:pt x="454" y="146"/>
                  <a:pt x="445" y="147"/>
                </a:cubicBezTo>
                <a:cubicBezTo>
                  <a:pt x="462" y="138"/>
                  <a:pt x="478" y="128"/>
                  <a:pt x="489" y="124"/>
                </a:cubicBezTo>
                <a:close/>
                <a:moveTo>
                  <a:pt x="279" y="272"/>
                </a:moveTo>
                <a:cubicBezTo>
                  <a:pt x="290" y="263"/>
                  <a:pt x="285" y="269"/>
                  <a:pt x="291" y="266"/>
                </a:cubicBezTo>
                <a:cubicBezTo>
                  <a:pt x="287" y="272"/>
                  <a:pt x="277" y="282"/>
                  <a:pt x="267" y="293"/>
                </a:cubicBezTo>
                <a:cubicBezTo>
                  <a:pt x="257" y="303"/>
                  <a:pt x="246" y="315"/>
                  <a:pt x="239" y="322"/>
                </a:cubicBezTo>
                <a:cubicBezTo>
                  <a:pt x="238" y="320"/>
                  <a:pt x="245" y="313"/>
                  <a:pt x="240" y="316"/>
                </a:cubicBezTo>
                <a:cubicBezTo>
                  <a:pt x="249" y="307"/>
                  <a:pt x="248" y="307"/>
                  <a:pt x="259" y="295"/>
                </a:cubicBezTo>
                <a:cubicBezTo>
                  <a:pt x="260" y="296"/>
                  <a:pt x="261" y="297"/>
                  <a:pt x="252" y="306"/>
                </a:cubicBezTo>
                <a:cubicBezTo>
                  <a:pt x="263" y="298"/>
                  <a:pt x="269" y="285"/>
                  <a:pt x="282" y="273"/>
                </a:cubicBezTo>
                <a:cubicBezTo>
                  <a:pt x="282" y="272"/>
                  <a:pt x="275" y="278"/>
                  <a:pt x="279" y="272"/>
                </a:cubicBezTo>
                <a:close/>
                <a:moveTo>
                  <a:pt x="424" y="160"/>
                </a:moveTo>
                <a:cubicBezTo>
                  <a:pt x="427" y="159"/>
                  <a:pt x="422" y="162"/>
                  <a:pt x="416" y="166"/>
                </a:cubicBezTo>
                <a:cubicBezTo>
                  <a:pt x="410" y="170"/>
                  <a:pt x="402" y="175"/>
                  <a:pt x="401" y="176"/>
                </a:cubicBezTo>
                <a:cubicBezTo>
                  <a:pt x="402" y="174"/>
                  <a:pt x="406" y="171"/>
                  <a:pt x="411" y="168"/>
                </a:cubicBezTo>
                <a:cubicBezTo>
                  <a:pt x="416" y="165"/>
                  <a:pt x="421" y="162"/>
                  <a:pt x="424" y="160"/>
                </a:cubicBezTo>
                <a:close/>
                <a:moveTo>
                  <a:pt x="715" y="49"/>
                </a:moveTo>
                <a:cubicBezTo>
                  <a:pt x="723" y="48"/>
                  <a:pt x="733" y="47"/>
                  <a:pt x="741" y="46"/>
                </a:cubicBezTo>
                <a:cubicBezTo>
                  <a:pt x="733" y="48"/>
                  <a:pt x="728" y="51"/>
                  <a:pt x="716" y="54"/>
                </a:cubicBezTo>
                <a:cubicBezTo>
                  <a:pt x="716" y="53"/>
                  <a:pt x="711" y="53"/>
                  <a:pt x="706" y="54"/>
                </a:cubicBezTo>
                <a:cubicBezTo>
                  <a:pt x="701" y="55"/>
                  <a:pt x="697" y="55"/>
                  <a:pt x="699" y="54"/>
                </a:cubicBezTo>
                <a:cubicBezTo>
                  <a:pt x="710" y="51"/>
                  <a:pt x="713" y="50"/>
                  <a:pt x="715" y="49"/>
                </a:cubicBezTo>
                <a:close/>
                <a:moveTo>
                  <a:pt x="544" y="103"/>
                </a:moveTo>
                <a:cubicBezTo>
                  <a:pt x="533" y="107"/>
                  <a:pt x="543" y="105"/>
                  <a:pt x="532" y="109"/>
                </a:cubicBezTo>
                <a:cubicBezTo>
                  <a:pt x="538" y="104"/>
                  <a:pt x="522" y="112"/>
                  <a:pt x="514" y="115"/>
                </a:cubicBezTo>
                <a:cubicBezTo>
                  <a:pt x="516" y="113"/>
                  <a:pt x="523" y="109"/>
                  <a:pt x="530" y="106"/>
                </a:cubicBezTo>
                <a:cubicBezTo>
                  <a:pt x="537" y="104"/>
                  <a:pt x="543" y="101"/>
                  <a:pt x="544" y="103"/>
                </a:cubicBezTo>
                <a:close/>
                <a:moveTo>
                  <a:pt x="482" y="130"/>
                </a:moveTo>
                <a:cubicBezTo>
                  <a:pt x="481" y="132"/>
                  <a:pt x="467" y="138"/>
                  <a:pt x="467" y="139"/>
                </a:cubicBezTo>
                <a:cubicBezTo>
                  <a:pt x="470" y="139"/>
                  <a:pt x="482" y="132"/>
                  <a:pt x="479" y="135"/>
                </a:cubicBezTo>
                <a:cubicBezTo>
                  <a:pt x="476" y="137"/>
                  <a:pt x="466" y="142"/>
                  <a:pt x="457" y="147"/>
                </a:cubicBezTo>
                <a:cubicBezTo>
                  <a:pt x="448" y="152"/>
                  <a:pt x="439" y="158"/>
                  <a:pt x="436" y="159"/>
                </a:cubicBezTo>
                <a:cubicBezTo>
                  <a:pt x="443" y="155"/>
                  <a:pt x="446" y="152"/>
                  <a:pt x="452" y="147"/>
                </a:cubicBezTo>
                <a:cubicBezTo>
                  <a:pt x="458" y="143"/>
                  <a:pt x="466" y="138"/>
                  <a:pt x="482" y="130"/>
                </a:cubicBezTo>
                <a:close/>
                <a:moveTo>
                  <a:pt x="181" y="393"/>
                </a:moveTo>
                <a:cubicBezTo>
                  <a:pt x="184" y="388"/>
                  <a:pt x="175" y="405"/>
                  <a:pt x="170" y="413"/>
                </a:cubicBezTo>
                <a:cubicBezTo>
                  <a:pt x="168" y="414"/>
                  <a:pt x="167" y="415"/>
                  <a:pt x="165" y="419"/>
                </a:cubicBezTo>
                <a:cubicBezTo>
                  <a:pt x="164" y="416"/>
                  <a:pt x="177" y="401"/>
                  <a:pt x="175" y="401"/>
                </a:cubicBezTo>
                <a:cubicBezTo>
                  <a:pt x="178" y="396"/>
                  <a:pt x="181" y="394"/>
                  <a:pt x="181" y="393"/>
                </a:cubicBezTo>
                <a:close/>
                <a:moveTo>
                  <a:pt x="210" y="354"/>
                </a:moveTo>
                <a:cubicBezTo>
                  <a:pt x="215" y="347"/>
                  <a:pt x="220" y="340"/>
                  <a:pt x="224" y="337"/>
                </a:cubicBezTo>
                <a:cubicBezTo>
                  <a:pt x="227" y="336"/>
                  <a:pt x="217" y="347"/>
                  <a:pt x="222" y="343"/>
                </a:cubicBezTo>
                <a:cubicBezTo>
                  <a:pt x="218" y="348"/>
                  <a:pt x="215" y="352"/>
                  <a:pt x="211" y="357"/>
                </a:cubicBezTo>
                <a:cubicBezTo>
                  <a:pt x="211" y="356"/>
                  <a:pt x="214" y="352"/>
                  <a:pt x="217" y="348"/>
                </a:cubicBezTo>
                <a:cubicBezTo>
                  <a:pt x="217" y="346"/>
                  <a:pt x="209" y="358"/>
                  <a:pt x="210" y="354"/>
                </a:cubicBezTo>
                <a:close/>
                <a:moveTo>
                  <a:pt x="138" y="460"/>
                </a:moveTo>
                <a:cubicBezTo>
                  <a:pt x="143" y="453"/>
                  <a:pt x="144" y="453"/>
                  <a:pt x="148" y="448"/>
                </a:cubicBezTo>
                <a:cubicBezTo>
                  <a:pt x="148" y="448"/>
                  <a:pt x="145" y="453"/>
                  <a:pt x="143" y="457"/>
                </a:cubicBezTo>
                <a:cubicBezTo>
                  <a:pt x="146" y="453"/>
                  <a:pt x="146" y="454"/>
                  <a:pt x="141" y="463"/>
                </a:cubicBezTo>
                <a:cubicBezTo>
                  <a:pt x="143" y="457"/>
                  <a:pt x="135" y="468"/>
                  <a:pt x="138" y="460"/>
                </a:cubicBezTo>
                <a:close/>
                <a:moveTo>
                  <a:pt x="191" y="378"/>
                </a:moveTo>
                <a:cubicBezTo>
                  <a:pt x="198" y="370"/>
                  <a:pt x="201" y="371"/>
                  <a:pt x="193" y="382"/>
                </a:cubicBezTo>
                <a:cubicBezTo>
                  <a:pt x="191" y="382"/>
                  <a:pt x="190" y="382"/>
                  <a:pt x="191" y="378"/>
                </a:cubicBezTo>
                <a:close/>
                <a:moveTo>
                  <a:pt x="813" y="39"/>
                </a:moveTo>
                <a:cubicBezTo>
                  <a:pt x="831" y="38"/>
                  <a:pt x="818" y="41"/>
                  <a:pt x="826" y="42"/>
                </a:cubicBezTo>
                <a:cubicBezTo>
                  <a:pt x="818" y="43"/>
                  <a:pt x="813" y="43"/>
                  <a:pt x="808" y="43"/>
                </a:cubicBezTo>
                <a:cubicBezTo>
                  <a:pt x="803" y="41"/>
                  <a:pt x="818" y="40"/>
                  <a:pt x="813" y="39"/>
                </a:cubicBezTo>
                <a:close/>
                <a:moveTo>
                  <a:pt x="184" y="390"/>
                </a:moveTo>
                <a:cubicBezTo>
                  <a:pt x="190" y="381"/>
                  <a:pt x="192" y="382"/>
                  <a:pt x="185" y="393"/>
                </a:cubicBezTo>
                <a:cubicBezTo>
                  <a:pt x="182" y="394"/>
                  <a:pt x="187" y="388"/>
                  <a:pt x="184" y="390"/>
                </a:cubicBezTo>
                <a:close/>
                <a:moveTo>
                  <a:pt x="416" y="169"/>
                </a:moveTo>
                <a:cubicBezTo>
                  <a:pt x="416" y="171"/>
                  <a:pt x="406" y="177"/>
                  <a:pt x="407" y="179"/>
                </a:cubicBezTo>
                <a:cubicBezTo>
                  <a:pt x="398" y="183"/>
                  <a:pt x="404" y="176"/>
                  <a:pt x="416" y="169"/>
                </a:cubicBezTo>
                <a:close/>
                <a:moveTo>
                  <a:pt x="621" y="75"/>
                </a:moveTo>
                <a:cubicBezTo>
                  <a:pt x="621" y="77"/>
                  <a:pt x="614" y="78"/>
                  <a:pt x="602" y="83"/>
                </a:cubicBezTo>
                <a:cubicBezTo>
                  <a:pt x="600" y="81"/>
                  <a:pt x="611" y="79"/>
                  <a:pt x="621" y="75"/>
                </a:cubicBezTo>
                <a:close/>
                <a:moveTo>
                  <a:pt x="120" y="497"/>
                </a:moveTo>
                <a:cubicBezTo>
                  <a:pt x="124" y="488"/>
                  <a:pt x="124" y="491"/>
                  <a:pt x="126" y="487"/>
                </a:cubicBezTo>
                <a:cubicBezTo>
                  <a:pt x="127" y="485"/>
                  <a:pt x="128" y="482"/>
                  <a:pt x="131" y="478"/>
                </a:cubicBezTo>
                <a:cubicBezTo>
                  <a:pt x="131" y="480"/>
                  <a:pt x="126" y="490"/>
                  <a:pt x="123" y="496"/>
                </a:cubicBezTo>
                <a:cubicBezTo>
                  <a:pt x="122" y="494"/>
                  <a:pt x="123" y="494"/>
                  <a:pt x="120" y="497"/>
                </a:cubicBezTo>
                <a:close/>
                <a:moveTo>
                  <a:pt x="105" y="531"/>
                </a:moveTo>
                <a:cubicBezTo>
                  <a:pt x="110" y="523"/>
                  <a:pt x="111" y="522"/>
                  <a:pt x="111" y="519"/>
                </a:cubicBezTo>
                <a:cubicBezTo>
                  <a:pt x="112" y="517"/>
                  <a:pt x="113" y="514"/>
                  <a:pt x="119" y="503"/>
                </a:cubicBezTo>
                <a:cubicBezTo>
                  <a:pt x="121" y="503"/>
                  <a:pt x="114" y="520"/>
                  <a:pt x="107" y="533"/>
                </a:cubicBezTo>
                <a:cubicBezTo>
                  <a:pt x="105" y="535"/>
                  <a:pt x="108" y="528"/>
                  <a:pt x="105" y="531"/>
                </a:cubicBezTo>
                <a:close/>
                <a:moveTo>
                  <a:pt x="83" y="588"/>
                </a:moveTo>
                <a:cubicBezTo>
                  <a:pt x="83" y="587"/>
                  <a:pt x="85" y="582"/>
                  <a:pt x="86" y="578"/>
                </a:cubicBezTo>
                <a:cubicBezTo>
                  <a:pt x="87" y="581"/>
                  <a:pt x="89" y="573"/>
                  <a:pt x="90" y="575"/>
                </a:cubicBezTo>
                <a:cubicBezTo>
                  <a:pt x="86" y="589"/>
                  <a:pt x="86" y="580"/>
                  <a:pt x="83" y="588"/>
                </a:cubicBezTo>
                <a:close/>
                <a:moveTo>
                  <a:pt x="60" y="666"/>
                </a:moveTo>
                <a:cubicBezTo>
                  <a:pt x="61" y="658"/>
                  <a:pt x="62" y="659"/>
                  <a:pt x="64" y="650"/>
                </a:cubicBezTo>
                <a:cubicBezTo>
                  <a:pt x="63" y="658"/>
                  <a:pt x="64" y="658"/>
                  <a:pt x="65" y="658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61" y="666"/>
                  <a:pt x="60" y="671"/>
                  <a:pt x="60" y="666"/>
                </a:cubicBezTo>
                <a:close/>
                <a:moveTo>
                  <a:pt x="95" y="559"/>
                </a:moveTo>
                <a:cubicBezTo>
                  <a:pt x="98" y="551"/>
                  <a:pt x="99" y="554"/>
                  <a:pt x="102" y="546"/>
                </a:cubicBezTo>
                <a:cubicBezTo>
                  <a:pt x="100" y="554"/>
                  <a:pt x="101" y="552"/>
                  <a:pt x="107" y="539"/>
                </a:cubicBezTo>
                <a:cubicBezTo>
                  <a:pt x="108" y="539"/>
                  <a:pt x="102" y="550"/>
                  <a:pt x="101" y="555"/>
                </a:cubicBezTo>
                <a:cubicBezTo>
                  <a:pt x="99" y="553"/>
                  <a:pt x="93" y="567"/>
                  <a:pt x="95" y="559"/>
                </a:cubicBezTo>
                <a:close/>
                <a:moveTo>
                  <a:pt x="52" y="706"/>
                </a:moveTo>
                <a:cubicBezTo>
                  <a:pt x="54" y="701"/>
                  <a:pt x="57" y="698"/>
                  <a:pt x="56" y="701"/>
                </a:cubicBezTo>
                <a:cubicBezTo>
                  <a:pt x="54" y="708"/>
                  <a:pt x="54" y="702"/>
                  <a:pt x="52" y="718"/>
                </a:cubicBezTo>
                <a:cubicBezTo>
                  <a:pt x="49" y="722"/>
                  <a:pt x="54" y="703"/>
                  <a:pt x="52" y="706"/>
                </a:cubicBezTo>
                <a:close/>
                <a:moveTo>
                  <a:pt x="614" y="85"/>
                </a:moveTo>
                <a:cubicBezTo>
                  <a:pt x="612" y="83"/>
                  <a:pt x="612" y="83"/>
                  <a:pt x="612" y="83"/>
                </a:cubicBezTo>
                <a:cubicBezTo>
                  <a:pt x="618" y="81"/>
                  <a:pt x="625" y="79"/>
                  <a:pt x="632" y="77"/>
                </a:cubicBezTo>
                <a:cubicBezTo>
                  <a:pt x="628" y="80"/>
                  <a:pt x="627" y="79"/>
                  <a:pt x="634" y="79"/>
                </a:cubicBezTo>
                <a:cubicBezTo>
                  <a:pt x="647" y="75"/>
                  <a:pt x="644" y="75"/>
                  <a:pt x="658" y="72"/>
                </a:cubicBezTo>
                <a:cubicBezTo>
                  <a:pt x="652" y="75"/>
                  <a:pt x="652" y="75"/>
                  <a:pt x="651" y="78"/>
                </a:cubicBezTo>
                <a:cubicBezTo>
                  <a:pt x="643" y="80"/>
                  <a:pt x="648" y="77"/>
                  <a:pt x="645" y="77"/>
                </a:cubicBezTo>
                <a:cubicBezTo>
                  <a:pt x="636" y="81"/>
                  <a:pt x="626" y="84"/>
                  <a:pt x="624" y="82"/>
                </a:cubicBezTo>
                <a:cubicBezTo>
                  <a:pt x="616" y="85"/>
                  <a:pt x="609" y="87"/>
                  <a:pt x="605" y="89"/>
                </a:cubicBezTo>
                <a:cubicBezTo>
                  <a:pt x="592" y="93"/>
                  <a:pt x="609" y="86"/>
                  <a:pt x="614" y="85"/>
                </a:cubicBezTo>
                <a:close/>
                <a:moveTo>
                  <a:pt x="535" y="115"/>
                </a:moveTo>
                <a:cubicBezTo>
                  <a:pt x="533" y="117"/>
                  <a:pt x="522" y="120"/>
                  <a:pt x="521" y="123"/>
                </a:cubicBezTo>
                <a:cubicBezTo>
                  <a:pt x="513" y="127"/>
                  <a:pt x="520" y="121"/>
                  <a:pt x="510" y="126"/>
                </a:cubicBezTo>
                <a:cubicBezTo>
                  <a:pt x="511" y="124"/>
                  <a:pt x="523" y="120"/>
                  <a:pt x="535" y="115"/>
                </a:cubicBezTo>
                <a:close/>
                <a:moveTo>
                  <a:pt x="452" y="158"/>
                </a:moveTo>
                <a:cubicBezTo>
                  <a:pt x="446" y="161"/>
                  <a:pt x="440" y="165"/>
                  <a:pt x="434" y="168"/>
                </a:cubicBezTo>
                <a:cubicBezTo>
                  <a:pt x="433" y="168"/>
                  <a:pt x="437" y="165"/>
                  <a:pt x="442" y="162"/>
                </a:cubicBezTo>
                <a:cubicBezTo>
                  <a:pt x="446" y="159"/>
                  <a:pt x="451" y="157"/>
                  <a:pt x="452" y="158"/>
                </a:cubicBezTo>
                <a:close/>
                <a:moveTo>
                  <a:pt x="44" y="775"/>
                </a:moveTo>
                <a:cubicBezTo>
                  <a:pt x="46" y="774"/>
                  <a:pt x="46" y="783"/>
                  <a:pt x="44" y="791"/>
                </a:cubicBezTo>
                <a:cubicBezTo>
                  <a:pt x="43" y="788"/>
                  <a:pt x="43" y="785"/>
                  <a:pt x="44" y="775"/>
                </a:cubicBezTo>
                <a:close/>
                <a:moveTo>
                  <a:pt x="160" y="439"/>
                </a:moveTo>
                <a:cubicBezTo>
                  <a:pt x="168" y="425"/>
                  <a:pt x="171" y="430"/>
                  <a:pt x="170" y="433"/>
                </a:cubicBezTo>
                <a:cubicBezTo>
                  <a:pt x="165" y="438"/>
                  <a:pt x="163" y="438"/>
                  <a:pt x="160" y="439"/>
                </a:cubicBezTo>
                <a:close/>
                <a:moveTo>
                  <a:pt x="833" y="46"/>
                </a:moveTo>
                <a:cubicBezTo>
                  <a:pt x="841" y="46"/>
                  <a:pt x="825" y="48"/>
                  <a:pt x="813" y="49"/>
                </a:cubicBezTo>
                <a:cubicBezTo>
                  <a:pt x="809" y="48"/>
                  <a:pt x="815" y="47"/>
                  <a:pt x="821" y="47"/>
                </a:cubicBezTo>
                <a:cubicBezTo>
                  <a:pt x="827" y="47"/>
                  <a:pt x="833" y="47"/>
                  <a:pt x="833" y="46"/>
                </a:cubicBezTo>
                <a:close/>
                <a:moveTo>
                  <a:pt x="366" y="216"/>
                </a:moveTo>
                <a:cubicBezTo>
                  <a:pt x="353" y="225"/>
                  <a:pt x="344" y="233"/>
                  <a:pt x="337" y="240"/>
                </a:cubicBezTo>
                <a:cubicBezTo>
                  <a:pt x="329" y="247"/>
                  <a:pt x="322" y="252"/>
                  <a:pt x="314" y="257"/>
                </a:cubicBezTo>
                <a:cubicBezTo>
                  <a:pt x="321" y="252"/>
                  <a:pt x="330" y="243"/>
                  <a:pt x="339" y="235"/>
                </a:cubicBezTo>
                <a:cubicBezTo>
                  <a:pt x="348" y="227"/>
                  <a:pt x="358" y="220"/>
                  <a:pt x="366" y="216"/>
                </a:cubicBezTo>
                <a:close/>
                <a:moveTo>
                  <a:pt x="540" y="114"/>
                </a:moveTo>
                <a:cubicBezTo>
                  <a:pt x="550" y="109"/>
                  <a:pt x="552" y="110"/>
                  <a:pt x="554" y="110"/>
                </a:cubicBezTo>
                <a:cubicBezTo>
                  <a:pt x="549" y="114"/>
                  <a:pt x="540" y="116"/>
                  <a:pt x="535" y="118"/>
                </a:cubicBezTo>
                <a:cubicBezTo>
                  <a:pt x="541" y="118"/>
                  <a:pt x="549" y="113"/>
                  <a:pt x="556" y="111"/>
                </a:cubicBezTo>
                <a:cubicBezTo>
                  <a:pt x="557" y="114"/>
                  <a:pt x="542" y="118"/>
                  <a:pt x="531" y="123"/>
                </a:cubicBezTo>
                <a:cubicBezTo>
                  <a:pt x="534" y="121"/>
                  <a:pt x="533" y="120"/>
                  <a:pt x="531" y="119"/>
                </a:cubicBezTo>
                <a:cubicBezTo>
                  <a:pt x="534" y="118"/>
                  <a:pt x="543" y="114"/>
                  <a:pt x="540" y="114"/>
                </a:cubicBezTo>
                <a:close/>
                <a:moveTo>
                  <a:pt x="271" y="301"/>
                </a:moveTo>
                <a:cubicBezTo>
                  <a:pt x="266" y="307"/>
                  <a:pt x="263" y="311"/>
                  <a:pt x="258" y="316"/>
                </a:cubicBezTo>
                <a:cubicBezTo>
                  <a:pt x="254" y="320"/>
                  <a:pt x="249" y="326"/>
                  <a:pt x="243" y="334"/>
                </a:cubicBezTo>
                <a:cubicBezTo>
                  <a:pt x="240" y="334"/>
                  <a:pt x="240" y="334"/>
                  <a:pt x="240" y="334"/>
                </a:cubicBezTo>
                <a:cubicBezTo>
                  <a:pt x="248" y="325"/>
                  <a:pt x="252" y="320"/>
                  <a:pt x="256" y="316"/>
                </a:cubicBezTo>
                <a:cubicBezTo>
                  <a:pt x="260" y="311"/>
                  <a:pt x="264" y="307"/>
                  <a:pt x="271" y="301"/>
                </a:cubicBezTo>
                <a:close/>
                <a:moveTo>
                  <a:pt x="353" y="227"/>
                </a:moveTo>
                <a:cubicBezTo>
                  <a:pt x="361" y="220"/>
                  <a:pt x="361" y="220"/>
                  <a:pt x="361" y="220"/>
                </a:cubicBezTo>
                <a:cubicBezTo>
                  <a:pt x="361" y="221"/>
                  <a:pt x="360" y="224"/>
                  <a:pt x="359" y="226"/>
                </a:cubicBezTo>
                <a:cubicBezTo>
                  <a:pt x="344" y="236"/>
                  <a:pt x="346" y="237"/>
                  <a:pt x="337" y="243"/>
                </a:cubicBezTo>
                <a:cubicBezTo>
                  <a:pt x="335" y="242"/>
                  <a:pt x="335" y="242"/>
                  <a:pt x="335" y="242"/>
                </a:cubicBezTo>
                <a:cubicBezTo>
                  <a:pt x="344" y="235"/>
                  <a:pt x="356" y="226"/>
                  <a:pt x="353" y="227"/>
                </a:cubicBezTo>
                <a:close/>
                <a:moveTo>
                  <a:pt x="742" y="60"/>
                </a:moveTo>
                <a:cubicBezTo>
                  <a:pt x="748" y="59"/>
                  <a:pt x="750" y="60"/>
                  <a:pt x="756" y="59"/>
                </a:cubicBezTo>
                <a:cubicBezTo>
                  <a:pt x="758" y="60"/>
                  <a:pt x="754" y="61"/>
                  <a:pt x="749" y="61"/>
                </a:cubicBezTo>
                <a:cubicBezTo>
                  <a:pt x="745" y="62"/>
                  <a:pt x="740" y="62"/>
                  <a:pt x="742" y="60"/>
                </a:cubicBezTo>
                <a:close/>
                <a:moveTo>
                  <a:pt x="472" y="152"/>
                </a:moveTo>
                <a:cubicBezTo>
                  <a:pt x="476" y="150"/>
                  <a:pt x="479" y="149"/>
                  <a:pt x="480" y="150"/>
                </a:cubicBezTo>
                <a:cubicBezTo>
                  <a:pt x="481" y="150"/>
                  <a:pt x="486" y="147"/>
                  <a:pt x="489" y="145"/>
                </a:cubicBezTo>
                <a:cubicBezTo>
                  <a:pt x="484" y="149"/>
                  <a:pt x="480" y="151"/>
                  <a:pt x="489" y="148"/>
                </a:cubicBezTo>
                <a:cubicBezTo>
                  <a:pt x="480" y="153"/>
                  <a:pt x="480" y="154"/>
                  <a:pt x="471" y="158"/>
                </a:cubicBezTo>
                <a:cubicBezTo>
                  <a:pt x="460" y="162"/>
                  <a:pt x="475" y="154"/>
                  <a:pt x="472" y="152"/>
                </a:cubicBezTo>
                <a:close/>
                <a:moveTo>
                  <a:pt x="1285" y="160"/>
                </a:moveTo>
                <a:cubicBezTo>
                  <a:pt x="1275" y="156"/>
                  <a:pt x="1259" y="145"/>
                  <a:pt x="1260" y="149"/>
                </a:cubicBezTo>
                <a:cubicBezTo>
                  <a:pt x="1253" y="145"/>
                  <a:pt x="1250" y="143"/>
                  <a:pt x="1250" y="142"/>
                </a:cubicBezTo>
                <a:cubicBezTo>
                  <a:pt x="1242" y="138"/>
                  <a:pt x="1232" y="134"/>
                  <a:pt x="1224" y="130"/>
                </a:cubicBezTo>
                <a:cubicBezTo>
                  <a:pt x="1216" y="127"/>
                  <a:pt x="1208" y="124"/>
                  <a:pt x="1205" y="121"/>
                </a:cubicBezTo>
                <a:cubicBezTo>
                  <a:pt x="1213" y="124"/>
                  <a:pt x="1230" y="131"/>
                  <a:pt x="1247" y="140"/>
                </a:cubicBezTo>
                <a:cubicBezTo>
                  <a:pt x="1264" y="148"/>
                  <a:pt x="1279" y="157"/>
                  <a:pt x="1285" y="160"/>
                </a:cubicBezTo>
                <a:close/>
                <a:moveTo>
                  <a:pt x="1448" y="277"/>
                </a:moveTo>
                <a:cubicBezTo>
                  <a:pt x="1447" y="279"/>
                  <a:pt x="1443" y="276"/>
                  <a:pt x="1434" y="268"/>
                </a:cubicBezTo>
                <a:cubicBezTo>
                  <a:pt x="1435" y="266"/>
                  <a:pt x="1435" y="266"/>
                  <a:pt x="1435" y="266"/>
                </a:cubicBezTo>
                <a:cubicBezTo>
                  <a:pt x="1438" y="268"/>
                  <a:pt x="1442" y="272"/>
                  <a:pt x="1448" y="277"/>
                </a:cubicBezTo>
                <a:close/>
                <a:moveTo>
                  <a:pt x="1472" y="301"/>
                </a:moveTo>
                <a:cubicBezTo>
                  <a:pt x="1475" y="304"/>
                  <a:pt x="1478" y="307"/>
                  <a:pt x="1482" y="311"/>
                </a:cubicBezTo>
                <a:cubicBezTo>
                  <a:pt x="1480" y="311"/>
                  <a:pt x="1472" y="305"/>
                  <a:pt x="1466" y="298"/>
                </a:cubicBezTo>
                <a:cubicBezTo>
                  <a:pt x="1467" y="298"/>
                  <a:pt x="1474" y="305"/>
                  <a:pt x="1472" y="301"/>
                </a:cubicBezTo>
                <a:close/>
                <a:moveTo>
                  <a:pt x="340" y="244"/>
                </a:moveTo>
                <a:cubicBezTo>
                  <a:pt x="344" y="240"/>
                  <a:pt x="345" y="240"/>
                  <a:pt x="348" y="238"/>
                </a:cubicBezTo>
                <a:cubicBezTo>
                  <a:pt x="350" y="238"/>
                  <a:pt x="350" y="239"/>
                  <a:pt x="340" y="247"/>
                </a:cubicBezTo>
                <a:cubicBezTo>
                  <a:pt x="342" y="244"/>
                  <a:pt x="344" y="242"/>
                  <a:pt x="340" y="244"/>
                </a:cubicBezTo>
                <a:close/>
                <a:moveTo>
                  <a:pt x="1352" y="204"/>
                </a:moveTo>
                <a:cubicBezTo>
                  <a:pt x="1357" y="209"/>
                  <a:pt x="1359" y="210"/>
                  <a:pt x="1370" y="217"/>
                </a:cubicBezTo>
                <a:cubicBezTo>
                  <a:pt x="1369" y="218"/>
                  <a:pt x="1370" y="219"/>
                  <a:pt x="1372" y="221"/>
                </a:cubicBezTo>
                <a:cubicBezTo>
                  <a:pt x="1365" y="217"/>
                  <a:pt x="1358" y="211"/>
                  <a:pt x="1346" y="203"/>
                </a:cubicBezTo>
                <a:cubicBezTo>
                  <a:pt x="1350" y="207"/>
                  <a:pt x="1352" y="209"/>
                  <a:pt x="1361" y="214"/>
                </a:cubicBezTo>
                <a:cubicBezTo>
                  <a:pt x="1360" y="216"/>
                  <a:pt x="1356" y="213"/>
                  <a:pt x="1350" y="209"/>
                </a:cubicBezTo>
                <a:cubicBezTo>
                  <a:pt x="1344" y="204"/>
                  <a:pt x="1336" y="198"/>
                  <a:pt x="1328" y="194"/>
                </a:cubicBezTo>
                <a:cubicBezTo>
                  <a:pt x="1325" y="190"/>
                  <a:pt x="1335" y="197"/>
                  <a:pt x="1340" y="200"/>
                </a:cubicBezTo>
                <a:cubicBezTo>
                  <a:pt x="1340" y="199"/>
                  <a:pt x="1330" y="193"/>
                  <a:pt x="1328" y="191"/>
                </a:cubicBezTo>
                <a:cubicBezTo>
                  <a:pt x="1344" y="201"/>
                  <a:pt x="1343" y="200"/>
                  <a:pt x="1352" y="204"/>
                </a:cubicBezTo>
                <a:close/>
                <a:moveTo>
                  <a:pt x="1046" y="73"/>
                </a:moveTo>
                <a:cubicBezTo>
                  <a:pt x="1058" y="76"/>
                  <a:pt x="1063" y="79"/>
                  <a:pt x="1081" y="84"/>
                </a:cubicBezTo>
                <a:cubicBezTo>
                  <a:pt x="1084" y="83"/>
                  <a:pt x="1071" y="80"/>
                  <a:pt x="1064" y="78"/>
                </a:cubicBezTo>
                <a:cubicBezTo>
                  <a:pt x="1078" y="80"/>
                  <a:pt x="1088" y="83"/>
                  <a:pt x="1112" y="90"/>
                </a:cubicBezTo>
                <a:cubicBezTo>
                  <a:pt x="1108" y="91"/>
                  <a:pt x="1097" y="89"/>
                  <a:pt x="1083" y="85"/>
                </a:cubicBezTo>
                <a:cubicBezTo>
                  <a:pt x="1068" y="81"/>
                  <a:pt x="1050" y="76"/>
                  <a:pt x="1033" y="73"/>
                </a:cubicBezTo>
                <a:cubicBezTo>
                  <a:pt x="1032" y="71"/>
                  <a:pt x="1048" y="75"/>
                  <a:pt x="1046" y="73"/>
                </a:cubicBezTo>
                <a:close/>
                <a:moveTo>
                  <a:pt x="1129" y="96"/>
                </a:moveTo>
                <a:cubicBezTo>
                  <a:pt x="1135" y="98"/>
                  <a:pt x="1149" y="102"/>
                  <a:pt x="1159" y="106"/>
                </a:cubicBezTo>
                <a:cubicBezTo>
                  <a:pt x="1160" y="107"/>
                  <a:pt x="1156" y="106"/>
                  <a:pt x="1152" y="105"/>
                </a:cubicBezTo>
                <a:cubicBezTo>
                  <a:pt x="1154" y="107"/>
                  <a:pt x="1172" y="112"/>
                  <a:pt x="1182" y="117"/>
                </a:cubicBezTo>
                <a:cubicBezTo>
                  <a:pt x="1169" y="113"/>
                  <a:pt x="1152" y="108"/>
                  <a:pt x="1136" y="101"/>
                </a:cubicBezTo>
                <a:cubicBezTo>
                  <a:pt x="1123" y="98"/>
                  <a:pt x="1103" y="92"/>
                  <a:pt x="1082" y="86"/>
                </a:cubicBezTo>
                <a:cubicBezTo>
                  <a:pt x="1062" y="81"/>
                  <a:pt x="1043" y="77"/>
                  <a:pt x="1034" y="75"/>
                </a:cubicBezTo>
                <a:cubicBezTo>
                  <a:pt x="1057" y="79"/>
                  <a:pt x="1079" y="84"/>
                  <a:pt x="1099" y="89"/>
                </a:cubicBezTo>
                <a:cubicBezTo>
                  <a:pt x="1118" y="95"/>
                  <a:pt x="1135" y="100"/>
                  <a:pt x="1149" y="104"/>
                </a:cubicBezTo>
                <a:cubicBezTo>
                  <a:pt x="1152" y="103"/>
                  <a:pt x="1131" y="98"/>
                  <a:pt x="1129" y="96"/>
                </a:cubicBezTo>
                <a:close/>
                <a:moveTo>
                  <a:pt x="1162" y="107"/>
                </a:moveTo>
                <a:cubicBezTo>
                  <a:pt x="1165" y="108"/>
                  <a:pt x="1174" y="111"/>
                  <a:pt x="1180" y="114"/>
                </a:cubicBezTo>
                <a:cubicBezTo>
                  <a:pt x="1187" y="117"/>
                  <a:pt x="1192" y="119"/>
                  <a:pt x="1189" y="118"/>
                </a:cubicBezTo>
                <a:cubicBezTo>
                  <a:pt x="1178" y="113"/>
                  <a:pt x="1161" y="109"/>
                  <a:pt x="1162" y="107"/>
                </a:cubicBezTo>
                <a:close/>
                <a:moveTo>
                  <a:pt x="1463" y="296"/>
                </a:moveTo>
                <a:cubicBezTo>
                  <a:pt x="1475" y="310"/>
                  <a:pt x="1485" y="317"/>
                  <a:pt x="1488" y="324"/>
                </a:cubicBezTo>
                <a:cubicBezTo>
                  <a:pt x="1481" y="316"/>
                  <a:pt x="1478" y="313"/>
                  <a:pt x="1475" y="310"/>
                </a:cubicBezTo>
                <a:cubicBezTo>
                  <a:pt x="1471" y="308"/>
                  <a:pt x="1469" y="305"/>
                  <a:pt x="1463" y="299"/>
                </a:cubicBezTo>
                <a:lnTo>
                  <a:pt x="1463" y="296"/>
                </a:lnTo>
                <a:close/>
                <a:moveTo>
                  <a:pt x="1510" y="346"/>
                </a:moveTo>
                <a:cubicBezTo>
                  <a:pt x="1516" y="355"/>
                  <a:pt x="1522" y="359"/>
                  <a:pt x="1531" y="371"/>
                </a:cubicBezTo>
                <a:cubicBezTo>
                  <a:pt x="1530" y="370"/>
                  <a:pt x="1524" y="364"/>
                  <a:pt x="1519" y="358"/>
                </a:cubicBezTo>
                <a:cubicBezTo>
                  <a:pt x="1514" y="352"/>
                  <a:pt x="1509" y="347"/>
                  <a:pt x="1510" y="346"/>
                </a:cubicBezTo>
                <a:close/>
                <a:moveTo>
                  <a:pt x="1228" y="135"/>
                </a:moveTo>
                <a:cubicBezTo>
                  <a:pt x="1225" y="134"/>
                  <a:pt x="1216" y="130"/>
                  <a:pt x="1205" y="125"/>
                </a:cubicBezTo>
                <a:cubicBezTo>
                  <a:pt x="1208" y="126"/>
                  <a:pt x="1218" y="130"/>
                  <a:pt x="1228" y="135"/>
                </a:cubicBezTo>
                <a:close/>
                <a:moveTo>
                  <a:pt x="1322" y="186"/>
                </a:moveTo>
                <a:cubicBezTo>
                  <a:pt x="1324" y="189"/>
                  <a:pt x="1325" y="189"/>
                  <a:pt x="1325" y="192"/>
                </a:cubicBezTo>
                <a:cubicBezTo>
                  <a:pt x="1321" y="189"/>
                  <a:pt x="1310" y="182"/>
                  <a:pt x="1301" y="177"/>
                </a:cubicBezTo>
                <a:cubicBezTo>
                  <a:pt x="1306" y="180"/>
                  <a:pt x="1309" y="180"/>
                  <a:pt x="1316" y="184"/>
                </a:cubicBezTo>
                <a:cubicBezTo>
                  <a:pt x="1317" y="184"/>
                  <a:pt x="1302" y="176"/>
                  <a:pt x="1307" y="177"/>
                </a:cubicBezTo>
                <a:cubicBezTo>
                  <a:pt x="1310" y="179"/>
                  <a:pt x="1315" y="181"/>
                  <a:pt x="1322" y="186"/>
                </a:cubicBezTo>
                <a:close/>
                <a:moveTo>
                  <a:pt x="1450" y="284"/>
                </a:moveTo>
                <a:cubicBezTo>
                  <a:pt x="1454" y="288"/>
                  <a:pt x="1454" y="289"/>
                  <a:pt x="1458" y="292"/>
                </a:cubicBezTo>
                <a:cubicBezTo>
                  <a:pt x="1458" y="295"/>
                  <a:pt x="1454" y="291"/>
                  <a:pt x="1447" y="284"/>
                </a:cubicBezTo>
                <a:cubicBezTo>
                  <a:pt x="1449" y="286"/>
                  <a:pt x="1450" y="286"/>
                  <a:pt x="1450" y="284"/>
                </a:cubicBezTo>
                <a:close/>
                <a:moveTo>
                  <a:pt x="520" y="133"/>
                </a:moveTo>
                <a:cubicBezTo>
                  <a:pt x="522" y="133"/>
                  <a:pt x="517" y="136"/>
                  <a:pt x="509" y="140"/>
                </a:cubicBezTo>
                <a:cubicBezTo>
                  <a:pt x="506" y="139"/>
                  <a:pt x="511" y="137"/>
                  <a:pt x="520" y="133"/>
                </a:cubicBezTo>
                <a:close/>
                <a:moveTo>
                  <a:pt x="882" y="56"/>
                </a:moveTo>
                <a:cubicBezTo>
                  <a:pt x="881" y="56"/>
                  <a:pt x="879" y="57"/>
                  <a:pt x="880" y="57"/>
                </a:cubicBezTo>
                <a:cubicBezTo>
                  <a:pt x="891" y="58"/>
                  <a:pt x="907" y="58"/>
                  <a:pt x="929" y="59"/>
                </a:cubicBezTo>
                <a:cubicBezTo>
                  <a:pt x="921" y="57"/>
                  <a:pt x="926" y="58"/>
                  <a:pt x="935" y="59"/>
                </a:cubicBezTo>
                <a:cubicBezTo>
                  <a:pt x="943" y="59"/>
                  <a:pt x="955" y="61"/>
                  <a:pt x="959" y="61"/>
                </a:cubicBezTo>
                <a:cubicBezTo>
                  <a:pt x="962" y="63"/>
                  <a:pt x="939" y="60"/>
                  <a:pt x="951" y="64"/>
                </a:cubicBezTo>
                <a:cubicBezTo>
                  <a:pt x="935" y="60"/>
                  <a:pt x="912" y="59"/>
                  <a:pt x="891" y="59"/>
                </a:cubicBezTo>
                <a:cubicBezTo>
                  <a:pt x="870" y="59"/>
                  <a:pt x="850" y="60"/>
                  <a:pt x="838" y="59"/>
                </a:cubicBezTo>
                <a:cubicBezTo>
                  <a:pt x="847" y="58"/>
                  <a:pt x="857" y="58"/>
                  <a:pt x="866" y="58"/>
                </a:cubicBezTo>
                <a:cubicBezTo>
                  <a:pt x="866" y="57"/>
                  <a:pt x="852" y="58"/>
                  <a:pt x="854" y="56"/>
                </a:cubicBezTo>
                <a:cubicBezTo>
                  <a:pt x="863" y="56"/>
                  <a:pt x="870" y="55"/>
                  <a:pt x="882" y="56"/>
                </a:cubicBezTo>
                <a:close/>
                <a:moveTo>
                  <a:pt x="1420" y="260"/>
                </a:moveTo>
                <a:cubicBezTo>
                  <a:pt x="1432" y="270"/>
                  <a:pt x="1423" y="264"/>
                  <a:pt x="1428" y="269"/>
                </a:cubicBezTo>
                <a:cubicBezTo>
                  <a:pt x="1425" y="267"/>
                  <a:pt x="1418" y="262"/>
                  <a:pt x="1414" y="257"/>
                </a:cubicBezTo>
                <a:cubicBezTo>
                  <a:pt x="1416" y="258"/>
                  <a:pt x="1419" y="259"/>
                  <a:pt x="1420" y="260"/>
                </a:cubicBezTo>
                <a:close/>
                <a:moveTo>
                  <a:pt x="1442" y="279"/>
                </a:moveTo>
                <a:cubicBezTo>
                  <a:pt x="1437" y="276"/>
                  <a:pt x="1442" y="280"/>
                  <a:pt x="1441" y="281"/>
                </a:cubicBezTo>
                <a:cubicBezTo>
                  <a:pt x="1438" y="278"/>
                  <a:pt x="1434" y="275"/>
                  <a:pt x="1431" y="271"/>
                </a:cubicBezTo>
                <a:cubicBezTo>
                  <a:pt x="1434" y="273"/>
                  <a:pt x="1433" y="271"/>
                  <a:pt x="1442" y="279"/>
                </a:cubicBezTo>
                <a:close/>
                <a:moveTo>
                  <a:pt x="813" y="59"/>
                </a:moveTo>
                <a:cubicBezTo>
                  <a:pt x="820" y="58"/>
                  <a:pt x="822" y="58"/>
                  <a:pt x="827" y="58"/>
                </a:cubicBezTo>
                <a:cubicBezTo>
                  <a:pt x="829" y="60"/>
                  <a:pt x="824" y="61"/>
                  <a:pt x="811" y="62"/>
                </a:cubicBezTo>
                <a:cubicBezTo>
                  <a:pt x="810" y="61"/>
                  <a:pt x="816" y="60"/>
                  <a:pt x="813" y="59"/>
                </a:cubicBezTo>
                <a:close/>
                <a:moveTo>
                  <a:pt x="1009" y="69"/>
                </a:moveTo>
                <a:cubicBezTo>
                  <a:pt x="1020" y="70"/>
                  <a:pt x="1014" y="71"/>
                  <a:pt x="1027" y="73"/>
                </a:cubicBezTo>
                <a:cubicBezTo>
                  <a:pt x="1029" y="74"/>
                  <a:pt x="1021" y="72"/>
                  <a:pt x="1021" y="73"/>
                </a:cubicBezTo>
                <a:cubicBezTo>
                  <a:pt x="1014" y="72"/>
                  <a:pt x="1008" y="70"/>
                  <a:pt x="1009" y="69"/>
                </a:cubicBezTo>
                <a:close/>
                <a:moveTo>
                  <a:pt x="1392" y="239"/>
                </a:moveTo>
                <a:cubicBezTo>
                  <a:pt x="1389" y="238"/>
                  <a:pt x="1383" y="233"/>
                  <a:pt x="1375" y="227"/>
                </a:cubicBezTo>
                <a:cubicBezTo>
                  <a:pt x="1375" y="225"/>
                  <a:pt x="1388" y="235"/>
                  <a:pt x="1392" y="239"/>
                </a:cubicBezTo>
                <a:close/>
                <a:moveTo>
                  <a:pt x="325" y="264"/>
                </a:moveTo>
                <a:cubicBezTo>
                  <a:pt x="332" y="257"/>
                  <a:pt x="332" y="257"/>
                  <a:pt x="332" y="257"/>
                </a:cubicBezTo>
                <a:cubicBezTo>
                  <a:pt x="335" y="256"/>
                  <a:pt x="332" y="259"/>
                  <a:pt x="332" y="260"/>
                </a:cubicBezTo>
                <a:cubicBezTo>
                  <a:pt x="327" y="264"/>
                  <a:pt x="325" y="265"/>
                  <a:pt x="325" y="264"/>
                </a:cubicBezTo>
                <a:close/>
                <a:moveTo>
                  <a:pt x="549" y="124"/>
                </a:moveTo>
                <a:cubicBezTo>
                  <a:pt x="548" y="127"/>
                  <a:pt x="538" y="129"/>
                  <a:pt x="533" y="131"/>
                </a:cubicBezTo>
                <a:cubicBezTo>
                  <a:pt x="534" y="129"/>
                  <a:pt x="543" y="126"/>
                  <a:pt x="549" y="124"/>
                </a:cubicBezTo>
                <a:close/>
                <a:moveTo>
                  <a:pt x="978" y="65"/>
                </a:moveTo>
                <a:cubicBezTo>
                  <a:pt x="979" y="68"/>
                  <a:pt x="969" y="65"/>
                  <a:pt x="958" y="64"/>
                </a:cubicBezTo>
                <a:cubicBezTo>
                  <a:pt x="962" y="63"/>
                  <a:pt x="969" y="64"/>
                  <a:pt x="978" y="65"/>
                </a:cubicBezTo>
                <a:close/>
                <a:moveTo>
                  <a:pt x="357" y="241"/>
                </a:moveTo>
                <a:cubicBezTo>
                  <a:pt x="358" y="241"/>
                  <a:pt x="358" y="241"/>
                  <a:pt x="358" y="241"/>
                </a:cubicBezTo>
                <a:cubicBezTo>
                  <a:pt x="353" y="245"/>
                  <a:pt x="346" y="252"/>
                  <a:pt x="347" y="249"/>
                </a:cubicBezTo>
                <a:cubicBezTo>
                  <a:pt x="349" y="247"/>
                  <a:pt x="352" y="244"/>
                  <a:pt x="357" y="241"/>
                </a:cubicBezTo>
                <a:close/>
                <a:moveTo>
                  <a:pt x="435" y="185"/>
                </a:moveTo>
                <a:cubicBezTo>
                  <a:pt x="445" y="179"/>
                  <a:pt x="446" y="183"/>
                  <a:pt x="435" y="189"/>
                </a:cubicBezTo>
                <a:cubicBezTo>
                  <a:pt x="434" y="188"/>
                  <a:pt x="438" y="185"/>
                  <a:pt x="435" y="185"/>
                </a:cubicBezTo>
                <a:close/>
                <a:moveTo>
                  <a:pt x="724" y="77"/>
                </a:moveTo>
                <a:cubicBezTo>
                  <a:pt x="727" y="75"/>
                  <a:pt x="739" y="73"/>
                  <a:pt x="736" y="72"/>
                </a:cubicBezTo>
                <a:cubicBezTo>
                  <a:pt x="740" y="72"/>
                  <a:pt x="742" y="72"/>
                  <a:pt x="743" y="71"/>
                </a:cubicBezTo>
                <a:cubicBezTo>
                  <a:pt x="752" y="70"/>
                  <a:pt x="747" y="73"/>
                  <a:pt x="738" y="74"/>
                </a:cubicBezTo>
                <a:cubicBezTo>
                  <a:pt x="746" y="74"/>
                  <a:pt x="761" y="71"/>
                  <a:pt x="751" y="71"/>
                </a:cubicBezTo>
                <a:cubicBezTo>
                  <a:pt x="757" y="70"/>
                  <a:pt x="757" y="70"/>
                  <a:pt x="757" y="69"/>
                </a:cubicBezTo>
                <a:cubicBezTo>
                  <a:pt x="765" y="68"/>
                  <a:pt x="757" y="71"/>
                  <a:pt x="768" y="69"/>
                </a:cubicBezTo>
                <a:cubicBezTo>
                  <a:pt x="772" y="70"/>
                  <a:pt x="764" y="71"/>
                  <a:pt x="767" y="72"/>
                </a:cubicBezTo>
                <a:cubicBezTo>
                  <a:pt x="755" y="73"/>
                  <a:pt x="749" y="74"/>
                  <a:pt x="743" y="75"/>
                </a:cubicBezTo>
                <a:cubicBezTo>
                  <a:pt x="737" y="75"/>
                  <a:pt x="732" y="75"/>
                  <a:pt x="724" y="77"/>
                </a:cubicBezTo>
                <a:close/>
                <a:moveTo>
                  <a:pt x="579" y="117"/>
                </a:moveTo>
                <a:cubicBezTo>
                  <a:pt x="576" y="122"/>
                  <a:pt x="567" y="125"/>
                  <a:pt x="557" y="128"/>
                </a:cubicBezTo>
                <a:cubicBezTo>
                  <a:pt x="547" y="132"/>
                  <a:pt x="536" y="135"/>
                  <a:pt x="529" y="139"/>
                </a:cubicBezTo>
                <a:cubicBezTo>
                  <a:pt x="540" y="132"/>
                  <a:pt x="560" y="123"/>
                  <a:pt x="579" y="117"/>
                </a:cubicBezTo>
                <a:close/>
                <a:moveTo>
                  <a:pt x="595" y="112"/>
                </a:moveTo>
                <a:cubicBezTo>
                  <a:pt x="595" y="111"/>
                  <a:pt x="602" y="108"/>
                  <a:pt x="611" y="105"/>
                </a:cubicBezTo>
                <a:cubicBezTo>
                  <a:pt x="620" y="102"/>
                  <a:pt x="632" y="98"/>
                  <a:pt x="640" y="96"/>
                </a:cubicBezTo>
                <a:cubicBezTo>
                  <a:pt x="639" y="99"/>
                  <a:pt x="622" y="101"/>
                  <a:pt x="621" y="103"/>
                </a:cubicBezTo>
                <a:cubicBezTo>
                  <a:pt x="625" y="103"/>
                  <a:pt x="629" y="99"/>
                  <a:pt x="635" y="99"/>
                </a:cubicBezTo>
                <a:cubicBezTo>
                  <a:pt x="631" y="101"/>
                  <a:pt x="625" y="104"/>
                  <a:pt x="617" y="107"/>
                </a:cubicBezTo>
                <a:cubicBezTo>
                  <a:pt x="617" y="108"/>
                  <a:pt x="634" y="104"/>
                  <a:pt x="616" y="110"/>
                </a:cubicBezTo>
                <a:cubicBezTo>
                  <a:pt x="625" y="108"/>
                  <a:pt x="616" y="112"/>
                  <a:pt x="628" y="109"/>
                </a:cubicBezTo>
                <a:cubicBezTo>
                  <a:pt x="627" y="110"/>
                  <a:pt x="620" y="112"/>
                  <a:pt x="615" y="113"/>
                </a:cubicBezTo>
                <a:cubicBezTo>
                  <a:pt x="616" y="113"/>
                  <a:pt x="618" y="112"/>
                  <a:pt x="618" y="111"/>
                </a:cubicBezTo>
                <a:cubicBezTo>
                  <a:pt x="611" y="114"/>
                  <a:pt x="611" y="114"/>
                  <a:pt x="611" y="114"/>
                </a:cubicBezTo>
                <a:cubicBezTo>
                  <a:pt x="608" y="116"/>
                  <a:pt x="611" y="116"/>
                  <a:pt x="612" y="118"/>
                </a:cubicBezTo>
                <a:cubicBezTo>
                  <a:pt x="598" y="124"/>
                  <a:pt x="601" y="120"/>
                  <a:pt x="606" y="117"/>
                </a:cubicBezTo>
                <a:cubicBezTo>
                  <a:pt x="600" y="120"/>
                  <a:pt x="597" y="121"/>
                  <a:pt x="594" y="123"/>
                </a:cubicBezTo>
                <a:cubicBezTo>
                  <a:pt x="591" y="125"/>
                  <a:pt x="588" y="126"/>
                  <a:pt x="580" y="129"/>
                </a:cubicBezTo>
                <a:cubicBezTo>
                  <a:pt x="583" y="128"/>
                  <a:pt x="583" y="127"/>
                  <a:pt x="578" y="128"/>
                </a:cubicBezTo>
                <a:cubicBezTo>
                  <a:pt x="569" y="132"/>
                  <a:pt x="569" y="133"/>
                  <a:pt x="560" y="136"/>
                </a:cubicBezTo>
                <a:cubicBezTo>
                  <a:pt x="558" y="136"/>
                  <a:pt x="563" y="134"/>
                  <a:pt x="566" y="132"/>
                </a:cubicBezTo>
                <a:cubicBezTo>
                  <a:pt x="570" y="131"/>
                  <a:pt x="573" y="129"/>
                  <a:pt x="567" y="130"/>
                </a:cubicBezTo>
                <a:cubicBezTo>
                  <a:pt x="579" y="125"/>
                  <a:pt x="574" y="130"/>
                  <a:pt x="587" y="124"/>
                </a:cubicBezTo>
                <a:cubicBezTo>
                  <a:pt x="582" y="125"/>
                  <a:pt x="580" y="125"/>
                  <a:pt x="578" y="125"/>
                </a:cubicBezTo>
                <a:cubicBezTo>
                  <a:pt x="576" y="125"/>
                  <a:pt x="573" y="126"/>
                  <a:pt x="564" y="128"/>
                </a:cubicBezTo>
                <a:cubicBezTo>
                  <a:pt x="573" y="124"/>
                  <a:pt x="576" y="124"/>
                  <a:pt x="578" y="123"/>
                </a:cubicBezTo>
                <a:cubicBezTo>
                  <a:pt x="579" y="122"/>
                  <a:pt x="580" y="122"/>
                  <a:pt x="586" y="119"/>
                </a:cubicBezTo>
                <a:cubicBezTo>
                  <a:pt x="588" y="119"/>
                  <a:pt x="591" y="119"/>
                  <a:pt x="595" y="119"/>
                </a:cubicBezTo>
                <a:cubicBezTo>
                  <a:pt x="604" y="115"/>
                  <a:pt x="590" y="119"/>
                  <a:pt x="592" y="117"/>
                </a:cubicBezTo>
                <a:cubicBezTo>
                  <a:pt x="599" y="114"/>
                  <a:pt x="601" y="114"/>
                  <a:pt x="605" y="113"/>
                </a:cubicBezTo>
                <a:cubicBezTo>
                  <a:pt x="598" y="114"/>
                  <a:pt x="600" y="113"/>
                  <a:pt x="600" y="111"/>
                </a:cubicBezTo>
                <a:cubicBezTo>
                  <a:pt x="595" y="112"/>
                  <a:pt x="593" y="114"/>
                  <a:pt x="583" y="117"/>
                </a:cubicBezTo>
                <a:cubicBezTo>
                  <a:pt x="581" y="115"/>
                  <a:pt x="581" y="115"/>
                  <a:pt x="581" y="115"/>
                </a:cubicBezTo>
                <a:cubicBezTo>
                  <a:pt x="584" y="114"/>
                  <a:pt x="589" y="113"/>
                  <a:pt x="594" y="111"/>
                </a:cubicBezTo>
                <a:cubicBezTo>
                  <a:pt x="599" y="110"/>
                  <a:pt x="596" y="111"/>
                  <a:pt x="595" y="112"/>
                </a:cubicBezTo>
                <a:close/>
                <a:moveTo>
                  <a:pt x="576" y="130"/>
                </a:moveTo>
                <a:cubicBezTo>
                  <a:pt x="578" y="131"/>
                  <a:pt x="573" y="134"/>
                  <a:pt x="579" y="133"/>
                </a:cubicBezTo>
                <a:cubicBezTo>
                  <a:pt x="572" y="135"/>
                  <a:pt x="564" y="138"/>
                  <a:pt x="559" y="139"/>
                </a:cubicBezTo>
                <a:cubicBezTo>
                  <a:pt x="560" y="137"/>
                  <a:pt x="566" y="134"/>
                  <a:pt x="576" y="130"/>
                </a:cubicBezTo>
                <a:close/>
                <a:moveTo>
                  <a:pt x="676" y="86"/>
                </a:moveTo>
                <a:cubicBezTo>
                  <a:pt x="686" y="83"/>
                  <a:pt x="686" y="83"/>
                  <a:pt x="686" y="83"/>
                </a:cubicBezTo>
                <a:cubicBezTo>
                  <a:pt x="691" y="84"/>
                  <a:pt x="670" y="87"/>
                  <a:pt x="678" y="88"/>
                </a:cubicBezTo>
                <a:cubicBezTo>
                  <a:pt x="666" y="92"/>
                  <a:pt x="670" y="88"/>
                  <a:pt x="657" y="92"/>
                </a:cubicBezTo>
                <a:cubicBezTo>
                  <a:pt x="657" y="91"/>
                  <a:pt x="662" y="90"/>
                  <a:pt x="667" y="89"/>
                </a:cubicBezTo>
                <a:cubicBezTo>
                  <a:pt x="672" y="88"/>
                  <a:pt x="678" y="87"/>
                  <a:pt x="676" y="86"/>
                </a:cubicBezTo>
                <a:close/>
                <a:moveTo>
                  <a:pt x="491" y="156"/>
                </a:moveTo>
                <a:cubicBezTo>
                  <a:pt x="500" y="152"/>
                  <a:pt x="504" y="149"/>
                  <a:pt x="518" y="143"/>
                </a:cubicBezTo>
                <a:cubicBezTo>
                  <a:pt x="515" y="145"/>
                  <a:pt x="506" y="150"/>
                  <a:pt x="498" y="154"/>
                </a:cubicBezTo>
                <a:cubicBezTo>
                  <a:pt x="498" y="155"/>
                  <a:pt x="504" y="152"/>
                  <a:pt x="508" y="150"/>
                </a:cubicBezTo>
                <a:cubicBezTo>
                  <a:pt x="509" y="151"/>
                  <a:pt x="502" y="155"/>
                  <a:pt x="494" y="158"/>
                </a:cubicBezTo>
                <a:cubicBezTo>
                  <a:pt x="497" y="155"/>
                  <a:pt x="492" y="158"/>
                  <a:pt x="491" y="156"/>
                </a:cubicBezTo>
                <a:close/>
                <a:moveTo>
                  <a:pt x="776" y="69"/>
                </a:moveTo>
                <a:cubicBezTo>
                  <a:pt x="786" y="68"/>
                  <a:pt x="786" y="68"/>
                  <a:pt x="786" y="68"/>
                </a:cubicBezTo>
                <a:cubicBezTo>
                  <a:pt x="786" y="69"/>
                  <a:pt x="788" y="69"/>
                  <a:pt x="794" y="69"/>
                </a:cubicBezTo>
                <a:cubicBezTo>
                  <a:pt x="790" y="70"/>
                  <a:pt x="777" y="72"/>
                  <a:pt x="776" y="73"/>
                </a:cubicBezTo>
                <a:cubicBezTo>
                  <a:pt x="764" y="74"/>
                  <a:pt x="784" y="70"/>
                  <a:pt x="776" y="69"/>
                </a:cubicBezTo>
                <a:close/>
                <a:moveTo>
                  <a:pt x="355" y="246"/>
                </a:moveTo>
                <a:cubicBezTo>
                  <a:pt x="358" y="244"/>
                  <a:pt x="364" y="240"/>
                  <a:pt x="370" y="235"/>
                </a:cubicBezTo>
                <a:cubicBezTo>
                  <a:pt x="377" y="230"/>
                  <a:pt x="383" y="225"/>
                  <a:pt x="387" y="221"/>
                </a:cubicBezTo>
                <a:cubicBezTo>
                  <a:pt x="387" y="224"/>
                  <a:pt x="385" y="227"/>
                  <a:pt x="378" y="233"/>
                </a:cubicBezTo>
                <a:cubicBezTo>
                  <a:pt x="370" y="239"/>
                  <a:pt x="379" y="230"/>
                  <a:pt x="381" y="228"/>
                </a:cubicBezTo>
                <a:cubicBezTo>
                  <a:pt x="367" y="236"/>
                  <a:pt x="360" y="247"/>
                  <a:pt x="351" y="251"/>
                </a:cubicBezTo>
                <a:cubicBezTo>
                  <a:pt x="349" y="255"/>
                  <a:pt x="341" y="262"/>
                  <a:pt x="345" y="261"/>
                </a:cubicBezTo>
                <a:cubicBezTo>
                  <a:pt x="331" y="273"/>
                  <a:pt x="336" y="267"/>
                  <a:pt x="328" y="271"/>
                </a:cubicBezTo>
                <a:cubicBezTo>
                  <a:pt x="335" y="266"/>
                  <a:pt x="346" y="254"/>
                  <a:pt x="355" y="246"/>
                </a:cubicBezTo>
                <a:close/>
                <a:moveTo>
                  <a:pt x="438" y="187"/>
                </a:moveTo>
                <a:cubicBezTo>
                  <a:pt x="449" y="181"/>
                  <a:pt x="434" y="193"/>
                  <a:pt x="444" y="187"/>
                </a:cubicBezTo>
                <a:cubicBezTo>
                  <a:pt x="442" y="189"/>
                  <a:pt x="437" y="192"/>
                  <a:pt x="430" y="196"/>
                </a:cubicBezTo>
                <a:cubicBezTo>
                  <a:pt x="427" y="196"/>
                  <a:pt x="434" y="191"/>
                  <a:pt x="438" y="187"/>
                </a:cubicBezTo>
                <a:close/>
                <a:moveTo>
                  <a:pt x="429" y="195"/>
                </a:moveTo>
                <a:cubicBezTo>
                  <a:pt x="420" y="201"/>
                  <a:pt x="414" y="203"/>
                  <a:pt x="418" y="200"/>
                </a:cubicBezTo>
                <a:cubicBezTo>
                  <a:pt x="426" y="194"/>
                  <a:pt x="428" y="194"/>
                  <a:pt x="429" y="195"/>
                </a:cubicBezTo>
                <a:close/>
                <a:moveTo>
                  <a:pt x="471" y="168"/>
                </a:moveTo>
                <a:cubicBezTo>
                  <a:pt x="466" y="174"/>
                  <a:pt x="477" y="169"/>
                  <a:pt x="474" y="173"/>
                </a:cubicBezTo>
                <a:cubicBezTo>
                  <a:pt x="465" y="176"/>
                  <a:pt x="463" y="174"/>
                  <a:pt x="456" y="177"/>
                </a:cubicBezTo>
                <a:cubicBezTo>
                  <a:pt x="460" y="173"/>
                  <a:pt x="465" y="172"/>
                  <a:pt x="471" y="168"/>
                </a:cubicBezTo>
                <a:close/>
                <a:moveTo>
                  <a:pt x="814" y="66"/>
                </a:moveTo>
                <a:cubicBezTo>
                  <a:pt x="816" y="68"/>
                  <a:pt x="825" y="67"/>
                  <a:pt x="834" y="67"/>
                </a:cubicBezTo>
                <a:cubicBezTo>
                  <a:pt x="843" y="67"/>
                  <a:pt x="853" y="67"/>
                  <a:pt x="855" y="68"/>
                </a:cubicBezTo>
                <a:cubicBezTo>
                  <a:pt x="846" y="68"/>
                  <a:pt x="838" y="68"/>
                  <a:pt x="834" y="69"/>
                </a:cubicBezTo>
                <a:cubicBezTo>
                  <a:pt x="836" y="70"/>
                  <a:pt x="843" y="69"/>
                  <a:pt x="848" y="69"/>
                </a:cubicBezTo>
                <a:cubicBezTo>
                  <a:pt x="849" y="70"/>
                  <a:pt x="835" y="70"/>
                  <a:pt x="825" y="71"/>
                </a:cubicBezTo>
                <a:cubicBezTo>
                  <a:pt x="829" y="68"/>
                  <a:pt x="822" y="70"/>
                  <a:pt x="813" y="70"/>
                </a:cubicBezTo>
                <a:cubicBezTo>
                  <a:pt x="811" y="68"/>
                  <a:pt x="820" y="69"/>
                  <a:pt x="827" y="69"/>
                </a:cubicBezTo>
                <a:cubicBezTo>
                  <a:pt x="829" y="67"/>
                  <a:pt x="816" y="68"/>
                  <a:pt x="809" y="69"/>
                </a:cubicBezTo>
                <a:cubicBezTo>
                  <a:pt x="810" y="68"/>
                  <a:pt x="816" y="67"/>
                  <a:pt x="814" y="66"/>
                </a:cubicBezTo>
                <a:close/>
                <a:moveTo>
                  <a:pt x="288" y="308"/>
                </a:moveTo>
                <a:cubicBezTo>
                  <a:pt x="288" y="307"/>
                  <a:pt x="292" y="303"/>
                  <a:pt x="295" y="301"/>
                </a:cubicBezTo>
                <a:cubicBezTo>
                  <a:pt x="293" y="303"/>
                  <a:pt x="293" y="303"/>
                  <a:pt x="299" y="299"/>
                </a:cubicBezTo>
                <a:cubicBezTo>
                  <a:pt x="299" y="300"/>
                  <a:pt x="293" y="305"/>
                  <a:pt x="290" y="308"/>
                </a:cubicBezTo>
                <a:cubicBezTo>
                  <a:pt x="291" y="307"/>
                  <a:pt x="292" y="304"/>
                  <a:pt x="288" y="308"/>
                </a:cubicBezTo>
                <a:close/>
                <a:moveTo>
                  <a:pt x="324" y="276"/>
                </a:moveTo>
                <a:cubicBezTo>
                  <a:pt x="315" y="285"/>
                  <a:pt x="330" y="275"/>
                  <a:pt x="326" y="279"/>
                </a:cubicBezTo>
                <a:cubicBezTo>
                  <a:pt x="324" y="282"/>
                  <a:pt x="319" y="287"/>
                  <a:pt x="312" y="293"/>
                </a:cubicBezTo>
                <a:cubicBezTo>
                  <a:pt x="310" y="294"/>
                  <a:pt x="315" y="290"/>
                  <a:pt x="319" y="286"/>
                </a:cubicBezTo>
                <a:cubicBezTo>
                  <a:pt x="312" y="291"/>
                  <a:pt x="310" y="294"/>
                  <a:pt x="308" y="296"/>
                </a:cubicBezTo>
                <a:cubicBezTo>
                  <a:pt x="306" y="299"/>
                  <a:pt x="304" y="302"/>
                  <a:pt x="298" y="308"/>
                </a:cubicBezTo>
                <a:cubicBezTo>
                  <a:pt x="297" y="308"/>
                  <a:pt x="299" y="305"/>
                  <a:pt x="302" y="303"/>
                </a:cubicBezTo>
                <a:cubicBezTo>
                  <a:pt x="302" y="302"/>
                  <a:pt x="301" y="303"/>
                  <a:pt x="299" y="305"/>
                </a:cubicBezTo>
                <a:cubicBezTo>
                  <a:pt x="300" y="301"/>
                  <a:pt x="305" y="297"/>
                  <a:pt x="309" y="292"/>
                </a:cubicBezTo>
                <a:cubicBezTo>
                  <a:pt x="308" y="293"/>
                  <a:pt x="304" y="297"/>
                  <a:pt x="301" y="299"/>
                </a:cubicBezTo>
                <a:cubicBezTo>
                  <a:pt x="309" y="290"/>
                  <a:pt x="305" y="294"/>
                  <a:pt x="305" y="291"/>
                </a:cubicBezTo>
                <a:cubicBezTo>
                  <a:pt x="313" y="284"/>
                  <a:pt x="314" y="282"/>
                  <a:pt x="320" y="278"/>
                </a:cubicBezTo>
                <a:cubicBezTo>
                  <a:pt x="320" y="278"/>
                  <a:pt x="313" y="284"/>
                  <a:pt x="314" y="285"/>
                </a:cubicBezTo>
                <a:cubicBezTo>
                  <a:pt x="315" y="285"/>
                  <a:pt x="322" y="276"/>
                  <a:pt x="327" y="274"/>
                </a:cubicBezTo>
                <a:cubicBezTo>
                  <a:pt x="328" y="274"/>
                  <a:pt x="325" y="277"/>
                  <a:pt x="324" y="276"/>
                </a:cubicBezTo>
                <a:close/>
                <a:moveTo>
                  <a:pt x="679" y="88"/>
                </a:moveTo>
                <a:cubicBezTo>
                  <a:pt x="682" y="89"/>
                  <a:pt x="686" y="90"/>
                  <a:pt x="699" y="88"/>
                </a:cubicBezTo>
                <a:cubicBezTo>
                  <a:pt x="699" y="90"/>
                  <a:pt x="680" y="93"/>
                  <a:pt x="670" y="96"/>
                </a:cubicBezTo>
                <a:cubicBezTo>
                  <a:pt x="666" y="95"/>
                  <a:pt x="683" y="93"/>
                  <a:pt x="682" y="91"/>
                </a:cubicBezTo>
                <a:cubicBezTo>
                  <a:pt x="681" y="89"/>
                  <a:pt x="666" y="93"/>
                  <a:pt x="662" y="93"/>
                </a:cubicBezTo>
                <a:cubicBezTo>
                  <a:pt x="671" y="91"/>
                  <a:pt x="669" y="90"/>
                  <a:pt x="679" y="88"/>
                </a:cubicBezTo>
                <a:close/>
                <a:moveTo>
                  <a:pt x="733" y="77"/>
                </a:moveTo>
                <a:cubicBezTo>
                  <a:pt x="741" y="76"/>
                  <a:pt x="746" y="75"/>
                  <a:pt x="750" y="75"/>
                </a:cubicBezTo>
                <a:cubicBezTo>
                  <a:pt x="751" y="76"/>
                  <a:pt x="733" y="78"/>
                  <a:pt x="733" y="77"/>
                </a:cubicBezTo>
                <a:close/>
                <a:moveTo>
                  <a:pt x="257" y="343"/>
                </a:moveTo>
                <a:cubicBezTo>
                  <a:pt x="262" y="337"/>
                  <a:pt x="265" y="335"/>
                  <a:pt x="266" y="336"/>
                </a:cubicBezTo>
                <a:cubicBezTo>
                  <a:pt x="258" y="344"/>
                  <a:pt x="256" y="348"/>
                  <a:pt x="247" y="359"/>
                </a:cubicBezTo>
                <a:cubicBezTo>
                  <a:pt x="244" y="360"/>
                  <a:pt x="248" y="355"/>
                  <a:pt x="252" y="351"/>
                </a:cubicBezTo>
                <a:cubicBezTo>
                  <a:pt x="256" y="346"/>
                  <a:pt x="260" y="341"/>
                  <a:pt x="257" y="343"/>
                </a:cubicBezTo>
                <a:close/>
                <a:moveTo>
                  <a:pt x="76" y="1015"/>
                </a:moveTo>
                <a:cubicBezTo>
                  <a:pt x="77" y="1017"/>
                  <a:pt x="77" y="1018"/>
                  <a:pt x="78" y="1017"/>
                </a:cubicBezTo>
                <a:cubicBezTo>
                  <a:pt x="80" y="1027"/>
                  <a:pt x="79" y="1027"/>
                  <a:pt x="82" y="1037"/>
                </a:cubicBezTo>
                <a:cubicBezTo>
                  <a:pt x="80" y="1033"/>
                  <a:pt x="78" y="1023"/>
                  <a:pt x="76" y="1015"/>
                </a:cubicBezTo>
                <a:close/>
                <a:moveTo>
                  <a:pt x="538" y="138"/>
                </a:moveTo>
                <a:cubicBezTo>
                  <a:pt x="538" y="138"/>
                  <a:pt x="543" y="136"/>
                  <a:pt x="547" y="134"/>
                </a:cubicBezTo>
                <a:cubicBezTo>
                  <a:pt x="550" y="134"/>
                  <a:pt x="546" y="137"/>
                  <a:pt x="536" y="141"/>
                </a:cubicBezTo>
                <a:cubicBezTo>
                  <a:pt x="536" y="141"/>
                  <a:pt x="549" y="134"/>
                  <a:pt x="538" y="138"/>
                </a:cubicBezTo>
                <a:close/>
                <a:moveTo>
                  <a:pt x="728" y="80"/>
                </a:moveTo>
                <a:cubicBezTo>
                  <a:pt x="731" y="80"/>
                  <a:pt x="738" y="79"/>
                  <a:pt x="744" y="79"/>
                </a:cubicBezTo>
                <a:cubicBezTo>
                  <a:pt x="750" y="78"/>
                  <a:pt x="754" y="78"/>
                  <a:pt x="750" y="80"/>
                </a:cubicBezTo>
                <a:cubicBezTo>
                  <a:pt x="745" y="81"/>
                  <a:pt x="744" y="80"/>
                  <a:pt x="743" y="80"/>
                </a:cubicBezTo>
                <a:cubicBezTo>
                  <a:pt x="737" y="81"/>
                  <a:pt x="736" y="82"/>
                  <a:pt x="730" y="83"/>
                </a:cubicBezTo>
                <a:lnTo>
                  <a:pt x="728" y="80"/>
                </a:lnTo>
                <a:close/>
                <a:moveTo>
                  <a:pt x="208" y="409"/>
                </a:moveTo>
                <a:cubicBezTo>
                  <a:pt x="213" y="401"/>
                  <a:pt x="214" y="402"/>
                  <a:pt x="218" y="396"/>
                </a:cubicBezTo>
                <a:cubicBezTo>
                  <a:pt x="220" y="395"/>
                  <a:pt x="217" y="400"/>
                  <a:pt x="214" y="404"/>
                </a:cubicBezTo>
                <a:cubicBezTo>
                  <a:pt x="212" y="407"/>
                  <a:pt x="208" y="411"/>
                  <a:pt x="208" y="409"/>
                </a:cubicBezTo>
                <a:close/>
                <a:moveTo>
                  <a:pt x="428" y="198"/>
                </a:moveTo>
                <a:cubicBezTo>
                  <a:pt x="437" y="193"/>
                  <a:pt x="437" y="193"/>
                  <a:pt x="437" y="193"/>
                </a:cubicBezTo>
                <a:cubicBezTo>
                  <a:pt x="437" y="194"/>
                  <a:pt x="437" y="195"/>
                  <a:pt x="427" y="201"/>
                </a:cubicBezTo>
                <a:cubicBezTo>
                  <a:pt x="429" y="199"/>
                  <a:pt x="429" y="199"/>
                  <a:pt x="428" y="198"/>
                </a:cubicBezTo>
                <a:close/>
                <a:moveTo>
                  <a:pt x="389" y="228"/>
                </a:moveTo>
                <a:cubicBezTo>
                  <a:pt x="385" y="231"/>
                  <a:pt x="381" y="234"/>
                  <a:pt x="378" y="236"/>
                </a:cubicBezTo>
                <a:cubicBezTo>
                  <a:pt x="375" y="237"/>
                  <a:pt x="378" y="234"/>
                  <a:pt x="382" y="231"/>
                </a:cubicBezTo>
                <a:cubicBezTo>
                  <a:pt x="385" y="229"/>
                  <a:pt x="389" y="226"/>
                  <a:pt x="389" y="228"/>
                </a:cubicBezTo>
                <a:close/>
                <a:moveTo>
                  <a:pt x="647" y="102"/>
                </a:moveTo>
                <a:cubicBezTo>
                  <a:pt x="655" y="100"/>
                  <a:pt x="658" y="100"/>
                  <a:pt x="658" y="101"/>
                </a:cubicBezTo>
                <a:cubicBezTo>
                  <a:pt x="648" y="104"/>
                  <a:pt x="648" y="104"/>
                  <a:pt x="648" y="104"/>
                </a:cubicBezTo>
                <a:lnTo>
                  <a:pt x="647" y="102"/>
                </a:lnTo>
                <a:close/>
                <a:moveTo>
                  <a:pt x="754" y="79"/>
                </a:moveTo>
                <a:cubicBezTo>
                  <a:pt x="759" y="79"/>
                  <a:pt x="771" y="76"/>
                  <a:pt x="771" y="77"/>
                </a:cubicBezTo>
                <a:cubicBezTo>
                  <a:pt x="769" y="79"/>
                  <a:pt x="763" y="80"/>
                  <a:pt x="757" y="81"/>
                </a:cubicBezTo>
                <a:cubicBezTo>
                  <a:pt x="751" y="82"/>
                  <a:pt x="745" y="84"/>
                  <a:pt x="743" y="85"/>
                </a:cubicBezTo>
                <a:cubicBezTo>
                  <a:pt x="737" y="86"/>
                  <a:pt x="736" y="85"/>
                  <a:pt x="726" y="87"/>
                </a:cubicBezTo>
                <a:cubicBezTo>
                  <a:pt x="731" y="85"/>
                  <a:pt x="723" y="84"/>
                  <a:pt x="737" y="82"/>
                </a:cubicBezTo>
                <a:cubicBezTo>
                  <a:pt x="744" y="82"/>
                  <a:pt x="737" y="84"/>
                  <a:pt x="736" y="85"/>
                </a:cubicBezTo>
                <a:cubicBezTo>
                  <a:pt x="747" y="83"/>
                  <a:pt x="748" y="81"/>
                  <a:pt x="754" y="79"/>
                </a:cubicBezTo>
                <a:close/>
                <a:moveTo>
                  <a:pt x="1008" y="83"/>
                </a:moveTo>
                <a:cubicBezTo>
                  <a:pt x="1011" y="82"/>
                  <a:pt x="1028" y="86"/>
                  <a:pt x="1036" y="87"/>
                </a:cubicBezTo>
                <a:cubicBezTo>
                  <a:pt x="1033" y="88"/>
                  <a:pt x="1036" y="89"/>
                  <a:pt x="1023" y="87"/>
                </a:cubicBezTo>
                <a:cubicBezTo>
                  <a:pt x="1025" y="85"/>
                  <a:pt x="1015" y="85"/>
                  <a:pt x="1008" y="83"/>
                </a:cubicBezTo>
                <a:close/>
                <a:moveTo>
                  <a:pt x="309" y="304"/>
                </a:moveTo>
                <a:cubicBezTo>
                  <a:pt x="308" y="304"/>
                  <a:pt x="303" y="308"/>
                  <a:pt x="304" y="306"/>
                </a:cubicBezTo>
                <a:cubicBezTo>
                  <a:pt x="311" y="299"/>
                  <a:pt x="309" y="300"/>
                  <a:pt x="315" y="294"/>
                </a:cubicBezTo>
                <a:cubicBezTo>
                  <a:pt x="314" y="293"/>
                  <a:pt x="306" y="302"/>
                  <a:pt x="302" y="306"/>
                </a:cubicBezTo>
                <a:cubicBezTo>
                  <a:pt x="305" y="300"/>
                  <a:pt x="313" y="293"/>
                  <a:pt x="323" y="285"/>
                </a:cubicBezTo>
                <a:cubicBezTo>
                  <a:pt x="314" y="294"/>
                  <a:pt x="323" y="288"/>
                  <a:pt x="320" y="292"/>
                </a:cubicBezTo>
                <a:cubicBezTo>
                  <a:pt x="308" y="301"/>
                  <a:pt x="319" y="295"/>
                  <a:pt x="307" y="307"/>
                </a:cubicBezTo>
                <a:cubicBezTo>
                  <a:pt x="303" y="310"/>
                  <a:pt x="307" y="307"/>
                  <a:pt x="309" y="304"/>
                </a:cubicBezTo>
                <a:close/>
                <a:moveTo>
                  <a:pt x="655" y="102"/>
                </a:moveTo>
                <a:cubicBezTo>
                  <a:pt x="651" y="104"/>
                  <a:pt x="656" y="103"/>
                  <a:pt x="657" y="104"/>
                </a:cubicBezTo>
                <a:cubicBezTo>
                  <a:pt x="652" y="105"/>
                  <a:pt x="644" y="107"/>
                  <a:pt x="644" y="108"/>
                </a:cubicBezTo>
                <a:cubicBezTo>
                  <a:pt x="640" y="109"/>
                  <a:pt x="646" y="105"/>
                  <a:pt x="655" y="102"/>
                </a:cubicBezTo>
                <a:close/>
                <a:moveTo>
                  <a:pt x="672" y="98"/>
                </a:moveTo>
                <a:cubicBezTo>
                  <a:pt x="677" y="97"/>
                  <a:pt x="678" y="97"/>
                  <a:pt x="682" y="96"/>
                </a:cubicBezTo>
                <a:cubicBezTo>
                  <a:pt x="682" y="98"/>
                  <a:pt x="677" y="100"/>
                  <a:pt x="668" y="102"/>
                </a:cubicBezTo>
                <a:cubicBezTo>
                  <a:pt x="672" y="101"/>
                  <a:pt x="668" y="100"/>
                  <a:pt x="672" y="98"/>
                </a:cubicBezTo>
                <a:close/>
                <a:moveTo>
                  <a:pt x="431" y="203"/>
                </a:moveTo>
                <a:cubicBezTo>
                  <a:pt x="434" y="202"/>
                  <a:pt x="437" y="200"/>
                  <a:pt x="438" y="200"/>
                </a:cubicBezTo>
                <a:cubicBezTo>
                  <a:pt x="443" y="196"/>
                  <a:pt x="440" y="197"/>
                  <a:pt x="448" y="192"/>
                </a:cubicBezTo>
                <a:cubicBezTo>
                  <a:pt x="453" y="190"/>
                  <a:pt x="450" y="192"/>
                  <a:pt x="447" y="194"/>
                </a:cubicBezTo>
                <a:cubicBezTo>
                  <a:pt x="443" y="196"/>
                  <a:pt x="440" y="199"/>
                  <a:pt x="444" y="197"/>
                </a:cubicBezTo>
                <a:cubicBezTo>
                  <a:pt x="438" y="201"/>
                  <a:pt x="433" y="203"/>
                  <a:pt x="431" y="203"/>
                </a:cubicBezTo>
                <a:close/>
                <a:moveTo>
                  <a:pt x="455" y="189"/>
                </a:moveTo>
                <a:cubicBezTo>
                  <a:pt x="458" y="189"/>
                  <a:pt x="455" y="192"/>
                  <a:pt x="456" y="193"/>
                </a:cubicBezTo>
                <a:cubicBezTo>
                  <a:pt x="449" y="197"/>
                  <a:pt x="442" y="201"/>
                  <a:pt x="436" y="205"/>
                </a:cubicBezTo>
                <a:cubicBezTo>
                  <a:pt x="441" y="201"/>
                  <a:pt x="443" y="200"/>
                  <a:pt x="444" y="198"/>
                </a:cubicBezTo>
                <a:cubicBezTo>
                  <a:pt x="446" y="196"/>
                  <a:pt x="448" y="194"/>
                  <a:pt x="455" y="189"/>
                </a:cubicBezTo>
                <a:close/>
                <a:moveTo>
                  <a:pt x="804" y="77"/>
                </a:moveTo>
                <a:cubicBezTo>
                  <a:pt x="805" y="76"/>
                  <a:pt x="809" y="77"/>
                  <a:pt x="814" y="77"/>
                </a:cubicBezTo>
                <a:cubicBezTo>
                  <a:pt x="815" y="78"/>
                  <a:pt x="818" y="78"/>
                  <a:pt x="823" y="78"/>
                </a:cubicBezTo>
                <a:cubicBezTo>
                  <a:pt x="812" y="80"/>
                  <a:pt x="813" y="77"/>
                  <a:pt x="804" y="77"/>
                </a:cubicBezTo>
                <a:close/>
                <a:moveTo>
                  <a:pt x="870" y="75"/>
                </a:moveTo>
                <a:cubicBezTo>
                  <a:pt x="880" y="74"/>
                  <a:pt x="892" y="77"/>
                  <a:pt x="897" y="75"/>
                </a:cubicBezTo>
                <a:cubicBezTo>
                  <a:pt x="903" y="77"/>
                  <a:pt x="888" y="78"/>
                  <a:pt x="896" y="80"/>
                </a:cubicBezTo>
                <a:cubicBezTo>
                  <a:pt x="877" y="78"/>
                  <a:pt x="864" y="78"/>
                  <a:pt x="847" y="77"/>
                </a:cubicBezTo>
                <a:cubicBezTo>
                  <a:pt x="850" y="76"/>
                  <a:pt x="849" y="75"/>
                  <a:pt x="863" y="75"/>
                </a:cubicBezTo>
                <a:cubicBezTo>
                  <a:pt x="852" y="77"/>
                  <a:pt x="868" y="77"/>
                  <a:pt x="870" y="75"/>
                </a:cubicBezTo>
                <a:close/>
                <a:moveTo>
                  <a:pt x="1034" y="93"/>
                </a:moveTo>
                <a:cubicBezTo>
                  <a:pt x="1039" y="92"/>
                  <a:pt x="1055" y="97"/>
                  <a:pt x="1058" y="99"/>
                </a:cubicBezTo>
                <a:cubicBezTo>
                  <a:pt x="1056" y="100"/>
                  <a:pt x="1045" y="96"/>
                  <a:pt x="1035" y="95"/>
                </a:cubicBezTo>
                <a:cubicBezTo>
                  <a:pt x="1031" y="93"/>
                  <a:pt x="1044" y="95"/>
                  <a:pt x="1034" y="93"/>
                </a:cubicBezTo>
                <a:close/>
                <a:moveTo>
                  <a:pt x="1183" y="140"/>
                </a:moveTo>
                <a:cubicBezTo>
                  <a:pt x="1168" y="133"/>
                  <a:pt x="1159" y="130"/>
                  <a:pt x="1152" y="128"/>
                </a:cubicBezTo>
                <a:cubicBezTo>
                  <a:pt x="1144" y="126"/>
                  <a:pt x="1136" y="124"/>
                  <a:pt x="1122" y="118"/>
                </a:cubicBezTo>
                <a:cubicBezTo>
                  <a:pt x="1121" y="116"/>
                  <a:pt x="1131" y="119"/>
                  <a:pt x="1138" y="121"/>
                </a:cubicBezTo>
                <a:cubicBezTo>
                  <a:pt x="1147" y="125"/>
                  <a:pt x="1157" y="128"/>
                  <a:pt x="1165" y="131"/>
                </a:cubicBezTo>
                <a:cubicBezTo>
                  <a:pt x="1174" y="134"/>
                  <a:pt x="1180" y="136"/>
                  <a:pt x="1183" y="140"/>
                </a:cubicBezTo>
                <a:close/>
                <a:moveTo>
                  <a:pt x="1005" y="91"/>
                </a:moveTo>
                <a:cubicBezTo>
                  <a:pt x="1002" y="89"/>
                  <a:pt x="995" y="90"/>
                  <a:pt x="988" y="88"/>
                </a:cubicBezTo>
                <a:cubicBezTo>
                  <a:pt x="998" y="88"/>
                  <a:pt x="1002" y="89"/>
                  <a:pt x="1000" y="86"/>
                </a:cubicBezTo>
                <a:cubicBezTo>
                  <a:pt x="1006" y="87"/>
                  <a:pt x="1008" y="88"/>
                  <a:pt x="1014" y="89"/>
                </a:cubicBezTo>
                <a:cubicBezTo>
                  <a:pt x="1013" y="91"/>
                  <a:pt x="1016" y="91"/>
                  <a:pt x="1009" y="92"/>
                </a:cubicBezTo>
                <a:cubicBezTo>
                  <a:pt x="1021" y="94"/>
                  <a:pt x="1034" y="96"/>
                  <a:pt x="1046" y="99"/>
                </a:cubicBezTo>
                <a:cubicBezTo>
                  <a:pt x="1039" y="98"/>
                  <a:pt x="1027" y="96"/>
                  <a:pt x="1015" y="94"/>
                </a:cubicBezTo>
                <a:cubicBezTo>
                  <a:pt x="1004" y="92"/>
                  <a:pt x="992" y="90"/>
                  <a:pt x="985" y="89"/>
                </a:cubicBezTo>
                <a:cubicBezTo>
                  <a:pt x="989" y="89"/>
                  <a:pt x="997" y="90"/>
                  <a:pt x="1005" y="91"/>
                </a:cubicBezTo>
                <a:close/>
                <a:moveTo>
                  <a:pt x="1017" y="89"/>
                </a:moveTo>
                <a:cubicBezTo>
                  <a:pt x="1026" y="91"/>
                  <a:pt x="1026" y="92"/>
                  <a:pt x="1028" y="93"/>
                </a:cubicBezTo>
                <a:cubicBezTo>
                  <a:pt x="1017" y="92"/>
                  <a:pt x="1017" y="91"/>
                  <a:pt x="1017" y="89"/>
                </a:cubicBezTo>
                <a:close/>
                <a:moveTo>
                  <a:pt x="731" y="89"/>
                </a:moveTo>
                <a:cubicBezTo>
                  <a:pt x="740" y="88"/>
                  <a:pt x="755" y="85"/>
                  <a:pt x="762" y="85"/>
                </a:cubicBezTo>
                <a:cubicBezTo>
                  <a:pt x="759" y="86"/>
                  <a:pt x="761" y="87"/>
                  <a:pt x="750" y="88"/>
                </a:cubicBezTo>
                <a:cubicBezTo>
                  <a:pt x="748" y="86"/>
                  <a:pt x="741" y="89"/>
                  <a:pt x="729" y="91"/>
                </a:cubicBezTo>
                <a:cubicBezTo>
                  <a:pt x="727" y="90"/>
                  <a:pt x="731" y="89"/>
                  <a:pt x="731" y="89"/>
                </a:cubicBezTo>
                <a:close/>
                <a:moveTo>
                  <a:pt x="642" y="110"/>
                </a:moveTo>
                <a:cubicBezTo>
                  <a:pt x="638" y="114"/>
                  <a:pt x="654" y="107"/>
                  <a:pt x="663" y="105"/>
                </a:cubicBezTo>
                <a:cubicBezTo>
                  <a:pt x="670" y="105"/>
                  <a:pt x="660" y="108"/>
                  <a:pt x="659" y="110"/>
                </a:cubicBezTo>
                <a:cubicBezTo>
                  <a:pt x="653" y="111"/>
                  <a:pt x="648" y="113"/>
                  <a:pt x="643" y="114"/>
                </a:cubicBezTo>
                <a:cubicBezTo>
                  <a:pt x="636" y="114"/>
                  <a:pt x="657" y="110"/>
                  <a:pt x="654" y="109"/>
                </a:cubicBezTo>
                <a:cubicBezTo>
                  <a:pt x="645" y="111"/>
                  <a:pt x="636" y="116"/>
                  <a:pt x="630" y="118"/>
                </a:cubicBezTo>
                <a:cubicBezTo>
                  <a:pt x="631" y="117"/>
                  <a:pt x="629" y="117"/>
                  <a:pt x="629" y="116"/>
                </a:cubicBezTo>
                <a:cubicBezTo>
                  <a:pt x="629" y="115"/>
                  <a:pt x="632" y="113"/>
                  <a:pt x="642" y="110"/>
                </a:cubicBezTo>
                <a:close/>
                <a:moveTo>
                  <a:pt x="515" y="161"/>
                </a:moveTo>
                <a:cubicBezTo>
                  <a:pt x="511" y="161"/>
                  <a:pt x="509" y="164"/>
                  <a:pt x="503" y="167"/>
                </a:cubicBezTo>
                <a:cubicBezTo>
                  <a:pt x="498" y="167"/>
                  <a:pt x="516" y="159"/>
                  <a:pt x="523" y="156"/>
                </a:cubicBezTo>
                <a:cubicBezTo>
                  <a:pt x="519" y="159"/>
                  <a:pt x="515" y="163"/>
                  <a:pt x="505" y="169"/>
                </a:cubicBezTo>
                <a:cubicBezTo>
                  <a:pt x="505" y="167"/>
                  <a:pt x="505" y="166"/>
                  <a:pt x="515" y="161"/>
                </a:cubicBezTo>
                <a:close/>
                <a:moveTo>
                  <a:pt x="539" y="153"/>
                </a:moveTo>
                <a:cubicBezTo>
                  <a:pt x="537" y="154"/>
                  <a:pt x="536" y="154"/>
                  <a:pt x="532" y="155"/>
                </a:cubicBezTo>
                <a:cubicBezTo>
                  <a:pt x="531" y="155"/>
                  <a:pt x="549" y="147"/>
                  <a:pt x="537" y="152"/>
                </a:cubicBezTo>
                <a:cubicBezTo>
                  <a:pt x="540" y="148"/>
                  <a:pt x="543" y="150"/>
                  <a:pt x="547" y="148"/>
                </a:cubicBezTo>
                <a:cubicBezTo>
                  <a:pt x="546" y="147"/>
                  <a:pt x="549" y="143"/>
                  <a:pt x="563" y="139"/>
                </a:cubicBezTo>
                <a:cubicBezTo>
                  <a:pt x="559" y="143"/>
                  <a:pt x="549" y="149"/>
                  <a:pt x="540" y="154"/>
                </a:cubicBezTo>
                <a:cubicBezTo>
                  <a:pt x="536" y="155"/>
                  <a:pt x="537" y="154"/>
                  <a:pt x="539" y="153"/>
                </a:cubicBezTo>
                <a:close/>
                <a:moveTo>
                  <a:pt x="703" y="96"/>
                </a:moveTo>
                <a:cubicBezTo>
                  <a:pt x="709" y="97"/>
                  <a:pt x="689" y="102"/>
                  <a:pt x="690" y="99"/>
                </a:cubicBezTo>
                <a:cubicBezTo>
                  <a:pt x="696" y="98"/>
                  <a:pt x="696" y="97"/>
                  <a:pt x="703" y="96"/>
                </a:cubicBezTo>
                <a:close/>
                <a:moveTo>
                  <a:pt x="1693" y="1044"/>
                </a:moveTo>
                <a:cubicBezTo>
                  <a:pt x="1691" y="1057"/>
                  <a:pt x="1690" y="1053"/>
                  <a:pt x="1689" y="1066"/>
                </a:cubicBezTo>
                <a:cubicBezTo>
                  <a:pt x="1688" y="1065"/>
                  <a:pt x="1689" y="1060"/>
                  <a:pt x="1690" y="1052"/>
                </a:cubicBezTo>
                <a:cubicBezTo>
                  <a:pt x="1689" y="1051"/>
                  <a:pt x="1687" y="1072"/>
                  <a:pt x="1686" y="1067"/>
                </a:cubicBezTo>
                <a:cubicBezTo>
                  <a:pt x="1688" y="1056"/>
                  <a:pt x="1689" y="1054"/>
                  <a:pt x="1691" y="1042"/>
                </a:cubicBezTo>
                <a:cubicBezTo>
                  <a:pt x="1691" y="1046"/>
                  <a:pt x="1692" y="1041"/>
                  <a:pt x="1693" y="1044"/>
                </a:cubicBezTo>
                <a:close/>
                <a:moveTo>
                  <a:pt x="413" y="230"/>
                </a:moveTo>
                <a:cubicBezTo>
                  <a:pt x="419" y="226"/>
                  <a:pt x="421" y="225"/>
                  <a:pt x="423" y="224"/>
                </a:cubicBezTo>
                <a:cubicBezTo>
                  <a:pt x="426" y="223"/>
                  <a:pt x="430" y="221"/>
                  <a:pt x="440" y="214"/>
                </a:cubicBezTo>
                <a:cubicBezTo>
                  <a:pt x="441" y="215"/>
                  <a:pt x="442" y="216"/>
                  <a:pt x="431" y="223"/>
                </a:cubicBezTo>
                <a:cubicBezTo>
                  <a:pt x="432" y="222"/>
                  <a:pt x="437" y="219"/>
                  <a:pt x="440" y="217"/>
                </a:cubicBezTo>
                <a:cubicBezTo>
                  <a:pt x="440" y="218"/>
                  <a:pt x="436" y="221"/>
                  <a:pt x="432" y="223"/>
                </a:cubicBezTo>
                <a:cubicBezTo>
                  <a:pt x="434" y="223"/>
                  <a:pt x="440" y="219"/>
                  <a:pt x="444" y="216"/>
                </a:cubicBezTo>
                <a:cubicBezTo>
                  <a:pt x="443" y="218"/>
                  <a:pt x="439" y="221"/>
                  <a:pt x="441" y="221"/>
                </a:cubicBezTo>
                <a:cubicBezTo>
                  <a:pt x="432" y="227"/>
                  <a:pt x="436" y="222"/>
                  <a:pt x="426" y="229"/>
                </a:cubicBezTo>
                <a:cubicBezTo>
                  <a:pt x="428" y="226"/>
                  <a:pt x="424" y="227"/>
                  <a:pt x="420" y="229"/>
                </a:cubicBezTo>
                <a:cubicBezTo>
                  <a:pt x="415" y="231"/>
                  <a:pt x="411" y="233"/>
                  <a:pt x="413" y="230"/>
                </a:cubicBezTo>
                <a:close/>
                <a:moveTo>
                  <a:pt x="464" y="208"/>
                </a:moveTo>
                <a:cubicBezTo>
                  <a:pt x="461" y="211"/>
                  <a:pt x="459" y="212"/>
                  <a:pt x="464" y="211"/>
                </a:cubicBezTo>
                <a:cubicBezTo>
                  <a:pt x="455" y="217"/>
                  <a:pt x="460" y="211"/>
                  <a:pt x="454" y="215"/>
                </a:cubicBezTo>
                <a:cubicBezTo>
                  <a:pt x="452" y="216"/>
                  <a:pt x="454" y="216"/>
                  <a:pt x="454" y="218"/>
                </a:cubicBezTo>
                <a:cubicBezTo>
                  <a:pt x="453" y="219"/>
                  <a:pt x="451" y="222"/>
                  <a:pt x="442" y="228"/>
                </a:cubicBezTo>
                <a:cubicBezTo>
                  <a:pt x="445" y="224"/>
                  <a:pt x="453" y="217"/>
                  <a:pt x="440" y="223"/>
                </a:cubicBezTo>
                <a:cubicBezTo>
                  <a:pt x="440" y="222"/>
                  <a:pt x="444" y="219"/>
                  <a:pt x="449" y="216"/>
                </a:cubicBezTo>
                <a:cubicBezTo>
                  <a:pt x="455" y="213"/>
                  <a:pt x="461" y="209"/>
                  <a:pt x="464" y="208"/>
                </a:cubicBezTo>
                <a:close/>
                <a:moveTo>
                  <a:pt x="406" y="226"/>
                </a:moveTo>
                <a:cubicBezTo>
                  <a:pt x="412" y="223"/>
                  <a:pt x="407" y="228"/>
                  <a:pt x="400" y="233"/>
                </a:cubicBezTo>
                <a:cubicBezTo>
                  <a:pt x="406" y="230"/>
                  <a:pt x="402" y="233"/>
                  <a:pt x="403" y="234"/>
                </a:cubicBezTo>
                <a:cubicBezTo>
                  <a:pt x="409" y="230"/>
                  <a:pt x="410" y="228"/>
                  <a:pt x="418" y="223"/>
                </a:cubicBezTo>
                <a:cubicBezTo>
                  <a:pt x="421" y="224"/>
                  <a:pt x="402" y="234"/>
                  <a:pt x="413" y="230"/>
                </a:cubicBezTo>
                <a:cubicBezTo>
                  <a:pt x="397" y="240"/>
                  <a:pt x="393" y="239"/>
                  <a:pt x="385" y="242"/>
                </a:cubicBezTo>
                <a:cubicBezTo>
                  <a:pt x="391" y="238"/>
                  <a:pt x="395" y="235"/>
                  <a:pt x="395" y="234"/>
                </a:cubicBezTo>
                <a:cubicBezTo>
                  <a:pt x="402" y="231"/>
                  <a:pt x="394" y="236"/>
                  <a:pt x="406" y="226"/>
                </a:cubicBezTo>
                <a:close/>
                <a:moveTo>
                  <a:pt x="434" y="208"/>
                </a:moveTo>
                <a:cubicBezTo>
                  <a:pt x="439" y="205"/>
                  <a:pt x="429" y="213"/>
                  <a:pt x="422" y="218"/>
                </a:cubicBezTo>
                <a:cubicBezTo>
                  <a:pt x="419" y="219"/>
                  <a:pt x="423" y="215"/>
                  <a:pt x="422" y="215"/>
                </a:cubicBezTo>
                <a:cubicBezTo>
                  <a:pt x="430" y="208"/>
                  <a:pt x="433" y="210"/>
                  <a:pt x="434" y="208"/>
                </a:cubicBezTo>
                <a:close/>
                <a:moveTo>
                  <a:pt x="450" y="197"/>
                </a:moveTo>
                <a:cubicBezTo>
                  <a:pt x="464" y="189"/>
                  <a:pt x="457" y="194"/>
                  <a:pt x="468" y="187"/>
                </a:cubicBezTo>
                <a:cubicBezTo>
                  <a:pt x="477" y="183"/>
                  <a:pt x="465" y="191"/>
                  <a:pt x="460" y="195"/>
                </a:cubicBezTo>
                <a:cubicBezTo>
                  <a:pt x="464" y="194"/>
                  <a:pt x="474" y="187"/>
                  <a:pt x="476" y="188"/>
                </a:cubicBezTo>
                <a:cubicBezTo>
                  <a:pt x="457" y="200"/>
                  <a:pt x="449" y="203"/>
                  <a:pt x="446" y="207"/>
                </a:cubicBezTo>
                <a:cubicBezTo>
                  <a:pt x="441" y="210"/>
                  <a:pt x="439" y="210"/>
                  <a:pt x="437" y="209"/>
                </a:cubicBezTo>
                <a:cubicBezTo>
                  <a:pt x="444" y="205"/>
                  <a:pt x="449" y="203"/>
                  <a:pt x="458" y="197"/>
                </a:cubicBezTo>
                <a:cubicBezTo>
                  <a:pt x="457" y="196"/>
                  <a:pt x="447" y="202"/>
                  <a:pt x="446" y="201"/>
                </a:cubicBezTo>
                <a:cubicBezTo>
                  <a:pt x="451" y="198"/>
                  <a:pt x="451" y="197"/>
                  <a:pt x="450" y="197"/>
                </a:cubicBezTo>
                <a:close/>
                <a:moveTo>
                  <a:pt x="1386" y="267"/>
                </a:moveTo>
                <a:cubicBezTo>
                  <a:pt x="1379" y="261"/>
                  <a:pt x="1376" y="259"/>
                  <a:pt x="1373" y="257"/>
                </a:cubicBezTo>
                <a:cubicBezTo>
                  <a:pt x="1369" y="255"/>
                  <a:pt x="1366" y="253"/>
                  <a:pt x="1358" y="247"/>
                </a:cubicBezTo>
                <a:cubicBezTo>
                  <a:pt x="1366" y="252"/>
                  <a:pt x="1366" y="248"/>
                  <a:pt x="1359" y="241"/>
                </a:cubicBezTo>
                <a:cubicBezTo>
                  <a:pt x="1375" y="252"/>
                  <a:pt x="1382" y="259"/>
                  <a:pt x="1386" y="267"/>
                </a:cubicBezTo>
                <a:close/>
                <a:moveTo>
                  <a:pt x="489" y="176"/>
                </a:moveTo>
                <a:cubicBezTo>
                  <a:pt x="498" y="170"/>
                  <a:pt x="497" y="173"/>
                  <a:pt x="502" y="170"/>
                </a:cubicBezTo>
                <a:cubicBezTo>
                  <a:pt x="498" y="174"/>
                  <a:pt x="495" y="174"/>
                  <a:pt x="485" y="180"/>
                </a:cubicBezTo>
                <a:cubicBezTo>
                  <a:pt x="486" y="179"/>
                  <a:pt x="488" y="177"/>
                  <a:pt x="489" y="176"/>
                </a:cubicBezTo>
                <a:close/>
                <a:moveTo>
                  <a:pt x="265" y="356"/>
                </a:moveTo>
                <a:cubicBezTo>
                  <a:pt x="268" y="354"/>
                  <a:pt x="263" y="360"/>
                  <a:pt x="263" y="361"/>
                </a:cubicBezTo>
                <a:cubicBezTo>
                  <a:pt x="258" y="367"/>
                  <a:pt x="258" y="363"/>
                  <a:pt x="265" y="356"/>
                </a:cubicBezTo>
                <a:close/>
                <a:moveTo>
                  <a:pt x="591" y="131"/>
                </a:moveTo>
                <a:cubicBezTo>
                  <a:pt x="592" y="132"/>
                  <a:pt x="578" y="137"/>
                  <a:pt x="573" y="138"/>
                </a:cubicBezTo>
                <a:cubicBezTo>
                  <a:pt x="572" y="137"/>
                  <a:pt x="582" y="134"/>
                  <a:pt x="591" y="131"/>
                </a:cubicBezTo>
                <a:close/>
                <a:moveTo>
                  <a:pt x="235" y="395"/>
                </a:moveTo>
                <a:cubicBezTo>
                  <a:pt x="233" y="398"/>
                  <a:pt x="227" y="406"/>
                  <a:pt x="223" y="413"/>
                </a:cubicBezTo>
                <a:cubicBezTo>
                  <a:pt x="219" y="414"/>
                  <a:pt x="228" y="404"/>
                  <a:pt x="235" y="395"/>
                </a:cubicBezTo>
                <a:close/>
                <a:moveTo>
                  <a:pt x="332" y="287"/>
                </a:moveTo>
                <a:cubicBezTo>
                  <a:pt x="331" y="290"/>
                  <a:pt x="335" y="288"/>
                  <a:pt x="328" y="295"/>
                </a:cubicBezTo>
                <a:cubicBezTo>
                  <a:pt x="330" y="291"/>
                  <a:pt x="318" y="301"/>
                  <a:pt x="332" y="287"/>
                </a:cubicBezTo>
                <a:close/>
                <a:moveTo>
                  <a:pt x="1304" y="205"/>
                </a:moveTo>
                <a:cubicBezTo>
                  <a:pt x="1318" y="214"/>
                  <a:pt x="1333" y="225"/>
                  <a:pt x="1347" y="235"/>
                </a:cubicBezTo>
                <a:cubicBezTo>
                  <a:pt x="1343" y="234"/>
                  <a:pt x="1335" y="228"/>
                  <a:pt x="1324" y="220"/>
                </a:cubicBezTo>
                <a:cubicBezTo>
                  <a:pt x="1325" y="224"/>
                  <a:pt x="1339" y="230"/>
                  <a:pt x="1350" y="239"/>
                </a:cubicBezTo>
                <a:cubicBezTo>
                  <a:pt x="1350" y="240"/>
                  <a:pt x="1358" y="245"/>
                  <a:pt x="1356" y="245"/>
                </a:cubicBezTo>
                <a:cubicBezTo>
                  <a:pt x="1346" y="238"/>
                  <a:pt x="1344" y="236"/>
                  <a:pt x="1339" y="232"/>
                </a:cubicBezTo>
                <a:cubicBezTo>
                  <a:pt x="1333" y="229"/>
                  <a:pt x="1329" y="226"/>
                  <a:pt x="1324" y="224"/>
                </a:cubicBezTo>
                <a:cubicBezTo>
                  <a:pt x="1321" y="224"/>
                  <a:pt x="1331" y="229"/>
                  <a:pt x="1336" y="233"/>
                </a:cubicBezTo>
                <a:cubicBezTo>
                  <a:pt x="1325" y="227"/>
                  <a:pt x="1325" y="228"/>
                  <a:pt x="1327" y="230"/>
                </a:cubicBezTo>
                <a:cubicBezTo>
                  <a:pt x="1325" y="228"/>
                  <a:pt x="1324" y="228"/>
                  <a:pt x="1324" y="229"/>
                </a:cubicBezTo>
                <a:cubicBezTo>
                  <a:pt x="1315" y="221"/>
                  <a:pt x="1320" y="222"/>
                  <a:pt x="1307" y="213"/>
                </a:cubicBezTo>
                <a:cubicBezTo>
                  <a:pt x="1308" y="212"/>
                  <a:pt x="1322" y="222"/>
                  <a:pt x="1324" y="222"/>
                </a:cubicBezTo>
                <a:cubicBezTo>
                  <a:pt x="1323" y="220"/>
                  <a:pt x="1318" y="219"/>
                  <a:pt x="1313" y="215"/>
                </a:cubicBezTo>
                <a:cubicBezTo>
                  <a:pt x="1318" y="217"/>
                  <a:pt x="1315" y="215"/>
                  <a:pt x="1312" y="212"/>
                </a:cubicBezTo>
                <a:cubicBezTo>
                  <a:pt x="1308" y="209"/>
                  <a:pt x="1303" y="206"/>
                  <a:pt x="1304" y="205"/>
                </a:cubicBezTo>
                <a:close/>
                <a:moveTo>
                  <a:pt x="775" y="87"/>
                </a:moveTo>
                <a:cubicBezTo>
                  <a:pt x="774" y="87"/>
                  <a:pt x="787" y="86"/>
                  <a:pt x="792" y="85"/>
                </a:cubicBezTo>
                <a:cubicBezTo>
                  <a:pt x="793" y="87"/>
                  <a:pt x="793" y="87"/>
                  <a:pt x="793" y="87"/>
                </a:cubicBezTo>
                <a:cubicBezTo>
                  <a:pt x="780" y="89"/>
                  <a:pt x="784" y="87"/>
                  <a:pt x="775" y="87"/>
                </a:cubicBezTo>
                <a:close/>
                <a:moveTo>
                  <a:pt x="249" y="376"/>
                </a:moveTo>
                <a:cubicBezTo>
                  <a:pt x="257" y="368"/>
                  <a:pt x="259" y="368"/>
                  <a:pt x="267" y="359"/>
                </a:cubicBezTo>
                <a:cubicBezTo>
                  <a:pt x="259" y="370"/>
                  <a:pt x="266" y="362"/>
                  <a:pt x="264" y="367"/>
                </a:cubicBezTo>
                <a:cubicBezTo>
                  <a:pt x="255" y="378"/>
                  <a:pt x="259" y="370"/>
                  <a:pt x="251" y="380"/>
                </a:cubicBezTo>
                <a:cubicBezTo>
                  <a:pt x="247" y="382"/>
                  <a:pt x="260" y="367"/>
                  <a:pt x="250" y="379"/>
                </a:cubicBezTo>
                <a:cubicBezTo>
                  <a:pt x="248" y="380"/>
                  <a:pt x="251" y="376"/>
                  <a:pt x="249" y="376"/>
                </a:cubicBezTo>
                <a:close/>
                <a:moveTo>
                  <a:pt x="643" y="115"/>
                </a:moveTo>
                <a:cubicBezTo>
                  <a:pt x="653" y="111"/>
                  <a:pt x="647" y="115"/>
                  <a:pt x="657" y="112"/>
                </a:cubicBezTo>
                <a:cubicBezTo>
                  <a:pt x="658" y="113"/>
                  <a:pt x="655" y="115"/>
                  <a:pt x="642" y="118"/>
                </a:cubicBezTo>
                <a:cubicBezTo>
                  <a:pt x="642" y="118"/>
                  <a:pt x="646" y="116"/>
                  <a:pt x="648" y="116"/>
                </a:cubicBezTo>
                <a:cubicBezTo>
                  <a:pt x="649" y="114"/>
                  <a:pt x="642" y="117"/>
                  <a:pt x="643" y="115"/>
                </a:cubicBezTo>
                <a:close/>
                <a:moveTo>
                  <a:pt x="983" y="90"/>
                </a:moveTo>
                <a:cubicBezTo>
                  <a:pt x="987" y="90"/>
                  <a:pt x="992" y="91"/>
                  <a:pt x="996" y="92"/>
                </a:cubicBezTo>
                <a:cubicBezTo>
                  <a:pt x="998" y="93"/>
                  <a:pt x="994" y="93"/>
                  <a:pt x="989" y="92"/>
                </a:cubicBezTo>
                <a:cubicBezTo>
                  <a:pt x="985" y="91"/>
                  <a:pt x="980" y="90"/>
                  <a:pt x="983" y="90"/>
                </a:cubicBezTo>
                <a:close/>
                <a:moveTo>
                  <a:pt x="572" y="142"/>
                </a:moveTo>
                <a:cubicBezTo>
                  <a:pt x="579" y="139"/>
                  <a:pt x="578" y="139"/>
                  <a:pt x="577" y="138"/>
                </a:cubicBezTo>
                <a:cubicBezTo>
                  <a:pt x="591" y="133"/>
                  <a:pt x="601" y="130"/>
                  <a:pt x="604" y="130"/>
                </a:cubicBezTo>
                <a:cubicBezTo>
                  <a:pt x="588" y="136"/>
                  <a:pt x="587" y="138"/>
                  <a:pt x="582" y="142"/>
                </a:cubicBezTo>
                <a:cubicBezTo>
                  <a:pt x="577" y="143"/>
                  <a:pt x="582" y="140"/>
                  <a:pt x="572" y="142"/>
                </a:cubicBezTo>
                <a:close/>
                <a:moveTo>
                  <a:pt x="670" y="108"/>
                </a:moveTo>
                <a:cubicBezTo>
                  <a:pt x="676" y="107"/>
                  <a:pt x="684" y="105"/>
                  <a:pt x="684" y="106"/>
                </a:cubicBezTo>
                <a:cubicBezTo>
                  <a:pt x="676" y="108"/>
                  <a:pt x="668" y="110"/>
                  <a:pt x="670" y="108"/>
                </a:cubicBezTo>
                <a:close/>
                <a:moveTo>
                  <a:pt x="544" y="153"/>
                </a:moveTo>
                <a:cubicBezTo>
                  <a:pt x="547" y="154"/>
                  <a:pt x="542" y="156"/>
                  <a:pt x="537" y="159"/>
                </a:cubicBezTo>
                <a:cubicBezTo>
                  <a:pt x="538" y="159"/>
                  <a:pt x="543" y="157"/>
                  <a:pt x="548" y="155"/>
                </a:cubicBezTo>
                <a:cubicBezTo>
                  <a:pt x="553" y="153"/>
                  <a:pt x="557" y="151"/>
                  <a:pt x="557" y="152"/>
                </a:cubicBezTo>
                <a:cubicBezTo>
                  <a:pt x="554" y="154"/>
                  <a:pt x="551" y="155"/>
                  <a:pt x="551" y="154"/>
                </a:cubicBezTo>
                <a:cubicBezTo>
                  <a:pt x="554" y="156"/>
                  <a:pt x="535" y="165"/>
                  <a:pt x="519" y="174"/>
                </a:cubicBezTo>
                <a:cubicBezTo>
                  <a:pt x="524" y="170"/>
                  <a:pt x="516" y="174"/>
                  <a:pt x="516" y="172"/>
                </a:cubicBezTo>
                <a:cubicBezTo>
                  <a:pt x="519" y="170"/>
                  <a:pt x="530" y="165"/>
                  <a:pt x="536" y="161"/>
                </a:cubicBezTo>
                <a:cubicBezTo>
                  <a:pt x="534" y="162"/>
                  <a:pt x="532" y="162"/>
                  <a:pt x="531" y="162"/>
                </a:cubicBezTo>
                <a:cubicBezTo>
                  <a:pt x="527" y="164"/>
                  <a:pt x="530" y="164"/>
                  <a:pt x="520" y="168"/>
                </a:cubicBezTo>
                <a:cubicBezTo>
                  <a:pt x="520" y="167"/>
                  <a:pt x="519" y="168"/>
                  <a:pt x="516" y="169"/>
                </a:cubicBezTo>
                <a:cubicBezTo>
                  <a:pt x="524" y="164"/>
                  <a:pt x="532" y="160"/>
                  <a:pt x="544" y="153"/>
                </a:cubicBezTo>
                <a:close/>
                <a:moveTo>
                  <a:pt x="220" y="419"/>
                </a:moveTo>
                <a:cubicBezTo>
                  <a:pt x="226" y="411"/>
                  <a:pt x="226" y="414"/>
                  <a:pt x="231" y="406"/>
                </a:cubicBezTo>
                <a:cubicBezTo>
                  <a:pt x="231" y="406"/>
                  <a:pt x="226" y="414"/>
                  <a:pt x="226" y="414"/>
                </a:cubicBezTo>
                <a:cubicBezTo>
                  <a:pt x="223" y="418"/>
                  <a:pt x="221" y="420"/>
                  <a:pt x="220" y="419"/>
                </a:cubicBezTo>
                <a:close/>
                <a:moveTo>
                  <a:pt x="741" y="96"/>
                </a:moveTo>
                <a:cubicBezTo>
                  <a:pt x="743" y="96"/>
                  <a:pt x="739" y="97"/>
                  <a:pt x="735" y="98"/>
                </a:cubicBezTo>
                <a:cubicBezTo>
                  <a:pt x="737" y="98"/>
                  <a:pt x="744" y="97"/>
                  <a:pt x="749" y="96"/>
                </a:cubicBezTo>
                <a:cubicBezTo>
                  <a:pt x="744" y="98"/>
                  <a:pt x="760" y="98"/>
                  <a:pt x="771" y="96"/>
                </a:cubicBezTo>
                <a:cubicBezTo>
                  <a:pt x="772" y="98"/>
                  <a:pt x="766" y="99"/>
                  <a:pt x="753" y="101"/>
                </a:cubicBezTo>
                <a:cubicBezTo>
                  <a:pt x="753" y="101"/>
                  <a:pt x="752" y="101"/>
                  <a:pt x="749" y="101"/>
                </a:cubicBezTo>
                <a:cubicBezTo>
                  <a:pt x="749" y="100"/>
                  <a:pt x="755" y="100"/>
                  <a:pt x="759" y="99"/>
                </a:cubicBezTo>
                <a:cubicBezTo>
                  <a:pt x="754" y="99"/>
                  <a:pt x="744" y="99"/>
                  <a:pt x="738" y="99"/>
                </a:cubicBezTo>
                <a:cubicBezTo>
                  <a:pt x="732" y="99"/>
                  <a:pt x="730" y="98"/>
                  <a:pt x="741" y="96"/>
                </a:cubicBezTo>
                <a:close/>
                <a:moveTo>
                  <a:pt x="343" y="285"/>
                </a:moveTo>
                <a:cubicBezTo>
                  <a:pt x="353" y="278"/>
                  <a:pt x="364" y="265"/>
                  <a:pt x="376" y="257"/>
                </a:cubicBezTo>
                <a:cubicBezTo>
                  <a:pt x="371" y="264"/>
                  <a:pt x="356" y="274"/>
                  <a:pt x="342" y="288"/>
                </a:cubicBezTo>
                <a:cubicBezTo>
                  <a:pt x="341" y="287"/>
                  <a:pt x="344" y="284"/>
                  <a:pt x="343" y="285"/>
                </a:cubicBezTo>
                <a:close/>
                <a:moveTo>
                  <a:pt x="472" y="192"/>
                </a:moveTo>
                <a:cubicBezTo>
                  <a:pt x="480" y="187"/>
                  <a:pt x="478" y="190"/>
                  <a:pt x="479" y="190"/>
                </a:cubicBezTo>
                <a:cubicBezTo>
                  <a:pt x="476" y="193"/>
                  <a:pt x="469" y="197"/>
                  <a:pt x="463" y="200"/>
                </a:cubicBezTo>
                <a:cubicBezTo>
                  <a:pt x="456" y="204"/>
                  <a:pt x="451" y="207"/>
                  <a:pt x="449" y="209"/>
                </a:cubicBezTo>
                <a:cubicBezTo>
                  <a:pt x="443" y="212"/>
                  <a:pt x="445" y="210"/>
                  <a:pt x="449" y="208"/>
                </a:cubicBezTo>
                <a:cubicBezTo>
                  <a:pt x="452" y="205"/>
                  <a:pt x="457" y="202"/>
                  <a:pt x="455" y="203"/>
                </a:cubicBezTo>
                <a:cubicBezTo>
                  <a:pt x="463" y="198"/>
                  <a:pt x="462" y="200"/>
                  <a:pt x="468" y="196"/>
                </a:cubicBezTo>
                <a:cubicBezTo>
                  <a:pt x="470" y="195"/>
                  <a:pt x="472" y="193"/>
                  <a:pt x="476" y="191"/>
                </a:cubicBezTo>
                <a:cubicBezTo>
                  <a:pt x="474" y="192"/>
                  <a:pt x="472" y="193"/>
                  <a:pt x="472" y="192"/>
                </a:cubicBezTo>
                <a:close/>
                <a:moveTo>
                  <a:pt x="775" y="91"/>
                </a:moveTo>
                <a:cubicBezTo>
                  <a:pt x="785" y="93"/>
                  <a:pt x="792" y="89"/>
                  <a:pt x="808" y="88"/>
                </a:cubicBezTo>
                <a:cubicBezTo>
                  <a:pt x="793" y="91"/>
                  <a:pt x="801" y="92"/>
                  <a:pt x="788" y="95"/>
                </a:cubicBezTo>
                <a:cubicBezTo>
                  <a:pt x="789" y="93"/>
                  <a:pt x="785" y="92"/>
                  <a:pt x="769" y="94"/>
                </a:cubicBezTo>
                <a:cubicBezTo>
                  <a:pt x="774" y="94"/>
                  <a:pt x="780" y="94"/>
                  <a:pt x="771" y="95"/>
                </a:cubicBezTo>
                <a:cubicBezTo>
                  <a:pt x="764" y="96"/>
                  <a:pt x="764" y="96"/>
                  <a:pt x="764" y="96"/>
                </a:cubicBezTo>
                <a:cubicBezTo>
                  <a:pt x="762" y="94"/>
                  <a:pt x="762" y="94"/>
                  <a:pt x="762" y="94"/>
                </a:cubicBezTo>
                <a:cubicBezTo>
                  <a:pt x="770" y="93"/>
                  <a:pt x="775" y="92"/>
                  <a:pt x="775" y="91"/>
                </a:cubicBezTo>
                <a:close/>
                <a:moveTo>
                  <a:pt x="628" y="124"/>
                </a:moveTo>
                <a:cubicBezTo>
                  <a:pt x="626" y="126"/>
                  <a:pt x="624" y="128"/>
                  <a:pt x="613" y="131"/>
                </a:cubicBezTo>
                <a:cubicBezTo>
                  <a:pt x="611" y="131"/>
                  <a:pt x="609" y="131"/>
                  <a:pt x="609" y="131"/>
                </a:cubicBezTo>
                <a:cubicBezTo>
                  <a:pt x="614" y="128"/>
                  <a:pt x="620" y="127"/>
                  <a:pt x="628" y="124"/>
                </a:cubicBezTo>
                <a:close/>
                <a:moveTo>
                  <a:pt x="256" y="383"/>
                </a:moveTo>
                <a:cubicBezTo>
                  <a:pt x="255" y="383"/>
                  <a:pt x="263" y="371"/>
                  <a:pt x="256" y="380"/>
                </a:cubicBezTo>
                <a:cubicBezTo>
                  <a:pt x="256" y="379"/>
                  <a:pt x="256" y="378"/>
                  <a:pt x="259" y="375"/>
                </a:cubicBezTo>
                <a:cubicBezTo>
                  <a:pt x="263" y="370"/>
                  <a:pt x="263" y="370"/>
                  <a:pt x="263" y="370"/>
                </a:cubicBezTo>
                <a:cubicBezTo>
                  <a:pt x="262" y="375"/>
                  <a:pt x="277" y="357"/>
                  <a:pt x="272" y="366"/>
                </a:cubicBezTo>
                <a:cubicBezTo>
                  <a:pt x="259" y="380"/>
                  <a:pt x="254" y="389"/>
                  <a:pt x="259" y="387"/>
                </a:cubicBezTo>
                <a:cubicBezTo>
                  <a:pt x="257" y="391"/>
                  <a:pt x="247" y="403"/>
                  <a:pt x="249" y="402"/>
                </a:cubicBezTo>
                <a:cubicBezTo>
                  <a:pt x="245" y="407"/>
                  <a:pt x="245" y="406"/>
                  <a:pt x="245" y="405"/>
                </a:cubicBezTo>
                <a:cubicBezTo>
                  <a:pt x="244" y="405"/>
                  <a:pt x="243" y="406"/>
                  <a:pt x="237" y="415"/>
                </a:cubicBezTo>
                <a:cubicBezTo>
                  <a:pt x="235" y="416"/>
                  <a:pt x="239" y="410"/>
                  <a:pt x="236" y="412"/>
                </a:cubicBezTo>
                <a:cubicBezTo>
                  <a:pt x="229" y="421"/>
                  <a:pt x="235" y="416"/>
                  <a:pt x="235" y="417"/>
                </a:cubicBezTo>
                <a:cubicBezTo>
                  <a:pt x="230" y="422"/>
                  <a:pt x="225" y="426"/>
                  <a:pt x="225" y="425"/>
                </a:cubicBezTo>
                <a:cubicBezTo>
                  <a:pt x="225" y="423"/>
                  <a:pt x="228" y="417"/>
                  <a:pt x="231" y="413"/>
                </a:cubicBezTo>
                <a:cubicBezTo>
                  <a:pt x="233" y="408"/>
                  <a:pt x="235" y="406"/>
                  <a:pt x="229" y="411"/>
                </a:cubicBezTo>
                <a:cubicBezTo>
                  <a:pt x="235" y="403"/>
                  <a:pt x="240" y="399"/>
                  <a:pt x="237" y="403"/>
                </a:cubicBezTo>
                <a:cubicBezTo>
                  <a:pt x="240" y="399"/>
                  <a:pt x="244" y="395"/>
                  <a:pt x="247" y="390"/>
                </a:cubicBezTo>
                <a:cubicBezTo>
                  <a:pt x="246" y="389"/>
                  <a:pt x="239" y="400"/>
                  <a:pt x="239" y="398"/>
                </a:cubicBezTo>
                <a:cubicBezTo>
                  <a:pt x="245" y="389"/>
                  <a:pt x="248" y="386"/>
                  <a:pt x="253" y="380"/>
                </a:cubicBezTo>
                <a:cubicBezTo>
                  <a:pt x="255" y="380"/>
                  <a:pt x="244" y="395"/>
                  <a:pt x="254" y="383"/>
                </a:cubicBezTo>
                <a:cubicBezTo>
                  <a:pt x="250" y="388"/>
                  <a:pt x="247" y="394"/>
                  <a:pt x="256" y="383"/>
                </a:cubicBezTo>
                <a:close/>
                <a:moveTo>
                  <a:pt x="401" y="240"/>
                </a:moveTo>
                <a:cubicBezTo>
                  <a:pt x="404" y="235"/>
                  <a:pt x="408" y="236"/>
                  <a:pt x="413" y="233"/>
                </a:cubicBezTo>
                <a:cubicBezTo>
                  <a:pt x="413" y="234"/>
                  <a:pt x="407" y="238"/>
                  <a:pt x="403" y="241"/>
                </a:cubicBezTo>
                <a:cubicBezTo>
                  <a:pt x="398" y="243"/>
                  <a:pt x="408" y="235"/>
                  <a:pt x="401" y="240"/>
                </a:cubicBezTo>
                <a:close/>
                <a:moveTo>
                  <a:pt x="1301" y="211"/>
                </a:moveTo>
                <a:cubicBezTo>
                  <a:pt x="1312" y="219"/>
                  <a:pt x="1300" y="214"/>
                  <a:pt x="1289" y="207"/>
                </a:cubicBezTo>
                <a:cubicBezTo>
                  <a:pt x="1291" y="209"/>
                  <a:pt x="1300" y="215"/>
                  <a:pt x="1309" y="220"/>
                </a:cubicBezTo>
                <a:cubicBezTo>
                  <a:pt x="1317" y="225"/>
                  <a:pt x="1324" y="230"/>
                  <a:pt x="1324" y="232"/>
                </a:cubicBezTo>
                <a:cubicBezTo>
                  <a:pt x="1316" y="226"/>
                  <a:pt x="1311" y="222"/>
                  <a:pt x="1305" y="219"/>
                </a:cubicBezTo>
                <a:cubicBezTo>
                  <a:pt x="1299" y="215"/>
                  <a:pt x="1293" y="211"/>
                  <a:pt x="1283" y="206"/>
                </a:cubicBezTo>
                <a:cubicBezTo>
                  <a:pt x="1294" y="210"/>
                  <a:pt x="1271" y="194"/>
                  <a:pt x="1289" y="205"/>
                </a:cubicBezTo>
                <a:cubicBezTo>
                  <a:pt x="1290" y="204"/>
                  <a:pt x="1273" y="196"/>
                  <a:pt x="1277" y="197"/>
                </a:cubicBezTo>
                <a:cubicBezTo>
                  <a:pt x="1291" y="203"/>
                  <a:pt x="1297" y="212"/>
                  <a:pt x="1301" y="211"/>
                </a:cubicBezTo>
                <a:close/>
                <a:moveTo>
                  <a:pt x="199" y="457"/>
                </a:moveTo>
                <a:cubicBezTo>
                  <a:pt x="203" y="450"/>
                  <a:pt x="205" y="450"/>
                  <a:pt x="206" y="449"/>
                </a:cubicBezTo>
                <a:cubicBezTo>
                  <a:pt x="204" y="452"/>
                  <a:pt x="203" y="454"/>
                  <a:pt x="204" y="455"/>
                </a:cubicBezTo>
                <a:cubicBezTo>
                  <a:pt x="200" y="461"/>
                  <a:pt x="201" y="456"/>
                  <a:pt x="199" y="457"/>
                </a:cubicBezTo>
                <a:close/>
                <a:moveTo>
                  <a:pt x="506" y="176"/>
                </a:moveTo>
                <a:cubicBezTo>
                  <a:pt x="499" y="183"/>
                  <a:pt x="510" y="178"/>
                  <a:pt x="515" y="179"/>
                </a:cubicBezTo>
                <a:cubicBezTo>
                  <a:pt x="523" y="175"/>
                  <a:pt x="516" y="176"/>
                  <a:pt x="526" y="172"/>
                </a:cubicBezTo>
                <a:cubicBezTo>
                  <a:pt x="527" y="173"/>
                  <a:pt x="527" y="173"/>
                  <a:pt x="527" y="173"/>
                </a:cubicBezTo>
                <a:cubicBezTo>
                  <a:pt x="534" y="168"/>
                  <a:pt x="545" y="165"/>
                  <a:pt x="547" y="162"/>
                </a:cubicBezTo>
                <a:cubicBezTo>
                  <a:pt x="551" y="162"/>
                  <a:pt x="557" y="159"/>
                  <a:pt x="566" y="155"/>
                </a:cubicBezTo>
                <a:cubicBezTo>
                  <a:pt x="563" y="157"/>
                  <a:pt x="551" y="163"/>
                  <a:pt x="568" y="156"/>
                </a:cubicBezTo>
                <a:cubicBezTo>
                  <a:pt x="567" y="158"/>
                  <a:pt x="555" y="163"/>
                  <a:pt x="562" y="163"/>
                </a:cubicBezTo>
                <a:cubicBezTo>
                  <a:pt x="557" y="165"/>
                  <a:pt x="553" y="168"/>
                  <a:pt x="551" y="169"/>
                </a:cubicBezTo>
                <a:cubicBezTo>
                  <a:pt x="537" y="173"/>
                  <a:pt x="557" y="164"/>
                  <a:pt x="555" y="161"/>
                </a:cubicBezTo>
                <a:cubicBezTo>
                  <a:pt x="553" y="161"/>
                  <a:pt x="540" y="168"/>
                  <a:pt x="534" y="171"/>
                </a:cubicBezTo>
                <a:cubicBezTo>
                  <a:pt x="542" y="170"/>
                  <a:pt x="533" y="172"/>
                  <a:pt x="539" y="174"/>
                </a:cubicBezTo>
                <a:cubicBezTo>
                  <a:pt x="526" y="180"/>
                  <a:pt x="523" y="182"/>
                  <a:pt x="516" y="186"/>
                </a:cubicBezTo>
                <a:cubicBezTo>
                  <a:pt x="513" y="186"/>
                  <a:pt x="510" y="187"/>
                  <a:pt x="507" y="187"/>
                </a:cubicBezTo>
                <a:cubicBezTo>
                  <a:pt x="517" y="181"/>
                  <a:pt x="523" y="179"/>
                  <a:pt x="528" y="177"/>
                </a:cubicBezTo>
                <a:cubicBezTo>
                  <a:pt x="527" y="176"/>
                  <a:pt x="521" y="178"/>
                  <a:pt x="516" y="181"/>
                </a:cubicBezTo>
                <a:cubicBezTo>
                  <a:pt x="510" y="184"/>
                  <a:pt x="503" y="188"/>
                  <a:pt x="501" y="190"/>
                </a:cubicBezTo>
                <a:cubicBezTo>
                  <a:pt x="493" y="195"/>
                  <a:pt x="490" y="195"/>
                  <a:pt x="484" y="199"/>
                </a:cubicBezTo>
                <a:cubicBezTo>
                  <a:pt x="482" y="198"/>
                  <a:pt x="499" y="190"/>
                  <a:pt x="502" y="187"/>
                </a:cubicBezTo>
                <a:cubicBezTo>
                  <a:pt x="497" y="189"/>
                  <a:pt x="481" y="199"/>
                  <a:pt x="483" y="195"/>
                </a:cubicBezTo>
                <a:cubicBezTo>
                  <a:pt x="492" y="190"/>
                  <a:pt x="496" y="189"/>
                  <a:pt x="501" y="187"/>
                </a:cubicBezTo>
                <a:cubicBezTo>
                  <a:pt x="511" y="180"/>
                  <a:pt x="494" y="186"/>
                  <a:pt x="499" y="182"/>
                </a:cubicBezTo>
                <a:cubicBezTo>
                  <a:pt x="497" y="181"/>
                  <a:pt x="494" y="185"/>
                  <a:pt x="487" y="188"/>
                </a:cubicBezTo>
                <a:cubicBezTo>
                  <a:pt x="484" y="186"/>
                  <a:pt x="494" y="182"/>
                  <a:pt x="506" y="176"/>
                </a:cubicBezTo>
                <a:close/>
                <a:moveTo>
                  <a:pt x="386" y="252"/>
                </a:moveTo>
                <a:cubicBezTo>
                  <a:pt x="390" y="250"/>
                  <a:pt x="391" y="251"/>
                  <a:pt x="392" y="251"/>
                </a:cubicBezTo>
                <a:cubicBezTo>
                  <a:pt x="381" y="260"/>
                  <a:pt x="377" y="263"/>
                  <a:pt x="374" y="265"/>
                </a:cubicBezTo>
                <a:cubicBezTo>
                  <a:pt x="371" y="267"/>
                  <a:pt x="370" y="268"/>
                  <a:pt x="365" y="271"/>
                </a:cubicBezTo>
                <a:cubicBezTo>
                  <a:pt x="359" y="276"/>
                  <a:pt x="369" y="269"/>
                  <a:pt x="364" y="274"/>
                </a:cubicBezTo>
                <a:cubicBezTo>
                  <a:pt x="351" y="285"/>
                  <a:pt x="345" y="289"/>
                  <a:pt x="333" y="299"/>
                </a:cubicBezTo>
                <a:cubicBezTo>
                  <a:pt x="338" y="293"/>
                  <a:pt x="345" y="286"/>
                  <a:pt x="354" y="278"/>
                </a:cubicBezTo>
                <a:cubicBezTo>
                  <a:pt x="362" y="271"/>
                  <a:pt x="372" y="263"/>
                  <a:pt x="386" y="252"/>
                </a:cubicBezTo>
                <a:close/>
                <a:moveTo>
                  <a:pt x="630" y="126"/>
                </a:moveTo>
                <a:cubicBezTo>
                  <a:pt x="622" y="127"/>
                  <a:pt x="640" y="123"/>
                  <a:pt x="646" y="121"/>
                </a:cubicBezTo>
                <a:cubicBezTo>
                  <a:pt x="646" y="123"/>
                  <a:pt x="645" y="124"/>
                  <a:pt x="639" y="126"/>
                </a:cubicBezTo>
                <a:cubicBezTo>
                  <a:pt x="647" y="124"/>
                  <a:pt x="651" y="126"/>
                  <a:pt x="649" y="128"/>
                </a:cubicBezTo>
                <a:cubicBezTo>
                  <a:pt x="661" y="123"/>
                  <a:pt x="655" y="127"/>
                  <a:pt x="668" y="123"/>
                </a:cubicBezTo>
                <a:cubicBezTo>
                  <a:pt x="669" y="124"/>
                  <a:pt x="663" y="125"/>
                  <a:pt x="658" y="127"/>
                </a:cubicBezTo>
                <a:cubicBezTo>
                  <a:pt x="652" y="128"/>
                  <a:pt x="647" y="129"/>
                  <a:pt x="651" y="130"/>
                </a:cubicBezTo>
                <a:cubicBezTo>
                  <a:pt x="639" y="132"/>
                  <a:pt x="649" y="127"/>
                  <a:pt x="637" y="129"/>
                </a:cubicBezTo>
                <a:cubicBezTo>
                  <a:pt x="628" y="132"/>
                  <a:pt x="641" y="130"/>
                  <a:pt x="639" y="131"/>
                </a:cubicBezTo>
                <a:cubicBezTo>
                  <a:pt x="634" y="133"/>
                  <a:pt x="633" y="133"/>
                  <a:pt x="627" y="135"/>
                </a:cubicBezTo>
                <a:cubicBezTo>
                  <a:pt x="631" y="132"/>
                  <a:pt x="623" y="130"/>
                  <a:pt x="637" y="125"/>
                </a:cubicBezTo>
                <a:cubicBezTo>
                  <a:pt x="634" y="126"/>
                  <a:pt x="634" y="125"/>
                  <a:pt x="630" y="126"/>
                </a:cubicBezTo>
                <a:close/>
                <a:moveTo>
                  <a:pt x="316" y="324"/>
                </a:moveTo>
                <a:cubicBezTo>
                  <a:pt x="320" y="321"/>
                  <a:pt x="321" y="318"/>
                  <a:pt x="328" y="313"/>
                </a:cubicBezTo>
                <a:cubicBezTo>
                  <a:pt x="326" y="316"/>
                  <a:pt x="314" y="329"/>
                  <a:pt x="308" y="334"/>
                </a:cubicBezTo>
                <a:cubicBezTo>
                  <a:pt x="315" y="325"/>
                  <a:pt x="314" y="324"/>
                  <a:pt x="306" y="330"/>
                </a:cubicBezTo>
                <a:cubicBezTo>
                  <a:pt x="304" y="333"/>
                  <a:pt x="303" y="335"/>
                  <a:pt x="296" y="342"/>
                </a:cubicBezTo>
                <a:cubicBezTo>
                  <a:pt x="297" y="341"/>
                  <a:pt x="298" y="339"/>
                  <a:pt x="295" y="342"/>
                </a:cubicBezTo>
                <a:cubicBezTo>
                  <a:pt x="296" y="337"/>
                  <a:pt x="308" y="327"/>
                  <a:pt x="313" y="320"/>
                </a:cubicBezTo>
                <a:cubicBezTo>
                  <a:pt x="303" y="328"/>
                  <a:pt x="300" y="334"/>
                  <a:pt x="290" y="344"/>
                </a:cubicBezTo>
                <a:cubicBezTo>
                  <a:pt x="291" y="342"/>
                  <a:pt x="297" y="334"/>
                  <a:pt x="287" y="346"/>
                </a:cubicBezTo>
                <a:cubicBezTo>
                  <a:pt x="285" y="345"/>
                  <a:pt x="296" y="334"/>
                  <a:pt x="296" y="336"/>
                </a:cubicBezTo>
                <a:cubicBezTo>
                  <a:pt x="304" y="328"/>
                  <a:pt x="316" y="316"/>
                  <a:pt x="312" y="317"/>
                </a:cubicBezTo>
                <a:cubicBezTo>
                  <a:pt x="318" y="312"/>
                  <a:pt x="327" y="303"/>
                  <a:pt x="328" y="304"/>
                </a:cubicBezTo>
                <a:cubicBezTo>
                  <a:pt x="321" y="311"/>
                  <a:pt x="320" y="313"/>
                  <a:pt x="319" y="315"/>
                </a:cubicBezTo>
                <a:cubicBezTo>
                  <a:pt x="319" y="316"/>
                  <a:pt x="318" y="318"/>
                  <a:pt x="311" y="325"/>
                </a:cubicBezTo>
                <a:cubicBezTo>
                  <a:pt x="313" y="323"/>
                  <a:pt x="326" y="313"/>
                  <a:pt x="316" y="324"/>
                </a:cubicBezTo>
                <a:close/>
                <a:moveTo>
                  <a:pt x="1056" y="110"/>
                </a:moveTo>
                <a:cubicBezTo>
                  <a:pt x="1048" y="110"/>
                  <a:pt x="1046" y="108"/>
                  <a:pt x="1033" y="106"/>
                </a:cubicBezTo>
                <a:cubicBezTo>
                  <a:pt x="1033" y="105"/>
                  <a:pt x="1046" y="108"/>
                  <a:pt x="1056" y="110"/>
                </a:cubicBezTo>
                <a:close/>
                <a:moveTo>
                  <a:pt x="1683" y="808"/>
                </a:moveTo>
                <a:cubicBezTo>
                  <a:pt x="1684" y="814"/>
                  <a:pt x="1683" y="810"/>
                  <a:pt x="1682" y="806"/>
                </a:cubicBezTo>
                <a:cubicBezTo>
                  <a:pt x="1682" y="801"/>
                  <a:pt x="1681" y="796"/>
                  <a:pt x="1680" y="798"/>
                </a:cubicBezTo>
                <a:cubicBezTo>
                  <a:pt x="1679" y="792"/>
                  <a:pt x="1680" y="789"/>
                  <a:pt x="1679" y="788"/>
                </a:cubicBezTo>
                <a:cubicBezTo>
                  <a:pt x="1678" y="784"/>
                  <a:pt x="1679" y="785"/>
                  <a:pt x="1678" y="780"/>
                </a:cubicBezTo>
                <a:cubicBezTo>
                  <a:pt x="1680" y="780"/>
                  <a:pt x="1680" y="795"/>
                  <a:pt x="1681" y="790"/>
                </a:cubicBezTo>
                <a:cubicBezTo>
                  <a:pt x="1682" y="799"/>
                  <a:pt x="1681" y="797"/>
                  <a:pt x="1683" y="808"/>
                </a:cubicBezTo>
                <a:close/>
                <a:moveTo>
                  <a:pt x="186" y="482"/>
                </a:moveTo>
                <a:cubicBezTo>
                  <a:pt x="190" y="475"/>
                  <a:pt x="190" y="480"/>
                  <a:pt x="193" y="474"/>
                </a:cubicBezTo>
                <a:cubicBezTo>
                  <a:pt x="192" y="478"/>
                  <a:pt x="183" y="492"/>
                  <a:pt x="184" y="488"/>
                </a:cubicBezTo>
                <a:cubicBezTo>
                  <a:pt x="185" y="485"/>
                  <a:pt x="186" y="483"/>
                  <a:pt x="186" y="482"/>
                </a:cubicBezTo>
                <a:close/>
                <a:moveTo>
                  <a:pt x="1690" y="925"/>
                </a:moveTo>
                <a:cubicBezTo>
                  <a:pt x="1689" y="921"/>
                  <a:pt x="1690" y="910"/>
                  <a:pt x="1689" y="897"/>
                </a:cubicBezTo>
                <a:cubicBezTo>
                  <a:pt x="1691" y="897"/>
                  <a:pt x="1690" y="914"/>
                  <a:pt x="1690" y="925"/>
                </a:cubicBezTo>
                <a:close/>
                <a:moveTo>
                  <a:pt x="1024" y="106"/>
                </a:moveTo>
                <a:cubicBezTo>
                  <a:pt x="1024" y="106"/>
                  <a:pt x="1027" y="107"/>
                  <a:pt x="1027" y="107"/>
                </a:cubicBezTo>
                <a:cubicBezTo>
                  <a:pt x="1041" y="110"/>
                  <a:pt x="1046" y="110"/>
                  <a:pt x="1046" y="109"/>
                </a:cubicBezTo>
                <a:cubicBezTo>
                  <a:pt x="1059" y="113"/>
                  <a:pt x="1061" y="115"/>
                  <a:pt x="1062" y="117"/>
                </a:cubicBezTo>
                <a:cubicBezTo>
                  <a:pt x="1062" y="118"/>
                  <a:pt x="1060" y="119"/>
                  <a:pt x="1065" y="121"/>
                </a:cubicBezTo>
                <a:cubicBezTo>
                  <a:pt x="1056" y="120"/>
                  <a:pt x="1056" y="120"/>
                  <a:pt x="1056" y="120"/>
                </a:cubicBezTo>
                <a:cubicBezTo>
                  <a:pt x="1044" y="118"/>
                  <a:pt x="1053" y="118"/>
                  <a:pt x="1045" y="116"/>
                </a:cubicBezTo>
                <a:cubicBezTo>
                  <a:pt x="1042" y="117"/>
                  <a:pt x="1037" y="117"/>
                  <a:pt x="1030" y="116"/>
                </a:cubicBezTo>
                <a:cubicBezTo>
                  <a:pt x="1025" y="113"/>
                  <a:pt x="1016" y="108"/>
                  <a:pt x="1028" y="110"/>
                </a:cubicBezTo>
                <a:cubicBezTo>
                  <a:pt x="1026" y="109"/>
                  <a:pt x="1012" y="107"/>
                  <a:pt x="1005" y="105"/>
                </a:cubicBezTo>
                <a:cubicBezTo>
                  <a:pt x="1007" y="104"/>
                  <a:pt x="1018" y="107"/>
                  <a:pt x="1028" y="109"/>
                </a:cubicBezTo>
                <a:cubicBezTo>
                  <a:pt x="1033" y="110"/>
                  <a:pt x="1027" y="107"/>
                  <a:pt x="1024" y="106"/>
                </a:cubicBezTo>
                <a:close/>
                <a:moveTo>
                  <a:pt x="201" y="460"/>
                </a:moveTo>
                <a:cubicBezTo>
                  <a:pt x="205" y="453"/>
                  <a:pt x="207" y="454"/>
                  <a:pt x="209" y="452"/>
                </a:cubicBezTo>
                <a:cubicBezTo>
                  <a:pt x="204" y="460"/>
                  <a:pt x="205" y="459"/>
                  <a:pt x="201" y="466"/>
                </a:cubicBezTo>
                <a:cubicBezTo>
                  <a:pt x="199" y="466"/>
                  <a:pt x="205" y="457"/>
                  <a:pt x="201" y="460"/>
                </a:cubicBezTo>
                <a:close/>
                <a:moveTo>
                  <a:pt x="574" y="150"/>
                </a:moveTo>
                <a:cubicBezTo>
                  <a:pt x="572" y="150"/>
                  <a:pt x="567" y="152"/>
                  <a:pt x="563" y="154"/>
                </a:cubicBezTo>
                <a:cubicBezTo>
                  <a:pt x="558" y="156"/>
                  <a:pt x="555" y="157"/>
                  <a:pt x="556" y="155"/>
                </a:cubicBezTo>
                <a:cubicBezTo>
                  <a:pt x="570" y="150"/>
                  <a:pt x="584" y="144"/>
                  <a:pt x="587" y="146"/>
                </a:cubicBezTo>
                <a:cubicBezTo>
                  <a:pt x="577" y="150"/>
                  <a:pt x="590" y="149"/>
                  <a:pt x="575" y="155"/>
                </a:cubicBezTo>
                <a:cubicBezTo>
                  <a:pt x="576" y="152"/>
                  <a:pt x="560" y="157"/>
                  <a:pt x="574" y="150"/>
                </a:cubicBezTo>
                <a:close/>
                <a:moveTo>
                  <a:pt x="1330" y="236"/>
                </a:moveTo>
                <a:cubicBezTo>
                  <a:pt x="1330" y="235"/>
                  <a:pt x="1325" y="232"/>
                  <a:pt x="1330" y="234"/>
                </a:cubicBezTo>
                <a:cubicBezTo>
                  <a:pt x="1341" y="241"/>
                  <a:pt x="1340" y="244"/>
                  <a:pt x="1330" y="236"/>
                </a:cubicBezTo>
                <a:close/>
                <a:moveTo>
                  <a:pt x="137" y="590"/>
                </a:moveTo>
                <a:cubicBezTo>
                  <a:pt x="134" y="595"/>
                  <a:pt x="141" y="584"/>
                  <a:pt x="144" y="578"/>
                </a:cubicBezTo>
                <a:cubicBezTo>
                  <a:pt x="143" y="584"/>
                  <a:pt x="139" y="588"/>
                  <a:pt x="137" y="599"/>
                </a:cubicBezTo>
                <a:cubicBezTo>
                  <a:pt x="136" y="598"/>
                  <a:pt x="140" y="588"/>
                  <a:pt x="137" y="590"/>
                </a:cubicBezTo>
                <a:close/>
                <a:moveTo>
                  <a:pt x="164" y="528"/>
                </a:moveTo>
                <a:cubicBezTo>
                  <a:pt x="170" y="518"/>
                  <a:pt x="174" y="509"/>
                  <a:pt x="178" y="501"/>
                </a:cubicBezTo>
                <a:cubicBezTo>
                  <a:pt x="183" y="493"/>
                  <a:pt x="187" y="485"/>
                  <a:pt x="194" y="477"/>
                </a:cubicBezTo>
                <a:cubicBezTo>
                  <a:pt x="185" y="490"/>
                  <a:pt x="185" y="494"/>
                  <a:pt x="179" y="505"/>
                </a:cubicBezTo>
                <a:cubicBezTo>
                  <a:pt x="181" y="503"/>
                  <a:pt x="185" y="496"/>
                  <a:pt x="188" y="491"/>
                </a:cubicBezTo>
                <a:cubicBezTo>
                  <a:pt x="191" y="487"/>
                  <a:pt x="193" y="484"/>
                  <a:pt x="190" y="491"/>
                </a:cubicBezTo>
                <a:cubicBezTo>
                  <a:pt x="193" y="488"/>
                  <a:pt x="196" y="479"/>
                  <a:pt x="199" y="474"/>
                </a:cubicBezTo>
                <a:cubicBezTo>
                  <a:pt x="201" y="474"/>
                  <a:pt x="199" y="477"/>
                  <a:pt x="196" y="481"/>
                </a:cubicBezTo>
                <a:cubicBezTo>
                  <a:pt x="194" y="485"/>
                  <a:pt x="191" y="490"/>
                  <a:pt x="192" y="491"/>
                </a:cubicBezTo>
                <a:cubicBezTo>
                  <a:pt x="195" y="488"/>
                  <a:pt x="196" y="484"/>
                  <a:pt x="202" y="474"/>
                </a:cubicBezTo>
                <a:cubicBezTo>
                  <a:pt x="203" y="475"/>
                  <a:pt x="200" y="480"/>
                  <a:pt x="197" y="486"/>
                </a:cubicBezTo>
                <a:cubicBezTo>
                  <a:pt x="194" y="491"/>
                  <a:pt x="190" y="498"/>
                  <a:pt x="187" y="502"/>
                </a:cubicBezTo>
                <a:cubicBezTo>
                  <a:pt x="192" y="492"/>
                  <a:pt x="190" y="493"/>
                  <a:pt x="186" y="498"/>
                </a:cubicBezTo>
                <a:cubicBezTo>
                  <a:pt x="183" y="502"/>
                  <a:pt x="178" y="509"/>
                  <a:pt x="176" y="511"/>
                </a:cubicBezTo>
                <a:cubicBezTo>
                  <a:pt x="174" y="514"/>
                  <a:pt x="172" y="519"/>
                  <a:pt x="171" y="522"/>
                </a:cubicBezTo>
                <a:cubicBezTo>
                  <a:pt x="168" y="527"/>
                  <a:pt x="166" y="528"/>
                  <a:pt x="164" y="528"/>
                </a:cubicBezTo>
                <a:close/>
                <a:moveTo>
                  <a:pt x="832" y="92"/>
                </a:moveTo>
                <a:cubicBezTo>
                  <a:pt x="836" y="93"/>
                  <a:pt x="847" y="93"/>
                  <a:pt x="847" y="94"/>
                </a:cubicBezTo>
                <a:cubicBezTo>
                  <a:pt x="850" y="94"/>
                  <a:pt x="852" y="94"/>
                  <a:pt x="857" y="93"/>
                </a:cubicBezTo>
                <a:cubicBezTo>
                  <a:pt x="855" y="93"/>
                  <a:pt x="854" y="93"/>
                  <a:pt x="850" y="93"/>
                </a:cubicBezTo>
                <a:cubicBezTo>
                  <a:pt x="854" y="93"/>
                  <a:pt x="860" y="92"/>
                  <a:pt x="866" y="92"/>
                </a:cubicBezTo>
                <a:cubicBezTo>
                  <a:pt x="872" y="92"/>
                  <a:pt x="878" y="92"/>
                  <a:pt x="881" y="93"/>
                </a:cubicBezTo>
                <a:cubicBezTo>
                  <a:pt x="875" y="93"/>
                  <a:pt x="874" y="93"/>
                  <a:pt x="870" y="93"/>
                </a:cubicBezTo>
                <a:cubicBezTo>
                  <a:pt x="868" y="94"/>
                  <a:pt x="881" y="94"/>
                  <a:pt x="888" y="94"/>
                </a:cubicBezTo>
                <a:cubicBezTo>
                  <a:pt x="885" y="95"/>
                  <a:pt x="879" y="96"/>
                  <a:pt x="865" y="96"/>
                </a:cubicBezTo>
                <a:cubicBezTo>
                  <a:pt x="865" y="95"/>
                  <a:pt x="876" y="95"/>
                  <a:pt x="874" y="94"/>
                </a:cubicBezTo>
                <a:cubicBezTo>
                  <a:pt x="859" y="94"/>
                  <a:pt x="855" y="96"/>
                  <a:pt x="846" y="97"/>
                </a:cubicBezTo>
                <a:cubicBezTo>
                  <a:pt x="847" y="98"/>
                  <a:pt x="854" y="97"/>
                  <a:pt x="859" y="97"/>
                </a:cubicBezTo>
                <a:cubicBezTo>
                  <a:pt x="859" y="101"/>
                  <a:pt x="837" y="101"/>
                  <a:pt x="812" y="103"/>
                </a:cubicBezTo>
                <a:cubicBezTo>
                  <a:pt x="827" y="101"/>
                  <a:pt x="811" y="101"/>
                  <a:pt x="816" y="99"/>
                </a:cubicBezTo>
                <a:cubicBezTo>
                  <a:pt x="816" y="98"/>
                  <a:pt x="804" y="99"/>
                  <a:pt x="799" y="100"/>
                </a:cubicBezTo>
                <a:cubicBezTo>
                  <a:pt x="793" y="98"/>
                  <a:pt x="807" y="98"/>
                  <a:pt x="804" y="97"/>
                </a:cubicBezTo>
                <a:cubicBezTo>
                  <a:pt x="815" y="95"/>
                  <a:pt x="809" y="98"/>
                  <a:pt x="821" y="97"/>
                </a:cubicBezTo>
                <a:cubicBezTo>
                  <a:pt x="821" y="95"/>
                  <a:pt x="808" y="97"/>
                  <a:pt x="817" y="95"/>
                </a:cubicBezTo>
                <a:cubicBezTo>
                  <a:pt x="825" y="94"/>
                  <a:pt x="826" y="95"/>
                  <a:pt x="828" y="96"/>
                </a:cubicBezTo>
                <a:cubicBezTo>
                  <a:pt x="832" y="96"/>
                  <a:pt x="833" y="95"/>
                  <a:pt x="837" y="95"/>
                </a:cubicBezTo>
                <a:cubicBezTo>
                  <a:pt x="835" y="94"/>
                  <a:pt x="827" y="93"/>
                  <a:pt x="832" y="92"/>
                </a:cubicBezTo>
                <a:close/>
                <a:moveTo>
                  <a:pt x="149" y="563"/>
                </a:moveTo>
                <a:cubicBezTo>
                  <a:pt x="153" y="553"/>
                  <a:pt x="157" y="547"/>
                  <a:pt x="160" y="545"/>
                </a:cubicBezTo>
                <a:cubicBezTo>
                  <a:pt x="156" y="556"/>
                  <a:pt x="153" y="559"/>
                  <a:pt x="147" y="575"/>
                </a:cubicBezTo>
                <a:cubicBezTo>
                  <a:pt x="150" y="565"/>
                  <a:pt x="151" y="565"/>
                  <a:pt x="149" y="563"/>
                </a:cubicBezTo>
                <a:close/>
                <a:moveTo>
                  <a:pt x="598" y="141"/>
                </a:moveTo>
                <a:cubicBezTo>
                  <a:pt x="606" y="139"/>
                  <a:pt x="622" y="133"/>
                  <a:pt x="626" y="134"/>
                </a:cubicBezTo>
                <a:cubicBezTo>
                  <a:pt x="619" y="136"/>
                  <a:pt x="613" y="138"/>
                  <a:pt x="607" y="140"/>
                </a:cubicBezTo>
                <a:cubicBezTo>
                  <a:pt x="610" y="137"/>
                  <a:pt x="597" y="143"/>
                  <a:pt x="598" y="141"/>
                </a:cubicBezTo>
                <a:close/>
                <a:moveTo>
                  <a:pt x="696" y="115"/>
                </a:moveTo>
                <a:cubicBezTo>
                  <a:pt x="701" y="114"/>
                  <a:pt x="705" y="113"/>
                  <a:pt x="709" y="112"/>
                </a:cubicBezTo>
                <a:cubicBezTo>
                  <a:pt x="707" y="112"/>
                  <a:pt x="700" y="113"/>
                  <a:pt x="694" y="115"/>
                </a:cubicBezTo>
                <a:cubicBezTo>
                  <a:pt x="688" y="117"/>
                  <a:pt x="682" y="119"/>
                  <a:pt x="682" y="120"/>
                </a:cubicBezTo>
                <a:cubicBezTo>
                  <a:pt x="666" y="124"/>
                  <a:pt x="665" y="122"/>
                  <a:pt x="672" y="119"/>
                </a:cubicBezTo>
                <a:cubicBezTo>
                  <a:pt x="683" y="117"/>
                  <a:pt x="693" y="114"/>
                  <a:pt x="706" y="111"/>
                </a:cubicBezTo>
                <a:cubicBezTo>
                  <a:pt x="718" y="108"/>
                  <a:pt x="733" y="104"/>
                  <a:pt x="754" y="102"/>
                </a:cubicBezTo>
                <a:cubicBezTo>
                  <a:pt x="747" y="105"/>
                  <a:pt x="735" y="105"/>
                  <a:pt x="728" y="107"/>
                </a:cubicBezTo>
                <a:cubicBezTo>
                  <a:pt x="722" y="109"/>
                  <a:pt x="737" y="107"/>
                  <a:pt x="730" y="109"/>
                </a:cubicBezTo>
                <a:cubicBezTo>
                  <a:pt x="724" y="111"/>
                  <a:pt x="715" y="113"/>
                  <a:pt x="708" y="115"/>
                </a:cubicBezTo>
                <a:cubicBezTo>
                  <a:pt x="710" y="115"/>
                  <a:pt x="711" y="115"/>
                  <a:pt x="715" y="114"/>
                </a:cubicBezTo>
                <a:cubicBezTo>
                  <a:pt x="716" y="115"/>
                  <a:pt x="702" y="117"/>
                  <a:pt x="696" y="119"/>
                </a:cubicBezTo>
                <a:cubicBezTo>
                  <a:pt x="692" y="118"/>
                  <a:pt x="700" y="116"/>
                  <a:pt x="696" y="115"/>
                </a:cubicBezTo>
                <a:close/>
                <a:moveTo>
                  <a:pt x="339" y="299"/>
                </a:moveTo>
                <a:cubicBezTo>
                  <a:pt x="346" y="292"/>
                  <a:pt x="345" y="295"/>
                  <a:pt x="346" y="295"/>
                </a:cubicBezTo>
                <a:cubicBezTo>
                  <a:pt x="355" y="288"/>
                  <a:pt x="347" y="291"/>
                  <a:pt x="357" y="284"/>
                </a:cubicBezTo>
                <a:cubicBezTo>
                  <a:pt x="359" y="283"/>
                  <a:pt x="355" y="288"/>
                  <a:pt x="369" y="276"/>
                </a:cubicBezTo>
                <a:cubicBezTo>
                  <a:pt x="369" y="277"/>
                  <a:pt x="365" y="280"/>
                  <a:pt x="360" y="284"/>
                </a:cubicBezTo>
                <a:cubicBezTo>
                  <a:pt x="366" y="281"/>
                  <a:pt x="376" y="273"/>
                  <a:pt x="386" y="264"/>
                </a:cubicBezTo>
                <a:cubicBezTo>
                  <a:pt x="383" y="264"/>
                  <a:pt x="382" y="265"/>
                  <a:pt x="379" y="265"/>
                </a:cubicBezTo>
                <a:cubicBezTo>
                  <a:pt x="387" y="258"/>
                  <a:pt x="391" y="256"/>
                  <a:pt x="396" y="254"/>
                </a:cubicBezTo>
                <a:cubicBezTo>
                  <a:pt x="400" y="252"/>
                  <a:pt x="405" y="249"/>
                  <a:pt x="414" y="242"/>
                </a:cubicBezTo>
                <a:cubicBezTo>
                  <a:pt x="415" y="243"/>
                  <a:pt x="403" y="251"/>
                  <a:pt x="396" y="256"/>
                </a:cubicBezTo>
                <a:cubicBezTo>
                  <a:pt x="398" y="257"/>
                  <a:pt x="407" y="248"/>
                  <a:pt x="412" y="245"/>
                </a:cubicBezTo>
                <a:cubicBezTo>
                  <a:pt x="409" y="249"/>
                  <a:pt x="399" y="256"/>
                  <a:pt x="389" y="263"/>
                </a:cubicBezTo>
                <a:cubicBezTo>
                  <a:pt x="380" y="271"/>
                  <a:pt x="372" y="278"/>
                  <a:pt x="372" y="280"/>
                </a:cubicBezTo>
                <a:cubicBezTo>
                  <a:pt x="370" y="280"/>
                  <a:pt x="373" y="278"/>
                  <a:pt x="373" y="277"/>
                </a:cubicBezTo>
                <a:cubicBezTo>
                  <a:pt x="361" y="287"/>
                  <a:pt x="368" y="284"/>
                  <a:pt x="363" y="289"/>
                </a:cubicBezTo>
                <a:cubicBezTo>
                  <a:pt x="349" y="299"/>
                  <a:pt x="363" y="285"/>
                  <a:pt x="361" y="285"/>
                </a:cubicBezTo>
                <a:cubicBezTo>
                  <a:pt x="346" y="298"/>
                  <a:pt x="334" y="309"/>
                  <a:pt x="324" y="321"/>
                </a:cubicBezTo>
                <a:cubicBezTo>
                  <a:pt x="325" y="319"/>
                  <a:pt x="326" y="318"/>
                  <a:pt x="323" y="320"/>
                </a:cubicBezTo>
                <a:cubicBezTo>
                  <a:pt x="326" y="316"/>
                  <a:pt x="331" y="312"/>
                  <a:pt x="341" y="302"/>
                </a:cubicBezTo>
                <a:cubicBezTo>
                  <a:pt x="336" y="304"/>
                  <a:pt x="339" y="301"/>
                  <a:pt x="335" y="303"/>
                </a:cubicBezTo>
                <a:cubicBezTo>
                  <a:pt x="338" y="301"/>
                  <a:pt x="339" y="299"/>
                  <a:pt x="339" y="299"/>
                </a:cubicBezTo>
                <a:close/>
                <a:moveTo>
                  <a:pt x="778" y="100"/>
                </a:moveTo>
                <a:cubicBezTo>
                  <a:pt x="782" y="101"/>
                  <a:pt x="774" y="102"/>
                  <a:pt x="766" y="103"/>
                </a:cubicBezTo>
                <a:cubicBezTo>
                  <a:pt x="767" y="104"/>
                  <a:pt x="772" y="103"/>
                  <a:pt x="776" y="102"/>
                </a:cubicBezTo>
                <a:cubicBezTo>
                  <a:pt x="769" y="104"/>
                  <a:pt x="756" y="107"/>
                  <a:pt x="747" y="108"/>
                </a:cubicBezTo>
                <a:cubicBezTo>
                  <a:pt x="745" y="107"/>
                  <a:pt x="753" y="106"/>
                  <a:pt x="759" y="105"/>
                </a:cubicBezTo>
                <a:cubicBezTo>
                  <a:pt x="759" y="104"/>
                  <a:pt x="748" y="106"/>
                  <a:pt x="743" y="107"/>
                </a:cubicBezTo>
                <a:cubicBezTo>
                  <a:pt x="751" y="104"/>
                  <a:pt x="762" y="103"/>
                  <a:pt x="778" y="100"/>
                </a:cubicBezTo>
                <a:close/>
                <a:moveTo>
                  <a:pt x="1126" y="137"/>
                </a:moveTo>
                <a:cubicBezTo>
                  <a:pt x="1133" y="139"/>
                  <a:pt x="1148" y="144"/>
                  <a:pt x="1146" y="145"/>
                </a:cubicBezTo>
                <a:cubicBezTo>
                  <a:pt x="1139" y="142"/>
                  <a:pt x="1124" y="138"/>
                  <a:pt x="1126" y="137"/>
                </a:cubicBezTo>
                <a:close/>
                <a:moveTo>
                  <a:pt x="161" y="545"/>
                </a:moveTo>
                <a:cubicBezTo>
                  <a:pt x="161" y="548"/>
                  <a:pt x="164" y="546"/>
                  <a:pt x="161" y="554"/>
                </a:cubicBezTo>
                <a:cubicBezTo>
                  <a:pt x="158" y="561"/>
                  <a:pt x="159" y="555"/>
                  <a:pt x="159" y="554"/>
                </a:cubicBezTo>
                <a:cubicBezTo>
                  <a:pt x="154" y="563"/>
                  <a:pt x="156" y="562"/>
                  <a:pt x="152" y="571"/>
                </a:cubicBezTo>
                <a:cubicBezTo>
                  <a:pt x="150" y="572"/>
                  <a:pt x="151" y="568"/>
                  <a:pt x="153" y="563"/>
                </a:cubicBezTo>
                <a:cubicBezTo>
                  <a:pt x="155" y="557"/>
                  <a:pt x="159" y="550"/>
                  <a:pt x="161" y="545"/>
                </a:cubicBezTo>
                <a:close/>
                <a:moveTo>
                  <a:pt x="229" y="428"/>
                </a:moveTo>
                <a:cubicBezTo>
                  <a:pt x="234" y="423"/>
                  <a:pt x="234" y="420"/>
                  <a:pt x="239" y="415"/>
                </a:cubicBezTo>
                <a:cubicBezTo>
                  <a:pt x="241" y="414"/>
                  <a:pt x="239" y="418"/>
                  <a:pt x="233" y="426"/>
                </a:cubicBezTo>
                <a:cubicBezTo>
                  <a:pt x="234" y="427"/>
                  <a:pt x="237" y="422"/>
                  <a:pt x="240" y="418"/>
                </a:cubicBezTo>
                <a:cubicBezTo>
                  <a:pt x="237" y="425"/>
                  <a:pt x="236" y="428"/>
                  <a:pt x="226" y="442"/>
                </a:cubicBezTo>
                <a:cubicBezTo>
                  <a:pt x="226" y="438"/>
                  <a:pt x="232" y="428"/>
                  <a:pt x="229" y="428"/>
                </a:cubicBezTo>
                <a:close/>
                <a:moveTo>
                  <a:pt x="418" y="238"/>
                </a:moveTo>
                <a:cubicBezTo>
                  <a:pt x="427" y="232"/>
                  <a:pt x="422" y="238"/>
                  <a:pt x="430" y="231"/>
                </a:cubicBezTo>
                <a:cubicBezTo>
                  <a:pt x="428" y="234"/>
                  <a:pt x="430" y="234"/>
                  <a:pt x="421" y="240"/>
                </a:cubicBezTo>
                <a:cubicBezTo>
                  <a:pt x="418" y="241"/>
                  <a:pt x="418" y="240"/>
                  <a:pt x="418" y="238"/>
                </a:cubicBezTo>
                <a:close/>
                <a:moveTo>
                  <a:pt x="596" y="146"/>
                </a:moveTo>
                <a:cubicBezTo>
                  <a:pt x="605" y="142"/>
                  <a:pt x="614" y="139"/>
                  <a:pt x="624" y="136"/>
                </a:cubicBezTo>
                <a:cubicBezTo>
                  <a:pt x="619" y="140"/>
                  <a:pt x="605" y="143"/>
                  <a:pt x="597" y="147"/>
                </a:cubicBezTo>
                <a:cubicBezTo>
                  <a:pt x="602" y="145"/>
                  <a:pt x="597" y="147"/>
                  <a:pt x="596" y="146"/>
                </a:cubicBezTo>
                <a:close/>
                <a:moveTo>
                  <a:pt x="1640" y="666"/>
                </a:moveTo>
                <a:cubicBezTo>
                  <a:pt x="1638" y="664"/>
                  <a:pt x="1633" y="645"/>
                  <a:pt x="1629" y="633"/>
                </a:cubicBezTo>
                <a:cubicBezTo>
                  <a:pt x="1632" y="637"/>
                  <a:pt x="1635" y="650"/>
                  <a:pt x="1640" y="666"/>
                </a:cubicBezTo>
                <a:close/>
                <a:moveTo>
                  <a:pt x="1630" y="627"/>
                </a:moveTo>
                <a:cubicBezTo>
                  <a:pt x="1633" y="635"/>
                  <a:pt x="1630" y="631"/>
                  <a:pt x="1634" y="641"/>
                </a:cubicBezTo>
                <a:cubicBezTo>
                  <a:pt x="1631" y="640"/>
                  <a:pt x="1627" y="624"/>
                  <a:pt x="1630" y="627"/>
                </a:cubicBezTo>
                <a:close/>
                <a:moveTo>
                  <a:pt x="300" y="343"/>
                </a:moveTo>
                <a:cubicBezTo>
                  <a:pt x="290" y="352"/>
                  <a:pt x="295" y="349"/>
                  <a:pt x="285" y="360"/>
                </a:cubicBezTo>
                <a:cubicBezTo>
                  <a:pt x="283" y="361"/>
                  <a:pt x="286" y="356"/>
                  <a:pt x="290" y="352"/>
                </a:cubicBezTo>
                <a:cubicBezTo>
                  <a:pt x="294" y="347"/>
                  <a:pt x="299" y="342"/>
                  <a:pt x="300" y="343"/>
                </a:cubicBezTo>
                <a:close/>
                <a:moveTo>
                  <a:pt x="214" y="452"/>
                </a:moveTo>
                <a:cubicBezTo>
                  <a:pt x="215" y="450"/>
                  <a:pt x="218" y="445"/>
                  <a:pt x="221" y="441"/>
                </a:cubicBezTo>
                <a:cubicBezTo>
                  <a:pt x="224" y="437"/>
                  <a:pt x="227" y="434"/>
                  <a:pt x="226" y="436"/>
                </a:cubicBezTo>
                <a:cubicBezTo>
                  <a:pt x="221" y="444"/>
                  <a:pt x="223" y="441"/>
                  <a:pt x="218" y="450"/>
                </a:cubicBezTo>
                <a:cubicBezTo>
                  <a:pt x="217" y="449"/>
                  <a:pt x="216" y="449"/>
                  <a:pt x="214" y="452"/>
                </a:cubicBezTo>
                <a:close/>
                <a:moveTo>
                  <a:pt x="282" y="362"/>
                </a:moveTo>
                <a:cubicBezTo>
                  <a:pt x="276" y="370"/>
                  <a:pt x="276" y="373"/>
                  <a:pt x="285" y="363"/>
                </a:cubicBezTo>
                <a:cubicBezTo>
                  <a:pt x="282" y="368"/>
                  <a:pt x="278" y="372"/>
                  <a:pt x="273" y="378"/>
                </a:cubicBezTo>
                <a:cubicBezTo>
                  <a:pt x="274" y="376"/>
                  <a:pt x="279" y="366"/>
                  <a:pt x="270" y="377"/>
                </a:cubicBezTo>
                <a:cubicBezTo>
                  <a:pt x="267" y="380"/>
                  <a:pt x="270" y="376"/>
                  <a:pt x="274" y="372"/>
                </a:cubicBezTo>
                <a:cubicBezTo>
                  <a:pt x="277" y="367"/>
                  <a:pt x="282" y="362"/>
                  <a:pt x="282" y="362"/>
                </a:cubicBezTo>
                <a:close/>
                <a:moveTo>
                  <a:pt x="943" y="101"/>
                </a:moveTo>
                <a:cubicBezTo>
                  <a:pt x="952" y="102"/>
                  <a:pt x="954" y="103"/>
                  <a:pt x="954" y="104"/>
                </a:cubicBezTo>
                <a:cubicBezTo>
                  <a:pt x="945" y="103"/>
                  <a:pt x="938" y="101"/>
                  <a:pt x="943" y="101"/>
                </a:cubicBezTo>
                <a:close/>
                <a:moveTo>
                  <a:pt x="1677" y="1015"/>
                </a:moveTo>
                <a:cubicBezTo>
                  <a:pt x="1676" y="1021"/>
                  <a:pt x="1676" y="1022"/>
                  <a:pt x="1676" y="1018"/>
                </a:cubicBezTo>
                <a:cubicBezTo>
                  <a:pt x="1674" y="1023"/>
                  <a:pt x="1674" y="1037"/>
                  <a:pt x="1673" y="1043"/>
                </a:cubicBezTo>
                <a:cubicBezTo>
                  <a:pt x="1672" y="1043"/>
                  <a:pt x="1671" y="1043"/>
                  <a:pt x="1671" y="1047"/>
                </a:cubicBezTo>
                <a:cubicBezTo>
                  <a:pt x="1671" y="1046"/>
                  <a:pt x="1672" y="1040"/>
                  <a:pt x="1673" y="1034"/>
                </a:cubicBezTo>
                <a:cubicBezTo>
                  <a:pt x="1674" y="1027"/>
                  <a:pt x="1675" y="1020"/>
                  <a:pt x="1676" y="1015"/>
                </a:cubicBezTo>
                <a:cubicBezTo>
                  <a:pt x="1676" y="1015"/>
                  <a:pt x="1677" y="1015"/>
                  <a:pt x="1677" y="1015"/>
                </a:cubicBezTo>
                <a:close/>
                <a:moveTo>
                  <a:pt x="256" y="395"/>
                </a:moveTo>
                <a:cubicBezTo>
                  <a:pt x="264" y="384"/>
                  <a:pt x="268" y="385"/>
                  <a:pt x="259" y="395"/>
                </a:cubicBezTo>
                <a:cubicBezTo>
                  <a:pt x="260" y="392"/>
                  <a:pt x="258" y="395"/>
                  <a:pt x="256" y="395"/>
                </a:cubicBezTo>
                <a:close/>
                <a:moveTo>
                  <a:pt x="318" y="327"/>
                </a:moveTo>
                <a:cubicBezTo>
                  <a:pt x="305" y="340"/>
                  <a:pt x="296" y="352"/>
                  <a:pt x="286" y="360"/>
                </a:cubicBezTo>
                <a:cubicBezTo>
                  <a:pt x="289" y="357"/>
                  <a:pt x="295" y="349"/>
                  <a:pt x="302" y="342"/>
                </a:cubicBezTo>
                <a:cubicBezTo>
                  <a:pt x="308" y="335"/>
                  <a:pt x="314" y="328"/>
                  <a:pt x="318" y="327"/>
                </a:cubicBezTo>
                <a:close/>
                <a:moveTo>
                  <a:pt x="499" y="192"/>
                </a:moveTo>
                <a:cubicBezTo>
                  <a:pt x="498" y="193"/>
                  <a:pt x="497" y="194"/>
                  <a:pt x="494" y="195"/>
                </a:cubicBezTo>
                <a:cubicBezTo>
                  <a:pt x="495" y="196"/>
                  <a:pt x="505" y="190"/>
                  <a:pt x="509" y="188"/>
                </a:cubicBezTo>
                <a:cubicBezTo>
                  <a:pt x="508" y="189"/>
                  <a:pt x="507" y="190"/>
                  <a:pt x="508" y="191"/>
                </a:cubicBezTo>
                <a:cubicBezTo>
                  <a:pt x="502" y="194"/>
                  <a:pt x="495" y="197"/>
                  <a:pt x="492" y="197"/>
                </a:cubicBezTo>
                <a:cubicBezTo>
                  <a:pt x="489" y="198"/>
                  <a:pt x="490" y="196"/>
                  <a:pt x="499" y="192"/>
                </a:cubicBezTo>
                <a:close/>
                <a:moveTo>
                  <a:pt x="1007" y="111"/>
                </a:moveTo>
                <a:cubicBezTo>
                  <a:pt x="1013" y="111"/>
                  <a:pt x="1019" y="113"/>
                  <a:pt x="1020" y="114"/>
                </a:cubicBezTo>
                <a:cubicBezTo>
                  <a:pt x="1022" y="115"/>
                  <a:pt x="1019" y="115"/>
                  <a:pt x="1007" y="111"/>
                </a:cubicBezTo>
                <a:close/>
                <a:moveTo>
                  <a:pt x="1254" y="197"/>
                </a:moveTo>
                <a:cubicBezTo>
                  <a:pt x="1259" y="200"/>
                  <a:pt x="1259" y="201"/>
                  <a:pt x="1263" y="203"/>
                </a:cubicBezTo>
                <a:cubicBezTo>
                  <a:pt x="1265" y="205"/>
                  <a:pt x="1254" y="200"/>
                  <a:pt x="1263" y="206"/>
                </a:cubicBezTo>
                <a:cubicBezTo>
                  <a:pt x="1257" y="204"/>
                  <a:pt x="1252" y="198"/>
                  <a:pt x="1254" y="197"/>
                </a:cubicBezTo>
                <a:close/>
                <a:moveTo>
                  <a:pt x="1449" y="346"/>
                </a:moveTo>
                <a:cubicBezTo>
                  <a:pt x="1447" y="347"/>
                  <a:pt x="1438" y="337"/>
                  <a:pt x="1436" y="335"/>
                </a:cubicBezTo>
                <a:cubicBezTo>
                  <a:pt x="1428" y="325"/>
                  <a:pt x="1443" y="338"/>
                  <a:pt x="1449" y="346"/>
                </a:cubicBezTo>
                <a:close/>
                <a:moveTo>
                  <a:pt x="396" y="259"/>
                </a:moveTo>
                <a:cubicBezTo>
                  <a:pt x="401" y="255"/>
                  <a:pt x="406" y="251"/>
                  <a:pt x="411" y="248"/>
                </a:cubicBezTo>
                <a:cubicBezTo>
                  <a:pt x="408" y="251"/>
                  <a:pt x="412" y="248"/>
                  <a:pt x="413" y="248"/>
                </a:cubicBezTo>
                <a:cubicBezTo>
                  <a:pt x="408" y="252"/>
                  <a:pt x="403" y="256"/>
                  <a:pt x="398" y="260"/>
                </a:cubicBezTo>
                <a:lnTo>
                  <a:pt x="396" y="259"/>
                </a:lnTo>
                <a:close/>
                <a:moveTo>
                  <a:pt x="301" y="346"/>
                </a:moveTo>
                <a:cubicBezTo>
                  <a:pt x="306" y="341"/>
                  <a:pt x="310" y="338"/>
                  <a:pt x="312" y="337"/>
                </a:cubicBezTo>
                <a:cubicBezTo>
                  <a:pt x="308" y="341"/>
                  <a:pt x="305" y="344"/>
                  <a:pt x="306" y="345"/>
                </a:cubicBezTo>
                <a:cubicBezTo>
                  <a:pt x="299" y="351"/>
                  <a:pt x="301" y="348"/>
                  <a:pt x="301" y="346"/>
                </a:cubicBezTo>
                <a:close/>
                <a:moveTo>
                  <a:pt x="978" y="108"/>
                </a:moveTo>
                <a:cubicBezTo>
                  <a:pt x="985" y="109"/>
                  <a:pt x="987" y="110"/>
                  <a:pt x="991" y="111"/>
                </a:cubicBezTo>
                <a:cubicBezTo>
                  <a:pt x="991" y="112"/>
                  <a:pt x="983" y="111"/>
                  <a:pt x="982" y="111"/>
                </a:cubicBezTo>
                <a:cubicBezTo>
                  <a:pt x="975" y="111"/>
                  <a:pt x="980" y="109"/>
                  <a:pt x="978" y="108"/>
                </a:cubicBezTo>
                <a:close/>
                <a:moveTo>
                  <a:pt x="148" y="588"/>
                </a:moveTo>
                <a:cubicBezTo>
                  <a:pt x="152" y="578"/>
                  <a:pt x="151" y="586"/>
                  <a:pt x="154" y="579"/>
                </a:cubicBezTo>
                <a:cubicBezTo>
                  <a:pt x="152" y="584"/>
                  <a:pt x="153" y="584"/>
                  <a:pt x="150" y="591"/>
                </a:cubicBezTo>
                <a:cubicBezTo>
                  <a:pt x="148" y="593"/>
                  <a:pt x="150" y="588"/>
                  <a:pt x="148" y="588"/>
                </a:cubicBezTo>
                <a:close/>
                <a:moveTo>
                  <a:pt x="192" y="499"/>
                </a:moveTo>
                <a:cubicBezTo>
                  <a:pt x="189" y="506"/>
                  <a:pt x="184" y="514"/>
                  <a:pt x="181" y="522"/>
                </a:cubicBezTo>
                <a:cubicBezTo>
                  <a:pt x="178" y="526"/>
                  <a:pt x="180" y="521"/>
                  <a:pt x="183" y="514"/>
                </a:cubicBezTo>
                <a:cubicBezTo>
                  <a:pt x="186" y="508"/>
                  <a:pt x="190" y="500"/>
                  <a:pt x="192" y="499"/>
                </a:cubicBezTo>
                <a:close/>
                <a:moveTo>
                  <a:pt x="214" y="461"/>
                </a:moveTo>
                <a:cubicBezTo>
                  <a:pt x="213" y="461"/>
                  <a:pt x="214" y="460"/>
                  <a:pt x="215" y="458"/>
                </a:cubicBezTo>
                <a:cubicBezTo>
                  <a:pt x="219" y="453"/>
                  <a:pt x="219" y="453"/>
                  <a:pt x="219" y="453"/>
                </a:cubicBezTo>
                <a:cubicBezTo>
                  <a:pt x="216" y="457"/>
                  <a:pt x="222" y="450"/>
                  <a:pt x="222" y="453"/>
                </a:cubicBezTo>
                <a:cubicBezTo>
                  <a:pt x="220" y="456"/>
                  <a:pt x="218" y="460"/>
                  <a:pt x="216" y="464"/>
                </a:cubicBezTo>
                <a:cubicBezTo>
                  <a:pt x="213" y="466"/>
                  <a:pt x="220" y="453"/>
                  <a:pt x="214" y="461"/>
                </a:cubicBezTo>
                <a:close/>
                <a:moveTo>
                  <a:pt x="291" y="361"/>
                </a:moveTo>
                <a:cubicBezTo>
                  <a:pt x="287" y="365"/>
                  <a:pt x="280" y="373"/>
                  <a:pt x="283" y="371"/>
                </a:cubicBezTo>
                <a:cubicBezTo>
                  <a:pt x="279" y="375"/>
                  <a:pt x="274" y="380"/>
                  <a:pt x="272" y="380"/>
                </a:cubicBezTo>
                <a:cubicBezTo>
                  <a:pt x="274" y="378"/>
                  <a:pt x="278" y="373"/>
                  <a:pt x="282" y="368"/>
                </a:cubicBezTo>
                <a:cubicBezTo>
                  <a:pt x="286" y="364"/>
                  <a:pt x="290" y="360"/>
                  <a:pt x="291" y="361"/>
                </a:cubicBezTo>
                <a:close/>
                <a:moveTo>
                  <a:pt x="1099" y="135"/>
                </a:moveTo>
                <a:cubicBezTo>
                  <a:pt x="1110" y="140"/>
                  <a:pt x="1124" y="143"/>
                  <a:pt x="1128" y="147"/>
                </a:cubicBezTo>
                <a:cubicBezTo>
                  <a:pt x="1123" y="145"/>
                  <a:pt x="1118" y="143"/>
                  <a:pt x="1112" y="141"/>
                </a:cubicBezTo>
                <a:cubicBezTo>
                  <a:pt x="1115" y="144"/>
                  <a:pt x="1122" y="147"/>
                  <a:pt x="1113" y="146"/>
                </a:cubicBezTo>
                <a:cubicBezTo>
                  <a:pt x="1107" y="143"/>
                  <a:pt x="1112" y="143"/>
                  <a:pt x="1100" y="141"/>
                </a:cubicBezTo>
                <a:cubicBezTo>
                  <a:pt x="1108" y="142"/>
                  <a:pt x="1098" y="137"/>
                  <a:pt x="1099" y="135"/>
                </a:cubicBezTo>
                <a:close/>
                <a:moveTo>
                  <a:pt x="1315" y="237"/>
                </a:moveTo>
                <a:cubicBezTo>
                  <a:pt x="1320" y="241"/>
                  <a:pt x="1326" y="246"/>
                  <a:pt x="1320" y="243"/>
                </a:cubicBezTo>
                <a:cubicBezTo>
                  <a:pt x="1312" y="237"/>
                  <a:pt x="1310" y="235"/>
                  <a:pt x="1315" y="237"/>
                </a:cubicBezTo>
                <a:close/>
                <a:moveTo>
                  <a:pt x="1401" y="304"/>
                </a:moveTo>
                <a:cubicBezTo>
                  <a:pt x="1402" y="306"/>
                  <a:pt x="1398" y="303"/>
                  <a:pt x="1394" y="300"/>
                </a:cubicBezTo>
                <a:cubicBezTo>
                  <a:pt x="1390" y="297"/>
                  <a:pt x="1387" y="293"/>
                  <a:pt x="1388" y="293"/>
                </a:cubicBezTo>
                <a:cubicBezTo>
                  <a:pt x="1395" y="298"/>
                  <a:pt x="1396" y="299"/>
                  <a:pt x="1401" y="304"/>
                </a:cubicBezTo>
                <a:close/>
                <a:moveTo>
                  <a:pt x="1436" y="336"/>
                </a:moveTo>
                <a:cubicBezTo>
                  <a:pt x="1433" y="335"/>
                  <a:pt x="1428" y="331"/>
                  <a:pt x="1421" y="324"/>
                </a:cubicBezTo>
                <a:cubicBezTo>
                  <a:pt x="1421" y="322"/>
                  <a:pt x="1430" y="331"/>
                  <a:pt x="1436" y="336"/>
                </a:cubicBezTo>
                <a:close/>
                <a:moveTo>
                  <a:pt x="920" y="106"/>
                </a:moveTo>
                <a:cubicBezTo>
                  <a:pt x="920" y="105"/>
                  <a:pt x="926" y="105"/>
                  <a:pt x="929" y="106"/>
                </a:cubicBezTo>
                <a:cubicBezTo>
                  <a:pt x="931" y="107"/>
                  <a:pt x="929" y="108"/>
                  <a:pt x="920" y="107"/>
                </a:cubicBezTo>
                <a:cubicBezTo>
                  <a:pt x="919" y="106"/>
                  <a:pt x="925" y="106"/>
                  <a:pt x="920" y="106"/>
                </a:cubicBezTo>
                <a:close/>
                <a:moveTo>
                  <a:pt x="1643" y="1152"/>
                </a:moveTo>
                <a:cubicBezTo>
                  <a:pt x="1639" y="1166"/>
                  <a:pt x="1636" y="1173"/>
                  <a:pt x="1633" y="1177"/>
                </a:cubicBezTo>
                <a:cubicBezTo>
                  <a:pt x="1636" y="1169"/>
                  <a:pt x="1637" y="1164"/>
                  <a:pt x="1638" y="1160"/>
                </a:cubicBezTo>
                <a:cubicBezTo>
                  <a:pt x="1635" y="1167"/>
                  <a:pt x="1631" y="1181"/>
                  <a:pt x="1627" y="1188"/>
                </a:cubicBezTo>
                <a:cubicBezTo>
                  <a:pt x="1629" y="1181"/>
                  <a:pt x="1635" y="1167"/>
                  <a:pt x="1631" y="1171"/>
                </a:cubicBezTo>
                <a:cubicBezTo>
                  <a:pt x="1635" y="1163"/>
                  <a:pt x="1637" y="1155"/>
                  <a:pt x="1641" y="1144"/>
                </a:cubicBezTo>
                <a:cubicBezTo>
                  <a:pt x="1642" y="1145"/>
                  <a:pt x="1644" y="1145"/>
                  <a:pt x="1643" y="1152"/>
                </a:cubicBezTo>
                <a:close/>
                <a:moveTo>
                  <a:pt x="1206" y="181"/>
                </a:moveTo>
                <a:cubicBezTo>
                  <a:pt x="1202" y="180"/>
                  <a:pt x="1198" y="178"/>
                  <a:pt x="1194" y="176"/>
                </a:cubicBezTo>
                <a:cubicBezTo>
                  <a:pt x="1192" y="173"/>
                  <a:pt x="1209" y="180"/>
                  <a:pt x="1206" y="181"/>
                </a:cubicBezTo>
                <a:close/>
                <a:moveTo>
                  <a:pt x="287" y="369"/>
                </a:moveTo>
                <a:cubicBezTo>
                  <a:pt x="293" y="362"/>
                  <a:pt x="293" y="362"/>
                  <a:pt x="293" y="362"/>
                </a:cubicBezTo>
                <a:cubicBezTo>
                  <a:pt x="296" y="362"/>
                  <a:pt x="296" y="362"/>
                  <a:pt x="296" y="362"/>
                </a:cubicBezTo>
                <a:cubicBezTo>
                  <a:pt x="285" y="374"/>
                  <a:pt x="288" y="370"/>
                  <a:pt x="287" y="369"/>
                </a:cubicBezTo>
                <a:close/>
                <a:moveTo>
                  <a:pt x="1593" y="1273"/>
                </a:moveTo>
                <a:cubicBezTo>
                  <a:pt x="1591" y="1274"/>
                  <a:pt x="1593" y="1270"/>
                  <a:pt x="1595" y="1265"/>
                </a:cubicBezTo>
                <a:cubicBezTo>
                  <a:pt x="1597" y="1260"/>
                  <a:pt x="1600" y="1255"/>
                  <a:pt x="1601" y="1256"/>
                </a:cubicBezTo>
                <a:cubicBezTo>
                  <a:pt x="1599" y="1262"/>
                  <a:pt x="1597" y="1265"/>
                  <a:pt x="1593" y="1273"/>
                </a:cubicBezTo>
                <a:close/>
                <a:moveTo>
                  <a:pt x="1654" y="1083"/>
                </a:moveTo>
                <a:cubicBezTo>
                  <a:pt x="1653" y="1086"/>
                  <a:pt x="1652" y="1091"/>
                  <a:pt x="1651" y="1097"/>
                </a:cubicBezTo>
                <a:cubicBezTo>
                  <a:pt x="1649" y="1098"/>
                  <a:pt x="1650" y="1094"/>
                  <a:pt x="1651" y="1089"/>
                </a:cubicBezTo>
                <a:cubicBezTo>
                  <a:pt x="1652" y="1085"/>
                  <a:pt x="1653" y="1081"/>
                  <a:pt x="1654" y="1083"/>
                </a:cubicBezTo>
                <a:close/>
                <a:moveTo>
                  <a:pt x="1574" y="1308"/>
                </a:moveTo>
                <a:cubicBezTo>
                  <a:pt x="1572" y="1308"/>
                  <a:pt x="1572" y="1308"/>
                  <a:pt x="1572" y="1308"/>
                </a:cubicBezTo>
                <a:cubicBezTo>
                  <a:pt x="1576" y="1301"/>
                  <a:pt x="1574" y="1304"/>
                  <a:pt x="1578" y="1295"/>
                </a:cubicBezTo>
                <a:cubicBezTo>
                  <a:pt x="1580" y="1293"/>
                  <a:pt x="1583" y="1290"/>
                  <a:pt x="1578" y="1301"/>
                </a:cubicBezTo>
                <a:cubicBezTo>
                  <a:pt x="1578" y="1297"/>
                  <a:pt x="1578" y="1299"/>
                  <a:pt x="1574" y="1308"/>
                </a:cubicBezTo>
                <a:close/>
                <a:moveTo>
                  <a:pt x="1640" y="1138"/>
                </a:moveTo>
                <a:cubicBezTo>
                  <a:pt x="1638" y="1144"/>
                  <a:pt x="1634" y="1158"/>
                  <a:pt x="1633" y="1155"/>
                </a:cubicBezTo>
                <a:cubicBezTo>
                  <a:pt x="1634" y="1149"/>
                  <a:pt x="1638" y="1144"/>
                  <a:pt x="1637" y="1142"/>
                </a:cubicBezTo>
                <a:cubicBezTo>
                  <a:pt x="1639" y="1135"/>
                  <a:pt x="1639" y="1140"/>
                  <a:pt x="1640" y="1138"/>
                </a:cubicBezTo>
                <a:close/>
                <a:moveTo>
                  <a:pt x="1614" y="1218"/>
                </a:moveTo>
                <a:cubicBezTo>
                  <a:pt x="1610" y="1229"/>
                  <a:pt x="1609" y="1228"/>
                  <a:pt x="1607" y="1228"/>
                </a:cubicBezTo>
                <a:cubicBezTo>
                  <a:pt x="1608" y="1226"/>
                  <a:pt x="1610" y="1223"/>
                  <a:pt x="1612" y="1218"/>
                </a:cubicBezTo>
                <a:cubicBezTo>
                  <a:pt x="1610" y="1224"/>
                  <a:pt x="1613" y="1216"/>
                  <a:pt x="1614" y="1218"/>
                </a:cubicBezTo>
                <a:close/>
                <a:moveTo>
                  <a:pt x="1590" y="1267"/>
                </a:moveTo>
                <a:cubicBezTo>
                  <a:pt x="1593" y="1261"/>
                  <a:pt x="1600" y="1247"/>
                  <a:pt x="1598" y="1254"/>
                </a:cubicBezTo>
                <a:cubicBezTo>
                  <a:pt x="1603" y="1244"/>
                  <a:pt x="1599" y="1248"/>
                  <a:pt x="1599" y="1248"/>
                </a:cubicBezTo>
                <a:cubicBezTo>
                  <a:pt x="1603" y="1238"/>
                  <a:pt x="1605" y="1238"/>
                  <a:pt x="1607" y="1234"/>
                </a:cubicBezTo>
                <a:cubicBezTo>
                  <a:pt x="1603" y="1246"/>
                  <a:pt x="1592" y="1269"/>
                  <a:pt x="1583" y="1289"/>
                </a:cubicBezTo>
                <a:cubicBezTo>
                  <a:pt x="1584" y="1286"/>
                  <a:pt x="1583" y="1285"/>
                  <a:pt x="1582" y="1286"/>
                </a:cubicBezTo>
                <a:cubicBezTo>
                  <a:pt x="1586" y="1277"/>
                  <a:pt x="1586" y="1280"/>
                  <a:pt x="1588" y="1276"/>
                </a:cubicBezTo>
                <a:cubicBezTo>
                  <a:pt x="1590" y="1274"/>
                  <a:pt x="1589" y="1273"/>
                  <a:pt x="1591" y="1270"/>
                </a:cubicBezTo>
                <a:cubicBezTo>
                  <a:pt x="1583" y="1280"/>
                  <a:pt x="1591" y="1269"/>
                  <a:pt x="1590" y="1267"/>
                </a:cubicBezTo>
                <a:close/>
                <a:moveTo>
                  <a:pt x="1572" y="1299"/>
                </a:moveTo>
                <a:cubicBezTo>
                  <a:pt x="1583" y="1278"/>
                  <a:pt x="1593" y="1257"/>
                  <a:pt x="1602" y="1235"/>
                </a:cubicBezTo>
                <a:cubicBezTo>
                  <a:pt x="1600" y="1242"/>
                  <a:pt x="1595" y="1255"/>
                  <a:pt x="1589" y="1268"/>
                </a:cubicBezTo>
                <a:cubicBezTo>
                  <a:pt x="1583" y="1281"/>
                  <a:pt x="1576" y="1293"/>
                  <a:pt x="1572" y="1299"/>
                </a:cubicBezTo>
                <a:close/>
                <a:moveTo>
                  <a:pt x="1132" y="164"/>
                </a:moveTo>
                <a:cubicBezTo>
                  <a:pt x="1138" y="166"/>
                  <a:pt x="1140" y="167"/>
                  <a:pt x="1144" y="169"/>
                </a:cubicBezTo>
                <a:cubicBezTo>
                  <a:pt x="1143" y="169"/>
                  <a:pt x="1142" y="171"/>
                  <a:pt x="1132" y="167"/>
                </a:cubicBezTo>
                <a:cubicBezTo>
                  <a:pt x="1139" y="168"/>
                  <a:pt x="1130" y="165"/>
                  <a:pt x="1132" y="164"/>
                </a:cubicBezTo>
                <a:close/>
                <a:moveTo>
                  <a:pt x="1240" y="212"/>
                </a:moveTo>
                <a:cubicBezTo>
                  <a:pt x="1246" y="215"/>
                  <a:pt x="1248" y="217"/>
                  <a:pt x="1252" y="219"/>
                </a:cubicBezTo>
                <a:cubicBezTo>
                  <a:pt x="1251" y="220"/>
                  <a:pt x="1247" y="218"/>
                  <a:pt x="1240" y="214"/>
                </a:cubicBezTo>
                <a:lnTo>
                  <a:pt x="1240" y="212"/>
                </a:lnTo>
                <a:close/>
                <a:moveTo>
                  <a:pt x="1554" y="519"/>
                </a:moveTo>
                <a:cubicBezTo>
                  <a:pt x="1559" y="528"/>
                  <a:pt x="1565" y="539"/>
                  <a:pt x="1564" y="541"/>
                </a:cubicBezTo>
                <a:cubicBezTo>
                  <a:pt x="1559" y="531"/>
                  <a:pt x="1557" y="528"/>
                  <a:pt x="1553" y="521"/>
                </a:cubicBezTo>
                <a:cubicBezTo>
                  <a:pt x="1556" y="525"/>
                  <a:pt x="1553" y="520"/>
                  <a:pt x="1554" y="519"/>
                </a:cubicBezTo>
                <a:close/>
                <a:moveTo>
                  <a:pt x="1556" y="1321"/>
                </a:moveTo>
                <a:cubicBezTo>
                  <a:pt x="1555" y="1323"/>
                  <a:pt x="1555" y="1324"/>
                  <a:pt x="1554" y="1324"/>
                </a:cubicBezTo>
                <a:cubicBezTo>
                  <a:pt x="1553" y="1325"/>
                  <a:pt x="1549" y="1331"/>
                  <a:pt x="1547" y="1336"/>
                </a:cubicBezTo>
                <a:cubicBezTo>
                  <a:pt x="1553" y="1324"/>
                  <a:pt x="1555" y="1317"/>
                  <a:pt x="1559" y="1309"/>
                </a:cubicBezTo>
                <a:cubicBezTo>
                  <a:pt x="1559" y="1313"/>
                  <a:pt x="1566" y="1297"/>
                  <a:pt x="1567" y="1299"/>
                </a:cubicBezTo>
                <a:cubicBezTo>
                  <a:pt x="1562" y="1311"/>
                  <a:pt x="1557" y="1317"/>
                  <a:pt x="1556" y="1321"/>
                </a:cubicBezTo>
                <a:close/>
                <a:moveTo>
                  <a:pt x="1501" y="1406"/>
                </a:moveTo>
                <a:cubicBezTo>
                  <a:pt x="1495" y="1414"/>
                  <a:pt x="1492" y="1416"/>
                  <a:pt x="1490" y="1417"/>
                </a:cubicBezTo>
                <a:cubicBezTo>
                  <a:pt x="1494" y="1410"/>
                  <a:pt x="1501" y="1404"/>
                  <a:pt x="1506" y="1395"/>
                </a:cubicBezTo>
                <a:cubicBezTo>
                  <a:pt x="1507" y="1394"/>
                  <a:pt x="1504" y="1398"/>
                  <a:pt x="1502" y="1402"/>
                </a:cubicBezTo>
                <a:cubicBezTo>
                  <a:pt x="1499" y="1406"/>
                  <a:pt x="1497" y="1409"/>
                  <a:pt x="1501" y="1406"/>
                </a:cubicBezTo>
                <a:close/>
                <a:moveTo>
                  <a:pt x="1429" y="1489"/>
                </a:moveTo>
                <a:cubicBezTo>
                  <a:pt x="1435" y="1485"/>
                  <a:pt x="1449" y="1468"/>
                  <a:pt x="1460" y="1456"/>
                </a:cubicBezTo>
                <a:cubicBezTo>
                  <a:pt x="1461" y="1457"/>
                  <a:pt x="1455" y="1464"/>
                  <a:pt x="1449" y="1470"/>
                </a:cubicBezTo>
                <a:cubicBezTo>
                  <a:pt x="1443" y="1476"/>
                  <a:pt x="1437" y="1482"/>
                  <a:pt x="1439" y="1482"/>
                </a:cubicBezTo>
                <a:cubicBezTo>
                  <a:pt x="1425" y="1496"/>
                  <a:pt x="1425" y="1496"/>
                  <a:pt x="1425" y="1496"/>
                </a:cubicBezTo>
                <a:cubicBezTo>
                  <a:pt x="1420" y="1500"/>
                  <a:pt x="1416" y="1504"/>
                  <a:pt x="1408" y="1512"/>
                </a:cubicBezTo>
                <a:cubicBezTo>
                  <a:pt x="1407" y="1512"/>
                  <a:pt x="1411" y="1507"/>
                  <a:pt x="1417" y="1503"/>
                </a:cubicBezTo>
                <a:cubicBezTo>
                  <a:pt x="1422" y="1498"/>
                  <a:pt x="1428" y="1492"/>
                  <a:pt x="1429" y="1489"/>
                </a:cubicBezTo>
                <a:close/>
                <a:moveTo>
                  <a:pt x="1480" y="420"/>
                </a:moveTo>
                <a:cubicBezTo>
                  <a:pt x="1488" y="431"/>
                  <a:pt x="1481" y="429"/>
                  <a:pt x="1476" y="422"/>
                </a:cubicBezTo>
                <a:cubicBezTo>
                  <a:pt x="1475" y="420"/>
                  <a:pt x="1477" y="420"/>
                  <a:pt x="1480" y="420"/>
                </a:cubicBezTo>
                <a:close/>
                <a:moveTo>
                  <a:pt x="1434" y="377"/>
                </a:moveTo>
                <a:cubicBezTo>
                  <a:pt x="1432" y="373"/>
                  <a:pt x="1436" y="374"/>
                  <a:pt x="1442" y="380"/>
                </a:cubicBezTo>
                <a:cubicBezTo>
                  <a:pt x="1443" y="385"/>
                  <a:pt x="1436" y="378"/>
                  <a:pt x="1431" y="375"/>
                </a:cubicBezTo>
                <a:cubicBezTo>
                  <a:pt x="1438" y="384"/>
                  <a:pt x="1446" y="394"/>
                  <a:pt x="1452" y="403"/>
                </a:cubicBezTo>
                <a:cubicBezTo>
                  <a:pt x="1453" y="404"/>
                  <a:pt x="1448" y="400"/>
                  <a:pt x="1452" y="404"/>
                </a:cubicBezTo>
                <a:cubicBezTo>
                  <a:pt x="1451" y="406"/>
                  <a:pt x="1444" y="397"/>
                  <a:pt x="1438" y="391"/>
                </a:cubicBezTo>
                <a:cubicBezTo>
                  <a:pt x="1440" y="393"/>
                  <a:pt x="1444" y="398"/>
                  <a:pt x="1447" y="402"/>
                </a:cubicBezTo>
                <a:cubicBezTo>
                  <a:pt x="1451" y="406"/>
                  <a:pt x="1454" y="410"/>
                  <a:pt x="1453" y="411"/>
                </a:cubicBezTo>
                <a:cubicBezTo>
                  <a:pt x="1447" y="404"/>
                  <a:pt x="1444" y="401"/>
                  <a:pt x="1444" y="400"/>
                </a:cubicBezTo>
                <a:cubicBezTo>
                  <a:pt x="1443" y="399"/>
                  <a:pt x="1444" y="402"/>
                  <a:pt x="1446" y="405"/>
                </a:cubicBezTo>
                <a:cubicBezTo>
                  <a:pt x="1439" y="396"/>
                  <a:pt x="1434" y="391"/>
                  <a:pt x="1430" y="387"/>
                </a:cubicBezTo>
                <a:cubicBezTo>
                  <a:pt x="1426" y="383"/>
                  <a:pt x="1423" y="381"/>
                  <a:pt x="1420" y="379"/>
                </a:cubicBezTo>
                <a:cubicBezTo>
                  <a:pt x="1414" y="375"/>
                  <a:pt x="1408" y="371"/>
                  <a:pt x="1393" y="356"/>
                </a:cubicBezTo>
                <a:cubicBezTo>
                  <a:pt x="1399" y="361"/>
                  <a:pt x="1395" y="351"/>
                  <a:pt x="1401" y="359"/>
                </a:cubicBezTo>
                <a:cubicBezTo>
                  <a:pt x="1403" y="361"/>
                  <a:pt x="1403" y="360"/>
                  <a:pt x="1403" y="360"/>
                </a:cubicBezTo>
                <a:cubicBezTo>
                  <a:pt x="1402" y="357"/>
                  <a:pt x="1398" y="356"/>
                  <a:pt x="1394" y="351"/>
                </a:cubicBezTo>
                <a:cubicBezTo>
                  <a:pt x="1400" y="354"/>
                  <a:pt x="1394" y="347"/>
                  <a:pt x="1404" y="357"/>
                </a:cubicBezTo>
                <a:cubicBezTo>
                  <a:pt x="1404" y="355"/>
                  <a:pt x="1398" y="351"/>
                  <a:pt x="1395" y="347"/>
                </a:cubicBezTo>
                <a:cubicBezTo>
                  <a:pt x="1401" y="352"/>
                  <a:pt x="1393" y="343"/>
                  <a:pt x="1398" y="347"/>
                </a:cubicBezTo>
                <a:cubicBezTo>
                  <a:pt x="1396" y="344"/>
                  <a:pt x="1387" y="337"/>
                  <a:pt x="1386" y="335"/>
                </a:cubicBezTo>
                <a:cubicBezTo>
                  <a:pt x="1382" y="335"/>
                  <a:pt x="1376" y="330"/>
                  <a:pt x="1370" y="329"/>
                </a:cubicBezTo>
                <a:cubicBezTo>
                  <a:pt x="1364" y="322"/>
                  <a:pt x="1349" y="311"/>
                  <a:pt x="1343" y="305"/>
                </a:cubicBezTo>
                <a:cubicBezTo>
                  <a:pt x="1347" y="305"/>
                  <a:pt x="1349" y="311"/>
                  <a:pt x="1360" y="319"/>
                </a:cubicBezTo>
                <a:cubicBezTo>
                  <a:pt x="1358" y="317"/>
                  <a:pt x="1356" y="314"/>
                  <a:pt x="1353" y="311"/>
                </a:cubicBezTo>
                <a:cubicBezTo>
                  <a:pt x="1361" y="317"/>
                  <a:pt x="1361" y="319"/>
                  <a:pt x="1370" y="326"/>
                </a:cubicBezTo>
                <a:cubicBezTo>
                  <a:pt x="1371" y="325"/>
                  <a:pt x="1371" y="325"/>
                  <a:pt x="1371" y="325"/>
                </a:cubicBezTo>
                <a:cubicBezTo>
                  <a:pt x="1371" y="325"/>
                  <a:pt x="1362" y="318"/>
                  <a:pt x="1358" y="314"/>
                </a:cubicBezTo>
                <a:cubicBezTo>
                  <a:pt x="1366" y="319"/>
                  <a:pt x="1371" y="325"/>
                  <a:pt x="1371" y="322"/>
                </a:cubicBezTo>
                <a:cubicBezTo>
                  <a:pt x="1373" y="324"/>
                  <a:pt x="1374" y="325"/>
                  <a:pt x="1376" y="327"/>
                </a:cubicBezTo>
                <a:cubicBezTo>
                  <a:pt x="1378" y="327"/>
                  <a:pt x="1375" y="325"/>
                  <a:pt x="1371" y="322"/>
                </a:cubicBezTo>
                <a:cubicBezTo>
                  <a:pt x="1368" y="319"/>
                  <a:pt x="1364" y="316"/>
                  <a:pt x="1367" y="316"/>
                </a:cubicBezTo>
                <a:cubicBezTo>
                  <a:pt x="1361" y="312"/>
                  <a:pt x="1365" y="317"/>
                  <a:pt x="1364" y="317"/>
                </a:cubicBezTo>
                <a:cubicBezTo>
                  <a:pt x="1361" y="314"/>
                  <a:pt x="1348" y="304"/>
                  <a:pt x="1356" y="311"/>
                </a:cubicBezTo>
                <a:cubicBezTo>
                  <a:pt x="1355" y="311"/>
                  <a:pt x="1350" y="306"/>
                  <a:pt x="1346" y="304"/>
                </a:cubicBezTo>
                <a:cubicBezTo>
                  <a:pt x="1346" y="303"/>
                  <a:pt x="1356" y="309"/>
                  <a:pt x="1349" y="303"/>
                </a:cubicBezTo>
                <a:cubicBezTo>
                  <a:pt x="1355" y="306"/>
                  <a:pt x="1362" y="312"/>
                  <a:pt x="1369" y="318"/>
                </a:cubicBezTo>
                <a:cubicBezTo>
                  <a:pt x="1376" y="324"/>
                  <a:pt x="1382" y="330"/>
                  <a:pt x="1387" y="332"/>
                </a:cubicBezTo>
                <a:cubicBezTo>
                  <a:pt x="1395" y="339"/>
                  <a:pt x="1388" y="336"/>
                  <a:pt x="1393" y="341"/>
                </a:cubicBezTo>
                <a:cubicBezTo>
                  <a:pt x="1397" y="344"/>
                  <a:pt x="1393" y="339"/>
                  <a:pt x="1394" y="339"/>
                </a:cubicBezTo>
                <a:cubicBezTo>
                  <a:pt x="1397" y="343"/>
                  <a:pt x="1405" y="350"/>
                  <a:pt x="1408" y="354"/>
                </a:cubicBezTo>
                <a:cubicBezTo>
                  <a:pt x="1405" y="354"/>
                  <a:pt x="1416" y="369"/>
                  <a:pt x="1406" y="361"/>
                </a:cubicBezTo>
                <a:cubicBezTo>
                  <a:pt x="1412" y="368"/>
                  <a:pt x="1423" y="378"/>
                  <a:pt x="1427" y="382"/>
                </a:cubicBezTo>
                <a:cubicBezTo>
                  <a:pt x="1427" y="381"/>
                  <a:pt x="1423" y="377"/>
                  <a:pt x="1420" y="374"/>
                </a:cubicBezTo>
                <a:cubicBezTo>
                  <a:pt x="1417" y="371"/>
                  <a:pt x="1414" y="368"/>
                  <a:pt x="1416" y="368"/>
                </a:cubicBezTo>
                <a:cubicBezTo>
                  <a:pt x="1424" y="377"/>
                  <a:pt x="1427" y="380"/>
                  <a:pt x="1434" y="387"/>
                </a:cubicBezTo>
                <a:cubicBezTo>
                  <a:pt x="1433" y="384"/>
                  <a:pt x="1421" y="373"/>
                  <a:pt x="1416" y="367"/>
                </a:cubicBezTo>
                <a:cubicBezTo>
                  <a:pt x="1412" y="361"/>
                  <a:pt x="1418" y="365"/>
                  <a:pt x="1417" y="363"/>
                </a:cubicBezTo>
                <a:cubicBezTo>
                  <a:pt x="1417" y="361"/>
                  <a:pt x="1425" y="371"/>
                  <a:pt x="1429" y="374"/>
                </a:cubicBezTo>
                <a:cubicBezTo>
                  <a:pt x="1428" y="371"/>
                  <a:pt x="1426" y="368"/>
                  <a:pt x="1434" y="377"/>
                </a:cubicBezTo>
                <a:close/>
                <a:moveTo>
                  <a:pt x="1514" y="497"/>
                </a:moveTo>
                <a:cubicBezTo>
                  <a:pt x="1517" y="503"/>
                  <a:pt x="1507" y="490"/>
                  <a:pt x="1507" y="492"/>
                </a:cubicBezTo>
                <a:cubicBezTo>
                  <a:pt x="1504" y="485"/>
                  <a:pt x="1502" y="484"/>
                  <a:pt x="1496" y="476"/>
                </a:cubicBezTo>
                <a:cubicBezTo>
                  <a:pt x="1496" y="474"/>
                  <a:pt x="1498" y="477"/>
                  <a:pt x="1500" y="480"/>
                </a:cubicBezTo>
                <a:cubicBezTo>
                  <a:pt x="1498" y="477"/>
                  <a:pt x="1494" y="471"/>
                  <a:pt x="1491" y="467"/>
                </a:cubicBezTo>
                <a:cubicBezTo>
                  <a:pt x="1487" y="463"/>
                  <a:pt x="1484" y="460"/>
                  <a:pt x="1484" y="461"/>
                </a:cubicBezTo>
                <a:cubicBezTo>
                  <a:pt x="1477" y="451"/>
                  <a:pt x="1483" y="460"/>
                  <a:pt x="1483" y="457"/>
                </a:cubicBezTo>
                <a:cubicBezTo>
                  <a:pt x="1478" y="451"/>
                  <a:pt x="1476" y="449"/>
                  <a:pt x="1473" y="448"/>
                </a:cubicBezTo>
                <a:cubicBezTo>
                  <a:pt x="1471" y="446"/>
                  <a:pt x="1469" y="444"/>
                  <a:pt x="1464" y="437"/>
                </a:cubicBezTo>
                <a:cubicBezTo>
                  <a:pt x="1464" y="435"/>
                  <a:pt x="1469" y="439"/>
                  <a:pt x="1475" y="447"/>
                </a:cubicBezTo>
                <a:cubicBezTo>
                  <a:pt x="1475" y="446"/>
                  <a:pt x="1471" y="441"/>
                  <a:pt x="1471" y="441"/>
                </a:cubicBezTo>
                <a:cubicBezTo>
                  <a:pt x="1469" y="440"/>
                  <a:pt x="1463" y="432"/>
                  <a:pt x="1462" y="433"/>
                </a:cubicBezTo>
                <a:cubicBezTo>
                  <a:pt x="1457" y="425"/>
                  <a:pt x="1465" y="433"/>
                  <a:pt x="1468" y="435"/>
                </a:cubicBezTo>
                <a:cubicBezTo>
                  <a:pt x="1466" y="431"/>
                  <a:pt x="1462" y="429"/>
                  <a:pt x="1460" y="424"/>
                </a:cubicBezTo>
                <a:cubicBezTo>
                  <a:pt x="1461" y="423"/>
                  <a:pt x="1467" y="430"/>
                  <a:pt x="1470" y="436"/>
                </a:cubicBezTo>
                <a:cubicBezTo>
                  <a:pt x="1473" y="440"/>
                  <a:pt x="1473" y="436"/>
                  <a:pt x="1479" y="445"/>
                </a:cubicBezTo>
                <a:cubicBezTo>
                  <a:pt x="1477" y="442"/>
                  <a:pt x="1477" y="440"/>
                  <a:pt x="1478" y="440"/>
                </a:cubicBezTo>
                <a:cubicBezTo>
                  <a:pt x="1482" y="446"/>
                  <a:pt x="1492" y="457"/>
                  <a:pt x="1489" y="457"/>
                </a:cubicBezTo>
                <a:cubicBezTo>
                  <a:pt x="1495" y="463"/>
                  <a:pt x="1495" y="463"/>
                  <a:pt x="1495" y="463"/>
                </a:cubicBezTo>
                <a:cubicBezTo>
                  <a:pt x="1491" y="457"/>
                  <a:pt x="1484" y="446"/>
                  <a:pt x="1476" y="436"/>
                </a:cubicBezTo>
                <a:cubicBezTo>
                  <a:pt x="1478" y="436"/>
                  <a:pt x="1476" y="433"/>
                  <a:pt x="1471" y="427"/>
                </a:cubicBezTo>
                <a:cubicBezTo>
                  <a:pt x="1472" y="427"/>
                  <a:pt x="1475" y="430"/>
                  <a:pt x="1476" y="430"/>
                </a:cubicBezTo>
                <a:cubicBezTo>
                  <a:pt x="1469" y="419"/>
                  <a:pt x="1465" y="420"/>
                  <a:pt x="1462" y="418"/>
                </a:cubicBezTo>
                <a:cubicBezTo>
                  <a:pt x="1459" y="415"/>
                  <a:pt x="1456" y="411"/>
                  <a:pt x="1454" y="408"/>
                </a:cubicBezTo>
                <a:cubicBezTo>
                  <a:pt x="1457" y="412"/>
                  <a:pt x="1459" y="412"/>
                  <a:pt x="1458" y="410"/>
                </a:cubicBezTo>
                <a:cubicBezTo>
                  <a:pt x="1458" y="408"/>
                  <a:pt x="1454" y="403"/>
                  <a:pt x="1448" y="397"/>
                </a:cubicBezTo>
                <a:cubicBezTo>
                  <a:pt x="1449" y="394"/>
                  <a:pt x="1449" y="394"/>
                  <a:pt x="1449" y="394"/>
                </a:cubicBezTo>
                <a:cubicBezTo>
                  <a:pt x="1453" y="398"/>
                  <a:pt x="1460" y="408"/>
                  <a:pt x="1460" y="406"/>
                </a:cubicBezTo>
                <a:cubicBezTo>
                  <a:pt x="1466" y="413"/>
                  <a:pt x="1458" y="407"/>
                  <a:pt x="1464" y="413"/>
                </a:cubicBezTo>
                <a:cubicBezTo>
                  <a:pt x="1466" y="416"/>
                  <a:pt x="1467" y="415"/>
                  <a:pt x="1464" y="412"/>
                </a:cubicBezTo>
                <a:cubicBezTo>
                  <a:pt x="1467" y="413"/>
                  <a:pt x="1471" y="420"/>
                  <a:pt x="1477" y="427"/>
                </a:cubicBezTo>
                <a:cubicBezTo>
                  <a:pt x="1477" y="429"/>
                  <a:pt x="1475" y="427"/>
                  <a:pt x="1474" y="427"/>
                </a:cubicBezTo>
                <a:cubicBezTo>
                  <a:pt x="1478" y="431"/>
                  <a:pt x="1484" y="437"/>
                  <a:pt x="1488" y="444"/>
                </a:cubicBezTo>
                <a:cubicBezTo>
                  <a:pt x="1484" y="440"/>
                  <a:pt x="1482" y="438"/>
                  <a:pt x="1478" y="433"/>
                </a:cubicBezTo>
                <a:cubicBezTo>
                  <a:pt x="1478" y="434"/>
                  <a:pt x="1482" y="440"/>
                  <a:pt x="1486" y="445"/>
                </a:cubicBezTo>
                <a:cubicBezTo>
                  <a:pt x="1490" y="451"/>
                  <a:pt x="1493" y="456"/>
                  <a:pt x="1492" y="456"/>
                </a:cubicBezTo>
                <a:cubicBezTo>
                  <a:pt x="1495" y="460"/>
                  <a:pt x="1496" y="459"/>
                  <a:pt x="1497" y="459"/>
                </a:cubicBezTo>
                <a:cubicBezTo>
                  <a:pt x="1497" y="457"/>
                  <a:pt x="1495" y="456"/>
                  <a:pt x="1492" y="451"/>
                </a:cubicBezTo>
                <a:cubicBezTo>
                  <a:pt x="1494" y="452"/>
                  <a:pt x="1498" y="457"/>
                  <a:pt x="1495" y="451"/>
                </a:cubicBezTo>
                <a:cubicBezTo>
                  <a:pt x="1503" y="463"/>
                  <a:pt x="1508" y="468"/>
                  <a:pt x="1509" y="467"/>
                </a:cubicBezTo>
                <a:cubicBezTo>
                  <a:pt x="1502" y="456"/>
                  <a:pt x="1511" y="472"/>
                  <a:pt x="1501" y="457"/>
                </a:cubicBezTo>
                <a:cubicBezTo>
                  <a:pt x="1502" y="456"/>
                  <a:pt x="1502" y="456"/>
                  <a:pt x="1502" y="456"/>
                </a:cubicBezTo>
                <a:cubicBezTo>
                  <a:pt x="1505" y="459"/>
                  <a:pt x="1509" y="465"/>
                  <a:pt x="1512" y="470"/>
                </a:cubicBezTo>
                <a:cubicBezTo>
                  <a:pt x="1515" y="475"/>
                  <a:pt x="1518" y="478"/>
                  <a:pt x="1518" y="477"/>
                </a:cubicBezTo>
                <a:cubicBezTo>
                  <a:pt x="1522" y="483"/>
                  <a:pt x="1523" y="486"/>
                  <a:pt x="1526" y="492"/>
                </a:cubicBezTo>
                <a:cubicBezTo>
                  <a:pt x="1522" y="485"/>
                  <a:pt x="1520" y="484"/>
                  <a:pt x="1521" y="487"/>
                </a:cubicBezTo>
                <a:cubicBezTo>
                  <a:pt x="1522" y="489"/>
                  <a:pt x="1524" y="494"/>
                  <a:pt x="1528" y="500"/>
                </a:cubicBezTo>
                <a:cubicBezTo>
                  <a:pt x="1527" y="500"/>
                  <a:pt x="1529" y="507"/>
                  <a:pt x="1523" y="497"/>
                </a:cubicBezTo>
                <a:cubicBezTo>
                  <a:pt x="1524" y="500"/>
                  <a:pt x="1527" y="503"/>
                  <a:pt x="1530" y="508"/>
                </a:cubicBezTo>
                <a:cubicBezTo>
                  <a:pt x="1532" y="511"/>
                  <a:pt x="1531" y="508"/>
                  <a:pt x="1533" y="509"/>
                </a:cubicBezTo>
                <a:cubicBezTo>
                  <a:pt x="1542" y="524"/>
                  <a:pt x="1535" y="518"/>
                  <a:pt x="1531" y="514"/>
                </a:cubicBezTo>
                <a:cubicBezTo>
                  <a:pt x="1534" y="525"/>
                  <a:pt x="1544" y="536"/>
                  <a:pt x="1549" y="549"/>
                </a:cubicBezTo>
                <a:cubicBezTo>
                  <a:pt x="1545" y="538"/>
                  <a:pt x="1550" y="545"/>
                  <a:pt x="1548" y="540"/>
                </a:cubicBezTo>
                <a:cubicBezTo>
                  <a:pt x="1552" y="549"/>
                  <a:pt x="1553" y="555"/>
                  <a:pt x="1561" y="568"/>
                </a:cubicBezTo>
                <a:cubicBezTo>
                  <a:pt x="1557" y="563"/>
                  <a:pt x="1555" y="559"/>
                  <a:pt x="1558" y="568"/>
                </a:cubicBezTo>
                <a:cubicBezTo>
                  <a:pt x="1552" y="555"/>
                  <a:pt x="1548" y="548"/>
                  <a:pt x="1545" y="542"/>
                </a:cubicBezTo>
                <a:cubicBezTo>
                  <a:pt x="1541" y="537"/>
                  <a:pt x="1539" y="533"/>
                  <a:pt x="1534" y="526"/>
                </a:cubicBezTo>
                <a:cubicBezTo>
                  <a:pt x="1534" y="523"/>
                  <a:pt x="1537" y="529"/>
                  <a:pt x="1539" y="533"/>
                </a:cubicBezTo>
                <a:cubicBezTo>
                  <a:pt x="1539" y="531"/>
                  <a:pt x="1530" y="516"/>
                  <a:pt x="1532" y="523"/>
                </a:cubicBezTo>
                <a:cubicBezTo>
                  <a:pt x="1529" y="518"/>
                  <a:pt x="1526" y="513"/>
                  <a:pt x="1524" y="509"/>
                </a:cubicBezTo>
                <a:cubicBezTo>
                  <a:pt x="1525" y="508"/>
                  <a:pt x="1529" y="515"/>
                  <a:pt x="1531" y="518"/>
                </a:cubicBezTo>
                <a:cubicBezTo>
                  <a:pt x="1531" y="515"/>
                  <a:pt x="1526" y="510"/>
                  <a:pt x="1523" y="504"/>
                </a:cubicBezTo>
                <a:cubicBezTo>
                  <a:pt x="1524" y="503"/>
                  <a:pt x="1520" y="499"/>
                  <a:pt x="1524" y="502"/>
                </a:cubicBezTo>
                <a:cubicBezTo>
                  <a:pt x="1520" y="497"/>
                  <a:pt x="1520" y="497"/>
                  <a:pt x="1520" y="497"/>
                </a:cubicBezTo>
                <a:cubicBezTo>
                  <a:pt x="1519" y="496"/>
                  <a:pt x="1517" y="495"/>
                  <a:pt x="1512" y="488"/>
                </a:cubicBezTo>
                <a:cubicBezTo>
                  <a:pt x="1514" y="493"/>
                  <a:pt x="1522" y="502"/>
                  <a:pt x="1520" y="503"/>
                </a:cubicBezTo>
                <a:cubicBezTo>
                  <a:pt x="1515" y="495"/>
                  <a:pt x="1512" y="491"/>
                  <a:pt x="1510" y="488"/>
                </a:cubicBezTo>
                <a:cubicBezTo>
                  <a:pt x="1507" y="484"/>
                  <a:pt x="1506" y="482"/>
                  <a:pt x="1504" y="478"/>
                </a:cubicBezTo>
                <a:cubicBezTo>
                  <a:pt x="1503" y="477"/>
                  <a:pt x="1502" y="478"/>
                  <a:pt x="1501" y="479"/>
                </a:cubicBezTo>
                <a:cubicBezTo>
                  <a:pt x="1502" y="480"/>
                  <a:pt x="1507" y="487"/>
                  <a:pt x="1507" y="485"/>
                </a:cubicBezTo>
                <a:cubicBezTo>
                  <a:pt x="1512" y="492"/>
                  <a:pt x="1510" y="491"/>
                  <a:pt x="1512" y="495"/>
                </a:cubicBezTo>
                <a:cubicBezTo>
                  <a:pt x="1513" y="497"/>
                  <a:pt x="1513" y="497"/>
                  <a:pt x="1514" y="497"/>
                </a:cubicBezTo>
                <a:close/>
                <a:moveTo>
                  <a:pt x="1185" y="196"/>
                </a:moveTo>
                <a:cubicBezTo>
                  <a:pt x="1185" y="198"/>
                  <a:pt x="1185" y="198"/>
                  <a:pt x="1185" y="198"/>
                </a:cubicBezTo>
                <a:cubicBezTo>
                  <a:pt x="1177" y="195"/>
                  <a:pt x="1169" y="191"/>
                  <a:pt x="1170" y="190"/>
                </a:cubicBezTo>
                <a:cubicBezTo>
                  <a:pt x="1179" y="194"/>
                  <a:pt x="1178" y="193"/>
                  <a:pt x="1185" y="196"/>
                </a:cubicBezTo>
                <a:close/>
                <a:moveTo>
                  <a:pt x="1465" y="409"/>
                </a:moveTo>
                <a:cubicBezTo>
                  <a:pt x="1466" y="413"/>
                  <a:pt x="1457" y="402"/>
                  <a:pt x="1454" y="398"/>
                </a:cubicBezTo>
                <a:cubicBezTo>
                  <a:pt x="1456" y="398"/>
                  <a:pt x="1461" y="403"/>
                  <a:pt x="1465" y="409"/>
                </a:cubicBezTo>
                <a:close/>
                <a:moveTo>
                  <a:pt x="1203" y="207"/>
                </a:moveTo>
                <a:cubicBezTo>
                  <a:pt x="1217" y="215"/>
                  <a:pt x="1221" y="218"/>
                  <a:pt x="1222" y="220"/>
                </a:cubicBezTo>
                <a:cubicBezTo>
                  <a:pt x="1223" y="222"/>
                  <a:pt x="1222" y="222"/>
                  <a:pt x="1224" y="225"/>
                </a:cubicBezTo>
                <a:cubicBezTo>
                  <a:pt x="1211" y="218"/>
                  <a:pt x="1205" y="216"/>
                  <a:pt x="1207" y="219"/>
                </a:cubicBezTo>
                <a:cubicBezTo>
                  <a:pt x="1201" y="217"/>
                  <a:pt x="1200" y="217"/>
                  <a:pt x="1195" y="214"/>
                </a:cubicBezTo>
                <a:cubicBezTo>
                  <a:pt x="1197" y="213"/>
                  <a:pt x="1193" y="208"/>
                  <a:pt x="1197" y="208"/>
                </a:cubicBezTo>
                <a:cubicBezTo>
                  <a:pt x="1190" y="204"/>
                  <a:pt x="1186" y="203"/>
                  <a:pt x="1177" y="199"/>
                </a:cubicBezTo>
                <a:cubicBezTo>
                  <a:pt x="1179" y="198"/>
                  <a:pt x="1187" y="202"/>
                  <a:pt x="1193" y="205"/>
                </a:cubicBezTo>
                <a:cubicBezTo>
                  <a:pt x="1200" y="207"/>
                  <a:pt x="1205" y="210"/>
                  <a:pt x="1203" y="207"/>
                </a:cubicBezTo>
                <a:close/>
                <a:moveTo>
                  <a:pt x="1140" y="181"/>
                </a:moveTo>
                <a:cubicBezTo>
                  <a:pt x="1138" y="180"/>
                  <a:pt x="1143" y="182"/>
                  <a:pt x="1150" y="186"/>
                </a:cubicBezTo>
                <a:cubicBezTo>
                  <a:pt x="1156" y="189"/>
                  <a:pt x="1165" y="193"/>
                  <a:pt x="1168" y="195"/>
                </a:cubicBezTo>
                <a:cubicBezTo>
                  <a:pt x="1159" y="190"/>
                  <a:pt x="1147" y="186"/>
                  <a:pt x="1150" y="190"/>
                </a:cubicBezTo>
                <a:cubicBezTo>
                  <a:pt x="1139" y="186"/>
                  <a:pt x="1136" y="184"/>
                  <a:pt x="1126" y="180"/>
                </a:cubicBezTo>
                <a:cubicBezTo>
                  <a:pt x="1123" y="179"/>
                  <a:pt x="1127" y="180"/>
                  <a:pt x="1131" y="182"/>
                </a:cubicBezTo>
                <a:cubicBezTo>
                  <a:pt x="1136" y="184"/>
                  <a:pt x="1142" y="186"/>
                  <a:pt x="1144" y="186"/>
                </a:cubicBezTo>
                <a:cubicBezTo>
                  <a:pt x="1137" y="182"/>
                  <a:pt x="1148" y="185"/>
                  <a:pt x="1140" y="181"/>
                </a:cubicBezTo>
                <a:close/>
                <a:moveTo>
                  <a:pt x="1232" y="228"/>
                </a:moveTo>
                <a:cubicBezTo>
                  <a:pt x="1234" y="228"/>
                  <a:pt x="1235" y="228"/>
                  <a:pt x="1235" y="228"/>
                </a:cubicBezTo>
                <a:cubicBezTo>
                  <a:pt x="1243" y="232"/>
                  <a:pt x="1252" y="237"/>
                  <a:pt x="1252" y="238"/>
                </a:cubicBezTo>
                <a:cubicBezTo>
                  <a:pt x="1256" y="240"/>
                  <a:pt x="1258" y="240"/>
                  <a:pt x="1260" y="241"/>
                </a:cubicBezTo>
                <a:cubicBezTo>
                  <a:pt x="1253" y="237"/>
                  <a:pt x="1246" y="233"/>
                  <a:pt x="1238" y="228"/>
                </a:cubicBezTo>
                <a:cubicBezTo>
                  <a:pt x="1241" y="229"/>
                  <a:pt x="1249" y="233"/>
                  <a:pt x="1257" y="238"/>
                </a:cubicBezTo>
                <a:cubicBezTo>
                  <a:pt x="1264" y="242"/>
                  <a:pt x="1271" y="247"/>
                  <a:pt x="1272" y="248"/>
                </a:cubicBezTo>
                <a:cubicBezTo>
                  <a:pt x="1275" y="250"/>
                  <a:pt x="1292" y="260"/>
                  <a:pt x="1285" y="255"/>
                </a:cubicBezTo>
                <a:cubicBezTo>
                  <a:pt x="1291" y="256"/>
                  <a:pt x="1295" y="262"/>
                  <a:pt x="1302" y="266"/>
                </a:cubicBezTo>
                <a:cubicBezTo>
                  <a:pt x="1304" y="266"/>
                  <a:pt x="1310" y="271"/>
                  <a:pt x="1321" y="277"/>
                </a:cubicBezTo>
                <a:cubicBezTo>
                  <a:pt x="1316" y="277"/>
                  <a:pt x="1328" y="286"/>
                  <a:pt x="1333" y="291"/>
                </a:cubicBezTo>
                <a:cubicBezTo>
                  <a:pt x="1331" y="292"/>
                  <a:pt x="1333" y="293"/>
                  <a:pt x="1328" y="291"/>
                </a:cubicBezTo>
                <a:cubicBezTo>
                  <a:pt x="1323" y="287"/>
                  <a:pt x="1322" y="286"/>
                  <a:pt x="1317" y="283"/>
                </a:cubicBezTo>
                <a:cubicBezTo>
                  <a:pt x="1317" y="281"/>
                  <a:pt x="1320" y="283"/>
                  <a:pt x="1320" y="283"/>
                </a:cubicBezTo>
                <a:cubicBezTo>
                  <a:pt x="1313" y="278"/>
                  <a:pt x="1312" y="278"/>
                  <a:pt x="1309" y="275"/>
                </a:cubicBezTo>
                <a:cubicBezTo>
                  <a:pt x="1304" y="272"/>
                  <a:pt x="1304" y="273"/>
                  <a:pt x="1306" y="277"/>
                </a:cubicBezTo>
                <a:cubicBezTo>
                  <a:pt x="1318" y="284"/>
                  <a:pt x="1321" y="287"/>
                  <a:pt x="1333" y="296"/>
                </a:cubicBezTo>
                <a:cubicBezTo>
                  <a:pt x="1332" y="296"/>
                  <a:pt x="1332" y="297"/>
                  <a:pt x="1335" y="299"/>
                </a:cubicBezTo>
                <a:cubicBezTo>
                  <a:pt x="1334" y="300"/>
                  <a:pt x="1321" y="289"/>
                  <a:pt x="1322" y="291"/>
                </a:cubicBezTo>
                <a:cubicBezTo>
                  <a:pt x="1317" y="287"/>
                  <a:pt x="1319" y="288"/>
                  <a:pt x="1309" y="281"/>
                </a:cubicBezTo>
                <a:cubicBezTo>
                  <a:pt x="1313" y="285"/>
                  <a:pt x="1306" y="282"/>
                  <a:pt x="1298" y="276"/>
                </a:cubicBezTo>
                <a:cubicBezTo>
                  <a:pt x="1311" y="287"/>
                  <a:pt x="1317" y="290"/>
                  <a:pt x="1327" y="296"/>
                </a:cubicBezTo>
                <a:cubicBezTo>
                  <a:pt x="1326" y="296"/>
                  <a:pt x="1327" y="298"/>
                  <a:pt x="1332" y="302"/>
                </a:cubicBezTo>
                <a:cubicBezTo>
                  <a:pt x="1335" y="304"/>
                  <a:pt x="1334" y="302"/>
                  <a:pt x="1335" y="302"/>
                </a:cubicBezTo>
                <a:cubicBezTo>
                  <a:pt x="1337" y="304"/>
                  <a:pt x="1340" y="307"/>
                  <a:pt x="1345" y="310"/>
                </a:cubicBezTo>
                <a:cubicBezTo>
                  <a:pt x="1345" y="312"/>
                  <a:pt x="1339" y="309"/>
                  <a:pt x="1332" y="303"/>
                </a:cubicBezTo>
                <a:cubicBezTo>
                  <a:pt x="1324" y="298"/>
                  <a:pt x="1316" y="291"/>
                  <a:pt x="1311" y="287"/>
                </a:cubicBezTo>
                <a:cubicBezTo>
                  <a:pt x="1300" y="279"/>
                  <a:pt x="1294" y="278"/>
                  <a:pt x="1287" y="271"/>
                </a:cubicBezTo>
                <a:cubicBezTo>
                  <a:pt x="1286" y="271"/>
                  <a:pt x="1282" y="269"/>
                  <a:pt x="1279" y="269"/>
                </a:cubicBezTo>
                <a:cubicBezTo>
                  <a:pt x="1270" y="261"/>
                  <a:pt x="1269" y="260"/>
                  <a:pt x="1266" y="254"/>
                </a:cubicBezTo>
                <a:cubicBezTo>
                  <a:pt x="1277" y="260"/>
                  <a:pt x="1273" y="260"/>
                  <a:pt x="1276" y="263"/>
                </a:cubicBezTo>
                <a:cubicBezTo>
                  <a:pt x="1280" y="266"/>
                  <a:pt x="1278" y="262"/>
                  <a:pt x="1282" y="265"/>
                </a:cubicBezTo>
                <a:cubicBezTo>
                  <a:pt x="1291" y="270"/>
                  <a:pt x="1286" y="269"/>
                  <a:pt x="1285" y="268"/>
                </a:cubicBezTo>
                <a:cubicBezTo>
                  <a:pt x="1287" y="270"/>
                  <a:pt x="1291" y="272"/>
                  <a:pt x="1295" y="275"/>
                </a:cubicBezTo>
                <a:cubicBezTo>
                  <a:pt x="1293" y="273"/>
                  <a:pt x="1291" y="271"/>
                  <a:pt x="1287" y="269"/>
                </a:cubicBezTo>
                <a:cubicBezTo>
                  <a:pt x="1291" y="270"/>
                  <a:pt x="1296" y="272"/>
                  <a:pt x="1304" y="277"/>
                </a:cubicBezTo>
                <a:cubicBezTo>
                  <a:pt x="1305" y="276"/>
                  <a:pt x="1299" y="272"/>
                  <a:pt x="1301" y="271"/>
                </a:cubicBezTo>
                <a:cubicBezTo>
                  <a:pt x="1296" y="270"/>
                  <a:pt x="1283" y="257"/>
                  <a:pt x="1269" y="250"/>
                </a:cubicBezTo>
                <a:cubicBezTo>
                  <a:pt x="1273" y="251"/>
                  <a:pt x="1281" y="257"/>
                  <a:pt x="1285" y="259"/>
                </a:cubicBezTo>
                <a:cubicBezTo>
                  <a:pt x="1276" y="252"/>
                  <a:pt x="1270" y="248"/>
                  <a:pt x="1266" y="245"/>
                </a:cubicBezTo>
                <a:cubicBezTo>
                  <a:pt x="1266" y="246"/>
                  <a:pt x="1261" y="244"/>
                  <a:pt x="1263" y="246"/>
                </a:cubicBezTo>
                <a:cubicBezTo>
                  <a:pt x="1255" y="243"/>
                  <a:pt x="1241" y="235"/>
                  <a:pt x="1229" y="227"/>
                </a:cubicBezTo>
                <a:cubicBezTo>
                  <a:pt x="1231" y="227"/>
                  <a:pt x="1243" y="235"/>
                  <a:pt x="1249" y="238"/>
                </a:cubicBezTo>
                <a:cubicBezTo>
                  <a:pt x="1252" y="239"/>
                  <a:pt x="1252" y="239"/>
                  <a:pt x="1252" y="239"/>
                </a:cubicBezTo>
                <a:cubicBezTo>
                  <a:pt x="1249" y="236"/>
                  <a:pt x="1241" y="233"/>
                  <a:pt x="1232" y="228"/>
                </a:cubicBezTo>
                <a:close/>
                <a:moveTo>
                  <a:pt x="1032" y="160"/>
                </a:moveTo>
                <a:cubicBezTo>
                  <a:pt x="1021" y="157"/>
                  <a:pt x="1016" y="156"/>
                  <a:pt x="1012" y="155"/>
                </a:cubicBezTo>
                <a:cubicBezTo>
                  <a:pt x="1008" y="154"/>
                  <a:pt x="1005" y="154"/>
                  <a:pt x="995" y="151"/>
                </a:cubicBezTo>
                <a:cubicBezTo>
                  <a:pt x="995" y="150"/>
                  <a:pt x="1008" y="153"/>
                  <a:pt x="1013" y="154"/>
                </a:cubicBezTo>
                <a:cubicBezTo>
                  <a:pt x="1009" y="152"/>
                  <a:pt x="1013" y="153"/>
                  <a:pt x="1009" y="151"/>
                </a:cubicBezTo>
                <a:cubicBezTo>
                  <a:pt x="1003" y="150"/>
                  <a:pt x="995" y="148"/>
                  <a:pt x="988" y="146"/>
                </a:cubicBezTo>
                <a:cubicBezTo>
                  <a:pt x="980" y="144"/>
                  <a:pt x="974" y="144"/>
                  <a:pt x="972" y="146"/>
                </a:cubicBezTo>
                <a:cubicBezTo>
                  <a:pt x="969" y="145"/>
                  <a:pt x="962" y="144"/>
                  <a:pt x="962" y="143"/>
                </a:cubicBezTo>
                <a:cubicBezTo>
                  <a:pt x="973" y="144"/>
                  <a:pt x="968" y="144"/>
                  <a:pt x="967" y="141"/>
                </a:cubicBezTo>
                <a:cubicBezTo>
                  <a:pt x="978" y="142"/>
                  <a:pt x="978" y="142"/>
                  <a:pt x="979" y="141"/>
                </a:cubicBezTo>
                <a:cubicBezTo>
                  <a:pt x="983" y="142"/>
                  <a:pt x="987" y="142"/>
                  <a:pt x="982" y="141"/>
                </a:cubicBezTo>
                <a:cubicBezTo>
                  <a:pt x="991" y="141"/>
                  <a:pt x="997" y="145"/>
                  <a:pt x="999" y="147"/>
                </a:cubicBezTo>
                <a:cubicBezTo>
                  <a:pt x="1006" y="147"/>
                  <a:pt x="996" y="144"/>
                  <a:pt x="1001" y="143"/>
                </a:cubicBezTo>
                <a:cubicBezTo>
                  <a:pt x="1010" y="144"/>
                  <a:pt x="1012" y="148"/>
                  <a:pt x="1017" y="148"/>
                </a:cubicBezTo>
                <a:cubicBezTo>
                  <a:pt x="1024" y="150"/>
                  <a:pt x="1021" y="149"/>
                  <a:pt x="1017" y="149"/>
                </a:cubicBezTo>
                <a:cubicBezTo>
                  <a:pt x="1013" y="148"/>
                  <a:pt x="1007" y="147"/>
                  <a:pt x="1008" y="147"/>
                </a:cubicBezTo>
                <a:cubicBezTo>
                  <a:pt x="1019" y="150"/>
                  <a:pt x="1019" y="152"/>
                  <a:pt x="1028" y="154"/>
                </a:cubicBezTo>
                <a:cubicBezTo>
                  <a:pt x="1016" y="154"/>
                  <a:pt x="1023" y="154"/>
                  <a:pt x="1032" y="160"/>
                </a:cubicBezTo>
                <a:close/>
                <a:moveTo>
                  <a:pt x="1084" y="170"/>
                </a:moveTo>
                <a:cubicBezTo>
                  <a:pt x="1079" y="167"/>
                  <a:pt x="1084" y="169"/>
                  <a:pt x="1084" y="168"/>
                </a:cubicBezTo>
                <a:cubicBezTo>
                  <a:pt x="1076" y="166"/>
                  <a:pt x="1063" y="163"/>
                  <a:pt x="1062" y="161"/>
                </a:cubicBezTo>
                <a:cubicBezTo>
                  <a:pt x="1071" y="164"/>
                  <a:pt x="1073" y="163"/>
                  <a:pt x="1080" y="165"/>
                </a:cubicBezTo>
                <a:cubicBezTo>
                  <a:pt x="1092" y="169"/>
                  <a:pt x="1071" y="163"/>
                  <a:pt x="1074" y="165"/>
                </a:cubicBezTo>
                <a:cubicBezTo>
                  <a:pt x="1080" y="167"/>
                  <a:pt x="1089" y="168"/>
                  <a:pt x="1092" y="168"/>
                </a:cubicBezTo>
                <a:cubicBezTo>
                  <a:pt x="1090" y="166"/>
                  <a:pt x="1086" y="166"/>
                  <a:pt x="1080" y="164"/>
                </a:cubicBezTo>
                <a:cubicBezTo>
                  <a:pt x="1074" y="160"/>
                  <a:pt x="1094" y="168"/>
                  <a:pt x="1088" y="164"/>
                </a:cubicBezTo>
                <a:cubicBezTo>
                  <a:pt x="1093" y="166"/>
                  <a:pt x="1095" y="167"/>
                  <a:pt x="1101" y="169"/>
                </a:cubicBezTo>
                <a:cubicBezTo>
                  <a:pt x="1095" y="170"/>
                  <a:pt x="1103" y="174"/>
                  <a:pt x="1084" y="170"/>
                </a:cubicBezTo>
                <a:close/>
                <a:moveTo>
                  <a:pt x="1548" y="535"/>
                </a:moveTo>
                <a:cubicBezTo>
                  <a:pt x="1549" y="538"/>
                  <a:pt x="1554" y="545"/>
                  <a:pt x="1552" y="545"/>
                </a:cubicBezTo>
                <a:cubicBezTo>
                  <a:pt x="1546" y="531"/>
                  <a:pt x="1547" y="539"/>
                  <a:pt x="1542" y="529"/>
                </a:cubicBezTo>
                <a:cubicBezTo>
                  <a:pt x="1541" y="525"/>
                  <a:pt x="1547" y="536"/>
                  <a:pt x="1548" y="535"/>
                </a:cubicBezTo>
                <a:close/>
                <a:moveTo>
                  <a:pt x="876" y="132"/>
                </a:moveTo>
                <a:cubicBezTo>
                  <a:pt x="887" y="132"/>
                  <a:pt x="891" y="135"/>
                  <a:pt x="878" y="135"/>
                </a:cubicBezTo>
                <a:lnTo>
                  <a:pt x="876" y="132"/>
                </a:lnTo>
                <a:close/>
                <a:moveTo>
                  <a:pt x="912" y="134"/>
                </a:moveTo>
                <a:cubicBezTo>
                  <a:pt x="916" y="134"/>
                  <a:pt x="920" y="135"/>
                  <a:pt x="925" y="135"/>
                </a:cubicBezTo>
                <a:cubicBezTo>
                  <a:pt x="922" y="136"/>
                  <a:pt x="915" y="135"/>
                  <a:pt x="909" y="135"/>
                </a:cubicBezTo>
                <a:cubicBezTo>
                  <a:pt x="902" y="135"/>
                  <a:pt x="897" y="135"/>
                  <a:pt x="897" y="136"/>
                </a:cubicBezTo>
                <a:cubicBezTo>
                  <a:pt x="892" y="135"/>
                  <a:pt x="895" y="135"/>
                  <a:pt x="899" y="134"/>
                </a:cubicBezTo>
                <a:cubicBezTo>
                  <a:pt x="904" y="134"/>
                  <a:pt x="910" y="134"/>
                  <a:pt x="912" y="134"/>
                </a:cubicBezTo>
                <a:close/>
                <a:moveTo>
                  <a:pt x="1573" y="586"/>
                </a:moveTo>
                <a:cubicBezTo>
                  <a:pt x="1574" y="586"/>
                  <a:pt x="1576" y="595"/>
                  <a:pt x="1580" y="602"/>
                </a:cubicBezTo>
                <a:cubicBezTo>
                  <a:pt x="1577" y="598"/>
                  <a:pt x="1579" y="604"/>
                  <a:pt x="1582" y="612"/>
                </a:cubicBezTo>
                <a:cubicBezTo>
                  <a:pt x="1584" y="619"/>
                  <a:pt x="1587" y="628"/>
                  <a:pt x="1587" y="630"/>
                </a:cubicBezTo>
                <a:cubicBezTo>
                  <a:pt x="1586" y="626"/>
                  <a:pt x="1582" y="616"/>
                  <a:pt x="1578" y="608"/>
                </a:cubicBezTo>
                <a:cubicBezTo>
                  <a:pt x="1578" y="607"/>
                  <a:pt x="1580" y="610"/>
                  <a:pt x="1581" y="610"/>
                </a:cubicBezTo>
                <a:cubicBezTo>
                  <a:pt x="1575" y="596"/>
                  <a:pt x="1577" y="610"/>
                  <a:pt x="1581" y="619"/>
                </a:cubicBezTo>
                <a:cubicBezTo>
                  <a:pt x="1577" y="612"/>
                  <a:pt x="1571" y="595"/>
                  <a:pt x="1566" y="586"/>
                </a:cubicBezTo>
                <a:cubicBezTo>
                  <a:pt x="1567" y="585"/>
                  <a:pt x="1571" y="595"/>
                  <a:pt x="1575" y="603"/>
                </a:cubicBezTo>
                <a:cubicBezTo>
                  <a:pt x="1575" y="601"/>
                  <a:pt x="1568" y="589"/>
                  <a:pt x="1573" y="596"/>
                </a:cubicBezTo>
                <a:cubicBezTo>
                  <a:pt x="1571" y="591"/>
                  <a:pt x="1568" y="584"/>
                  <a:pt x="1567" y="584"/>
                </a:cubicBezTo>
                <a:cubicBezTo>
                  <a:pt x="1566" y="580"/>
                  <a:pt x="1569" y="583"/>
                  <a:pt x="1575" y="594"/>
                </a:cubicBezTo>
                <a:cubicBezTo>
                  <a:pt x="1574" y="591"/>
                  <a:pt x="1575" y="591"/>
                  <a:pt x="1573" y="586"/>
                </a:cubicBezTo>
                <a:close/>
                <a:moveTo>
                  <a:pt x="736" y="147"/>
                </a:moveTo>
                <a:cubicBezTo>
                  <a:pt x="749" y="145"/>
                  <a:pt x="743" y="149"/>
                  <a:pt x="754" y="147"/>
                </a:cubicBezTo>
                <a:cubicBezTo>
                  <a:pt x="747" y="149"/>
                  <a:pt x="732" y="152"/>
                  <a:pt x="734" y="153"/>
                </a:cubicBezTo>
                <a:cubicBezTo>
                  <a:pt x="729" y="154"/>
                  <a:pt x="724" y="155"/>
                  <a:pt x="718" y="156"/>
                </a:cubicBezTo>
                <a:cubicBezTo>
                  <a:pt x="719" y="156"/>
                  <a:pt x="717" y="156"/>
                  <a:pt x="715" y="156"/>
                </a:cubicBezTo>
                <a:cubicBezTo>
                  <a:pt x="714" y="155"/>
                  <a:pt x="728" y="153"/>
                  <a:pt x="733" y="152"/>
                </a:cubicBezTo>
                <a:cubicBezTo>
                  <a:pt x="732" y="152"/>
                  <a:pt x="727" y="153"/>
                  <a:pt x="723" y="153"/>
                </a:cubicBezTo>
                <a:cubicBezTo>
                  <a:pt x="736" y="150"/>
                  <a:pt x="735" y="148"/>
                  <a:pt x="736" y="147"/>
                </a:cubicBezTo>
                <a:close/>
                <a:moveTo>
                  <a:pt x="786" y="140"/>
                </a:moveTo>
                <a:cubicBezTo>
                  <a:pt x="794" y="137"/>
                  <a:pt x="792" y="142"/>
                  <a:pt x="788" y="143"/>
                </a:cubicBezTo>
                <a:cubicBezTo>
                  <a:pt x="779" y="144"/>
                  <a:pt x="782" y="142"/>
                  <a:pt x="781" y="142"/>
                </a:cubicBezTo>
                <a:cubicBezTo>
                  <a:pt x="781" y="140"/>
                  <a:pt x="766" y="144"/>
                  <a:pt x="770" y="142"/>
                </a:cubicBezTo>
                <a:cubicBezTo>
                  <a:pt x="774" y="141"/>
                  <a:pt x="776" y="141"/>
                  <a:pt x="776" y="140"/>
                </a:cubicBezTo>
                <a:cubicBezTo>
                  <a:pt x="780" y="140"/>
                  <a:pt x="793" y="141"/>
                  <a:pt x="786" y="140"/>
                </a:cubicBezTo>
                <a:close/>
                <a:moveTo>
                  <a:pt x="919" y="136"/>
                </a:moveTo>
                <a:cubicBezTo>
                  <a:pt x="931" y="137"/>
                  <a:pt x="935" y="139"/>
                  <a:pt x="951" y="140"/>
                </a:cubicBezTo>
                <a:cubicBezTo>
                  <a:pt x="956" y="141"/>
                  <a:pt x="957" y="143"/>
                  <a:pt x="953" y="143"/>
                </a:cubicBezTo>
                <a:cubicBezTo>
                  <a:pt x="946" y="141"/>
                  <a:pt x="941" y="142"/>
                  <a:pt x="940" y="142"/>
                </a:cubicBezTo>
                <a:cubicBezTo>
                  <a:pt x="927" y="141"/>
                  <a:pt x="941" y="142"/>
                  <a:pt x="936" y="140"/>
                </a:cubicBezTo>
                <a:cubicBezTo>
                  <a:pt x="932" y="140"/>
                  <a:pt x="927" y="140"/>
                  <a:pt x="928" y="141"/>
                </a:cubicBezTo>
                <a:cubicBezTo>
                  <a:pt x="918" y="140"/>
                  <a:pt x="917" y="140"/>
                  <a:pt x="905" y="139"/>
                </a:cubicBezTo>
                <a:cubicBezTo>
                  <a:pt x="901" y="139"/>
                  <a:pt x="900" y="137"/>
                  <a:pt x="904" y="137"/>
                </a:cubicBezTo>
                <a:cubicBezTo>
                  <a:pt x="913" y="140"/>
                  <a:pt x="914" y="137"/>
                  <a:pt x="919" y="136"/>
                </a:cubicBezTo>
                <a:close/>
                <a:moveTo>
                  <a:pt x="1165" y="195"/>
                </a:moveTo>
                <a:cubicBezTo>
                  <a:pt x="1172" y="198"/>
                  <a:pt x="1177" y="201"/>
                  <a:pt x="1183" y="204"/>
                </a:cubicBezTo>
                <a:cubicBezTo>
                  <a:pt x="1181" y="204"/>
                  <a:pt x="1176" y="202"/>
                  <a:pt x="1177" y="203"/>
                </a:cubicBezTo>
                <a:cubicBezTo>
                  <a:pt x="1169" y="199"/>
                  <a:pt x="1167" y="197"/>
                  <a:pt x="1165" y="195"/>
                </a:cubicBezTo>
                <a:close/>
                <a:moveTo>
                  <a:pt x="1162" y="194"/>
                </a:moveTo>
                <a:cubicBezTo>
                  <a:pt x="1160" y="195"/>
                  <a:pt x="1173" y="200"/>
                  <a:pt x="1168" y="200"/>
                </a:cubicBezTo>
                <a:cubicBezTo>
                  <a:pt x="1163" y="198"/>
                  <a:pt x="1156" y="195"/>
                  <a:pt x="1156" y="194"/>
                </a:cubicBezTo>
                <a:cubicBezTo>
                  <a:pt x="1152" y="192"/>
                  <a:pt x="1154" y="194"/>
                  <a:pt x="1154" y="195"/>
                </a:cubicBezTo>
                <a:cubicBezTo>
                  <a:pt x="1154" y="196"/>
                  <a:pt x="1164" y="199"/>
                  <a:pt x="1166" y="201"/>
                </a:cubicBezTo>
                <a:cubicBezTo>
                  <a:pt x="1152" y="196"/>
                  <a:pt x="1141" y="191"/>
                  <a:pt x="1124" y="186"/>
                </a:cubicBezTo>
                <a:cubicBezTo>
                  <a:pt x="1131" y="186"/>
                  <a:pt x="1125" y="183"/>
                  <a:pt x="1135" y="186"/>
                </a:cubicBezTo>
                <a:cubicBezTo>
                  <a:pt x="1134" y="183"/>
                  <a:pt x="1121" y="182"/>
                  <a:pt x="1123" y="180"/>
                </a:cubicBezTo>
                <a:cubicBezTo>
                  <a:pt x="1135" y="185"/>
                  <a:pt x="1142" y="187"/>
                  <a:pt x="1148" y="189"/>
                </a:cubicBezTo>
                <a:cubicBezTo>
                  <a:pt x="1154" y="191"/>
                  <a:pt x="1159" y="192"/>
                  <a:pt x="1165" y="194"/>
                </a:cubicBezTo>
                <a:cubicBezTo>
                  <a:pt x="1165" y="195"/>
                  <a:pt x="1164" y="195"/>
                  <a:pt x="1162" y="194"/>
                </a:cubicBezTo>
                <a:close/>
                <a:moveTo>
                  <a:pt x="724" y="150"/>
                </a:moveTo>
                <a:cubicBezTo>
                  <a:pt x="729" y="149"/>
                  <a:pt x="735" y="149"/>
                  <a:pt x="724" y="151"/>
                </a:cubicBezTo>
                <a:cubicBezTo>
                  <a:pt x="729" y="150"/>
                  <a:pt x="726" y="151"/>
                  <a:pt x="726" y="152"/>
                </a:cubicBezTo>
                <a:cubicBezTo>
                  <a:pt x="718" y="153"/>
                  <a:pt x="711" y="155"/>
                  <a:pt x="707" y="155"/>
                </a:cubicBezTo>
                <a:cubicBezTo>
                  <a:pt x="709" y="153"/>
                  <a:pt x="725" y="153"/>
                  <a:pt x="724" y="150"/>
                </a:cubicBezTo>
                <a:close/>
                <a:moveTo>
                  <a:pt x="838" y="137"/>
                </a:moveTo>
                <a:cubicBezTo>
                  <a:pt x="843" y="136"/>
                  <a:pt x="857" y="135"/>
                  <a:pt x="863" y="137"/>
                </a:cubicBezTo>
                <a:cubicBezTo>
                  <a:pt x="851" y="137"/>
                  <a:pt x="834" y="138"/>
                  <a:pt x="829" y="139"/>
                </a:cubicBezTo>
                <a:cubicBezTo>
                  <a:pt x="819" y="140"/>
                  <a:pt x="819" y="139"/>
                  <a:pt x="813" y="139"/>
                </a:cubicBezTo>
                <a:cubicBezTo>
                  <a:pt x="814" y="139"/>
                  <a:pt x="815" y="138"/>
                  <a:pt x="815" y="138"/>
                </a:cubicBezTo>
                <a:cubicBezTo>
                  <a:pt x="827" y="137"/>
                  <a:pt x="829" y="137"/>
                  <a:pt x="838" y="137"/>
                </a:cubicBezTo>
                <a:close/>
                <a:moveTo>
                  <a:pt x="1628" y="1083"/>
                </a:moveTo>
                <a:cubicBezTo>
                  <a:pt x="1626" y="1092"/>
                  <a:pt x="1625" y="1090"/>
                  <a:pt x="1623" y="1103"/>
                </a:cubicBezTo>
                <a:cubicBezTo>
                  <a:pt x="1622" y="1102"/>
                  <a:pt x="1623" y="1099"/>
                  <a:pt x="1624" y="1094"/>
                </a:cubicBezTo>
                <a:cubicBezTo>
                  <a:pt x="1622" y="1097"/>
                  <a:pt x="1620" y="1106"/>
                  <a:pt x="1619" y="1107"/>
                </a:cubicBezTo>
                <a:cubicBezTo>
                  <a:pt x="1617" y="1111"/>
                  <a:pt x="1619" y="1094"/>
                  <a:pt x="1616" y="1108"/>
                </a:cubicBezTo>
                <a:cubicBezTo>
                  <a:pt x="1616" y="1108"/>
                  <a:pt x="1616" y="1105"/>
                  <a:pt x="1616" y="1105"/>
                </a:cubicBezTo>
                <a:cubicBezTo>
                  <a:pt x="1616" y="1103"/>
                  <a:pt x="1616" y="1102"/>
                  <a:pt x="1616" y="1102"/>
                </a:cubicBezTo>
                <a:cubicBezTo>
                  <a:pt x="1621" y="1094"/>
                  <a:pt x="1619" y="1085"/>
                  <a:pt x="1624" y="1066"/>
                </a:cubicBezTo>
                <a:cubicBezTo>
                  <a:pt x="1624" y="1072"/>
                  <a:pt x="1625" y="1064"/>
                  <a:pt x="1627" y="1065"/>
                </a:cubicBezTo>
                <a:cubicBezTo>
                  <a:pt x="1625" y="1072"/>
                  <a:pt x="1625" y="1074"/>
                  <a:pt x="1625" y="1078"/>
                </a:cubicBezTo>
                <a:cubicBezTo>
                  <a:pt x="1627" y="1075"/>
                  <a:pt x="1626" y="1071"/>
                  <a:pt x="1627" y="1065"/>
                </a:cubicBezTo>
                <a:cubicBezTo>
                  <a:pt x="1627" y="1068"/>
                  <a:pt x="1628" y="1067"/>
                  <a:pt x="1629" y="1061"/>
                </a:cubicBezTo>
                <a:cubicBezTo>
                  <a:pt x="1630" y="1061"/>
                  <a:pt x="1626" y="1076"/>
                  <a:pt x="1626" y="1078"/>
                </a:cubicBezTo>
                <a:cubicBezTo>
                  <a:pt x="1626" y="1078"/>
                  <a:pt x="1626" y="1085"/>
                  <a:pt x="1628" y="1083"/>
                </a:cubicBezTo>
                <a:close/>
                <a:moveTo>
                  <a:pt x="604" y="185"/>
                </a:moveTo>
                <a:cubicBezTo>
                  <a:pt x="612" y="182"/>
                  <a:pt x="609" y="185"/>
                  <a:pt x="619" y="181"/>
                </a:cubicBezTo>
                <a:cubicBezTo>
                  <a:pt x="613" y="184"/>
                  <a:pt x="619" y="184"/>
                  <a:pt x="607" y="188"/>
                </a:cubicBezTo>
                <a:cubicBezTo>
                  <a:pt x="607" y="186"/>
                  <a:pt x="609" y="185"/>
                  <a:pt x="597" y="191"/>
                </a:cubicBezTo>
                <a:cubicBezTo>
                  <a:pt x="590" y="191"/>
                  <a:pt x="608" y="186"/>
                  <a:pt x="604" y="185"/>
                </a:cubicBezTo>
                <a:close/>
                <a:moveTo>
                  <a:pt x="796" y="140"/>
                </a:moveTo>
                <a:cubicBezTo>
                  <a:pt x="805" y="139"/>
                  <a:pt x="808" y="140"/>
                  <a:pt x="810" y="141"/>
                </a:cubicBezTo>
                <a:cubicBezTo>
                  <a:pt x="805" y="142"/>
                  <a:pt x="804" y="142"/>
                  <a:pt x="798" y="143"/>
                </a:cubicBezTo>
                <a:lnTo>
                  <a:pt x="796" y="140"/>
                </a:lnTo>
                <a:close/>
                <a:moveTo>
                  <a:pt x="1598" y="657"/>
                </a:moveTo>
                <a:cubicBezTo>
                  <a:pt x="1599" y="658"/>
                  <a:pt x="1600" y="662"/>
                  <a:pt x="1602" y="667"/>
                </a:cubicBezTo>
                <a:cubicBezTo>
                  <a:pt x="1604" y="672"/>
                  <a:pt x="1605" y="678"/>
                  <a:pt x="1605" y="679"/>
                </a:cubicBezTo>
                <a:cubicBezTo>
                  <a:pt x="1603" y="677"/>
                  <a:pt x="1600" y="663"/>
                  <a:pt x="1598" y="657"/>
                </a:cubicBezTo>
                <a:close/>
                <a:moveTo>
                  <a:pt x="1615" y="711"/>
                </a:moveTo>
                <a:cubicBezTo>
                  <a:pt x="1615" y="710"/>
                  <a:pt x="1616" y="714"/>
                  <a:pt x="1617" y="719"/>
                </a:cubicBezTo>
                <a:cubicBezTo>
                  <a:pt x="1619" y="723"/>
                  <a:pt x="1620" y="728"/>
                  <a:pt x="1619" y="727"/>
                </a:cubicBezTo>
                <a:cubicBezTo>
                  <a:pt x="1618" y="728"/>
                  <a:pt x="1618" y="728"/>
                  <a:pt x="1618" y="728"/>
                </a:cubicBezTo>
                <a:cubicBezTo>
                  <a:pt x="1615" y="718"/>
                  <a:pt x="1616" y="717"/>
                  <a:pt x="1615" y="711"/>
                </a:cubicBezTo>
                <a:close/>
                <a:moveTo>
                  <a:pt x="883" y="138"/>
                </a:moveTo>
                <a:cubicBezTo>
                  <a:pt x="877" y="138"/>
                  <a:pt x="866" y="138"/>
                  <a:pt x="858" y="139"/>
                </a:cubicBezTo>
                <a:cubicBezTo>
                  <a:pt x="857" y="138"/>
                  <a:pt x="862" y="137"/>
                  <a:pt x="867" y="137"/>
                </a:cubicBezTo>
                <a:cubicBezTo>
                  <a:pt x="873" y="137"/>
                  <a:pt x="880" y="138"/>
                  <a:pt x="883" y="138"/>
                </a:cubicBezTo>
                <a:close/>
                <a:moveTo>
                  <a:pt x="1610" y="696"/>
                </a:moveTo>
                <a:cubicBezTo>
                  <a:pt x="1609" y="694"/>
                  <a:pt x="1607" y="692"/>
                  <a:pt x="1609" y="697"/>
                </a:cubicBezTo>
                <a:cubicBezTo>
                  <a:pt x="1607" y="693"/>
                  <a:pt x="1603" y="684"/>
                  <a:pt x="1602" y="678"/>
                </a:cubicBezTo>
                <a:cubicBezTo>
                  <a:pt x="1604" y="681"/>
                  <a:pt x="1608" y="694"/>
                  <a:pt x="1603" y="677"/>
                </a:cubicBezTo>
                <a:cubicBezTo>
                  <a:pt x="1605" y="680"/>
                  <a:pt x="1607" y="686"/>
                  <a:pt x="1610" y="696"/>
                </a:cubicBezTo>
                <a:close/>
                <a:moveTo>
                  <a:pt x="1263" y="250"/>
                </a:moveTo>
                <a:cubicBezTo>
                  <a:pt x="1251" y="243"/>
                  <a:pt x="1257" y="249"/>
                  <a:pt x="1246" y="243"/>
                </a:cubicBezTo>
                <a:cubicBezTo>
                  <a:pt x="1249" y="242"/>
                  <a:pt x="1239" y="236"/>
                  <a:pt x="1232" y="232"/>
                </a:cubicBezTo>
                <a:cubicBezTo>
                  <a:pt x="1237" y="236"/>
                  <a:pt x="1232" y="234"/>
                  <a:pt x="1225" y="230"/>
                </a:cubicBezTo>
                <a:cubicBezTo>
                  <a:pt x="1219" y="227"/>
                  <a:pt x="1211" y="222"/>
                  <a:pt x="1209" y="220"/>
                </a:cubicBezTo>
                <a:cubicBezTo>
                  <a:pt x="1212" y="221"/>
                  <a:pt x="1224" y="227"/>
                  <a:pt x="1234" y="232"/>
                </a:cubicBezTo>
                <a:cubicBezTo>
                  <a:pt x="1244" y="237"/>
                  <a:pt x="1251" y="242"/>
                  <a:pt x="1244" y="239"/>
                </a:cubicBezTo>
                <a:cubicBezTo>
                  <a:pt x="1252" y="244"/>
                  <a:pt x="1252" y="243"/>
                  <a:pt x="1252" y="241"/>
                </a:cubicBezTo>
                <a:cubicBezTo>
                  <a:pt x="1255" y="244"/>
                  <a:pt x="1261" y="248"/>
                  <a:pt x="1269" y="252"/>
                </a:cubicBezTo>
                <a:cubicBezTo>
                  <a:pt x="1277" y="257"/>
                  <a:pt x="1285" y="262"/>
                  <a:pt x="1290" y="266"/>
                </a:cubicBezTo>
                <a:cubicBezTo>
                  <a:pt x="1284" y="263"/>
                  <a:pt x="1270" y="256"/>
                  <a:pt x="1263" y="250"/>
                </a:cubicBezTo>
                <a:close/>
                <a:moveTo>
                  <a:pt x="1453" y="409"/>
                </a:moveTo>
                <a:cubicBezTo>
                  <a:pt x="1456" y="411"/>
                  <a:pt x="1460" y="418"/>
                  <a:pt x="1466" y="424"/>
                </a:cubicBezTo>
                <a:cubicBezTo>
                  <a:pt x="1465" y="425"/>
                  <a:pt x="1458" y="415"/>
                  <a:pt x="1457" y="416"/>
                </a:cubicBezTo>
                <a:cubicBezTo>
                  <a:pt x="1454" y="412"/>
                  <a:pt x="1457" y="413"/>
                  <a:pt x="1453" y="409"/>
                </a:cubicBezTo>
                <a:close/>
                <a:moveTo>
                  <a:pt x="1395" y="348"/>
                </a:moveTo>
                <a:cubicBezTo>
                  <a:pt x="1392" y="348"/>
                  <a:pt x="1385" y="339"/>
                  <a:pt x="1375" y="331"/>
                </a:cubicBezTo>
                <a:cubicBezTo>
                  <a:pt x="1380" y="333"/>
                  <a:pt x="1384" y="339"/>
                  <a:pt x="1395" y="348"/>
                </a:cubicBezTo>
                <a:close/>
                <a:moveTo>
                  <a:pt x="324" y="380"/>
                </a:moveTo>
                <a:cubicBezTo>
                  <a:pt x="318" y="387"/>
                  <a:pt x="313" y="393"/>
                  <a:pt x="312" y="391"/>
                </a:cubicBezTo>
                <a:cubicBezTo>
                  <a:pt x="315" y="388"/>
                  <a:pt x="322" y="381"/>
                  <a:pt x="324" y="380"/>
                </a:cubicBezTo>
                <a:close/>
                <a:moveTo>
                  <a:pt x="1186" y="211"/>
                </a:moveTo>
                <a:cubicBezTo>
                  <a:pt x="1191" y="213"/>
                  <a:pt x="1196" y="216"/>
                  <a:pt x="1207" y="222"/>
                </a:cubicBezTo>
                <a:cubicBezTo>
                  <a:pt x="1206" y="222"/>
                  <a:pt x="1202" y="220"/>
                  <a:pt x="1201" y="221"/>
                </a:cubicBezTo>
                <a:cubicBezTo>
                  <a:pt x="1210" y="225"/>
                  <a:pt x="1222" y="231"/>
                  <a:pt x="1227" y="234"/>
                </a:cubicBezTo>
                <a:cubicBezTo>
                  <a:pt x="1220" y="231"/>
                  <a:pt x="1210" y="226"/>
                  <a:pt x="1202" y="222"/>
                </a:cubicBezTo>
                <a:cubicBezTo>
                  <a:pt x="1194" y="218"/>
                  <a:pt x="1187" y="215"/>
                  <a:pt x="1187" y="217"/>
                </a:cubicBezTo>
                <a:cubicBezTo>
                  <a:pt x="1174" y="209"/>
                  <a:pt x="1154" y="201"/>
                  <a:pt x="1134" y="194"/>
                </a:cubicBezTo>
                <a:cubicBezTo>
                  <a:pt x="1136" y="193"/>
                  <a:pt x="1141" y="194"/>
                  <a:pt x="1148" y="197"/>
                </a:cubicBezTo>
                <a:cubicBezTo>
                  <a:pt x="1137" y="190"/>
                  <a:pt x="1126" y="188"/>
                  <a:pt x="1125" y="190"/>
                </a:cubicBezTo>
                <a:cubicBezTo>
                  <a:pt x="1121" y="189"/>
                  <a:pt x="1117" y="188"/>
                  <a:pt x="1113" y="186"/>
                </a:cubicBezTo>
                <a:cubicBezTo>
                  <a:pt x="1111" y="183"/>
                  <a:pt x="1121" y="185"/>
                  <a:pt x="1133" y="189"/>
                </a:cubicBezTo>
                <a:cubicBezTo>
                  <a:pt x="1145" y="194"/>
                  <a:pt x="1160" y="200"/>
                  <a:pt x="1169" y="204"/>
                </a:cubicBezTo>
                <a:cubicBezTo>
                  <a:pt x="1169" y="205"/>
                  <a:pt x="1163" y="203"/>
                  <a:pt x="1169" y="206"/>
                </a:cubicBezTo>
                <a:cubicBezTo>
                  <a:pt x="1180" y="209"/>
                  <a:pt x="1183" y="213"/>
                  <a:pt x="1198" y="219"/>
                </a:cubicBezTo>
                <a:cubicBezTo>
                  <a:pt x="1193" y="215"/>
                  <a:pt x="1188" y="214"/>
                  <a:pt x="1178" y="209"/>
                </a:cubicBezTo>
                <a:cubicBezTo>
                  <a:pt x="1176" y="207"/>
                  <a:pt x="1183" y="210"/>
                  <a:pt x="1183" y="210"/>
                </a:cubicBezTo>
                <a:cubicBezTo>
                  <a:pt x="1181" y="207"/>
                  <a:pt x="1176" y="207"/>
                  <a:pt x="1169" y="203"/>
                </a:cubicBezTo>
                <a:cubicBezTo>
                  <a:pt x="1166" y="201"/>
                  <a:pt x="1173" y="203"/>
                  <a:pt x="1171" y="202"/>
                </a:cubicBezTo>
                <a:cubicBezTo>
                  <a:pt x="1180" y="207"/>
                  <a:pt x="1177" y="204"/>
                  <a:pt x="1186" y="208"/>
                </a:cubicBezTo>
                <a:cubicBezTo>
                  <a:pt x="1190" y="211"/>
                  <a:pt x="1189" y="212"/>
                  <a:pt x="1186" y="211"/>
                </a:cubicBezTo>
                <a:close/>
                <a:moveTo>
                  <a:pt x="1614" y="716"/>
                </a:moveTo>
                <a:cubicBezTo>
                  <a:pt x="1616" y="726"/>
                  <a:pt x="1619" y="737"/>
                  <a:pt x="1620" y="743"/>
                </a:cubicBezTo>
                <a:cubicBezTo>
                  <a:pt x="1619" y="742"/>
                  <a:pt x="1617" y="735"/>
                  <a:pt x="1616" y="728"/>
                </a:cubicBezTo>
                <a:cubicBezTo>
                  <a:pt x="1614" y="722"/>
                  <a:pt x="1613" y="715"/>
                  <a:pt x="1614" y="716"/>
                </a:cubicBezTo>
                <a:close/>
                <a:moveTo>
                  <a:pt x="953" y="145"/>
                </a:moveTo>
                <a:cubicBezTo>
                  <a:pt x="958" y="149"/>
                  <a:pt x="945" y="150"/>
                  <a:pt x="922" y="149"/>
                </a:cubicBezTo>
                <a:cubicBezTo>
                  <a:pt x="916" y="148"/>
                  <a:pt x="919" y="148"/>
                  <a:pt x="909" y="148"/>
                </a:cubicBezTo>
                <a:cubicBezTo>
                  <a:pt x="919" y="147"/>
                  <a:pt x="918" y="146"/>
                  <a:pt x="923" y="144"/>
                </a:cubicBezTo>
                <a:cubicBezTo>
                  <a:pt x="929" y="146"/>
                  <a:pt x="927" y="145"/>
                  <a:pt x="939" y="146"/>
                </a:cubicBezTo>
                <a:cubicBezTo>
                  <a:pt x="940" y="147"/>
                  <a:pt x="934" y="147"/>
                  <a:pt x="934" y="148"/>
                </a:cubicBezTo>
                <a:cubicBezTo>
                  <a:pt x="954" y="149"/>
                  <a:pt x="940" y="144"/>
                  <a:pt x="931" y="143"/>
                </a:cubicBezTo>
                <a:cubicBezTo>
                  <a:pt x="936" y="142"/>
                  <a:pt x="942" y="144"/>
                  <a:pt x="953" y="145"/>
                </a:cubicBezTo>
                <a:close/>
                <a:moveTo>
                  <a:pt x="1118" y="182"/>
                </a:moveTo>
                <a:cubicBezTo>
                  <a:pt x="1105" y="179"/>
                  <a:pt x="1100" y="176"/>
                  <a:pt x="1081" y="171"/>
                </a:cubicBezTo>
                <a:cubicBezTo>
                  <a:pt x="1090" y="172"/>
                  <a:pt x="1102" y="177"/>
                  <a:pt x="1118" y="182"/>
                </a:cubicBezTo>
                <a:close/>
                <a:moveTo>
                  <a:pt x="1536" y="538"/>
                </a:moveTo>
                <a:cubicBezTo>
                  <a:pt x="1542" y="543"/>
                  <a:pt x="1548" y="554"/>
                  <a:pt x="1548" y="551"/>
                </a:cubicBezTo>
                <a:cubicBezTo>
                  <a:pt x="1555" y="564"/>
                  <a:pt x="1551" y="559"/>
                  <a:pt x="1558" y="572"/>
                </a:cubicBezTo>
                <a:cubicBezTo>
                  <a:pt x="1558" y="574"/>
                  <a:pt x="1555" y="571"/>
                  <a:pt x="1553" y="569"/>
                </a:cubicBezTo>
                <a:cubicBezTo>
                  <a:pt x="1557" y="578"/>
                  <a:pt x="1559" y="583"/>
                  <a:pt x="1562" y="589"/>
                </a:cubicBezTo>
                <a:cubicBezTo>
                  <a:pt x="1565" y="595"/>
                  <a:pt x="1568" y="601"/>
                  <a:pt x="1572" y="612"/>
                </a:cubicBezTo>
                <a:cubicBezTo>
                  <a:pt x="1571" y="614"/>
                  <a:pt x="1566" y="604"/>
                  <a:pt x="1564" y="603"/>
                </a:cubicBezTo>
                <a:cubicBezTo>
                  <a:pt x="1562" y="597"/>
                  <a:pt x="1564" y="597"/>
                  <a:pt x="1567" y="605"/>
                </a:cubicBezTo>
                <a:cubicBezTo>
                  <a:pt x="1567" y="600"/>
                  <a:pt x="1559" y="588"/>
                  <a:pt x="1561" y="588"/>
                </a:cubicBezTo>
                <a:cubicBezTo>
                  <a:pt x="1556" y="581"/>
                  <a:pt x="1552" y="571"/>
                  <a:pt x="1548" y="562"/>
                </a:cubicBezTo>
                <a:cubicBezTo>
                  <a:pt x="1549" y="563"/>
                  <a:pt x="1550" y="565"/>
                  <a:pt x="1553" y="570"/>
                </a:cubicBezTo>
                <a:cubicBezTo>
                  <a:pt x="1552" y="565"/>
                  <a:pt x="1543" y="552"/>
                  <a:pt x="1536" y="538"/>
                </a:cubicBezTo>
                <a:close/>
                <a:moveTo>
                  <a:pt x="1570" y="596"/>
                </a:moveTo>
                <a:cubicBezTo>
                  <a:pt x="1572" y="602"/>
                  <a:pt x="1575" y="608"/>
                  <a:pt x="1578" y="614"/>
                </a:cubicBezTo>
                <a:cubicBezTo>
                  <a:pt x="1577" y="614"/>
                  <a:pt x="1574" y="609"/>
                  <a:pt x="1572" y="605"/>
                </a:cubicBezTo>
                <a:cubicBezTo>
                  <a:pt x="1570" y="600"/>
                  <a:pt x="1568" y="595"/>
                  <a:pt x="1570" y="596"/>
                </a:cubicBezTo>
                <a:close/>
                <a:moveTo>
                  <a:pt x="1619" y="744"/>
                </a:moveTo>
                <a:cubicBezTo>
                  <a:pt x="1617" y="738"/>
                  <a:pt x="1615" y="735"/>
                  <a:pt x="1612" y="722"/>
                </a:cubicBezTo>
                <a:cubicBezTo>
                  <a:pt x="1613" y="722"/>
                  <a:pt x="1612" y="718"/>
                  <a:pt x="1613" y="718"/>
                </a:cubicBezTo>
                <a:cubicBezTo>
                  <a:pt x="1615" y="729"/>
                  <a:pt x="1616" y="734"/>
                  <a:pt x="1619" y="744"/>
                </a:cubicBezTo>
                <a:close/>
                <a:moveTo>
                  <a:pt x="1355" y="317"/>
                </a:moveTo>
                <a:cubicBezTo>
                  <a:pt x="1359" y="321"/>
                  <a:pt x="1365" y="328"/>
                  <a:pt x="1363" y="322"/>
                </a:cubicBezTo>
                <a:cubicBezTo>
                  <a:pt x="1367" y="326"/>
                  <a:pt x="1368" y="328"/>
                  <a:pt x="1367" y="329"/>
                </a:cubicBezTo>
                <a:cubicBezTo>
                  <a:pt x="1372" y="333"/>
                  <a:pt x="1368" y="326"/>
                  <a:pt x="1377" y="336"/>
                </a:cubicBezTo>
                <a:cubicBezTo>
                  <a:pt x="1377" y="337"/>
                  <a:pt x="1373" y="333"/>
                  <a:pt x="1377" y="338"/>
                </a:cubicBezTo>
                <a:cubicBezTo>
                  <a:pt x="1384" y="344"/>
                  <a:pt x="1389" y="349"/>
                  <a:pt x="1391" y="351"/>
                </a:cubicBezTo>
                <a:cubicBezTo>
                  <a:pt x="1392" y="352"/>
                  <a:pt x="1390" y="351"/>
                  <a:pt x="1384" y="345"/>
                </a:cubicBezTo>
                <a:cubicBezTo>
                  <a:pt x="1382" y="343"/>
                  <a:pt x="1380" y="341"/>
                  <a:pt x="1377" y="338"/>
                </a:cubicBezTo>
                <a:cubicBezTo>
                  <a:pt x="1376" y="339"/>
                  <a:pt x="1376" y="339"/>
                  <a:pt x="1376" y="339"/>
                </a:cubicBezTo>
                <a:cubicBezTo>
                  <a:pt x="1378" y="343"/>
                  <a:pt x="1383" y="344"/>
                  <a:pt x="1388" y="350"/>
                </a:cubicBezTo>
                <a:cubicBezTo>
                  <a:pt x="1383" y="348"/>
                  <a:pt x="1373" y="338"/>
                  <a:pt x="1364" y="330"/>
                </a:cubicBezTo>
                <a:cubicBezTo>
                  <a:pt x="1363" y="331"/>
                  <a:pt x="1367" y="334"/>
                  <a:pt x="1372" y="338"/>
                </a:cubicBezTo>
                <a:cubicBezTo>
                  <a:pt x="1377" y="342"/>
                  <a:pt x="1382" y="347"/>
                  <a:pt x="1385" y="350"/>
                </a:cubicBezTo>
                <a:cubicBezTo>
                  <a:pt x="1388" y="355"/>
                  <a:pt x="1377" y="344"/>
                  <a:pt x="1375" y="345"/>
                </a:cubicBezTo>
                <a:cubicBezTo>
                  <a:pt x="1379" y="348"/>
                  <a:pt x="1385" y="355"/>
                  <a:pt x="1387" y="356"/>
                </a:cubicBezTo>
                <a:cubicBezTo>
                  <a:pt x="1385" y="357"/>
                  <a:pt x="1380" y="352"/>
                  <a:pt x="1372" y="344"/>
                </a:cubicBezTo>
                <a:cubicBezTo>
                  <a:pt x="1365" y="337"/>
                  <a:pt x="1356" y="329"/>
                  <a:pt x="1348" y="324"/>
                </a:cubicBezTo>
                <a:cubicBezTo>
                  <a:pt x="1349" y="323"/>
                  <a:pt x="1345" y="320"/>
                  <a:pt x="1346" y="320"/>
                </a:cubicBezTo>
                <a:cubicBezTo>
                  <a:pt x="1359" y="329"/>
                  <a:pt x="1345" y="313"/>
                  <a:pt x="1347" y="312"/>
                </a:cubicBezTo>
                <a:cubicBezTo>
                  <a:pt x="1346" y="312"/>
                  <a:pt x="1355" y="317"/>
                  <a:pt x="1355" y="317"/>
                </a:cubicBezTo>
                <a:close/>
                <a:moveTo>
                  <a:pt x="809" y="144"/>
                </a:moveTo>
                <a:cubicBezTo>
                  <a:pt x="814" y="144"/>
                  <a:pt x="820" y="143"/>
                  <a:pt x="825" y="143"/>
                </a:cubicBezTo>
                <a:cubicBezTo>
                  <a:pt x="828" y="144"/>
                  <a:pt x="823" y="144"/>
                  <a:pt x="818" y="145"/>
                </a:cubicBezTo>
                <a:cubicBezTo>
                  <a:pt x="813" y="145"/>
                  <a:pt x="807" y="145"/>
                  <a:pt x="809" y="144"/>
                </a:cubicBezTo>
                <a:close/>
                <a:moveTo>
                  <a:pt x="303" y="406"/>
                </a:moveTo>
                <a:cubicBezTo>
                  <a:pt x="302" y="408"/>
                  <a:pt x="298" y="414"/>
                  <a:pt x="295" y="418"/>
                </a:cubicBezTo>
                <a:cubicBezTo>
                  <a:pt x="296" y="418"/>
                  <a:pt x="301" y="410"/>
                  <a:pt x="303" y="409"/>
                </a:cubicBezTo>
                <a:cubicBezTo>
                  <a:pt x="297" y="419"/>
                  <a:pt x="291" y="421"/>
                  <a:pt x="283" y="432"/>
                </a:cubicBezTo>
                <a:cubicBezTo>
                  <a:pt x="287" y="426"/>
                  <a:pt x="291" y="422"/>
                  <a:pt x="303" y="406"/>
                </a:cubicBezTo>
                <a:close/>
                <a:moveTo>
                  <a:pt x="231" y="511"/>
                </a:moveTo>
                <a:cubicBezTo>
                  <a:pt x="235" y="503"/>
                  <a:pt x="235" y="505"/>
                  <a:pt x="238" y="500"/>
                </a:cubicBezTo>
                <a:cubicBezTo>
                  <a:pt x="240" y="500"/>
                  <a:pt x="233" y="509"/>
                  <a:pt x="231" y="513"/>
                </a:cubicBezTo>
                <a:cubicBezTo>
                  <a:pt x="232" y="512"/>
                  <a:pt x="232" y="511"/>
                  <a:pt x="231" y="511"/>
                </a:cubicBezTo>
                <a:close/>
                <a:moveTo>
                  <a:pt x="253" y="477"/>
                </a:moveTo>
                <a:cubicBezTo>
                  <a:pt x="250" y="484"/>
                  <a:pt x="246" y="488"/>
                  <a:pt x="244" y="493"/>
                </a:cubicBezTo>
                <a:cubicBezTo>
                  <a:pt x="242" y="495"/>
                  <a:pt x="242" y="494"/>
                  <a:pt x="240" y="498"/>
                </a:cubicBezTo>
                <a:cubicBezTo>
                  <a:pt x="240" y="496"/>
                  <a:pt x="243" y="491"/>
                  <a:pt x="246" y="486"/>
                </a:cubicBezTo>
                <a:cubicBezTo>
                  <a:pt x="249" y="481"/>
                  <a:pt x="252" y="477"/>
                  <a:pt x="253" y="477"/>
                </a:cubicBezTo>
                <a:close/>
                <a:moveTo>
                  <a:pt x="776" y="149"/>
                </a:moveTo>
                <a:cubicBezTo>
                  <a:pt x="776" y="148"/>
                  <a:pt x="787" y="148"/>
                  <a:pt x="789" y="148"/>
                </a:cubicBezTo>
                <a:cubicBezTo>
                  <a:pt x="790" y="149"/>
                  <a:pt x="783" y="150"/>
                  <a:pt x="777" y="151"/>
                </a:cubicBezTo>
                <a:cubicBezTo>
                  <a:pt x="773" y="150"/>
                  <a:pt x="785" y="148"/>
                  <a:pt x="776" y="149"/>
                </a:cubicBezTo>
                <a:close/>
                <a:moveTo>
                  <a:pt x="885" y="143"/>
                </a:moveTo>
                <a:cubicBezTo>
                  <a:pt x="889" y="143"/>
                  <a:pt x="894" y="143"/>
                  <a:pt x="898" y="143"/>
                </a:cubicBezTo>
                <a:cubicBezTo>
                  <a:pt x="897" y="144"/>
                  <a:pt x="894" y="145"/>
                  <a:pt x="896" y="146"/>
                </a:cubicBezTo>
                <a:cubicBezTo>
                  <a:pt x="877" y="145"/>
                  <a:pt x="898" y="145"/>
                  <a:pt x="885" y="143"/>
                </a:cubicBezTo>
                <a:close/>
                <a:moveTo>
                  <a:pt x="1452" y="413"/>
                </a:moveTo>
                <a:cubicBezTo>
                  <a:pt x="1451" y="415"/>
                  <a:pt x="1460" y="425"/>
                  <a:pt x="1459" y="426"/>
                </a:cubicBezTo>
                <a:cubicBezTo>
                  <a:pt x="1449" y="415"/>
                  <a:pt x="1456" y="423"/>
                  <a:pt x="1452" y="421"/>
                </a:cubicBezTo>
                <a:cubicBezTo>
                  <a:pt x="1457" y="429"/>
                  <a:pt x="1456" y="431"/>
                  <a:pt x="1460" y="438"/>
                </a:cubicBezTo>
                <a:cubicBezTo>
                  <a:pt x="1454" y="432"/>
                  <a:pt x="1443" y="416"/>
                  <a:pt x="1438" y="409"/>
                </a:cubicBezTo>
                <a:cubicBezTo>
                  <a:pt x="1440" y="409"/>
                  <a:pt x="1444" y="413"/>
                  <a:pt x="1446" y="413"/>
                </a:cubicBezTo>
                <a:cubicBezTo>
                  <a:pt x="1442" y="407"/>
                  <a:pt x="1440" y="406"/>
                  <a:pt x="1433" y="398"/>
                </a:cubicBezTo>
                <a:cubicBezTo>
                  <a:pt x="1428" y="391"/>
                  <a:pt x="1437" y="401"/>
                  <a:pt x="1436" y="398"/>
                </a:cubicBezTo>
                <a:cubicBezTo>
                  <a:pt x="1433" y="393"/>
                  <a:pt x="1433" y="397"/>
                  <a:pt x="1425" y="387"/>
                </a:cubicBezTo>
                <a:cubicBezTo>
                  <a:pt x="1421" y="381"/>
                  <a:pt x="1424" y="383"/>
                  <a:pt x="1430" y="389"/>
                </a:cubicBezTo>
                <a:cubicBezTo>
                  <a:pt x="1437" y="396"/>
                  <a:pt x="1445" y="406"/>
                  <a:pt x="1452" y="413"/>
                </a:cubicBezTo>
                <a:close/>
                <a:moveTo>
                  <a:pt x="1533" y="532"/>
                </a:moveTo>
                <a:cubicBezTo>
                  <a:pt x="1529" y="526"/>
                  <a:pt x="1527" y="521"/>
                  <a:pt x="1525" y="518"/>
                </a:cubicBezTo>
                <a:cubicBezTo>
                  <a:pt x="1526" y="517"/>
                  <a:pt x="1535" y="532"/>
                  <a:pt x="1533" y="532"/>
                </a:cubicBezTo>
                <a:close/>
                <a:moveTo>
                  <a:pt x="1024" y="160"/>
                </a:moveTo>
                <a:cubicBezTo>
                  <a:pt x="1020" y="160"/>
                  <a:pt x="1014" y="160"/>
                  <a:pt x="1016" y="162"/>
                </a:cubicBezTo>
                <a:cubicBezTo>
                  <a:pt x="1011" y="161"/>
                  <a:pt x="1007" y="160"/>
                  <a:pt x="1003" y="159"/>
                </a:cubicBezTo>
                <a:cubicBezTo>
                  <a:pt x="1005" y="158"/>
                  <a:pt x="1013" y="159"/>
                  <a:pt x="1014" y="157"/>
                </a:cubicBezTo>
                <a:cubicBezTo>
                  <a:pt x="1017" y="159"/>
                  <a:pt x="1026" y="160"/>
                  <a:pt x="1033" y="162"/>
                </a:cubicBezTo>
                <a:cubicBezTo>
                  <a:pt x="1041" y="164"/>
                  <a:pt x="1048" y="165"/>
                  <a:pt x="1049" y="167"/>
                </a:cubicBezTo>
                <a:cubicBezTo>
                  <a:pt x="1035" y="162"/>
                  <a:pt x="1033" y="164"/>
                  <a:pt x="1022" y="162"/>
                </a:cubicBezTo>
                <a:cubicBezTo>
                  <a:pt x="1019" y="160"/>
                  <a:pt x="1026" y="162"/>
                  <a:pt x="1024" y="160"/>
                </a:cubicBezTo>
                <a:close/>
                <a:moveTo>
                  <a:pt x="1103" y="181"/>
                </a:moveTo>
                <a:cubicBezTo>
                  <a:pt x="1108" y="182"/>
                  <a:pt x="1104" y="183"/>
                  <a:pt x="1110" y="185"/>
                </a:cubicBezTo>
                <a:cubicBezTo>
                  <a:pt x="1101" y="183"/>
                  <a:pt x="1101" y="183"/>
                  <a:pt x="1101" y="183"/>
                </a:cubicBezTo>
                <a:cubicBezTo>
                  <a:pt x="1090" y="179"/>
                  <a:pt x="1095" y="181"/>
                  <a:pt x="1083" y="178"/>
                </a:cubicBezTo>
                <a:cubicBezTo>
                  <a:pt x="1082" y="177"/>
                  <a:pt x="1084" y="178"/>
                  <a:pt x="1086" y="178"/>
                </a:cubicBezTo>
                <a:cubicBezTo>
                  <a:pt x="1083" y="177"/>
                  <a:pt x="1080" y="176"/>
                  <a:pt x="1076" y="174"/>
                </a:cubicBezTo>
                <a:cubicBezTo>
                  <a:pt x="1082" y="174"/>
                  <a:pt x="1097" y="182"/>
                  <a:pt x="1088" y="176"/>
                </a:cubicBezTo>
                <a:cubicBezTo>
                  <a:pt x="1097" y="179"/>
                  <a:pt x="1096" y="178"/>
                  <a:pt x="1103" y="181"/>
                </a:cubicBezTo>
                <a:close/>
                <a:moveTo>
                  <a:pt x="814" y="146"/>
                </a:moveTo>
                <a:cubicBezTo>
                  <a:pt x="821" y="146"/>
                  <a:pt x="823" y="145"/>
                  <a:pt x="833" y="145"/>
                </a:cubicBezTo>
                <a:cubicBezTo>
                  <a:pt x="834" y="148"/>
                  <a:pt x="823" y="149"/>
                  <a:pt x="813" y="150"/>
                </a:cubicBezTo>
                <a:cubicBezTo>
                  <a:pt x="806" y="150"/>
                  <a:pt x="806" y="150"/>
                  <a:pt x="809" y="149"/>
                </a:cubicBezTo>
                <a:cubicBezTo>
                  <a:pt x="796" y="151"/>
                  <a:pt x="784" y="153"/>
                  <a:pt x="769" y="154"/>
                </a:cubicBezTo>
                <a:cubicBezTo>
                  <a:pt x="774" y="152"/>
                  <a:pt x="785" y="151"/>
                  <a:pt x="795" y="150"/>
                </a:cubicBezTo>
                <a:cubicBezTo>
                  <a:pt x="805" y="149"/>
                  <a:pt x="814" y="148"/>
                  <a:pt x="814" y="146"/>
                </a:cubicBezTo>
                <a:close/>
                <a:moveTo>
                  <a:pt x="1580" y="630"/>
                </a:moveTo>
                <a:cubicBezTo>
                  <a:pt x="1581" y="634"/>
                  <a:pt x="1579" y="631"/>
                  <a:pt x="1578" y="627"/>
                </a:cubicBezTo>
                <a:cubicBezTo>
                  <a:pt x="1581" y="636"/>
                  <a:pt x="1579" y="633"/>
                  <a:pt x="1577" y="628"/>
                </a:cubicBezTo>
                <a:cubicBezTo>
                  <a:pt x="1574" y="622"/>
                  <a:pt x="1571" y="615"/>
                  <a:pt x="1573" y="615"/>
                </a:cubicBezTo>
                <a:cubicBezTo>
                  <a:pt x="1574" y="616"/>
                  <a:pt x="1579" y="630"/>
                  <a:pt x="1580" y="630"/>
                </a:cubicBezTo>
                <a:close/>
                <a:moveTo>
                  <a:pt x="730" y="158"/>
                </a:moveTo>
                <a:cubicBezTo>
                  <a:pt x="742" y="155"/>
                  <a:pt x="745" y="156"/>
                  <a:pt x="744" y="158"/>
                </a:cubicBezTo>
                <a:cubicBezTo>
                  <a:pt x="741" y="158"/>
                  <a:pt x="716" y="162"/>
                  <a:pt x="732" y="159"/>
                </a:cubicBezTo>
                <a:cubicBezTo>
                  <a:pt x="736" y="158"/>
                  <a:pt x="730" y="159"/>
                  <a:pt x="730" y="158"/>
                </a:cubicBezTo>
                <a:close/>
                <a:moveTo>
                  <a:pt x="1520" y="510"/>
                </a:moveTo>
                <a:cubicBezTo>
                  <a:pt x="1525" y="518"/>
                  <a:pt x="1524" y="518"/>
                  <a:pt x="1528" y="525"/>
                </a:cubicBezTo>
                <a:cubicBezTo>
                  <a:pt x="1525" y="523"/>
                  <a:pt x="1524" y="519"/>
                  <a:pt x="1519" y="512"/>
                </a:cubicBezTo>
                <a:lnTo>
                  <a:pt x="1520" y="510"/>
                </a:lnTo>
                <a:close/>
                <a:moveTo>
                  <a:pt x="1582" y="636"/>
                </a:moveTo>
                <a:cubicBezTo>
                  <a:pt x="1585" y="644"/>
                  <a:pt x="1587" y="650"/>
                  <a:pt x="1585" y="650"/>
                </a:cubicBezTo>
                <a:cubicBezTo>
                  <a:pt x="1583" y="644"/>
                  <a:pt x="1583" y="644"/>
                  <a:pt x="1580" y="638"/>
                </a:cubicBezTo>
                <a:lnTo>
                  <a:pt x="1582" y="636"/>
                </a:lnTo>
                <a:close/>
                <a:moveTo>
                  <a:pt x="1601" y="692"/>
                </a:moveTo>
                <a:cubicBezTo>
                  <a:pt x="1600" y="694"/>
                  <a:pt x="1600" y="694"/>
                  <a:pt x="1600" y="694"/>
                </a:cubicBezTo>
                <a:cubicBezTo>
                  <a:pt x="1597" y="687"/>
                  <a:pt x="1596" y="682"/>
                  <a:pt x="1595" y="678"/>
                </a:cubicBezTo>
                <a:cubicBezTo>
                  <a:pt x="1597" y="679"/>
                  <a:pt x="1599" y="685"/>
                  <a:pt x="1601" y="692"/>
                </a:cubicBezTo>
                <a:close/>
                <a:moveTo>
                  <a:pt x="1609" y="721"/>
                </a:moveTo>
                <a:cubicBezTo>
                  <a:pt x="1612" y="731"/>
                  <a:pt x="1612" y="733"/>
                  <a:pt x="1615" y="744"/>
                </a:cubicBezTo>
                <a:cubicBezTo>
                  <a:pt x="1613" y="745"/>
                  <a:pt x="1611" y="736"/>
                  <a:pt x="1608" y="726"/>
                </a:cubicBezTo>
                <a:cubicBezTo>
                  <a:pt x="1610" y="727"/>
                  <a:pt x="1608" y="722"/>
                  <a:pt x="1609" y="721"/>
                </a:cubicBezTo>
                <a:close/>
                <a:moveTo>
                  <a:pt x="1531" y="530"/>
                </a:moveTo>
                <a:cubicBezTo>
                  <a:pt x="1533" y="536"/>
                  <a:pt x="1537" y="539"/>
                  <a:pt x="1542" y="550"/>
                </a:cubicBezTo>
                <a:cubicBezTo>
                  <a:pt x="1537" y="545"/>
                  <a:pt x="1530" y="535"/>
                  <a:pt x="1526" y="528"/>
                </a:cubicBezTo>
                <a:cubicBezTo>
                  <a:pt x="1524" y="524"/>
                  <a:pt x="1527" y="528"/>
                  <a:pt x="1529" y="532"/>
                </a:cubicBezTo>
                <a:cubicBezTo>
                  <a:pt x="1532" y="535"/>
                  <a:pt x="1534" y="538"/>
                  <a:pt x="1531" y="530"/>
                </a:cubicBezTo>
                <a:close/>
                <a:moveTo>
                  <a:pt x="1603" y="699"/>
                </a:moveTo>
                <a:cubicBezTo>
                  <a:pt x="1603" y="703"/>
                  <a:pt x="1606" y="713"/>
                  <a:pt x="1605" y="713"/>
                </a:cubicBezTo>
                <a:cubicBezTo>
                  <a:pt x="1602" y="703"/>
                  <a:pt x="1601" y="699"/>
                  <a:pt x="1603" y="699"/>
                </a:cubicBezTo>
                <a:close/>
                <a:moveTo>
                  <a:pt x="862" y="145"/>
                </a:moveTo>
                <a:cubicBezTo>
                  <a:pt x="871" y="145"/>
                  <a:pt x="875" y="147"/>
                  <a:pt x="878" y="146"/>
                </a:cubicBezTo>
                <a:cubicBezTo>
                  <a:pt x="884" y="147"/>
                  <a:pt x="882" y="147"/>
                  <a:pt x="878" y="147"/>
                </a:cubicBezTo>
                <a:cubicBezTo>
                  <a:pt x="874" y="147"/>
                  <a:pt x="868" y="147"/>
                  <a:pt x="869" y="147"/>
                </a:cubicBezTo>
                <a:cubicBezTo>
                  <a:pt x="863" y="147"/>
                  <a:pt x="861" y="147"/>
                  <a:pt x="862" y="145"/>
                </a:cubicBezTo>
                <a:close/>
                <a:moveTo>
                  <a:pt x="627" y="187"/>
                </a:moveTo>
                <a:cubicBezTo>
                  <a:pt x="634" y="185"/>
                  <a:pt x="642" y="182"/>
                  <a:pt x="643" y="183"/>
                </a:cubicBezTo>
                <a:cubicBezTo>
                  <a:pt x="640" y="184"/>
                  <a:pt x="640" y="184"/>
                  <a:pt x="639" y="184"/>
                </a:cubicBezTo>
                <a:cubicBezTo>
                  <a:pt x="637" y="185"/>
                  <a:pt x="634" y="187"/>
                  <a:pt x="632" y="188"/>
                </a:cubicBezTo>
                <a:cubicBezTo>
                  <a:pt x="622" y="191"/>
                  <a:pt x="627" y="188"/>
                  <a:pt x="627" y="187"/>
                </a:cubicBezTo>
                <a:close/>
                <a:moveTo>
                  <a:pt x="1628" y="1015"/>
                </a:moveTo>
                <a:cubicBezTo>
                  <a:pt x="1626" y="1026"/>
                  <a:pt x="1624" y="1032"/>
                  <a:pt x="1624" y="1023"/>
                </a:cubicBezTo>
                <a:cubicBezTo>
                  <a:pt x="1625" y="1015"/>
                  <a:pt x="1626" y="1015"/>
                  <a:pt x="1627" y="1006"/>
                </a:cubicBezTo>
                <a:cubicBezTo>
                  <a:pt x="1627" y="1008"/>
                  <a:pt x="1627" y="1013"/>
                  <a:pt x="1628" y="1015"/>
                </a:cubicBezTo>
                <a:close/>
                <a:moveTo>
                  <a:pt x="478" y="260"/>
                </a:moveTo>
                <a:cubicBezTo>
                  <a:pt x="485" y="255"/>
                  <a:pt x="486" y="255"/>
                  <a:pt x="494" y="250"/>
                </a:cubicBezTo>
                <a:cubicBezTo>
                  <a:pt x="497" y="251"/>
                  <a:pt x="488" y="256"/>
                  <a:pt x="480" y="261"/>
                </a:cubicBezTo>
                <a:lnTo>
                  <a:pt x="478" y="260"/>
                </a:lnTo>
                <a:close/>
                <a:moveTo>
                  <a:pt x="1158" y="205"/>
                </a:moveTo>
                <a:cubicBezTo>
                  <a:pt x="1158" y="206"/>
                  <a:pt x="1154" y="204"/>
                  <a:pt x="1149" y="202"/>
                </a:cubicBezTo>
                <a:cubicBezTo>
                  <a:pt x="1144" y="200"/>
                  <a:pt x="1138" y="198"/>
                  <a:pt x="1137" y="197"/>
                </a:cubicBezTo>
                <a:cubicBezTo>
                  <a:pt x="1137" y="196"/>
                  <a:pt x="1140" y="197"/>
                  <a:pt x="1145" y="199"/>
                </a:cubicBezTo>
                <a:cubicBezTo>
                  <a:pt x="1150" y="201"/>
                  <a:pt x="1155" y="204"/>
                  <a:pt x="1158" y="205"/>
                </a:cubicBezTo>
                <a:close/>
                <a:moveTo>
                  <a:pt x="1300" y="282"/>
                </a:moveTo>
                <a:cubicBezTo>
                  <a:pt x="1309" y="288"/>
                  <a:pt x="1315" y="296"/>
                  <a:pt x="1321" y="299"/>
                </a:cubicBezTo>
                <a:cubicBezTo>
                  <a:pt x="1327" y="304"/>
                  <a:pt x="1315" y="296"/>
                  <a:pt x="1315" y="298"/>
                </a:cubicBezTo>
                <a:cubicBezTo>
                  <a:pt x="1302" y="288"/>
                  <a:pt x="1300" y="287"/>
                  <a:pt x="1292" y="281"/>
                </a:cubicBezTo>
                <a:cubicBezTo>
                  <a:pt x="1297" y="284"/>
                  <a:pt x="1297" y="281"/>
                  <a:pt x="1300" y="282"/>
                </a:cubicBezTo>
                <a:close/>
                <a:moveTo>
                  <a:pt x="1527" y="531"/>
                </a:moveTo>
                <a:cubicBezTo>
                  <a:pt x="1528" y="536"/>
                  <a:pt x="1532" y="543"/>
                  <a:pt x="1535" y="549"/>
                </a:cubicBezTo>
                <a:cubicBezTo>
                  <a:pt x="1538" y="556"/>
                  <a:pt x="1541" y="561"/>
                  <a:pt x="1540" y="564"/>
                </a:cubicBezTo>
                <a:cubicBezTo>
                  <a:pt x="1537" y="556"/>
                  <a:pt x="1535" y="551"/>
                  <a:pt x="1532" y="547"/>
                </a:cubicBezTo>
                <a:cubicBezTo>
                  <a:pt x="1530" y="543"/>
                  <a:pt x="1527" y="539"/>
                  <a:pt x="1524" y="531"/>
                </a:cubicBezTo>
                <a:cubicBezTo>
                  <a:pt x="1523" y="528"/>
                  <a:pt x="1526" y="532"/>
                  <a:pt x="1527" y="531"/>
                </a:cubicBezTo>
                <a:close/>
                <a:moveTo>
                  <a:pt x="1026" y="166"/>
                </a:moveTo>
                <a:cubicBezTo>
                  <a:pt x="1030" y="166"/>
                  <a:pt x="1038" y="170"/>
                  <a:pt x="1035" y="170"/>
                </a:cubicBezTo>
                <a:cubicBezTo>
                  <a:pt x="1033" y="169"/>
                  <a:pt x="1030" y="169"/>
                  <a:pt x="1026" y="168"/>
                </a:cubicBezTo>
                <a:cubicBezTo>
                  <a:pt x="1028" y="168"/>
                  <a:pt x="1030" y="167"/>
                  <a:pt x="1026" y="166"/>
                </a:cubicBezTo>
                <a:close/>
                <a:moveTo>
                  <a:pt x="808" y="152"/>
                </a:moveTo>
                <a:cubicBezTo>
                  <a:pt x="815" y="152"/>
                  <a:pt x="820" y="152"/>
                  <a:pt x="824" y="152"/>
                </a:cubicBezTo>
                <a:cubicBezTo>
                  <a:pt x="822" y="153"/>
                  <a:pt x="807" y="154"/>
                  <a:pt x="808" y="152"/>
                </a:cubicBezTo>
                <a:close/>
                <a:moveTo>
                  <a:pt x="1135" y="198"/>
                </a:moveTo>
                <a:cubicBezTo>
                  <a:pt x="1143" y="201"/>
                  <a:pt x="1154" y="205"/>
                  <a:pt x="1158" y="208"/>
                </a:cubicBezTo>
                <a:cubicBezTo>
                  <a:pt x="1157" y="208"/>
                  <a:pt x="1151" y="206"/>
                  <a:pt x="1145" y="203"/>
                </a:cubicBezTo>
                <a:cubicBezTo>
                  <a:pt x="1139" y="201"/>
                  <a:pt x="1133" y="199"/>
                  <a:pt x="1135" y="198"/>
                </a:cubicBezTo>
                <a:close/>
                <a:moveTo>
                  <a:pt x="1522" y="530"/>
                </a:moveTo>
                <a:cubicBezTo>
                  <a:pt x="1516" y="518"/>
                  <a:pt x="1513" y="513"/>
                  <a:pt x="1510" y="510"/>
                </a:cubicBezTo>
                <a:cubicBezTo>
                  <a:pt x="1508" y="506"/>
                  <a:pt x="1506" y="504"/>
                  <a:pt x="1502" y="496"/>
                </a:cubicBezTo>
                <a:cubicBezTo>
                  <a:pt x="1504" y="498"/>
                  <a:pt x="1510" y="506"/>
                  <a:pt x="1515" y="514"/>
                </a:cubicBezTo>
                <a:cubicBezTo>
                  <a:pt x="1519" y="522"/>
                  <a:pt x="1523" y="529"/>
                  <a:pt x="1522" y="530"/>
                </a:cubicBezTo>
                <a:close/>
                <a:moveTo>
                  <a:pt x="1543" y="565"/>
                </a:moveTo>
                <a:cubicBezTo>
                  <a:pt x="1545" y="568"/>
                  <a:pt x="1548" y="574"/>
                  <a:pt x="1550" y="579"/>
                </a:cubicBezTo>
                <a:cubicBezTo>
                  <a:pt x="1552" y="584"/>
                  <a:pt x="1554" y="589"/>
                  <a:pt x="1553" y="590"/>
                </a:cubicBezTo>
                <a:cubicBezTo>
                  <a:pt x="1549" y="582"/>
                  <a:pt x="1546" y="574"/>
                  <a:pt x="1542" y="566"/>
                </a:cubicBezTo>
                <a:cubicBezTo>
                  <a:pt x="1543" y="568"/>
                  <a:pt x="1545" y="570"/>
                  <a:pt x="1543" y="565"/>
                </a:cubicBezTo>
                <a:close/>
                <a:moveTo>
                  <a:pt x="1567" y="619"/>
                </a:moveTo>
                <a:cubicBezTo>
                  <a:pt x="1569" y="623"/>
                  <a:pt x="1570" y="627"/>
                  <a:pt x="1572" y="631"/>
                </a:cubicBezTo>
                <a:cubicBezTo>
                  <a:pt x="1571" y="633"/>
                  <a:pt x="1568" y="625"/>
                  <a:pt x="1566" y="620"/>
                </a:cubicBezTo>
                <a:lnTo>
                  <a:pt x="1567" y="619"/>
                </a:lnTo>
                <a:close/>
                <a:moveTo>
                  <a:pt x="1595" y="699"/>
                </a:moveTo>
                <a:cubicBezTo>
                  <a:pt x="1592" y="699"/>
                  <a:pt x="1590" y="683"/>
                  <a:pt x="1587" y="674"/>
                </a:cubicBezTo>
                <a:cubicBezTo>
                  <a:pt x="1587" y="671"/>
                  <a:pt x="1592" y="688"/>
                  <a:pt x="1595" y="699"/>
                </a:cubicBezTo>
                <a:close/>
                <a:moveTo>
                  <a:pt x="1608" y="1099"/>
                </a:moveTo>
                <a:cubicBezTo>
                  <a:pt x="1605" y="1109"/>
                  <a:pt x="1601" y="1118"/>
                  <a:pt x="1601" y="1113"/>
                </a:cubicBezTo>
                <a:cubicBezTo>
                  <a:pt x="1603" y="1105"/>
                  <a:pt x="1605" y="1100"/>
                  <a:pt x="1606" y="1095"/>
                </a:cubicBezTo>
                <a:cubicBezTo>
                  <a:pt x="1607" y="1090"/>
                  <a:pt x="1608" y="1085"/>
                  <a:pt x="1610" y="1077"/>
                </a:cubicBezTo>
                <a:cubicBezTo>
                  <a:pt x="1611" y="1077"/>
                  <a:pt x="1609" y="1084"/>
                  <a:pt x="1608" y="1090"/>
                </a:cubicBezTo>
                <a:cubicBezTo>
                  <a:pt x="1607" y="1096"/>
                  <a:pt x="1605" y="1102"/>
                  <a:pt x="1608" y="1099"/>
                </a:cubicBezTo>
                <a:close/>
                <a:moveTo>
                  <a:pt x="1457" y="438"/>
                </a:moveTo>
                <a:cubicBezTo>
                  <a:pt x="1460" y="442"/>
                  <a:pt x="1465" y="448"/>
                  <a:pt x="1465" y="449"/>
                </a:cubicBezTo>
                <a:cubicBezTo>
                  <a:pt x="1466" y="453"/>
                  <a:pt x="1459" y="442"/>
                  <a:pt x="1455" y="437"/>
                </a:cubicBezTo>
                <a:cubicBezTo>
                  <a:pt x="1456" y="438"/>
                  <a:pt x="1457" y="439"/>
                  <a:pt x="1457" y="438"/>
                </a:cubicBezTo>
                <a:close/>
                <a:moveTo>
                  <a:pt x="1585" y="685"/>
                </a:moveTo>
                <a:cubicBezTo>
                  <a:pt x="1588" y="690"/>
                  <a:pt x="1591" y="695"/>
                  <a:pt x="1594" y="708"/>
                </a:cubicBezTo>
                <a:cubicBezTo>
                  <a:pt x="1590" y="699"/>
                  <a:pt x="1597" y="724"/>
                  <a:pt x="1592" y="710"/>
                </a:cubicBezTo>
                <a:cubicBezTo>
                  <a:pt x="1594" y="721"/>
                  <a:pt x="1596" y="726"/>
                  <a:pt x="1600" y="742"/>
                </a:cubicBezTo>
                <a:cubicBezTo>
                  <a:pt x="1596" y="732"/>
                  <a:pt x="1597" y="739"/>
                  <a:pt x="1601" y="752"/>
                </a:cubicBezTo>
                <a:cubicBezTo>
                  <a:pt x="1597" y="741"/>
                  <a:pt x="1595" y="733"/>
                  <a:pt x="1593" y="725"/>
                </a:cubicBezTo>
                <a:cubicBezTo>
                  <a:pt x="1591" y="716"/>
                  <a:pt x="1589" y="707"/>
                  <a:pt x="1584" y="694"/>
                </a:cubicBezTo>
                <a:cubicBezTo>
                  <a:pt x="1584" y="693"/>
                  <a:pt x="1586" y="697"/>
                  <a:pt x="1586" y="696"/>
                </a:cubicBezTo>
                <a:cubicBezTo>
                  <a:pt x="1583" y="690"/>
                  <a:pt x="1579" y="678"/>
                  <a:pt x="1576" y="673"/>
                </a:cubicBezTo>
                <a:cubicBezTo>
                  <a:pt x="1573" y="663"/>
                  <a:pt x="1570" y="650"/>
                  <a:pt x="1569" y="647"/>
                </a:cubicBezTo>
                <a:cubicBezTo>
                  <a:pt x="1566" y="637"/>
                  <a:pt x="1572" y="653"/>
                  <a:pt x="1572" y="648"/>
                </a:cubicBezTo>
                <a:cubicBezTo>
                  <a:pt x="1573" y="653"/>
                  <a:pt x="1573" y="655"/>
                  <a:pt x="1574" y="659"/>
                </a:cubicBezTo>
                <a:cubicBezTo>
                  <a:pt x="1575" y="662"/>
                  <a:pt x="1577" y="662"/>
                  <a:pt x="1576" y="665"/>
                </a:cubicBezTo>
                <a:cubicBezTo>
                  <a:pt x="1578" y="668"/>
                  <a:pt x="1577" y="661"/>
                  <a:pt x="1580" y="665"/>
                </a:cubicBezTo>
                <a:cubicBezTo>
                  <a:pt x="1582" y="675"/>
                  <a:pt x="1584" y="682"/>
                  <a:pt x="1586" y="679"/>
                </a:cubicBezTo>
                <a:cubicBezTo>
                  <a:pt x="1589" y="689"/>
                  <a:pt x="1586" y="684"/>
                  <a:pt x="1585" y="685"/>
                </a:cubicBezTo>
                <a:close/>
                <a:moveTo>
                  <a:pt x="1545" y="582"/>
                </a:moveTo>
                <a:cubicBezTo>
                  <a:pt x="1544" y="585"/>
                  <a:pt x="1545" y="585"/>
                  <a:pt x="1553" y="604"/>
                </a:cubicBezTo>
                <a:cubicBezTo>
                  <a:pt x="1550" y="594"/>
                  <a:pt x="1553" y="601"/>
                  <a:pt x="1556" y="606"/>
                </a:cubicBezTo>
                <a:cubicBezTo>
                  <a:pt x="1557" y="609"/>
                  <a:pt x="1558" y="612"/>
                  <a:pt x="1557" y="613"/>
                </a:cubicBezTo>
                <a:cubicBezTo>
                  <a:pt x="1559" y="615"/>
                  <a:pt x="1560" y="619"/>
                  <a:pt x="1563" y="624"/>
                </a:cubicBezTo>
                <a:cubicBezTo>
                  <a:pt x="1563" y="623"/>
                  <a:pt x="1560" y="616"/>
                  <a:pt x="1561" y="617"/>
                </a:cubicBezTo>
                <a:cubicBezTo>
                  <a:pt x="1565" y="626"/>
                  <a:pt x="1566" y="629"/>
                  <a:pt x="1569" y="638"/>
                </a:cubicBezTo>
                <a:cubicBezTo>
                  <a:pt x="1568" y="637"/>
                  <a:pt x="1567" y="636"/>
                  <a:pt x="1567" y="637"/>
                </a:cubicBezTo>
                <a:cubicBezTo>
                  <a:pt x="1565" y="632"/>
                  <a:pt x="1565" y="631"/>
                  <a:pt x="1565" y="630"/>
                </a:cubicBezTo>
                <a:cubicBezTo>
                  <a:pt x="1564" y="627"/>
                  <a:pt x="1563" y="626"/>
                  <a:pt x="1562" y="625"/>
                </a:cubicBezTo>
                <a:cubicBezTo>
                  <a:pt x="1562" y="627"/>
                  <a:pt x="1565" y="633"/>
                  <a:pt x="1566" y="637"/>
                </a:cubicBezTo>
                <a:cubicBezTo>
                  <a:pt x="1566" y="639"/>
                  <a:pt x="1563" y="634"/>
                  <a:pt x="1562" y="634"/>
                </a:cubicBezTo>
                <a:cubicBezTo>
                  <a:pt x="1559" y="622"/>
                  <a:pt x="1552" y="603"/>
                  <a:pt x="1543" y="584"/>
                </a:cubicBezTo>
                <a:cubicBezTo>
                  <a:pt x="1534" y="566"/>
                  <a:pt x="1524" y="548"/>
                  <a:pt x="1519" y="540"/>
                </a:cubicBezTo>
                <a:cubicBezTo>
                  <a:pt x="1519" y="538"/>
                  <a:pt x="1515" y="532"/>
                  <a:pt x="1511" y="526"/>
                </a:cubicBezTo>
                <a:cubicBezTo>
                  <a:pt x="1508" y="520"/>
                  <a:pt x="1504" y="514"/>
                  <a:pt x="1503" y="511"/>
                </a:cubicBezTo>
                <a:cubicBezTo>
                  <a:pt x="1502" y="511"/>
                  <a:pt x="1496" y="499"/>
                  <a:pt x="1495" y="502"/>
                </a:cubicBezTo>
                <a:cubicBezTo>
                  <a:pt x="1490" y="492"/>
                  <a:pt x="1488" y="489"/>
                  <a:pt x="1483" y="482"/>
                </a:cubicBezTo>
                <a:cubicBezTo>
                  <a:pt x="1490" y="488"/>
                  <a:pt x="1503" y="507"/>
                  <a:pt x="1514" y="529"/>
                </a:cubicBezTo>
                <a:cubicBezTo>
                  <a:pt x="1526" y="550"/>
                  <a:pt x="1538" y="572"/>
                  <a:pt x="1545" y="582"/>
                </a:cubicBezTo>
                <a:close/>
                <a:moveTo>
                  <a:pt x="1396" y="375"/>
                </a:moveTo>
                <a:cubicBezTo>
                  <a:pt x="1398" y="379"/>
                  <a:pt x="1389" y="369"/>
                  <a:pt x="1382" y="364"/>
                </a:cubicBezTo>
                <a:cubicBezTo>
                  <a:pt x="1383" y="363"/>
                  <a:pt x="1382" y="362"/>
                  <a:pt x="1378" y="358"/>
                </a:cubicBezTo>
                <a:cubicBezTo>
                  <a:pt x="1383" y="359"/>
                  <a:pt x="1388" y="368"/>
                  <a:pt x="1396" y="375"/>
                </a:cubicBezTo>
                <a:close/>
                <a:moveTo>
                  <a:pt x="1468" y="457"/>
                </a:moveTo>
                <a:cubicBezTo>
                  <a:pt x="1473" y="465"/>
                  <a:pt x="1473" y="465"/>
                  <a:pt x="1473" y="465"/>
                </a:cubicBezTo>
                <a:cubicBezTo>
                  <a:pt x="1472" y="467"/>
                  <a:pt x="1472" y="467"/>
                  <a:pt x="1472" y="467"/>
                </a:cubicBezTo>
                <a:cubicBezTo>
                  <a:pt x="1467" y="460"/>
                  <a:pt x="1467" y="458"/>
                  <a:pt x="1468" y="457"/>
                </a:cubicBezTo>
                <a:close/>
                <a:moveTo>
                  <a:pt x="1607" y="792"/>
                </a:moveTo>
                <a:cubicBezTo>
                  <a:pt x="1603" y="776"/>
                  <a:pt x="1605" y="770"/>
                  <a:pt x="1601" y="756"/>
                </a:cubicBezTo>
                <a:cubicBezTo>
                  <a:pt x="1603" y="754"/>
                  <a:pt x="1603" y="754"/>
                  <a:pt x="1603" y="754"/>
                </a:cubicBezTo>
                <a:cubicBezTo>
                  <a:pt x="1603" y="758"/>
                  <a:pt x="1603" y="758"/>
                  <a:pt x="1602" y="759"/>
                </a:cubicBezTo>
                <a:cubicBezTo>
                  <a:pt x="1605" y="769"/>
                  <a:pt x="1606" y="774"/>
                  <a:pt x="1607" y="778"/>
                </a:cubicBezTo>
                <a:cubicBezTo>
                  <a:pt x="1608" y="783"/>
                  <a:pt x="1609" y="787"/>
                  <a:pt x="1611" y="796"/>
                </a:cubicBezTo>
                <a:cubicBezTo>
                  <a:pt x="1612" y="819"/>
                  <a:pt x="1616" y="840"/>
                  <a:pt x="1618" y="868"/>
                </a:cubicBezTo>
                <a:cubicBezTo>
                  <a:pt x="1616" y="865"/>
                  <a:pt x="1615" y="856"/>
                  <a:pt x="1614" y="847"/>
                </a:cubicBezTo>
                <a:cubicBezTo>
                  <a:pt x="1613" y="837"/>
                  <a:pt x="1612" y="828"/>
                  <a:pt x="1613" y="823"/>
                </a:cubicBezTo>
                <a:cubicBezTo>
                  <a:pt x="1611" y="823"/>
                  <a:pt x="1609" y="808"/>
                  <a:pt x="1608" y="797"/>
                </a:cubicBezTo>
                <a:cubicBezTo>
                  <a:pt x="1606" y="786"/>
                  <a:pt x="1606" y="778"/>
                  <a:pt x="1607" y="792"/>
                </a:cubicBezTo>
                <a:close/>
                <a:moveTo>
                  <a:pt x="1492" y="1353"/>
                </a:moveTo>
                <a:cubicBezTo>
                  <a:pt x="1492" y="1352"/>
                  <a:pt x="1494" y="1348"/>
                  <a:pt x="1494" y="1347"/>
                </a:cubicBezTo>
                <a:cubicBezTo>
                  <a:pt x="1494" y="1346"/>
                  <a:pt x="1492" y="1349"/>
                  <a:pt x="1489" y="1353"/>
                </a:cubicBezTo>
                <a:cubicBezTo>
                  <a:pt x="1488" y="1352"/>
                  <a:pt x="1495" y="1342"/>
                  <a:pt x="1498" y="1339"/>
                </a:cubicBezTo>
                <a:cubicBezTo>
                  <a:pt x="1500" y="1338"/>
                  <a:pt x="1496" y="1344"/>
                  <a:pt x="1499" y="1342"/>
                </a:cubicBezTo>
                <a:cubicBezTo>
                  <a:pt x="1495" y="1347"/>
                  <a:pt x="1496" y="1348"/>
                  <a:pt x="1492" y="1353"/>
                </a:cubicBezTo>
                <a:close/>
                <a:moveTo>
                  <a:pt x="1450" y="1410"/>
                </a:moveTo>
                <a:cubicBezTo>
                  <a:pt x="1443" y="1420"/>
                  <a:pt x="1447" y="1410"/>
                  <a:pt x="1441" y="1417"/>
                </a:cubicBezTo>
                <a:cubicBezTo>
                  <a:pt x="1448" y="1408"/>
                  <a:pt x="1451" y="1403"/>
                  <a:pt x="1451" y="1401"/>
                </a:cubicBezTo>
                <a:cubicBezTo>
                  <a:pt x="1459" y="1390"/>
                  <a:pt x="1454" y="1399"/>
                  <a:pt x="1455" y="1399"/>
                </a:cubicBezTo>
                <a:cubicBezTo>
                  <a:pt x="1459" y="1394"/>
                  <a:pt x="1462" y="1390"/>
                  <a:pt x="1462" y="1388"/>
                </a:cubicBezTo>
                <a:cubicBezTo>
                  <a:pt x="1468" y="1383"/>
                  <a:pt x="1464" y="1389"/>
                  <a:pt x="1459" y="1395"/>
                </a:cubicBezTo>
                <a:cubicBezTo>
                  <a:pt x="1454" y="1402"/>
                  <a:pt x="1448" y="1410"/>
                  <a:pt x="1450" y="1410"/>
                </a:cubicBezTo>
                <a:close/>
                <a:moveTo>
                  <a:pt x="1561" y="1212"/>
                </a:moveTo>
                <a:cubicBezTo>
                  <a:pt x="1558" y="1214"/>
                  <a:pt x="1566" y="1197"/>
                  <a:pt x="1563" y="1200"/>
                </a:cubicBezTo>
                <a:cubicBezTo>
                  <a:pt x="1567" y="1193"/>
                  <a:pt x="1564" y="1204"/>
                  <a:pt x="1568" y="1194"/>
                </a:cubicBezTo>
                <a:cubicBezTo>
                  <a:pt x="1568" y="1198"/>
                  <a:pt x="1562" y="1209"/>
                  <a:pt x="1561" y="1212"/>
                </a:cubicBezTo>
                <a:close/>
                <a:moveTo>
                  <a:pt x="1568" y="1199"/>
                </a:moveTo>
                <a:cubicBezTo>
                  <a:pt x="1566" y="1204"/>
                  <a:pt x="1563" y="1211"/>
                  <a:pt x="1564" y="1212"/>
                </a:cubicBezTo>
                <a:cubicBezTo>
                  <a:pt x="1561" y="1217"/>
                  <a:pt x="1552" y="1233"/>
                  <a:pt x="1554" y="1225"/>
                </a:cubicBezTo>
                <a:cubicBezTo>
                  <a:pt x="1555" y="1222"/>
                  <a:pt x="1557" y="1220"/>
                  <a:pt x="1558" y="1215"/>
                </a:cubicBezTo>
                <a:cubicBezTo>
                  <a:pt x="1560" y="1218"/>
                  <a:pt x="1564" y="1204"/>
                  <a:pt x="1568" y="1199"/>
                </a:cubicBezTo>
                <a:close/>
                <a:moveTo>
                  <a:pt x="1541" y="1263"/>
                </a:moveTo>
                <a:cubicBezTo>
                  <a:pt x="1538" y="1271"/>
                  <a:pt x="1535" y="1276"/>
                  <a:pt x="1534" y="1275"/>
                </a:cubicBezTo>
                <a:cubicBezTo>
                  <a:pt x="1537" y="1267"/>
                  <a:pt x="1540" y="1262"/>
                  <a:pt x="1541" y="1263"/>
                </a:cubicBezTo>
                <a:close/>
                <a:moveTo>
                  <a:pt x="1618" y="875"/>
                </a:moveTo>
                <a:cubicBezTo>
                  <a:pt x="1618" y="875"/>
                  <a:pt x="1619" y="881"/>
                  <a:pt x="1619" y="885"/>
                </a:cubicBezTo>
                <a:cubicBezTo>
                  <a:pt x="1619" y="890"/>
                  <a:pt x="1619" y="894"/>
                  <a:pt x="1617" y="892"/>
                </a:cubicBezTo>
                <a:cubicBezTo>
                  <a:pt x="1617" y="881"/>
                  <a:pt x="1618" y="881"/>
                  <a:pt x="1618" y="875"/>
                </a:cubicBezTo>
                <a:close/>
                <a:moveTo>
                  <a:pt x="1524" y="1296"/>
                </a:moveTo>
                <a:cubicBezTo>
                  <a:pt x="1520" y="1302"/>
                  <a:pt x="1518" y="1307"/>
                  <a:pt x="1515" y="1310"/>
                </a:cubicBezTo>
                <a:cubicBezTo>
                  <a:pt x="1516" y="1308"/>
                  <a:pt x="1520" y="1301"/>
                  <a:pt x="1522" y="1296"/>
                </a:cubicBezTo>
                <a:lnTo>
                  <a:pt x="1524" y="1296"/>
                </a:lnTo>
                <a:close/>
                <a:moveTo>
                  <a:pt x="1461" y="457"/>
                </a:moveTo>
                <a:cubicBezTo>
                  <a:pt x="1462" y="456"/>
                  <a:pt x="1471" y="467"/>
                  <a:pt x="1480" y="480"/>
                </a:cubicBezTo>
                <a:cubicBezTo>
                  <a:pt x="1489" y="494"/>
                  <a:pt x="1498" y="509"/>
                  <a:pt x="1499" y="513"/>
                </a:cubicBezTo>
                <a:cubicBezTo>
                  <a:pt x="1493" y="503"/>
                  <a:pt x="1489" y="497"/>
                  <a:pt x="1485" y="491"/>
                </a:cubicBezTo>
                <a:cubicBezTo>
                  <a:pt x="1481" y="486"/>
                  <a:pt x="1477" y="480"/>
                  <a:pt x="1470" y="471"/>
                </a:cubicBezTo>
                <a:cubicBezTo>
                  <a:pt x="1473" y="470"/>
                  <a:pt x="1467" y="465"/>
                  <a:pt x="1461" y="457"/>
                </a:cubicBezTo>
                <a:close/>
                <a:moveTo>
                  <a:pt x="1540" y="585"/>
                </a:moveTo>
                <a:cubicBezTo>
                  <a:pt x="1535" y="582"/>
                  <a:pt x="1532" y="566"/>
                  <a:pt x="1529" y="565"/>
                </a:cubicBezTo>
                <a:cubicBezTo>
                  <a:pt x="1527" y="558"/>
                  <a:pt x="1536" y="576"/>
                  <a:pt x="1540" y="585"/>
                </a:cubicBezTo>
                <a:close/>
                <a:moveTo>
                  <a:pt x="1561" y="635"/>
                </a:moveTo>
                <a:cubicBezTo>
                  <a:pt x="1559" y="629"/>
                  <a:pt x="1557" y="626"/>
                  <a:pt x="1557" y="627"/>
                </a:cubicBezTo>
                <a:cubicBezTo>
                  <a:pt x="1555" y="622"/>
                  <a:pt x="1553" y="616"/>
                  <a:pt x="1551" y="611"/>
                </a:cubicBezTo>
                <a:cubicBezTo>
                  <a:pt x="1548" y="605"/>
                  <a:pt x="1546" y="600"/>
                  <a:pt x="1547" y="599"/>
                </a:cubicBezTo>
                <a:cubicBezTo>
                  <a:pt x="1553" y="611"/>
                  <a:pt x="1553" y="616"/>
                  <a:pt x="1556" y="619"/>
                </a:cubicBezTo>
                <a:cubicBezTo>
                  <a:pt x="1560" y="626"/>
                  <a:pt x="1558" y="628"/>
                  <a:pt x="1561" y="631"/>
                </a:cubicBezTo>
                <a:cubicBezTo>
                  <a:pt x="1562" y="634"/>
                  <a:pt x="1561" y="634"/>
                  <a:pt x="1562" y="638"/>
                </a:cubicBezTo>
                <a:cubicBezTo>
                  <a:pt x="1562" y="638"/>
                  <a:pt x="1561" y="635"/>
                  <a:pt x="1561" y="635"/>
                </a:cubicBezTo>
                <a:close/>
                <a:moveTo>
                  <a:pt x="1501" y="1333"/>
                </a:moveTo>
                <a:cubicBezTo>
                  <a:pt x="1498" y="1337"/>
                  <a:pt x="1495" y="1340"/>
                  <a:pt x="1492" y="1344"/>
                </a:cubicBezTo>
                <a:cubicBezTo>
                  <a:pt x="1491" y="1343"/>
                  <a:pt x="1501" y="1330"/>
                  <a:pt x="1501" y="1333"/>
                </a:cubicBezTo>
                <a:close/>
                <a:moveTo>
                  <a:pt x="1570" y="655"/>
                </a:moveTo>
                <a:cubicBezTo>
                  <a:pt x="1573" y="665"/>
                  <a:pt x="1571" y="665"/>
                  <a:pt x="1571" y="667"/>
                </a:cubicBezTo>
                <a:cubicBezTo>
                  <a:pt x="1565" y="654"/>
                  <a:pt x="1571" y="661"/>
                  <a:pt x="1565" y="648"/>
                </a:cubicBezTo>
                <a:cubicBezTo>
                  <a:pt x="1565" y="642"/>
                  <a:pt x="1570" y="661"/>
                  <a:pt x="1570" y="655"/>
                </a:cubicBezTo>
                <a:close/>
                <a:moveTo>
                  <a:pt x="1582" y="696"/>
                </a:moveTo>
                <a:cubicBezTo>
                  <a:pt x="1580" y="693"/>
                  <a:pt x="1581" y="700"/>
                  <a:pt x="1577" y="685"/>
                </a:cubicBezTo>
                <a:cubicBezTo>
                  <a:pt x="1578" y="683"/>
                  <a:pt x="1581" y="694"/>
                  <a:pt x="1581" y="689"/>
                </a:cubicBezTo>
                <a:cubicBezTo>
                  <a:pt x="1586" y="708"/>
                  <a:pt x="1589" y="714"/>
                  <a:pt x="1591" y="723"/>
                </a:cubicBezTo>
                <a:cubicBezTo>
                  <a:pt x="1589" y="716"/>
                  <a:pt x="1587" y="717"/>
                  <a:pt x="1590" y="728"/>
                </a:cubicBezTo>
                <a:cubicBezTo>
                  <a:pt x="1588" y="724"/>
                  <a:pt x="1586" y="717"/>
                  <a:pt x="1583" y="707"/>
                </a:cubicBezTo>
                <a:cubicBezTo>
                  <a:pt x="1585" y="709"/>
                  <a:pt x="1582" y="698"/>
                  <a:pt x="1582" y="696"/>
                </a:cubicBezTo>
                <a:close/>
                <a:moveTo>
                  <a:pt x="1579" y="687"/>
                </a:moveTo>
                <a:cubicBezTo>
                  <a:pt x="1578" y="679"/>
                  <a:pt x="1577" y="682"/>
                  <a:pt x="1574" y="672"/>
                </a:cubicBezTo>
                <a:cubicBezTo>
                  <a:pt x="1572" y="666"/>
                  <a:pt x="1577" y="674"/>
                  <a:pt x="1579" y="682"/>
                </a:cubicBezTo>
                <a:cubicBezTo>
                  <a:pt x="1580" y="685"/>
                  <a:pt x="1580" y="687"/>
                  <a:pt x="1579" y="687"/>
                </a:cubicBezTo>
                <a:close/>
                <a:moveTo>
                  <a:pt x="1603" y="773"/>
                </a:moveTo>
                <a:cubicBezTo>
                  <a:pt x="1602" y="776"/>
                  <a:pt x="1600" y="768"/>
                  <a:pt x="1598" y="759"/>
                </a:cubicBezTo>
                <a:cubicBezTo>
                  <a:pt x="1599" y="756"/>
                  <a:pt x="1601" y="768"/>
                  <a:pt x="1603" y="773"/>
                </a:cubicBezTo>
                <a:close/>
                <a:moveTo>
                  <a:pt x="1548" y="1234"/>
                </a:moveTo>
                <a:cubicBezTo>
                  <a:pt x="1546" y="1235"/>
                  <a:pt x="1551" y="1223"/>
                  <a:pt x="1554" y="1216"/>
                </a:cubicBezTo>
                <a:cubicBezTo>
                  <a:pt x="1554" y="1218"/>
                  <a:pt x="1557" y="1210"/>
                  <a:pt x="1559" y="1207"/>
                </a:cubicBezTo>
                <a:cubicBezTo>
                  <a:pt x="1560" y="1211"/>
                  <a:pt x="1554" y="1222"/>
                  <a:pt x="1548" y="1234"/>
                </a:cubicBezTo>
                <a:close/>
                <a:moveTo>
                  <a:pt x="1452" y="1398"/>
                </a:moveTo>
                <a:cubicBezTo>
                  <a:pt x="1445" y="1408"/>
                  <a:pt x="1444" y="1403"/>
                  <a:pt x="1446" y="1400"/>
                </a:cubicBezTo>
                <a:cubicBezTo>
                  <a:pt x="1451" y="1395"/>
                  <a:pt x="1453" y="1395"/>
                  <a:pt x="1452" y="1398"/>
                </a:cubicBezTo>
                <a:close/>
                <a:moveTo>
                  <a:pt x="1510" y="1310"/>
                </a:moveTo>
                <a:cubicBezTo>
                  <a:pt x="1508" y="1312"/>
                  <a:pt x="1509" y="1308"/>
                  <a:pt x="1515" y="1299"/>
                </a:cubicBezTo>
                <a:cubicBezTo>
                  <a:pt x="1515" y="1299"/>
                  <a:pt x="1516" y="1298"/>
                  <a:pt x="1517" y="1296"/>
                </a:cubicBezTo>
                <a:cubicBezTo>
                  <a:pt x="1517" y="1298"/>
                  <a:pt x="1513" y="1305"/>
                  <a:pt x="1510" y="1310"/>
                </a:cubicBezTo>
                <a:close/>
                <a:moveTo>
                  <a:pt x="1487" y="1336"/>
                </a:moveTo>
                <a:cubicBezTo>
                  <a:pt x="1481" y="1344"/>
                  <a:pt x="1483" y="1341"/>
                  <a:pt x="1478" y="1349"/>
                </a:cubicBezTo>
                <a:cubicBezTo>
                  <a:pt x="1475" y="1349"/>
                  <a:pt x="1475" y="1349"/>
                  <a:pt x="1475" y="1349"/>
                </a:cubicBezTo>
                <a:cubicBezTo>
                  <a:pt x="1481" y="1341"/>
                  <a:pt x="1482" y="1341"/>
                  <a:pt x="1487" y="1333"/>
                </a:cubicBezTo>
                <a:cubicBezTo>
                  <a:pt x="1488" y="1332"/>
                  <a:pt x="1486" y="1336"/>
                  <a:pt x="1487" y="1336"/>
                </a:cubicBezTo>
                <a:close/>
                <a:moveTo>
                  <a:pt x="1599" y="1021"/>
                </a:moveTo>
                <a:cubicBezTo>
                  <a:pt x="1598" y="1017"/>
                  <a:pt x="1597" y="1019"/>
                  <a:pt x="1598" y="1009"/>
                </a:cubicBezTo>
                <a:cubicBezTo>
                  <a:pt x="1599" y="1012"/>
                  <a:pt x="1600" y="999"/>
                  <a:pt x="1601" y="1002"/>
                </a:cubicBezTo>
                <a:cubicBezTo>
                  <a:pt x="1600" y="1011"/>
                  <a:pt x="1600" y="1011"/>
                  <a:pt x="1599" y="1021"/>
                </a:cubicBezTo>
                <a:close/>
                <a:moveTo>
                  <a:pt x="1500" y="1310"/>
                </a:moveTo>
                <a:cubicBezTo>
                  <a:pt x="1498" y="1311"/>
                  <a:pt x="1500" y="1306"/>
                  <a:pt x="1503" y="1301"/>
                </a:cubicBezTo>
                <a:cubicBezTo>
                  <a:pt x="1505" y="1296"/>
                  <a:pt x="1508" y="1290"/>
                  <a:pt x="1510" y="1290"/>
                </a:cubicBezTo>
                <a:cubicBezTo>
                  <a:pt x="1505" y="1298"/>
                  <a:pt x="1508" y="1296"/>
                  <a:pt x="1503" y="1302"/>
                </a:cubicBezTo>
                <a:cubicBezTo>
                  <a:pt x="1502" y="1305"/>
                  <a:pt x="1503" y="1305"/>
                  <a:pt x="1500" y="1310"/>
                </a:cubicBezTo>
                <a:close/>
                <a:moveTo>
                  <a:pt x="1582" y="736"/>
                </a:moveTo>
                <a:cubicBezTo>
                  <a:pt x="1581" y="736"/>
                  <a:pt x="1580" y="731"/>
                  <a:pt x="1578" y="724"/>
                </a:cubicBezTo>
                <a:cubicBezTo>
                  <a:pt x="1577" y="725"/>
                  <a:pt x="1579" y="733"/>
                  <a:pt x="1581" y="740"/>
                </a:cubicBezTo>
                <a:cubicBezTo>
                  <a:pt x="1578" y="738"/>
                  <a:pt x="1577" y="735"/>
                  <a:pt x="1579" y="749"/>
                </a:cubicBezTo>
                <a:cubicBezTo>
                  <a:pt x="1575" y="739"/>
                  <a:pt x="1577" y="747"/>
                  <a:pt x="1575" y="745"/>
                </a:cubicBezTo>
                <a:cubicBezTo>
                  <a:pt x="1572" y="730"/>
                  <a:pt x="1565" y="711"/>
                  <a:pt x="1562" y="697"/>
                </a:cubicBezTo>
                <a:cubicBezTo>
                  <a:pt x="1563" y="698"/>
                  <a:pt x="1564" y="700"/>
                  <a:pt x="1564" y="699"/>
                </a:cubicBezTo>
                <a:cubicBezTo>
                  <a:pt x="1567" y="708"/>
                  <a:pt x="1569" y="717"/>
                  <a:pt x="1572" y="726"/>
                </a:cubicBezTo>
                <a:cubicBezTo>
                  <a:pt x="1572" y="719"/>
                  <a:pt x="1565" y="703"/>
                  <a:pt x="1563" y="692"/>
                </a:cubicBezTo>
                <a:cubicBezTo>
                  <a:pt x="1564" y="691"/>
                  <a:pt x="1565" y="696"/>
                  <a:pt x="1566" y="700"/>
                </a:cubicBezTo>
                <a:cubicBezTo>
                  <a:pt x="1567" y="705"/>
                  <a:pt x="1568" y="708"/>
                  <a:pt x="1569" y="706"/>
                </a:cubicBezTo>
                <a:cubicBezTo>
                  <a:pt x="1570" y="709"/>
                  <a:pt x="1570" y="712"/>
                  <a:pt x="1570" y="713"/>
                </a:cubicBezTo>
                <a:cubicBezTo>
                  <a:pt x="1573" y="714"/>
                  <a:pt x="1576" y="732"/>
                  <a:pt x="1578" y="731"/>
                </a:cubicBezTo>
                <a:cubicBezTo>
                  <a:pt x="1573" y="719"/>
                  <a:pt x="1577" y="726"/>
                  <a:pt x="1576" y="718"/>
                </a:cubicBezTo>
                <a:cubicBezTo>
                  <a:pt x="1578" y="720"/>
                  <a:pt x="1579" y="727"/>
                  <a:pt x="1582" y="736"/>
                </a:cubicBezTo>
                <a:close/>
                <a:moveTo>
                  <a:pt x="1591" y="1069"/>
                </a:moveTo>
                <a:cubicBezTo>
                  <a:pt x="1589" y="1079"/>
                  <a:pt x="1588" y="1076"/>
                  <a:pt x="1586" y="1082"/>
                </a:cubicBezTo>
                <a:cubicBezTo>
                  <a:pt x="1586" y="1079"/>
                  <a:pt x="1588" y="1068"/>
                  <a:pt x="1590" y="1063"/>
                </a:cubicBezTo>
                <a:cubicBezTo>
                  <a:pt x="1590" y="1064"/>
                  <a:pt x="1590" y="1067"/>
                  <a:pt x="1591" y="1069"/>
                </a:cubicBezTo>
                <a:close/>
                <a:moveTo>
                  <a:pt x="1578" y="1122"/>
                </a:moveTo>
                <a:cubicBezTo>
                  <a:pt x="1575" y="1134"/>
                  <a:pt x="1572" y="1143"/>
                  <a:pt x="1570" y="1144"/>
                </a:cubicBezTo>
                <a:cubicBezTo>
                  <a:pt x="1572" y="1137"/>
                  <a:pt x="1572" y="1135"/>
                  <a:pt x="1575" y="1126"/>
                </a:cubicBezTo>
                <a:cubicBezTo>
                  <a:pt x="1577" y="1121"/>
                  <a:pt x="1576" y="1126"/>
                  <a:pt x="1578" y="1122"/>
                </a:cubicBezTo>
                <a:close/>
                <a:moveTo>
                  <a:pt x="1483" y="1335"/>
                </a:moveTo>
                <a:cubicBezTo>
                  <a:pt x="1481" y="1336"/>
                  <a:pt x="1487" y="1327"/>
                  <a:pt x="1486" y="1327"/>
                </a:cubicBezTo>
                <a:cubicBezTo>
                  <a:pt x="1489" y="1324"/>
                  <a:pt x="1490" y="1321"/>
                  <a:pt x="1491" y="1321"/>
                </a:cubicBezTo>
                <a:cubicBezTo>
                  <a:pt x="1490" y="1325"/>
                  <a:pt x="1486" y="1332"/>
                  <a:pt x="1483" y="1335"/>
                </a:cubicBezTo>
                <a:close/>
                <a:moveTo>
                  <a:pt x="1019" y="192"/>
                </a:moveTo>
                <a:cubicBezTo>
                  <a:pt x="1018" y="193"/>
                  <a:pt x="1008" y="190"/>
                  <a:pt x="1011" y="192"/>
                </a:cubicBezTo>
                <a:cubicBezTo>
                  <a:pt x="998" y="189"/>
                  <a:pt x="997" y="189"/>
                  <a:pt x="990" y="188"/>
                </a:cubicBezTo>
                <a:cubicBezTo>
                  <a:pt x="993" y="186"/>
                  <a:pt x="1003" y="188"/>
                  <a:pt x="1019" y="192"/>
                </a:cubicBezTo>
                <a:close/>
                <a:moveTo>
                  <a:pt x="1518" y="572"/>
                </a:moveTo>
                <a:cubicBezTo>
                  <a:pt x="1522" y="579"/>
                  <a:pt x="1526" y="586"/>
                  <a:pt x="1524" y="587"/>
                </a:cubicBezTo>
                <a:cubicBezTo>
                  <a:pt x="1522" y="582"/>
                  <a:pt x="1517" y="572"/>
                  <a:pt x="1518" y="572"/>
                </a:cubicBezTo>
                <a:close/>
                <a:moveTo>
                  <a:pt x="1536" y="608"/>
                </a:moveTo>
                <a:cubicBezTo>
                  <a:pt x="1539" y="613"/>
                  <a:pt x="1538" y="614"/>
                  <a:pt x="1538" y="615"/>
                </a:cubicBezTo>
                <a:cubicBezTo>
                  <a:pt x="1539" y="617"/>
                  <a:pt x="1541" y="619"/>
                  <a:pt x="1542" y="623"/>
                </a:cubicBezTo>
                <a:cubicBezTo>
                  <a:pt x="1542" y="625"/>
                  <a:pt x="1540" y="621"/>
                  <a:pt x="1538" y="616"/>
                </a:cubicBezTo>
                <a:cubicBezTo>
                  <a:pt x="1536" y="612"/>
                  <a:pt x="1534" y="607"/>
                  <a:pt x="1536" y="608"/>
                </a:cubicBezTo>
                <a:close/>
                <a:moveTo>
                  <a:pt x="1543" y="627"/>
                </a:moveTo>
                <a:cubicBezTo>
                  <a:pt x="1545" y="630"/>
                  <a:pt x="1551" y="647"/>
                  <a:pt x="1555" y="656"/>
                </a:cubicBezTo>
                <a:cubicBezTo>
                  <a:pt x="1551" y="652"/>
                  <a:pt x="1548" y="639"/>
                  <a:pt x="1543" y="627"/>
                </a:cubicBezTo>
                <a:close/>
                <a:moveTo>
                  <a:pt x="1499" y="1307"/>
                </a:moveTo>
                <a:cubicBezTo>
                  <a:pt x="1494" y="1314"/>
                  <a:pt x="1489" y="1317"/>
                  <a:pt x="1497" y="130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499" y="1305"/>
                  <a:pt x="1501" y="1301"/>
                  <a:pt x="1502" y="1299"/>
                </a:cubicBezTo>
                <a:cubicBezTo>
                  <a:pt x="1504" y="1300"/>
                  <a:pt x="1498" y="1307"/>
                  <a:pt x="1499" y="1307"/>
                </a:cubicBezTo>
                <a:close/>
                <a:moveTo>
                  <a:pt x="1133" y="227"/>
                </a:moveTo>
                <a:cubicBezTo>
                  <a:pt x="1137" y="230"/>
                  <a:pt x="1144" y="234"/>
                  <a:pt x="1158" y="241"/>
                </a:cubicBezTo>
                <a:cubicBezTo>
                  <a:pt x="1153" y="240"/>
                  <a:pt x="1138" y="232"/>
                  <a:pt x="1127" y="227"/>
                </a:cubicBezTo>
                <a:cubicBezTo>
                  <a:pt x="1125" y="225"/>
                  <a:pt x="1132" y="227"/>
                  <a:pt x="1133" y="227"/>
                </a:cubicBezTo>
                <a:close/>
                <a:moveTo>
                  <a:pt x="1485" y="516"/>
                </a:moveTo>
                <a:cubicBezTo>
                  <a:pt x="1485" y="519"/>
                  <a:pt x="1481" y="512"/>
                  <a:pt x="1480" y="513"/>
                </a:cubicBezTo>
                <a:cubicBezTo>
                  <a:pt x="1481" y="517"/>
                  <a:pt x="1486" y="521"/>
                  <a:pt x="1490" y="529"/>
                </a:cubicBezTo>
                <a:cubicBezTo>
                  <a:pt x="1490" y="530"/>
                  <a:pt x="1488" y="527"/>
                  <a:pt x="1485" y="522"/>
                </a:cubicBezTo>
                <a:cubicBezTo>
                  <a:pt x="1482" y="517"/>
                  <a:pt x="1478" y="512"/>
                  <a:pt x="1476" y="509"/>
                </a:cubicBezTo>
                <a:cubicBezTo>
                  <a:pt x="1480" y="512"/>
                  <a:pt x="1477" y="508"/>
                  <a:pt x="1477" y="506"/>
                </a:cubicBezTo>
                <a:cubicBezTo>
                  <a:pt x="1481" y="511"/>
                  <a:pt x="1481" y="511"/>
                  <a:pt x="1485" y="516"/>
                </a:cubicBezTo>
                <a:close/>
                <a:moveTo>
                  <a:pt x="1286" y="310"/>
                </a:moveTo>
                <a:cubicBezTo>
                  <a:pt x="1286" y="313"/>
                  <a:pt x="1281" y="311"/>
                  <a:pt x="1283" y="313"/>
                </a:cubicBezTo>
                <a:cubicBezTo>
                  <a:pt x="1281" y="311"/>
                  <a:pt x="1276" y="307"/>
                  <a:pt x="1271" y="304"/>
                </a:cubicBezTo>
                <a:cubicBezTo>
                  <a:pt x="1267" y="301"/>
                  <a:pt x="1262" y="298"/>
                  <a:pt x="1263" y="296"/>
                </a:cubicBezTo>
                <a:cubicBezTo>
                  <a:pt x="1270" y="301"/>
                  <a:pt x="1273" y="302"/>
                  <a:pt x="1276" y="304"/>
                </a:cubicBezTo>
                <a:cubicBezTo>
                  <a:pt x="1278" y="305"/>
                  <a:pt x="1281" y="306"/>
                  <a:pt x="1286" y="310"/>
                </a:cubicBezTo>
                <a:close/>
                <a:moveTo>
                  <a:pt x="1379" y="387"/>
                </a:moveTo>
                <a:cubicBezTo>
                  <a:pt x="1386" y="393"/>
                  <a:pt x="1386" y="396"/>
                  <a:pt x="1383" y="393"/>
                </a:cubicBezTo>
                <a:cubicBezTo>
                  <a:pt x="1387" y="398"/>
                  <a:pt x="1387" y="396"/>
                  <a:pt x="1387" y="396"/>
                </a:cubicBezTo>
                <a:cubicBezTo>
                  <a:pt x="1392" y="400"/>
                  <a:pt x="1393" y="402"/>
                  <a:pt x="1396" y="405"/>
                </a:cubicBezTo>
                <a:cubicBezTo>
                  <a:pt x="1393" y="404"/>
                  <a:pt x="1386" y="398"/>
                  <a:pt x="1380" y="392"/>
                </a:cubicBezTo>
                <a:cubicBezTo>
                  <a:pt x="1373" y="386"/>
                  <a:pt x="1366" y="379"/>
                  <a:pt x="1365" y="375"/>
                </a:cubicBezTo>
                <a:cubicBezTo>
                  <a:pt x="1357" y="369"/>
                  <a:pt x="1364" y="376"/>
                  <a:pt x="1360" y="373"/>
                </a:cubicBezTo>
                <a:cubicBezTo>
                  <a:pt x="1350" y="364"/>
                  <a:pt x="1342" y="356"/>
                  <a:pt x="1330" y="347"/>
                </a:cubicBezTo>
                <a:cubicBezTo>
                  <a:pt x="1335" y="350"/>
                  <a:pt x="1339" y="351"/>
                  <a:pt x="1344" y="357"/>
                </a:cubicBezTo>
                <a:cubicBezTo>
                  <a:pt x="1347" y="358"/>
                  <a:pt x="1339" y="352"/>
                  <a:pt x="1335" y="348"/>
                </a:cubicBezTo>
                <a:cubicBezTo>
                  <a:pt x="1337" y="348"/>
                  <a:pt x="1341" y="352"/>
                  <a:pt x="1344" y="355"/>
                </a:cubicBezTo>
                <a:cubicBezTo>
                  <a:pt x="1348" y="359"/>
                  <a:pt x="1351" y="362"/>
                  <a:pt x="1351" y="363"/>
                </a:cubicBezTo>
                <a:cubicBezTo>
                  <a:pt x="1356" y="364"/>
                  <a:pt x="1367" y="377"/>
                  <a:pt x="1374" y="384"/>
                </a:cubicBezTo>
                <a:cubicBezTo>
                  <a:pt x="1368" y="375"/>
                  <a:pt x="1381" y="393"/>
                  <a:pt x="1379" y="387"/>
                </a:cubicBezTo>
                <a:close/>
                <a:moveTo>
                  <a:pt x="1472" y="499"/>
                </a:moveTo>
                <a:cubicBezTo>
                  <a:pt x="1476" y="507"/>
                  <a:pt x="1467" y="496"/>
                  <a:pt x="1478" y="512"/>
                </a:cubicBezTo>
                <a:cubicBezTo>
                  <a:pt x="1472" y="507"/>
                  <a:pt x="1467" y="496"/>
                  <a:pt x="1462" y="489"/>
                </a:cubicBezTo>
                <a:cubicBezTo>
                  <a:pt x="1457" y="484"/>
                  <a:pt x="1458" y="486"/>
                  <a:pt x="1459" y="489"/>
                </a:cubicBezTo>
                <a:cubicBezTo>
                  <a:pt x="1466" y="497"/>
                  <a:pt x="1467" y="504"/>
                  <a:pt x="1469" y="510"/>
                </a:cubicBezTo>
                <a:cubicBezTo>
                  <a:pt x="1468" y="506"/>
                  <a:pt x="1465" y="502"/>
                  <a:pt x="1461" y="496"/>
                </a:cubicBezTo>
                <a:cubicBezTo>
                  <a:pt x="1462" y="494"/>
                  <a:pt x="1462" y="494"/>
                  <a:pt x="1462" y="494"/>
                </a:cubicBezTo>
                <a:cubicBezTo>
                  <a:pt x="1460" y="493"/>
                  <a:pt x="1456" y="488"/>
                  <a:pt x="1452" y="482"/>
                </a:cubicBezTo>
                <a:cubicBezTo>
                  <a:pt x="1447" y="476"/>
                  <a:pt x="1442" y="469"/>
                  <a:pt x="1437" y="464"/>
                </a:cubicBezTo>
                <a:cubicBezTo>
                  <a:pt x="1437" y="461"/>
                  <a:pt x="1444" y="470"/>
                  <a:pt x="1444" y="469"/>
                </a:cubicBezTo>
                <a:cubicBezTo>
                  <a:pt x="1450" y="476"/>
                  <a:pt x="1448" y="475"/>
                  <a:pt x="1451" y="480"/>
                </a:cubicBezTo>
                <a:cubicBezTo>
                  <a:pt x="1451" y="475"/>
                  <a:pt x="1454" y="481"/>
                  <a:pt x="1457" y="481"/>
                </a:cubicBezTo>
                <a:cubicBezTo>
                  <a:pt x="1453" y="476"/>
                  <a:pt x="1453" y="476"/>
                  <a:pt x="1453" y="476"/>
                </a:cubicBezTo>
                <a:cubicBezTo>
                  <a:pt x="1450" y="472"/>
                  <a:pt x="1453" y="478"/>
                  <a:pt x="1452" y="477"/>
                </a:cubicBezTo>
                <a:cubicBezTo>
                  <a:pt x="1442" y="464"/>
                  <a:pt x="1455" y="477"/>
                  <a:pt x="1444" y="463"/>
                </a:cubicBezTo>
                <a:cubicBezTo>
                  <a:pt x="1444" y="463"/>
                  <a:pt x="1446" y="466"/>
                  <a:pt x="1447" y="468"/>
                </a:cubicBezTo>
                <a:cubicBezTo>
                  <a:pt x="1446" y="467"/>
                  <a:pt x="1445" y="466"/>
                  <a:pt x="1445" y="468"/>
                </a:cubicBezTo>
                <a:cubicBezTo>
                  <a:pt x="1442" y="464"/>
                  <a:pt x="1440" y="461"/>
                  <a:pt x="1437" y="458"/>
                </a:cubicBezTo>
                <a:cubicBezTo>
                  <a:pt x="1440" y="457"/>
                  <a:pt x="1429" y="447"/>
                  <a:pt x="1424" y="440"/>
                </a:cubicBezTo>
                <a:cubicBezTo>
                  <a:pt x="1424" y="438"/>
                  <a:pt x="1424" y="438"/>
                  <a:pt x="1424" y="438"/>
                </a:cubicBezTo>
                <a:cubicBezTo>
                  <a:pt x="1427" y="441"/>
                  <a:pt x="1428" y="443"/>
                  <a:pt x="1429" y="443"/>
                </a:cubicBezTo>
                <a:cubicBezTo>
                  <a:pt x="1430" y="446"/>
                  <a:pt x="1434" y="450"/>
                  <a:pt x="1437" y="454"/>
                </a:cubicBezTo>
                <a:cubicBezTo>
                  <a:pt x="1441" y="458"/>
                  <a:pt x="1444" y="461"/>
                  <a:pt x="1445" y="461"/>
                </a:cubicBezTo>
                <a:cubicBezTo>
                  <a:pt x="1447" y="465"/>
                  <a:pt x="1452" y="472"/>
                  <a:pt x="1457" y="479"/>
                </a:cubicBezTo>
                <a:cubicBezTo>
                  <a:pt x="1462" y="486"/>
                  <a:pt x="1466" y="492"/>
                  <a:pt x="1467" y="496"/>
                </a:cubicBezTo>
                <a:cubicBezTo>
                  <a:pt x="1473" y="504"/>
                  <a:pt x="1468" y="495"/>
                  <a:pt x="1472" y="499"/>
                </a:cubicBezTo>
                <a:close/>
                <a:moveTo>
                  <a:pt x="1221" y="270"/>
                </a:moveTo>
                <a:cubicBezTo>
                  <a:pt x="1233" y="277"/>
                  <a:pt x="1223" y="274"/>
                  <a:pt x="1221" y="273"/>
                </a:cubicBezTo>
                <a:cubicBezTo>
                  <a:pt x="1215" y="270"/>
                  <a:pt x="1210" y="267"/>
                  <a:pt x="1208" y="265"/>
                </a:cubicBezTo>
                <a:cubicBezTo>
                  <a:pt x="1207" y="264"/>
                  <a:pt x="1211" y="266"/>
                  <a:pt x="1215" y="268"/>
                </a:cubicBezTo>
                <a:cubicBezTo>
                  <a:pt x="1219" y="270"/>
                  <a:pt x="1223" y="272"/>
                  <a:pt x="1221" y="270"/>
                </a:cubicBezTo>
                <a:close/>
                <a:moveTo>
                  <a:pt x="1405" y="414"/>
                </a:moveTo>
                <a:cubicBezTo>
                  <a:pt x="1410" y="421"/>
                  <a:pt x="1412" y="426"/>
                  <a:pt x="1422" y="436"/>
                </a:cubicBezTo>
                <a:cubicBezTo>
                  <a:pt x="1421" y="436"/>
                  <a:pt x="1416" y="431"/>
                  <a:pt x="1411" y="425"/>
                </a:cubicBezTo>
                <a:cubicBezTo>
                  <a:pt x="1406" y="419"/>
                  <a:pt x="1399" y="412"/>
                  <a:pt x="1395" y="407"/>
                </a:cubicBezTo>
                <a:cubicBezTo>
                  <a:pt x="1396" y="406"/>
                  <a:pt x="1402" y="413"/>
                  <a:pt x="1405" y="414"/>
                </a:cubicBezTo>
                <a:close/>
                <a:moveTo>
                  <a:pt x="1560" y="675"/>
                </a:moveTo>
                <a:cubicBezTo>
                  <a:pt x="1560" y="680"/>
                  <a:pt x="1557" y="672"/>
                  <a:pt x="1555" y="668"/>
                </a:cubicBezTo>
                <a:cubicBezTo>
                  <a:pt x="1555" y="673"/>
                  <a:pt x="1557" y="675"/>
                  <a:pt x="1559" y="684"/>
                </a:cubicBezTo>
                <a:cubicBezTo>
                  <a:pt x="1556" y="678"/>
                  <a:pt x="1553" y="669"/>
                  <a:pt x="1550" y="660"/>
                </a:cubicBezTo>
                <a:cubicBezTo>
                  <a:pt x="1547" y="651"/>
                  <a:pt x="1543" y="641"/>
                  <a:pt x="1539" y="632"/>
                </a:cubicBezTo>
                <a:cubicBezTo>
                  <a:pt x="1540" y="631"/>
                  <a:pt x="1543" y="637"/>
                  <a:pt x="1544" y="638"/>
                </a:cubicBezTo>
                <a:cubicBezTo>
                  <a:pt x="1543" y="632"/>
                  <a:pt x="1541" y="631"/>
                  <a:pt x="1537" y="621"/>
                </a:cubicBezTo>
                <a:cubicBezTo>
                  <a:pt x="1541" y="626"/>
                  <a:pt x="1544" y="635"/>
                  <a:pt x="1548" y="645"/>
                </a:cubicBezTo>
                <a:cubicBezTo>
                  <a:pt x="1552" y="654"/>
                  <a:pt x="1556" y="665"/>
                  <a:pt x="1560" y="675"/>
                </a:cubicBezTo>
                <a:close/>
                <a:moveTo>
                  <a:pt x="1064" y="206"/>
                </a:moveTo>
                <a:cubicBezTo>
                  <a:pt x="1064" y="207"/>
                  <a:pt x="1054" y="204"/>
                  <a:pt x="1056" y="205"/>
                </a:cubicBezTo>
                <a:cubicBezTo>
                  <a:pt x="1047" y="203"/>
                  <a:pt x="1047" y="201"/>
                  <a:pt x="1035" y="199"/>
                </a:cubicBezTo>
                <a:cubicBezTo>
                  <a:pt x="1036" y="198"/>
                  <a:pt x="1042" y="200"/>
                  <a:pt x="1048" y="201"/>
                </a:cubicBezTo>
                <a:cubicBezTo>
                  <a:pt x="1055" y="203"/>
                  <a:pt x="1061" y="205"/>
                  <a:pt x="1064" y="206"/>
                </a:cubicBezTo>
                <a:close/>
                <a:moveTo>
                  <a:pt x="1321" y="337"/>
                </a:moveTo>
                <a:cubicBezTo>
                  <a:pt x="1325" y="341"/>
                  <a:pt x="1319" y="337"/>
                  <a:pt x="1316" y="334"/>
                </a:cubicBezTo>
                <a:cubicBezTo>
                  <a:pt x="1313" y="332"/>
                  <a:pt x="1314" y="333"/>
                  <a:pt x="1313" y="334"/>
                </a:cubicBezTo>
                <a:cubicBezTo>
                  <a:pt x="1307" y="329"/>
                  <a:pt x="1302" y="323"/>
                  <a:pt x="1298" y="323"/>
                </a:cubicBezTo>
                <a:cubicBezTo>
                  <a:pt x="1288" y="314"/>
                  <a:pt x="1307" y="327"/>
                  <a:pt x="1299" y="321"/>
                </a:cubicBezTo>
                <a:cubicBezTo>
                  <a:pt x="1306" y="325"/>
                  <a:pt x="1312" y="331"/>
                  <a:pt x="1321" y="337"/>
                </a:cubicBezTo>
                <a:close/>
                <a:moveTo>
                  <a:pt x="1582" y="1089"/>
                </a:moveTo>
                <a:cubicBezTo>
                  <a:pt x="1580" y="1092"/>
                  <a:pt x="1579" y="1095"/>
                  <a:pt x="1577" y="1096"/>
                </a:cubicBezTo>
                <a:cubicBezTo>
                  <a:pt x="1578" y="1090"/>
                  <a:pt x="1580" y="1087"/>
                  <a:pt x="1581" y="1077"/>
                </a:cubicBezTo>
                <a:cubicBezTo>
                  <a:pt x="1579" y="1099"/>
                  <a:pt x="1588" y="1058"/>
                  <a:pt x="1582" y="1089"/>
                </a:cubicBezTo>
                <a:close/>
                <a:moveTo>
                  <a:pt x="958" y="185"/>
                </a:moveTo>
                <a:cubicBezTo>
                  <a:pt x="956" y="186"/>
                  <a:pt x="944" y="186"/>
                  <a:pt x="934" y="184"/>
                </a:cubicBezTo>
                <a:cubicBezTo>
                  <a:pt x="931" y="182"/>
                  <a:pt x="948" y="184"/>
                  <a:pt x="958" y="185"/>
                </a:cubicBezTo>
                <a:close/>
                <a:moveTo>
                  <a:pt x="1008" y="193"/>
                </a:moveTo>
                <a:cubicBezTo>
                  <a:pt x="1014" y="194"/>
                  <a:pt x="1020" y="196"/>
                  <a:pt x="1026" y="197"/>
                </a:cubicBezTo>
                <a:cubicBezTo>
                  <a:pt x="1026" y="198"/>
                  <a:pt x="1021" y="197"/>
                  <a:pt x="1017" y="196"/>
                </a:cubicBezTo>
                <a:cubicBezTo>
                  <a:pt x="1012" y="195"/>
                  <a:pt x="1007" y="194"/>
                  <a:pt x="1008" y="193"/>
                </a:cubicBezTo>
                <a:close/>
                <a:moveTo>
                  <a:pt x="1593" y="817"/>
                </a:moveTo>
                <a:cubicBezTo>
                  <a:pt x="1594" y="829"/>
                  <a:pt x="1593" y="835"/>
                  <a:pt x="1591" y="839"/>
                </a:cubicBezTo>
                <a:cubicBezTo>
                  <a:pt x="1591" y="835"/>
                  <a:pt x="1591" y="833"/>
                  <a:pt x="1590" y="833"/>
                </a:cubicBezTo>
                <a:cubicBezTo>
                  <a:pt x="1591" y="829"/>
                  <a:pt x="1589" y="816"/>
                  <a:pt x="1588" y="817"/>
                </a:cubicBezTo>
                <a:cubicBezTo>
                  <a:pt x="1587" y="812"/>
                  <a:pt x="1586" y="807"/>
                  <a:pt x="1585" y="802"/>
                </a:cubicBezTo>
                <a:cubicBezTo>
                  <a:pt x="1587" y="807"/>
                  <a:pt x="1586" y="800"/>
                  <a:pt x="1586" y="795"/>
                </a:cubicBezTo>
                <a:cubicBezTo>
                  <a:pt x="1586" y="793"/>
                  <a:pt x="1587" y="796"/>
                  <a:pt x="1588" y="803"/>
                </a:cubicBezTo>
                <a:cubicBezTo>
                  <a:pt x="1589" y="800"/>
                  <a:pt x="1587" y="792"/>
                  <a:pt x="1587" y="787"/>
                </a:cubicBezTo>
                <a:cubicBezTo>
                  <a:pt x="1588" y="790"/>
                  <a:pt x="1589" y="797"/>
                  <a:pt x="1590" y="804"/>
                </a:cubicBezTo>
                <a:cubicBezTo>
                  <a:pt x="1591" y="810"/>
                  <a:pt x="1592" y="816"/>
                  <a:pt x="1593" y="817"/>
                </a:cubicBezTo>
                <a:close/>
                <a:moveTo>
                  <a:pt x="1598" y="871"/>
                </a:moveTo>
                <a:cubicBezTo>
                  <a:pt x="1598" y="873"/>
                  <a:pt x="1598" y="876"/>
                  <a:pt x="1598" y="881"/>
                </a:cubicBezTo>
                <a:cubicBezTo>
                  <a:pt x="1596" y="871"/>
                  <a:pt x="1595" y="887"/>
                  <a:pt x="1594" y="870"/>
                </a:cubicBezTo>
                <a:cubicBezTo>
                  <a:pt x="1595" y="870"/>
                  <a:pt x="1597" y="866"/>
                  <a:pt x="1598" y="871"/>
                </a:cubicBezTo>
                <a:close/>
                <a:moveTo>
                  <a:pt x="782" y="186"/>
                </a:moveTo>
                <a:cubicBezTo>
                  <a:pt x="786" y="188"/>
                  <a:pt x="770" y="189"/>
                  <a:pt x="765" y="190"/>
                </a:cubicBezTo>
                <a:cubicBezTo>
                  <a:pt x="765" y="188"/>
                  <a:pt x="774" y="187"/>
                  <a:pt x="782" y="186"/>
                </a:cubicBezTo>
                <a:close/>
                <a:moveTo>
                  <a:pt x="1597" y="945"/>
                </a:moveTo>
                <a:cubicBezTo>
                  <a:pt x="1596" y="943"/>
                  <a:pt x="1596" y="950"/>
                  <a:pt x="1595" y="949"/>
                </a:cubicBezTo>
                <a:cubicBezTo>
                  <a:pt x="1595" y="942"/>
                  <a:pt x="1595" y="938"/>
                  <a:pt x="1595" y="935"/>
                </a:cubicBezTo>
                <a:cubicBezTo>
                  <a:pt x="1596" y="932"/>
                  <a:pt x="1596" y="928"/>
                  <a:pt x="1595" y="921"/>
                </a:cubicBezTo>
                <a:cubicBezTo>
                  <a:pt x="1596" y="916"/>
                  <a:pt x="1597" y="919"/>
                  <a:pt x="1597" y="913"/>
                </a:cubicBezTo>
                <a:cubicBezTo>
                  <a:pt x="1598" y="923"/>
                  <a:pt x="1598" y="933"/>
                  <a:pt x="1597" y="945"/>
                </a:cubicBezTo>
                <a:close/>
                <a:moveTo>
                  <a:pt x="997" y="193"/>
                </a:moveTo>
                <a:cubicBezTo>
                  <a:pt x="1011" y="196"/>
                  <a:pt x="1010" y="198"/>
                  <a:pt x="1016" y="200"/>
                </a:cubicBezTo>
                <a:cubicBezTo>
                  <a:pt x="1007" y="199"/>
                  <a:pt x="1001" y="195"/>
                  <a:pt x="997" y="193"/>
                </a:cubicBezTo>
                <a:close/>
                <a:moveTo>
                  <a:pt x="1582" y="772"/>
                </a:moveTo>
                <a:cubicBezTo>
                  <a:pt x="1583" y="773"/>
                  <a:pt x="1584" y="778"/>
                  <a:pt x="1585" y="783"/>
                </a:cubicBezTo>
                <a:cubicBezTo>
                  <a:pt x="1586" y="787"/>
                  <a:pt x="1586" y="791"/>
                  <a:pt x="1584" y="788"/>
                </a:cubicBezTo>
                <a:cubicBezTo>
                  <a:pt x="1582" y="777"/>
                  <a:pt x="1585" y="782"/>
                  <a:pt x="1582" y="772"/>
                </a:cubicBezTo>
                <a:close/>
                <a:moveTo>
                  <a:pt x="1597" y="891"/>
                </a:moveTo>
                <a:cubicBezTo>
                  <a:pt x="1598" y="900"/>
                  <a:pt x="1595" y="901"/>
                  <a:pt x="1597" y="904"/>
                </a:cubicBezTo>
                <a:cubicBezTo>
                  <a:pt x="1596" y="917"/>
                  <a:pt x="1595" y="897"/>
                  <a:pt x="1594" y="903"/>
                </a:cubicBezTo>
                <a:cubicBezTo>
                  <a:pt x="1593" y="894"/>
                  <a:pt x="1594" y="891"/>
                  <a:pt x="1595" y="896"/>
                </a:cubicBezTo>
                <a:cubicBezTo>
                  <a:pt x="1596" y="894"/>
                  <a:pt x="1595" y="883"/>
                  <a:pt x="1596" y="885"/>
                </a:cubicBezTo>
                <a:cubicBezTo>
                  <a:pt x="1597" y="889"/>
                  <a:pt x="1597" y="890"/>
                  <a:pt x="1597" y="891"/>
                </a:cubicBezTo>
                <a:close/>
                <a:moveTo>
                  <a:pt x="1594" y="965"/>
                </a:moveTo>
                <a:cubicBezTo>
                  <a:pt x="1595" y="964"/>
                  <a:pt x="1595" y="968"/>
                  <a:pt x="1596" y="967"/>
                </a:cubicBezTo>
                <a:cubicBezTo>
                  <a:pt x="1595" y="974"/>
                  <a:pt x="1594" y="985"/>
                  <a:pt x="1593" y="987"/>
                </a:cubicBezTo>
                <a:cubicBezTo>
                  <a:pt x="1594" y="973"/>
                  <a:pt x="1595" y="976"/>
                  <a:pt x="1594" y="965"/>
                </a:cubicBezTo>
                <a:close/>
                <a:moveTo>
                  <a:pt x="1082" y="216"/>
                </a:moveTo>
                <a:cubicBezTo>
                  <a:pt x="1077" y="216"/>
                  <a:pt x="1069" y="213"/>
                  <a:pt x="1060" y="211"/>
                </a:cubicBezTo>
                <a:cubicBezTo>
                  <a:pt x="1058" y="210"/>
                  <a:pt x="1057" y="209"/>
                  <a:pt x="1053" y="208"/>
                </a:cubicBezTo>
                <a:cubicBezTo>
                  <a:pt x="1059" y="208"/>
                  <a:pt x="1071" y="212"/>
                  <a:pt x="1082" y="216"/>
                </a:cubicBezTo>
                <a:close/>
                <a:moveTo>
                  <a:pt x="944" y="187"/>
                </a:moveTo>
                <a:cubicBezTo>
                  <a:pt x="950" y="188"/>
                  <a:pt x="956" y="189"/>
                  <a:pt x="962" y="189"/>
                </a:cubicBezTo>
                <a:cubicBezTo>
                  <a:pt x="964" y="191"/>
                  <a:pt x="959" y="191"/>
                  <a:pt x="954" y="190"/>
                </a:cubicBezTo>
                <a:cubicBezTo>
                  <a:pt x="949" y="189"/>
                  <a:pt x="944" y="188"/>
                  <a:pt x="944" y="187"/>
                </a:cubicBezTo>
                <a:close/>
                <a:moveTo>
                  <a:pt x="1164" y="247"/>
                </a:moveTo>
                <a:cubicBezTo>
                  <a:pt x="1164" y="248"/>
                  <a:pt x="1157" y="246"/>
                  <a:pt x="1151" y="242"/>
                </a:cubicBezTo>
                <a:cubicBezTo>
                  <a:pt x="1148" y="240"/>
                  <a:pt x="1160" y="245"/>
                  <a:pt x="1164" y="247"/>
                </a:cubicBezTo>
                <a:close/>
                <a:moveTo>
                  <a:pt x="1018" y="200"/>
                </a:moveTo>
                <a:cubicBezTo>
                  <a:pt x="1022" y="200"/>
                  <a:pt x="1026" y="201"/>
                  <a:pt x="1030" y="202"/>
                </a:cubicBezTo>
                <a:cubicBezTo>
                  <a:pt x="1031" y="204"/>
                  <a:pt x="1024" y="202"/>
                  <a:pt x="1019" y="201"/>
                </a:cubicBezTo>
                <a:lnTo>
                  <a:pt x="1018" y="200"/>
                </a:lnTo>
                <a:close/>
                <a:moveTo>
                  <a:pt x="1232" y="283"/>
                </a:moveTo>
                <a:cubicBezTo>
                  <a:pt x="1223" y="278"/>
                  <a:pt x="1214" y="273"/>
                  <a:pt x="1205" y="269"/>
                </a:cubicBezTo>
                <a:cubicBezTo>
                  <a:pt x="1206" y="268"/>
                  <a:pt x="1212" y="271"/>
                  <a:pt x="1219" y="275"/>
                </a:cubicBezTo>
                <a:cubicBezTo>
                  <a:pt x="1225" y="278"/>
                  <a:pt x="1232" y="282"/>
                  <a:pt x="1232" y="283"/>
                </a:cubicBezTo>
                <a:close/>
                <a:moveTo>
                  <a:pt x="753" y="195"/>
                </a:moveTo>
                <a:cubicBezTo>
                  <a:pt x="763" y="192"/>
                  <a:pt x="761" y="196"/>
                  <a:pt x="751" y="197"/>
                </a:cubicBezTo>
                <a:cubicBezTo>
                  <a:pt x="754" y="195"/>
                  <a:pt x="750" y="196"/>
                  <a:pt x="753" y="195"/>
                </a:cubicBezTo>
                <a:close/>
                <a:moveTo>
                  <a:pt x="1536" y="631"/>
                </a:moveTo>
                <a:cubicBezTo>
                  <a:pt x="1541" y="644"/>
                  <a:pt x="1546" y="659"/>
                  <a:pt x="1551" y="673"/>
                </a:cubicBezTo>
                <a:cubicBezTo>
                  <a:pt x="1556" y="687"/>
                  <a:pt x="1560" y="701"/>
                  <a:pt x="1564" y="710"/>
                </a:cubicBezTo>
                <a:cubicBezTo>
                  <a:pt x="1563" y="711"/>
                  <a:pt x="1563" y="711"/>
                  <a:pt x="1563" y="711"/>
                </a:cubicBezTo>
                <a:cubicBezTo>
                  <a:pt x="1564" y="713"/>
                  <a:pt x="1567" y="720"/>
                  <a:pt x="1568" y="722"/>
                </a:cubicBezTo>
                <a:cubicBezTo>
                  <a:pt x="1569" y="731"/>
                  <a:pt x="1571" y="744"/>
                  <a:pt x="1574" y="756"/>
                </a:cubicBezTo>
                <a:cubicBezTo>
                  <a:pt x="1576" y="767"/>
                  <a:pt x="1578" y="779"/>
                  <a:pt x="1581" y="784"/>
                </a:cubicBezTo>
                <a:cubicBezTo>
                  <a:pt x="1582" y="791"/>
                  <a:pt x="1582" y="809"/>
                  <a:pt x="1585" y="806"/>
                </a:cubicBezTo>
                <a:cubicBezTo>
                  <a:pt x="1585" y="816"/>
                  <a:pt x="1586" y="821"/>
                  <a:pt x="1587" y="828"/>
                </a:cubicBezTo>
                <a:cubicBezTo>
                  <a:pt x="1587" y="834"/>
                  <a:pt x="1588" y="842"/>
                  <a:pt x="1589" y="857"/>
                </a:cubicBezTo>
                <a:cubicBezTo>
                  <a:pt x="1586" y="837"/>
                  <a:pt x="1583" y="811"/>
                  <a:pt x="1578" y="783"/>
                </a:cubicBezTo>
                <a:cubicBezTo>
                  <a:pt x="1573" y="755"/>
                  <a:pt x="1567" y="725"/>
                  <a:pt x="1558" y="697"/>
                </a:cubicBezTo>
                <a:cubicBezTo>
                  <a:pt x="1555" y="689"/>
                  <a:pt x="1552" y="678"/>
                  <a:pt x="1548" y="668"/>
                </a:cubicBezTo>
                <a:cubicBezTo>
                  <a:pt x="1544" y="657"/>
                  <a:pt x="1540" y="646"/>
                  <a:pt x="1536" y="636"/>
                </a:cubicBezTo>
                <a:cubicBezTo>
                  <a:pt x="1537" y="636"/>
                  <a:pt x="1534" y="630"/>
                  <a:pt x="1536" y="631"/>
                </a:cubicBezTo>
                <a:close/>
                <a:moveTo>
                  <a:pt x="1593" y="962"/>
                </a:moveTo>
                <a:cubicBezTo>
                  <a:pt x="1595" y="970"/>
                  <a:pt x="1592" y="983"/>
                  <a:pt x="1591" y="988"/>
                </a:cubicBezTo>
                <a:cubicBezTo>
                  <a:pt x="1590" y="979"/>
                  <a:pt x="1593" y="970"/>
                  <a:pt x="1593" y="962"/>
                </a:cubicBezTo>
                <a:close/>
                <a:moveTo>
                  <a:pt x="788" y="190"/>
                </a:moveTo>
                <a:cubicBezTo>
                  <a:pt x="796" y="189"/>
                  <a:pt x="797" y="190"/>
                  <a:pt x="798" y="192"/>
                </a:cubicBezTo>
                <a:cubicBezTo>
                  <a:pt x="795" y="192"/>
                  <a:pt x="791" y="192"/>
                  <a:pt x="787" y="193"/>
                </a:cubicBezTo>
                <a:cubicBezTo>
                  <a:pt x="784" y="192"/>
                  <a:pt x="790" y="191"/>
                  <a:pt x="788" y="190"/>
                </a:cubicBezTo>
                <a:close/>
                <a:moveTo>
                  <a:pt x="922" y="188"/>
                </a:moveTo>
                <a:cubicBezTo>
                  <a:pt x="925" y="189"/>
                  <a:pt x="926" y="190"/>
                  <a:pt x="926" y="191"/>
                </a:cubicBezTo>
                <a:cubicBezTo>
                  <a:pt x="921" y="190"/>
                  <a:pt x="914" y="190"/>
                  <a:pt x="907" y="190"/>
                </a:cubicBezTo>
                <a:cubicBezTo>
                  <a:pt x="900" y="190"/>
                  <a:pt x="893" y="190"/>
                  <a:pt x="890" y="189"/>
                </a:cubicBezTo>
                <a:cubicBezTo>
                  <a:pt x="886" y="189"/>
                  <a:pt x="885" y="190"/>
                  <a:pt x="885" y="190"/>
                </a:cubicBezTo>
                <a:cubicBezTo>
                  <a:pt x="879" y="189"/>
                  <a:pt x="879" y="188"/>
                  <a:pt x="864" y="189"/>
                </a:cubicBezTo>
                <a:cubicBezTo>
                  <a:pt x="863" y="188"/>
                  <a:pt x="864" y="187"/>
                  <a:pt x="860" y="187"/>
                </a:cubicBezTo>
                <a:cubicBezTo>
                  <a:pt x="857" y="187"/>
                  <a:pt x="861" y="188"/>
                  <a:pt x="855" y="189"/>
                </a:cubicBezTo>
                <a:cubicBezTo>
                  <a:pt x="848" y="188"/>
                  <a:pt x="846" y="188"/>
                  <a:pt x="837" y="189"/>
                </a:cubicBezTo>
                <a:cubicBezTo>
                  <a:pt x="839" y="189"/>
                  <a:pt x="840" y="188"/>
                  <a:pt x="839" y="187"/>
                </a:cubicBezTo>
                <a:cubicBezTo>
                  <a:pt x="852" y="186"/>
                  <a:pt x="862" y="186"/>
                  <a:pt x="874" y="186"/>
                </a:cubicBezTo>
                <a:cubicBezTo>
                  <a:pt x="887" y="187"/>
                  <a:pt x="901" y="187"/>
                  <a:pt x="922" y="188"/>
                </a:cubicBezTo>
                <a:close/>
                <a:moveTo>
                  <a:pt x="931" y="189"/>
                </a:moveTo>
                <a:cubicBezTo>
                  <a:pt x="933" y="189"/>
                  <a:pt x="934" y="189"/>
                  <a:pt x="934" y="190"/>
                </a:cubicBezTo>
                <a:cubicBezTo>
                  <a:pt x="937" y="190"/>
                  <a:pt x="944" y="190"/>
                  <a:pt x="952" y="191"/>
                </a:cubicBezTo>
                <a:cubicBezTo>
                  <a:pt x="960" y="192"/>
                  <a:pt x="967" y="193"/>
                  <a:pt x="970" y="195"/>
                </a:cubicBezTo>
                <a:cubicBezTo>
                  <a:pt x="964" y="194"/>
                  <a:pt x="954" y="193"/>
                  <a:pt x="945" y="192"/>
                </a:cubicBezTo>
                <a:cubicBezTo>
                  <a:pt x="936" y="191"/>
                  <a:pt x="930" y="190"/>
                  <a:pt x="931" y="189"/>
                </a:cubicBezTo>
                <a:close/>
                <a:moveTo>
                  <a:pt x="214" y="1069"/>
                </a:moveTo>
                <a:cubicBezTo>
                  <a:pt x="211" y="1065"/>
                  <a:pt x="212" y="1058"/>
                  <a:pt x="208" y="1048"/>
                </a:cubicBezTo>
                <a:cubicBezTo>
                  <a:pt x="211" y="1052"/>
                  <a:pt x="213" y="1065"/>
                  <a:pt x="214" y="1069"/>
                </a:cubicBezTo>
                <a:close/>
                <a:moveTo>
                  <a:pt x="549" y="265"/>
                </a:moveTo>
                <a:cubicBezTo>
                  <a:pt x="551" y="266"/>
                  <a:pt x="542" y="271"/>
                  <a:pt x="537" y="272"/>
                </a:cubicBezTo>
                <a:cubicBezTo>
                  <a:pt x="537" y="271"/>
                  <a:pt x="543" y="268"/>
                  <a:pt x="549" y="265"/>
                </a:cubicBezTo>
                <a:close/>
                <a:moveTo>
                  <a:pt x="631" y="235"/>
                </a:moveTo>
                <a:cubicBezTo>
                  <a:pt x="636" y="232"/>
                  <a:pt x="638" y="232"/>
                  <a:pt x="642" y="231"/>
                </a:cubicBezTo>
                <a:cubicBezTo>
                  <a:pt x="642" y="232"/>
                  <a:pt x="638" y="233"/>
                  <a:pt x="638" y="234"/>
                </a:cubicBezTo>
                <a:cubicBezTo>
                  <a:pt x="633" y="236"/>
                  <a:pt x="631" y="236"/>
                  <a:pt x="631" y="235"/>
                </a:cubicBezTo>
                <a:close/>
                <a:moveTo>
                  <a:pt x="665" y="225"/>
                </a:moveTo>
                <a:cubicBezTo>
                  <a:pt x="659" y="225"/>
                  <a:pt x="655" y="228"/>
                  <a:pt x="646" y="231"/>
                </a:cubicBezTo>
                <a:cubicBezTo>
                  <a:pt x="651" y="228"/>
                  <a:pt x="660" y="224"/>
                  <a:pt x="670" y="222"/>
                </a:cubicBezTo>
                <a:cubicBezTo>
                  <a:pt x="680" y="219"/>
                  <a:pt x="691" y="217"/>
                  <a:pt x="698" y="215"/>
                </a:cubicBezTo>
                <a:cubicBezTo>
                  <a:pt x="700" y="215"/>
                  <a:pt x="695" y="216"/>
                  <a:pt x="689" y="218"/>
                </a:cubicBezTo>
                <a:cubicBezTo>
                  <a:pt x="684" y="219"/>
                  <a:pt x="678" y="221"/>
                  <a:pt x="680" y="221"/>
                </a:cubicBezTo>
                <a:cubicBezTo>
                  <a:pt x="681" y="222"/>
                  <a:pt x="687" y="220"/>
                  <a:pt x="691" y="219"/>
                </a:cubicBezTo>
                <a:cubicBezTo>
                  <a:pt x="688" y="220"/>
                  <a:pt x="683" y="222"/>
                  <a:pt x="676" y="225"/>
                </a:cubicBezTo>
                <a:cubicBezTo>
                  <a:pt x="679" y="225"/>
                  <a:pt x="688" y="223"/>
                  <a:pt x="697" y="221"/>
                </a:cubicBezTo>
                <a:cubicBezTo>
                  <a:pt x="695" y="222"/>
                  <a:pt x="694" y="222"/>
                  <a:pt x="697" y="222"/>
                </a:cubicBezTo>
                <a:cubicBezTo>
                  <a:pt x="693" y="223"/>
                  <a:pt x="685" y="226"/>
                  <a:pt x="677" y="228"/>
                </a:cubicBezTo>
                <a:cubicBezTo>
                  <a:pt x="668" y="231"/>
                  <a:pt x="661" y="233"/>
                  <a:pt x="658" y="233"/>
                </a:cubicBezTo>
                <a:cubicBezTo>
                  <a:pt x="652" y="235"/>
                  <a:pt x="662" y="232"/>
                  <a:pt x="657" y="235"/>
                </a:cubicBezTo>
                <a:cubicBezTo>
                  <a:pt x="652" y="236"/>
                  <a:pt x="648" y="238"/>
                  <a:pt x="643" y="239"/>
                </a:cubicBezTo>
                <a:cubicBezTo>
                  <a:pt x="649" y="236"/>
                  <a:pt x="643" y="237"/>
                  <a:pt x="646" y="235"/>
                </a:cubicBezTo>
                <a:cubicBezTo>
                  <a:pt x="659" y="231"/>
                  <a:pt x="660" y="231"/>
                  <a:pt x="673" y="226"/>
                </a:cubicBezTo>
                <a:cubicBezTo>
                  <a:pt x="664" y="228"/>
                  <a:pt x="655" y="231"/>
                  <a:pt x="645" y="234"/>
                </a:cubicBezTo>
                <a:cubicBezTo>
                  <a:pt x="640" y="235"/>
                  <a:pt x="654" y="229"/>
                  <a:pt x="646" y="232"/>
                </a:cubicBezTo>
                <a:cubicBezTo>
                  <a:pt x="652" y="229"/>
                  <a:pt x="658" y="227"/>
                  <a:pt x="665" y="225"/>
                </a:cubicBezTo>
                <a:close/>
                <a:moveTo>
                  <a:pt x="716" y="211"/>
                </a:moveTo>
                <a:cubicBezTo>
                  <a:pt x="711" y="212"/>
                  <a:pt x="706" y="213"/>
                  <a:pt x="702" y="215"/>
                </a:cubicBezTo>
                <a:cubicBezTo>
                  <a:pt x="702" y="213"/>
                  <a:pt x="714" y="210"/>
                  <a:pt x="716" y="211"/>
                </a:cubicBezTo>
                <a:close/>
                <a:moveTo>
                  <a:pt x="774" y="201"/>
                </a:moveTo>
                <a:cubicBezTo>
                  <a:pt x="773" y="202"/>
                  <a:pt x="766" y="204"/>
                  <a:pt x="759" y="205"/>
                </a:cubicBezTo>
                <a:cubicBezTo>
                  <a:pt x="751" y="206"/>
                  <a:pt x="743" y="207"/>
                  <a:pt x="740" y="208"/>
                </a:cubicBezTo>
                <a:cubicBezTo>
                  <a:pt x="741" y="207"/>
                  <a:pt x="747" y="205"/>
                  <a:pt x="754" y="204"/>
                </a:cubicBezTo>
                <a:cubicBezTo>
                  <a:pt x="761" y="203"/>
                  <a:pt x="769" y="202"/>
                  <a:pt x="774" y="201"/>
                </a:cubicBezTo>
                <a:close/>
                <a:moveTo>
                  <a:pt x="594" y="254"/>
                </a:moveTo>
                <a:cubicBezTo>
                  <a:pt x="593" y="256"/>
                  <a:pt x="589" y="258"/>
                  <a:pt x="579" y="262"/>
                </a:cubicBezTo>
                <a:cubicBezTo>
                  <a:pt x="577" y="260"/>
                  <a:pt x="585" y="258"/>
                  <a:pt x="594" y="254"/>
                </a:cubicBezTo>
                <a:close/>
                <a:moveTo>
                  <a:pt x="531" y="287"/>
                </a:moveTo>
                <a:cubicBezTo>
                  <a:pt x="530" y="286"/>
                  <a:pt x="541" y="280"/>
                  <a:pt x="545" y="278"/>
                </a:cubicBezTo>
                <a:cubicBezTo>
                  <a:pt x="545" y="280"/>
                  <a:pt x="551" y="277"/>
                  <a:pt x="550" y="279"/>
                </a:cubicBezTo>
                <a:cubicBezTo>
                  <a:pt x="543" y="283"/>
                  <a:pt x="545" y="283"/>
                  <a:pt x="534" y="289"/>
                </a:cubicBezTo>
                <a:cubicBezTo>
                  <a:pt x="530" y="289"/>
                  <a:pt x="539" y="282"/>
                  <a:pt x="531" y="287"/>
                </a:cubicBezTo>
                <a:close/>
                <a:moveTo>
                  <a:pt x="722" y="215"/>
                </a:moveTo>
                <a:cubicBezTo>
                  <a:pt x="726" y="214"/>
                  <a:pt x="725" y="213"/>
                  <a:pt x="721" y="214"/>
                </a:cubicBezTo>
                <a:cubicBezTo>
                  <a:pt x="722" y="213"/>
                  <a:pt x="728" y="212"/>
                  <a:pt x="732" y="211"/>
                </a:cubicBezTo>
                <a:cubicBezTo>
                  <a:pt x="735" y="212"/>
                  <a:pt x="730" y="214"/>
                  <a:pt x="729" y="215"/>
                </a:cubicBezTo>
                <a:cubicBezTo>
                  <a:pt x="717" y="217"/>
                  <a:pt x="717" y="217"/>
                  <a:pt x="703" y="221"/>
                </a:cubicBezTo>
                <a:cubicBezTo>
                  <a:pt x="709" y="218"/>
                  <a:pt x="706" y="219"/>
                  <a:pt x="702" y="219"/>
                </a:cubicBezTo>
                <a:cubicBezTo>
                  <a:pt x="713" y="215"/>
                  <a:pt x="716" y="215"/>
                  <a:pt x="722" y="215"/>
                </a:cubicBezTo>
                <a:close/>
                <a:moveTo>
                  <a:pt x="1582" y="888"/>
                </a:moveTo>
                <a:cubicBezTo>
                  <a:pt x="1582" y="894"/>
                  <a:pt x="1581" y="894"/>
                  <a:pt x="1581" y="904"/>
                </a:cubicBezTo>
                <a:cubicBezTo>
                  <a:pt x="1581" y="901"/>
                  <a:pt x="1580" y="901"/>
                  <a:pt x="1579" y="902"/>
                </a:cubicBezTo>
                <a:cubicBezTo>
                  <a:pt x="1579" y="898"/>
                  <a:pt x="1578" y="883"/>
                  <a:pt x="1578" y="893"/>
                </a:cubicBezTo>
                <a:cubicBezTo>
                  <a:pt x="1578" y="892"/>
                  <a:pt x="1578" y="885"/>
                  <a:pt x="1577" y="881"/>
                </a:cubicBezTo>
                <a:cubicBezTo>
                  <a:pt x="1579" y="879"/>
                  <a:pt x="1580" y="884"/>
                  <a:pt x="1582" y="888"/>
                </a:cubicBezTo>
                <a:close/>
                <a:moveTo>
                  <a:pt x="502" y="305"/>
                </a:moveTo>
                <a:cubicBezTo>
                  <a:pt x="508" y="301"/>
                  <a:pt x="513" y="298"/>
                  <a:pt x="513" y="300"/>
                </a:cubicBezTo>
                <a:cubicBezTo>
                  <a:pt x="507" y="303"/>
                  <a:pt x="509" y="303"/>
                  <a:pt x="502" y="307"/>
                </a:cubicBezTo>
                <a:cubicBezTo>
                  <a:pt x="500" y="307"/>
                  <a:pt x="502" y="306"/>
                  <a:pt x="502" y="305"/>
                </a:cubicBezTo>
                <a:close/>
                <a:moveTo>
                  <a:pt x="610" y="251"/>
                </a:moveTo>
                <a:cubicBezTo>
                  <a:pt x="605" y="254"/>
                  <a:pt x="598" y="257"/>
                  <a:pt x="591" y="260"/>
                </a:cubicBezTo>
                <a:cubicBezTo>
                  <a:pt x="584" y="263"/>
                  <a:pt x="576" y="266"/>
                  <a:pt x="572" y="269"/>
                </a:cubicBezTo>
                <a:cubicBezTo>
                  <a:pt x="572" y="267"/>
                  <a:pt x="579" y="263"/>
                  <a:pt x="587" y="259"/>
                </a:cubicBezTo>
                <a:cubicBezTo>
                  <a:pt x="595" y="256"/>
                  <a:pt x="605" y="253"/>
                  <a:pt x="610" y="251"/>
                </a:cubicBezTo>
                <a:close/>
                <a:moveTo>
                  <a:pt x="625" y="243"/>
                </a:moveTo>
                <a:cubicBezTo>
                  <a:pt x="628" y="243"/>
                  <a:pt x="631" y="241"/>
                  <a:pt x="636" y="240"/>
                </a:cubicBezTo>
                <a:cubicBezTo>
                  <a:pt x="637" y="241"/>
                  <a:pt x="629" y="244"/>
                  <a:pt x="619" y="248"/>
                </a:cubicBezTo>
                <a:cubicBezTo>
                  <a:pt x="617" y="247"/>
                  <a:pt x="626" y="244"/>
                  <a:pt x="625" y="243"/>
                </a:cubicBezTo>
                <a:close/>
                <a:moveTo>
                  <a:pt x="419" y="368"/>
                </a:moveTo>
                <a:cubicBezTo>
                  <a:pt x="427" y="361"/>
                  <a:pt x="428" y="360"/>
                  <a:pt x="439" y="352"/>
                </a:cubicBezTo>
                <a:cubicBezTo>
                  <a:pt x="439" y="352"/>
                  <a:pt x="434" y="357"/>
                  <a:pt x="429" y="361"/>
                </a:cubicBezTo>
                <a:cubicBezTo>
                  <a:pt x="424" y="365"/>
                  <a:pt x="419" y="369"/>
                  <a:pt x="419" y="368"/>
                </a:cubicBezTo>
                <a:close/>
                <a:moveTo>
                  <a:pt x="471" y="328"/>
                </a:moveTo>
                <a:cubicBezTo>
                  <a:pt x="471" y="325"/>
                  <a:pt x="487" y="316"/>
                  <a:pt x="496" y="310"/>
                </a:cubicBezTo>
                <a:cubicBezTo>
                  <a:pt x="491" y="314"/>
                  <a:pt x="488" y="316"/>
                  <a:pt x="485" y="319"/>
                </a:cubicBezTo>
                <a:cubicBezTo>
                  <a:pt x="481" y="321"/>
                  <a:pt x="477" y="324"/>
                  <a:pt x="471" y="328"/>
                </a:cubicBezTo>
                <a:close/>
                <a:moveTo>
                  <a:pt x="563" y="275"/>
                </a:moveTo>
                <a:cubicBezTo>
                  <a:pt x="566" y="273"/>
                  <a:pt x="575" y="268"/>
                  <a:pt x="584" y="264"/>
                </a:cubicBezTo>
                <a:cubicBezTo>
                  <a:pt x="593" y="260"/>
                  <a:pt x="601" y="257"/>
                  <a:pt x="602" y="258"/>
                </a:cubicBezTo>
                <a:cubicBezTo>
                  <a:pt x="588" y="264"/>
                  <a:pt x="580" y="267"/>
                  <a:pt x="563" y="275"/>
                </a:cubicBezTo>
                <a:close/>
                <a:moveTo>
                  <a:pt x="666" y="233"/>
                </a:moveTo>
                <a:cubicBezTo>
                  <a:pt x="677" y="229"/>
                  <a:pt x="685" y="227"/>
                  <a:pt x="686" y="229"/>
                </a:cubicBezTo>
                <a:cubicBezTo>
                  <a:pt x="679" y="232"/>
                  <a:pt x="666" y="235"/>
                  <a:pt x="666" y="233"/>
                </a:cubicBezTo>
                <a:close/>
                <a:moveTo>
                  <a:pt x="525" y="301"/>
                </a:moveTo>
                <a:cubicBezTo>
                  <a:pt x="520" y="304"/>
                  <a:pt x="516" y="307"/>
                  <a:pt x="511" y="310"/>
                </a:cubicBezTo>
                <a:cubicBezTo>
                  <a:pt x="516" y="306"/>
                  <a:pt x="518" y="304"/>
                  <a:pt x="509" y="309"/>
                </a:cubicBezTo>
                <a:cubicBezTo>
                  <a:pt x="511" y="306"/>
                  <a:pt x="518" y="302"/>
                  <a:pt x="523" y="300"/>
                </a:cubicBezTo>
                <a:cubicBezTo>
                  <a:pt x="528" y="298"/>
                  <a:pt x="530" y="297"/>
                  <a:pt x="525" y="301"/>
                </a:cubicBezTo>
                <a:close/>
                <a:moveTo>
                  <a:pt x="432" y="365"/>
                </a:moveTo>
                <a:cubicBezTo>
                  <a:pt x="435" y="362"/>
                  <a:pt x="437" y="362"/>
                  <a:pt x="441" y="358"/>
                </a:cubicBezTo>
                <a:cubicBezTo>
                  <a:pt x="443" y="361"/>
                  <a:pt x="426" y="373"/>
                  <a:pt x="413" y="385"/>
                </a:cubicBezTo>
                <a:cubicBezTo>
                  <a:pt x="411" y="384"/>
                  <a:pt x="416" y="380"/>
                  <a:pt x="421" y="375"/>
                </a:cubicBezTo>
                <a:cubicBezTo>
                  <a:pt x="426" y="371"/>
                  <a:pt x="432" y="366"/>
                  <a:pt x="432" y="365"/>
                </a:cubicBezTo>
                <a:close/>
                <a:moveTo>
                  <a:pt x="538" y="292"/>
                </a:moveTo>
                <a:cubicBezTo>
                  <a:pt x="547" y="287"/>
                  <a:pt x="549" y="287"/>
                  <a:pt x="556" y="283"/>
                </a:cubicBezTo>
                <a:cubicBezTo>
                  <a:pt x="555" y="286"/>
                  <a:pt x="549" y="288"/>
                  <a:pt x="540" y="293"/>
                </a:cubicBezTo>
                <a:lnTo>
                  <a:pt x="538" y="292"/>
                </a:lnTo>
                <a:close/>
              </a:path>
            </a:pathLst>
          </a:custGeom>
          <a:gradFill>
            <a:gsLst>
              <a:gs pos="100000">
                <a:srgbClr val="2D943E"/>
              </a:gs>
              <a:gs pos="0">
                <a:srgbClr val="5FA745"/>
              </a:gs>
              <a:gs pos="50000">
                <a:srgbClr val="5FA74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088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C978-D9B1-38DF-8942-67B37A79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F6B020FB-2271-D452-3521-E03D9F15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28" r="24528"/>
          <a:stretch/>
        </p:blipFill>
        <p:spPr>
          <a:xfrm>
            <a:off x="0" y="3411"/>
            <a:ext cx="12192000" cy="6232289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E5AD586D-3BCC-1AC2-2B36-677F39CAF5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499" y="760888"/>
            <a:ext cx="14035772" cy="325048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5EF4622B-DF7C-8BBD-C6CF-A2CB65524C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alphaModFix amt="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68" t="484" r="4866" b="17075"/>
          <a:stretch/>
        </p:blipFill>
        <p:spPr>
          <a:xfrm>
            <a:off x="0" y="3510725"/>
            <a:ext cx="12192000" cy="3347275"/>
          </a:xfrm>
          <a:custGeom>
            <a:avLst/>
            <a:gdLst>
              <a:gd name="connsiteX0" fmla="*/ 0 w 12192000"/>
              <a:gd name="connsiteY0" fmla="*/ 0 h 3347275"/>
              <a:gd name="connsiteX1" fmla="*/ 12192000 w 12192000"/>
              <a:gd name="connsiteY1" fmla="*/ 0 h 3347275"/>
              <a:gd name="connsiteX2" fmla="*/ 12192000 w 12192000"/>
              <a:gd name="connsiteY2" fmla="*/ 3347275 h 3347275"/>
              <a:gd name="connsiteX3" fmla="*/ 0 w 12192000"/>
              <a:gd name="connsiteY3" fmla="*/ 3347275 h 33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47275">
                <a:moveTo>
                  <a:pt x="0" y="0"/>
                </a:moveTo>
                <a:lnTo>
                  <a:pt x="12192000" y="0"/>
                </a:lnTo>
                <a:lnTo>
                  <a:pt x="12192000" y="3347275"/>
                </a:lnTo>
                <a:lnTo>
                  <a:pt x="0" y="3347275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6CC8FF-B19C-96A9-C022-E542588ABF0F}"/>
              </a:ext>
            </a:extLst>
          </p:cNvPr>
          <p:cNvSpPr txBox="1"/>
          <p:nvPr/>
        </p:nvSpPr>
        <p:spPr>
          <a:xfrm>
            <a:off x="634274" y="201160"/>
            <a:ext cx="10617926" cy="31050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6600" b="0" dirty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16600" b="0" dirty="0">
              <a:ln w="6350">
                <a:gradFill>
                  <a:gsLst>
                    <a:gs pos="0">
                      <a:srgbClr val="E67815">
                        <a:alpha val="54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 hidden="1">
            <a:extLst>
              <a:ext uri="{FF2B5EF4-FFF2-40B4-BE49-F238E27FC236}">
                <a16:creationId xmlns:a16="http://schemas.microsoft.com/office/drawing/2014/main" id="{D16154FC-6F17-BB64-E1CF-8C8DDD370A37}"/>
              </a:ext>
            </a:extLst>
          </p:cNvPr>
          <p:cNvSpPr txBox="1"/>
          <p:nvPr/>
        </p:nvSpPr>
        <p:spPr>
          <a:xfrm>
            <a:off x="1560143" y="1727760"/>
            <a:ext cx="9071715" cy="1156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6000" b="1" i="0" u="none" strike="noStrike" kern="1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砥砺</a:t>
            </a:r>
            <a:r>
              <a:rPr lang="zh-CN" altLang="en-US" sz="6000" b="1" kern="100" spc="300" dirty="0">
                <a:solidFill>
                  <a:prstClr val="black"/>
                </a:solidFill>
                <a:cs typeface="+mn-ea"/>
                <a:sym typeface="+mn-lt"/>
              </a:rPr>
              <a:t>向</a:t>
            </a:r>
            <a:r>
              <a:rPr kumimoji="0" lang="zh-CN" altLang="en-US" sz="6000" b="1" i="0" u="none" strike="noStrike" kern="1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前行，梦想不止步</a:t>
            </a:r>
            <a:endParaRPr lang="zh-CN" altLang="en-US" sz="6000" kern="100" spc="300" dirty="0">
              <a:effectLst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01BB1F-6E50-AA27-244C-4D2DB425E110}"/>
              </a:ext>
            </a:extLst>
          </p:cNvPr>
          <p:cNvSpPr txBox="1"/>
          <p:nvPr/>
        </p:nvSpPr>
        <p:spPr>
          <a:xfrm>
            <a:off x="1773608" y="3144635"/>
            <a:ext cx="8644785" cy="417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300" dirty="0">
                <a:solidFill>
                  <a:prstClr val="black"/>
                </a:solidFill>
                <a:cs typeface="+mn-ea"/>
                <a:sym typeface="+mn-lt"/>
              </a:rPr>
              <a:t>福建农林大学校园各类活动及会议通用模板</a:t>
            </a:r>
            <a:endParaRPr kumimoji="0" lang="zh-CN" altLang="en-US" i="0" u="none" strike="noStrike" kern="1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33A8AAC4-556E-9497-D129-18F0F4DE3038}"/>
              </a:ext>
            </a:extLst>
          </p:cNvPr>
          <p:cNvSpPr/>
          <p:nvPr/>
        </p:nvSpPr>
        <p:spPr>
          <a:xfrm>
            <a:off x="11038308" y="0"/>
            <a:ext cx="697958" cy="852546"/>
          </a:xfrm>
          <a:custGeom>
            <a:avLst/>
            <a:gdLst>
              <a:gd name="connsiteX0" fmla="*/ 1968 w 697958"/>
              <a:gd name="connsiteY0" fmla="*/ 0 h 852546"/>
              <a:gd name="connsiteX1" fmla="*/ 695990 w 697958"/>
              <a:gd name="connsiteY1" fmla="*/ 0 h 852546"/>
              <a:gd name="connsiteX2" fmla="*/ 697958 w 697958"/>
              <a:gd name="connsiteY2" fmla="*/ 19523 h 852546"/>
              <a:gd name="connsiteX3" fmla="*/ 697958 w 697958"/>
              <a:gd name="connsiteY3" fmla="*/ 503567 h 852546"/>
              <a:gd name="connsiteX4" fmla="*/ 348979 w 697958"/>
              <a:gd name="connsiteY4" fmla="*/ 852546 h 852546"/>
              <a:gd name="connsiteX5" fmla="*/ 0 w 697958"/>
              <a:gd name="connsiteY5" fmla="*/ 503567 h 852546"/>
              <a:gd name="connsiteX6" fmla="*/ 0 w 697958"/>
              <a:gd name="connsiteY6" fmla="*/ 19523 h 85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958" h="852546">
                <a:moveTo>
                  <a:pt x="1968" y="0"/>
                </a:moveTo>
                <a:lnTo>
                  <a:pt x="695990" y="0"/>
                </a:lnTo>
                <a:lnTo>
                  <a:pt x="697958" y="19523"/>
                </a:lnTo>
                <a:lnTo>
                  <a:pt x="697958" y="503567"/>
                </a:lnTo>
                <a:cubicBezTo>
                  <a:pt x="697958" y="696303"/>
                  <a:pt x="541715" y="852546"/>
                  <a:pt x="348979" y="852546"/>
                </a:cubicBezTo>
                <a:cubicBezTo>
                  <a:pt x="156243" y="852546"/>
                  <a:pt x="0" y="696303"/>
                  <a:pt x="0" y="503567"/>
                </a:cubicBezTo>
                <a:lnTo>
                  <a:pt x="0" y="1952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68000">
                <a:srgbClr val="00843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4C9C588-C1E1-3EF7-0483-3687FACB48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483" y="190549"/>
            <a:ext cx="594020" cy="59402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2BDC09-89D6-C77D-8F24-0F9DA890C76A}"/>
              </a:ext>
            </a:extLst>
          </p:cNvPr>
          <p:cNvGrpSpPr/>
          <p:nvPr/>
        </p:nvGrpSpPr>
        <p:grpSpPr>
          <a:xfrm>
            <a:off x="648681" y="2980194"/>
            <a:ext cx="10913688" cy="308966"/>
            <a:chOff x="648681" y="2980194"/>
            <a:chExt cx="10913688" cy="30896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76DACF-4D7C-B2D7-7374-037E63D30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86892" y="2980194"/>
              <a:ext cx="875477" cy="30896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D351372-EAC3-0597-BBBB-B214334BF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48681" y="2980194"/>
              <a:ext cx="875477" cy="308966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D13352EE-369B-E9AA-4B3D-1686B9D165C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77216"/>
            <a:ext cx="12192000" cy="3656869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BCEE20-14C5-5D4A-329D-48D34B130E68}"/>
              </a:ext>
            </a:extLst>
          </p:cNvPr>
          <p:cNvGrpSpPr/>
          <p:nvPr/>
        </p:nvGrpSpPr>
        <p:grpSpPr>
          <a:xfrm>
            <a:off x="2010290" y="4002203"/>
            <a:ext cx="8171421" cy="383535"/>
            <a:chOff x="1969060" y="4103803"/>
            <a:chExt cx="8171421" cy="383535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F81E186-4C7C-671E-B4A0-F9F65D21B8B4}"/>
                </a:ext>
              </a:extLst>
            </p:cNvPr>
            <p:cNvGrpSpPr/>
            <p:nvPr/>
          </p:nvGrpSpPr>
          <p:grpSpPr>
            <a:xfrm>
              <a:off x="5064170" y="4103803"/>
              <a:ext cx="1981200" cy="383535"/>
              <a:chOff x="5056151" y="4262553"/>
              <a:chExt cx="1981200" cy="383535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E804E44A-A01A-EB40-29F9-C018DCDE65E0}"/>
                  </a:ext>
                </a:extLst>
              </p:cNvPr>
              <p:cNvSpPr/>
              <p:nvPr/>
            </p:nvSpPr>
            <p:spPr>
              <a:xfrm>
                <a:off x="5056151" y="4262553"/>
                <a:ext cx="1981200" cy="3835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68000">
                    <a:srgbClr val="008438"/>
                  </a:gs>
                </a:gsLst>
                <a:lin ang="2700000" scaled="1"/>
              </a:gradFill>
              <a:ln w="3175">
                <a:gradFill flip="none" rotWithShape="1">
                  <a:gsLst>
                    <a:gs pos="0">
                      <a:srgbClr val="CCA74E"/>
                    </a:gs>
                    <a:gs pos="100000">
                      <a:srgbClr val="E67815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E362448-3A1A-2712-7A3A-17522DF4438C}"/>
                  </a:ext>
                </a:extLst>
              </p:cNvPr>
              <p:cNvSpPr txBox="1"/>
              <p:nvPr/>
            </p:nvSpPr>
            <p:spPr>
              <a:xfrm>
                <a:off x="5203722" y="4276813"/>
                <a:ext cx="1686058" cy="316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汇报人：乐小乖</a:t>
                </a:r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FDCBC4AF-8630-880F-09FE-F6E41C201F6D}"/>
                </a:ext>
              </a:extLst>
            </p:cNvPr>
            <p:cNvCxnSpPr>
              <a:cxnSpLocks/>
            </p:cNvCxnSpPr>
            <p:nvPr/>
          </p:nvCxnSpPr>
          <p:spPr>
            <a:xfrm>
              <a:off x="7182998" y="4295570"/>
              <a:ext cx="295748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CCA74E">
                      <a:alpha val="0"/>
                    </a:srgbClr>
                  </a:gs>
                  <a:gs pos="100000">
                    <a:srgbClr val="E57915"/>
                  </a:gs>
                </a:gsLst>
                <a:lin ang="10800000" scaled="1"/>
                <a:tileRect/>
              </a:gra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FE8F407-AA4E-E1EB-B98E-DCF4C15F7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9060" y="4295570"/>
              <a:ext cx="295748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CCA74E">
                      <a:alpha val="0"/>
                    </a:srgbClr>
                  </a:gs>
                  <a:gs pos="100000">
                    <a:srgbClr val="E57915"/>
                  </a:gs>
                </a:gsLst>
                <a:lin ang="10800000" scaled="1"/>
                <a:tileRect/>
              </a:gra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 hidden="1">
            <a:extLst>
              <a:ext uri="{FF2B5EF4-FFF2-40B4-BE49-F238E27FC236}">
                <a16:creationId xmlns:a16="http://schemas.microsoft.com/office/drawing/2014/main" id="{16A5960A-B882-EDDF-8E89-26EAD141B233}"/>
              </a:ext>
            </a:extLst>
          </p:cNvPr>
          <p:cNvSpPr txBox="1"/>
          <p:nvPr/>
        </p:nvSpPr>
        <p:spPr>
          <a:xfrm>
            <a:off x="-4540781" y="11018"/>
            <a:ext cx="3750097" cy="349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明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德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诚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智  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博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学  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创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046FA7-2132-0E82-8922-97978A4C7A0A}"/>
              </a:ext>
            </a:extLst>
          </p:cNvPr>
          <p:cNvSpPr txBox="1"/>
          <p:nvPr/>
        </p:nvSpPr>
        <p:spPr>
          <a:xfrm>
            <a:off x="1135733" y="1510431"/>
            <a:ext cx="9895428" cy="1902010"/>
          </a:xfrm>
          <a:custGeom>
            <a:avLst/>
            <a:gdLst/>
            <a:ahLst/>
            <a:cxnLst/>
            <a:rect l="l" t="t" r="r" b="b"/>
            <a:pathLst>
              <a:path w="9895428" h="1902010">
                <a:moveTo>
                  <a:pt x="963840" y="1520068"/>
                </a:moveTo>
                <a:lnTo>
                  <a:pt x="960339" y="1525325"/>
                </a:lnTo>
                <a:cubicBezTo>
                  <a:pt x="964496" y="1526348"/>
                  <a:pt x="967997" y="1527808"/>
                  <a:pt x="970843" y="1529707"/>
                </a:cubicBezTo>
                <a:cubicBezTo>
                  <a:pt x="973688" y="1531606"/>
                  <a:pt x="977189" y="1533066"/>
                  <a:pt x="981347" y="1534088"/>
                </a:cubicBezTo>
                <a:lnTo>
                  <a:pt x="986599" y="1527078"/>
                </a:lnTo>
                <a:cubicBezTo>
                  <a:pt x="986672" y="1527005"/>
                  <a:pt x="986526" y="1526713"/>
                  <a:pt x="986161" y="1526202"/>
                </a:cubicBezTo>
                <a:cubicBezTo>
                  <a:pt x="985796" y="1525691"/>
                  <a:pt x="984775" y="1525398"/>
                  <a:pt x="983097" y="1525325"/>
                </a:cubicBezTo>
                <a:cubicBezTo>
                  <a:pt x="982076" y="1525106"/>
                  <a:pt x="979742" y="1524230"/>
                  <a:pt x="976095" y="1522697"/>
                </a:cubicBezTo>
                <a:cubicBezTo>
                  <a:pt x="972447" y="1521163"/>
                  <a:pt x="968363" y="1520287"/>
                  <a:pt x="963840" y="1520068"/>
                </a:cubicBezTo>
                <a:close/>
                <a:moveTo>
                  <a:pt x="3977276" y="1517324"/>
                </a:moveTo>
                <a:lnTo>
                  <a:pt x="3976078" y="1518543"/>
                </a:lnTo>
                <a:cubicBezTo>
                  <a:pt x="3977076" y="1520778"/>
                  <a:pt x="3978673" y="1522404"/>
                  <a:pt x="3980868" y="1523420"/>
                </a:cubicBezTo>
                <a:lnTo>
                  <a:pt x="3984460" y="1527077"/>
                </a:lnTo>
                <a:cubicBezTo>
                  <a:pt x="3984660" y="1523216"/>
                  <a:pt x="3984261" y="1521184"/>
                  <a:pt x="3983263" y="1520981"/>
                </a:cubicBezTo>
                <a:cubicBezTo>
                  <a:pt x="3982564" y="1519838"/>
                  <a:pt x="3981566" y="1519076"/>
                  <a:pt x="3980269" y="1518695"/>
                </a:cubicBezTo>
                <a:cubicBezTo>
                  <a:pt x="3978972" y="1518314"/>
                  <a:pt x="3977974" y="1517857"/>
                  <a:pt x="3977276" y="1517324"/>
                </a:cubicBezTo>
                <a:close/>
                <a:moveTo>
                  <a:pt x="6649786" y="1509449"/>
                </a:moveTo>
                <a:cubicBezTo>
                  <a:pt x="6656572" y="1514326"/>
                  <a:pt x="6664654" y="1516764"/>
                  <a:pt x="6674031" y="1516764"/>
                </a:cubicBezTo>
                <a:cubicBezTo>
                  <a:pt x="6683408" y="1516764"/>
                  <a:pt x="6689963" y="1514326"/>
                  <a:pt x="6693696" y="1509449"/>
                </a:cubicBezTo>
                <a:close/>
                <a:moveTo>
                  <a:pt x="4515901" y="1410500"/>
                </a:moveTo>
                <a:cubicBezTo>
                  <a:pt x="4515544" y="1410728"/>
                  <a:pt x="4515341" y="1410881"/>
                  <a:pt x="4515290" y="1410957"/>
                </a:cubicBezTo>
                <a:cubicBezTo>
                  <a:pt x="4515926" y="1413268"/>
                  <a:pt x="4516785" y="1415046"/>
                  <a:pt x="4517867" y="1416291"/>
                </a:cubicBezTo>
                <a:cubicBezTo>
                  <a:pt x="4518950" y="1417536"/>
                  <a:pt x="4520105" y="1419009"/>
                  <a:pt x="4521334" y="1420711"/>
                </a:cubicBezTo>
                <a:lnTo>
                  <a:pt x="4527383" y="1421922"/>
                </a:lnTo>
                <a:lnTo>
                  <a:pt x="4529794" y="1417053"/>
                </a:lnTo>
                <a:cubicBezTo>
                  <a:pt x="4529593" y="1415631"/>
                  <a:pt x="4528788" y="1414818"/>
                  <a:pt x="4527379" y="1414615"/>
                </a:cubicBezTo>
                <a:cubicBezTo>
                  <a:pt x="4525492" y="1414462"/>
                  <a:pt x="4523530" y="1413853"/>
                  <a:pt x="4521492" y="1412786"/>
                </a:cubicBezTo>
                <a:cubicBezTo>
                  <a:pt x="4519455" y="1411719"/>
                  <a:pt x="4517794" y="1411109"/>
                  <a:pt x="4516512" y="1410957"/>
                </a:cubicBezTo>
                <a:cubicBezTo>
                  <a:pt x="4516461" y="1410424"/>
                  <a:pt x="4516257" y="1410271"/>
                  <a:pt x="4515901" y="1410500"/>
                </a:cubicBezTo>
                <a:close/>
                <a:moveTo>
                  <a:pt x="5965817" y="1407595"/>
                </a:moveTo>
                <a:cubicBezTo>
                  <a:pt x="5967239" y="1410821"/>
                  <a:pt x="5969559" y="1413513"/>
                  <a:pt x="5972777" y="1415672"/>
                </a:cubicBezTo>
                <a:cubicBezTo>
                  <a:pt x="5975996" y="1417831"/>
                  <a:pt x="5978910" y="1418390"/>
                  <a:pt x="5981518" y="1417349"/>
                </a:cubicBezTo>
                <a:cubicBezTo>
                  <a:pt x="5982788" y="1417196"/>
                  <a:pt x="5983906" y="1416587"/>
                  <a:pt x="5984871" y="1415520"/>
                </a:cubicBezTo>
                <a:cubicBezTo>
                  <a:pt x="5985836" y="1414453"/>
                  <a:pt x="5986344" y="1413844"/>
                  <a:pt x="5986395" y="1413691"/>
                </a:cubicBezTo>
                <a:cubicBezTo>
                  <a:pt x="5988046" y="1413488"/>
                  <a:pt x="5988401" y="1412675"/>
                  <a:pt x="5987462" y="1411253"/>
                </a:cubicBezTo>
                <a:cubicBezTo>
                  <a:pt x="5986522" y="1409830"/>
                  <a:pt x="5985353" y="1409018"/>
                  <a:pt x="5983957" y="1408814"/>
                </a:cubicBezTo>
                <a:cubicBezTo>
                  <a:pt x="5981610" y="1408840"/>
                  <a:pt x="5979041" y="1408789"/>
                  <a:pt x="5976249" y="1408662"/>
                </a:cubicBezTo>
                <a:cubicBezTo>
                  <a:pt x="5973456" y="1408535"/>
                  <a:pt x="5969979" y="1408179"/>
                  <a:pt x="5965817" y="1407595"/>
                </a:cubicBezTo>
                <a:close/>
                <a:moveTo>
                  <a:pt x="8319431" y="1296524"/>
                </a:moveTo>
                <a:cubicBezTo>
                  <a:pt x="8321311" y="1298887"/>
                  <a:pt x="8323343" y="1300868"/>
                  <a:pt x="8325527" y="1302468"/>
                </a:cubicBezTo>
                <a:cubicBezTo>
                  <a:pt x="8327712" y="1304068"/>
                  <a:pt x="8329744" y="1305745"/>
                  <a:pt x="8331624" y="1307497"/>
                </a:cubicBezTo>
                <a:cubicBezTo>
                  <a:pt x="8333554" y="1306786"/>
                  <a:pt x="8334875" y="1305465"/>
                  <a:pt x="8335586" y="1303535"/>
                </a:cubicBezTo>
                <a:cubicBezTo>
                  <a:pt x="8336297" y="1301604"/>
                  <a:pt x="8335789" y="1299674"/>
                  <a:pt x="8334062" y="1297744"/>
                </a:cubicBezTo>
                <a:cubicBezTo>
                  <a:pt x="8330201" y="1296728"/>
                  <a:pt x="8325731" y="1296321"/>
                  <a:pt x="8320651" y="1296524"/>
                </a:cubicBezTo>
                <a:close/>
                <a:moveTo>
                  <a:pt x="4276190" y="1274407"/>
                </a:moveTo>
                <a:cubicBezTo>
                  <a:pt x="4272842" y="1274534"/>
                  <a:pt x="4269189" y="1275499"/>
                  <a:pt x="4265231" y="1277302"/>
                </a:cubicBezTo>
                <a:cubicBezTo>
                  <a:pt x="4261274" y="1279106"/>
                  <a:pt x="4258839" y="1280985"/>
                  <a:pt x="4257925" y="1282941"/>
                </a:cubicBezTo>
                <a:close/>
                <a:moveTo>
                  <a:pt x="4368196" y="1236459"/>
                </a:moveTo>
                <a:cubicBezTo>
                  <a:pt x="4367392" y="1236053"/>
                  <a:pt x="4366437" y="1236103"/>
                  <a:pt x="4365331" y="1236611"/>
                </a:cubicBezTo>
                <a:cubicBezTo>
                  <a:pt x="4359301" y="1238948"/>
                  <a:pt x="4353585" y="1240980"/>
                  <a:pt x="4348183" y="1242707"/>
                </a:cubicBezTo>
                <a:cubicBezTo>
                  <a:pt x="4342780" y="1244435"/>
                  <a:pt x="4337091" y="1246467"/>
                  <a:pt x="4331117" y="1248803"/>
                </a:cubicBezTo>
                <a:cubicBezTo>
                  <a:pt x="4324279" y="1251801"/>
                  <a:pt x="4316964" y="1254950"/>
                  <a:pt x="4309171" y="1258252"/>
                </a:cubicBezTo>
                <a:cubicBezTo>
                  <a:pt x="4301378" y="1261554"/>
                  <a:pt x="4294037" y="1265313"/>
                  <a:pt x="4287150" y="1269530"/>
                </a:cubicBezTo>
                <a:cubicBezTo>
                  <a:pt x="4285932" y="1269581"/>
                  <a:pt x="4285018" y="1269784"/>
                  <a:pt x="4284409" y="1270139"/>
                </a:cubicBezTo>
                <a:cubicBezTo>
                  <a:pt x="4283800" y="1270495"/>
                  <a:pt x="4283496" y="1270698"/>
                  <a:pt x="4283496" y="1270749"/>
                </a:cubicBezTo>
                <a:lnTo>
                  <a:pt x="4283496" y="1271968"/>
                </a:lnTo>
                <a:cubicBezTo>
                  <a:pt x="4311779" y="1258557"/>
                  <a:pt x="4340666" y="1247584"/>
                  <a:pt x="4370157" y="1239050"/>
                </a:cubicBezTo>
                <a:cubicBezTo>
                  <a:pt x="4369654" y="1237729"/>
                  <a:pt x="4369000" y="1236865"/>
                  <a:pt x="4368196" y="1236459"/>
                </a:cubicBezTo>
                <a:close/>
                <a:moveTo>
                  <a:pt x="6891418" y="1234808"/>
                </a:moveTo>
                <a:cubicBezTo>
                  <a:pt x="6874762" y="1234914"/>
                  <a:pt x="6857902" y="1235699"/>
                  <a:pt x="6840837" y="1237164"/>
                </a:cubicBezTo>
                <a:cubicBezTo>
                  <a:pt x="6823772" y="1238629"/>
                  <a:pt x="6812879" y="1240411"/>
                  <a:pt x="6808157" y="1242510"/>
                </a:cubicBezTo>
                <a:cubicBezTo>
                  <a:pt x="6810393" y="1243673"/>
                  <a:pt x="6819481" y="1244066"/>
                  <a:pt x="6835420" y="1243688"/>
                </a:cubicBezTo>
                <a:cubicBezTo>
                  <a:pt x="6851360" y="1243311"/>
                  <a:pt x="6868042" y="1242526"/>
                  <a:pt x="6885467" y="1241332"/>
                </a:cubicBezTo>
                <a:cubicBezTo>
                  <a:pt x="6902892" y="1240139"/>
                  <a:pt x="6914951" y="1238901"/>
                  <a:pt x="6921643" y="1237617"/>
                </a:cubicBezTo>
                <a:cubicBezTo>
                  <a:pt x="6918149" y="1235639"/>
                  <a:pt x="6908074" y="1234702"/>
                  <a:pt x="6891418" y="1234808"/>
                </a:cubicBezTo>
                <a:close/>
                <a:moveTo>
                  <a:pt x="4390808" y="1229296"/>
                </a:moveTo>
                <a:lnTo>
                  <a:pt x="4378602" y="1232954"/>
                </a:lnTo>
                <a:cubicBezTo>
                  <a:pt x="4380632" y="1233563"/>
                  <a:pt x="4382969" y="1233563"/>
                  <a:pt x="4385616" y="1232954"/>
                </a:cubicBezTo>
                <a:cubicBezTo>
                  <a:pt x="4388262" y="1232344"/>
                  <a:pt x="4389993" y="1231125"/>
                  <a:pt x="4390808" y="1229296"/>
                </a:cubicBezTo>
                <a:close/>
                <a:moveTo>
                  <a:pt x="1667677" y="1203502"/>
                </a:moveTo>
                <a:cubicBezTo>
                  <a:pt x="1668313" y="1203502"/>
                  <a:pt x="1669177" y="1203807"/>
                  <a:pt x="1670270" y="1204417"/>
                </a:cubicBezTo>
                <a:cubicBezTo>
                  <a:pt x="1671363" y="1205026"/>
                  <a:pt x="1672533" y="1205941"/>
                  <a:pt x="1673779" y="1207160"/>
                </a:cubicBezTo>
                <a:cubicBezTo>
                  <a:pt x="1678253" y="1214399"/>
                  <a:pt x="1682422" y="1222171"/>
                  <a:pt x="1686286" y="1230477"/>
                </a:cubicBezTo>
                <a:cubicBezTo>
                  <a:pt x="1690150" y="1238783"/>
                  <a:pt x="1692489" y="1248079"/>
                  <a:pt x="1693302" y="1258366"/>
                </a:cubicBezTo>
                <a:cubicBezTo>
                  <a:pt x="1693099" y="1271270"/>
                  <a:pt x="1690455" y="1283868"/>
                  <a:pt x="1685371" y="1296162"/>
                </a:cubicBezTo>
                <a:cubicBezTo>
                  <a:pt x="1680286" y="1308455"/>
                  <a:pt x="1673982" y="1319834"/>
                  <a:pt x="1666457" y="1330299"/>
                </a:cubicBezTo>
                <a:cubicBezTo>
                  <a:pt x="1663305" y="1335201"/>
                  <a:pt x="1659847" y="1340027"/>
                  <a:pt x="1656085" y="1344777"/>
                </a:cubicBezTo>
                <a:cubicBezTo>
                  <a:pt x="1652323" y="1349527"/>
                  <a:pt x="1648865" y="1354048"/>
                  <a:pt x="1645713" y="1358341"/>
                </a:cubicBezTo>
                <a:cubicBezTo>
                  <a:pt x="1637400" y="1367434"/>
                  <a:pt x="1627486" y="1372412"/>
                  <a:pt x="1615970" y="1373276"/>
                </a:cubicBezTo>
                <a:cubicBezTo>
                  <a:pt x="1604454" y="1374140"/>
                  <a:pt x="1593624" y="1371193"/>
                  <a:pt x="1583481" y="1364437"/>
                </a:cubicBezTo>
                <a:cubicBezTo>
                  <a:pt x="1582845" y="1363649"/>
                  <a:pt x="1581980" y="1362481"/>
                  <a:pt x="1580888" y="1360932"/>
                </a:cubicBezTo>
                <a:cubicBezTo>
                  <a:pt x="1579795" y="1359382"/>
                  <a:pt x="1578625" y="1358519"/>
                  <a:pt x="1577379" y="1358341"/>
                </a:cubicBezTo>
                <a:cubicBezTo>
                  <a:pt x="1572494" y="1357223"/>
                  <a:pt x="1569508" y="1355496"/>
                  <a:pt x="1568420" y="1353159"/>
                </a:cubicBezTo>
                <a:cubicBezTo>
                  <a:pt x="1567331" y="1350822"/>
                  <a:pt x="1568290" y="1347266"/>
                  <a:pt x="1571295" y="1342491"/>
                </a:cubicBezTo>
                <a:cubicBezTo>
                  <a:pt x="1573575" y="1339291"/>
                  <a:pt x="1575705" y="1335633"/>
                  <a:pt x="1577687" y="1331518"/>
                </a:cubicBezTo>
                <a:cubicBezTo>
                  <a:pt x="1579668" y="1327404"/>
                  <a:pt x="1582413" y="1323746"/>
                  <a:pt x="1585921" y="1320546"/>
                </a:cubicBezTo>
                <a:cubicBezTo>
                  <a:pt x="1589531" y="1315618"/>
                  <a:pt x="1593293" y="1310538"/>
                  <a:pt x="1597208" y="1305306"/>
                </a:cubicBezTo>
                <a:cubicBezTo>
                  <a:pt x="1601123" y="1300073"/>
                  <a:pt x="1605496" y="1294993"/>
                  <a:pt x="1610326" y="1290066"/>
                </a:cubicBezTo>
                <a:cubicBezTo>
                  <a:pt x="1622325" y="1281379"/>
                  <a:pt x="1631883" y="1271016"/>
                  <a:pt x="1639002" y="1258976"/>
                </a:cubicBezTo>
                <a:cubicBezTo>
                  <a:pt x="1646119" y="1246936"/>
                  <a:pt x="1652017" y="1234135"/>
                  <a:pt x="1656695" y="1220571"/>
                </a:cubicBezTo>
                <a:cubicBezTo>
                  <a:pt x="1657814" y="1219377"/>
                  <a:pt x="1658627" y="1217803"/>
                  <a:pt x="1659136" y="1215847"/>
                </a:cubicBezTo>
                <a:cubicBezTo>
                  <a:pt x="1659644" y="1213891"/>
                  <a:pt x="1660458" y="1211402"/>
                  <a:pt x="1661576" y="1208379"/>
                </a:cubicBezTo>
                <a:cubicBezTo>
                  <a:pt x="1662212" y="1207109"/>
                  <a:pt x="1663076" y="1205992"/>
                  <a:pt x="1664169" y="1205026"/>
                </a:cubicBezTo>
                <a:cubicBezTo>
                  <a:pt x="1665262" y="1204061"/>
                  <a:pt x="1666432" y="1203553"/>
                  <a:pt x="1667677" y="1203502"/>
                </a:cubicBezTo>
                <a:close/>
                <a:moveTo>
                  <a:pt x="4410362" y="1186733"/>
                </a:moveTo>
                <a:cubicBezTo>
                  <a:pt x="4406922" y="1186759"/>
                  <a:pt x="4401275" y="1187625"/>
                  <a:pt x="4393421" y="1189333"/>
                </a:cubicBezTo>
                <a:cubicBezTo>
                  <a:pt x="4385566" y="1191041"/>
                  <a:pt x="4377812" y="1193437"/>
                  <a:pt x="4370157" y="1196521"/>
                </a:cubicBezTo>
                <a:lnTo>
                  <a:pt x="4370157" y="1198969"/>
                </a:lnTo>
                <a:close/>
                <a:moveTo>
                  <a:pt x="1889643" y="1161935"/>
                </a:moveTo>
                <a:cubicBezTo>
                  <a:pt x="1896976" y="1162596"/>
                  <a:pt x="1903907" y="1164361"/>
                  <a:pt x="1910436" y="1167231"/>
                </a:cubicBezTo>
                <a:cubicBezTo>
                  <a:pt x="1923493" y="1172972"/>
                  <a:pt x="1936028" y="1179779"/>
                  <a:pt x="1948041" y="1187653"/>
                </a:cubicBezTo>
                <a:cubicBezTo>
                  <a:pt x="1952238" y="1188339"/>
                  <a:pt x="1956054" y="1189405"/>
                  <a:pt x="1959489" y="1190853"/>
                </a:cubicBezTo>
                <a:cubicBezTo>
                  <a:pt x="1962923" y="1192301"/>
                  <a:pt x="1966434" y="1193673"/>
                  <a:pt x="1970021" y="1194968"/>
                </a:cubicBezTo>
                <a:cubicBezTo>
                  <a:pt x="1970708" y="1195476"/>
                  <a:pt x="1971776" y="1195984"/>
                  <a:pt x="1973227" y="1196492"/>
                </a:cubicBezTo>
                <a:cubicBezTo>
                  <a:pt x="1974677" y="1197000"/>
                  <a:pt x="1976051" y="1198118"/>
                  <a:pt x="1977348" y="1199845"/>
                </a:cubicBezTo>
                <a:cubicBezTo>
                  <a:pt x="1980427" y="1201648"/>
                  <a:pt x="1983429" y="1203223"/>
                  <a:pt x="1986354" y="1204569"/>
                </a:cubicBezTo>
                <a:cubicBezTo>
                  <a:pt x="1989280" y="1205915"/>
                  <a:pt x="1991976" y="1207185"/>
                  <a:pt x="1994444" y="1208379"/>
                </a:cubicBezTo>
                <a:cubicBezTo>
                  <a:pt x="1998235" y="1210614"/>
                  <a:pt x="2001034" y="1212545"/>
                  <a:pt x="2002840" y="1214170"/>
                </a:cubicBezTo>
                <a:cubicBezTo>
                  <a:pt x="2004646" y="1215796"/>
                  <a:pt x="2004697" y="1218336"/>
                  <a:pt x="2002992" y="1221790"/>
                </a:cubicBezTo>
                <a:cubicBezTo>
                  <a:pt x="1998285" y="1229817"/>
                  <a:pt x="1993045" y="1237843"/>
                  <a:pt x="1987270" y="1245870"/>
                </a:cubicBezTo>
                <a:cubicBezTo>
                  <a:pt x="1981495" y="1253896"/>
                  <a:pt x="1974117" y="1261313"/>
                  <a:pt x="1965136" y="1268120"/>
                </a:cubicBezTo>
                <a:lnTo>
                  <a:pt x="1989560" y="1283970"/>
                </a:lnTo>
                <a:cubicBezTo>
                  <a:pt x="1997040" y="1287602"/>
                  <a:pt x="2004976" y="1291615"/>
                  <a:pt x="2013368" y="1296009"/>
                </a:cubicBezTo>
                <a:cubicBezTo>
                  <a:pt x="2021760" y="1300403"/>
                  <a:pt x="2029688" y="1305331"/>
                  <a:pt x="2037153" y="1310792"/>
                </a:cubicBezTo>
                <a:cubicBezTo>
                  <a:pt x="2043824" y="1316405"/>
                  <a:pt x="2050267" y="1322857"/>
                  <a:pt x="2056482" y="1330147"/>
                </a:cubicBezTo>
                <a:cubicBezTo>
                  <a:pt x="2062697" y="1337437"/>
                  <a:pt x="2068836" y="1344803"/>
                  <a:pt x="2074898" y="1352245"/>
                </a:cubicBezTo>
                <a:cubicBezTo>
                  <a:pt x="2075507" y="1352981"/>
                  <a:pt x="2075812" y="1354251"/>
                  <a:pt x="2075812" y="1356055"/>
                </a:cubicBezTo>
                <a:cubicBezTo>
                  <a:pt x="2075812" y="1357858"/>
                  <a:pt x="2075507" y="1359433"/>
                  <a:pt x="2074898" y="1360779"/>
                </a:cubicBezTo>
                <a:cubicBezTo>
                  <a:pt x="2067796" y="1371752"/>
                  <a:pt x="2060084" y="1382725"/>
                  <a:pt x="2051764" y="1393698"/>
                </a:cubicBezTo>
                <a:lnTo>
                  <a:pt x="2048111" y="1401013"/>
                </a:lnTo>
                <a:cubicBezTo>
                  <a:pt x="2045752" y="1405585"/>
                  <a:pt x="2042556" y="1409242"/>
                  <a:pt x="2038521" y="1411986"/>
                </a:cubicBezTo>
                <a:cubicBezTo>
                  <a:pt x="2034487" y="1414729"/>
                  <a:pt x="2029156" y="1414729"/>
                  <a:pt x="2022531" y="1411986"/>
                </a:cubicBezTo>
                <a:lnTo>
                  <a:pt x="2018867" y="1411986"/>
                </a:lnTo>
                <a:lnTo>
                  <a:pt x="2016425" y="1416862"/>
                </a:lnTo>
                <a:cubicBezTo>
                  <a:pt x="2017595" y="1418107"/>
                  <a:pt x="2018918" y="1419275"/>
                  <a:pt x="2020394" y="1420368"/>
                </a:cubicBezTo>
                <a:cubicBezTo>
                  <a:pt x="2021869" y="1421460"/>
                  <a:pt x="2023803" y="1422323"/>
                  <a:pt x="2026194" y="1422958"/>
                </a:cubicBezTo>
                <a:cubicBezTo>
                  <a:pt x="2023752" y="1423974"/>
                  <a:pt x="2022531" y="1424381"/>
                  <a:pt x="2022531" y="1424178"/>
                </a:cubicBezTo>
                <a:cubicBezTo>
                  <a:pt x="2016603" y="1417167"/>
                  <a:pt x="2008615" y="1413510"/>
                  <a:pt x="1998566" y="1413205"/>
                </a:cubicBezTo>
                <a:cubicBezTo>
                  <a:pt x="1988517" y="1412900"/>
                  <a:pt x="1979002" y="1410462"/>
                  <a:pt x="1970021" y="1405890"/>
                </a:cubicBezTo>
                <a:cubicBezTo>
                  <a:pt x="1962387" y="1401318"/>
                  <a:pt x="1953537" y="1398270"/>
                  <a:pt x="1943471" y="1396746"/>
                </a:cubicBezTo>
                <a:cubicBezTo>
                  <a:pt x="1933405" y="1395222"/>
                  <a:pt x="1923963" y="1393393"/>
                  <a:pt x="1915147" y="1391259"/>
                </a:cubicBezTo>
                <a:cubicBezTo>
                  <a:pt x="1891448" y="1383360"/>
                  <a:pt x="1868795" y="1373860"/>
                  <a:pt x="1847190" y="1362760"/>
                </a:cubicBezTo>
                <a:cubicBezTo>
                  <a:pt x="1825584" y="1351661"/>
                  <a:pt x="1804760" y="1338808"/>
                  <a:pt x="1784718" y="1324203"/>
                </a:cubicBezTo>
                <a:cubicBezTo>
                  <a:pt x="1770247" y="1312621"/>
                  <a:pt x="1759650" y="1299514"/>
                  <a:pt x="1752926" y="1284884"/>
                </a:cubicBezTo>
                <a:cubicBezTo>
                  <a:pt x="1746201" y="1270254"/>
                  <a:pt x="1742597" y="1254099"/>
                  <a:pt x="1742112" y="1236421"/>
                </a:cubicBezTo>
                <a:cubicBezTo>
                  <a:pt x="1742163" y="1235633"/>
                  <a:pt x="1742671" y="1234465"/>
                  <a:pt x="1743637" y="1232916"/>
                </a:cubicBezTo>
                <a:cubicBezTo>
                  <a:pt x="1744604" y="1231366"/>
                  <a:pt x="1745722" y="1230503"/>
                  <a:pt x="1746993" y="1230325"/>
                </a:cubicBezTo>
                <a:cubicBezTo>
                  <a:pt x="1749560" y="1230299"/>
                  <a:pt x="1752352" y="1230350"/>
                  <a:pt x="1755370" y="1230477"/>
                </a:cubicBezTo>
                <a:cubicBezTo>
                  <a:pt x="1758389" y="1230604"/>
                  <a:pt x="1760873" y="1230960"/>
                  <a:pt x="1762824" y="1231544"/>
                </a:cubicBezTo>
                <a:cubicBezTo>
                  <a:pt x="1768830" y="1234668"/>
                  <a:pt x="1774759" y="1238478"/>
                  <a:pt x="1780613" y="1242974"/>
                </a:cubicBezTo>
                <a:cubicBezTo>
                  <a:pt x="1786466" y="1247470"/>
                  <a:pt x="1792700" y="1252194"/>
                  <a:pt x="1799314" y="1257147"/>
                </a:cubicBezTo>
                <a:lnTo>
                  <a:pt x="1910286" y="1322984"/>
                </a:lnTo>
                <a:cubicBezTo>
                  <a:pt x="1910944" y="1323568"/>
                  <a:pt x="1911754" y="1323924"/>
                  <a:pt x="1912716" y="1324051"/>
                </a:cubicBezTo>
                <a:cubicBezTo>
                  <a:pt x="1913678" y="1324178"/>
                  <a:pt x="1914488" y="1324229"/>
                  <a:pt x="1915147" y="1324203"/>
                </a:cubicBezTo>
                <a:cubicBezTo>
                  <a:pt x="1918159" y="1316939"/>
                  <a:pt x="1920944" y="1309522"/>
                  <a:pt x="1923501" y="1301953"/>
                </a:cubicBezTo>
                <a:cubicBezTo>
                  <a:pt x="1926058" y="1294384"/>
                  <a:pt x="1928539" y="1286357"/>
                  <a:pt x="1930944" y="1277874"/>
                </a:cubicBezTo>
                <a:cubicBezTo>
                  <a:pt x="1932165" y="1275511"/>
                  <a:pt x="1932166" y="1273225"/>
                  <a:pt x="1930949" y="1271016"/>
                </a:cubicBezTo>
                <a:cubicBezTo>
                  <a:pt x="1929731" y="1268806"/>
                  <a:pt x="1927299" y="1266215"/>
                  <a:pt x="1923653" y="1263243"/>
                </a:cubicBezTo>
                <a:cubicBezTo>
                  <a:pt x="1910967" y="1257757"/>
                  <a:pt x="1898342" y="1251966"/>
                  <a:pt x="1885779" y="1245870"/>
                </a:cubicBezTo>
                <a:cubicBezTo>
                  <a:pt x="1873215" y="1239774"/>
                  <a:pt x="1863917" y="1229715"/>
                  <a:pt x="1857883" y="1215694"/>
                </a:cubicBezTo>
                <a:cubicBezTo>
                  <a:pt x="1856025" y="1207693"/>
                  <a:pt x="1855160" y="1199616"/>
                  <a:pt x="1855287" y="1191463"/>
                </a:cubicBezTo>
                <a:cubicBezTo>
                  <a:pt x="1855414" y="1183309"/>
                  <a:pt x="1856687" y="1175537"/>
                  <a:pt x="1859106" y="1168146"/>
                </a:cubicBezTo>
                <a:cubicBezTo>
                  <a:pt x="1859182" y="1166952"/>
                  <a:pt x="1859946" y="1165987"/>
                  <a:pt x="1861397" y="1165250"/>
                </a:cubicBezTo>
                <a:cubicBezTo>
                  <a:pt x="1862848" y="1164513"/>
                  <a:pt x="1864528" y="1163853"/>
                  <a:pt x="1866438" y="1163269"/>
                </a:cubicBezTo>
                <a:cubicBezTo>
                  <a:pt x="1874575" y="1161719"/>
                  <a:pt x="1882310" y="1161275"/>
                  <a:pt x="1889643" y="1161935"/>
                </a:cubicBezTo>
                <a:close/>
                <a:moveTo>
                  <a:pt x="3490758" y="1146687"/>
                </a:moveTo>
                <a:lnTo>
                  <a:pt x="3488317" y="1151564"/>
                </a:lnTo>
                <a:cubicBezTo>
                  <a:pt x="3489538" y="1152580"/>
                  <a:pt x="3490758" y="1154205"/>
                  <a:pt x="3491978" y="1156440"/>
                </a:cubicBezTo>
                <a:lnTo>
                  <a:pt x="3496860" y="1151564"/>
                </a:lnTo>
                <a:cubicBezTo>
                  <a:pt x="3495614" y="1151437"/>
                  <a:pt x="3494444" y="1150776"/>
                  <a:pt x="3493351" y="1149582"/>
                </a:cubicBezTo>
                <a:cubicBezTo>
                  <a:pt x="3492258" y="1148389"/>
                  <a:pt x="3491394" y="1147423"/>
                  <a:pt x="3490758" y="1146687"/>
                </a:cubicBezTo>
                <a:close/>
                <a:moveTo>
                  <a:pt x="8533873" y="1132790"/>
                </a:moveTo>
                <a:cubicBezTo>
                  <a:pt x="8533105" y="1140685"/>
                  <a:pt x="8533756" y="1148472"/>
                  <a:pt x="8535827" y="1156149"/>
                </a:cubicBezTo>
                <a:cubicBezTo>
                  <a:pt x="8537898" y="1163826"/>
                  <a:pt x="8540723" y="1171176"/>
                  <a:pt x="8544302" y="1178199"/>
                </a:cubicBezTo>
                <a:cubicBezTo>
                  <a:pt x="8550595" y="1189439"/>
                  <a:pt x="8556258" y="1200681"/>
                  <a:pt x="8561291" y="1211925"/>
                </a:cubicBezTo>
                <a:cubicBezTo>
                  <a:pt x="8566324" y="1223170"/>
                  <a:pt x="8569391" y="1235292"/>
                  <a:pt x="8570491" y="1248290"/>
                </a:cubicBezTo>
                <a:cubicBezTo>
                  <a:pt x="8570491" y="1249094"/>
                  <a:pt x="8570931" y="1250116"/>
                  <a:pt x="8571809" y="1251357"/>
                </a:cubicBezTo>
                <a:cubicBezTo>
                  <a:pt x="8572687" y="1252599"/>
                  <a:pt x="8574004" y="1254498"/>
                  <a:pt x="8575760" y="1257054"/>
                </a:cubicBezTo>
                <a:lnTo>
                  <a:pt x="8546036" y="1297363"/>
                </a:lnTo>
                <a:cubicBezTo>
                  <a:pt x="8545241" y="1297436"/>
                  <a:pt x="8544663" y="1297728"/>
                  <a:pt x="8544302" y="1298240"/>
                </a:cubicBezTo>
                <a:cubicBezTo>
                  <a:pt x="8543941" y="1298751"/>
                  <a:pt x="8543363" y="1299043"/>
                  <a:pt x="8542568" y="1299116"/>
                </a:cubicBezTo>
                <a:cubicBezTo>
                  <a:pt x="8539893" y="1300138"/>
                  <a:pt x="8537427" y="1301161"/>
                  <a:pt x="8535171" y="1302183"/>
                </a:cubicBezTo>
                <a:cubicBezTo>
                  <a:pt x="8532915" y="1303205"/>
                  <a:pt x="8531310" y="1303351"/>
                  <a:pt x="8530358" y="1302621"/>
                </a:cubicBezTo>
                <a:cubicBezTo>
                  <a:pt x="8524023" y="1300102"/>
                  <a:pt x="8517358" y="1299883"/>
                  <a:pt x="8510364" y="1301964"/>
                </a:cubicBezTo>
                <a:cubicBezTo>
                  <a:pt x="8503370" y="1304045"/>
                  <a:pt x="8497144" y="1302511"/>
                  <a:pt x="8491688" y="1297363"/>
                </a:cubicBezTo>
                <a:cubicBezTo>
                  <a:pt x="8489857" y="1293968"/>
                  <a:pt x="8487367" y="1291558"/>
                  <a:pt x="8484218" y="1290134"/>
                </a:cubicBezTo>
                <a:cubicBezTo>
                  <a:pt x="8481069" y="1288710"/>
                  <a:pt x="8477700" y="1287614"/>
                  <a:pt x="8474111" y="1286848"/>
                </a:cubicBezTo>
                <a:cubicBezTo>
                  <a:pt x="8470632" y="1285205"/>
                  <a:pt x="8467923" y="1283233"/>
                  <a:pt x="8465982" y="1280933"/>
                </a:cubicBezTo>
                <a:cubicBezTo>
                  <a:pt x="8464041" y="1278632"/>
                  <a:pt x="8462649" y="1275346"/>
                  <a:pt x="8461807" y="1271074"/>
                </a:cubicBezTo>
                <a:cubicBezTo>
                  <a:pt x="8460049" y="1255009"/>
                  <a:pt x="8463565" y="1238067"/>
                  <a:pt x="8472353" y="1220249"/>
                </a:cubicBezTo>
                <a:lnTo>
                  <a:pt x="8512781" y="1155494"/>
                </a:lnTo>
                <a:close/>
                <a:moveTo>
                  <a:pt x="2086029" y="1127074"/>
                </a:moveTo>
                <a:cubicBezTo>
                  <a:pt x="2096607" y="1126363"/>
                  <a:pt x="2106749" y="1127252"/>
                  <a:pt x="2116454" y="1129741"/>
                </a:cubicBezTo>
                <a:cubicBezTo>
                  <a:pt x="2135863" y="1134719"/>
                  <a:pt x="2154901" y="1141831"/>
                  <a:pt x="2173565" y="1151077"/>
                </a:cubicBezTo>
                <a:cubicBezTo>
                  <a:pt x="2191218" y="1159738"/>
                  <a:pt x="2208642" y="1169543"/>
                  <a:pt x="2225838" y="1180490"/>
                </a:cubicBezTo>
                <a:cubicBezTo>
                  <a:pt x="2243034" y="1191437"/>
                  <a:pt x="2260154" y="1202766"/>
                  <a:pt x="2277197" y="1214475"/>
                </a:cubicBezTo>
                <a:cubicBezTo>
                  <a:pt x="2286290" y="1219377"/>
                  <a:pt x="2294926" y="1225118"/>
                  <a:pt x="2303105" y="1231696"/>
                </a:cubicBezTo>
                <a:cubicBezTo>
                  <a:pt x="2311284" y="1238275"/>
                  <a:pt x="2319310" y="1245539"/>
                  <a:pt x="2327184" y="1253490"/>
                </a:cubicBezTo>
                <a:cubicBezTo>
                  <a:pt x="2328429" y="1254861"/>
                  <a:pt x="2329293" y="1256690"/>
                  <a:pt x="2329775" y="1258976"/>
                </a:cubicBezTo>
                <a:cubicBezTo>
                  <a:pt x="2330258" y="1261262"/>
                  <a:pt x="2330207" y="1263091"/>
                  <a:pt x="2329623" y="1264462"/>
                </a:cubicBezTo>
                <a:cubicBezTo>
                  <a:pt x="2323577" y="1274800"/>
                  <a:pt x="2317380" y="1284909"/>
                  <a:pt x="2311030" y="1294790"/>
                </a:cubicBezTo>
                <a:cubicBezTo>
                  <a:pt x="2304680" y="1304671"/>
                  <a:pt x="2297873" y="1314475"/>
                  <a:pt x="2290608" y="1324203"/>
                </a:cubicBezTo>
                <a:cubicBezTo>
                  <a:pt x="2287281" y="1326438"/>
                  <a:pt x="2282963" y="1327759"/>
                  <a:pt x="2277654" y="1328166"/>
                </a:cubicBezTo>
                <a:cubicBezTo>
                  <a:pt x="2272346" y="1328572"/>
                  <a:pt x="2267723" y="1329283"/>
                  <a:pt x="2263786" y="1330299"/>
                </a:cubicBezTo>
                <a:cubicBezTo>
                  <a:pt x="2260763" y="1330756"/>
                  <a:pt x="2258274" y="1331366"/>
                  <a:pt x="2256318" y="1332128"/>
                </a:cubicBezTo>
                <a:cubicBezTo>
                  <a:pt x="2254363" y="1332890"/>
                  <a:pt x="2252787" y="1334719"/>
                  <a:pt x="2251594" y="1337614"/>
                </a:cubicBezTo>
                <a:cubicBezTo>
                  <a:pt x="2247327" y="1337132"/>
                  <a:pt x="2243060" y="1336573"/>
                  <a:pt x="2238792" y="1335938"/>
                </a:cubicBezTo>
                <a:cubicBezTo>
                  <a:pt x="2234525" y="1335303"/>
                  <a:pt x="2230258" y="1333830"/>
                  <a:pt x="2225991" y="1331518"/>
                </a:cubicBezTo>
                <a:cubicBezTo>
                  <a:pt x="2215221" y="1327861"/>
                  <a:pt x="2205061" y="1322984"/>
                  <a:pt x="2195511" y="1316888"/>
                </a:cubicBezTo>
                <a:cubicBezTo>
                  <a:pt x="2191218" y="1315161"/>
                  <a:pt x="2187001" y="1313434"/>
                  <a:pt x="2182862" y="1311706"/>
                </a:cubicBezTo>
                <a:cubicBezTo>
                  <a:pt x="2178721" y="1309979"/>
                  <a:pt x="2174810" y="1307642"/>
                  <a:pt x="2171126" y="1304696"/>
                </a:cubicBezTo>
                <a:cubicBezTo>
                  <a:pt x="2167368" y="1302943"/>
                  <a:pt x="2163608" y="1300962"/>
                  <a:pt x="2159849" y="1298752"/>
                </a:cubicBezTo>
                <a:cubicBezTo>
                  <a:pt x="2156090" y="1296543"/>
                  <a:pt x="2152940" y="1293647"/>
                  <a:pt x="2150400" y="1290066"/>
                </a:cubicBezTo>
                <a:cubicBezTo>
                  <a:pt x="2130910" y="1269136"/>
                  <a:pt x="2117512" y="1243939"/>
                  <a:pt x="2110208" y="1214475"/>
                </a:cubicBezTo>
                <a:cubicBezTo>
                  <a:pt x="2108915" y="1204798"/>
                  <a:pt x="2107241" y="1195197"/>
                  <a:pt x="2105186" y="1185672"/>
                </a:cubicBezTo>
                <a:cubicBezTo>
                  <a:pt x="2103131" y="1176147"/>
                  <a:pt x="2101152" y="1166241"/>
                  <a:pt x="2099250" y="1155954"/>
                </a:cubicBezTo>
                <a:cubicBezTo>
                  <a:pt x="2097196" y="1148384"/>
                  <a:pt x="2093086" y="1143406"/>
                  <a:pt x="2086922" y="1141018"/>
                </a:cubicBezTo>
                <a:cubicBezTo>
                  <a:pt x="2080758" y="1138631"/>
                  <a:pt x="2073909" y="1136700"/>
                  <a:pt x="2066375" y="1135227"/>
                </a:cubicBezTo>
                <a:cubicBezTo>
                  <a:pt x="2064675" y="1134643"/>
                  <a:pt x="2062900" y="1134287"/>
                  <a:pt x="2061048" y="1134160"/>
                </a:cubicBezTo>
                <a:cubicBezTo>
                  <a:pt x="2059197" y="1134033"/>
                  <a:pt x="2056508" y="1133983"/>
                  <a:pt x="2052982" y="1134008"/>
                </a:cubicBezTo>
                <a:cubicBezTo>
                  <a:pt x="2064434" y="1130096"/>
                  <a:pt x="2075450" y="1127785"/>
                  <a:pt x="2086029" y="1127074"/>
                </a:cubicBezTo>
                <a:close/>
                <a:moveTo>
                  <a:pt x="4321425" y="1111088"/>
                </a:moveTo>
                <a:cubicBezTo>
                  <a:pt x="4316426" y="1113498"/>
                  <a:pt x="4311122" y="1115680"/>
                  <a:pt x="4305511" y="1117633"/>
                </a:cubicBezTo>
                <a:cubicBezTo>
                  <a:pt x="4299901" y="1119587"/>
                  <a:pt x="4294596" y="1121464"/>
                  <a:pt x="4289598" y="1123265"/>
                </a:cubicBezTo>
                <a:cubicBezTo>
                  <a:pt x="4288272" y="1123925"/>
                  <a:pt x="4287254" y="1124737"/>
                  <a:pt x="4286542" y="1125701"/>
                </a:cubicBezTo>
                <a:cubicBezTo>
                  <a:pt x="4285830" y="1126665"/>
                  <a:pt x="4286033" y="1127477"/>
                  <a:pt x="4287150" y="1128136"/>
                </a:cubicBezTo>
                <a:lnTo>
                  <a:pt x="4287150" y="1156144"/>
                </a:lnTo>
                <a:lnTo>
                  <a:pt x="4288374" y="1156144"/>
                </a:lnTo>
                <a:cubicBezTo>
                  <a:pt x="4294494" y="1149396"/>
                  <a:pt x="4300615" y="1142191"/>
                  <a:pt x="4306735" y="1134529"/>
                </a:cubicBezTo>
                <a:cubicBezTo>
                  <a:pt x="4312856" y="1126868"/>
                  <a:pt x="4318976" y="1119054"/>
                  <a:pt x="4325097" y="1111088"/>
                </a:cubicBezTo>
                <a:lnTo>
                  <a:pt x="4323873" y="1111088"/>
                </a:lnTo>
                <a:close/>
                <a:moveTo>
                  <a:pt x="5802422" y="1065095"/>
                </a:moveTo>
                <a:cubicBezTo>
                  <a:pt x="5812870" y="1065247"/>
                  <a:pt x="5823387" y="1066464"/>
                  <a:pt x="5833973" y="1068744"/>
                </a:cubicBezTo>
                <a:cubicBezTo>
                  <a:pt x="5844560" y="1071025"/>
                  <a:pt x="5854754" y="1073458"/>
                  <a:pt x="5864556" y="1076043"/>
                </a:cubicBezTo>
                <a:lnTo>
                  <a:pt x="5882791" y="1091858"/>
                </a:lnTo>
                <a:cubicBezTo>
                  <a:pt x="5885222" y="1096521"/>
                  <a:pt x="5885222" y="1101792"/>
                  <a:pt x="5882791" y="1107672"/>
                </a:cubicBezTo>
                <a:cubicBezTo>
                  <a:pt x="5880258" y="1113057"/>
                  <a:pt x="5876510" y="1118442"/>
                  <a:pt x="5871546" y="1123826"/>
                </a:cubicBezTo>
                <a:cubicBezTo>
                  <a:pt x="5866582" y="1129211"/>
                  <a:pt x="5861011" y="1135206"/>
                  <a:pt x="5854831" y="1141810"/>
                </a:cubicBezTo>
                <a:cubicBezTo>
                  <a:pt x="5853033" y="1142953"/>
                  <a:pt x="5850855" y="1143715"/>
                  <a:pt x="5848297" y="1144096"/>
                </a:cubicBezTo>
                <a:cubicBezTo>
                  <a:pt x="5845738" y="1144477"/>
                  <a:pt x="5842648" y="1144934"/>
                  <a:pt x="5839025" y="1145467"/>
                </a:cubicBezTo>
                <a:lnTo>
                  <a:pt x="5839025" y="1154002"/>
                </a:lnTo>
                <a:lnTo>
                  <a:pt x="5830490" y="1140590"/>
                </a:lnTo>
                <a:cubicBezTo>
                  <a:pt x="5825101" y="1142470"/>
                  <a:pt x="5820323" y="1143588"/>
                  <a:pt x="5816153" y="1143943"/>
                </a:cubicBezTo>
                <a:cubicBezTo>
                  <a:pt x="5811984" y="1144299"/>
                  <a:pt x="5807814" y="1143588"/>
                  <a:pt x="5803643" y="1141810"/>
                </a:cubicBezTo>
                <a:cubicBezTo>
                  <a:pt x="5802372" y="1141098"/>
                  <a:pt x="5800643" y="1139778"/>
                  <a:pt x="5798457" y="1137847"/>
                </a:cubicBezTo>
                <a:cubicBezTo>
                  <a:pt x="5796271" y="1135917"/>
                  <a:pt x="5793933" y="1133986"/>
                  <a:pt x="5791442" y="1132056"/>
                </a:cubicBezTo>
                <a:cubicBezTo>
                  <a:pt x="5791340" y="1130888"/>
                  <a:pt x="5790628" y="1130176"/>
                  <a:pt x="5789307" y="1129922"/>
                </a:cubicBezTo>
                <a:cubicBezTo>
                  <a:pt x="5787985" y="1129668"/>
                  <a:pt x="5786663" y="1129567"/>
                  <a:pt x="5785341" y="1129618"/>
                </a:cubicBezTo>
                <a:cubicBezTo>
                  <a:pt x="5784070" y="1129516"/>
                  <a:pt x="5782647" y="1129110"/>
                  <a:pt x="5781071" y="1128398"/>
                </a:cubicBezTo>
                <a:cubicBezTo>
                  <a:pt x="5779495" y="1127687"/>
                  <a:pt x="5778072" y="1127281"/>
                  <a:pt x="5776801" y="1127179"/>
                </a:cubicBezTo>
                <a:cubicBezTo>
                  <a:pt x="5775683" y="1125985"/>
                  <a:pt x="5774869" y="1124715"/>
                  <a:pt x="5774361" y="1123369"/>
                </a:cubicBezTo>
                <a:cubicBezTo>
                  <a:pt x="5773852" y="1122023"/>
                  <a:pt x="5773039" y="1120448"/>
                  <a:pt x="5771921" y="1118645"/>
                </a:cubicBezTo>
                <a:cubicBezTo>
                  <a:pt x="5769989" y="1114327"/>
                  <a:pt x="5767142" y="1110773"/>
                  <a:pt x="5763380" y="1107981"/>
                </a:cubicBezTo>
                <a:cubicBezTo>
                  <a:pt x="5759618" y="1105190"/>
                  <a:pt x="5755551" y="1103465"/>
                  <a:pt x="5751179" y="1102806"/>
                </a:cubicBezTo>
                <a:cubicBezTo>
                  <a:pt x="5740834" y="1099055"/>
                  <a:pt x="5730413" y="1095304"/>
                  <a:pt x="5719915" y="1091554"/>
                </a:cubicBezTo>
                <a:cubicBezTo>
                  <a:pt x="5709417" y="1087803"/>
                  <a:pt x="5698691" y="1084660"/>
                  <a:pt x="5687735" y="1082126"/>
                </a:cubicBezTo>
                <a:cubicBezTo>
                  <a:pt x="5685346" y="1080377"/>
                  <a:pt x="5683414" y="1078704"/>
                  <a:pt x="5681940" y="1077108"/>
                </a:cubicBezTo>
                <a:cubicBezTo>
                  <a:pt x="5680466" y="1075511"/>
                  <a:pt x="5679144" y="1073534"/>
                  <a:pt x="5677975" y="1071177"/>
                </a:cubicBezTo>
                <a:cubicBezTo>
                  <a:pt x="5680288" y="1071127"/>
                  <a:pt x="5682372" y="1070924"/>
                  <a:pt x="5684228" y="1070569"/>
                </a:cubicBezTo>
                <a:cubicBezTo>
                  <a:pt x="5686083" y="1070214"/>
                  <a:pt x="5688473" y="1070012"/>
                  <a:pt x="5691396" y="1069961"/>
                </a:cubicBezTo>
                <a:cubicBezTo>
                  <a:pt x="5709748" y="1069226"/>
                  <a:pt x="5728252" y="1068263"/>
                  <a:pt x="5746909" y="1067072"/>
                </a:cubicBezTo>
                <a:cubicBezTo>
                  <a:pt x="5765566" y="1065881"/>
                  <a:pt x="5784070" y="1065222"/>
                  <a:pt x="5802422" y="1065095"/>
                </a:cubicBezTo>
                <a:close/>
                <a:moveTo>
                  <a:pt x="1961473" y="1063409"/>
                </a:moveTo>
                <a:lnTo>
                  <a:pt x="1965136" y="1067073"/>
                </a:lnTo>
                <a:cubicBezTo>
                  <a:pt x="1960888" y="1068982"/>
                  <a:pt x="1956868" y="1071272"/>
                  <a:pt x="1953078" y="1073944"/>
                </a:cubicBezTo>
                <a:cubicBezTo>
                  <a:pt x="1949287" y="1076616"/>
                  <a:pt x="1945573" y="1079211"/>
                  <a:pt x="1941935" y="1081730"/>
                </a:cubicBezTo>
                <a:cubicBezTo>
                  <a:pt x="1914657" y="1096315"/>
                  <a:pt x="1885214" y="1106889"/>
                  <a:pt x="1853607" y="1113453"/>
                </a:cubicBezTo>
                <a:cubicBezTo>
                  <a:pt x="1821999" y="1120016"/>
                  <a:pt x="1787681" y="1122397"/>
                  <a:pt x="1750654" y="1120597"/>
                </a:cubicBezTo>
                <a:cubicBezTo>
                  <a:pt x="1747043" y="1120063"/>
                  <a:pt x="1743892" y="1119606"/>
                  <a:pt x="1741197" y="1119225"/>
                </a:cubicBezTo>
                <a:cubicBezTo>
                  <a:pt x="1738502" y="1118844"/>
                  <a:pt x="1735960" y="1118082"/>
                  <a:pt x="1733571" y="1116939"/>
                </a:cubicBezTo>
                <a:cubicBezTo>
                  <a:pt x="1721266" y="1114270"/>
                  <a:pt x="1714148" y="1110160"/>
                  <a:pt x="1712216" y="1104609"/>
                </a:cubicBezTo>
                <a:cubicBezTo>
                  <a:pt x="1710284" y="1099058"/>
                  <a:pt x="1714148" y="1093453"/>
                  <a:pt x="1723809" y="1087793"/>
                </a:cubicBezTo>
                <a:cubicBezTo>
                  <a:pt x="1725054" y="1088899"/>
                  <a:pt x="1726223" y="1089703"/>
                  <a:pt x="1727317" y="1090206"/>
                </a:cubicBezTo>
                <a:cubicBezTo>
                  <a:pt x="1728410" y="1090708"/>
                  <a:pt x="1729274" y="1091513"/>
                  <a:pt x="1729910" y="1092619"/>
                </a:cubicBezTo>
                <a:cubicBezTo>
                  <a:pt x="1736775" y="1099268"/>
                  <a:pt x="1744091" y="1103263"/>
                  <a:pt x="1751858" y="1104603"/>
                </a:cubicBezTo>
                <a:cubicBezTo>
                  <a:pt x="1759625" y="1105942"/>
                  <a:pt x="1770578" y="1104771"/>
                  <a:pt x="1784718" y="1101090"/>
                </a:cubicBezTo>
                <a:cubicBezTo>
                  <a:pt x="1797009" y="1099318"/>
                  <a:pt x="1809240" y="1097099"/>
                  <a:pt x="1821411" y="1094432"/>
                </a:cubicBezTo>
                <a:cubicBezTo>
                  <a:pt x="1833582" y="1091765"/>
                  <a:pt x="1844925" y="1088345"/>
                  <a:pt x="1855440" y="1084173"/>
                </a:cubicBezTo>
                <a:cubicBezTo>
                  <a:pt x="1868979" y="1078830"/>
                  <a:pt x="1883103" y="1074860"/>
                  <a:pt x="1897812" y="1072264"/>
                </a:cubicBezTo>
                <a:cubicBezTo>
                  <a:pt x="1912520" y="1069669"/>
                  <a:pt x="1927228" y="1067531"/>
                  <a:pt x="1941935" y="1065852"/>
                </a:cubicBezTo>
                <a:cubicBezTo>
                  <a:pt x="1945038" y="1064681"/>
                  <a:pt x="1948295" y="1063969"/>
                  <a:pt x="1951704" y="1063714"/>
                </a:cubicBezTo>
                <a:cubicBezTo>
                  <a:pt x="1955113" y="1063460"/>
                  <a:pt x="1958370" y="1063358"/>
                  <a:pt x="1961473" y="1063409"/>
                </a:cubicBezTo>
                <a:close/>
                <a:moveTo>
                  <a:pt x="6307213" y="1053599"/>
                </a:moveTo>
                <a:cubicBezTo>
                  <a:pt x="6312343" y="1057726"/>
                  <a:pt x="6318236" y="1059675"/>
                  <a:pt x="6324891" y="1059446"/>
                </a:cubicBezTo>
                <a:cubicBezTo>
                  <a:pt x="6331546" y="1059217"/>
                  <a:pt x="6337439" y="1057268"/>
                  <a:pt x="6342569" y="1053599"/>
                </a:cubicBezTo>
                <a:close/>
                <a:moveTo>
                  <a:pt x="4411584" y="1045331"/>
                </a:moveTo>
                <a:cubicBezTo>
                  <a:pt x="4410871" y="1045914"/>
                  <a:pt x="4409853" y="1046269"/>
                  <a:pt x="4408529" y="1046396"/>
                </a:cubicBezTo>
                <a:cubicBezTo>
                  <a:pt x="4407205" y="1046523"/>
                  <a:pt x="4406187" y="1046574"/>
                  <a:pt x="4405474" y="1046548"/>
                </a:cubicBezTo>
                <a:cubicBezTo>
                  <a:pt x="4406721" y="1046498"/>
                  <a:pt x="4407892" y="1046295"/>
                  <a:pt x="4408987" y="1045940"/>
                </a:cubicBezTo>
                <a:cubicBezTo>
                  <a:pt x="4410082" y="1045584"/>
                  <a:pt x="4410948" y="1045381"/>
                  <a:pt x="4411584" y="1045331"/>
                </a:cubicBezTo>
                <a:close/>
                <a:moveTo>
                  <a:pt x="6816769" y="947469"/>
                </a:moveTo>
                <a:cubicBezTo>
                  <a:pt x="6826251" y="947799"/>
                  <a:pt x="6833521" y="951099"/>
                  <a:pt x="6838580" y="957368"/>
                </a:cubicBezTo>
                <a:cubicBezTo>
                  <a:pt x="6843638" y="963637"/>
                  <a:pt x="6844502" y="970896"/>
                  <a:pt x="6841172" y="979145"/>
                </a:cubicBezTo>
                <a:cubicBezTo>
                  <a:pt x="6838046" y="990110"/>
                  <a:pt x="6833623" y="1000466"/>
                  <a:pt x="6827903" y="1010212"/>
                </a:cubicBezTo>
                <a:cubicBezTo>
                  <a:pt x="6822184" y="1019959"/>
                  <a:pt x="6815625" y="1029096"/>
                  <a:pt x="6808228" y="1037624"/>
                </a:cubicBezTo>
                <a:cubicBezTo>
                  <a:pt x="6797958" y="1052868"/>
                  <a:pt x="6786773" y="1066899"/>
                  <a:pt x="6774673" y="1079716"/>
                </a:cubicBezTo>
                <a:cubicBezTo>
                  <a:pt x="6762573" y="1092534"/>
                  <a:pt x="6748948" y="1104132"/>
                  <a:pt x="6733798" y="1114512"/>
                </a:cubicBezTo>
                <a:cubicBezTo>
                  <a:pt x="6730671" y="1117565"/>
                  <a:pt x="6727163" y="1120313"/>
                  <a:pt x="6723274" y="1122755"/>
                </a:cubicBezTo>
                <a:cubicBezTo>
                  <a:pt x="6719384" y="1125197"/>
                  <a:pt x="6715571" y="1127334"/>
                  <a:pt x="6711835" y="1129166"/>
                </a:cubicBezTo>
                <a:cubicBezTo>
                  <a:pt x="6709613" y="1131608"/>
                  <a:pt x="6705575" y="1134050"/>
                  <a:pt x="6699719" y="1136492"/>
                </a:cubicBezTo>
                <a:cubicBezTo>
                  <a:pt x="6702571" y="1138197"/>
                  <a:pt x="6704742" y="1139367"/>
                  <a:pt x="6706231" y="1140003"/>
                </a:cubicBezTo>
                <a:cubicBezTo>
                  <a:pt x="6707720" y="1140639"/>
                  <a:pt x="6709588" y="1141504"/>
                  <a:pt x="6711835" y="1142598"/>
                </a:cubicBezTo>
                <a:cubicBezTo>
                  <a:pt x="6721012" y="1150025"/>
                  <a:pt x="6730416" y="1157746"/>
                  <a:pt x="6740047" y="1165761"/>
                </a:cubicBezTo>
                <a:cubicBezTo>
                  <a:pt x="6749678" y="1173775"/>
                  <a:pt x="6759379" y="1181482"/>
                  <a:pt x="6769150" y="1188880"/>
                </a:cubicBezTo>
                <a:cubicBezTo>
                  <a:pt x="6770446" y="1189565"/>
                  <a:pt x="6771819" y="1190325"/>
                  <a:pt x="6773269" y="1191161"/>
                </a:cubicBezTo>
                <a:cubicBezTo>
                  <a:pt x="6774718" y="1191997"/>
                  <a:pt x="6775786" y="1192453"/>
                  <a:pt x="6776473" y="1192529"/>
                </a:cubicBezTo>
                <a:cubicBezTo>
                  <a:pt x="6790610" y="1190806"/>
                  <a:pt x="6805052" y="1189387"/>
                  <a:pt x="6819799" y="1188272"/>
                </a:cubicBezTo>
                <a:cubicBezTo>
                  <a:pt x="6834546" y="1187157"/>
                  <a:pt x="6848989" y="1185738"/>
                  <a:pt x="6863126" y="1184015"/>
                </a:cubicBezTo>
                <a:cubicBezTo>
                  <a:pt x="6872763" y="1183230"/>
                  <a:pt x="6882169" y="1182064"/>
                  <a:pt x="6891341" y="1180518"/>
                </a:cubicBezTo>
                <a:cubicBezTo>
                  <a:pt x="6900514" y="1178972"/>
                  <a:pt x="6910209" y="1178111"/>
                  <a:pt x="6920427" y="1177933"/>
                </a:cubicBezTo>
                <a:cubicBezTo>
                  <a:pt x="6933726" y="1177351"/>
                  <a:pt x="6946657" y="1176996"/>
                  <a:pt x="6959221" y="1176869"/>
                </a:cubicBezTo>
                <a:cubicBezTo>
                  <a:pt x="6971786" y="1176742"/>
                  <a:pt x="6984441" y="1176692"/>
                  <a:pt x="6997187" y="1176717"/>
                </a:cubicBezTo>
                <a:cubicBezTo>
                  <a:pt x="7003267" y="1176768"/>
                  <a:pt x="7009119" y="1176971"/>
                  <a:pt x="7014741" y="1177325"/>
                </a:cubicBezTo>
                <a:cubicBezTo>
                  <a:pt x="7020363" y="1177680"/>
                  <a:pt x="7025910" y="1177883"/>
                  <a:pt x="7031379" y="1177933"/>
                </a:cubicBezTo>
                <a:cubicBezTo>
                  <a:pt x="7030209" y="1180290"/>
                  <a:pt x="7029497" y="1182267"/>
                  <a:pt x="7029242" y="1183863"/>
                </a:cubicBezTo>
                <a:cubicBezTo>
                  <a:pt x="7028988" y="1185459"/>
                  <a:pt x="7028886" y="1187132"/>
                  <a:pt x="7028937" y="1188880"/>
                </a:cubicBezTo>
                <a:cubicBezTo>
                  <a:pt x="7033186" y="1189083"/>
                  <a:pt x="7036595" y="1188982"/>
                  <a:pt x="7039164" y="1188576"/>
                </a:cubicBezTo>
                <a:cubicBezTo>
                  <a:pt x="7041734" y="1188171"/>
                  <a:pt x="7043617" y="1186245"/>
                  <a:pt x="7044812" y="1182799"/>
                </a:cubicBezTo>
                <a:cubicBezTo>
                  <a:pt x="7046059" y="1182140"/>
                  <a:pt x="7047535" y="1181329"/>
                  <a:pt x="7049239" y="1180366"/>
                </a:cubicBezTo>
                <a:cubicBezTo>
                  <a:pt x="7050944" y="1179403"/>
                  <a:pt x="7052725" y="1178592"/>
                  <a:pt x="7054582" y="1177933"/>
                </a:cubicBezTo>
                <a:cubicBezTo>
                  <a:pt x="7055711" y="1177249"/>
                  <a:pt x="7056464" y="1176489"/>
                  <a:pt x="7056840" y="1175653"/>
                </a:cubicBezTo>
                <a:cubicBezTo>
                  <a:pt x="7057216" y="1174817"/>
                  <a:pt x="7057667" y="1174361"/>
                  <a:pt x="7058194" y="1174285"/>
                </a:cubicBezTo>
                <a:lnTo>
                  <a:pt x="7053361" y="1169419"/>
                </a:lnTo>
                <a:cubicBezTo>
                  <a:pt x="7053310" y="1169318"/>
                  <a:pt x="7052801" y="1168912"/>
                  <a:pt x="7051834" y="1168203"/>
                </a:cubicBezTo>
                <a:cubicBezTo>
                  <a:pt x="7050867" y="1167493"/>
                  <a:pt x="7049748" y="1167088"/>
                  <a:pt x="7048476" y="1166987"/>
                </a:cubicBezTo>
                <a:lnTo>
                  <a:pt x="7054582" y="1166987"/>
                </a:lnTo>
                <a:cubicBezTo>
                  <a:pt x="7066625" y="1168989"/>
                  <a:pt x="7077706" y="1172891"/>
                  <a:pt x="7087825" y="1178694"/>
                </a:cubicBezTo>
                <a:cubicBezTo>
                  <a:pt x="7097943" y="1184497"/>
                  <a:pt x="7107538" y="1191136"/>
                  <a:pt x="7116609" y="1198611"/>
                </a:cubicBezTo>
                <a:cubicBezTo>
                  <a:pt x="7118794" y="1201601"/>
                  <a:pt x="7119302" y="1204439"/>
                  <a:pt x="7118133" y="1207125"/>
                </a:cubicBezTo>
                <a:cubicBezTo>
                  <a:pt x="7116965" y="1209811"/>
                  <a:pt x="7115644" y="1212649"/>
                  <a:pt x="7114171" y="1215639"/>
                </a:cubicBezTo>
                <a:cubicBezTo>
                  <a:pt x="7112164" y="1219340"/>
                  <a:pt x="7109472" y="1223202"/>
                  <a:pt x="7106094" y="1227224"/>
                </a:cubicBezTo>
                <a:cubicBezTo>
                  <a:pt x="7102715" y="1231247"/>
                  <a:pt x="7099718" y="1235119"/>
                  <a:pt x="7097102" y="1238841"/>
                </a:cubicBezTo>
                <a:cubicBezTo>
                  <a:pt x="7097153" y="1240038"/>
                  <a:pt x="7097051" y="1241007"/>
                  <a:pt x="7096797" y="1241746"/>
                </a:cubicBezTo>
                <a:cubicBezTo>
                  <a:pt x="7096543" y="1242485"/>
                  <a:pt x="7095832" y="1243148"/>
                  <a:pt x="7094664" y="1243734"/>
                </a:cubicBezTo>
                <a:cubicBezTo>
                  <a:pt x="7093521" y="1245085"/>
                  <a:pt x="7092759" y="1246665"/>
                  <a:pt x="7092378" y="1248474"/>
                </a:cubicBezTo>
                <a:cubicBezTo>
                  <a:pt x="7091997" y="1250284"/>
                  <a:pt x="7091539" y="1251558"/>
                  <a:pt x="7091006" y="1252297"/>
                </a:cubicBezTo>
                <a:cubicBezTo>
                  <a:pt x="7086358" y="1253674"/>
                  <a:pt x="7082853" y="1256119"/>
                  <a:pt x="7080490" y="1259633"/>
                </a:cubicBezTo>
                <a:cubicBezTo>
                  <a:pt x="7078128" y="1263146"/>
                  <a:pt x="7075537" y="1266806"/>
                  <a:pt x="7072718" y="1270613"/>
                </a:cubicBezTo>
                <a:cubicBezTo>
                  <a:pt x="7072185" y="1271794"/>
                  <a:pt x="7071727" y="1272750"/>
                  <a:pt x="7071346" y="1273478"/>
                </a:cubicBezTo>
                <a:cubicBezTo>
                  <a:pt x="7070965" y="1274207"/>
                  <a:pt x="7070203" y="1274861"/>
                  <a:pt x="7069060" y="1275439"/>
                </a:cubicBezTo>
                <a:cubicBezTo>
                  <a:pt x="7067638" y="1279058"/>
                  <a:pt x="7066825" y="1281472"/>
                  <a:pt x="7066622" y="1282678"/>
                </a:cubicBezTo>
                <a:cubicBezTo>
                  <a:pt x="7065368" y="1283848"/>
                  <a:pt x="7063963" y="1284561"/>
                  <a:pt x="7062408" y="1284815"/>
                </a:cubicBezTo>
                <a:cubicBezTo>
                  <a:pt x="7060853" y="1285070"/>
                  <a:pt x="7059448" y="1285171"/>
                  <a:pt x="7058194" y="1285121"/>
                </a:cubicBezTo>
                <a:cubicBezTo>
                  <a:pt x="7057517" y="1286291"/>
                  <a:pt x="7056765" y="1287003"/>
                  <a:pt x="7055937" y="1287257"/>
                </a:cubicBezTo>
                <a:cubicBezTo>
                  <a:pt x="7055109" y="1287512"/>
                  <a:pt x="7054658" y="1287613"/>
                  <a:pt x="7054582" y="1287562"/>
                </a:cubicBezTo>
                <a:cubicBezTo>
                  <a:pt x="7050842" y="1285552"/>
                  <a:pt x="7046721" y="1284688"/>
                  <a:pt x="7042217" y="1284969"/>
                </a:cubicBezTo>
                <a:cubicBezTo>
                  <a:pt x="7037714" y="1285251"/>
                  <a:pt x="7033288" y="1284085"/>
                  <a:pt x="7028937" y="1281472"/>
                </a:cubicBezTo>
                <a:cubicBezTo>
                  <a:pt x="7027080" y="1279486"/>
                  <a:pt x="7025299" y="1278330"/>
                  <a:pt x="7023595" y="1278003"/>
                </a:cubicBezTo>
                <a:cubicBezTo>
                  <a:pt x="7021890" y="1277676"/>
                  <a:pt x="7020414" y="1279234"/>
                  <a:pt x="7019168" y="1282678"/>
                </a:cubicBezTo>
                <a:cubicBezTo>
                  <a:pt x="7022195" y="1284001"/>
                  <a:pt x="7025299" y="1285629"/>
                  <a:pt x="7028479" y="1287562"/>
                </a:cubicBezTo>
                <a:cubicBezTo>
                  <a:pt x="7031659" y="1289496"/>
                  <a:pt x="7035068" y="1291124"/>
                  <a:pt x="7038707" y="1292446"/>
                </a:cubicBezTo>
                <a:lnTo>
                  <a:pt x="7038707" y="1291225"/>
                </a:lnTo>
                <a:cubicBezTo>
                  <a:pt x="7039902" y="1293667"/>
                  <a:pt x="7040869" y="1296109"/>
                  <a:pt x="7041607" y="1298551"/>
                </a:cubicBezTo>
                <a:cubicBezTo>
                  <a:pt x="7042345" y="1300993"/>
                  <a:pt x="7043006" y="1303435"/>
                  <a:pt x="7043591" y="1305877"/>
                </a:cubicBezTo>
                <a:cubicBezTo>
                  <a:pt x="7042345" y="1304758"/>
                  <a:pt x="7041174" y="1303944"/>
                  <a:pt x="7040080" y="1303435"/>
                </a:cubicBezTo>
                <a:cubicBezTo>
                  <a:pt x="7038986" y="1302927"/>
                  <a:pt x="7038121" y="1302113"/>
                  <a:pt x="7037485" y="1300993"/>
                </a:cubicBezTo>
                <a:lnTo>
                  <a:pt x="7013062" y="1285121"/>
                </a:lnTo>
                <a:lnTo>
                  <a:pt x="7006956" y="1285121"/>
                </a:lnTo>
                <a:cubicBezTo>
                  <a:pt x="7005811" y="1285222"/>
                  <a:pt x="7005048" y="1285629"/>
                  <a:pt x="7004666" y="1286342"/>
                </a:cubicBezTo>
                <a:cubicBezTo>
                  <a:pt x="7004285" y="1287054"/>
                  <a:pt x="7003827" y="1287461"/>
                  <a:pt x="7003293" y="1287562"/>
                </a:cubicBezTo>
                <a:cubicBezTo>
                  <a:pt x="7000112" y="1285147"/>
                  <a:pt x="6996703" y="1282968"/>
                  <a:pt x="6993065" y="1281026"/>
                </a:cubicBezTo>
                <a:cubicBezTo>
                  <a:pt x="6989427" y="1279085"/>
                  <a:pt x="6986323" y="1277222"/>
                  <a:pt x="6983754" y="1275439"/>
                </a:cubicBezTo>
                <a:cubicBezTo>
                  <a:pt x="6978360" y="1272396"/>
                  <a:pt x="6973273" y="1269416"/>
                  <a:pt x="6968493" y="1266499"/>
                </a:cubicBezTo>
                <a:cubicBezTo>
                  <a:pt x="6963714" y="1263582"/>
                  <a:pt x="6958635" y="1260887"/>
                  <a:pt x="6953256" y="1258414"/>
                </a:cubicBezTo>
                <a:cubicBezTo>
                  <a:pt x="6948849" y="1256884"/>
                  <a:pt x="6944289" y="1255355"/>
                  <a:pt x="6939578" y="1253826"/>
                </a:cubicBezTo>
                <a:cubicBezTo>
                  <a:pt x="6934866" y="1252297"/>
                  <a:pt x="6930914" y="1248933"/>
                  <a:pt x="6927723" y="1243734"/>
                </a:cubicBezTo>
                <a:cubicBezTo>
                  <a:pt x="6927647" y="1243148"/>
                  <a:pt x="6927191" y="1242791"/>
                  <a:pt x="6926355" y="1242663"/>
                </a:cubicBezTo>
                <a:cubicBezTo>
                  <a:pt x="6925519" y="1242536"/>
                  <a:pt x="6924759" y="1242485"/>
                  <a:pt x="6924075" y="1242510"/>
                </a:cubicBezTo>
                <a:cubicBezTo>
                  <a:pt x="6906306" y="1243148"/>
                  <a:pt x="6888216" y="1244014"/>
                  <a:pt x="6869805" y="1245110"/>
                </a:cubicBezTo>
                <a:cubicBezTo>
                  <a:pt x="6851393" y="1246206"/>
                  <a:pt x="6833282" y="1247378"/>
                  <a:pt x="6815471" y="1248627"/>
                </a:cubicBezTo>
                <a:lnTo>
                  <a:pt x="6810593" y="1248627"/>
                </a:lnTo>
                <a:cubicBezTo>
                  <a:pt x="6811227" y="1252323"/>
                  <a:pt x="6811785" y="1255941"/>
                  <a:pt x="6812267" y="1259482"/>
                </a:cubicBezTo>
                <a:cubicBezTo>
                  <a:pt x="6812749" y="1263023"/>
                  <a:pt x="6813003" y="1266331"/>
                  <a:pt x="6813028" y="1269407"/>
                </a:cubicBezTo>
                <a:cubicBezTo>
                  <a:pt x="6815877" y="1283957"/>
                  <a:pt x="6815981" y="1298308"/>
                  <a:pt x="6813339" y="1312460"/>
                </a:cubicBezTo>
                <a:cubicBezTo>
                  <a:pt x="6810698" y="1326612"/>
                  <a:pt x="6806535" y="1340698"/>
                  <a:pt x="6800851" y="1354717"/>
                </a:cubicBezTo>
                <a:cubicBezTo>
                  <a:pt x="6794154" y="1373705"/>
                  <a:pt x="6786239" y="1392140"/>
                  <a:pt x="6777107" y="1410022"/>
                </a:cubicBezTo>
                <a:cubicBezTo>
                  <a:pt x="6767974" y="1427903"/>
                  <a:pt x="6757624" y="1444790"/>
                  <a:pt x="6746056" y="1460681"/>
                </a:cubicBezTo>
                <a:cubicBezTo>
                  <a:pt x="6738801" y="1472162"/>
                  <a:pt x="6731089" y="1482119"/>
                  <a:pt x="6722920" y="1490552"/>
                </a:cubicBezTo>
                <a:cubicBezTo>
                  <a:pt x="6714752" y="1498984"/>
                  <a:pt x="6705822" y="1506503"/>
                  <a:pt x="6696131" y="1513107"/>
                </a:cubicBezTo>
                <a:cubicBezTo>
                  <a:pt x="6690113" y="1518314"/>
                  <a:pt x="6683864" y="1520701"/>
                  <a:pt x="6677385" y="1520270"/>
                </a:cubicBezTo>
                <a:cubicBezTo>
                  <a:pt x="6670905" y="1519838"/>
                  <a:pt x="6663739" y="1518263"/>
                  <a:pt x="6655886" y="1515545"/>
                </a:cubicBezTo>
                <a:cubicBezTo>
                  <a:pt x="6649837" y="1514174"/>
                  <a:pt x="6643941" y="1512040"/>
                  <a:pt x="6638197" y="1509144"/>
                </a:cubicBezTo>
                <a:cubicBezTo>
                  <a:pt x="6632454" y="1506249"/>
                  <a:pt x="6626558" y="1503506"/>
                  <a:pt x="6620509" y="1500915"/>
                </a:cubicBezTo>
                <a:cubicBezTo>
                  <a:pt x="6618781" y="1500966"/>
                  <a:pt x="6617358" y="1500864"/>
                  <a:pt x="6616239" y="1500610"/>
                </a:cubicBezTo>
                <a:cubicBezTo>
                  <a:pt x="6615121" y="1500356"/>
                  <a:pt x="6613698" y="1499645"/>
                  <a:pt x="6611970" y="1498476"/>
                </a:cubicBezTo>
                <a:cubicBezTo>
                  <a:pt x="6607649" y="1494260"/>
                  <a:pt x="6602871" y="1490501"/>
                  <a:pt x="6597636" y="1487199"/>
                </a:cubicBezTo>
                <a:cubicBezTo>
                  <a:pt x="6592401" y="1483897"/>
                  <a:pt x="6587013" y="1480747"/>
                  <a:pt x="6581473" y="1477750"/>
                </a:cubicBezTo>
                <a:cubicBezTo>
                  <a:pt x="6575856" y="1474600"/>
                  <a:pt x="6571535" y="1470232"/>
                  <a:pt x="6568511" y="1464647"/>
                </a:cubicBezTo>
                <a:cubicBezTo>
                  <a:pt x="6565487" y="1459062"/>
                  <a:pt x="6564521" y="1452873"/>
                  <a:pt x="6565614" y="1446079"/>
                </a:cubicBezTo>
                <a:cubicBezTo>
                  <a:pt x="6566122" y="1435154"/>
                  <a:pt x="6565411" y="1424762"/>
                  <a:pt x="6563479" y="1414902"/>
                </a:cubicBezTo>
                <a:cubicBezTo>
                  <a:pt x="6561548" y="1405042"/>
                  <a:pt x="6559006" y="1395562"/>
                  <a:pt x="6555855" y="1386462"/>
                </a:cubicBezTo>
                <a:cubicBezTo>
                  <a:pt x="6555194" y="1384097"/>
                  <a:pt x="6554381" y="1382113"/>
                  <a:pt x="6553415" y="1380510"/>
                </a:cubicBezTo>
                <a:cubicBezTo>
                  <a:pt x="6552449" y="1378908"/>
                  <a:pt x="6551636" y="1377229"/>
                  <a:pt x="6550975" y="1375474"/>
                </a:cubicBezTo>
                <a:lnTo>
                  <a:pt x="6552195" y="1366927"/>
                </a:lnTo>
                <a:cubicBezTo>
                  <a:pt x="6553466" y="1368071"/>
                  <a:pt x="6554584" y="1368834"/>
                  <a:pt x="6555550" y="1369216"/>
                </a:cubicBezTo>
                <a:cubicBezTo>
                  <a:pt x="6556516" y="1369598"/>
                  <a:pt x="6557024" y="1370055"/>
                  <a:pt x="6557075" y="1370590"/>
                </a:cubicBezTo>
                <a:cubicBezTo>
                  <a:pt x="6560099" y="1374304"/>
                  <a:pt x="6563200" y="1378169"/>
                  <a:pt x="6566376" y="1382186"/>
                </a:cubicBezTo>
                <a:cubicBezTo>
                  <a:pt x="6569553" y="1386202"/>
                  <a:pt x="6572959" y="1390061"/>
                  <a:pt x="6576593" y="1393763"/>
                </a:cubicBezTo>
                <a:cubicBezTo>
                  <a:pt x="6583861" y="1401164"/>
                  <a:pt x="6591587" y="1407957"/>
                  <a:pt x="6599771" y="1414142"/>
                </a:cubicBezTo>
                <a:cubicBezTo>
                  <a:pt x="6607954" y="1420326"/>
                  <a:pt x="6616900" y="1425294"/>
                  <a:pt x="6626608" y="1429046"/>
                </a:cubicBezTo>
                <a:cubicBezTo>
                  <a:pt x="6630776" y="1429806"/>
                  <a:pt x="6634029" y="1429806"/>
                  <a:pt x="6636368" y="1429046"/>
                </a:cubicBezTo>
                <a:cubicBezTo>
                  <a:pt x="6638706" y="1428285"/>
                  <a:pt x="6640739" y="1425852"/>
                  <a:pt x="6642467" y="1421746"/>
                </a:cubicBezTo>
                <a:cubicBezTo>
                  <a:pt x="6650523" y="1406536"/>
                  <a:pt x="6657893" y="1391003"/>
                  <a:pt x="6664577" y="1375146"/>
                </a:cubicBezTo>
                <a:cubicBezTo>
                  <a:pt x="6671261" y="1359290"/>
                  <a:pt x="6676497" y="1343119"/>
                  <a:pt x="6680284" y="1326634"/>
                </a:cubicBezTo>
                <a:cubicBezTo>
                  <a:pt x="6683181" y="1317524"/>
                  <a:pt x="6685315" y="1308272"/>
                  <a:pt x="6686688" y="1298876"/>
                </a:cubicBezTo>
                <a:cubicBezTo>
                  <a:pt x="6688060" y="1289481"/>
                  <a:pt x="6689584" y="1279658"/>
                  <a:pt x="6691261" y="1269407"/>
                </a:cubicBezTo>
                <a:cubicBezTo>
                  <a:pt x="6671820" y="1273680"/>
                  <a:pt x="6653064" y="1278118"/>
                  <a:pt x="6634995" y="1282720"/>
                </a:cubicBezTo>
                <a:cubicBezTo>
                  <a:pt x="6616926" y="1287322"/>
                  <a:pt x="6599085" y="1291785"/>
                  <a:pt x="6581473" y="1296109"/>
                </a:cubicBezTo>
                <a:lnTo>
                  <a:pt x="6581473" y="1292446"/>
                </a:lnTo>
                <a:cubicBezTo>
                  <a:pt x="6599263" y="1288734"/>
                  <a:pt x="6617358" y="1284581"/>
                  <a:pt x="6635758" y="1279985"/>
                </a:cubicBezTo>
                <a:cubicBezTo>
                  <a:pt x="6654158" y="1275389"/>
                  <a:pt x="6672253" y="1270645"/>
                  <a:pt x="6690043" y="1265753"/>
                </a:cubicBezTo>
                <a:lnTo>
                  <a:pt x="6690043" y="1263307"/>
                </a:lnTo>
                <a:cubicBezTo>
                  <a:pt x="6685188" y="1264556"/>
                  <a:pt x="6680563" y="1265727"/>
                  <a:pt x="6676166" y="1266822"/>
                </a:cubicBezTo>
                <a:cubicBezTo>
                  <a:pt x="6671770" y="1267916"/>
                  <a:pt x="6667449" y="1268777"/>
                  <a:pt x="6663205" y="1269407"/>
                </a:cubicBezTo>
                <a:cubicBezTo>
                  <a:pt x="6644958" y="1274360"/>
                  <a:pt x="6626863" y="1279254"/>
                  <a:pt x="6608920" y="1284088"/>
                </a:cubicBezTo>
                <a:cubicBezTo>
                  <a:pt x="6590977" y="1288922"/>
                  <a:pt x="6572882" y="1292929"/>
                  <a:pt x="6554635" y="1296109"/>
                </a:cubicBezTo>
                <a:cubicBezTo>
                  <a:pt x="6540682" y="1299594"/>
                  <a:pt x="6527111" y="1302392"/>
                  <a:pt x="6513921" y="1304504"/>
                </a:cubicBezTo>
                <a:cubicBezTo>
                  <a:pt x="6500731" y="1306615"/>
                  <a:pt x="6487465" y="1309108"/>
                  <a:pt x="6474122" y="1311982"/>
                </a:cubicBezTo>
                <a:cubicBezTo>
                  <a:pt x="6463193" y="1313839"/>
                  <a:pt x="6452420" y="1314704"/>
                  <a:pt x="6441803" y="1314577"/>
                </a:cubicBezTo>
                <a:cubicBezTo>
                  <a:pt x="6431187" y="1314450"/>
                  <a:pt x="6420430" y="1313178"/>
                  <a:pt x="6409532" y="1310761"/>
                </a:cubicBezTo>
                <a:cubicBezTo>
                  <a:pt x="6408851" y="1309591"/>
                  <a:pt x="6407792" y="1308879"/>
                  <a:pt x="6406354" y="1308625"/>
                </a:cubicBezTo>
                <a:cubicBezTo>
                  <a:pt x="6404916" y="1308370"/>
                  <a:pt x="6403554" y="1308268"/>
                  <a:pt x="6402268" y="1308319"/>
                </a:cubicBezTo>
                <a:cubicBezTo>
                  <a:pt x="6398631" y="1306055"/>
                  <a:pt x="6396509" y="1303868"/>
                  <a:pt x="6395902" y="1301757"/>
                </a:cubicBezTo>
                <a:cubicBezTo>
                  <a:pt x="6395295" y="1299645"/>
                  <a:pt x="6396206" y="1296542"/>
                  <a:pt x="6398636" y="1292446"/>
                </a:cubicBezTo>
                <a:cubicBezTo>
                  <a:pt x="6400275" y="1288557"/>
                  <a:pt x="6402445" y="1285663"/>
                  <a:pt x="6405143" y="1283763"/>
                </a:cubicBezTo>
                <a:cubicBezTo>
                  <a:pt x="6407842" y="1281863"/>
                  <a:pt x="6412130" y="1282316"/>
                  <a:pt x="6418007" y="1285121"/>
                </a:cubicBezTo>
                <a:cubicBezTo>
                  <a:pt x="6418058" y="1286291"/>
                  <a:pt x="6417957" y="1287919"/>
                  <a:pt x="6417705" y="1290004"/>
                </a:cubicBezTo>
                <a:cubicBezTo>
                  <a:pt x="6417453" y="1292090"/>
                  <a:pt x="6416746" y="1294939"/>
                  <a:pt x="6415586" y="1298551"/>
                </a:cubicBezTo>
                <a:cubicBezTo>
                  <a:pt x="6421677" y="1297203"/>
                  <a:pt x="6427466" y="1295626"/>
                  <a:pt x="6432953" y="1293820"/>
                </a:cubicBezTo>
                <a:cubicBezTo>
                  <a:pt x="6438441" y="1292014"/>
                  <a:pt x="6443625" y="1290742"/>
                  <a:pt x="6448505" y="1290004"/>
                </a:cubicBezTo>
                <a:lnTo>
                  <a:pt x="6497300" y="1273026"/>
                </a:lnTo>
                <a:cubicBezTo>
                  <a:pt x="6527187" y="1262735"/>
                  <a:pt x="6556770" y="1252818"/>
                  <a:pt x="6586047" y="1243273"/>
                </a:cubicBezTo>
                <a:cubicBezTo>
                  <a:pt x="6615324" y="1233728"/>
                  <a:pt x="6644297" y="1224111"/>
                  <a:pt x="6672964" y="1214423"/>
                </a:cubicBezTo>
                <a:cubicBezTo>
                  <a:pt x="6681266" y="1211838"/>
                  <a:pt x="6686293" y="1209406"/>
                  <a:pt x="6688045" y="1207125"/>
                </a:cubicBezTo>
                <a:cubicBezTo>
                  <a:pt x="6689797" y="1204845"/>
                  <a:pt x="6689650" y="1199979"/>
                  <a:pt x="6687603" y="1192529"/>
                </a:cubicBezTo>
                <a:cubicBezTo>
                  <a:pt x="6686891" y="1185283"/>
                  <a:pt x="6685265" y="1178186"/>
                  <a:pt x="6682723" y="1171240"/>
                </a:cubicBezTo>
                <a:cubicBezTo>
                  <a:pt x="6680182" y="1164293"/>
                  <a:pt x="6677335" y="1157188"/>
                  <a:pt x="6674184" y="1149924"/>
                </a:cubicBezTo>
                <a:cubicBezTo>
                  <a:pt x="6674159" y="1148652"/>
                  <a:pt x="6673904" y="1147533"/>
                  <a:pt x="6673422" y="1146566"/>
                </a:cubicBezTo>
                <a:cubicBezTo>
                  <a:pt x="6672939" y="1145600"/>
                  <a:pt x="6672380" y="1145091"/>
                  <a:pt x="6671744" y="1145040"/>
                </a:cubicBezTo>
                <a:lnTo>
                  <a:pt x="6652226" y="1145040"/>
                </a:lnTo>
                <a:cubicBezTo>
                  <a:pt x="6650955" y="1144455"/>
                  <a:pt x="6649532" y="1143793"/>
                  <a:pt x="6647956" y="1143056"/>
                </a:cubicBezTo>
                <a:cubicBezTo>
                  <a:pt x="6646381" y="1142318"/>
                  <a:pt x="6644958" y="1141351"/>
                  <a:pt x="6643687" y="1140156"/>
                </a:cubicBezTo>
                <a:cubicBezTo>
                  <a:pt x="6641806" y="1140079"/>
                  <a:pt x="6640078" y="1139621"/>
                  <a:pt x="6638502" y="1138782"/>
                </a:cubicBezTo>
                <a:cubicBezTo>
                  <a:pt x="6636927" y="1137942"/>
                  <a:pt x="6635808" y="1137179"/>
                  <a:pt x="6635148" y="1136492"/>
                </a:cubicBezTo>
                <a:cubicBezTo>
                  <a:pt x="6633877" y="1135805"/>
                  <a:pt x="6632759" y="1134737"/>
                  <a:pt x="6631793" y="1133287"/>
                </a:cubicBezTo>
                <a:cubicBezTo>
                  <a:pt x="6630827" y="1131837"/>
                  <a:pt x="6630319" y="1130463"/>
                  <a:pt x="6630268" y="1129166"/>
                </a:cubicBezTo>
                <a:cubicBezTo>
                  <a:pt x="6631463" y="1126622"/>
                  <a:pt x="6632733" y="1123772"/>
                  <a:pt x="6634080" y="1120618"/>
                </a:cubicBezTo>
                <a:cubicBezTo>
                  <a:pt x="6635427" y="1117463"/>
                  <a:pt x="6637003" y="1114614"/>
                  <a:pt x="6638807" y="1112070"/>
                </a:cubicBezTo>
                <a:cubicBezTo>
                  <a:pt x="6648364" y="1099833"/>
                  <a:pt x="6657613" y="1087980"/>
                  <a:pt x="6666552" y="1076509"/>
                </a:cubicBezTo>
                <a:cubicBezTo>
                  <a:pt x="6675492" y="1065039"/>
                  <a:pt x="6685336" y="1054108"/>
                  <a:pt x="6696084" y="1043716"/>
                </a:cubicBezTo>
                <a:cubicBezTo>
                  <a:pt x="6699895" y="1037574"/>
                  <a:pt x="6704395" y="1031278"/>
                  <a:pt x="6709583" y="1024830"/>
                </a:cubicBezTo>
                <a:cubicBezTo>
                  <a:pt x="6714772" y="1018382"/>
                  <a:pt x="6719589" y="1012083"/>
                  <a:pt x="6724036" y="1005934"/>
                </a:cubicBezTo>
                <a:cubicBezTo>
                  <a:pt x="6724570" y="1005883"/>
                  <a:pt x="6725028" y="1005374"/>
                  <a:pt x="6725409" y="1004406"/>
                </a:cubicBezTo>
                <a:cubicBezTo>
                  <a:pt x="6725790" y="1003437"/>
                  <a:pt x="6726553" y="1002317"/>
                  <a:pt x="6727697" y="1001043"/>
                </a:cubicBezTo>
                <a:lnTo>
                  <a:pt x="6698507" y="1008385"/>
                </a:lnTo>
                <a:cubicBezTo>
                  <a:pt x="6685785" y="1014426"/>
                  <a:pt x="6673506" y="1020314"/>
                  <a:pt x="6661671" y="1026050"/>
                </a:cubicBezTo>
                <a:cubicBezTo>
                  <a:pt x="6649836" y="1031786"/>
                  <a:pt x="6638148" y="1037675"/>
                  <a:pt x="6626608" y="1043716"/>
                </a:cubicBezTo>
                <a:cubicBezTo>
                  <a:pt x="6613139" y="1051253"/>
                  <a:pt x="6599212" y="1057560"/>
                  <a:pt x="6584827" y="1062637"/>
                </a:cubicBezTo>
                <a:cubicBezTo>
                  <a:pt x="6570443" y="1067713"/>
                  <a:pt x="6555906" y="1070352"/>
                  <a:pt x="6541216" y="1070553"/>
                </a:cubicBezTo>
                <a:cubicBezTo>
                  <a:pt x="6537480" y="1070833"/>
                  <a:pt x="6533973" y="1070884"/>
                  <a:pt x="6530695" y="1070706"/>
                </a:cubicBezTo>
                <a:cubicBezTo>
                  <a:pt x="6527416" y="1070528"/>
                  <a:pt x="6524824" y="1068441"/>
                  <a:pt x="6522918" y="1064448"/>
                </a:cubicBezTo>
                <a:cubicBezTo>
                  <a:pt x="6525891" y="1063303"/>
                  <a:pt x="6528484" y="1062539"/>
                  <a:pt x="6530695" y="1062158"/>
                </a:cubicBezTo>
                <a:cubicBezTo>
                  <a:pt x="6532906" y="1061776"/>
                  <a:pt x="6535193" y="1061318"/>
                  <a:pt x="6537557" y="1060784"/>
                </a:cubicBezTo>
                <a:cubicBezTo>
                  <a:pt x="6551407" y="1060536"/>
                  <a:pt x="6563962" y="1057407"/>
                  <a:pt x="6575221" y="1051396"/>
                </a:cubicBezTo>
                <a:cubicBezTo>
                  <a:pt x="6586479" y="1045384"/>
                  <a:pt x="6597509" y="1037975"/>
                  <a:pt x="6608310" y="1029168"/>
                </a:cubicBezTo>
                <a:cubicBezTo>
                  <a:pt x="6617434" y="1021525"/>
                  <a:pt x="6626939" y="1013890"/>
                  <a:pt x="6636825" y="1006261"/>
                </a:cubicBezTo>
                <a:cubicBezTo>
                  <a:pt x="6646711" y="998631"/>
                  <a:pt x="6657131" y="992841"/>
                  <a:pt x="6668085" y="988890"/>
                </a:cubicBezTo>
                <a:lnTo>
                  <a:pt x="6753320" y="952426"/>
                </a:lnTo>
                <a:cubicBezTo>
                  <a:pt x="6757032" y="951561"/>
                  <a:pt x="6760591" y="950849"/>
                  <a:pt x="6763997" y="950290"/>
                </a:cubicBezTo>
                <a:cubicBezTo>
                  <a:pt x="6767403" y="949730"/>
                  <a:pt x="6770352" y="950849"/>
                  <a:pt x="6772843" y="953646"/>
                </a:cubicBezTo>
                <a:cubicBezTo>
                  <a:pt x="6774750" y="955344"/>
                  <a:pt x="6777037" y="956202"/>
                  <a:pt x="6779707" y="956219"/>
                </a:cubicBezTo>
                <a:cubicBezTo>
                  <a:pt x="6782376" y="956236"/>
                  <a:pt x="6784968" y="956162"/>
                  <a:pt x="6787485" y="955998"/>
                </a:cubicBezTo>
                <a:cubicBezTo>
                  <a:pt x="6792366" y="954729"/>
                  <a:pt x="6797246" y="953307"/>
                  <a:pt x="6802127" y="951734"/>
                </a:cubicBezTo>
                <a:cubicBezTo>
                  <a:pt x="6807008" y="950160"/>
                  <a:pt x="6811888" y="948738"/>
                  <a:pt x="6816769" y="947469"/>
                </a:cubicBezTo>
                <a:close/>
                <a:moveTo>
                  <a:pt x="9024480" y="943365"/>
                </a:moveTo>
                <a:lnTo>
                  <a:pt x="8987648" y="957401"/>
                </a:lnTo>
                <a:cubicBezTo>
                  <a:pt x="8987721" y="958315"/>
                  <a:pt x="8988013" y="959119"/>
                  <a:pt x="8988525" y="959813"/>
                </a:cubicBezTo>
                <a:cubicBezTo>
                  <a:pt x="8989036" y="960508"/>
                  <a:pt x="8989328" y="960873"/>
                  <a:pt x="8989401" y="960910"/>
                </a:cubicBezTo>
                <a:cubicBezTo>
                  <a:pt x="8994773" y="958424"/>
                  <a:pt x="9000693" y="956377"/>
                  <a:pt x="9007160" y="954769"/>
                </a:cubicBezTo>
                <a:cubicBezTo>
                  <a:pt x="9013628" y="953161"/>
                  <a:pt x="9019986" y="951114"/>
                  <a:pt x="9026234" y="948628"/>
                </a:cubicBezTo>
                <a:cubicBezTo>
                  <a:pt x="9026161" y="948628"/>
                  <a:pt x="9025869" y="948190"/>
                  <a:pt x="9025357" y="947312"/>
                </a:cubicBezTo>
                <a:cubicBezTo>
                  <a:pt x="9024846" y="946435"/>
                  <a:pt x="9024553" y="945119"/>
                  <a:pt x="9024480" y="943365"/>
                </a:cubicBezTo>
                <a:close/>
                <a:moveTo>
                  <a:pt x="296188" y="917358"/>
                </a:moveTo>
                <a:cubicBezTo>
                  <a:pt x="288809" y="925504"/>
                  <a:pt x="282861" y="934962"/>
                  <a:pt x="278343" y="945733"/>
                </a:cubicBezTo>
                <a:cubicBezTo>
                  <a:pt x="273826" y="956503"/>
                  <a:pt x="267433" y="966846"/>
                  <a:pt x="259166" y="976762"/>
                </a:cubicBezTo>
                <a:cubicBezTo>
                  <a:pt x="257430" y="976835"/>
                  <a:pt x="256563" y="977127"/>
                  <a:pt x="256563" y="977638"/>
                </a:cubicBezTo>
                <a:cubicBezTo>
                  <a:pt x="256563" y="978149"/>
                  <a:pt x="257430" y="978441"/>
                  <a:pt x="259166" y="978514"/>
                </a:cubicBezTo>
                <a:cubicBezTo>
                  <a:pt x="263685" y="982969"/>
                  <a:pt x="268756" y="987642"/>
                  <a:pt x="274377" y="992535"/>
                </a:cubicBezTo>
                <a:cubicBezTo>
                  <a:pt x="279998" y="997428"/>
                  <a:pt x="285509" y="1002101"/>
                  <a:pt x="290910" y="1006556"/>
                </a:cubicBezTo>
                <a:lnTo>
                  <a:pt x="294437" y="1006556"/>
                </a:lnTo>
                <a:cubicBezTo>
                  <a:pt x="294401" y="991002"/>
                  <a:pt x="294474" y="976120"/>
                  <a:pt x="294656" y="961911"/>
                </a:cubicBezTo>
                <a:cubicBezTo>
                  <a:pt x="294838" y="947702"/>
                  <a:pt x="295349" y="932851"/>
                  <a:pt x="296188" y="917358"/>
                </a:cubicBezTo>
                <a:close/>
                <a:moveTo>
                  <a:pt x="3960556" y="891614"/>
                </a:moveTo>
                <a:cubicBezTo>
                  <a:pt x="3957026" y="892816"/>
                  <a:pt x="3953724" y="893788"/>
                  <a:pt x="3950650" y="894531"/>
                </a:cubicBezTo>
                <a:cubicBezTo>
                  <a:pt x="3947577" y="895272"/>
                  <a:pt x="3943970" y="895938"/>
                  <a:pt x="3939830" y="896526"/>
                </a:cubicBezTo>
                <a:cubicBezTo>
                  <a:pt x="3939220" y="896603"/>
                  <a:pt x="3938611" y="897064"/>
                  <a:pt x="3938001" y="897908"/>
                </a:cubicBezTo>
                <a:cubicBezTo>
                  <a:pt x="3937391" y="898752"/>
                  <a:pt x="3936782" y="899520"/>
                  <a:pt x="3936172" y="900211"/>
                </a:cubicBezTo>
                <a:cubicBezTo>
                  <a:pt x="3936756" y="900262"/>
                  <a:pt x="3937112" y="900467"/>
                  <a:pt x="3937239" y="900825"/>
                </a:cubicBezTo>
                <a:cubicBezTo>
                  <a:pt x="3937366" y="901183"/>
                  <a:pt x="3937417" y="901388"/>
                  <a:pt x="3937391" y="901439"/>
                </a:cubicBezTo>
                <a:cubicBezTo>
                  <a:pt x="3941684" y="900262"/>
                  <a:pt x="3945900" y="898931"/>
                  <a:pt x="3950041" y="897447"/>
                </a:cubicBezTo>
                <a:cubicBezTo>
                  <a:pt x="3954181" y="895963"/>
                  <a:pt x="3958092" y="894019"/>
                  <a:pt x="3961775" y="891614"/>
                </a:cubicBezTo>
                <a:close/>
                <a:moveTo>
                  <a:pt x="4464005" y="889157"/>
                </a:moveTo>
                <a:cubicBezTo>
                  <a:pt x="4459025" y="889106"/>
                  <a:pt x="4453999" y="889208"/>
                  <a:pt x="4448929" y="889464"/>
                </a:cubicBezTo>
                <a:cubicBezTo>
                  <a:pt x="4443858" y="889720"/>
                  <a:pt x="4439150" y="890437"/>
                  <a:pt x="4434805" y="891614"/>
                </a:cubicBezTo>
                <a:lnTo>
                  <a:pt x="4431139" y="891614"/>
                </a:lnTo>
                <a:lnTo>
                  <a:pt x="4423806" y="905123"/>
                </a:lnTo>
                <a:lnTo>
                  <a:pt x="4418917" y="911172"/>
                </a:lnTo>
                <a:cubicBezTo>
                  <a:pt x="4418281" y="911746"/>
                  <a:pt x="4417721" y="912095"/>
                  <a:pt x="4417237" y="912220"/>
                </a:cubicBezTo>
                <a:cubicBezTo>
                  <a:pt x="4416753" y="912345"/>
                  <a:pt x="4416498" y="912394"/>
                  <a:pt x="4416473" y="912369"/>
                </a:cubicBezTo>
                <a:cubicBezTo>
                  <a:pt x="4415913" y="915343"/>
                  <a:pt x="4415200" y="917566"/>
                  <a:pt x="4414334" y="919039"/>
                </a:cubicBezTo>
                <a:cubicBezTo>
                  <a:pt x="4413468" y="920512"/>
                  <a:pt x="4412144" y="921530"/>
                  <a:pt x="4410362" y="922094"/>
                </a:cubicBezTo>
                <a:cubicBezTo>
                  <a:pt x="4409216" y="922145"/>
                  <a:pt x="4408453" y="922350"/>
                  <a:pt x="4408071" y="922707"/>
                </a:cubicBezTo>
                <a:cubicBezTo>
                  <a:pt x="4407689" y="923065"/>
                  <a:pt x="4407230" y="923269"/>
                  <a:pt x="4406696" y="923321"/>
                </a:cubicBezTo>
                <a:cubicBezTo>
                  <a:pt x="4406136" y="925237"/>
                  <a:pt x="4405423" y="927230"/>
                  <a:pt x="4404557" y="929299"/>
                </a:cubicBezTo>
                <a:cubicBezTo>
                  <a:pt x="4403691" y="931369"/>
                  <a:pt x="4402367" y="933056"/>
                  <a:pt x="4400585" y="934359"/>
                </a:cubicBezTo>
                <a:cubicBezTo>
                  <a:pt x="4399999" y="935508"/>
                  <a:pt x="4399338" y="936275"/>
                  <a:pt x="4398599" y="936658"/>
                </a:cubicBezTo>
                <a:cubicBezTo>
                  <a:pt x="4397861" y="937042"/>
                  <a:pt x="4396893" y="937501"/>
                  <a:pt x="4395697" y="938038"/>
                </a:cubicBezTo>
                <a:lnTo>
                  <a:pt x="4393252" y="938038"/>
                </a:lnTo>
                <a:cubicBezTo>
                  <a:pt x="4392081" y="939724"/>
                  <a:pt x="4390757" y="940338"/>
                  <a:pt x="4389280" y="939878"/>
                </a:cubicBezTo>
                <a:cubicBezTo>
                  <a:pt x="4387804" y="939418"/>
                  <a:pt x="4385869" y="938805"/>
                  <a:pt x="4383475" y="938038"/>
                </a:cubicBezTo>
                <a:cubicBezTo>
                  <a:pt x="4383424" y="938089"/>
                  <a:pt x="4382915" y="938294"/>
                  <a:pt x="4381949" y="938651"/>
                </a:cubicBezTo>
                <a:cubicBezTo>
                  <a:pt x="4380983" y="939009"/>
                  <a:pt x="4379868" y="939213"/>
                  <a:pt x="4378602" y="939265"/>
                </a:cubicBezTo>
                <a:cubicBezTo>
                  <a:pt x="4378552" y="939367"/>
                  <a:pt x="4378653" y="939776"/>
                  <a:pt x="4378906" y="940491"/>
                </a:cubicBezTo>
                <a:cubicBezTo>
                  <a:pt x="4379159" y="941206"/>
                  <a:pt x="4379867" y="941615"/>
                  <a:pt x="4381031" y="941717"/>
                </a:cubicBezTo>
                <a:cubicBezTo>
                  <a:pt x="4381082" y="942868"/>
                  <a:pt x="4381285" y="943868"/>
                  <a:pt x="4381642" y="944718"/>
                </a:cubicBezTo>
                <a:cubicBezTo>
                  <a:pt x="4381998" y="945568"/>
                  <a:pt x="4382202" y="946568"/>
                  <a:pt x="4382253" y="947718"/>
                </a:cubicBezTo>
                <a:cubicBezTo>
                  <a:pt x="4382839" y="947743"/>
                  <a:pt x="4383195" y="947993"/>
                  <a:pt x="4383322" y="948468"/>
                </a:cubicBezTo>
                <a:cubicBezTo>
                  <a:pt x="4383450" y="948943"/>
                  <a:pt x="4383501" y="949493"/>
                  <a:pt x="4383475" y="950118"/>
                </a:cubicBezTo>
                <a:cubicBezTo>
                  <a:pt x="4382454" y="950318"/>
                  <a:pt x="4380830" y="949918"/>
                  <a:pt x="4378602" y="948918"/>
                </a:cubicBezTo>
                <a:cubicBezTo>
                  <a:pt x="4377471" y="947120"/>
                  <a:pt x="4376415" y="945316"/>
                  <a:pt x="4375435" y="943508"/>
                </a:cubicBezTo>
                <a:cubicBezTo>
                  <a:pt x="4374455" y="941699"/>
                  <a:pt x="4373097" y="939876"/>
                  <a:pt x="4371363" y="938038"/>
                </a:cubicBezTo>
                <a:cubicBezTo>
                  <a:pt x="4370735" y="937987"/>
                  <a:pt x="4370182" y="937782"/>
                  <a:pt x="4369704" y="937425"/>
                </a:cubicBezTo>
                <a:cubicBezTo>
                  <a:pt x="4369227" y="937067"/>
                  <a:pt x="4368975" y="936863"/>
                  <a:pt x="4368950" y="936812"/>
                </a:cubicBezTo>
                <a:cubicBezTo>
                  <a:pt x="4367820" y="936863"/>
                  <a:pt x="4366762" y="937067"/>
                  <a:pt x="4365776" y="937425"/>
                </a:cubicBezTo>
                <a:cubicBezTo>
                  <a:pt x="4364790" y="937783"/>
                  <a:pt x="4363415" y="937987"/>
                  <a:pt x="4361653" y="938038"/>
                </a:cubicBezTo>
                <a:cubicBezTo>
                  <a:pt x="4361628" y="938626"/>
                  <a:pt x="4361372" y="938983"/>
                  <a:pt x="4360887" y="939111"/>
                </a:cubicBezTo>
                <a:cubicBezTo>
                  <a:pt x="4360402" y="939239"/>
                  <a:pt x="4359840" y="939290"/>
                  <a:pt x="4359202" y="939265"/>
                </a:cubicBezTo>
                <a:cubicBezTo>
                  <a:pt x="4357235" y="938753"/>
                  <a:pt x="4355039" y="938242"/>
                  <a:pt x="4352613" y="937731"/>
                </a:cubicBezTo>
                <a:cubicBezTo>
                  <a:pt x="4350187" y="937220"/>
                  <a:pt x="4348297" y="936096"/>
                  <a:pt x="4346943" y="934359"/>
                </a:cubicBezTo>
                <a:cubicBezTo>
                  <a:pt x="4345027" y="931369"/>
                  <a:pt x="4343036" y="929070"/>
                  <a:pt x="4340970" y="927460"/>
                </a:cubicBezTo>
                <a:cubicBezTo>
                  <a:pt x="4338904" y="925850"/>
                  <a:pt x="4337225" y="924470"/>
                  <a:pt x="4335933" y="923321"/>
                </a:cubicBezTo>
                <a:cubicBezTo>
                  <a:pt x="4335256" y="922733"/>
                  <a:pt x="4334503" y="922375"/>
                  <a:pt x="4333675" y="922247"/>
                </a:cubicBezTo>
                <a:cubicBezTo>
                  <a:pt x="4332848" y="922120"/>
                  <a:pt x="4332396" y="922069"/>
                  <a:pt x="4332321" y="922094"/>
                </a:cubicBezTo>
                <a:cubicBezTo>
                  <a:pt x="4331067" y="922631"/>
                  <a:pt x="4329662" y="923091"/>
                  <a:pt x="4328104" y="923474"/>
                </a:cubicBezTo>
                <a:cubicBezTo>
                  <a:pt x="4326547" y="923857"/>
                  <a:pt x="4325137" y="924624"/>
                  <a:pt x="4323873" y="925773"/>
                </a:cubicBezTo>
                <a:cubicBezTo>
                  <a:pt x="4306722" y="936979"/>
                  <a:pt x="4289611" y="948751"/>
                  <a:pt x="4272537" y="961091"/>
                </a:cubicBezTo>
                <a:cubicBezTo>
                  <a:pt x="4271954" y="961168"/>
                  <a:pt x="4271599" y="961626"/>
                  <a:pt x="4271472" y="962466"/>
                </a:cubicBezTo>
                <a:cubicBezTo>
                  <a:pt x="4271345" y="963305"/>
                  <a:pt x="4271294" y="964069"/>
                  <a:pt x="4271319" y="964756"/>
                </a:cubicBezTo>
                <a:cubicBezTo>
                  <a:pt x="4272562" y="969719"/>
                  <a:pt x="4273729" y="974758"/>
                  <a:pt x="4274820" y="979873"/>
                </a:cubicBezTo>
                <a:cubicBezTo>
                  <a:pt x="4275911" y="984988"/>
                  <a:pt x="4276774" y="989722"/>
                  <a:pt x="4277408" y="994074"/>
                </a:cubicBezTo>
                <a:cubicBezTo>
                  <a:pt x="4278067" y="1001531"/>
                  <a:pt x="4278879" y="1008911"/>
                  <a:pt x="4279843" y="1016213"/>
                </a:cubicBezTo>
                <a:cubicBezTo>
                  <a:pt x="4280807" y="1023515"/>
                  <a:pt x="4281619" y="1029974"/>
                  <a:pt x="4282278" y="1035589"/>
                </a:cubicBezTo>
                <a:cubicBezTo>
                  <a:pt x="4282862" y="1041728"/>
                  <a:pt x="4283217" y="1048020"/>
                  <a:pt x="4283344" y="1054464"/>
                </a:cubicBezTo>
                <a:cubicBezTo>
                  <a:pt x="4283471" y="1060908"/>
                  <a:pt x="4283521" y="1067199"/>
                  <a:pt x="4283496" y="1073339"/>
                </a:cubicBezTo>
                <a:cubicBezTo>
                  <a:pt x="4283547" y="1073313"/>
                  <a:pt x="4283750" y="1073668"/>
                  <a:pt x="4284105" y="1074404"/>
                </a:cubicBezTo>
                <a:cubicBezTo>
                  <a:pt x="4284460" y="1075140"/>
                  <a:pt x="4284663" y="1076408"/>
                  <a:pt x="4284714" y="1078209"/>
                </a:cubicBezTo>
                <a:cubicBezTo>
                  <a:pt x="4286948" y="1074759"/>
                  <a:pt x="4288576" y="1073136"/>
                  <a:pt x="4289598" y="1073339"/>
                </a:cubicBezTo>
                <a:cubicBezTo>
                  <a:pt x="4294367" y="1070827"/>
                  <a:pt x="4298906" y="1068239"/>
                  <a:pt x="4303216" y="1065575"/>
                </a:cubicBezTo>
                <a:cubicBezTo>
                  <a:pt x="4307526" y="1062912"/>
                  <a:pt x="4312371" y="1060628"/>
                  <a:pt x="4317752" y="1058726"/>
                </a:cubicBezTo>
                <a:cubicBezTo>
                  <a:pt x="4325087" y="1056240"/>
                  <a:pt x="4332896" y="1053601"/>
                  <a:pt x="4341180" y="1050811"/>
                </a:cubicBezTo>
                <a:cubicBezTo>
                  <a:pt x="4349463" y="1048020"/>
                  <a:pt x="4357915" y="1045381"/>
                  <a:pt x="4366537" y="1042895"/>
                </a:cubicBezTo>
                <a:cubicBezTo>
                  <a:pt x="4371556" y="1041475"/>
                  <a:pt x="4377202" y="1040663"/>
                  <a:pt x="4383475" y="1040460"/>
                </a:cubicBezTo>
                <a:cubicBezTo>
                  <a:pt x="4385894" y="1039293"/>
                  <a:pt x="4387778" y="1039191"/>
                  <a:pt x="4389128" y="1040155"/>
                </a:cubicBezTo>
                <a:cubicBezTo>
                  <a:pt x="4390477" y="1041119"/>
                  <a:pt x="4391444" y="1042845"/>
                  <a:pt x="4392030" y="1045331"/>
                </a:cubicBezTo>
                <a:lnTo>
                  <a:pt x="4393252" y="1046548"/>
                </a:lnTo>
                <a:lnTo>
                  <a:pt x="4404252" y="1046548"/>
                </a:lnTo>
                <a:cubicBezTo>
                  <a:pt x="4405397" y="1048730"/>
                  <a:pt x="4406467" y="1049542"/>
                  <a:pt x="4407460" y="1048984"/>
                </a:cubicBezTo>
                <a:cubicBezTo>
                  <a:pt x="4408453" y="1048426"/>
                  <a:pt x="4409828" y="1048020"/>
                  <a:pt x="4411584" y="1047766"/>
                </a:cubicBezTo>
                <a:cubicBezTo>
                  <a:pt x="4412832" y="1047183"/>
                  <a:pt x="4414003" y="1046827"/>
                  <a:pt x="4415098" y="1046701"/>
                </a:cubicBezTo>
                <a:cubicBezTo>
                  <a:pt x="4416193" y="1046574"/>
                  <a:pt x="4417058" y="1046523"/>
                  <a:pt x="4417695" y="1046548"/>
                </a:cubicBezTo>
                <a:lnTo>
                  <a:pt x="4446966" y="1038024"/>
                </a:lnTo>
                <a:cubicBezTo>
                  <a:pt x="4447542" y="1037923"/>
                  <a:pt x="4448194" y="1037517"/>
                  <a:pt x="4448920" y="1036807"/>
                </a:cubicBezTo>
                <a:cubicBezTo>
                  <a:pt x="4449646" y="1036096"/>
                  <a:pt x="4450598" y="1035690"/>
                  <a:pt x="4451775" y="1035589"/>
                </a:cubicBezTo>
                <a:lnTo>
                  <a:pt x="4451775" y="1034371"/>
                </a:lnTo>
                <a:lnTo>
                  <a:pt x="4411584" y="1045331"/>
                </a:lnTo>
                <a:lnTo>
                  <a:pt x="4415251" y="1042895"/>
                </a:lnTo>
                <a:cubicBezTo>
                  <a:pt x="4421874" y="1041627"/>
                  <a:pt x="4428182" y="1039902"/>
                  <a:pt x="4434174" y="1037720"/>
                </a:cubicBezTo>
                <a:cubicBezTo>
                  <a:pt x="4440166" y="1035538"/>
                  <a:pt x="4446434" y="1033204"/>
                  <a:pt x="4452978" y="1030718"/>
                </a:cubicBezTo>
                <a:cubicBezTo>
                  <a:pt x="4454245" y="1030642"/>
                  <a:pt x="4455363" y="1030794"/>
                  <a:pt x="4456332" y="1031175"/>
                </a:cubicBezTo>
                <a:cubicBezTo>
                  <a:pt x="4457302" y="1031555"/>
                  <a:pt x="4457813" y="1032621"/>
                  <a:pt x="4457864" y="1034371"/>
                </a:cubicBezTo>
                <a:lnTo>
                  <a:pt x="4462777" y="1034371"/>
                </a:lnTo>
                <a:lnTo>
                  <a:pt x="4462777" y="1038024"/>
                </a:lnTo>
                <a:cubicBezTo>
                  <a:pt x="4461549" y="1039952"/>
                  <a:pt x="4460321" y="1041880"/>
                  <a:pt x="4459093" y="1043809"/>
                </a:cubicBezTo>
                <a:cubicBezTo>
                  <a:pt x="4457864" y="1045737"/>
                  <a:pt x="4456636" y="1047056"/>
                  <a:pt x="4455408" y="1047766"/>
                </a:cubicBezTo>
                <a:cubicBezTo>
                  <a:pt x="4454269" y="1050075"/>
                  <a:pt x="4453209" y="1051851"/>
                  <a:pt x="4452229" y="1053094"/>
                </a:cubicBezTo>
                <a:cubicBezTo>
                  <a:pt x="4451250" y="1054337"/>
                  <a:pt x="4449896" y="1055808"/>
                  <a:pt x="4448169" y="1057508"/>
                </a:cubicBezTo>
                <a:cubicBezTo>
                  <a:pt x="4448118" y="1058168"/>
                  <a:pt x="4447618" y="1058979"/>
                  <a:pt x="4446666" y="1059943"/>
                </a:cubicBezTo>
                <a:cubicBezTo>
                  <a:pt x="4445714" y="1060908"/>
                  <a:pt x="4444612" y="1061719"/>
                  <a:pt x="4443360" y="1062379"/>
                </a:cubicBezTo>
                <a:cubicBezTo>
                  <a:pt x="4442214" y="1064890"/>
                  <a:pt x="4440839" y="1067174"/>
                  <a:pt x="4439235" y="1069229"/>
                </a:cubicBezTo>
                <a:cubicBezTo>
                  <a:pt x="4437631" y="1071284"/>
                  <a:pt x="4435340" y="1072654"/>
                  <a:pt x="4432361" y="1073339"/>
                </a:cubicBezTo>
                <a:lnTo>
                  <a:pt x="4431139" y="1074556"/>
                </a:lnTo>
                <a:lnTo>
                  <a:pt x="4395697" y="1100129"/>
                </a:lnTo>
                <a:lnTo>
                  <a:pt x="4354298" y="1133007"/>
                </a:lnTo>
                <a:cubicBezTo>
                  <a:pt x="4342761" y="1140872"/>
                  <a:pt x="4331681" y="1149205"/>
                  <a:pt x="4321059" y="1158006"/>
                </a:cubicBezTo>
                <a:cubicBezTo>
                  <a:pt x="4310436" y="1166808"/>
                  <a:pt x="4299949" y="1176384"/>
                  <a:pt x="4289598" y="1186733"/>
                </a:cubicBezTo>
                <a:cubicBezTo>
                  <a:pt x="4288272" y="1188111"/>
                  <a:pt x="4287254" y="1190250"/>
                  <a:pt x="4286542" y="1193150"/>
                </a:cubicBezTo>
                <a:cubicBezTo>
                  <a:pt x="4285830" y="1196051"/>
                  <a:pt x="4286033" y="1198788"/>
                  <a:pt x="4287150" y="1201363"/>
                </a:cubicBezTo>
                <a:lnTo>
                  <a:pt x="4320200" y="1192851"/>
                </a:lnTo>
                <a:cubicBezTo>
                  <a:pt x="4324475" y="1191678"/>
                  <a:pt x="4328975" y="1190965"/>
                  <a:pt x="4333698" y="1190710"/>
                </a:cubicBezTo>
                <a:cubicBezTo>
                  <a:pt x="4338421" y="1190455"/>
                  <a:pt x="4343245" y="1190353"/>
                  <a:pt x="4348169" y="1190404"/>
                </a:cubicBezTo>
                <a:cubicBezTo>
                  <a:pt x="4351259" y="1190327"/>
                  <a:pt x="4354273" y="1190480"/>
                  <a:pt x="4357210" y="1190863"/>
                </a:cubicBezTo>
                <a:cubicBezTo>
                  <a:pt x="4360146" y="1191245"/>
                  <a:pt x="4362853" y="1192315"/>
                  <a:pt x="4365331" y="1194074"/>
                </a:cubicBezTo>
                <a:cubicBezTo>
                  <a:pt x="4365431" y="1194686"/>
                  <a:pt x="4365833" y="1194992"/>
                  <a:pt x="4366537" y="1194992"/>
                </a:cubicBezTo>
                <a:cubicBezTo>
                  <a:pt x="4367241" y="1194992"/>
                  <a:pt x="4367643" y="1194686"/>
                  <a:pt x="4367744" y="1194074"/>
                </a:cubicBezTo>
                <a:lnTo>
                  <a:pt x="4412806" y="1181839"/>
                </a:lnTo>
                <a:cubicBezTo>
                  <a:pt x="4415276" y="1181202"/>
                  <a:pt x="4417975" y="1181252"/>
                  <a:pt x="4420903" y="1181992"/>
                </a:cubicBezTo>
                <a:cubicBezTo>
                  <a:pt x="4423831" y="1182731"/>
                  <a:pt x="4426836" y="1184311"/>
                  <a:pt x="4429916" y="1186733"/>
                </a:cubicBezTo>
                <a:lnTo>
                  <a:pt x="4429916" y="1187957"/>
                </a:lnTo>
                <a:lnTo>
                  <a:pt x="4423806" y="1198969"/>
                </a:lnTo>
                <a:lnTo>
                  <a:pt x="4418917" y="1203693"/>
                </a:lnTo>
                <a:cubicBezTo>
                  <a:pt x="4418332" y="1204938"/>
                  <a:pt x="4417670" y="1206106"/>
                  <a:pt x="4416931" y="1207198"/>
                </a:cubicBezTo>
                <a:cubicBezTo>
                  <a:pt x="4416193" y="1208290"/>
                  <a:pt x="4415225" y="1209154"/>
                  <a:pt x="4414029" y="1209789"/>
                </a:cubicBezTo>
                <a:cubicBezTo>
                  <a:pt x="4413392" y="1210983"/>
                  <a:pt x="4412832" y="1211948"/>
                  <a:pt x="4412348" y="1212685"/>
                </a:cubicBezTo>
                <a:cubicBezTo>
                  <a:pt x="4411864" y="1213421"/>
                  <a:pt x="4411610" y="1214082"/>
                  <a:pt x="4411584" y="1214666"/>
                </a:cubicBezTo>
                <a:cubicBezTo>
                  <a:pt x="4409853" y="1217231"/>
                  <a:pt x="4407816" y="1219720"/>
                  <a:pt x="4405474" y="1222133"/>
                </a:cubicBezTo>
                <a:cubicBezTo>
                  <a:pt x="4403131" y="1224546"/>
                  <a:pt x="4399872" y="1226121"/>
                  <a:pt x="4395697" y="1226858"/>
                </a:cubicBezTo>
                <a:lnTo>
                  <a:pt x="4393252" y="1230515"/>
                </a:lnTo>
                <a:lnTo>
                  <a:pt x="4389586" y="1234173"/>
                </a:lnTo>
                <a:cubicBezTo>
                  <a:pt x="4389000" y="1234732"/>
                  <a:pt x="4388338" y="1235138"/>
                  <a:pt x="4387600" y="1235392"/>
                </a:cubicBezTo>
                <a:cubicBezTo>
                  <a:pt x="4386861" y="1235646"/>
                  <a:pt x="4385894" y="1236053"/>
                  <a:pt x="4384697" y="1236611"/>
                </a:cubicBezTo>
                <a:lnTo>
                  <a:pt x="4384697" y="1239050"/>
                </a:lnTo>
                <a:cubicBezTo>
                  <a:pt x="4398678" y="1244003"/>
                  <a:pt x="4412575" y="1249337"/>
                  <a:pt x="4426389" y="1255052"/>
                </a:cubicBezTo>
                <a:cubicBezTo>
                  <a:pt x="4440204" y="1260767"/>
                  <a:pt x="4454380" y="1266406"/>
                  <a:pt x="4468918" y="1271968"/>
                </a:cubicBezTo>
                <a:cubicBezTo>
                  <a:pt x="4468892" y="1271308"/>
                  <a:pt x="4468944" y="1270495"/>
                  <a:pt x="4469071" y="1269530"/>
                </a:cubicBezTo>
                <a:cubicBezTo>
                  <a:pt x="4469199" y="1268565"/>
                  <a:pt x="4469558" y="1267752"/>
                  <a:pt x="4470146" y="1267091"/>
                </a:cubicBezTo>
                <a:cubicBezTo>
                  <a:pt x="4470172" y="1259751"/>
                  <a:pt x="4470428" y="1252182"/>
                  <a:pt x="4470914" y="1244384"/>
                </a:cubicBezTo>
                <a:cubicBezTo>
                  <a:pt x="4471400" y="1236586"/>
                  <a:pt x="4471963" y="1228712"/>
                  <a:pt x="4472602" y="1220762"/>
                </a:cubicBezTo>
                <a:cubicBezTo>
                  <a:pt x="4472705" y="1208687"/>
                  <a:pt x="4473114" y="1196724"/>
                  <a:pt x="4473831" y="1184873"/>
                </a:cubicBezTo>
                <a:cubicBezTo>
                  <a:pt x="4474547" y="1173022"/>
                  <a:pt x="4474956" y="1161010"/>
                  <a:pt x="4475059" y="1148838"/>
                </a:cubicBezTo>
                <a:lnTo>
                  <a:pt x="4475059" y="985523"/>
                </a:lnTo>
                <a:cubicBezTo>
                  <a:pt x="4475109" y="980000"/>
                  <a:pt x="4475312" y="974554"/>
                  <a:pt x="4475668" y="969184"/>
                </a:cubicBezTo>
                <a:cubicBezTo>
                  <a:pt x="4476023" y="963814"/>
                  <a:pt x="4476226" y="958674"/>
                  <a:pt x="4476277" y="953762"/>
                </a:cubicBezTo>
                <a:cubicBezTo>
                  <a:pt x="4477291" y="933109"/>
                  <a:pt x="4477697" y="912393"/>
                  <a:pt x="4477494" y="891614"/>
                </a:cubicBezTo>
                <a:cubicBezTo>
                  <a:pt x="4477545" y="891511"/>
                  <a:pt x="4477443" y="891102"/>
                  <a:pt x="4477190" y="890385"/>
                </a:cubicBezTo>
                <a:cubicBezTo>
                  <a:pt x="4476936" y="889669"/>
                  <a:pt x="4476226" y="889260"/>
                  <a:pt x="4475059" y="889157"/>
                </a:cubicBezTo>
                <a:close/>
                <a:moveTo>
                  <a:pt x="4475059" y="883061"/>
                </a:moveTo>
                <a:cubicBezTo>
                  <a:pt x="4467570" y="883112"/>
                  <a:pt x="4459884" y="883314"/>
                  <a:pt x="4452002" y="883668"/>
                </a:cubicBezTo>
                <a:cubicBezTo>
                  <a:pt x="4444119" y="884021"/>
                  <a:pt x="4436758" y="884224"/>
                  <a:pt x="4429916" y="884274"/>
                </a:cubicBezTo>
                <a:lnTo>
                  <a:pt x="4425028" y="884274"/>
                </a:lnTo>
                <a:cubicBezTo>
                  <a:pt x="4425715" y="886026"/>
                  <a:pt x="4426785" y="887091"/>
                  <a:pt x="4428236" y="887472"/>
                </a:cubicBezTo>
                <a:cubicBezTo>
                  <a:pt x="4429687" y="887853"/>
                  <a:pt x="4431062" y="888005"/>
                  <a:pt x="4432361" y="887929"/>
                </a:cubicBezTo>
                <a:cubicBezTo>
                  <a:pt x="4437903" y="887980"/>
                  <a:pt x="4443579" y="887878"/>
                  <a:pt x="4449391" y="887624"/>
                </a:cubicBezTo>
                <a:cubicBezTo>
                  <a:pt x="4455202" y="887370"/>
                  <a:pt x="4460892" y="886658"/>
                  <a:pt x="4466462" y="885488"/>
                </a:cubicBezTo>
                <a:lnTo>
                  <a:pt x="4477494" y="885488"/>
                </a:lnTo>
                <a:cubicBezTo>
                  <a:pt x="4478027" y="885513"/>
                  <a:pt x="4478484" y="885462"/>
                  <a:pt x="4478864" y="885336"/>
                </a:cubicBezTo>
                <a:cubicBezTo>
                  <a:pt x="4479245" y="885210"/>
                  <a:pt x="4480006" y="884856"/>
                  <a:pt x="4481148" y="884274"/>
                </a:cubicBezTo>
                <a:cubicBezTo>
                  <a:pt x="4480006" y="884224"/>
                  <a:pt x="4479245" y="884021"/>
                  <a:pt x="4478864" y="883668"/>
                </a:cubicBezTo>
                <a:cubicBezTo>
                  <a:pt x="4478484" y="883314"/>
                  <a:pt x="4478027" y="883112"/>
                  <a:pt x="4477494" y="883061"/>
                </a:cubicBezTo>
                <a:close/>
                <a:moveTo>
                  <a:pt x="1888413" y="867016"/>
                </a:moveTo>
                <a:cubicBezTo>
                  <a:pt x="1886691" y="866991"/>
                  <a:pt x="1885577" y="867041"/>
                  <a:pt x="1885070" y="867167"/>
                </a:cubicBezTo>
                <a:cubicBezTo>
                  <a:pt x="1884563" y="867292"/>
                  <a:pt x="1884055" y="867644"/>
                  <a:pt x="1883545" y="868222"/>
                </a:cubicBezTo>
                <a:cubicBezTo>
                  <a:pt x="1882934" y="868248"/>
                  <a:pt x="1882323" y="868503"/>
                  <a:pt x="1881712" y="868988"/>
                </a:cubicBezTo>
                <a:cubicBezTo>
                  <a:pt x="1881101" y="869473"/>
                  <a:pt x="1880490" y="870034"/>
                  <a:pt x="1879879" y="870672"/>
                </a:cubicBezTo>
                <a:cubicBezTo>
                  <a:pt x="1870842" y="879247"/>
                  <a:pt x="1863561" y="888726"/>
                  <a:pt x="1858037" y="899108"/>
                </a:cubicBezTo>
                <a:cubicBezTo>
                  <a:pt x="1852512" y="909491"/>
                  <a:pt x="1847981" y="920769"/>
                  <a:pt x="1844442" y="932943"/>
                </a:cubicBezTo>
                <a:cubicBezTo>
                  <a:pt x="1844442" y="935581"/>
                  <a:pt x="1845664" y="937610"/>
                  <a:pt x="1848108" y="939030"/>
                </a:cubicBezTo>
                <a:cubicBezTo>
                  <a:pt x="1852411" y="941972"/>
                  <a:pt x="1857247" y="944305"/>
                  <a:pt x="1862619" y="946030"/>
                </a:cubicBezTo>
                <a:cubicBezTo>
                  <a:pt x="1867991" y="947754"/>
                  <a:pt x="1873744" y="949479"/>
                  <a:pt x="1879879" y="951203"/>
                </a:cubicBezTo>
                <a:cubicBezTo>
                  <a:pt x="1882123" y="923218"/>
                  <a:pt x="1884968" y="895156"/>
                  <a:pt x="1888413" y="867016"/>
                </a:cubicBezTo>
                <a:close/>
                <a:moveTo>
                  <a:pt x="8927575" y="862249"/>
                </a:moveTo>
                <a:cubicBezTo>
                  <a:pt x="8925821" y="861958"/>
                  <a:pt x="8923629" y="862758"/>
                  <a:pt x="8920998" y="864651"/>
                </a:cubicBezTo>
                <a:lnTo>
                  <a:pt x="8896457" y="890856"/>
                </a:lnTo>
                <a:lnTo>
                  <a:pt x="8891208" y="897843"/>
                </a:lnTo>
                <a:cubicBezTo>
                  <a:pt x="8892010" y="897807"/>
                  <a:pt x="8892593" y="897880"/>
                  <a:pt x="8892958" y="898062"/>
                </a:cubicBezTo>
                <a:cubicBezTo>
                  <a:pt x="8893322" y="898244"/>
                  <a:pt x="8893905" y="898753"/>
                  <a:pt x="8894707" y="899590"/>
                </a:cubicBezTo>
                <a:cubicBezTo>
                  <a:pt x="8900947" y="897079"/>
                  <a:pt x="8907738" y="894677"/>
                  <a:pt x="8915081" y="892384"/>
                </a:cubicBezTo>
                <a:cubicBezTo>
                  <a:pt x="8922423" y="890091"/>
                  <a:pt x="8929658" y="887252"/>
                  <a:pt x="8936783" y="883868"/>
                </a:cubicBezTo>
                <a:lnTo>
                  <a:pt x="8931522" y="866398"/>
                </a:lnTo>
                <a:cubicBezTo>
                  <a:pt x="8930645" y="863923"/>
                  <a:pt x="8929329" y="862540"/>
                  <a:pt x="8927575" y="862249"/>
                </a:cubicBezTo>
                <a:close/>
                <a:moveTo>
                  <a:pt x="3566421" y="861445"/>
                </a:moveTo>
                <a:lnTo>
                  <a:pt x="3566421" y="865105"/>
                </a:lnTo>
                <a:cubicBezTo>
                  <a:pt x="3567692" y="872525"/>
                  <a:pt x="3568811" y="880250"/>
                  <a:pt x="3569777" y="888281"/>
                </a:cubicBezTo>
                <a:cubicBezTo>
                  <a:pt x="3570743" y="896311"/>
                  <a:pt x="3571252" y="904036"/>
                  <a:pt x="3571303" y="911456"/>
                </a:cubicBezTo>
                <a:cubicBezTo>
                  <a:pt x="3571887" y="921240"/>
                  <a:pt x="3572243" y="930947"/>
                  <a:pt x="3572370" y="940578"/>
                </a:cubicBezTo>
                <a:cubicBezTo>
                  <a:pt x="3572497" y="950210"/>
                  <a:pt x="3572548" y="959612"/>
                  <a:pt x="3572523" y="968786"/>
                </a:cubicBezTo>
                <a:lnTo>
                  <a:pt x="3568862" y="1009038"/>
                </a:lnTo>
                <a:lnTo>
                  <a:pt x="3565201" y="1026115"/>
                </a:lnTo>
                <a:cubicBezTo>
                  <a:pt x="3563929" y="1029749"/>
                  <a:pt x="3562811" y="1033459"/>
                  <a:pt x="3561845" y="1037246"/>
                </a:cubicBezTo>
                <a:cubicBezTo>
                  <a:pt x="3560878" y="1041032"/>
                  <a:pt x="3560370" y="1045047"/>
                  <a:pt x="3560319" y="1049291"/>
                </a:cubicBezTo>
                <a:lnTo>
                  <a:pt x="3555438" y="1065148"/>
                </a:lnTo>
                <a:cubicBezTo>
                  <a:pt x="3554268" y="1068805"/>
                  <a:pt x="3553251" y="1072447"/>
                  <a:pt x="3552387" y="1076073"/>
                </a:cubicBezTo>
                <a:cubicBezTo>
                  <a:pt x="3551522" y="1079699"/>
                  <a:pt x="3550505" y="1083323"/>
                  <a:pt x="3549336" y="1086946"/>
                </a:cubicBezTo>
                <a:cubicBezTo>
                  <a:pt x="3549361" y="1087606"/>
                  <a:pt x="3549310" y="1088419"/>
                  <a:pt x="3549183" y="1089384"/>
                </a:cubicBezTo>
                <a:cubicBezTo>
                  <a:pt x="3549056" y="1090350"/>
                  <a:pt x="3548700" y="1091162"/>
                  <a:pt x="3548115" y="1091823"/>
                </a:cubicBezTo>
                <a:cubicBezTo>
                  <a:pt x="3545802" y="1095988"/>
                  <a:pt x="3545548" y="1099544"/>
                  <a:pt x="3547353" y="1102491"/>
                </a:cubicBezTo>
                <a:cubicBezTo>
                  <a:pt x="3549158" y="1105437"/>
                  <a:pt x="3552260" y="1108384"/>
                  <a:pt x="3556658" y="1111330"/>
                </a:cubicBezTo>
                <a:cubicBezTo>
                  <a:pt x="3558412" y="1112524"/>
                  <a:pt x="3560090" y="1113184"/>
                  <a:pt x="3561692" y="1113311"/>
                </a:cubicBezTo>
                <a:cubicBezTo>
                  <a:pt x="3563294" y="1113438"/>
                  <a:pt x="3565277" y="1113184"/>
                  <a:pt x="3567641" y="1112549"/>
                </a:cubicBezTo>
                <a:cubicBezTo>
                  <a:pt x="3572413" y="1109400"/>
                  <a:pt x="3576270" y="1105945"/>
                  <a:pt x="3579211" y="1102186"/>
                </a:cubicBezTo>
                <a:cubicBezTo>
                  <a:pt x="3582152" y="1098427"/>
                  <a:pt x="3584788" y="1094972"/>
                  <a:pt x="3587119" y="1091823"/>
                </a:cubicBezTo>
                <a:lnTo>
                  <a:pt x="3606581" y="1061489"/>
                </a:lnTo>
                <a:cubicBezTo>
                  <a:pt x="3611497" y="1054755"/>
                  <a:pt x="3616566" y="1047792"/>
                  <a:pt x="3621786" y="1040600"/>
                </a:cubicBezTo>
                <a:cubicBezTo>
                  <a:pt x="3627006" y="1033409"/>
                  <a:pt x="3632074" y="1026141"/>
                  <a:pt x="3636991" y="1018797"/>
                </a:cubicBezTo>
                <a:cubicBezTo>
                  <a:pt x="3637650" y="1018111"/>
                  <a:pt x="3638157" y="1017043"/>
                  <a:pt x="3638513" y="1015595"/>
                </a:cubicBezTo>
                <a:cubicBezTo>
                  <a:pt x="3638868" y="1014146"/>
                  <a:pt x="3638766" y="1012774"/>
                  <a:pt x="3638207" y="1011478"/>
                </a:cubicBezTo>
                <a:cubicBezTo>
                  <a:pt x="3635242" y="1005328"/>
                  <a:pt x="3632353" y="999026"/>
                  <a:pt x="3629540" y="992571"/>
                </a:cubicBezTo>
                <a:cubicBezTo>
                  <a:pt x="3626727" y="986117"/>
                  <a:pt x="3623535" y="979815"/>
                  <a:pt x="3619961" y="973665"/>
                </a:cubicBezTo>
                <a:lnTo>
                  <a:pt x="3602932" y="935852"/>
                </a:lnTo>
                <a:lnTo>
                  <a:pt x="3591985" y="911456"/>
                </a:lnTo>
                <a:cubicBezTo>
                  <a:pt x="3589577" y="907111"/>
                  <a:pt x="3587398" y="902689"/>
                  <a:pt x="3585447" y="898191"/>
                </a:cubicBezTo>
                <a:cubicBezTo>
                  <a:pt x="3583496" y="893693"/>
                  <a:pt x="3581620" y="889577"/>
                  <a:pt x="3579821" y="885841"/>
                </a:cubicBezTo>
                <a:lnTo>
                  <a:pt x="3567641" y="861445"/>
                </a:lnTo>
                <a:close/>
                <a:moveTo>
                  <a:pt x="7895238" y="861285"/>
                </a:moveTo>
                <a:cubicBezTo>
                  <a:pt x="7893357" y="860803"/>
                  <a:pt x="7891324" y="860853"/>
                  <a:pt x="7889139" y="861438"/>
                </a:cubicBezTo>
                <a:cubicBezTo>
                  <a:pt x="7886953" y="862022"/>
                  <a:pt x="7884920" y="862378"/>
                  <a:pt x="7883039" y="862505"/>
                </a:cubicBezTo>
                <a:cubicBezTo>
                  <a:pt x="7882988" y="862480"/>
                  <a:pt x="7882785" y="862530"/>
                  <a:pt x="7882429" y="862657"/>
                </a:cubicBezTo>
                <a:cubicBezTo>
                  <a:pt x="7882074" y="862784"/>
                  <a:pt x="7881870" y="863140"/>
                  <a:pt x="7881819" y="863725"/>
                </a:cubicBezTo>
                <a:cubicBezTo>
                  <a:pt x="7881845" y="864284"/>
                  <a:pt x="7882099" y="864690"/>
                  <a:pt x="7882582" y="864944"/>
                </a:cubicBezTo>
                <a:cubicBezTo>
                  <a:pt x="7883065" y="865198"/>
                  <a:pt x="7883624" y="865605"/>
                  <a:pt x="7884259" y="866164"/>
                </a:cubicBezTo>
                <a:cubicBezTo>
                  <a:pt x="7885479" y="866215"/>
                  <a:pt x="7886699" y="866418"/>
                  <a:pt x="7887919" y="866774"/>
                </a:cubicBezTo>
                <a:cubicBezTo>
                  <a:pt x="7889139" y="867129"/>
                  <a:pt x="7890358" y="867333"/>
                  <a:pt x="7891578" y="867384"/>
                </a:cubicBezTo>
                <a:cubicBezTo>
                  <a:pt x="7897169" y="867663"/>
                  <a:pt x="7902760" y="867714"/>
                  <a:pt x="7908351" y="867536"/>
                </a:cubicBezTo>
                <a:cubicBezTo>
                  <a:pt x="7913942" y="867358"/>
                  <a:pt x="7918923" y="865275"/>
                  <a:pt x="7923294" y="861285"/>
                </a:cubicBezTo>
                <a:lnTo>
                  <a:pt x="7920855" y="861285"/>
                </a:lnTo>
                <a:cubicBezTo>
                  <a:pt x="7916509" y="862429"/>
                  <a:pt x="7912087" y="862886"/>
                  <a:pt x="7907589" y="862657"/>
                </a:cubicBezTo>
                <a:cubicBezTo>
                  <a:pt x="7903091" y="862429"/>
                  <a:pt x="7898974" y="861971"/>
                  <a:pt x="7895238" y="861285"/>
                </a:cubicBezTo>
                <a:close/>
                <a:moveTo>
                  <a:pt x="7577848" y="823171"/>
                </a:moveTo>
                <a:cubicBezTo>
                  <a:pt x="7576148" y="823527"/>
                  <a:pt x="7574676" y="824035"/>
                  <a:pt x="7573432" y="824696"/>
                </a:cubicBezTo>
                <a:cubicBezTo>
                  <a:pt x="7571706" y="825280"/>
                  <a:pt x="7570893" y="825941"/>
                  <a:pt x="7570995" y="826678"/>
                </a:cubicBezTo>
                <a:cubicBezTo>
                  <a:pt x="7571097" y="827415"/>
                  <a:pt x="7571503" y="828380"/>
                  <a:pt x="7572214" y="829574"/>
                </a:cubicBezTo>
                <a:cubicBezTo>
                  <a:pt x="7573432" y="829625"/>
                  <a:pt x="7574650" y="830134"/>
                  <a:pt x="7575868" y="831099"/>
                </a:cubicBezTo>
                <a:cubicBezTo>
                  <a:pt x="7577086" y="832065"/>
                  <a:pt x="7578304" y="833183"/>
                  <a:pt x="7579522" y="834453"/>
                </a:cubicBezTo>
                <a:cubicBezTo>
                  <a:pt x="7582593" y="835190"/>
                  <a:pt x="7585587" y="836155"/>
                  <a:pt x="7588505" y="837350"/>
                </a:cubicBezTo>
                <a:cubicBezTo>
                  <a:pt x="7591424" y="838544"/>
                  <a:pt x="7594113" y="839205"/>
                  <a:pt x="7596575" y="839332"/>
                </a:cubicBezTo>
                <a:cubicBezTo>
                  <a:pt x="7603883" y="839332"/>
                  <a:pt x="7609973" y="835673"/>
                  <a:pt x="7614845" y="828355"/>
                </a:cubicBezTo>
                <a:cubicBezTo>
                  <a:pt x="7613602" y="828431"/>
                  <a:pt x="7612435" y="828584"/>
                  <a:pt x="7611343" y="828812"/>
                </a:cubicBezTo>
                <a:cubicBezTo>
                  <a:pt x="7610252" y="829041"/>
                  <a:pt x="7609390" y="828888"/>
                  <a:pt x="7608755" y="828355"/>
                </a:cubicBezTo>
                <a:cubicBezTo>
                  <a:pt x="7604492" y="827694"/>
                  <a:pt x="7600229" y="826881"/>
                  <a:pt x="7595966" y="825916"/>
                </a:cubicBezTo>
                <a:cubicBezTo>
                  <a:pt x="7591703" y="824950"/>
                  <a:pt x="7587440" y="824137"/>
                  <a:pt x="7583177" y="823476"/>
                </a:cubicBezTo>
                <a:cubicBezTo>
                  <a:pt x="7581324" y="822917"/>
                  <a:pt x="7579548" y="822816"/>
                  <a:pt x="7577848" y="823171"/>
                </a:cubicBezTo>
                <a:close/>
                <a:moveTo>
                  <a:pt x="4542036" y="803935"/>
                </a:moveTo>
                <a:lnTo>
                  <a:pt x="4510374" y="812344"/>
                </a:lnTo>
                <a:cubicBezTo>
                  <a:pt x="4505503" y="813695"/>
                  <a:pt x="4500327" y="814971"/>
                  <a:pt x="4494847" y="816173"/>
                </a:cubicBezTo>
                <a:cubicBezTo>
                  <a:pt x="4489367" y="817375"/>
                  <a:pt x="4483583" y="817720"/>
                  <a:pt x="4477494" y="817207"/>
                </a:cubicBezTo>
                <a:lnTo>
                  <a:pt x="4475059" y="819696"/>
                </a:lnTo>
                <a:cubicBezTo>
                  <a:pt x="4475669" y="819748"/>
                  <a:pt x="4476275" y="819955"/>
                  <a:pt x="4476874" y="820318"/>
                </a:cubicBezTo>
                <a:cubicBezTo>
                  <a:pt x="4477474" y="820681"/>
                  <a:pt x="4478057" y="820888"/>
                  <a:pt x="4478624" y="820940"/>
                </a:cubicBezTo>
                <a:lnTo>
                  <a:pt x="4499401" y="817207"/>
                </a:lnTo>
                <a:cubicBezTo>
                  <a:pt x="4503631" y="816050"/>
                  <a:pt x="4508005" y="815045"/>
                  <a:pt x="4512523" y="814190"/>
                </a:cubicBezTo>
                <a:cubicBezTo>
                  <a:pt x="4517041" y="813336"/>
                  <a:pt x="4521993" y="812330"/>
                  <a:pt x="4527379" y="811174"/>
                </a:cubicBezTo>
                <a:cubicBezTo>
                  <a:pt x="4532015" y="808560"/>
                  <a:pt x="4537292" y="806549"/>
                  <a:pt x="4543209" y="805142"/>
                </a:cubicBezTo>
                <a:lnTo>
                  <a:pt x="4543209" y="803935"/>
                </a:lnTo>
                <a:close/>
                <a:moveTo>
                  <a:pt x="2026194" y="772056"/>
                </a:moveTo>
                <a:cubicBezTo>
                  <a:pt x="2017112" y="773290"/>
                  <a:pt x="2008411" y="775049"/>
                  <a:pt x="2000092" y="777331"/>
                </a:cubicBezTo>
                <a:cubicBezTo>
                  <a:pt x="1991773" y="779613"/>
                  <a:pt x="1983377" y="782277"/>
                  <a:pt x="1974906" y="785324"/>
                </a:cubicBezTo>
                <a:cubicBezTo>
                  <a:pt x="1947008" y="794133"/>
                  <a:pt x="1920184" y="805227"/>
                  <a:pt x="1894436" y="818607"/>
                </a:cubicBezTo>
                <a:cubicBezTo>
                  <a:pt x="1868687" y="831986"/>
                  <a:pt x="1843061" y="846111"/>
                  <a:pt x="1817559" y="860983"/>
                </a:cubicBezTo>
                <a:cubicBezTo>
                  <a:pt x="1809855" y="865269"/>
                  <a:pt x="1805497" y="868809"/>
                  <a:pt x="1804483" y="871605"/>
                </a:cubicBezTo>
                <a:cubicBezTo>
                  <a:pt x="1803469" y="874400"/>
                  <a:pt x="1804584" y="879805"/>
                  <a:pt x="1807828" y="887820"/>
                </a:cubicBezTo>
                <a:cubicBezTo>
                  <a:pt x="1809602" y="892183"/>
                  <a:pt x="1811223" y="896616"/>
                  <a:pt x="1812693" y="901119"/>
                </a:cubicBezTo>
                <a:cubicBezTo>
                  <a:pt x="1814163" y="905622"/>
                  <a:pt x="1815785" y="909738"/>
                  <a:pt x="1817559" y="913466"/>
                </a:cubicBezTo>
                <a:cubicBezTo>
                  <a:pt x="1818221" y="915292"/>
                  <a:pt x="1819340" y="917118"/>
                  <a:pt x="1820919" y="918944"/>
                </a:cubicBezTo>
                <a:cubicBezTo>
                  <a:pt x="1822497" y="920770"/>
                  <a:pt x="1824229" y="922596"/>
                  <a:pt x="1826113" y="924422"/>
                </a:cubicBezTo>
                <a:cubicBezTo>
                  <a:pt x="1829167" y="917804"/>
                  <a:pt x="1832528" y="911561"/>
                  <a:pt x="1836194" y="905693"/>
                </a:cubicBezTo>
                <a:cubicBezTo>
                  <a:pt x="1839859" y="899824"/>
                  <a:pt x="1843831" y="893867"/>
                  <a:pt x="1848108" y="887820"/>
                </a:cubicBezTo>
                <a:cubicBezTo>
                  <a:pt x="1851698" y="882281"/>
                  <a:pt x="1855516" y="877134"/>
                  <a:pt x="1859564" y="872379"/>
                </a:cubicBezTo>
                <a:cubicBezTo>
                  <a:pt x="1863612" y="867624"/>
                  <a:pt x="1868347" y="863423"/>
                  <a:pt x="1873769" y="859777"/>
                </a:cubicBezTo>
                <a:cubicBezTo>
                  <a:pt x="1885950" y="850984"/>
                  <a:pt x="1897816" y="848811"/>
                  <a:pt x="1909368" y="853257"/>
                </a:cubicBezTo>
                <a:cubicBezTo>
                  <a:pt x="1920919" y="857704"/>
                  <a:pt x="1928518" y="866775"/>
                  <a:pt x="1932165" y="880471"/>
                </a:cubicBezTo>
                <a:cubicBezTo>
                  <a:pt x="1934022" y="888967"/>
                  <a:pt x="1934583" y="897371"/>
                  <a:pt x="1933847" y="905681"/>
                </a:cubicBezTo>
                <a:cubicBezTo>
                  <a:pt x="1933111" y="913992"/>
                  <a:pt x="1930928" y="922673"/>
                  <a:pt x="1927298" y="931726"/>
                </a:cubicBezTo>
                <a:cubicBezTo>
                  <a:pt x="1942580" y="920181"/>
                  <a:pt x="1956567" y="907634"/>
                  <a:pt x="1969260" y="894085"/>
                </a:cubicBezTo>
                <a:cubicBezTo>
                  <a:pt x="1981953" y="880536"/>
                  <a:pt x="1993197" y="865868"/>
                  <a:pt x="2002992" y="850079"/>
                </a:cubicBezTo>
                <a:cubicBezTo>
                  <a:pt x="2010980" y="838493"/>
                  <a:pt x="2016984" y="826231"/>
                  <a:pt x="2021003" y="813293"/>
                </a:cubicBezTo>
                <a:cubicBezTo>
                  <a:pt x="2025022" y="800355"/>
                  <a:pt x="2026753" y="786609"/>
                  <a:pt x="2026194" y="772056"/>
                </a:cubicBezTo>
                <a:close/>
                <a:moveTo>
                  <a:pt x="8863216" y="770050"/>
                </a:moveTo>
                <a:cubicBezTo>
                  <a:pt x="8855926" y="772069"/>
                  <a:pt x="8849511" y="774953"/>
                  <a:pt x="8843971" y="778703"/>
                </a:cubicBezTo>
                <a:cubicBezTo>
                  <a:pt x="8843242" y="778882"/>
                  <a:pt x="8843388" y="780255"/>
                  <a:pt x="8844408" y="782821"/>
                </a:cubicBezTo>
                <a:cubicBezTo>
                  <a:pt x="8845429" y="785386"/>
                  <a:pt x="8846450" y="788071"/>
                  <a:pt x="8847470" y="790874"/>
                </a:cubicBezTo>
                <a:cubicBezTo>
                  <a:pt x="8854177" y="783905"/>
                  <a:pt x="8860008" y="778694"/>
                  <a:pt x="8864965" y="775242"/>
                </a:cubicBezTo>
                <a:cubicBezTo>
                  <a:pt x="8863507" y="771780"/>
                  <a:pt x="8862924" y="770050"/>
                  <a:pt x="8863216" y="770050"/>
                </a:cubicBezTo>
                <a:close/>
                <a:moveTo>
                  <a:pt x="5621905" y="765196"/>
                </a:moveTo>
                <a:cubicBezTo>
                  <a:pt x="5598053" y="771839"/>
                  <a:pt x="5574182" y="778088"/>
                  <a:pt x="5550290" y="783943"/>
                </a:cubicBezTo>
                <a:cubicBezTo>
                  <a:pt x="5526399" y="789798"/>
                  <a:pt x="5503114" y="795721"/>
                  <a:pt x="5480435" y="801713"/>
                </a:cubicBezTo>
                <a:lnTo>
                  <a:pt x="5480435" y="804140"/>
                </a:lnTo>
                <a:lnTo>
                  <a:pt x="5484087" y="804140"/>
                </a:lnTo>
                <a:cubicBezTo>
                  <a:pt x="5494359" y="801308"/>
                  <a:pt x="5504326" y="799083"/>
                  <a:pt x="5513989" y="797465"/>
                </a:cubicBezTo>
                <a:cubicBezTo>
                  <a:pt x="5523652" y="795846"/>
                  <a:pt x="5533620" y="793621"/>
                  <a:pt x="5543894" y="790789"/>
                </a:cubicBezTo>
                <a:cubicBezTo>
                  <a:pt x="5556126" y="788893"/>
                  <a:pt x="5568281" y="786616"/>
                  <a:pt x="5580358" y="783958"/>
                </a:cubicBezTo>
                <a:cubicBezTo>
                  <a:pt x="5592436" y="781299"/>
                  <a:pt x="5604281" y="778711"/>
                  <a:pt x="5615894" y="776192"/>
                </a:cubicBezTo>
                <a:cubicBezTo>
                  <a:pt x="5618924" y="776268"/>
                  <a:pt x="5620978" y="775505"/>
                  <a:pt x="5622055" y="773901"/>
                </a:cubicBezTo>
                <a:cubicBezTo>
                  <a:pt x="5623132" y="772297"/>
                  <a:pt x="5623082" y="769396"/>
                  <a:pt x="5621905" y="765196"/>
                </a:cubicBezTo>
                <a:close/>
                <a:moveTo>
                  <a:pt x="8871963" y="759378"/>
                </a:moveTo>
                <a:lnTo>
                  <a:pt x="8836973" y="770050"/>
                </a:lnTo>
                <a:cubicBezTo>
                  <a:pt x="8836937" y="770122"/>
                  <a:pt x="8837009" y="770410"/>
                  <a:pt x="8837192" y="770915"/>
                </a:cubicBezTo>
                <a:cubicBezTo>
                  <a:pt x="8837374" y="771420"/>
                  <a:pt x="8837884" y="771708"/>
                  <a:pt x="8838723" y="771780"/>
                </a:cubicBezTo>
                <a:lnTo>
                  <a:pt x="8873713" y="762820"/>
                </a:lnTo>
                <a:cubicBezTo>
                  <a:pt x="8872255" y="762533"/>
                  <a:pt x="8871672" y="761386"/>
                  <a:pt x="8871963" y="759378"/>
                </a:cubicBezTo>
                <a:close/>
                <a:moveTo>
                  <a:pt x="7091006" y="753683"/>
                </a:moveTo>
                <a:cubicBezTo>
                  <a:pt x="7084907" y="754827"/>
                  <a:pt x="7078817" y="755894"/>
                  <a:pt x="7072737" y="756886"/>
                </a:cubicBezTo>
                <a:cubicBezTo>
                  <a:pt x="7066657" y="757877"/>
                  <a:pt x="7060605" y="759250"/>
                  <a:pt x="7054582" y="761004"/>
                </a:cubicBezTo>
                <a:cubicBezTo>
                  <a:pt x="7054683" y="761080"/>
                  <a:pt x="7055084" y="761537"/>
                  <a:pt x="7055786" y="762376"/>
                </a:cubicBezTo>
                <a:cubicBezTo>
                  <a:pt x="7056489" y="763215"/>
                  <a:pt x="7056890" y="763978"/>
                  <a:pt x="7056990" y="764664"/>
                </a:cubicBezTo>
                <a:cubicBezTo>
                  <a:pt x="7062520" y="762935"/>
                  <a:pt x="7068377" y="761512"/>
                  <a:pt x="7074562" y="760393"/>
                </a:cubicBezTo>
                <a:cubicBezTo>
                  <a:pt x="7080747" y="759275"/>
                  <a:pt x="7086635" y="757851"/>
                  <a:pt x="7092225" y="756123"/>
                </a:cubicBezTo>
                <a:close/>
                <a:moveTo>
                  <a:pt x="4123811" y="739240"/>
                </a:moveTo>
                <a:cubicBezTo>
                  <a:pt x="4119631" y="742805"/>
                  <a:pt x="4115830" y="746064"/>
                  <a:pt x="4112410" y="749018"/>
                </a:cubicBezTo>
                <a:cubicBezTo>
                  <a:pt x="4108990" y="751972"/>
                  <a:pt x="4105494" y="755231"/>
                  <a:pt x="4101921" y="758795"/>
                </a:cubicBezTo>
                <a:lnTo>
                  <a:pt x="4101921" y="760018"/>
                </a:lnTo>
                <a:lnTo>
                  <a:pt x="4117731" y="751462"/>
                </a:lnTo>
                <a:cubicBezTo>
                  <a:pt x="4120619" y="750775"/>
                  <a:pt x="4122443" y="749400"/>
                  <a:pt x="4123203" y="747337"/>
                </a:cubicBezTo>
                <a:cubicBezTo>
                  <a:pt x="4123963" y="745275"/>
                  <a:pt x="4124571" y="742983"/>
                  <a:pt x="4125027" y="740463"/>
                </a:cubicBezTo>
                <a:cubicBezTo>
                  <a:pt x="4125052" y="740412"/>
                  <a:pt x="4125002" y="740208"/>
                  <a:pt x="4124875" y="739851"/>
                </a:cubicBezTo>
                <a:cubicBezTo>
                  <a:pt x="4124748" y="739495"/>
                  <a:pt x="4124394" y="739291"/>
                  <a:pt x="4123811" y="739240"/>
                </a:cubicBezTo>
                <a:close/>
                <a:moveTo>
                  <a:pt x="4330816" y="736338"/>
                </a:moveTo>
                <a:cubicBezTo>
                  <a:pt x="4329963" y="736108"/>
                  <a:pt x="4329261" y="736261"/>
                  <a:pt x="4328709" y="736796"/>
                </a:cubicBezTo>
                <a:cubicBezTo>
                  <a:pt x="4319581" y="738706"/>
                  <a:pt x="4310676" y="740997"/>
                  <a:pt x="4301992" y="743671"/>
                </a:cubicBezTo>
                <a:cubicBezTo>
                  <a:pt x="4293308" y="746344"/>
                  <a:pt x="4284707" y="748941"/>
                  <a:pt x="4276190" y="751462"/>
                </a:cubicBezTo>
                <a:cubicBezTo>
                  <a:pt x="4266982" y="754492"/>
                  <a:pt x="4257697" y="757599"/>
                  <a:pt x="4248336" y="760781"/>
                </a:cubicBezTo>
                <a:cubicBezTo>
                  <a:pt x="4238976" y="763964"/>
                  <a:pt x="4229995" y="767376"/>
                  <a:pt x="4221396" y="771017"/>
                </a:cubicBezTo>
                <a:lnTo>
                  <a:pt x="4211654" y="774684"/>
                </a:lnTo>
                <a:lnTo>
                  <a:pt x="4211654" y="777108"/>
                </a:lnTo>
                <a:cubicBezTo>
                  <a:pt x="4232304" y="769225"/>
                  <a:pt x="4252809" y="762101"/>
                  <a:pt x="4273170" y="755738"/>
                </a:cubicBezTo>
                <a:cubicBezTo>
                  <a:pt x="4293530" y="749374"/>
                  <a:pt x="4314050" y="743467"/>
                  <a:pt x="4334729" y="738018"/>
                </a:cubicBezTo>
                <a:lnTo>
                  <a:pt x="4334729" y="736796"/>
                </a:lnTo>
                <a:cubicBezTo>
                  <a:pt x="4332973" y="736720"/>
                  <a:pt x="4331669" y="736567"/>
                  <a:pt x="4330816" y="736338"/>
                </a:cubicBezTo>
                <a:close/>
                <a:moveTo>
                  <a:pt x="7914755" y="716338"/>
                </a:moveTo>
                <a:lnTo>
                  <a:pt x="7902557" y="718776"/>
                </a:lnTo>
                <a:lnTo>
                  <a:pt x="7879380" y="727310"/>
                </a:lnTo>
                <a:cubicBezTo>
                  <a:pt x="7875085" y="728022"/>
                  <a:pt x="7870561" y="729038"/>
                  <a:pt x="7865809" y="730358"/>
                </a:cubicBezTo>
                <a:cubicBezTo>
                  <a:pt x="7861057" y="731679"/>
                  <a:pt x="7856228" y="732695"/>
                  <a:pt x="7851323" y="733406"/>
                </a:cubicBezTo>
                <a:lnTo>
                  <a:pt x="7841564" y="738283"/>
                </a:lnTo>
                <a:lnTo>
                  <a:pt x="7825706" y="741941"/>
                </a:lnTo>
                <a:lnTo>
                  <a:pt x="7801309" y="741941"/>
                </a:lnTo>
                <a:cubicBezTo>
                  <a:pt x="7799505" y="741966"/>
                  <a:pt x="7798234" y="742220"/>
                  <a:pt x="7797497" y="742703"/>
                </a:cubicBezTo>
                <a:cubicBezTo>
                  <a:pt x="7796760" y="743185"/>
                  <a:pt x="7796404" y="743744"/>
                  <a:pt x="7796430" y="744379"/>
                </a:cubicBezTo>
                <a:lnTo>
                  <a:pt x="7803749" y="760229"/>
                </a:lnTo>
                <a:cubicBezTo>
                  <a:pt x="7804410" y="762616"/>
                  <a:pt x="7805528" y="764547"/>
                  <a:pt x="7807104" y="766020"/>
                </a:cubicBezTo>
                <a:cubicBezTo>
                  <a:pt x="7808679" y="767493"/>
                  <a:pt x="7810407" y="768814"/>
                  <a:pt x="7812288" y="769982"/>
                </a:cubicBezTo>
                <a:cubicBezTo>
                  <a:pt x="7816481" y="773080"/>
                  <a:pt x="7820598" y="776629"/>
                  <a:pt x="7824639" y="780629"/>
                </a:cubicBezTo>
                <a:cubicBezTo>
                  <a:pt x="7828680" y="784628"/>
                  <a:pt x="7833102" y="788778"/>
                  <a:pt x="7837905" y="793078"/>
                </a:cubicBezTo>
                <a:cubicBezTo>
                  <a:pt x="7841539" y="794849"/>
                  <a:pt x="7845249" y="796468"/>
                  <a:pt x="7849036" y="797935"/>
                </a:cubicBezTo>
                <a:cubicBezTo>
                  <a:pt x="7852823" y="799403"/>
                  <a:pt x="7856838" y="801022"/>
                  <a:pt x="7861082" y="802793"/>
                </a:cubicBezTo>
                <a:cubicBezTo>
                  <a:pt x="7863547" y="804563"/>
                  <a:pt x="7865936" y="805272"/>
                  <a:pt x="7868249" y="804918"/>
                </a:cubicBezTo>
                <a:cubicBezTo>
                  <a:pt x="7870561" y="804563"/>
                  <a:pt x="7872645" y="803450"/>
                  <a:pt x="7874500" y="801578"/>
                </a:cubicBezTo>
                <a:cubicBezTo>
                  <a:pt x="7885479" y="791668"/>
                  <a:pt x="7894018" y="779917"/>
                  <a:pt x="7900117" y="766325"/>
                </a:cubicBezTo>
                <a:cubicBezTo>
                  <a:pt x="7901972" y="763277"/>
                  <a:pt x="7903751" y="759924"/>
                  <a:pt x="7905454" y="756266"/>
                </a:cubicBezTo>
                <a:cubicBezTo>
                  <a:pt x="7907157" y="752609"/>
                  <a:pt x="7908631" y="748646"/>
                  <a:pt x="7909876" y="744379"/>
                </a:cubicBezTo>
                <a:cubicBezTo>
                  <a:pt x="7911299" y="739629"/>
                  <a:pt x="7912722" y="735108"/>
                  <a:pt x="7914145" y="730816"/>
                </a:cubicBezTo>
                <a:cubicBezTo>
                  <a:pt x="7915569" y="726523"/>
                  <a:pt x="7915772" y="721697"/>
                  <a:pt x="7914755" y="716338"/>
                </a:cubicBezTo>
                <a:close/>
                <a:moveTo>
                  <a:pt x="9583492" y="705071"/>
                </a:moveTo>
                <a:cubicBezTo>
                  <a:pt x="9554377" y="704930"/>
                  <a:pt x="9524644" y="709593"/>
                  <a:pt x="9494292" y="719060"/>
                </a:cubicBezTo>
                <a:cubicBezTo>
                  <a:pt x="9499538" y="725339"/>
                  <a:pt x="9504770" y="731720"/>
                  <a:pt x="9509989" y="738204"/>
                </a:cubicBezTo>
                <a:cubicBezTo>
                  <a:pt x="9515207" y="744687"/>
                  <a:pt x="9520421" y="750598"/>
                  <a:pt x="9525630" y="755935"/>
                </a:cubicBezTo>
                <a:cubicBezTo>
                  <a:pt x="9526577" y="756832"/>
                  <a:pt x="9527750" y="757620"/>
                  <a:pt x="9529150" y="758302"/>
                </a:cubicBezTo>
                <a:cubicBezTo>
                  <a:pt x="9530550" y="758983"/>
                  <a:pt x="9531753" y="759342"/>
                  <a:pt x="9532760" y="759378"/>
                </a:cubicBezTo>
                <a:lnTo>
                  <a:pt x="9567773" y="747248"/>
                </a:lnTo>
                <a:cubicBezTo>
                  <a:pt x="9574776" y="745559"/>
                  <a:pt x="9581778" y="743651"/>
                  <a:pt x="9588781" y="741522"/>
                </a:cubicBezTo>
                <a:cubicBezTo>
                  <a:pt x="9595783" y="739393"/>
                  <a:pt x="9602786" y="736604"/>
                  <a:pt x="9609789" y="733154"/>
                </a:cubicBezTo>
                <a:lnTo>
                  <a:pt x="9609755" y="733154"/>
                </a:lnTo>
                <a:cubicBezTo>
                  <a:pt x="9620161" y="730621"/>
                  <a:pt x="9630458" y="728199"/>
                  <a:pt x="9640645" y="725887"/>
                </a:cubicBezTo>
                <a:cubicBezTo>
                  <a:pt x="9650831" y="723575"/>
                  <a:pt x="9661566" y="720712"/>
                  <a:pt x="9672849" y="717298"/>
                </a:cubicBezTo>
                <a:cubicBezTo>
                  <a:pt x="9642393" y="709288"/>
                  <a:pt x="9612607" y="705212"/>
                  <a:pt x="9583492" y="705071"/>
                </a:cubicBezTo>
                <a:close/>
                <a:moveTo>
                  <a:pt x="785064" y="687680"/>
                </a:moveTo>
                <a:cubicBezTo>
                  <a:pt x="767593" y="693677"/>
                  <a:pt x="750341" y="698256"/>
                  <a:pt x="733309" y="701418"/>
                </a:cubicBezTo>
                <a:cubicBezTo>
                  <a:pt x="716277" y="704580"/>
                  <a:pt x="699025" y="706978"/>
                  <a:pt x="681554" y="708614"/>
                </a:cubicBezTo>
                <a:cubicBezTo>
                  <a:pt x="676510" y="708541"/>
                  <a:pt x="673440" y="709126"/>
                  <a:pt x="672343" y="710368"/>
                </a:cubicBezTo>
                <a:cubicBezTo>
                  <a:pt x="671246" y="711611"/>
                  <a:pt x="670808" y="713950"/>
                  <a:pt x="671027" y="717386"/>
                </a:cubicBezTo>
                <a:cubicBezTo>
                  <a:pt x="668439" y="727109"/>
                  <a:pt x="666616" y="737051"/>
                  <a:pt x="665559" y="747213"/>
                </a:cubicBezTo>
                <a:cubicBezTo>
                  <a:pt x="664502" y="757375"/>
                  <a:pt x="663991" y="767317"/>
                  <a:pt x="664028" y="777040"/>
                </a:cubicBezTo>
                <a:lnTo>
                  <a:pt x="644779" y="901611"/>
                </a:lnTo>
                <a:cubicBezTo>
                  <a:pt x="644888" y="905192"/>
                  <a:pt x="644670" y="908985"/>
                  <a:pt x="644123" y="912989"/>
                </a:cubicBezTo>
                <a:cubicBezTo>
                  <a:pt x="643576" y="916994"/>
                  <a:pt x="642045" y="920778"/>
                  <a:pt x="639529" y="924341"/>
                </a:cubicBezTo>
                <a:lnTo>
                  <a:pt x="643029" y="924341"/>
                </a:lnTo>
                <a:cubicBezTo>
                  <a:pt x="645508" y="923614"/>
                  <a:pt x="647112" y="922886"/>
                  <a:pt x="647841" y="922159"/>
                </a:cubicBezTo>
                <a:cubicBezTo>
                  <a:pt x="648570" y="921432"/>
                  <a:pt x="649300" y="919831"/>
                  <a:pt x="650029" y="917358"/>
                </a:cubicBezTo>
                <a:cubicBezTo>
                  <a:pt x="673833" y="880605"/>
                  <a:pt x="697648" y="843631"/>
                  <a:pt x="721473" y="806434"/>
                </a:cubicBezTo>
                <a:cubicBezTo>
                  <a:pt x="745299" y="769238"/>
                  <a:pt x="768250" y="731397"/>
                  <a:pt x="790328" y="692913"/>
                </a:cubicBezTo>
                <a:cubicBezTo>
                  <a:pt x="791790" y="692950"/>
                  <a:pt x="792374" y="692877"/>
                  <a:pt x="792082" y="692695"/>
                </a:cubicBezTo>
                <a:cubicBezTo>
                  <a:pt x="791790" y="692514"/>
                  <a:pt x="792374" y="692005"/>
                  <a:pt x="793837" y="691169"/>
                </a:cubicBezTo>
                <a:cubicBezTo>
                  <a:pt x="780861" y="695712"/>
                  <a:pt x="768215" y="699710"/>
                  <a:pt x="755897" y="703162"/>
                </a:cubicBezTo>
                <a:cubicBezTo>
                  <a:pt x="743580" y="706615"/>
                  <a:pt x="730495" y="708432"/>
                  <a:pt x="716642" y="708614"/>
                </a:cubicBezTo>
                <a:cubicBezTo>
                  <a:pt x="730568" y="705016"/>
                  <a:pt x="743507" y="701309"/>
                  <a:pt x="755459" y="697493"/>
                </a:cubicBezTo>
                <a:cubicBezTo>
                  <a:pt x="767411" y="693677"/>
                  <a:pt x="779034" y="690406"/>
                  <a:pt x="790328" y="687680"/>
                </a:cubicBezTo>
                <a:close/>
                <a:moveTo>
                  <a:pt x="4223831" y="663679"/>
                </a:moveTo>
                <a:cubicBezTo>
                  <a:pt x="4222639" y="663628"/>
                  <a:pt x="4221675" y="663730"/>
                  <a:pt x="4220939" y="663984"/>
                </a:cubicBezTo>
                <a:cubicBezTo>
                  <a:pt x="4220203" y="664239"/>
                  <a:pt x="4219544" y="664951"/>
                  <a:pt x="4218960" y="666122"/>
                </a:cubicBezTo>
                <a:cubicBezTo>
                  <a:pt x="4215383" y="667368"/>
                  <a:pt x="4212187" y="669150"/>
                  <a:pt x="4209371" y="671465"/>
                </a:cubicBezTo>
                <a:cubicBezTo>
                  <a:pt x="4206555" y="673781"/>
                  <a:pt x="4203663" y="676478"/>
                  <a:pt x="4200695" y="679557"/>
                </a:cubicBezTo>
                <a:cubicBezTo>
                  <a:pt x="4199960" y="680702"/>
                  <a:pt x="4199300" y="681465"/>
                  <a:pt x="4198717" y="681847"/>
                </a:cubicBezTo>
                <a:cubicBezTo>
                  <a:pt x="4198133" y="682228"/>
                  <a:pt x="4198387" y="682686"/>
                  <a:pt x="4199478" y="683221"/>
                </a:cubicBezTo>
                <a:cubicBezTo>
                  <a:pt x="4200695" y="694405"/>
                  <a:pt x="4203131" y="704930"/>
                  <a:pt x="4206784" y="714796"/>
                </a:cubicBezTo>
                <a:cubicBezTo>
                  <a:pt x="4206733" y="716044"/>
                  <a:pt x="4206834" y="716910"/>
                  <a:pt x="4207088" y="717394"/>
                </a:cubicBezTo>
                <a:cubicBezTo>
                  <a:pt x="4207342" y="717877"/>
                  <a:pt x="4208052" y="717826"/>
                  <a:pt x="4209219" y="717241"/>
                </a:cubicBezTo>
                <a:cubicBezTo>
                  <a:pt x="4217743" y="714302"/>
                  <a:pt x="4226266" y="711673"/>
                  <a:pt x="4234790" y="709354"/>
                </a:cubicBezTo>
                <a:cubicBezTo>
                  <a:pt x="4243313" y="707035"/>
                  <a:pt x="4251837" y="704417"/>
                  <a:pt x="4260361" y="701500"/>
                </a:cubicBezTo>
                <a:cubicBezTo>
                  <a:pt x="4262111" y="700946"/>
                  <a:pt x="4263481" y="700544"/>
                  <a:pt x="4264470" y="700292"/>
                </a:cubicBezTo>
                <a:cubicBezTo>
                  <a:pt x="4265460" y="700041"/>
                  <a:pt x="4266525" y="699638"/>
                  <a:pt x="4267667" y="699085"/>
                </a:cubicBezTo>
                <a:cubicBezTo>
                  <a:pt x="4266398" y="697234"/>
                  <a:pt x="4264978" y="695457"/>
                  <a:pt x="4263405" y="693754"/>
                </a:cubicBezTo>
                <a:cubicBezTo>
                  <a:pt x="4261832" y="692050"/>
                  <a:pt x="4260411" y="690575"/>
                  <a:pt x="4259143" y="689328"/>
                </a:cubicBezTo>
                <a:cubicBezTo>
                  <a:pt x="4257367" y="687496"/>
                  <a:pt x="4256048" y="685969"/>
                  <a:pt x="4255186" y="684748"/>
                </a:cubicBezTo>
                <a:cubicBezTo>
                  <a:pt x="4254323" y="683526"/>
                  <a:pt x="4253613" y="682610"/>
                  <a:pt x="4253055" y="682000"/>
                </a:cubicBezTo>
                <a:lnTo>
                  <a:pt x="4231137" y="667343"/>
                </a:lnTo>
                <a:cubicBezTo>
                  <a:pt x="4230452" y="666809"/>
                  <a:pt x="4229386" y="666351"/>
                  <a:pt x="4227940" y="665969"/>
                </a:cubicBezTo>
                <a:cubicBezTo>
                  <a:pt x="4226495" y="665587"/>
                  <a:pt x="4225125" y="664824"/>
                  <a:pt x="4223831" y="663679"/>
                </a:cubicBezTo>
                <a:close/>
                <a:moveTo>
                  <a:pt x="883309" y="652737"/>
                </a:moveTo>
                <a:cubicBezTo>
                  <a:pt x="873515" y="660031"/>
                  <a:pt x="864159" y="665571"/>
                  <a:pt x="855241" y="669356"/>
                </a:cubicBezTo>
                <a:cubicBezTo>
                  <a:pt x="846323" y="673141"/>
                  <a:pt x="838720" y="678668"/>
                  <a:pt x="832434" y="685935"/>
                </a:cubicBezTo>
                <a:cubicBezTo>
                  <a:pt x="821140" y="699763"/>
                  <a:pt x="810394" y="713176"/>
                  <a:pt x="800196" y="726175"/>
                </a:cubicBezTo>
                <a:cubicBezTo>
                  <a:pt x="789999" y="739174"/>
                  <a:pt x="779691" y="752620"/>
                  <a:pt x="769275" y="766513"/>
                </a:cubicBezTo>
                <a:cubicBezTo>
                  <a:pt x="751584" y="790126"/>
                  <a:pt x="735210" y="813958"/>
                  <a:pt x="720151" y="838008"/>
                </a:cubicBezTo>
                <a:cubicBezTo>
                  <a:pt x="705092" y="862057"/>
                  <a:pt x="692226" y="886762"/>
                  <a:pt x="681554" y="912121"/>
                </a:cubicBezTo>
                <a:cubicBezTo>
                  <a:pt x="680640" y="914812"/>
                  <a:pt x="679836" y="917722"/>
                  <a:pt x="679141" y="920850"/>
                </a:cubicBezTo>
                <a:cubicBezTo>
                  <a:pt x="678447" y="923977"/>
                  <a:pt x="678081" y="926887"/>
                  <a:pt x="678045" y="929578"/>
                </a:cubicBezTo>
                <a:cubicBezTo>
                  <a:pt x="680640" y="929687"/>
                  <a:pt x="683345" y="929469"/>
                  <a:pt x="686159" y="928924"/>
                </a:cubicBezTo>
                <a:cubicBezTo>
                  <a:pt x="688973" y="928378"/>
                  <a:pt x="692117" y="926851"/>
                  <a:pt x="695589" y="924341"/>
                </a:cubicBezTo>
                <a:cubicBezTo>
                  <a:pt x="716569" y="916955"/>
                  <a:pt x="736891" y="908131"/>
                  <a:pt x="756555" y="897870"/>
                </a:cubicBezTo>
                <a:cubicBezTo>
                  <a:pt x="776219" y="887608"/>
                  <a:pt x="795664" y="878328"/>
                  <a:pt x="814889" y="870030"/>
                </a:cubicBezTo>
                <a:cubicBezTo>
                  <a:pt x="821871" y="865461"/>
                  <a:pt x="829400" y="861878"/>
                  <a:pt x="837478" y="859283"/>
                </a:cubicBezTo>
                <a:cubicBezTo>
                  <a:pt x="845555" y="856688"/>
                  <a:pt x="854400" y="856176"/>
                  <a:pt x="864013" y="857748"/>
                </a:cubicBezTo>
                <a:cubicBezTo>
                  <a:pt x="868143" y="859430"/>
                  <a:pt x="870848" y="859576"/>
                  <a:pt x="872127" y="858187"/>
                </a:cubicBezTo>
                <a:cubicBezTo>
                  <a:pt x="873407" y="856798"/>
                  <a:pt x="874795" y="854312"/>
                  <a:pt x="876294" y="850730"/>
                </a:cubicBezTo>
                <a:cubicBezTo>
                  <a:pt x="877062" y="829018"/>
                  <a:pt x="877720" y="807963"/>
                  <a:pt x="878268" y="787567"/>
                </a:cubicBezTo>
                <a:cubicBezTo>
                  <a:pt x="878816" y="767171"/>
                  <a:pt x="879913" y="746117"/>
                  <a:pt x="881558" y="724404"/>
                </a:cubicBezTo>
                <a:cubicBezTo>
                  <a:pt x="881522" y="714077"/>
                  <a:pt x="881595" y="703218"/>
                  <a:pt x="881777" y="691828"/>
                </a:cubicBezTo>
                <a:cubicBezTo>
                  <a:pt x="881960" y="680437"/>
                  <a:pt x="882470" y="667407"/>
                  <a:pt x="883309" y="652737"/>
                </a:cubicBezTo>
                <a:close/>
                <a:moveTo>
                  <a:pt x="3460096" y="647559"/>
                </a:moveTo>
                <a:cubicBezTo>
                  <a:pt x="3458749" y="647304"/>
                  <a:pt x="3457172" y="647508"/>
                  <a:pt x="3455367" y="648169"/>
                </a:cubicBezTo>
                <a:cubicBezTo>
                  <a:pt x="3449876" y="650711"/>
                  <a:pt x="3444384" y="653558"/>
                  <a:pt x="3438892" y="656711"/>
                </a:cubicBezTo>
                <a:cubicBezTo>
                  <a:pt x="3433400" y="659863"/>
                  <a:pt x="3427909" y="662711"/>
                  <a:pt x="3422417" y="665253"/>
                </a:cubicBezTo>
                <a:lnTo>
                  <a:pt x="3377437" y="685947"/>
                </a:lnTo>
                <a:cubicBezTo>
                  <a:pt x="3376197" y="687164"/>
                  <a:pt x="3374715" y="688077"/>
                  <a:pt x="3372993" y="688685"/>
                </a:cubicBezTo>
                <a:cubicBezTo>
                  <a:pt x="3371271" y="689294"/>
                  <a:pt x="3369463" y="689598"/>
                  <a:pt x="3367570" y="689598"/>
                </a:cubicBezTo>
                <a:lnTo>
                  <a:pt x="3366326" y="689598"/>
                </a:lnTo>
                <a:cubicBezTo>
                  <a:pt x="3367570" y="688178"/>
                  <a:pt x="3368815" y="687367"/>
                  <a:pt x="3370060" y="687164"/>
                </a:cubicBezTo>
                <a:lnTo>
                  <a:pt x="3373793" y="684730"/>
                </a:lnTo>
                <a:cubicBezTo>
                  <a:pt x="3372575" y="684680"/>
                  <a:pt x="3371589" y="684477"/>
                  <a:pt x="3370837" y="684122"/>
                </a:cubicBezTo>
                <a:cubicBezTo>
                  <a:pt x="3370085" y="683767"/>
                  <a:pt x="3369411" y="683564"/>
                  <a:pt x="3368815" y="683513"/>
                </a:cubicBezTo>
                <a:cubicBezTo>
                  <a:pt x="3368192" y="683564"/>
                  <a:pt x="3367571" y="683767"/>
                  <a:pt x="3366953" y="684122"/>
                </a:cubicBezTo>
                <a:cubicBezTo>
                  <a:pt x="3366334" y="684477"/>
                  <a:pt x="3365722" y="684680"/>
                  <a:pt x="3365117" y="684730"/>
                </a:cubicBezTo>
                <a:cubicBezTo>
                  <a:pt x="3362825" y="686150"/>
                  <a:pt x="3360759" y="687570"/>
                  <a:pt x="3358920" y="688990"/>
                </a:cubicBezTo>
                <a:cubicBezTo>
                  <a:pt x="3357082" y="690409"/>
                  <a:pt x="3354714" y="690612"/>
                  <a:pt x="3351817" y="689598"/>
                </a:cubicBezTo>
                <a:cubicBezTo>
                  <a:pt x="3351137" y="689674"/>
                  <a:pt x="3350382" y="690130"/>
                  <a:pt x="3349550" y="690967"/>
                </a:cubicBezTo>
                <a:cubicBezTo>
                  <a:pt x="3348719" y="691804"/>
                  <a:pt x="3348266" y="692564"/>
                  <a:pt x="3348190" y="693249"/>
                </a:cubicBezTo>
                <a:cubicBezTo>
                  <a:pt x="3347989" y="695683"/>
                  <a:pt x="3348392" y="698116"/>
                  <a:pt x="3349399" y="700550"/>
                </a:cubicBezTo>
                <a:cubicBezTo>
                  <a:pt x="3350054" y="703010"/>
                  <a:pt x="3350860" y="705393"/>
                  <a:pt x="3351817" y="707700"/>
                </a:cubicBezTo>
                <a:cubicBezTo>
                  <a:pt x="3352774" y="710007"/>
                  <a:pt x="3353580" y="712086"/>
                  <a:pt x="3354235" y="713937"/>
                </a:cubicBezTo>
                <a:cubicBezTo>
                  <a:pt x="3359630" y="725472"/>
                  <a:pt x="3363989" y="736785"/>
                  <a:pt x="3367313" y="747875"/>
                </a:cubicBezTo>
                <a:cubicBezTo>
                  <a:pt x="3370637" y="758966"/>
                  <a:pt x="3373202" y="769988"/>
                  <a:pt x="3375008" y="780940"/>
                </a:cubicBezTo>
                <a:cubicBezTo>
                  <a:pt x="3376273" y="791842"/>
                  <a:pt x="3377690" y="802058"/>
                  <a:pt x="3379259" y="811587"/>
                </a:cubicBezTo>
                <a:cubicBezTo>
                  <a:pt x="3380828" y="821117"/>
                  <a:pt x="3382245" y="830417"/>
                  <a:pt x="3383510" y="839489"/>
                </a:cubicBezTo>
                <a:cubicBezTo>
                  <a:pt x="3384067" y="842463"/>
                  <a:pt x="3384775" y="844140"/>
                  <a:pt x="3385636" y="844521"/>
                </a:cubicBezTo>
                <a:cubicBezTo>
                  <a:pt x="3386496" y="844902"/>
                  <a:pt x="3387812" y="844445"/>
                  <a:pt x="3389583" y="843149"/>
                </a:cubicBezTo>
                <a:cubicBezTo>
                  <a:pt x="3393783" y="840125"/>
                  <a:pt x="3397832" y="837024"/>
                  <a:pt x="3401729" y="833848"/>
                </a:cubicBezTo>
                <a:cubicBezTo>
                  <a:pt x="3405626" y="830671"/>
                  <a:pt x="3409674" y="827266"/>
                  <a:pt x="3413875" y="823632"/>
                </a:cubicBezTo>
                <a:cubicBezTo>
                  <a:pt x="3418781" y="820405"/>
                  <a:pt x="3424222" y="817406"/>
                  <a:pt x="3430197" y="814636"/>
                </a:cubicBezTo>
                <a:cubicBezTo>
                  <a:pt x="3436172" y="811867"/>
                  <a:pt x="3442528" y="810393"/>
                  <a:pt x="3449265" y="810215"/>
                </a:cubicBezTo>
                <a:cubicBezTo>
                  <a:pt x="3453028" y="810088"/>
                  <a:pt x="3456791" y="810037"/>
                  <a:pt x="3460554" y="810062"/>
                </a:cubicBezTo>
                <a:cubicBezTo>
                  <a:pt x="3464317" y="810088"/>
                  <a:pt x="3467469" y="810952"/>
                  <a:pt x="3470012" y="812654"/>
                </a:cubicBezTo>
                <a:cubicBezTo>
                  <a:pt x="3474232" y="815399"/>
                  <a:pt x="3477995" y="816314"/>
                  <a:pt x="3481300" y="815399"/>
                </a:cubicBezTo>
                <a:cubicBezTo>
                  <a:pt x="3484605" y="814484"/>
                  <a:pt x="3487758" y="813569"/>
                  <a:pt x="3490758" y="812654"/>
                </a:cubicBezTo>
                <a:cubicBezTo>
                  <a:pt x="3493758" y="811384"/>
                  <a:pt x="3496606" y="810266"/>
                  <a:pt x="3499301" y="809300"/>
                </a:cubicBezTo>
                <a:cubicBezTo>
                  <a:pt x="3501996" y="808334"/>
                  <a:pt x="3504843" y="807826"/>
                  <a:pt x="3507843" y="807775"/>
                </a:cubicBezTo>
                <a:cubicBezTo>
                  <a:pt x="3512776" y="807750"/>
                  <a:pt x="3517860" y="807801"/>
                  <a:pt x="3523098" y="807928"/>
                </a:cubicBezTo>
                <a:cubicBezTo>
                  <a:pt x="3528335" y="808055"/>
                  <a:pt x="3533420" y="808411"/>
                  <a:pt x="3538352" y="808995"/>
                </a:cubicBezTo>
                <a:cubicBezTo>
                  <a:pt x="3540183" y="809503"/>
                  <a:pt x="3541403" y="809402"/>
                  <a:pt x="3542014" y="808690"/>
                </a:cubicBezTo>
                <a:cubicBezTo>
                  <a:pt x="3542624" y="807979"/>
                  <a:pt x="3542624" y="807267"/>
                  <a:pt x="3542014" y="806555"/>
                </a:cubicBezTo>
                <a:lnTo>
                  <a:pt x="3535912" y="791918"/>
                </a:lnTo>
                <a:lnTo>
                  <a:pt x="3523708" y="769962"/>
                </a:lnTo>
                <a:cubicBezTo>
                  <a:pt x="3522513" y="766887"/>
                  <a:pt x="3521242" y="763889"/>
                  <a:pt x="3519894" y="760966"/>
                </a:cubicBezTo>
                <a:cubicBezTo>
                  <a:pt x="3518547" y="758044"/>
                  <a:pt x="3516971" y="755350"/>
                  <a:pt x="3515165" y="752885"/>
                </a:cubicBezTo>
                <a:lnTo>
                  <a:pt x="3505402" y="730974"/>
                </a:lnTo>
                <a:cubicBezTo>
                  <a:pt x="3502987" y="727374"/>
                  <a:pt x="3500801" y="723621"/>
                  <a:pt x="3498843" y="719717"/>
                </a:cubicBezTo>
                <a:cubicBezTo>
                  <a:pt x="3496885" y="715813"/>
                  <a:pt x="3495004" y="711452"/>
                  <a:pt x="3493199" y="706635"/>
                </a:cubicBezTo>
                <a:lnTo>
                  <a:pt x="3474893" y="672561"/>
                </a:lnTo>
                <a:cubicBezTo>
                  <a:pt x="3473063" y="668373"/>
                  <a:pt x="3471232" y="664563"/>
                  <a:pt x="3469401" y="661133"/>
                </a:cubicBezTo>
                <a:cubicBezTo>
                  <a:pt x="3467571" y="657702"/>
                  <a:pt x="3465740" y="654194"/>
                  <a:pt x="3463910" y="650609"/>
                </a:cubicBezTo>
                <a:cubicBezTo>
                  <a:pt x="3462715" y="648830"/>
                  <a:pt x="3461444" y="647813"/>
                  <a:pt x="3460096" y="647559"/>
                </a:cubicBezTo>
                <a:close/>
                <a:moveTo>
                  <a:pt x="5969479" y="640768"/>
                </a:moveTo>
                <a:cubicBezTo>
                  <a:pt x="5968384" y="641938"/>
                  <a:pt x="5967519" y="642651"/>
                  <a:pt x="5966883" y="642905"/>
                </a:cubicBezTo>
                <a:cubicBezTo>
                  <a:pt x="5966246" y="643160"/>
                  <a:pt x="5965076" y="643262"/>
                  <a:pt x="5963371" y="643211"/>
                </a:cubicBezTo>
                <a:cubicBezTo>
                  <a:pt x="5960851" y="645018"/>
                  <a:pt x="5957950" y="646901"/>
                  <a:pt x="5954667" y="648860"/>
                </a:cubicBezTo>
                <a:cubicBezTo>
                  <a:pt x="5951384" y="650820"/>
                  <a:pt x="5948177" y="653009"/>
                  <a:pt x="5945047" y="655426"/>
                </a:cubicBezTo>
                <a:cubicBezTo>
                  <a:pt x="5940797" y="656673"/>
                  <a:pt x="5937081" y="658455"/>
                  <a:pt x="5933900" y="660770"/>
                </a:cubicBezTo>
                <a:cubicBezTo>
                  <a:pt x="5930719" y="663086"/>
                  <a:pt x="5927919" y="665784"/>
                  <a:pt x="5925502" y="668863"/>
                </a:cubicBezTo>
                <a:cubicBezTo>
                  <a:pt x="5920004" y="672019"/>
                  <a:pt x="5914813" y="675480"/>
                  <a:pt x="5909926" y="679246"/>
                </a:cubicBezTo>
                <a:cubicBezTo>
                  <a:pt x="5905040" y="683013"/>
                  <a:pt x="5900459" y="686474"/>
                  <a:pt x="5896184" y="689629"/>
                </a:cubicBezTo>
                <a:cubicBezTo>
                  <a:pt x="5892119" y="693074"/>
                  <a:pt x="5888363" y="696511"/>
                  <a:pt x="5884914" y="699942"/>
                </a:cubicBezTo>
                <a:cubicBezTo>
                  <a:pt x="5881466" y="703372"/>
                  <a:pt x="5880755" y="708019"/>
                  <a:pt x="5882783" y="713883"/>
                </a:cubicBezTo>
                <a:cubicBezTo>
                  <a:pt x="5884633" y="712712"/>
                  <a:pt x="5886102" y="711999"/>
                  <a:pt x="5887192" y="711745"/>
                </a:cubicBezTo>
                <a:cubicBezTo>
                  <a:pt x="5888282" y="711490"/>
                  <a:pt x="5888839" y="711388"/>
                  <a:pt x="5888864" y="711439"/>
                </a:cubicBezTo>
                <a:cubicBezTo>
                  <a:pt x="5899192" y="707951"/>
                  <a:pt x="5909063" y="704923"/>
                  <a:pt x="5918479" y="702354"/>
                </a:cubicBezTo>
                <a:cubicBezTo>
                  <a:pt x="5927894" y="699786"/>
                  <a:pt x="5937157" y="696766"/>
                  <a:pt x="5946269" y="693294"/>
                </a:cubicBezTo>
                <a:lnTo>
                  <a:pt x="5962149" y="683522"/>
                </a:lnTo>
                <a:lnTo>
                  <a:pt x="5969479" y="655426"/>
                </a:lnTo>
                <a:cubicBezTo>
                  <a:pt x="5970532" y="653059"/>
                  <a:pt x="5970833" y="650769"/>
                  <a:pt x="5970381" y="648555"/>
                </a:cubicBezTo>
                <a:cubicBezTo>
                  <a:pt x="5969930" y="646341"/>
                  <a:pt x="5969629" y="643745"/>
                  <a:pt x="5969479" y="640768"/>
                </a:cubicBezTo>
                <a:close/>
                <a:moveTo>
                  <a:pt x="5487745" y="635882"/>
                </a:moveTo>
                <a:cubicBezTo>
                  <a:pt x="5487643" y="635805"/>
                  <a:pt x="5487236" y="635958"/>
                  <a:pt x="5486524" y="636339"/>
                </a:cubicBezTo>
                <a:cubicBezTo>
                  <a:pt x="5485812" y="636721"/>
                  <a:pt x="5485405" y="637790"/>
                  <a:pt x="5485304" y="639546"/>
                </a:cubicBezTo>
                <a:cubicBezTo>
                  <a:pt x="5485253" y="652961"/>
                  <a:pt x="5485050" y="666442"/>
                  <a:pt x="5484695" y="679988"/>
                </a:cubicBezTo>
                <a:cubicBezTo>
                  <a:pt x="5484340" y="693534"/>
                  <a:pt x="5484137" y="707275"/>
                  <a:pt x="5484087" y="721213"/>
                </a:cubicBezTo>
                <a:cubicBezTo>
                  <a:pt x="5495503" y="717037"/>
                  <a:pt x="5506233" y="713477"/>
                  <a:pt x="5516278" y="710533"/>
                </a:cubicBezTo>
                <a:cubicBezTo>
                  <a:pt x="5526322" y="707589"/>
                  <a:pt x="5536748" y="704661"/>
                  <a:pt x="5547556" y="701748"/>
                </a:cubicBezTo>
                <a:cubicBezTo>
                  <a:pt x="5539647" y="690724"/>
                  <a:pt x="5530747" y="679606"/>
                  <a:pt x="5520855" y="668393"/>
                </a:cubicBezTo>
                <a:cubicBezTo>
                  <a:pt x="5510962" y="657180"/>
                  <a:pt x="5499926" y="646343"/>
                  <a:pt x="5487745" y="635882"/>
                </a:cubicBezTo>
                <a:close/>
                <a:moveTo>
                  <a:pt x="1910784" y="586367"/>
                </a:moveTo>
                <a:cubicBezTo>
                  <a:pt x="1906197" y="585924"/>
                  <a:pt x="1900502" y="585943"/>
                  <a:pt x="1893699" y="586423"/>
                </a:cubicBezTo>
                <a:cubicBezTo>
                  <a:pt x="1880093" y="587384"/>
                  <a:pt x="1866212" y="589561"/>
                  <a:pt x="1852056" y="592954"/>
                </a:cubicBezTo>
                <a:cubicBezTo>
                  <a:pt x="1837900" y="596346"/>
                  <a:pt x="1827624" y="600325"/>
                  <a:pt x="1821230" y="604888"/>
                </a:cubicBezTo>
                <a:cubicBezTo>
                  <a:pt x="1838313" y="601798"/>
                  <a:pt x="1855154" y="598859"/>
                  <a:pt x="1871752" y="596072"/>
                </a:cubicBezTo>
                <a:cubicBezTo>
                  <a:pt x="1888350" y="593286"/>
                  <a:pt x="1904840" y="590955"/>
                  <a:pt x="1921223" y="589081"/>
                </a:cubicBezTo>
                <a:cubicBezTo>
                  <a:pt x="1918851" y="587715"/>
                  <a:pt x="1915371" y="586810"/>
                  <a:pt x="1910784" y="586367"/>
                </a:cubicBezTo>
                <a:close/>
                <a:moveTo>
                  <a:pt x="4583546" y="585692"/>
                </a:moveTo>
                <a:cubicBezTo>
                  <a:pt x="4581738" y="586252"/>
                  <a:pt x="4580159" y="586659"/>
                  <a:pt x="4578809" y="586914"/>
                </a:cubicBezTo>
                <a:cubicBezTo>
                  <a:pt x="4577460" y="587168"/>
                  <a:pt x="4576186" y="587575"/>
                  <a:pt x="4574989" y="588135"/>
                </a:cubicBezTo>
                <a:cubicBezTo>
                  <a:pt x="4570126" y="589331"/>
                  <a:pt x="4565491" y="590298"/>
                  <a:pt x="4561086" y="591036"/>
                </a:cubicBezTo>
                <a:cubicBezTo>
                  <a:pt x="4556680" y="591774"/>
                  <a:pt x="4552351" y="592436"/>
                  <a:pt x="4548099" y="593021"/>
                </a:cubicBezTo>
                <a:cubicBezTo>
                  <a:pt x="4545017" y="594746"/>
                  <a:pt x="4542013" y="596163"/>
                  <a:pt x="4539086" y="597274"/>
                </a:cubicBezTo>
                <a:cubicBezTo>
                  <a:pt x="4536159" y="598384"/>
                  <a:pt x="4533464" y="599795"/>
                  <a:pt x="4531001" y="601506"/>
                </a:cubicBezTo>
                <a:cubicBezTo>
                  <a:pt x="4524434" y="603947"/>
                  <a:pt x="4518220" y="606618"/>
                  <a:pt x="4512359" y="609519"/>
                </a:cubicBezTo>
                <a:cubicBezTo>
                  <a:pt x="4506499" y="612421"/>
                  <a:pt x="4500550" y="615411"/>
                  <a:pt x="4494512" y="618488"/>
                </a:cubicBezTo>
                <a:cubicBezTo>
                  <a:pt x="4489012" y="621490"/>
                  <a:pt x="4483513" y="624646"/>
                  <a:pt x="4478013" y="627954"/>
                </a:cubicBezTo>
                <a:cubicBezTo>
                  <a:pt x="4472513" y="631261"/>
                  <a:pt x="4467013" y="635027"/>
                  <a:pt x="4461513" y="639251"/>
                </a:cubicBezTo>
                <a:cubicBezTo>
                  <a:pt x="4460902" y="639277"/>
                  <a:pt x="4460596" y="639531"/>
                  <a:pt x="4460596" y="640015"/>
                </a:cubicBezTo>
                <a:cubicBezTo>
                  <a:pt x="4460596" y="640498"/>
                  <a:pt x="4460902" y="641058"/>
                  <a:pt x="4461513" y="641694"/>
                </a:cubicBezTo>
                <a:lnTo>
                  <a:pt x="4466402" y="650244"/>
                </a:lnTo>
                <a:lnTo>
                  <a:pt x="4483513" y="673450"/>
                </a:lnTo>
                <a:lnTo>
                  <a:pt x="4489624" y="685664"/>
                </a:lnTo>
                <a:cubicBezTo>
                  <a:pt x="4490871" y="687496"/>
                  <a:pt x="4492043" y="689328"/>
                  <a:pt x="4493137" y="691160"/>
                </a:cubicBezTo>
                <a:cubicBezTo>
                  <a:pt x="4494232" y="692992"/>
                  <a:pt x="4495098" y="694824"/>
                  <a:pt x="4495735" y="696656"/>
                </a:cubicBezTo>
                <a:cubicBezTo>
                  <a:pt x="4497466" y="700233"/>
                  <a:pt x="4498892" y="703662"/>
                  <a:pt x="4500012" y="706942"/>
                </a:cubicBezTo>
                <a:cubicBezTo>
                  <a:pt x="4501133" y="710223"/>
                  <a:pt x="4502558" y="713670"/>
                  <a:pt x="4504290" y="717283"/>
                </a:cubicBezTo>
                <a:cubicBezTo>
                  <a:pt x="4504799" y="718485"/>
                  <a:pt x="4505308" y="719086"/>
                  <a:pt x="4505818" y="719086"/>
                </a:cubicBezTo>
                <a:cubicBezTo>
                  <a:pt x="4506327" y="719086"/>
                  <a:pt x="4507447" y="718485"/>
                  <a:pt x="4509179" y="717283"/>
                </a:cubicBezTo>
                <a:cubicBezTo>
                  <a:pt x="4520698" y="707645"/>
                  <a:pt x="4531948" y="697756"/>
                  <a:pt x="4542928" y="687618"/>
                </a:cubicBezTo>
                <a:cubicBezTo>
                  <a:pt x="4553909" y="677479"/>
                  <a:pt x="4564596" y="666646"/>
                  <a:pt x="4574989" y="655120"/>
                </a:cubicBezTo>
                <a:cubicBezTo>
                  <a:pt x="4577510" y="650922"/>
                  <a:pt x="4580108" y="647107"/>
                  <a:pt x="4582782" y="643672"/>
                </a:cubicBezTo>
                <a:cubicBezTo>
                  <a:pt x="4585455" y="640238"/>
                  <a:pt x="4587747" y="636727"/>
                  <a:pt x="4589657" y="633140"/>
                </a:cubicBezTo>
                <a:cubicBezTo>
                  <a:pt x="4591951" y="629375"/>
                  <a:pt x="4593712" y="625610"/>
                  <a:pt x="4594940" y="621845"/>
                </a:cubicBezTo>
                <a:cubicBezTo>
                  <a:pt x="4596167" y="618080"/>
                  <a:pt x="4597616" y="614925"/>
                  <a:pt x="4599287" y="612381"/>
                </a:cubicBezTo>
                <a:cubicBezTo>
                  <a:pt x="4599940" y="609411"/>
                  <a:pt x="4600765" y="606893"/>
                  <a:pt x="4601763" y="604829"/>
                </a:cubicBezTo>
                <a:cubicBezTo>
                  <a:pt x="4602761" y="602765"/>
                  <a:pt x="4603604" y="600852"/>
                  <a:pt x="4604294" y="599090"/>
                </a:cubicBezTo>
                <a:cubicBezTo>
                  <a:pt x="4604906" y="597678"/>
                  <a:pt x="4604899" y="595957"/>
                  <a:pt x="4604274" y="593928"/>
                </a:cubicBezTo>
                <a:cubicBezTo>
                  <a:pt x="4603649" y="591898"/>
                  <a:pt x="4602386" y="590782"/>
                  <a:pt x="4600484" y="590578"/>
                </a:cubicBezTo>
                <a:cubicBezTo>
                  <a:pt x="4599237" y="590629"/>
                  <a:pt x="4597840" y="590527"/>
                  <a:pt x="4596293" y="590273"/>
                </a:cubicBezTo>
                <a:cubicBezTo>
                  <a:pt x="4594746" y="590018"/>
                  <a:pt x="4593349" y="589306"/>
                  <a:pt x="4592102" y="588135"/>
                </a:cubicBezTo>
                <a:cubicBezTo>
                  <a:pt x="4590294" y="588110"/>
                  <a:pt x="4588715" y="587855"/>
                  <a:pt x="4587365" y="587372"/>
                </a:cubicBezTo>
                <a:cubicBezTo>
                  <a:pt x="4586016" y="586888"/>
                  <a:pt x="4584742" y="586328"/>
                  <a:pt x="4583546" y="585692"/>
                </a:cubicBezTo>
                <a:close/>
                <a:moveTo>
                  <a:pt x="5828051" y="579844"/>
                </a:moveTo>
                <a:cubicBezTo>
                  <a:pt x="5825636" y="579945"/>
                  <a:pt x="5823450" y="580350"/>
                  <a:pt x="5821492" y="581060"/>
                </a:cubicBezTo>
                <a:cubicBezTo>
                  <a:pt x="5819535" y="581769"/>
                  <a:pt x="5817654" y="582175"/>
                  <a:pt x="5815849" y="582276"/>
                </a:cubicBezTo>
                <a:cubicBezTo>
                  <a:pt x="5811553" y="585139"/>
                  <a:pt x="5807334" y="587319"/>
                  <a:pt x="5803190" y="588814"/>
                </a:cubicBezTo>
                <a:cubicBezTo>
                  <a:pt x="5799047" y="590308"/>
                  <a:pt x="5795133" y="592184"/>
                  <a:pt x="5791447" y="594439"/>
                </a:cubicBezTo>
                <a:cubicBezTo>
                  <a:pt x="5785753" y="599227"/>
                  <a:pt x="5779449" y="603942"/>
                  <a:pt x="5772535" y="608582"/>
                </a:cubicBezTo>
                <a:cubicBezTo>
                  <a:pt x="5765621" y="613223"/>
                  <a:pt x="5759317" y="618251"/>
                  <a:pt x="5753623" y="623666"/>
                </a:cubicBezTo>
                <a:cubicBezTo>
                  <a:pt x="5746786" y="631657"/>
                  <a:pt x="5740939" y="640411"/>
                  <a:pt x="5736084" y="649929"/>
                </a:cubicBezTo>
                <a:cubicBezTo>
                  <a:pt x="5731229" y="659447"/>
                  <a:pt x="5728128" y="669423"/>
                  <a:pt x="5726781" y="679857"/>
                </a:cubicBezTo>
                <a:lnTo>
                  <a:pt x="5728001" y="685965"/>
                </a:lnTo>
                <a:cubicBezTo>
                  <a:pt x="5728255" y="685990"/>
                  <a:pt x="5729272" y="685939"/>
                  <a:pt x="5731051" y="685812"/>
                </a:cubicBezTo>
                <a:cubicBezTo>
                  <a:pt x="5732831" y="685685"/>
                  <a:pt x="5733847" y="685329"/>
                  <a:pt x="5734102" y="684743"/>
                </a:cubicBezTo>
                <a:cubicBezTo>
                  <a:pt x="5742007" y="680544"/>
                  <a:pt x="5749988" y="676421"/>
                  <a:pt x="5758046" y="672375"/>
                </a:cubicBezTo>
                <a:cubicBezTo>
                  <a:pt x="5766104" y="668329"/>
                  <a:pt x="5774391" y="663901"/>
                  <a:pt x="5782906" y="659091"/>
                </a:cubicBezTo>
                <a:cubicBezTo>
                  <a:pt x="5788498" y="655910"/>
                  <a:pt x="5794395" y="652500"/>
                  <a:pt x="5800598" y="648860"/>
                </a:cubicBezTo>
                <a:cubicBezTo>
                  <a:pt x="5806800" y="645221"/>
                  <a:pt x="5812697" y="642116"/>
                  <a:pt x="5818289" y="639546"/>
                </a:cubicBezTo>
                <a:cubicBezTo>
                  <a:pt x="5820730" y="637841"/>
                  <a:pt x="5822560" y="636365"/>
                  <a:pt x="5823780" y="635118"/>
                </a:cubicBezTo>
                <a:cubicBezTo>
                  <a:pt x="5825000" y="633871"/>
                  <a:pt x="5825610" y="632090"/>
                  <a:pt x="5825610" y="629774"/>
                </a:cubicBezTo>
                <a:cubicBezTo>
                  <a:pt x="5825559" y="624710"/>
                  <a:pt x="5825661" y="619272"/>
                  <a:pt x="5825915" y="613459"/>
                </a:cubicBezTo>
                <a:cubicBezTo>
                  <a:pt x="5826169" y="607646"/>
                  <a:pt x="5826882" y="602522"/>
                  <a:pt x="5828051" y="598088"/>
                </a:cubicBezTo>
                <a:close/>
                <a:moveTo>
                  <a:pt x="4635937" y="563703"/>
                </a:moveTo>
                <a:cubicBezTo>
                  <a:pt x="4638928" y="563627"/>
                  <a:pt x="4642072" y="563780"/>
                  <a:pt x="4645368" y="564162"/>
                </a:cubicBezTo>
                <a:cubicBezTo>
                  <a:pt x="4648665" y="564543"/>
                  <a:pt x="4652417" y="565612"/>
                  <a:pt x="4656626" y="567368"/>
                </a:cubicBezTo>
                <a:cubicBezTo>
                  <a:pt x="4662660" y="568564"/>
                  <a:pt x="4667630" y="570753"/>
                  <a:pt x="4671534" y="573934"/>
                </a:cubicBezTo>
                <a:cubicBezTo>
                  <a:pt x="4675439" y="577115"/>
                  <a:pt x="4678583" y="581442"/>
                  <a:pt x="4680966" y="586914"/>
                </a:cubicBezTo>
                <a:cubicBezTo>
                  <a:pt x="4681676" y="588670"/>
                  <a:pt x="4682691" y="590349"/>
                  <a:pt x="4684009" y="591949"/>
                </a:cubicBezTo>
                <a:cubicBezTo>
                  <a:pt x="4685327" y="593550"/>
                  <a:pt x="4686342" y="595527"/>
                  <a:pt x="4687052" y="597881"/>
                </a:cubicBezTo>
                <a:cubicBezTo>
                  <a:pt x="4689335" y="602110"/>
                  <a:pt x="4690249" y="606347"/>
                  <a:pt x="4689791" y="610593"/>
                </a:cubicBezTo>
                <a:cubicBezTo>
                  <a:pt x="4689334" y="614839"/>
                  <a:pt x="4688421" y="619098"/>
                  <a:pt x="4687052" y="623371"/>
                </a:cubicBezTo>
                <a:cubicBezTo>
                  <a:pt x="4684440" y="631894"/>
                  <a:pt x="4680840" y="639882"/>
                  <a:pt x="4676250" y="647335"/>
                </a:cubicBezTo>
                <a:cubicBezTo>
                  <a:pt x="4671661" y="654789"/>
                  <a:pt x="4667148" y="661861"/>
                  <a:pt x="4662711" y="668552"/>
                </a:cubicBezTo>
                <a:cubicBezTo>
                  <a:pt x="4651961" y="681984"/>
                  <a:pt x="4640602" y="695416"/>
                  <a:pt x="4628634" y="708848"/>
                </a:cubicBezTo>
                <a:cubicBezTo>
                  <a:pt x="4624834" y="714194"/>
                  <a:pt x="4620264" y="719186"/>
                  <a:pt x="4614925" y="723826"/>
                </a:cubicBezTo>
                <a:cubicBezTo>
                  <a:pt x="4609586" y="728465"/>
                  <a:pt x="4604373" y="733196"/>
                  <a:pt x="4599287" y="738018"/>
                </a:cubicBezTo>
                <a:cubicBezTo>
                  <a:pt x="4598613" y="738629"/>
                  <a:pt x="4597865" y="739240"/>
                  <a:pt x="4597041" y="739851"/>
                </a:cubicBezTo>
                <a:cubicBezTo>
                  <a:pt x="4596218" y="740463"/>
                  <a:pt x="4595769" y="741074"/>
                  <a:pt x="4595694" y="741685"/>
                </a:cubicBezTo>
                <a:cubicBezTo>
                  <a:pt x="4598039" y="743365"/>
                  <a:pt x="4599336" y="744587"/>
                  <a:pt x="4599586" y="745351"/>
                </a:cubicBezTo>
                <a:cubicBezTo>
                  <a:pt x="4599835" y="746115"/>
                  <a:pt x="4599336" y="747337"/>
                  <a:pt x="4598089" y="749018"/>
                </a:cubicBezTo>
                <a:cubicBezTo>
                  <a:pt x="4595948" y="750979"/>
                  <a:pt x="4593944" y="753168"/>
                  <a:pt x="4592077" y="755587"/>
                </a:cubicBezTo>
                <a:cubicBezTo>
                  <a:pt x="4590210" y="758006"/>
                  <a:pt x="4586959" y="759890"/>
                  <a:pt x="4582323" y="761240"/>
                </a:cubicBezTo>
                <a:cubicBezTo>
                  <a:pt x="4584106" y="761800"/>
                  <a:pt x="4585430" y="762207"/>
                  <a:pt x="4586296" y="762462"/>
                </a:cubicBezTo>
                <a:cubicBezTo>
                  <a:pt x="4587162" y="762717"/>
                  <a:pt x="4587875" y="763124"/>
                  <a:pt x="4588435" y="763684"/>
                </a:cubicBezTo>
                <a:cubicBezTo>
                  <a:pt x="4589122" y="763735"/>
                  <a:pt x="4589886" y="763939"/>
                  <a:pt x="4590727" y="764295"/>
                </a:cubicBezTo>
                <a:cubicBezTo>
                  <a:pt x="4591567" y="764652"/>
                  <a:pt x="4592025" y="764855"/>
                  <a:pt x="4592102" y="764906"/>
                </a:cubicBezTo>
                <a:cubicBezTo>
                  <a:pt x="4592177" y="766078"/>
                  <a:pt x="4592626" y="766791"/>
                  <a:pt x="4593449" y="767045"/>
                </a:cubicBezTo>
                <a:cubicBezTo>
                  <a:pt x="4594272" y="767300"/>
                  <a:pt x="4595021" y="767402"/>
                  <a:pt x="4595694" y="767351"/>
                </a:cubicBezTo>
                <a:cubicBezTo>
                  <a:pt x="4596892" y="767300"/>
                  <a:pt x="4597790" y="767096"/>
                  <a:pt x="4598388" y="766740"/>
                </a:cubicBezTo>
                <a:cubicBezTo>
                  <a:pt x="4598987" y="766383"/>
                  <a:pt x="4599287" y="766180"/>
                  <a:pt x="4599287" y="766129"/>
                </a:cubicBezTo>
                <a:cubicBezTo>
                  <a:pt x="4599860" y="766103"/>
                  <a:pt x="4600209" y="766154"/>
                  <a:pt x="4600334" y="766281"/>
                </a:cubicBezTo>
                <a:cubicBezTo>
                  <a:pt x="4600459" y="766409"/>
                  <a:pt x="4600509" y="766765"/>
                  <a:pt x="4600484" y="767351"/>
                </a:cubicBezTo>
                <a:cubicBezTo>
                  <a:pt x="4600643" y="767351"/>
                  <a:pt x="4600960" y="767656"/>
                  <a:pt x="4601436" y="768268"/>
                </a:cubicBezTo>
                <a:cubicBezTo>
                  <a:pt x="4601913" y="768879"/>
                  <a:pt x="4601595" y="769795"/>
                  <a:pt x="4600484" y="771017"/>
                </a:cubicBezTo>
                <a:cubicBezTo>
                  <a:pt x="4600459" y="772291"/>
                  <a:pt x="4599910" y="773711"/>
                  <a:pt x="4598837" y="775280"/>
                </a:cubicBezTo>
                <a:cubicBezTo>
                  <a:pt x="4597765" y="776849"/>
                  <a:pt x="4596318" y="778260"/>
                  <a:pt x="4594497" y="779513"/>
                </a:cubicBezTo>
                <a:cubicBezTo>
                  <a:pt x="4593797" y="780014"/>
                  <a:pt x="4592790" y="780214"/>
                  <a:pt x="4591475" y="780114"/>
                </a:cubicBezTo>
                <a:cubicBezTo>
                  <a:pt x="4590161" y="780014"/>
                  <a:pt x="4589147" y="780214"/>
                  <a:pt x="4588435" y="780715"/>
                </a:cubicBezTo>
                <a:cubicBezTo>
                  <a:pt x="4587798" y="780665"/>
                  <a:pt x="4587238" y="780465"/>
                  <a:pt x="4586754" y="780114"/>
                </a:cubicBezTo>
                <a:cubicBezTo>
                  <a:pt x="4586270" y="779763"/>
                  <a:pt x="4586016" y="779563"/>
                  <a:pt x="4585990" y="779513"/>
                </a:cubicBezTo>
                <a:cubicBezTo>
                  <a:pt x="4584208" y="780089"/>
                  <a:pt x="4582884" y="780740"/>
                  <a:pt x="4582018" y="781467"/>
                </a:cubicBezTo>
                <a:cubicBezTo>
                  <a:pt x="4581152" y="782193"/>
                  <a:pt x="4580439" y="783145"/>
                  <a:pt x="4579879" y="784322"/>
                </a:cubicBezTo>
                <a:cubicBezTo>
                  <a:pt x="4578860" y="784923"/>
                  <a:pt x="4578758" y="785525"/>
                  <a:pt x="4579573" y="786129"/>
                </a:cubicBezTo>
                <a:cubicBezTo>
                  <a:pt x="4580388" y="786733"/>
                  <a:pt x="4580897" y="787343"/>
                  <a:pt x="4581101" y="787958"/>
                </a:cubicBezTo>
                <a:cubicBezTo>
                  <a:pt x="4583471" y="789830"/>
                  <a:pt x="4585759" y="791317"/>
                  <a:pt x="4587967" y="792420"/>
                </a:cubicBezTo>
                <a:cubicBezTo>
                  <a:pt x="4590175" y="793522"/>
                  <a:pt x="4592750" y="794086"/>
                  <a:pt x="4595694" y="794112"/>
                </a:cubicBezTo>
                <a:cubicBezTo>
                  <a:pt x="4598014" y="794086"/>
                  <a:pt x="4599361" y="794445"/>
                  <a:pt x="4599736" y="795189"/>
                </a:cubicBezTo>
                <a:cubicBezTo>
                  <a:pt x="4600110" y="795933"/>
                  <a:pt x="4599960" y="797215"/>
                  <a:pt x="4599287" y="799036"/>
                </a:cubicBezTo>
                <a:cubicBezTo>
                  <a:pt x="4598613" y="800267"/>
                  <a:pt x="4597565" y="801492"/>
                  <a:pt x="4596143" y="802710"/>
                </a:cubicBezTo>
                <a:cubicBezTo>
                  <a:pt x="4594721" y="803929"/>
                  <a:pt x="4593374" y="805142"/>
                  <a:pt x="4592102" y="806348"/>
                </a:cubicBezTo>
                <a:cubicBezTo>
                  <a:pt x="4590854" y="806977"/>
                  <a:pt x="4589683" y="807529"/>
                  <a:pt x="4588588" y="808007"/>
                </a:cubicBezTo>
                <a:cubicBezTo>
                  <a:pt x="4587493" y="808485"/>
                  <a:pt x="4586627" y="808736"/>
                  <a:pt x="4585990" y="808761"/>
                </a:cubicBezTo>
                <a:cubicBezTo>
                  <a:pt x="4579293" y="808208"/>
                  <a:pt x="4572825" y="807806"/>
                  <a:pt x="4566586" y="807555"/>
                </a:cubicBezTo>
                <a:cubicBezTo>
                  <a:pt x="4560347" y="807303"/>
                  <a:pt x="4554185" y="806901"/>
                  <a:pt x="4548099" y="806348"/>
                </a:cubicBezTo>
                <a:lnTo>
                  <a:pt x="4545654" y="806348"/>
                </a:lnTo>
                <a:cubicBezTo>
                  <a:pt x="4538359" y="808686"/>
                  <a:pt x="4531312" y="810646"/>
                  <a:pt x="4524513" y="812230"/>
                </a:cubicBezTo>
                <a:cubicBezTo>
                  <a:pt x="4517714" y="813813"/>
                  <a:pt x="4510973" y="815472"/>
                  <a:pt x="4504290" y="817207"/>
                </a:cubicBezTo>
                <a:cubicBezTo>
                  <a:pt x="4502380" y="817855"/>
                  <a:pt x="4500394" y="818425"/>
                  <a:pt x="4498332" y="818918"/>
                </a:cubicBezTo>
                <a:cubicBezTo>
                  <a:pt x="4496269" y="819411"/>
                  <a:pt x="4494589" y="819670"/>
                  <a:pt x="4493290" y="819696"/>
                </a:cubicBezTo>
                <a:cubicBezTo>
                  <a:pt x="4489038" y="820344"/>
                  <a:pt x="4485015" y="820915"/>
                  <a:pt x="4481221" y="821407"/>
                </a:cubicBezTo>
                <a:cubicBezTo>
                  <a:pt x="4477427" y="821900"/>
                  <a:pt x="4473710" y="822159"/>
                  <a:pt x="4470068" y="822185"/>
                </a:cubicBezTo>
                <a:lnTo>
                  <a:pt x="4465180" y="824674"/>
                </a:lnTo>
                <a:cubicBezTo>
                  <a:pt x="4462735" y="826895"/>
                  <a:pt x="4460291" y="827298"/>
                  <a:pt x="4457847" y="825885"/>
                </a:cubicBezTo>
                <a:cubicBezTo>
                  <a:pt x="4457770" y="825911"/>
                  <a:pt x="4457312" y="825860"/>
                  <a:pt x="4456471" y="825734"/>
                </a:cubicBezTo>
                <a:cubicBezTo>
                  <a:pt x="4455631" y="825608"/>
                  <a:pt x="4454867" y="825255"/>
                  <a:pt x="4454180" y="824674"/>
                </a:cubicBezTo>
                <a:cubicBezTo>
                  <a:pt x="4454256" y="826440"/>
                  <a:pt x="4454409" y="828055"/>
                  <a:pt x="4454638" y="829519"/>
                </a:cubicBezTo>
                <a:cubicBezTo>
                  <a:pt x="4454867" y="830982"/>
                  <a:pt x="4454715" y="832597"/>
                  <a:pt x="4454180" y="834364"/>
                </a:cubicBezTo>
                <a:cubicBezTo>
                  <a:pt x="4454205" y="834893"/>
                  <a:pt x="4454155" y="835348"/>
                  <a:pt x="4454030" y="835726"/>
                </a:cubicBezTo>
                <a:cubicBezTo>
                  <a:pt x="4453904" y="836105"/>
                  <a:pt x="4453554" y="836862"/>
                  <a:pt x="4452978" y="837997"/>
                </a:cubicBezTo>
                <a:cubicBezTo>
                  <a:pt x="4452928" y="836862"/>
                  <a:pt x="4452727" y="836105"/>
                  <a:pt x="4452377" y="835726"/>
                </a:cubicBezTo>
                <a:cubicBezTo>
                  <a:pt x="4452026" y="835348"/>
                  <a:pt x="4451826" y="834893"/>
                  <a:pt x="4451775" y="834364"/>
                </a:cubicBezTo>
                <a:cubicBezTo>
                  <a:pt x="4450673" y="831944"/>
                  <a:pt x="4449571" y="829516"/>
                  <a:pt x="4448469" y="827080"/>
                </a:cubicBezTo>
                <a:cubicBezTo>
                  <a:pt x="4447367" y="824644"/>
                  <a:pt x="4445664" y="822182"/>
                  <a:pt x="4443360" y="819696"/>
                </a:cubicBezTo>
                <a:cubicBezTo>
                  <a:pt x="4442138" y="818451"/>
                  <a:pt x="4440916" y="818451"/>
                  <a:pt x="4439694" y="819696"/>
                </a:cubicBezTo>
                <a:cubicBezTo>
                  <a:pt x="4438522" y="821044"/>
                  <a:pt x="4437198" y="822081"/>
                  <a:pt x="4435722" y="822807"/>
                </a:cubicBezTo>
                <a:cubicBezTo>
                  <a:pt x="4434245" y="823533"/>
                  <a:pt x="4432310" y="823326"/>
                  <a:pt x="4429916" y="822185"/>
                </a:cubicBezTo>
                <a:cubicBezTo>
                  <a:pt x="4429433" y="824564"/>
                  <a:pt x="4428872" y="825946"/>
                  <a:pt x="4428236" y="826331"/>
                </a:cubicBezTo>
                <a:cubicBezTo>
                  <a:pt x="4427599" y="826717"/>
                  <a:pt x="4426123" y="826568"/>
                  <a:pt x="4423806" y="825885"/>
                </a:cubicBezTo>
                <a:cubicBezTo>
                  <a:pt x="4423755" y="825357"/>
                  <a:pt x="4423246" y="824900"/>
                  <a:pt x="4422278" y="824514"/>
                </a:cubicBezTo>
                <a:cubicBezTo>
                  <a:pt x="4421310" y="824129"/>
                  <a:pt x="4420190" y="823352"/>
                  <a:pt x="4418917" y="822185"/>
                </a:cubicBezTo>
                <a:cubicBezTo>
                  <a:pt x="4418306" y="822159"/>
                  <a:pt x="4417695" y="821900"/>
                  <a:pt x="4417084" y="821407"/>
                </a:cubicBezTo>
                <a:cubicBezTo>
                  <a:pt x="4416473" y="820915"/>
                  <a:pt x="4415862" y="820344"/>
                  <a:pt x="4415251" y="819696"/>
                </a:cubicBezTo>
                <a:cubicBezTo>
                  <a:pt x="4414105" y="819073"/>
                  <a:pt x="4413341" y="818452"/>
                  <a:pt x="4412959" y="817834"/>
                </a:cubicBezTo>
                <a:cubicBezTo>
                  <a:pt x="4412577" y="817215"/>
                  <a:pt x="4412119" y="816604"/>
                  <a:pt x="4411584" y="816000"/>
                </a:cubicBezTo>
                <a:cubicBezTo>
                  <a:pt x="4409751" y="814869"/>
                  <a:pt x="4408223" y="813813"/>
                  <a:pt x="4407001" y="812833"/>
                </a:cubicBezTo>
                <a:cubicBezTo>
                  <a:pt x="4405779" y="811853"/>
                  <a:pt x="4404863" y="810495"/>
                  <a:pt x="4404252" y="808761"/>
                </a:cubicBezTo>
                <a:cubicBezTo>
                  <a:pt x="4403055" y="808133"/>
                  <a:pt x="4402087" y="807278"/>
                  <a:pt x="4401349" y="806197"/>
                </a:cubicBezTo>
                <a:cubicBezTo>
                  <a:pt x="4400611" y="805116"/>
                  <a:pt x="4399949" y="803960"/>
                  <a:pt x="4399363" y="802729"/>
                </a:cubicBezTo>
                <a:cubicBezTo>
                  <a:pt x="4399388" y="802139"/>
                  <a:pt x="4399338" y="801472"/>
                  <a:pt x="4399210" y="800728"/>
                </a:cubicBezTo>
                <a:cubicBezTo>
                  <a:pt x="4399083" y="799985"/>
                  <a:pt x="4398726" y="799010"/>
                  <a:pt x="4398141" y="797805"/>
                </a:cubicBezTo>
                <a:lnTo>
                  <a:pt x="4392030" y="802729"/>
                </a:lnTo>
                <a:cubicBezTo>
                  <a:pt x="4390681" y="803961"/>
                  <a:pt x="4389102" y="804513"/>
                  <a:pt x="4387294" y="804384"/>
                </a:cubicBezTo>
                <a:cubicBezTo>
                  <a:pt x="4385487" y="804256"/>
                  <a:pt x="4384214" y="803294"/>
                  <a:pt x="4383475" y="801498"/>
                </a:cubicBezTo>
                <a:lnTo>
                  <a:pt x="4378602" y="794112"/>
                </a:lnTo>
                <a:cubicBezTo>
                  <a:pt x="4378552" y="793522"/>
                  <a:pt x="4378351" y="792856"/>
                  <a:pt x="4377999" y="792112"/>
                </a:cubicBezTo>
                <a:cubicBezTo>
                  <a:pt x="4377647" y="791368"/>
                  <a:pt x="4377446" y="790394"/>
                  <a:pt x="4377396" y="789188"/>
                </a:cubicBezTo>
                <a:cubicBezTo>
                  <a:pt x="4377370" y="782493"/>
                  <a:pt x="4377723" y="775614"/>
                  <a:pt x="4378455" y="768553"/>
                </a:cubicBezTo>
                <a:cubicBezTo>
                  <a:pt x="4379187" y="761491"/>
                  <a:pt x="4380453" y="754572"/>
                  <a:pt x="4382253" y="747796"/>
                </a:cubicBezTo>
                <a:cubicBezTo>
                  <a:pt x="4382890" y="742321"/>
                  <a:pt x="4383450" y="736771"/>
                  <a:pt x="4383933" y="731143"/>
                </a:cubicBezTo>
                <a:cubicBezTo>
                  <a:pt x="4384417" y="725516"/>
                  <a:pt x="4384672" y="719660"/>
                  <a:pt x="4384697" y="713575"/>
                </a:cubicBezTo>
                <a:cubicBezTo>
                  <a:pt x="4385843" y="709853"/>
                  <a:pt x="4386607" y="705822"/>
                  <a:pt x="4386989" y="701482"/>
                </a:cubicBezTo>
                <a:cubicBezTo>
                  <a:pt x="4387371" y="697143"/>
                  <a:pt x="4387829" y="693091"/>
                  <a:pt x="4388364" y="689328"/>
                </a:cubicBezTo>
                <a:cubicBezTo>
                  <a:pt x="4388924" y="683832"/>
                  <a:pt x="4389331" y="678335"/>
                  <a:pt x="4389586" y="672839"/>
                </a:cubicBezTo>
                <a:cubicBezTo>
                  <a:pt x="4389840" y="667343"/>
                  <a:pt x="4390248" y="661847"/>
                  <a:pt x="4390808" y="656351"/>
                </a:cubicBezTo>
                <a:cubicBezTo>
                  <a:pt x="4390833" y="650778"/>
                  <a:pt x="4390782" y="645129"/>
                  <a:pt x="4390655" y="639404"/>
                </a:cubicBezTo>
                <a:cubicBezTo>
                  <a:pt x="4390528" y="633679"/>
                  <a:pt x="4390171" y="628335"/>
                  <a:pt x="4389586" y="623373"/>
                </a:cubicBezTo>
                <a:cubicBezTo>
                  <a:pt x="4389611" y="619074"/>
                  <a:pt x="4389560" y="614864"/>
                  <a:pt x="4389433" y="610744"/>
                </a:cubicBezTo>
                <a:cubicBezTo>
                  <a:pt x="4389306" y="606624"/>
                  <a:pt x="4388949" y="602739"/>
                  <a:pt x="4388364" y="599090"/>
                </a:cubicBezTo>
                <a:cubicBezTo>
                  <a:pt x="4387752" y="595520"/>
                  <a:pt x="4386531" y="592325"/>
                  <a:pt x="4384701" y="589504"/>
                </a:cubicBezTo>
                <a:cubicBezTo>
                  <a:pt x="4382871" y="586684"/>
                  <a:pt x="4380436" y="583784"/>
                  <a:pt x="4377396" y="580806"/>
                </a:cubicBezTo>
                <a:cubicBezTo>
                  <a:pt x="4377345" y="580220"/>
                  <a:pt x="4377144" y="579864"/>
                  <a:pt x="4376792" y="579737"/>
                </a:cubicBezTo>
                <a:cubicBezTo>
                  <a:pt x="4376441" y="579609"/>
                  <a:pt x="4376239" y="579559"/>
                  <a:pt x="4376189" y="579584"/>
                </a:cubicBezTo>
                <a:cubicBezTo>
                  <a:pt x="4376139" y="578897"/>
                  <a:pt x="4375938" y="578133"/>
                  <a:pt x="4375586" y="577293"/>
                </a:cubicBezTo>
                <a:cubicBezTo>
                  <a:pt x="4375234" y="576454"/>
                  <a:pt x="4375033" y="575996"/>
                  <a:pt x="4374983" y="575919"/>
                </a:cubicBezTo>
                <a:lnTo>
                  <a:pt x="4377396" y="575919"/>
                </a:lnTo>
                <a:cubicBezTo>
                  <a:pt x="4380487" y="577548"/>
                  <a:pt x="4383431" y="578871"/>
                  <a:pt x="4386229" y="579889"/>
                </a:cubicBezTo>
                <a:cubicBezTo>
                  <a:pt x="4389026" y="580907"/>
                  <a:pt x="4391367" y="582842"/>
                  <a:pt x="4393252" y="585692"/>
                </a:cubicBezTo>
                <a:cubicBezTo>
                  <a:pt x="4398752" y="588161"/>
                  <a:pt x="4403946" y="590854"/>
                  <a:pt x="4408835" y="593770"/>
                </a:cubicBezTo>
                <a:cubicBezTo>
                  <a:pt x="4413723" y="596686"/>
                  <a:pt x="4418306" y="599667"/>
                  <a:pt x="4422584" y="602714"/>
                </a:cubicBezTo>
                <a:cubicBezTo>
                  <a:pt x="4428596" y="607601"/>
                  <a:pt x="4433987" y="612659"/>
                  <a:pt x="4438757" y="617890"/>
                </a:cubicBezTo>
                <a:cubicBezTo>
                  <a:pt x="4443527" y="623121"/>
                  <a:pt x="4448267" y="628206"/>
                  <a:pt x="4452978" y="633144"/>
                </a:cubicBezTo>
                <a:cubicBezTo>
                  <a:pt x="4454216" y="634824"/>
                  <a:pt x="4455381" y="635435"/>
                  <a:pt x="4456474" y="634977"/>
                </a:cubicBezTo>
                <a:cubicBezTo>
                  <a:pt x="4457567" y="634518"/>
                  <a:pt x="4458432" y="633908"/>
                  <a:pt x="4459069" y="633144"/>
                </a:cubicBezTo>
                <a:cubicBezTo>
                  <a:pt x="4463932" y="630574"/>
                  <a:pt x="4468566" y="627470"/>
                  <a:pt x="4472971" y="623831"/>
                </a:cubicBezTo>
                <a:cubicBezTo>
                  <a:pt x="4477376" y="620193"/>
                  <a:pt x="4481705" y="616783"/>
                  <a:pt x="4485957" y="613602"/>
                </a:cubicBezTo>
                <a:cubicBezTo>
                  <a:pt x="4493879" y="608663"/>
                  <a:pt x="4501864" y="603717"/>
                  <a:pt x="4509913" y="598766"/>
                </a:cubicBezTo>
                <a:cubicBezTo>
                  <a:pt x="4517962" y="593815"/>
                  <a:pt x="4526209" y="589457"/>
                  <a:pt x="4534653" y="585692"/>
                </a:cubicBezTo>
                <a:cubicBezTo>
                  <a:pt x="4540026" y="582129"/>
                  <a:pt x="4545170" y="579177"/>
                  <a:pt x="4550085" y="576835"/>
                </a:cubicBezTo>
                <a:cubicBezTo>
                  <a:pt x="4555000" y="574494"/>
                  <a:pt x="4560449" y="572153"/>
                  <a:pt x="4566433" y="569811"/>
                </a:cubicBezTo>
                <a:cubicBezTo>
                  <a:pt x="4568878" y="568437"/>
                  <a:pt x="4571323" y="567521"/>
                  <a:pt x="4573767" y="567063"/>
                </a:cubicBezTo>
                <a:cubicBezTo>
                  <a:pt x="4576212" y="566605"/>
                  <a:pt x="4578656" y="567521"/>
                  <a:pt x="4581101" y="569811"/>
                </a:cubicBezTo>
                <a:lnTo>
                  <a:pt x="4600484" y="569811"/>
                </a:lnTo>
                <a:cubicBezTo>
                  <a:pt x="4606062" y="567419"/>
                  <a:pt x="4611839" y="565790"/>
                  <a:pt x="4617813" y="564925"/>
                </a:cubicBezTo>
                <a:cubicBezTo>
                  <a:pt x="4623788" y="564060"/>
                  <a:pt x="4629829" y="563653"/>
                  <a:pt x="4635937" y="563703"/>
                </a:cubicBezTo>
                <a:close/>
                <a:moveTo>
                  <a:pt x="5966014" y="530646"/>
                </a:moveTo>
                <a:lnTo>
                  <a:pt x="5951155" y="534689"/>
                </a:lnTo>
                <a:cubicBezTo>
                  <a:pt x="5955968" y="533374"/>
                  <a:pt x="5960695" y="532058"/>
                  <a:pt x="5965336" y="530742"/>
                </a:cubicBezTo>
                <a:close/>
                <a:moveTo>
                  <a:pt x="5990702" y="521841"/>
                </a:moveTo>
                <a:cubicBezTo>
                  <a:pt x="5984998" y="521968"/>
                  <a:pt x="5979469" y="522455"/>
                  <a:pt x="5974116" y="523303"/>
                </a:cubicBezTo>
                <a:cubicBezTo>
                  <a:pt x="5963408" y="524998"/>
                  <a:pt x="5952904" y="527984"/>
                  <a:pt x="5942604" y="532260"/>
                </a:cubicBezTo>
                <a:cubicBezTo>
                  <a:pt x="5941509" y="532361"/>
                  <a:pt x="5940644" y="532766"/>
                  <a:pt x="5940008" y="533475"/>
                </a:cubicBezTo>
                <a:cubicBezTo>
                  <a:pt x="5939372" y="534183"/>
                  <a:pt x="5938201" y="534588"/>
                  <a:pt x="5936496" y="534689"/>
                </a:cubicBezTo>
                <a:cubicBezTo>
                  <a:pt x="5931457" y="537017"/>
                  <a:pt x="5925960" y="539042"/>
                  <a:pt x="5920004" y="540767"/>
                </a:cubicBezTo>
                <a:cubicBezTo>
                  <a:pt x="5914049" y="542491"/>
                  <a:pt x="5908552" y="544526"/>
                  <a:pt x="5903513" y="546870"/>
                </a:cubicBezTo>
                <a:cubicBezTo>
                  <a:pt x="5899416" y="547995"/>
                  <a:pt x="5896922" y="549495"/>
                  <a:pt x="5896031" y="551371"/>
                </a:cubicBezTo>
                <a:cubicBezTo>
                  <a:pt x="5895140" y="553247"/>
                  <a:pt x="5894784" y="556252"/>
                  <a:pt x="5894962" y="560383"/>
                </a:cubicBezTo>
                <a:cubicBezTo>
                  <a:pt x="5894809" y="564716"/>
                  <a:pt x="5894199" y="569733"/>
                  <a:pt x="5893130" y="575435"/>
                </a:cubicBezTo>
                <a:cubicBezTo>
                  <a:pt x="5892061" y="581136"/>
                  <a:pt x="5891450" y="587065"/>
                  <a:pt x="5891297" y="593222"/>
                </a:cubicBezTo>
                <a:lnTo>
                  <a:pt x="5891297" y="604169"/>
                </a:lnTo>
                <a:cubicBezTo>
                  <a:pt x="5894199" y="604220"/>
                  <a:pt x="5896641" y="604118"/>
                  <a:pt x="5898625" y="603865"/>
                </a:cubicBezTo>
                <a:cubicBezTo>
                  <a:pt x="5900609" y="603611"/>
                  <a:pt x="5903048" y="602902"/>
                  <a:pt x="5905943" y="601736"/>
                </a:cubicBezTo>
                <a:cubicBezTo>
                  <a:pt x="5910907" y="600748"/>
                  <a:pt x="5915947" y="600900"/>
                  <a:pt x="5921064" y="602192"/>
                </a:cubicBezTo>
                <a:cubicBezTo>
                  <a:pt x="5926180" y="603485"/>
                  <a:pt x="5930915" y="604549"/>
                  <a:pt x="5935267" y="605385"/>
                </a:cubicBezTo>
                <a:cubicBezTo>
                  <a:pt x="5938856" y="607184"/>
                  <a:pt x="5942369" y="608755"/>
                  <a:pt x="5945805" y="610098"/>
                </a:cubicBezTo>
                <a:cubicBezTo>
                  <a:pt x="5949242" y="611441"/>
                  <a:pt x="5953060" y="612708"/>
                  <a:pt x="5957260" y="613899"/>
                </a:cubicBezTo>
                <a:lnTo>
                  <a:pt x="5957260" y="609034"/>
                </a:lnTo>
                <a:cubicBezTo>
                  <a:pt x="5957896" y="609135"/>
                  <a:pt x="5958762" y="609541"/>
                  <a:pt x="5959856" y="610250"/>
                </a:cubicBezTo>
                <a:cubicBezTo>
                  <a:pt x="5960951" y="610960"/>
                  <a:pt x="5962122" y="611365"/>
                  <a:pt x="5963369" y="611466"/>
                </a:cubicBezTo>
                <a:cubicBezTo>
                  <a:pt x="5967599" y="608603"/>
                  <a:pt x="5971893" y="606424"/>
                  <a:pt x="5976253" y="604929"/>
                </a:cubicBezTo>
                <a:cubicBezTo>
                  <a:pt x="5980613" y="603434"/>
                  <a:pt x="5985212" y="601559"/>
                  <a:pt x="5990053" y="599304"/>
                </a:cubicBezTo>
                <a:lnTo>
                  <a:pt x="5985176" y="599304"/>
                </a:lnTo>
                <a:cubicBezTo>
                  <a:pt x="5987411" y="595452"/>
                  <a:pt x="5990256" y="593425"/>
                  <a:pt x="5993710" y="593222"/>
                </a:cubicBezTo>
                <a:cubicBezTo>
                  <a:pt x="5996123" y="593324"/>
                  <a:pt x="5998307" y="593729"/>
                  <a:pt x="6000263" y="594439"/>
                </a:cubicBezTo>
                <a:cubicBezTo>
                  <a:pt x="6002219" y="595148"/>
                  <a:pt x="6004099" y="595554"/>
                  <a:pt x="6005902" y="595655"/>
                </a:cubicBezTo>
                <a:lnTo>
                  <a:pt x="6008341" y="599304"/>
                </a:lnTo>
                <a:cubicBezTo>
                  <a:pt x="6005343" y="604067"/>
                  <a:pt x="6002194" y="608224"/>
                  <a:pt x="5998892" y="611774"/>
                </a:cubicBezTo>
                <a:cubicBezTo>
                  <a:pt x="5995590" y="615325"/>
                  <a:pt x="5991830" y="618882"/>
                  <a:pt x="5987614" y="622444"/>
                </a:cubicBezTo>
                <a:cubicBezTo>
                  <a:pt x="5983814" y="626593"/>
                  <a:pt x="5981688" y="630206"/>
                  <a:pt x="5981236" y="633286"/>
                </a:cubicBezTo>
                <a:cubicBezTo>
                  <a:pt x="5980785" y="636365"/>
                  <a:pt x="5982911" y="639673"/>
                  <a:pt x="5987614" y="643211"/>
                </a:cubicBezTo>
                <a:cubicBezTo>
                  <a:pt x="5991932" y="646774"/>
                  <a:pt x="5996403" y="650031"/>
                  <a:pt x="6001025" y="652983"/>
                </a:cubicBezTo>
                <a:cubicBezTo>
                  <a:pt x="6005648" y="655935"/>
                  <a:pt x="6010118" y="659193"/>
                  <a:pt x="6014437" y="662755"/>
                </a:cubicBezTo>
                <a:cubicBezTo>
                  <a:pt x="6019898" y="665046"/>
                  <a:pt x="6025435" y="666878"/>
                  <a:pt x="6031048" y="668252"/>
                </a:cubicBezTo>
                <a:cubicBezTo>
                  <a:pt x="6036662" y="669627"/>
                  <a:pt x="6042503" y="671459"/>
                  <a:pt x="6048574" y="673749"/>
                </a:cubicBezTo>
                <a:lnTo>
                  <a:pt x="6048574" y="668863"/>
                </a:lnTo>
                <a:cubicBezTo>
                  <a:pt x="6049590" y="644624"/>
                  <a:pt x="6049997" y="621032"/>
                  <a:pt x="6049793" y="598088"/>
                </a:cubicBezTo>
                <a:lnTo>
                  <a:pt x="6049941" y="598088"/>
                </a:lnTo>
                <a:cubicBezTo>
                  <a:pt x="6050474" y="588994"/>
                  <a:pt x="6050627" y="580119"/>
                  <a:pt x="6050398" y="571461"/>
                </a:cubicBezTo>
                <a:cubicBezTo>
                  <a:pt x="6050170" y="562803"/>
                  <a:pt x="6050017" y="554189"/>
                  <a:pt x="6049941" y="545621"/>
                </a:cubicBezTo>
                <a:cubicBezTo>
                  <a:pt x="6050297" y="540180"/>
                  <a:pt x="6049585" y="536182"/>
                  <a:pt x="6047805" y="533627"/>
                </a:cubicBezTo>
                <a:cubicBezTo>
                  <a:pt x="6046024" y="531071"/>
                  <a:pt x="6041039" y="529806"/>
                  <a:pt x="6032848" y="529831"/>
                </a:cubicBezTo>
                <a:cubicBezTo>
                  <a:pt x="6023783" y="530843"/>
                  <a:pt x="6015026" y="530944"/>
                  <a:pt x="6006574" y="530135"/>
                </a:cubicBezTo>
                <a:cubicBezTo>
                  <a:pt x="5998123" y="529325"/>
                  <a:pt x="5989370" y="528819"/>
                  <a:pt x="5980314" y="528616"/>
                </a:cubicBezTo>
                <a:lnTo>
                  <a:pt x="5966014" y="530646"/>
                </a:lnTo>
                <a:lnTo>
                  <a:pt x="5973471" y="528617"/>
                </a:lnTo>
                <a:cubicBezTo>
                  <a:pt x="5981032" y="527351"/>
                  <a:pt x="5988715" y="526845"/>
                  <a:pt x="5996520" y="527098"/>
                </a:cubicBezTo>
                <a:cubicBezTo>
                  <a:pt x="6012130" y="527604"/>
                  <a:pt x="6027906" y="528110"/>
                  <a:pt x="6043847" y="528616"/>
                </a:cubicBezTo>
                <a:lnTo>
                  <a:pt x="6043847" y="523758"/>
                </a:lnTo>
                <a:lnTo>
                  <a:pt x="6035163" y="523758"/>
                </a:lnTo>
                <a:cubicBezTo>
                  <a:pt x="6031378" y="522645"/>
                  <a:pt x="6027060" y="522139"/>
                  <a:pt x="6022209" y="522240"/>
                </a:cubicBezTo>
                <a:cubicBezTo>
                  <a:pt x="6017357" y="522341"/>
                  <a:pt x="6012735" y="522442"/>
                  <a:pt x="6008341" y="522544"/>
                </a:cubicBezTo>
                <a:cubicBezTo>
                  <a:pt x="6002286" y="521949"/>
                  <a:pt x="5996407" y="521715"/>
                  <a:pt x="5990702" y="521841"/>
                </a:cubicBezTo>
                <a:close/>
                <a:moveTo>
                  <a:pt x="6886314" y="519611"/>
                </a:moveTo>
                <a:cubicBezTo>
                  <a:pt x="6873449" y="520906"/>
                  <a:pt x="6862261" y="524401"/>
                  <a:pt x="6852752" y="530098"/>
                </a:cubicBezTo>
                <a:cubicBezTo>
                  <a:pt x="6843242" y="535794"/>
                  <a:pt x="6835716" y="543237"/>
                  <a:pt x="6830173" y="552428"/>
                </a:cubicBezTo>
                <a:cubicBezTo>
                  <a:pt x="6819265" y="567165"/>
                  <a:pt x="6809044" y="582143"/>
                  <a:pt x="6799509" y="597362"/>
                </a:cubicBezTo>
                <a:cubicBezTo>
                  <a:pt x="6789974" y="612581"/>
                  <a:pt x="6780668" y="627271"/>
                  <a:pt x="6771591" y="641431"/>
                </a:cubicBezTo>
                <a:cubicBezTo>
                  <a:pt x="6765920" y="649412"/>
                  <a:pt x="6762005" y="658157"/>
                  <a:pt x="6759847" y="667664"/>
                </a:cubicBezTo>
                <a:cubicBezTo>
                  <a:pt x="6757688" y="677170"/>
                  <a:pt x="6754695" y="687135"/>
                  <a:pt x="6750867" y="697557"/>
                </a:cubicBezTo>
                <a:cubicBezTo>
                  <a:pt x="6753324" y="696362"/>
                  <a:pt x="6755402" y="695396"/>
                  <a:pt x="6757103" y="694659"/>
                </a:cubicBezTo>
                <a:cubicBezTo>
                  <a:pt x="6758803" y="693922"/>
                  <a:pt x="6759971" y="693261"/>
                  <a:pt x="6760607" y="692676"/>
                </a:cubicBezTo>
                <a:cubicBezTo>
                  <a:pt x="6763022" y="690821"/>
                  <a:pt x="6765209" y="689041"/>
                  <a:pt x="6767167" y="687338"/>
                </a:cubicBezTo>
                <a:cubicBezTo>
                  <a:pt x="6769124" y="685635"/>
                  <a:pt x="6771006" y="684161"/>
                  <a:pt x="6772811" y="682915"/>
                </a:cubicBezTo>
                <a:cubicBezTo>
                  <a:pt x="6808205" y="652412"/>
                  <a:pt x="6839937" y="620689"/>
                  <a:pt x="6868007" y="587745"/>
                </a:cubicBezTo>
                <a:cubicBezTo>
                  <a:pt x="6874084" y="579802"/>
                  <a:pt x="6879627" y="571635"/>
                  <a:pt x="6884636" y="563243"/>
                </a:cubicBezTo>
                <a:cubicBezTo>
                  <a:pt x="6889645" y="554852"/>
                  <a:pt x="6894273" y="546378"/>
                  <a:pt x="6898519" y="537823"/>
                </a:cubicBezTo>
                <a:cubicBezTo>
                  <a:pt x="6900375" y="535935"/>
                  <a:pt x="6901850" y="533666"/>
                  <a:pt x="6902943" y="531015"/>
                </a:cubicBezTo>
                <a:cubicBezTo>
                  <a:pt x="6904036" y="528364"/>
                  <a:pt x="6904595" y="525782"/>
                  <a:pt x="6904621" y="523269"/>
                </a:cubicBezTo>
                <a:cubicBezTo>
                  <a:pt x="6901595" y="522583"/>
                  <a:pt x="6898799" y="521821"/>
                  <a:pt x="6896231" y="520983"/>
                </a:cubicBezTo>
                <a:cubicBezTo>
                  <a:pt x="6893663" y="520144"/>
                  <a:pt x="6891171" y="519687"/>
                  <a:pt x="6888755" y="519611"/>
                </a:cubicBezTo>
                <a:close/>
                <a:moveTo>
                  <a:pt x="6647035" y="497818"/>
                </a:moveTo>
                <a:cubicBezTo>
                  <a:pt x="6644239" y="498453"/>
                  <a:pt x="6641901" y="500841"/>
                  <a:pt x="6640020" y="504981"/>
                </a:cubicBezTo>
                <a:cubicBezTo>
                  <a:pt x="6639334" y="505032"/>
                  <a:pt x="6638572" y="505539"/>
                  <a:pt x="6637733" y="506505"/>
                </a:cubicBezTo>
                <a:cubicBezTo>
                  <a:pt x="6636895" y="507470"/>
                  <a:pt x="6636437" y="508587"/>
                  <a:pt x="6636361" y="509857"/>
                </a:cubicBezTo>
                <a:cubicBezTo>
                  <a:pt x="6633006" y="517144"/>
                  <a:pt x="6631481" y="524495"/>
                  <a:pt x="6631786" y="531913"/>
                </a:cubicBezTo>
                <a:cubicBezTo>
                  <a:pt x="6632091" y="539330"/>
                  <a:pt x="6632396" y="546988"/>
                  <a:pt x="6632701" y="554887"/>
                </a:cubicBezTo>
                <a:cubicBezTo>
                  <a:pt x="6634684" y="573834"/>
                  <a:pt x="6637733" y="593179"/>
                  <a:pt x="6641850" y="612921"/>
                </a:cubicBezTo>
                <a:cubicBezTo>
                  <a:pt x="6645967" y="632663"/>
                  <a:pt x="6650237" y="652334"/>
                  <a:pt x="6654659" y="671934"/>
                </a:cubicBezTo>
                <a:cubicBezTo>
                  <a:pt x="6658649" y="685813"/>
                  <a:pt x="6662257" y="699844"/>
                  <a:pt x="6665485" y="714028"/>
                </a:cubicBezTo>
                <a:cubicBezTo>
                  <a:pt x="6668712" y="728212"/>
                  <a:pt x="6669576" y="743464"/>
                  <a:pt x="6668077" y="759783"/>
                </a:cubicBezTo>
                <a:cubicBezTo>
                  <a:pt x="6675372" y="754369"/>
                  <a:pt x="6683045" y="749031"/>
                  <a:pt x="6691097" y="743769"/>
                </a:cubicBezTo>
                <a:cubicBezTo>
                  <a:pt x="6699149" y="738507"/>
                  <a:pt x="6707727" y="732864"/>
                  <a:pt x="6716831" y="726840"/>
                </a:cubicBezTo>
                <a:cubicBezTo>
                  <a:pt x="6715135" y="725620"/>
                  <a:pt x="6713666" y="724400"/>
                  <a:pt x="6712425" y="723180"/>
                </a:cubicBezTo>
                <a:cubicBezTo>
                  <a:pt x="6711184" y="721959"/>
                  <a:pt x="6709411" y="720739"/>
                  <a:pt x="6707107" y="719519"/>
                </a:cubicBezTo>
                <a:cubicBezTo>
                  <a:pt x="6703018" y="718248"/>
                  <a:pt x="6700529" y="716520"/>
                  <a:pt x="6699640" y="714334"/>
                </a:cubicBezTo>
                <a:cubicBezTo>
                  <a:pt x="6698751" y="712147"/>
                  <a:pt x="6698395" y="709809"/>
                  <a:pt x="6698573" y="707318"/>
                </a:cubicBezTo>
                <a:cubicBezTo>
                  <a:pt x="6698548" y="704344"/>
                  <a:pt x="6698599" y="701751"/>
                  <a:pt x="6698726" y="699539"/>
                </a:cubicBezTo>
                <a:cubicBezTo>
                  <a:pt x="6698853" y="697328"/>
                  <a:pt x="6699209" y="695040"/>
                  <a:pt x="6699793" y="692676"/>
                </a:cubicBezTo>
                <a:cubicBezTo>
                  <a:pt x="6701724" y="677450"/>
                  <a:pt x="6703350" y="662453"/>
                  <a:pt x="6704670" y="647684"/>
                </a:cubicBezTo>
                <a:cubicBezTo>
                  <a:pt x="6705991" y="632915"/>
                  <a:pt x="6706398" y="618223"/>
                  <a:pt x="6705891" y="603607"/>
                </a:cubicBezTo>
                <a:cubicBezTo>
                  <a:pt x="6703656" y="575740"/>
                  <a:pt x="6695930" y="549773"/>
                  <a:pt x="6682715" y="525707"/>
                </a:cubicBezTo>
                <a:cubicBezTo>
                  <a:pt x="6678700" y="519636"/>
                  <a:pt x="6674837" y="514404"/>
                  <a:pt x="6671127" y="510010"/>
                </a:cubicBezTo>
                <a:cubicBezTo>
                  <a:pt x="6667416" y="505616"/>
                  <a:pt x="6662334" y="501907"/>
                  <a:pt x="6655878" y="498885"/>
                </a:cubicBezTo>
                <a:cubicBezTo>
                  <a:pt x="6652778" y="497538"/>
                  <a:pt x="6649830" y="497183"/>
                  <a:pt x="6647035" y="497818"/>
                </a:cubicBezTo>
                <a:close/>
                <a:moveTo>
                  <a:pt x="1815121" y="492861"/>
                </a:moveTo>
                <a:cubicBezTo>
                  <a:pt x="1815095" y="492912"/>
                  <a:pt x="1814842" y="493115"/>
                  <a:pt x="1814361" y="493471"/>
                </a:cubicBezTo>
                <a:cubicBezTo>
                  <a:pt x="1813880" y="493826"/>
                  <a:pt x="1813322" y="494029"/>
                  <a:pt x="1812690" y="494080"/>
                </a:cubicBezTo>
                <a:cubicBezTo>
                  <a:pt x="1814108" y="500379"/>
                  <a:pt x="1814917" y="506069"/>
                  <a:pt x="1815121" y="511149"/>
                </a:cubicBezTo>
                <a:cubicBezTo>
                  <a:pt x="1816444" y="518820"/>
                  <a:pt x="1818378" y="523290"/>
                  <a:pt x="1820924" y="524560"/>
                </a:cubicBezTo>
                <a:cubicBezTo>
                  <a:pt x="1823469" y="525830"/>
                  <a:pt x="1829681" y="525424"/>
                  <a:pt x="1839558" y="523341"/>
                </a:cubicBezTo>
                <a:cubicBezTo>
                  <a:pt x="1835332" y="517804"/>
                  <a:pt x="1831259" y="512419"/>
                  <a:pt x="1827339" y="507187"/>
                </a:cubicBezTo>
                <a:cubicBezTo>
                  <a:pt x="1823419" y="501954"/>
                  <a:pt x="1819346" y="497179"/>
                  <a:pt x="1815121" y="492861"/>
                </a:cubicBezTo>
                <a:close/>
                <a:moveTo>
                  <a:pt x="6663541" y="484445"/>
                </a:moveTo>
                <a:cubicBezTo>
                  <a:pt x="6668369" y="485054"/>
                  <a:pt x="6672626" y="486617"/>
                  <a:pt x="6676311" y="489131"/>
                </a:cubicBezTo>
                <a:cubicBezTo>
                  <a:pt x="6683681" y="494160"/>
                  <a:pt x="6690288" y="500256"/>
                  <a:pt x="6696134" y="507419"/>
                </a:cubicBezTo>
                <a:cubicBezTo>
                  <a:pt x="6711850" y="526299"/>
                  <a:pt x="6724522" y="546274"/>
                  <a:pt x="6734149" y="567345"/>
                </a:cubicBezTo>
                <a:cubicBezTo>
                  <a:pt x="6743776" y="588416"/>
                  <a:pt x="6750969" y="610264"/>
                  <a:pt x="6755730" y="632890"/>
                </a:cubicBezTo>
                <a:cubicBezTo>
                  <a:pt x="6756312" y="633424"/>
                  <a:pt x="6756667" y="634186"/>
                  <a:pt x="6756793" y="635178"/>
                </a:cubicBezTo>
                <a:cubicBezTo>
                  <a:pt x="6756920" y="636169"/>
                  <a:pt x="6756970" y="637847"/>
                  <a:pt x="6756945" y="640211"/>
                </a:cubicBezTo>
                <a:cubicBezTo>
                  <a:pt x="6758749" y="637186"/>
                  <a:pt x="6760328" y="634695"/>
                  <a:pt x="6761681" y="632737"/>
                </a:cubicBezTo>
                <a:cubicBezTo>
                  <a:pt x="6763034" y="630780"/>
                  <a:pt x="6764320" y="629204"/>
                  <a:pt x="6765539" y="628009"/>
                </a:cubicBezTo>
                <a:lnTo>
                  <a:pt x="6828904" y="542656"/>
                </a:lnTo>
                <a:cubicBezTo>
                  <a:pt x="6833865" y="535424"/>
                  <a:pt x="6840124" y="529312"/>
                  <a:pt x="6847681" y="524321"/>
                </a:cubicBezTo>
                <a:cubicBezTo>
                  <a:pt x="6855237" y="519329"/>
                  <a:pt x="6863633" y="515321"/>
                  <a:pt x="6872868" y="512296"/>
                </a:cubicBezTo>
                <a:cubicBezTo>
                  <a:pt x="6882613" y="510848"/>
                  <a:pt x="6892425" y="510086"/>
                  <a:pt x="6902303" y="510010"/>
                </a:cubicBezTo>
                <a:cubicBezTo>
                  <a:pt x="6912182" y="509934"/>
                  <a:pt x="6922276" y="511915"/>
                  <a:pt x="6932586" y="515953"/>
                </a:cubicBezTo>
                <a:cubicBezTo>
                  <a:pt x="6942898" y="520520"/>
                  <a:pt x="6950857" y="528118"/>
                  <a:pt x="6956462" y="538745"/>
                </a:cubicBezTo>
                <a:cubicBezTo>
                  <a:pt x="6962067" y="549373"/>
                  <a:pt x="6961809" y="561232"/>
                  <a:pt x="6955688" y="574323"/>
                </a:cubicBezTo>
                <a:cubicBezTo>
                  <a:pt x="6944115" y="597557"/>
                  <a:pt x="6930171" y="619113"/>
                  <a:pt x="6913858" y="638990"/>
                </a:cubicBezTo>
                <a:cubicBezTo>
                  <a:pt x="6897545" y="658868"/>
                  <a:pt x="6878997" y="676764"/>
                  <a:pt x="6858214" y="692676"/>
                </a:cubicBezTo>
                <a:cubicBezTo>
                  <a:pt x="6849894" y="698167"/>
                  <a:pt x="6842109" y="703352"/>
                  <a:pt x="6834859" y="708233"/>
                </a:cubicBezTo>
                <a:cubicBezTo>
                  <a:pt x="6827608" y="713113"/>
                  <a:pt x="6819520" y="717689"/>
                  <a:pt x="6810593" y="721959"/>
                </a:cubicBezTo>
                <a:cubicBezTo>
                  <a:pt x="6803997" y="724323"/>
                  <a:pt x="6797401" y="726611"/>
                  <a:pt x="6790806" y="728823"/>
                </a:cubicBezTo>
                <a:cubicBezTo>
                  <a:pt x="6784210" y="731034"/>
                  <a:pt x="6777005" y="733627"/>
                  <a:pt x="6769192" y="736601"/>
                </a:cubicBezTo>
                <a:cubicBezTo>
                  <a:pt x="6755975" y="741481"/>
                  <a:pt x="6743139" y="746362"/>
                  <a:pt x="6730683" y="751242"/>
                </a:cubicBezTo>
                <a:cubicBezTo>
                  <a:pt x="6718227" y="756123"/>
                  <a:pt x="6705086" y="761004"/>
                  <a:pt x="6691261" y="765884"/>
                </a:cubicBezTo>
                <a:lnTo>
                  <a:pt x="6669304" y="774420"/>
                </a:lnTo>
                <a:cubicBezTo>
                  <a:pt x="6660282" y="776875"/>
                  <a:pt x="6652709" y="780779"/>
                  <a:pt x="6646584" y="786132"/>
                </a:cubicBezTo>
                <a:cubicBezTo>
                  <a:pt x="6640459" y="791485"/>
                  <a:pt x="6635021" y="798146"/>
                  <a:pt x="6630268" y="806116"/>
                </a:cubicBezTo>
                <a:cubicBezTo>
                  <a:pt x="6629429" y="808175"/>
                  <a:pt x="6627142" y="810157"/>
                  <a:pt x="6623406" y="812064"/>
                </a:cubicBezTo>
                <a:cubicBezTo>
                  <a:pt x="6619670" y="813970"/>
                  <a:pt x="6615858" y="814427"/>
                  <a:pt x="6611970" y="813436"/>
                </a:cubicBezTo>
                <a:cubicBezTo>
                  <a:pt x="6611385" y="815740"/>
                  <a:pt x="6611029" y="817807"/>
                  <a:pt x="6610902" y="819639"/>
                </a:cubicBezTo>
                <a:cubicBezTo>
                  <a:pt x="6610775" y="821470"/>
                  <a:pt x="6610724" y="823823"/>
                  <a:pt x="6610750" y="826697"/>
                </a:cubicBezTo>
                <a:lnTo>
                  <a:pt x="6608310" y="826697"/>
                </a:lnTo>
                <a:cubicBezTo>
                  <a:pt x="6607649" y="823823"/>
                  <a:pt x="6606836" y="821470"/>
                  <a:pt x="6605870" y="819639"/>
                </a:cubicBezTo>
                <a:cubicBezTo>
                  <a:pt x="6604905" y="817807"/>
                  <a:pt x="6604091" y="815740"/>
                  <a:pt x="6603431" y="813436"/>
                </a:cubicBezTo>
                <a:cubicBezTo>
                  <a:pt x="6601829" y="810920"/>
                  <a:pt x="6600457" y="809242"/>
                  <a:pt x="6599313" y="808404"/>
                </a:cubicBezTo>
                <a:cubicBezTo>
                  <a:pt x="6598170" y="807565"/>
                  <a:pt x="6595882" y="808023"/>
                  <a:pt x="6592452" y="809776"/>
                </a:cubicBezTo>
                <a:cubicBezTo>
                  <a:pt x="6588741" y="812699"/>
                  <a:pt x="6584878" y="813868"/>
                  <a:pt x="6580863" y="813284"/>
                </a:cubicBezTo>
                <a:cubicBezTo>
                  <a:pt x="6576847" y="812699"/>
                  <a:pt x="6572984" y="811123"/>
                  <a:pt x="6569274" y="808556"/>
                </a:cubicBezTo>
                <a:cubicBezTo>
                  <a:pt x="6567977" y="807972"/>
                  <a:pt x="6566605" y="807616"/>
                  <a:pt x="6565157" y="807489"/>
                </a:cubicBezTo>
                <a:cubicBezTo>
                  <a:pt x="6563708" y="807362"/>
                  <a:pt x="6562640" y="807311"/>
                  <a:pt x="6561954" y="807336"/>
                </a:cubicBezTo>
                <a:cubicBezTo>
                  <a:pt x="6547926" y="810437"/>
                  <a:pt x="6533897" y="813676"/>
                  <a:pt x="6519868" y="817054"/>
                </a:cubicBezTo>
                <a:cubicBezTo>
                  <a:pt x="6505839" y="820432"/>
                  <a:pt x="6491811" y="823646"/>
                  <a:pt x="6477782" y="826697"/>
                </a:cubicBezTo>
                <a:cubicBezTo>
                  <a:pt x="6469777" y="827884"/>
                  <a:pt x="6461695" y="828606"/>
                  <a:pt x="6453537" y="828864"/>
                </a:cubicBezTo>
                <a:cubicBezTo>
                  <a:pt x="6445379" y="829121"/>
                  <a:pt x="6437602" y="829223"/>
                  <a:pt x="6430206" y="829170"/>
                </a:cubicBezTo>
                <a:lnTo>
                  <a:pt x="6354761" y="829170"/>
                </a:lnTo>
                <a:cubicBezTo>
                  <a:pt x="6348818" y="829068"/>
                  <a:pt x="6344246" y="830183"/>
                  <a:pt x="6341045" y="832513"/>
                </a:cubicBezTo>
                <a:cubicBezTo>
                  <a:pt x="6337845" y="834844"/>
                  <a:pt x="6335102" y="839003"/>
                  <a:pt x="6332816" y="844989"/>
                </a:cubicBezTo>
                <a:cubicBezTo>
                  <a:pt x="6329971" y="853555"/>
                  <a:pt x="6328650" y="862350"/>
                  <a:pt x="6328853" y="871373"/>
                </a:cubicBezTo>
                <a:cubicBezTo>
                  <a:pt x="6329057" y="880397"/>
                  <a:pt x="6329565" y="889496"/>
                  <a:pt x="6330377" y="898672"/>
                </a:cubicBezTo>
                <a:cubicBezTo>
                  <a:pt x="6330428" y="901646"/>
                  <a:pt x="6330631" y="904544"/>
                  <a:pt x="6330987" y="907365"/>
                </a:cubicBezTo>
                <a:cubicBezTo>
                  <a:pt x="6331343" y="910187"/>
                  <a:pt x="6331546" y="913389"/>
                  <a:pt x="6331597" y="916973"/>
                </a:cubicBezTo>
                <a:cubicBezTo>
                  <a:pt x="6333375" y="927293"/>
                  <a:pt x="6335000" y="937765"/>
                  <a:pt x="6336473" y="948390"/>
                </a:cubicBezTo>
                <a:cubicBezTo>
                  <a:pt x="6337947" y="959015"/>
                  <a:pt x="6339572" y="970097"/>
                  <a:pt x="6341350" y="981637"/>
                </a:cubicBezTo>
                <a:lnTo>
                  <a:pt x="6362077" y="968216"/>
                </a:lnTo>
                <a:cubicBezTo>
                  <a:pt x="6394798" y="946128"/>
                  <a:pt x="6428241" y="925031"/>
                  <a:pt x="6462404" y="904925"/>
                </a:cubicBezTo>
                <a:cubicBezTo>
                  <a:pt x="6496567" y="884819"/>
                  <a:pt x="6532190" y="866467"/>
                  <a:pt x="6569274" y="849869"/>
                </a:cubicBezTo>
                <a:cubicBezTo>
                  <a:pt x="6598070" y="836486"/>
                  <a:pt x="6628000" y="824932"/>
                  <a:pt x="6659062" y="815208"/>
                </a:cubicBezTo>
                <a:cubicBezTo>
                  <a:pt x="6690125" y="805483"/>
                  <a:pt x="6721544" y="797576"/>
                  <a:pt x="6753320" y="791487"/>
                </a:cubicBezTo>
                <a:lnTo>
                  <a:pt x="6876557" y="775627"/>
                </a:lnTo>
                <a:cubicBezTo>
                  <a:pt x="6884337" y="773797"/>
                  <a:pt x="6891656" y="772272"/>
                  <a:pt x="6898513" y="771052"/>
                </a:cubicBezTo>
                <a:cubicBezTo>
                  <a:pt x="6905371" y="769832"/>
                  <a:pt x="6912675" y="768917"/>
                  <a:pt x="6920427" y="768307"/>
                </a:cubicBezTo>
                <a:cubicBezTo>
                  <a:pt x="6925316" y="768256"/>
                  <a:pt x="6930433" y="768052"/>
                  <a:pt x="6935778" y="767697"/>
                </a:cubicBezTo>
                <a:cubicBezTo>
                  <a:pt x="6941123" y="767341"/>
                  <a:pt x="6946544" y="767138"/>
                  <a:pt x="6952040" y="767087"/>
                </a:cubicBezTo>
                <a:cubicBezTo>
                  <a:pt x="6966168" y="766553"/>
                  <a:pt x="6980302" y="766095"/>
                  <a:pt x="6994444" y="765714"/>
                </a:cubicBezTo>
                <a:cubicBezTo>
                  <a:pt x="7008585" y="765333"/>
                  <a:pt x="7022118" y="764570"/>
                  <a:pt x="7035043" y="763427"/>
                </a:cubicBezTo>
                <a:cubicBezTo>
                  <a:pt x="7041808" y="762105"/>
                  <a:pt x="7048402" y="760478"/>
                  <a:pt x="7054826" y="758547"/>
                </a:cubicBezTo>
                <a:cubicBezTo>
                  <a:pt x="7061250" y="756615"/>
                  <a:pt x="7067214" y="754988"/>
                  <a:pt x="7072718" y="753666"/>
                </a:cubicBezTo>
                <a:cubicBezTo>
                  <a:pt x="7077010" y="752548"/>
                  <a:pt x="7081227" y="751735"/>
                  <a:pt x="7085367" y="751226"/>
                </a:cubicBezTo>
                <a:cubicBezTo>
                  <a:pt x="7089507" y="750718"/>
                  <a:pt x="7093419" y="749905"/>
                  <a:pt x="7097102" y="748786"/>
                </a:cubicBezTo>
                <a:cubicBezTo>
                  <a:pt x="7097788" y="748990"/>
                  <a:pt x="7098855" y="749803"/>
                  <a:pt x="7100302" y="751226"/>
                </a:cubicBezTo>
                <a:cubicBezTo>
                  <a:pt x="7101750" y="752650"/>
                  <a:pt x="7103122" y="753463"/>
                  <a:pt x="7104417" y="753666"/>
                </a:cubicBezTo>
                <a:lnTo>
                  <a:pt x="7110513" y="753666"/>
                </a:lnTo>
                <a:cubicBezTo>
                  <a:pt x="7113561" y="753692"/>
                  <a:pt x="7115390" y="754556"/>
                  <a:pt x="7116000" y="756259"/>
                </a:cubicBezTo>
                <a:cubicBezTo>
                  <a:pt x="7116609" y="757962"/>
                  <a:pt x="7116000" y="760351"/>
                  <a:pt x="7114171" y="763427"/>
                </a:cubicBezTo>
                <a:cubicBezTo>
                  <a:pt x="7112215" y="767722"/>
                  <a:pt x="7109421" y="772246"/>
                  <a:pt x="7105789" y="776999"/>
                </a:cubicBezTo>
                <a:cubicBezTo>
                  <a:pt x="7102156" y="781752"/>
                  <a:pt x="7098448" y="786582"/>
                  <a:pt x="7094664" y="791487"/>
                </a:cubicBezTo>
                <a:cubicBezTo>
                  <a:pt x="7094562" y="792631"/>
                  <a:pt x="7094156" y="793393"/>
                  <a:pt x="7093444" y="793775"/>
                </a:cubicBezTo>
                <a:cubicBezTo>
                  <a:pt x="7092733" y="794156"/>
                  <a:pt x="7092327" y="794613"/>
                  <a:pt x="7092225" y="795147"/>
                </a:cubicBezTo>
                <a:cubicBezTo>
                  <a:pt x="7092428" y="798806"/>
                  <a:pt x="7092022" y="802457"/>
                  <a:pt x="7091006" y="806098"/>
                </a:cubicBezTo>
                <a:cubicBezTo>
                  <a:pt x="7092784" y="804909"/>
                  <a:pt x="7094714" y="803948"/>
                  <a:pt x="7096797" y="803215"/>
                </a:cubicBezTo>
                <a:cubicBezTo>
                  <a:pt x="7098880" y="802481"/>
                  <a:pt x="7101420" y="801823"/>
                  <a:pt x="7104417" y="801241"/>
                </a:cubicBezTo>
                <a:cubicBezTo>
                  <a:pt x="7103249" y="802581"/>
                  <a:pt x="7102537" y="804151"/>
                  <a:pt x="7102284" y="805951"/>
                </a:cubicBezTo>
                <a:cubicBezTo>
                  <a:pt x="7102030" y="807751"/>
                  <a:pt x="7101928" y="809026"/>
                  <a:pt x="7101979" y="809776"/>
                </a:cubicBezTo>
                <a:cubicBezTo>
                  <a:pt x="7097178" y="815106"/>
                  <a:pt x="7092759" y="820517"/>
                  <a:pt x="7088720" y="826010"/>
                </a:cubicBezTo>
                <a:cubicBezTo>
                  <a:pt x="7084681" y="831503"/>
                  <a:pt x="7080567" y="837863"/>
                  <a:pt x="7076376" y="845089"/>
                </a:cubicBezTo>
                <a:cubicBezTo>
                  <a:pt x="7071277" y="853487"/>
                  <a:pt x="7064746" y="860807"/>
                  <a:pt x="7056784" y="867051"/>
                </a:cubicBezTo>
                <a:cubicBezTo>
                  <a:pt x="7048821" y="873295"/>
                  <a:pt x="7040760" y="879383"/>
                  <a:pt x="7032601" y="885315"/>
                </a:cubicBezTo>
                <a:cubicBezTo>
                  <a:pt x="7024587" y="891222"/>
                  <a:pt x="7015886" y="896141"/>
                  <a:pt x="7006498" y="900071"/>
                </a:cubicBezTo>
                <a:cubicBezTo>
                  <a:pt x="6997110" y="904001"/>
                  <a:pt x="6987494" y="908007"/>
                  <a:pt x="6977648" y="912089"/>
                </a:cubicBezTo>
                <a:cubicBezTo>
                  <a:pt x="6971492" y="915056"/>
                  <a:pt x="6965191" y="917642"/>
                  <a:pt x="6958745" y="919848"/>
                </a:cubicBezTo>
                <a:cubicBezTo>
                  <a:pt x="6952299" y="922053"/>
                  <a:pt x="6946011" y="924335"/>
                  <a:pt x="6939882" y="926693"/>
                </a:cubicBezTo>
                <a:cubicBezTo>
                  <a:pt x="6932561" y="930826"/>
                  <a:pt x="6925316" y="933514"/>
                  <a:pt x="6918144" y="934756"/>
                </a:cubicBezTo>
                <a:cubicBezTo>
                  <a:pt x="6910973" y="935998"/>
                  <a:pt x="6904025" y="936556"/>
                  <a:pt x="6897300" y="936430"/>
                </a:cubicBezTo>
                <a:cubicBezTo>
                  <a:pt x="6893055" y="936480"/>
                  <a:pt x="6888734" y="936683"/>
                  <a:pt x="6884336" y="937038"/>
                </a:cubicBezTo>
                <a:cubicBezTo>
                  <a:pt x="6879938" y="937393"/>
                  <a:pt x="6875312" y="937596"/>
                  <a:pt x="6870457" y="937647"/>
                </a:cubicBezTo>
                <a:lnTo>
                  <a:pt x="6870457" y="936505"/>
                </a:lnTo>
                <a:cubicBezTo>
                  <a:pt x="6876532" y="935997"/>
                  <a:pt x="6882379" y="935489"/>
                  <a:pt x="6887996" y="934982"/>
                </a:cubicBezTo>
                <a:cubicBezTo>
                  <a:pt x="6893614" y="934474"/>
                  <a:pt x="6899156" y="933357"/>
                  <a:pt x="6904621" y="931631"/>
                </a:cubicBezTo>
                <a:cubicBezTo>
                  <a:pt x="6911156" y="930388"/>
                  <a:pt x="6917236" y="928916"/>
                  <a:pt x="6922859" y="927215"/>
                </a:cubicBezTo>
                <a:cubicBezTo>
                  <a:pt x="6928483" y="925515"/>
                  <a:pt x="6934562" y="923738"/>
                  <a:pt x="6941097" y="921885"/>
                </a:cubicBezTo>
                <a:cubicBezTo>
                  <a:pt x="6946492" y="920007"/>
                  <a:pt x="6951815" y="917976"/>
                  <a:pt x="6957065" y="915793"/>
                </a:cubicBezTo>
                <a:cubicBezTo>
                  <a:pt x="6962316" y="913611"/>
                  <a:pt x="6967955" y="911580"/>
                  <a:pt x="6973984" y="909702"/>
                </a:cubicBezTo>
                <a:cubicBezTo>
                  <a:pt x="6979505" y="907214"/>
                  <a:pt x="6985255" y="904879"/>
                  <a:pt x="6991234" y="902697"/>
                </a:cubicBezTo>
                <a:cubicBezTo>
                  <a:pt x="6997212" y="900514"/>
                  <a:pt x="7003267" y="898788"/>
                  <a:pt x="7009398" y="897519"/>
                </a:cubicBezTo>
                <a:cubicBezTo>
                  <a:pt x="7008228" y="896377"/>
                  <a:pt x="7007516" y="895615"/>
                  <a:pt x="7007261" y="895234"/>
                </a:cubicBezTo>
                <a:cubicBezTo>
                  <a:pt x="7007007" y="894854"/>
                  <a:pt x="7006905" y="894397"/>
                  <a:pt x="7006956" y="893864"/>
                </a:cubicBezTo>
                <a:cubicBezTo>
                  <a:pt x="7001944" y="896250"/>
                  <a:pt x="6996398" y="898483"/>
                  <a:pt x="6990318" y="900565"/>
                </a:cubicBezTo>
                <a:cubicBezTo>
                  <a:pt x="6984237" y="902646"/>
                  <a:pt x="6978386" y="904879"/>
                  <a:pt x="6972763" y="907265"/>
                </a:cubicBezTo>
                <a:cubicBezTo>
                  <a:pt x="6961188" y="912798"/>
                  <a:pt x="6949012" y="917266"/>
                  <a:pt x="6936237" y="920667"/>
                </a:cubicBezTo>
                <a:cubicBezTo>
                  <a:pt x="6923461" y="924068"/>
                  <a:pt x="6910076" y="926098"/>
                  <a:pt x="6896080" y="926758"/>
                </a:cubicBezTo>
                <a:lnTo>
                  <a:pt x="6848493" y="935286"/>
                </a:lnTo>
                <a:cubicBezTo>
                  <a:pt x="6844147" y="936149"/>
                  <a:pt x="6839724" y="936251"/>
                  <a:pt x="6835224" y="935591"/>
                </a:cubicBezTo>
                <a:cubicBezTo>
                  <a:pt x="6830725" y="934931"/>
                  <a:pt x="6826607" y="931987"/>
                  <a:pt x="6822870" y="926758"/>
                </a:cubicBezTo>
                <a:cubicBezTo>
                  <a:pt x="6819108" y="924601"/>
                  <a:pt x="6816871" y="922824"/>
                  <a:pt x="6816159" y="921428"/>
                </a:cubicBezTo>
                <a:cubicBezTo>
                  <a:pt x="6815447" y="920032"/>
                  <a:pt x="6816871" y="917342"/>
                  <a:pt x="6820430" y="913357"/>
                </a:cubicBezTo>
                <a:cubicBezTo>
                  <a:pt x="6839952" y="887975"/>
                  <a:pt x="6864356" y="866858"/>
                  <a:pt x="6893640" y="850005"/>
                </a:cubicBezTo>
                <a:cubicBezTo>
                  <a:pt x="6898520" y="847568"/>
                  <a:pt x="6902181" y="845132"/>
                  <a:pt x="6904621" y="842695"/>
                </a:cubicBezTo>
                <a:cubicBezTo>
                  <a:pt x="6905786" y="842670"/>
                  <a:pt x="6906495" y="842416"/>
                  <a:pt x="6906749" y="841934"/>
                </a:cubicBezTo>
                <a:cubicBezTo>
                  <a:pt x="6907002" y="841451"/>
                  <a:pt x="6907103" y="840893"/>
                  <a:pt x="6907053" y="840258"/>
                </a:cubicBezTo>
                <a:cubicBezTo>
                  <a:pt x="6902761" y="837890"/>
                  <a:pt x="6898544" y="835898"/>
                  <a:pt x="6894401" y="834283"/>
                </a:cubicBezTo>
                <a:cubicBezTo>
                  <a:pt x="6890259" y="832667"/>
                  <a:pt x="6886344" y="830972"/>
                  <a:pt x="6882658" y="829197"/>
                </a:cubicBezTo>
                <a:cubicBezTo>
                  <a:pt x="6872922" y="824755"/>
                  <a:pt x="6863415" y="823221"/>
                  <a:pt x="6854137" y="824596"/>
                </a:cubicBezTo>
                <a:cubicBezTo>
                  <a:pt x="6844858" y="825970"/>
                  <a:pt x="6835656" y="827504"/>
                  <a:pt x="6826530" y="829197"/>
                </a:cubicBezTo>
                <a:cubicBezTo>
                  <a:pt x="6801513" y="832409"/>
                  <a:pt x="6776812" y="837359"/>
                  <a:pt x="6752427" y="844047"/>
                </a:cubicBezTo>
                <a:cubicBezTo>
                  <a:pt x="6728042" y="850736"/>
                  <a:pt x="6703994" y="858407"/>
                  <a:pt x="6680284" y="867061"/>
                </a:cubicBezTo>
                <a:lnTo>
                  <a:pt x="6676624" y="867061"/>
                </a:lnTo>
                <a:cubicBezTo>
                  <a:pt x="6678403" y="865818"/>
                  <a:pt x="6680029" y="864650"/>
                  <a:pt x="6681503" y="863559"/>
                </a:cubicBezTo>
                <a:lnTo>
                  <a:pt x="6684524" y="861956"/>
                </a:lnTo>
                <a:lnTo>
                  <a:pt x="6693319" y="859006"/>
                </a:lnTo>
                <a:lnTo>
                  <a:pt x="6727261" y="849396"/>
                </a:lnTo>
                <a:cubicBezTo>
                  <a:pt x="6741148" y="845385"/>
                  <a:pt x="6755122" y="841527"/>
                  <a:pt x="6769183" y="837822"/>
                </a:cubicBezTo>
                <a:cubicBezTo>
                  <a:pt x="6784460" y="834280"/>
                  <a:pt x="6799661" y="831508"/>
                  <a:pt x="6814786" y="829506"/>
                </a:cubicBezTo>
                <a:cubicBezTo>
                  <a:pt x="6829911" y="827503"/>
                  <a:pt x="6844807" y="825349"/>
                  <a:pt x="6859475" y="823043"/>
                </a:cubicBezTo>
                <a:cubicBezTo>
                  <a:pt x="6860136" y="822940"/>
                  <a:pt x="6860949" y="822538"/>
                  <a:pt x="6861915" y="821838"/>
                </a:cubicBezTo>
                <a:cubicBezTo>
                  <a:pt x="6862881" y="821138"/>
                  <a:pt x="6863695" y="820757"/>
                  <a:pt x="6864356" y="820696"/>
                </a:cubicBezTo>
                <a:cubicBezTo>
                  <a:pt x="6864305" y="820071"/>
                  <a:pt x="6864101" y="819521"/>
                  <a:pt x="6863746" y="819046"/>
                </a:cubicBezTo>
                <a:cubicBezTo>
                  <a:pt x="6863390" y="818571"/>
                  <a:pt x="6863186" y="818321"/>
                  <a:pt x="6863135" y="818296"/>
                </a:cubicBezTo>
                <a:cubicBezTo>
                  <a:pt x="6829043" y="820905"/>
                  <a:pt x="6795954" y="826587"/>
                  <a:pt x="6763866" y="835342"/>
                </a:cubicBezTo>
                <a:lnTo>
                  <a:pt x="6693319" y="859006"/>
                </a:lnTo>
                <a:lnTo>
                  <a:pt x="6686383" y="860970"/>
                </a:lnTo>
                <a:lnTo>
                  <a:pt x="6684524" y="861956"/>
                </a:lnTo>
                <a:lnTo>
                  <a:pt x="6669304" y="867061"/>
                </a:lnTo>
                <a:lnTo>
                  <a:pt x="6676624" y="867061"/>
                </a:lnTo>
                <a:cubicBezTo>
                  <a:pt x="6668110" y="869447"/>
                  <a:pt x="6659520" y="872290"/>
                  <a:pt x="6650854" y="875589"/>
                </a:cubicBezTo>
                <a:cubicBezTo>
                  <a:pt x="6642187" y="878889"/>
                  <a:pt x="6633292" y="882950"/>
                  <a:pt x="6624169" y="887772"/>
                </a:cubicBezTo>
                <a:lnTo>
                  <a:pt x="6624162" y="887772"/>
                </a:lnTo>
                <a:cubicBezTo>
                  <a:pt x="6591150" y="901250"/>
                  <a:pt x="6558976" y="916631"/>
                  <a:pt x="6527642" y="933916"/>
                </a:cubicBezTo>
                <a:cubicBezTo>
                  <a:pt x="6496307" y="951200"/>
                  <a:pt x="6466268" y="969932"/>
                  <a:pt x="6437525" y="990110"/>
                </a:cubicBezTo>
                <a:lnTo>
                  <a:pt x="6353542" y="1048668"/>
                </a:lnTo>
                <a:cubicBezTo>
                  <a:pt x="6349148" y="1052378"/>
                  <a:pt x="6344221" y="1055313"/>
                  <a:pt x="6338759" y="1057473"/>
                </a:cubicBezTo>
                <a:cubicBezTo>
                  <a:pt x="6333298" y="1059633"/>
                  <a:pt x="6328066" y="1060737"/>
                  <a:pt x="6323062" y="1060784"/>
                </a:cubicBezTo>
                <a:cubicBezTo>
                  <a:pt x="6318389" y="1062005"/>
                  <a:pt x="6314325" y="1062005"/>
                  <a:pt x="6310870" y="1060784"/>
                </a:cubicBezTo>
                <a:cubicBezTo>
                  <a:pt x="6305536" y="1056010"/>
                  <a:pt x="6299135" y="1052890"/>
                  <a:pt x="6291668" y="1051422"/>
                </a:cubicBezTo>
                <a:cubicBezTo>
                  <a:pt x="6284200" y="1049955"/>
                  <a:pt x="6278409" y="1046168"/>
                  <a:pt x="6274294" y="1040061"/>
                </a:cubicBezTo>
                <a:cubicBezTo>
                  <a:pt x="6273685" y="1038944"/>
                  <a:pt x="6272770" y="1038132"/>
                  <a:pt x="6271551" y="1037624"/>
                </a:cubicBezTo>
                <a:cubicBezTo>
                  <a:pt x="6270332" y="1037117"/>
                  <a:pt x="6268808" y="1036304"/>
                  <a:pt x="6266979" y="1035188"/>
                </a:cubicBezTo>
                <a:cubicBezTo>
                  <a:pt x="6261543" y="1033995"/>
                  <a:pt x="6257479" y="1031812"/>
                  <a:pt x="6254787" y="1028639"/>
                </a:cubicBezTo>
                <a:cubicBezTo>
                  <a:pt x="6252095" y="1025466"/>
                  <a:pt x="6250469" y="1021152"/>
                  <a:pt x="6249910" y="1015695"/>
                </a:cubicBezTo>
                <a:cubicBezTo>
                  <a:pt x="6248742" y="1008410"/>
                  <a:pt x="6248640" y="1001354"/>
                  <a:pt x="6249605" y="994527"/>
                </a:cubicBezTo>
                <a:cubicBezTo>
                  <a:pt x="6250571" y="987699"/>
                  <a:pt x="6252298" y="980947"/>
                  <a:pt x="6254787" y="974272"/>
                </a:cubicBezTo>
                <a:cubicBezTo>
                  <a:pt x="6262001" y="953053"/>
                  <a:pt x="6269824" y="932748"/>
                  <a:pt x="6278257" y="913357"/>
                </a:cubicBezTo>
                <a:cubicBezTo>
                  <a:pt x="6286689" y="893965"/>
                  <a:pt x="6296341" y="874879"/>
                  <a:pt x="6307213" y="856096"/>
                </a:cubicBezTo>
                <a:cubicBezTo>
                  <a:pt x="6310210" y="851909"/>
                  <a:pt x="6313055" y="848101"/>
                  <a:pt x="6315747" y="844671"/>
                </a:cubicBezTo>
                <a:cubicBezTo>
                  <a:pt x="6318439" y="841241"/>
                  <a:pt x="6321284" y="837729"/>
                  <a:pt x="6324282" y="834134"/>
                </a:cubicBezTo>
                <a:cubicBezTo>
                  <a:pt x="6327355" y="830972"/>
                  <a:pt x="6330962" y="828352"/>
                  <a:pt x="6335102" y="826274"/>
                </a:cubicBezTo>
                <a:cubicBezTo>
                  <a:pt x="6339242" y="824197"/>
                  <a:pt x="6343763" y="823120"/>
                  <a:pt x="6348665" y="823043"/>
                </a:cubicBezTo>
                <a:lnTo>
                  <a:pt x="6415586" y="823043"/>
                </a:lnTo>
                <a:cubicBezTo>
                  <a:pt x="6436950" y="825221"/>
                  <a:pt x="6458241" y="824569"/>
                  <a:pt x="6479460" y="821089"/>
                </a:cubicBezTo>
                <a:cubicBezTo>
                  <a:pt x="6500678" y="817609"/>
                  <a:pt x="6521669" y="812993"/>
                  <a:pt x="6542432" y="807241"/>
                </a:cubicBezTo>
                <a:lnTo>
                  <a:pt x="6561950" y="802379"/>
                </a:lnTo>
                <a:cubicBezTo>
                  <a:pt x="6559586" y="799289"/>
                  <a:pt x="6557604" y="796351"/>
                  <a:pt x="6556003" y="793566"/>
                </a:cubicBezTo>
                <a:cubicBezTo>
                  <a:pt x="6554402" y="790780"/>
                  <a:pt x="6552725" y="788450"/>
                  <a:pt x="6550971" y="786576"/>
                </a:cubicBezTo>
                <a:cubicBezTo>
                  <a:pt x="6548862" y="786753"/>
                  <a:pt x="6546371" y="787310"/>
                  <a:pt x="6543500" y="788247"/>
                </a:cubicBezTo>
                <a:cubicBezTo>
                  <a:pt x="6540628" y="789184"/>
                  <a:pt x="6539052" y="789438"/>
                  <a:pt x="6538773" y="789007"/>
                </a:cubicBezTo>
                <a:cubicBezTo>
                  <a:pt x="6536867" y="786095"/>
                  <a:pt x="6535189" y="783410"/>
                  <a:pt x="6533741" y="780953"/>
                </a:cubicBezTo>
                <a:cubicBezTo>
                  <a:pt x="6532292" y="778497"/>
                  <a:pt x="6531530" y="775507"/>
                  <a:pt x="6531454" y="771985"/>
                </a:cubicBezTo>
                <a:cubicBezTo>
                  <a:pt x="6531352" y="765935"/>
                  <a:pt x="6530030" y="760038"/>
                  <a:pt x="6527489" y="754293"/>
                </a:cubicBezTo>
                <a:cubicBezTo>
                  <a:pt x="6524948" y="748548"/>
                  <a:pt x="6521796" y="742651"/>
                  <a:pt x="6518035" y="736601"/>
                </a:cubicBezTo>
                <a:lnTo>
                  <a:pt x="6502177" y="719519"/>
                </a:lnTo>
                <a:cubicBezTo>
                  <a:pt x="6488556" y="704445"/>
                  <a:pt x="6474934" y="689448"/>
                  <a:pt x="6461312" y="674527"/>
                </a:cubicBezTo>
                <a:cubicBezTo>
                  <a:pt x="6447691" y="659606"/>
                  <a:pt x="6435289" y="643693"/>
                  <a:pt x="6424107" y="626789"/>
                </a:cubicBezTo>
                <a:cubicBezTo>
                  <a:pt x="6419772" y="620129"/>
                  <a:pt x="6415369" y="613622"/>
                  <a:pt x="6410900" y="607267"/>
                </a:cubicBezTo>
                <a:cubicBezTo>
                  <a:pt x="6406431" y="600912"/>
                  <a:pt x="6402343" y="594405"/>
                  <a:pt x="6398636" y="587745"/>
                </a:cubicBezTo>
                <a:cubicBezTo>
                  <a:pt x="6392980" y="575121"/>
                  <a:pt x="6385111" y="564521"/>
                  <a:pt x="6375029" y="555947"/>
                </a:cubicBezTo>
                <a:cubicBezTo>
                  <a:pt x="6364947" y="547372"/>
                  <a:pt x="6353720" y="540123"/>
                  <a:pt x="6341350" y="534198"/>
                </a:cubicBezTo>
                <a:cubicBezTo>
                  <a:pt x="6335254" y="533998"/>
                  <a:pt x="6330377" y="531981"/>
                  <a:pt x="6326720" y="528145"/>
                </a:cubicBezTo>
                <a:lnTo>
                  <a:pt x="6326720" y="524488"/>
                </a:lnTo>
                <a:cubicBezTo>
                  <a:pt x="6328599" y="524463"/>
                  <a:pt x="6330631" y="524513"/>
                  <a:pt x="6332816" y="524640"/>
                </a:cubicBezTo>
                <a:cubicBezTo>
                  <a:pt x="6335000" y="524767"/>
                  <a:pt x="6337032" y="525123"/>
                  <a:pt x="6338912" y="525707"/>
                </a:cubicBezTo>
                <a:lnTo>
                  <a:pt x="6365734" y="534198"/>
                </a:lnTo>
                <a:cubicBezTo>
                  <a:pt x="6391798" y="544591"/>
                  <a:pt x="6416905" y="556661"/>
                  <a:pt x="6441055" y="570407"/>
                </a:cubicBezTo>
                <a:cubicBezTo>
                  <a:pt x="6465204" y="584154"/>
                  <a:pt x="6488831" y="599288"/>
                  <a:pt x="6511936" y="615808"/>
                </a:cubicBezTo>
                <a:lnTo>
                  <a:pt x="6554631" y="642651"/>
                </a:lnTo>
                <a:cubicBezTo>
                  <a:pt x="6555927" y="634796"/>
                  <a:pt x="6557604" y="627323"/>
                  <a:pt x="6559663" y="620231"/>
                </a:cubicBezTo>
                <a:cubicBezTo>
                  <a:pt x="6561721" y="613139"/>
                  <a:pt x="6563703" y="605971"/>
                  <a:pt x="6565609" y="598726"/>
                </a:cubicBezTo>
                <a:cubicBezTo>
                  <a:pt x="6568049" y="587698"/>
                  <a:pt x="6571404" y="577139"/>
                  <a:pt x="6575673" y="567050"/>
                </a:cubicBezTo>
                <a:cubicBezTo>
                  <a:pt x="6579943" y="556960"/>
                  <a:pt x="6585127" y="547620"/>
                  <a:pt x="6591226" y="539031"/>
                </a:cubicBezTo>
                <a:lnTo>
                  <a:pt x="6611964" y="500104"/>
                </a:lnTo>
                <a:cubicBezTo>
                  <a:pt x="6616055" y="494465"/>
                  <a:pt x="6620681" y="490198"/>
                  <a:pt x="6625840" y="487302"/>
                </a:cubicBezTo>
                <a:cubicBezTo>
                  <a:pt x="6630999" y="484407"/>
                  <a:pt x="6637759" y="483797"/>
                  <a:pt x="6646120" y="485473"/>
                </a:cubicBezTo>
                <a:lnTo>
                  <a:pt x="6647340" y="485473"/>
                </a:lnTo>
                <a:cubicBezTo>
                  <a:pt x="6653312" y="484178"/>
                  <a:pt x="6658712" y="483835"/>
                  <a:pt x="6663541" y="484445"/>
                </a:cubicBezTo>
                <a:close/>
                <a:moveTo>
                  <a:pt x="4237225" y="483298"/>
                </a:moveTo>
                <a:cubicBezTo>
                  <a:pt x="4231644" y="483400"/>
                  <a:pt x="4226063" y="484111"/>
                  <a:pt x="4220482" y="485432"/>
                </a:cubicBezTo>
                <a:cubicBezTo>
                  <a:pt x="4214901" y="486752"/>
                  <a:pt x="4209929" y="488073"/>
                  <a:pt x="4205566" y="489394"/>
                </a:cubicBezTo>
                <a:cubicBezTo>
                  <a:pt x="4198387" y="490029"/>
                  <a:pt x="4191741" y="491198"/>
                  <a:pt x="4185627" y="492899"/>
                </a:cubicBezTo>
                <a:cubicBezTo>
                  <a:pt x="4179513" y="494601"/>
                  <a:pt x="4173171" y="496684"/>
                  <a:pt x="4166601" y="499148"/>
                </a:cubicBezTo>
                <a:cubicBezTo>
                  <a:pt x="4162848" y="499909"/>
                  <a:pt x="4158405" y="501423"/>
                  <a:pt x="4153273" y="503692"/>
                </a:cubicBezTo>
                <a:cubicBezTo>
                  <a:pt x="4148141" y="505960"/>
                  <a:pt x="4142779" y="508076"/>
                  <a:pt x="4137188" y="510038"/>
                </a:cubicBezTo>
                <a:cubicBezTo>
                  <a:pt x="4136605" y="509988"/>
                  <a:pt x="4136251" y="510391"/>
                  <a:pt x="4136124" y="511246"/>
                </a:cubicBezTo>
                <a:cubicBezTo>
                  <a:pt x="4135997" y="512101"/>
                  <a:pt x="4135947" y="513711"/>
                  <a:pt x="4135972" y="516076"/>
                </a:cubicBezTo>
                <a:cubicBezTo>
                  <a:pt x="4136555" y="517978"/>
                  <a:pt x="4136909" y="519959"/>
                  <a:pt x="4137036" y="522019"/>
                </a:cubicBezTo>
                <a:cubicBezTo>
                  <a:pt x="4137163" y="524079"/>
                  <a:pt x="4137213" y="525758"/>
                  <a:pt x="4137188" y="527056"/>
                </a:cubicBezTo>
                <a:cubicBezTo>
                  <a:pt x="4137725" y="537287"/>
                  <a:pt x="4137878" y="547059"/>
                  <a:pt x="4137648" y="556374"/>
                </a:cubicBezTo>
                <a:cubicBezTo>
                  <a:pt x="4137418" y="565688"/>
                  <a:pt x="4137265" y="575461"/>
                  <a:pt x="4137188" y="585692"/>
                </a:cubicBezTo>
                <a:lnTo>
                  <a:pt x="4132324" y="601506"/>
                </a:lnTo>
                <a:lnTo>
                  <a:pt x="4118947" y="636809"/>
                </a:lnTo>
                <a:cubicBezTo>
                  <a:pt x="4118896" y="637954"/>
                  <a:pt x="4118693" y="639022"/>
                  <a:pt x="4118339" y="640015"/>
                </a:cubicBezTo>
                <a:cubicBezTo>
                  <a:pt x="4117984" y="641007"/>
                  <a:pt x="4117781" y="642381"/>
                  <a:pt x="4117731" y="644137"/>
                </a:cubicBezTo>
                <a:lnTo>
                  <a:pt x="4118947" y="644137"/>
                </a:lnTo>
                <a:cubicBezTo>
                  <a:pt x="4118997" y="642992"/>
                  <a:pt x="4119200" y="642228"/>
                  <a:pt x="4119555" y="641847"/>
                </a:cubicBezTo>
                <a:cubicBezTo>
                  <a:pt x="4119909" y="641465"/>
                  <a:pt x="4120112" y="641007"/>
                  <a:pt x="4120163" y="640473"/>
                </a:cubicBezTo>
                <a:cubicBezTo>
                  <a:pt x="4125635" y="636758"/>
                  <a:pt x="4130812" y="632890"/>
                  <a:pt x="4135694" y="628870"/>
                </a:cubicBezTo>
                <a:cubicBezTo>
                  <a:pt x="4140576" y="624849"/>
                  <a:pt x="4145165" y="620982"/>
                  <a:pt x="4149460" y="617267"/>
                </a:cubicBezTo>
                <a:cubicBezTo>
                  <a:pt x="4151275" y="616071"/>
                  <a:pt x="4152554" y="615104"/>
                  <a:pt x="4153295" y="614366"/>
                </a:cubicBezTo>
                <a:cubicBezTo>
                  <a:pt x="4154037" y="613628"/>
                  <a:pt x="4154394" y="612966"/>
                  <a:pt x="4154369" y="612381"/>
                </a:cubicBezTo>
                <a:lnTo>
                  <a:pt x="4154369" y="601506"/>
                </a:lnTo>
                <a:lnTo>
                  <a:pt x="4159278" y="606339"/>
                </a:lnTo>
                <a:cubicBezTo>
                  <a:pt x="4159841" y="606944"/>
                  <a:pt x="4160249" y="607246"/>
                  <a:pt x="4160503" y="607246"/>
                </a:cubicBezTo>
                <a:cubicBezTo>
                  <a:pt x="4160756" y="607246"/>
                  <a:pt x="4161160" y="606944"/>
                  <a:pt x="4161713" y="606339"/>
                </a:cubicBezTo>
                <a:cubicBezTo>
                  <a:pt x="4163448" y="604628"/>
                  <a:pt x="4165114" y="603218"/>
                  <a:pt x="4166710" y="602110"/>
                </a:cubicBezTo>
                <a:cubicBezTo>
                  <a:pt x="4168307" y="601003"/>
                  <a:pt x="4170300" y="599593"/>
                  <a:pt x="4172689" y="597881"/>
                </a:cubicBezTo>
                <a:cubicBezTo>
                  <a:pt x="4178930" y="592346"/>
                  <a:pt x="4185627" y="586653"/>
                  <a:pt x="4192781" y="580802"/>
                </a:cubicBezTo>
                <a:cubicBezTo>
                  <a:pt x="4199934" y="574952"/>
                  <a:pt x="4206632" y="569252"/>
                  <a:pt x="4212872" y="563703"/>
                </a:cubicBezTo>
                <a:lnTo>
                  <a:pt x="4265231" y="516076"/>
                </a:lnTo>
                <a:cubicBezTo>
                  <a:pt x="4267590" y="513083"/>
                  <a:pt x="4269569" y="510315"/>
                  <a:pt x="4271167" y="507773"/>
                </a:cubicBezTo>
                <a:cubicBezTo>
                  <a:pt x="4272765" y="505231"/>
                  <a:pt x="4274440" y="502762"/>
                  <a:pt x="4276190" y="500367"/>
                </a:cubicBezTo>
                <a:cubicBezTo>
                  <a:pt x="4276799" y="498919"/>
                  <a:pt x="4277103" y="496938"/>
                  <a:pt x="4277103" y="494423"/>
                </a:cubicBezTo>
                <a:cubicBezTo>
                  <a:pt x="4277103" y="491909"/>
                  <a:pt x="4276799" y="490232"/>
                  <a:pt x="4276190" y="489394"/>
                </a:cubicBezTo>
                <a:cubicBezTo>
                  <a:pt x="4272004" y="487007"/>
                  <a:pt x="4268199" y="485381"/>
                  <a:pt x="4264775" y="484517"/>
                </a:cubicBezTo>
                <a:cubicBezTo>
                  <a:pt x="4261350" y="483654"/>
                  <a:pt x="4257849" y="483247"/>
                  <a:pt x="4254272" y="483298"/>
                </a:cubicBezTo>
                <a:cubicBezTo>
                  <a:pt x="4251812" y="483374"/>
                  <a:pt x="4249123" y="483527"/>
                  <a:pt x="4246205" y="483755"/>
                </a:cubicBezTo>
                <a:cubicBezTo>
                  <a:pt x="4243288" y="483984"/>
                  <a:pt x="4240295" y="483832"/>
                  <a:pt x="4237225" y="483298"/>
                </a:cubicBezTo>
                <a:close/>
                <a:moveTo>
                  <a:pt x="300290" y="481334"/>
                </a:moveTo>
                <a:cubicBezTo>
                  <a:pt x="299196" y="481370"/>
                  <a:pt x="297829" y="481814"/>
                  <a:pt x="296188" y="482667"/>
                </a:cubicBezTo>
                <a:cubicBezTo>
                  <a:pt x="288403" y="486838"/>
                  <a:pt x="281063" y="489812"/>
                  <a:pt x="274169" y="491590"/>
                </a:cubicBezTo>
                <a:cubicBezTo>
                  <a:pt x="267274" y="493367"/>
                  <a:pt x="259959" y="495036"/>
                  <a:pt x="252223" y="496595"/>
                </a:cubicBezTo>
                <a:cubicBezTo>
                  <a:pt x="233054" y="501528"/>
                  <a:pt x="215546" y="507360"/>
                  <a:pt x="199699" y="514090"/>
                </a:cubicBezTo>
                <a:cubicBezTo>
                  <a:pt x="176838" y="524620"/>
                  <a:pt x="152278" y="535150"/>
                  <a:pt x="126021" y="545680"/>
                </a:cubicBezTo>
                <a:cubicBezTo>
                  <a:pt x="136262" y="578185"/>
                  <a:pt x="143332" y="611432"/>
                  <a:pt x="147232" y="645421"/>
                </a:cubicBezTo>
                <a:cubicBezTo>
                  <a:pt x="151131" y="679411"/>
                  <a:pt x="153391" y="713926"/>
                  <a:pt x="154010" y="748967"/>
                </a:cubicBezTo>
                <a:cubicBezTo>
                  <a:pt x="156573" y="748237"/>
                  <a:pt x="158916" y="747505"/>
                  <a:pt x="161041" y="746774"/>
                </a:cubicBezTo>
                <a:cubicBezTo>
                  <a:pt x="163165" y="746043"/>
                  <a:pt x="165511" y="744435"/>
                  <a:pt x="168079" y="741949"/>
                </a:cubicBezTo>
                <a:cubicBezTo>
                  <a:pt x="174155" y="739208"/>
                  <a:pt x="180012" y="735918"/>
                  <a:pt x="185649" y="732080"/>
                </a:cubicBezTo>
                <a:cubicBezTo>
                  <a:pt x="191286" y="728242"/>
                  <a:pt x="197143" y="724514"/>
                  <a:pt x="203219" y="720895"/>
                </a:cubicBezTo>
                <a:cubicBezTo>
                  <a:pt x="210396" y="714937"/>
                  <a:pt x="218004" y="711940"/>
                  <a:pt x="226041" y="711903"/>
                </a:cubicBezTo>
                <a:cubicBezTo>
                  <a:pt x="234078" y="711867"/>
                  <a:pt x="241649" y="713694"/>
                  <a:pt x="248752" y="717386"/>
                </a:cubicBezTo>
                <a:cubicBezTo>
                  <a:pt x="256571" y="718300"/>
                  <a:pt x="263650" y="718227"/>
                  <a:pt x="269989" y="717167"/>
                </a:cubicBezTo>
                <a:cubicBezTo>
                  <a:pt x="276328" y="716107"/>
                  <a:pt x="282126" y="713840"/>
                  <a:pt x="287383" y="710368"/>
                </a:cubicBezTo>
                <a:cubicBezTo>
                  <a:pt x="289992" y="709527"/>
                  <a:pt x="292266" y="709016"/>
                  <a:pt x="294207" y="708833"/>
                </a:cubicBezTo>
                <a:cubicBezTo>
                  <a:pt x="296148" y="708650"/>
                  <a:pt x="297975" y="708577"/>
                  <a:pt x="299688" y="708614"/>
                </a:cubicBezTo>
                <a:cubicBezTo>
                  <a:pt x="296106" y="717496"/>
                  <a:pt x="290535" y="726049"/>
                  <a:pt x="282976" y="734273"/>
                </a:cubicBezTo>
                <a:cubicBezTo>
                  <a:pt x="275418" y="742498"/>
                  <a:pt x="266324" y="749735"/>
                  <a:pt x="255695" y="755986"/>
                </a:cubicBezTo>
                <a:cubicBezTo>
                  <a:pt x="240214" y="762163"/>
                  <a:pt x="225347" y="768669"/>
                  <a:pt x="211096" y="775505"/>
                </a:cubicBezTo>
                <a:cubicBezTo>
                  <a:pt x="196845" y="782340"/>
                  <a:pt x="181920" y="789285"/>
                  <a:pt x="166322" y="796340"/>
                </a:cubicBezTo>
                <a:cubicBezTo>
                  <a:pt x="164492" y="798094"/>
                  <a:pt x="162881" y="799849"/>
                  <a:pt x="161491" y="801603"/>
                </a:cubicBezTo>
                <a:cubicBezTo>
                  <a:pt x="160100" y="803358"/>
                  <a:pt x="159367" y="805112"/>
                  <a:pt x="159294" y="806867"/>
                </a:cubicBezTo>
                <a:cubicBezTo>
                  <a:pt x="158599" y="834978"/>
                  <a:pt x="157794" y="863396"/>
                  <a:pt x="156878" y="892121"/>
                </a:cubicBezTo>
                <a:cubicBezTo>
                  <a:pt x="155963" y="920845"/>
                  <a:pt x="153840" y="949643"/>
                  <a:pt x="150509" y="978514"/>
                </a:cubicBezTo>
                <a:cubicBezTo>
                  <a:pt x="150400" y="978551"/>
                  <a:pt x="150619" y="979354"/>
                  <a:pt x="151167" y="980924"/>
                </a:cubicBezTo>
                <a:cubicBezTo>
                  <a:pt x="151714" y="982494"/>
                  <a:pt x="153248" y="984612"/>
                  <a:pt x="155767" y="987277"/>
                </a:cubicBezTo>
                <a:cubicBezTo>
                  <a:pt x="165432" y="979209"/>
                  <a:pt x="175097" y="971694"/>
                  <a:pt x="184763" y="964733"/>
                </a:cubicBezTo>
                <a:cubicBezTo>
                  <a:pt x="194428" y="957772"/>
                  <a:pt x="204094" y="952455"/>
                  <a:pt x="213761" y="948782"/>
                </a:cubicBezTo>
                <a:cubicBezTo>
                  <a:pt x="215518" y="945436"/>
                  <a:pt x="217275" y="943399"/>
                  <a:pt x="219032" y="942672"/>
                </a:cubicBezTo>
                <a:cubicBezTo>
                  <a:pt x="220789" y="941944"/>
                  <a:pt x="222546" y="941653"/>
                  <a:pt x="224303" y="941799"/>
                </a:cubicBezTo>
                <a:cubicBezTo>
                  <a:pt x="234896" y="936562"/>
                  <a:pt x="246048" y="930887"/>
                  <a:pt x="257758" y="924775"/>
                </a:cubicBezTo>
                <a:cubicBezTo>
                  <a:pt x="269467" y="918663"/>
                  <a:pt x="281106" y="912112"/>
                  <a:pt x="292674" y="905120"/>
                </a:cubicBezTo>
                <a:cubicBezTo>
                  <a:pt x="294503" y="904901"/>
                  <a:pt x="296112" y="903585"/>
                  <a:pt x="297499" y="901173"/>
                </a:cubicBezTo>
                <a:cubicBezTo>
                  <a:pt x="298886" y="898760"/>
                  <a:pt x="299616" y="896567"/>
                  <a:pt x="299688" y="894593"/>
                </a:cubicBezTo>
                <a:cubicBezTo>
                  <a:pt x="299652" y="878766"/>
                  <a:pt x="300162" y="863048"/>
                  <a:pt x="301220" y="847440"/>
                </a:cubicBezTo>
                <a:cubicBezTo>
                  <a:pt x="302277" y="831832"/>
                  <a:pt x="304101" y="816553"/>
                  <a:pt x="306690" y="801603"/>
                </a:cubicBezTo>
                <a:cubicBezTo>
                  <a:pt x="306690" y="778716"/>
                  <a:pt x="307127" y="755626"/>
                  <a:pt x="308002" y="732332"/>
                </a:cubicBezTo>
                <a:cubicBezTo>
                  <a:pt x="308877" y="709039"/>
                  <a:pt x="310190" y="686014"/>
                  <a:pt x="311940" y="663257"/>
                </a:cubicBezTo>
                <a:cubicBezTo>
                  <a:pt x="312706" y="644907"/>
                  <a:pt x="313363" y="626775"/>
                  <a:pt x="313910" y="608860"/>
                </a:cubicBezTo>
                <a:cubicBezTo>
                  <a:pt x="314457" y="590946"/>
                  <a:pt x="315550" y="572811"/>
                  <a:pt x="317192" y="554456"/>
                </a:cubicBezTo>
                <a:cubicBezTo>
                  <a:pt x="317410" y="542168"/>
                  <a:pt x="316973" y="530765"/>
                  <a:pt x="315879" y="520245"/>
                </a:cubicBezTo>
                <a:cubicBezTo>
                  <a:pt x="314785" y="509725"/>
                  <a:pt x="311722" y="500100"/>
                  <a:pt x="306690" y="491372"/>
                </a:cubicBezTo>
                <a:cubicBezTo>
                  <a:pt x="305158" y="486983"/>
                  <a:pt x="303845" y="484009"/>
                  <a:pt x="302751" y="482449"/>
                </a:cubicBezTo>
                <a:cubicBezTo>
                  <a:pt x="302204" y="481669"/>
                  <a:pt x="301384" y="481297"/>
                  <a:pt x="300290" y="481334"/>
                </a:cubicBezTo>
                <a:close/>
                <a:moveTo>
                  <a:pt x="5819509" y="473775"/>
                </a:moveTo>
                <a:cubicBezTo>
                  <a:pt x="5809952" y="475059"/>
                  <a:pt x="5801004" y="476418"/>
                  <a:pt x="5792667" y="477853"/>
                </a:cubicBezTo>
                <a:cubicBezTo>
                  <a:pt x="5784330" y="479288"/>
                  <a:pt x="5775382" y="480345"/>
                  <a:pt x="5765825" y="481025"/>
                </a:cubicBezTo>
                <a:cubicBezTo>
                  <a:pt x="5763486" y="480923"/>
                  <a:pt x="5762063" y="481126"/>
                  <a:pt x="5761554" y="481634"/>
                </a:cubicBezTo>
                <a:cubicBezTo>
                  <a:pt x="5761046" y="482141"/>
                  <a:pt x="5760842" y="483562"/>
                  <a:pt x="5760944" y="485897"/>
                </a:cubicBezTo>
                <a:cubicBezTo>
                  <a:pt x="5760842" y="488992"/>
                  <a:pt x="5760436" y="492010"/>
                  <a:pt x="5759724" y="494951"/>
                </a:cubicBezTo>
                <a:cubicBezTo>
                  <a:pt x="5759012" y="497892"/>
                  <a:pt x="5758606" y="500603"/>
                  <a:pt x="5758504" y="503084"/>
                </a:cubicBezTo>
                <a:lnTo>
                  <a:pt x="5751183" y="556735"/>
                </a:lnTo>
                <a:lnTo>
                  <a:pt x="5743862" y="594439"/>
                </a:lnTo>
                <a:cubicBezTo>
                  <a:pt x="5743710" y="598619"/>
                  <a:pt x="5743100" y="602421"/>
                  <a:pt x="5742032" y="605842"/>
                </a:cubicBezTo>
                <a:cubicBezTo>
                  <a:pt x="5740965" y="609263"/>
                  <a:pt x="5740355" y="612761"/>
                  <a:pt x="5740202" y="616337"/>
                </a:cubicBezTo>
                <a:cubicBezTo>
                  <a:pt x="5741956" y="615802"/>
                  <a:pt x="5743024" y="615344"/>
                  <a:pt x="5743405" y="614964"/>
                </a:cubicBezTo>
                <a:cubicBezTo>
                  <a:pt x="5743786" y="614583"/>
                  <a:pt x="5743939" y="613823"/>
                  <a:pt x="5743862" y="612683"/>
                </a:cubicBezTo>
                <a:cubicBezTo>
                  <a:pt x="5748997" y="603738"/>
                  <a:pt x="5755199" y="595782"/>
                  <a:pt x="5762469" y="588814"/>
                </a:cubicBezTo>
                <a:cubicBezTo>
                  <a:pt x="5769739" y="581845"/>
                  <a:pt x="5776551" y="574801"/>
                  <a:pt x="5782906" y="567681"/>
                </a:cubicBezTo>
                <a:lnTo>
                  <a:pt x="5793887" y="561600"/>
                </a:lnTo>
                <a:cubicBezTo>
                  <a:pt x="5800572" y="556231"/>
                  <a:pt x="5806724" y="551386"/>
                  <a:pt x="5812341" y="547063"/>
                </a:cubicBezTo>
                <a:cubicBezTo>
                  <a:pt x="5817959" y="542741"/>
                  <a:pt x="5823196" y="538212"/>
                  <a:pt x="5828051" y="533475"/>
                </a:cubicBezTo>
                <a:cubicBezTo>
                  <a:pt x="5829800" y="533348"/>
                  <a:pt x="5830864" y="532690"/>
                  <a:pt x="5831245" y="531501"/>
                </a:cubicBezTo>
                <a:cubicBezTo>
                  <a:pt x="5831626" y="530312"/>
                  <a:pt x="5831780" y="529350"/>
                  <a:pt x="5831707" y="528616"/>
                </a:cubicBezTo>
                <a:cubicBezTo>
                  <a:pt x="5832292" y="520214"/>
                  <a:pt x="5832648" y="512097"/>
                  <a:pt x="5832776" y="504263"/>
                </a:cubicBezTo>
                <a:cubicBezTo>
                  <a:pt x="5832903" y="496430"/>
                  <a:pt x="5832954" y="488281"/>
                  <a:pt x="5832928" y="479817"/>
                </a:cubicBezTo>
                <a:cubicBezTo>
                  <a:pt x="5833992" y="479716"/>
                  <a:pt x="5834296" y="479011"/>
                  <a:pt x="5833840" y="477702"/>
                </a:cubicBezTo>
                <a:cubicBezTo>
                  <a:pt x="5833384" y="476393"/>
                  <a:pt x="5833080" y="475084"/>
                  <a:pt x="5832928" y="473775"/>
                </a:cubicBezTo>
                <a:close/>
                <a:moveTo>
                  <a:pt x="5826830" y="465303"/>
                </a:moveTo>
                <a:cubicBezTo>
                  <a:pt x="5821823" y="465813"/>
                  <a:pt x="5816281" y="466321"/>
                  <a:pt x="5810206" y="466825"/>
                </a:cubicBezTo>
                <a:cubicBezTo>
                  <a:pt x="5804131" y="467330"/>
                  <a:pt x="5798285" y="468439"/>
                  <a:pt x="5792667" y="470150"/>
                </a:cubicBezTo>
                <a:lnTo>
                  <a:pt x="5765825" y="471358"/>
                </a:lnTo>
                <a:cubicBezTo>
                  <a:pt x="5764554" y="471459"/>
                  <a:pt x="5763435" y="471862"/>
                  <a:pt x="5762469" y="472567"/>
                </a:cubicBezTo>
                <a:cubicBezTo>
                  <a:pt x="5761503" y="473272"/>
                  <a:pt x="5760995" y="473674"/>
                  <a:pt x="5760944" y="473775"/>
                </a:cubicBezTo>
                <a:cubicBezTo>
                  <a:pt x="5760995" y="474933"/>
                  <a:pt x="5761503" y="475638"/>
                  <a:pt x="5762469" y="475890"/>
                </a:cubicBezTo>
                <a:cubicBezTo>
                  <a:pt x="5763435" y="476141"/>
                  <a:pt x="5764554" y="476242"/>
                  <a:pt x="5765825" y="476192"/>
                </a:cubicBezTo>
                <a:lnTo>
                  <a:pt x="5771925" y="476192"/>
                </a:lnTo>
                <a:cubicBezTo>
                  <a:pt x="5776806" y="476091"/>
                  <a:pt x="5781381" y="475688"/>
                  <a:pt x="5785651" y="474983"/>
                </a:cubicBezTo>
                <a:cubicBezTo>
                  <a:pt x="5789922" y="474278"/>
                  <a:pt x="5793887" y="473876"/>
                  <a:pt x="5797547" y="473775"/>
                </a:cubicBezTo>
                <a:cubicBezTo>
                  <a:pt x="5803114" y="473674"/>
                  <a:pt x="5808452" y="473272"/>
                  <a:pt x="5813561" y="472567"/>
                </a:cubicBezTo>
                <a:cubicBezTo>
                  <a:pt x="5818671" y="471862"/>
                  <a:pt x="5823094" y="471459"/>
                  <a:pt x="5826830" y="471358"/>
                </a:cubicBezTo>
                <a:cubicBezTo>
                  <a:pt x="5828632" y="471384"/>
                  <a:pt x="5830204" y="471031"/>
                  <a:pt x="5831547" y="470301"/>
                </a:cubicBezTo>
                <a:cubicBezTo>
                  <a:pt x="5832891" y="469571"/>
                  <a:pt x="5834158" y="468312"/>
                  <a:pt x="5835349" y="466525"/>
                </a:cubicBezTo>
                <a:cubicBezTo>
                  <a:pt x="5834158" y="466474"/>
                  <a:pt x="5832891" y="466271"/>
                  <a:pt x="5831547" y="465914"/>
                </a:cubicBezTo>
                <a:cubicBezTo>
                  <a:pt x="5830204" y="465558"/>
                  <a:pt x="5828632" y="465354"/>
                  <a:pt x="5826830" y="465303"/>
                </a:cubicBezTo>
                <a:close/>
                <a:moveTo>
                  <a:pt x="2816619" y="459210"/>
                </a:moveTo>
                <a:lnTo>
                  <a:pt x="2821496" y="459210"/>
                </a:lnTo>
                <a:lnTo>
                  <a:pt x="2837345" y="459210"/>
                </a:lnTo>
                <a:cubicBezTo>
                  <a:pt x="2840470" y="460404"/>
                  <a:pt x="2843975" y="461674"/>
                  <a:pt x="2847861" y="463020"/>
                </a:cubicBezTo>
                <a:cubicBezTo>
                  <a:pt x="2851748" y="464367"/>
                  <a:pt x="2855558" y="465941"/>
                  <a:pt x="2859292" y="467745"/>
                </a:cubicBezTo>
                <a:lnTo>
                  <a:pt x="2877579" y="473841"/>
                </a:lnTo>
                <a:cubicBezTo>
                  <a:pt x="2884412" y="476254"/>
                  <a:pt x="2891473" y="478743"/>
                  <a:pt x="2898763" y="481308"/>
                </a:cubicBezTo>
                <a:cubicBezTo>
                  <a:pt x="2906053" y="483874"/>
                  <a:pt x="2912809" y="486668"/>
                  <a:pt x="2919032" y="489690"/>
                </a:cubicBezTo>
                <a:cubicBezTo>
                  <a:pt x="2926880" y="492668"/>
                  <a:pt x="2934348" y="495732"/>
                  <a:pt x="2941435" y="498880"/>
                </a:cubicBezTo>
                <a:cubicBezTo>
                  <a:pt x="2948521" y="502029"/>
                  <a:pt x="2955684" y="505420"/>
                  <a:pt x="2962923" y="509055"/>
                </a:cubicBezTo>
                <a:cubicBezTo>
                  <a:pt x="2971381" y="512741"/>
                  <a:pt x="2979459" y="516351"/>
                  <a:pt x="2987155" y="519885"/>
                </a:cubicBezTo>
                <a:cubicBezTo>
                  <a:pt x="2994851" y="523419"/>
                  <a:pt x="3002624" y="526724"/>
                  <a:pt x="3010472" y="529800"/>
                </a:cubicBezTo>
                <a:cubicBezTo>
                  <a:pt x="3017152" y="532876"/>
                  <a:pt x="3023604" y="536181"/>
                  <a:pt x="3029827" y="539715"/>
                </a:cubicBezTo>
                <a:cubicBezTo>
                  <a:pt x="3036050" y="543249"/>
                  <a:pt x="3042197" y="546859"/>
                  <a:pt x="3048267" y="550545"/>
                </a:cubicBezTo>
                <a:lnTo>
                  <a:pt x="3082405" y="572510"/>
                </a:lnTo>
                <a:cubicBezTo>
                  <a:pt x="3086570" y="575586"/>
                  <a:pt x="3090431" y="578891"/>
                  <a:pt x="3093987" y="582425"/>
                </a:cubicBezTo>
                <a:cubicBezTo>
                  <a:pt x="3097543" y="585959"/>
                  <a:pt x="3101404" y="589569"/>
                  <a:pt x="3105569" y="593255"/>
                </a:cubicBezTo>
                <a:cubicBezTo>
                  <a:pt x="3106789" y="594425"/>
                  <a:pt x="3107398" y="595747"/>
                  <a:pt x="3107398" y="597221"/>
                </a:cubicBezTo>
                <a:cubicBezTo>
                  <a:pt x="3107398" y="598696"/>
                  <a:pt x="3106789" y="600628"/>
                  <a:pt x="3105569" y="603018"/>
                </a:cubicBezTo>
                <a:lnTo>
                  <a:pt x="3092158" y="621322"/>
                </a:lnTo>
                <a:cubicBezTo>
                  <a:pt x="3092361" y="622543"/>
                  <a:pt x="3091955" y="623763"/>
                  <a:pt x="3090939" y="624983"/>
                </a:cubicBezTo>
                <a:cubicBezTo>
                  <a:pt x="3090355" y="626305"/>
                  <a:pt x="3089694" y="627627"/>
                  <a:pt x="3088958" y="628949"/>
                </a:cubicBezTo>
                <a:cubicBezTo>
                  <a:pt x="3088221" y="630271"/>
                  <a:pt x="3087256" y="630983"/>
                  <a:pt x="3086062" y="631085"/>
                </a:cubicBezTo>
                <a:cubicBezTo>
                  <a:pt x="3078747" y="635966"/>
                  <a:pt x="3073870" y="642067"/>
                  <a:pt x="3071432" y="649389"/>
                </a:cubicBezTo>
                <a:cubicBezTo>
                  <a:pt x="3071356" y="650025"/>
                  <a:pt x="3070898" y="650584"/>
                  <a:pt x="3070060" y="651067"/>
                </a:cubicBezTo>
                <a:cubicBezTo>
                  <a:pt x="3069222" y="651550"/>
                  <a:pt x="3068460" y="651804"/>
                  <a:pt x="3067774" y="651830"/>
                </a:cubicBezTo>
                <a:lnTo>
                  <a:pt x="3059240" y="656711"/>
                </a:lnTo>
                <a:cubicBezTo>
                  <a:pt x="3058605" y="656736"/>
                  <a:pt x="3057742" y="656685"/>
                  <a:pt x="3056649" y="656558"/>
                </a:cubicBezTo>
                <a:cubicBezTo>
                  <a:pt x="3055557" y="656431"/>
                  <a:pt x="3054389" y="656075"/>
                  <a:pt x="3053145" y="655491"/>
                </a:cubicBezTo>
                <a:cubicBezTo>
                  <a:pt x="3051976" y="655541"/>
                  <a:pt x="3050960" y="655440"/>
                  <a:pt x="3050096" y="655186"/>
                </a:cubicBezTo>
                <a:cubicBezTo>
                  <a:pt x="3049233" y="654931"/>
                  <a:pt x="3048217" y="654219"/>
                  <a:pt x="3047048" y="653050"/>
                </a:cubicBezTo>
                <a:cubicBezTo>
                  <a:pt x="3047633" y="654804"/>
                  <a:pt x="3047988" y="656177"/>
                  <a:pt x="3048115" y="657169"/>
                </a:cubicBezTo>
                <a:cubicBezTo>
                  <a:pt x="3048242" y="658160"/>
                  <a:pt x="3048293" y="659228"/>
                  <a:pt x="3048267" y="660372"/>
                </a:cubicBezTo>
                <a:cubicBezTo>
                  <a:pt x="3048851" y="661541"/>
                  <a:pt x="3049208" y="662558"/>
                  <a:pt x="3049334" y="663423"/>
                </a:cubicBezTo>
                <a:cubicBezTo>
                  <a:pt x="3049461" y="664287"/>
                  <a:pt x="3049512" y="665304"/>
                  <a:pt x="3049487" y="666473"/>
                </a:cubicBezTo>
                <a:lnTo>
                  <a:pt x="3048267" y="666473"/>
                </a:lnTo>
                <a:lnTo>
                  <a:pt x="3039733" y="653050"/>
                </a:lnTo>
                <a:cubicBezTo>
                  <a:pt x="3038539" y="651779"/>
                  <a:pt x="3037269" y="650965"/>
                  <a:pt x="3035923" y="650609"/>
                </a:cubicBezTo>
                <a:cubicBezTo>
                  <a:pt x="3034577" y="650253"/>
                  <a:pt x="3033002" y="650660"/>
                  <a:pt x="3031199" y="651830"/>
                </a:cubicBezTo>
                <a:cubicBezTo>
                  <a:pt x="3028633" y="654270"/>
                  <a:pt x="3025534" y="655491"/>
                  <a:pt x="3021902" y="655491"/>
                </a:cubicBezTo>
                <a:cubicBezTo>
                  <a:pt x="3018270" y="655491"/>
                  <a:pt x="3014866" y="654270"/>
                  <a:pt x="3011691" y="651830"/>
                </a:cubicBezTo>
                <a:cubicBezTo>
                  <a:pt x="3009812" y="651143"/>
                  <a:pt x="3008085" y="650076"/>
                  <a:pt x="3006510" y="648626"/>
                </a:cubicBezTo>
                <a:cubicBezTo>
                  <a:pt x="3004935" y="647177"/>
                  <a:pt x="3003818" y="645804"/>
                  <a:pt x="3003157" y="644508"/>
                </a:cubicBezTo>
                <a:cubicBezTo>
                  <a:pt x="3001963" y="643313"/>
                  <a:pt x="3000693" y="642652"/>
                  <a:pt x="2999347" y="642525"/>
                </a:cubicBezTo>
                <a:cubicBezTo>
                  <a:pt x="2998000" y="642398"/>
                  <a:pt x="2996426" y="642652"/>
                  <a:pt x="2994622" y="643288"/>
                </a:cubicBezTo>
                <a:cubicBezTo>
                  <a:pt x="2988095" y="645169"/>
                  <a:pt x="2982253" y="647508"/>
                  <a:pt x="2977096" y="650304"/>
                </a:cubicBezTo>
                <a:cubicBezTo>
                  <a:pt x="2971940" y="653101"/>
                  <a:pt x="2966403" y="656050"/>
                  <a:pt x="2960485" y="659152"/>
                </a:cubicBezTo>
                <a:cubicBezTo>
                  <a:pt x="2958046" y="661592"/>
                  <a:pt x="2954389" y="664033"/>
                  <a:pt x="2949512" y="666473"/>
                </a:cubicBezTo>
                <a:lnTo>
                  <a:pt x="2930005" y="682296"/>
                </a:lnTo>
                <a:cubicBezTo>
                  <a:pt x="2929446" y="682347"/>
                  <a:pt x="2929040" y="682550"/>
                  <a:pt x="2928786" y="682905"/>
                </a:cubicBezTo>
                <a:cubicBezTo>
                  <a:pt x="2928532" y="683260"/>
                  <a:pt x="2928125" y="683463"/>
                  <a:pt x="2927566" y="683513"/>
                </a:cubicBezTo>
                <a:cubicBezTo>
                  <a:pt x="2922232" y="684299"/>
                  <a:pt x="2917661" y="686378"/>
                  <a:pt x="2913850" y="689750"/>
                </a:cubicBezTo>
                <a:cubicBezTo>
                  <a:pt x="2910041" y="693122"/>
                  <a:pt x="2906078" y="696722"/>
                  <a:pt x="2901963" y="700550"/>
                </a:cubicBezTo>
                <a:cubicBezTo>
                  <a:pt x="2891549" y="708359"/>
                  <a:pt x="2881288" y="716472"/>
                  <a:pt x="2871178" y="724890"/>
                </a:cubicBezTo>
                <a:cubicBezTo>
                  <a:pt x="2861070" y="733308"/>
                  <a:pt x="2851418" y="742639"/>
                  <a:pt x="2842222" y="752885"/>
                </a:cubicBezTo>
                <a:lnTo>
                  <a:pt x="2806866" y="791918"/>
                </a:lnTo>
                <a:cubicBezTo>
                  <a:pt x="2802700" y="797356"/>
                  <a:pt x="2798839" y="802642"/>
                  <a:pt x="2795283" y="807775"/>
                </a:cubicBezTo>
                <a:cubicBezTo>
                  <a:pt x="2791727" y="812908"/>
                  <a:pt x="2787866" y="818194"/>
                  <a:pt x="2783701" y="823632"/>
                </a:cubicBezTo>
                <a:cubicBezTo>
                  <a:pt x="2782431" y="826631"/>
                  <a:pt x="2781009" y="829172"/>
                  <a:pt x="2779434" y="831256"/>
                </a:cubicBezTo>
                <a:cubicBezTo>
                  <a:pt x="2777859" y="833340"/>
                  <a:pt x="2776436" y="835271"/>
                  <a:pt x="2775166" y="837050"/>
                </a:cubicBezTo>
                <a:lnTo>
                  <a:pt x="2771509" y="848028"/>
                </a:lnTo>
                <a:cubicBezTo>
                  <a:pt x="2770798" y="850493"/>
                  <a:pt x="2769782" y="853187"/>
                  <a:pt x="2768461" y="856109"/>
                </a:cubicBezTo>
                <a:cubicBezTo>
                  <a:pt x="2767140" y="859031"/>
                  <a:pt x="2766124" y="862030"/>
                  <a:pt x="2765413" y="865105"/>
                </a:cubicBezTo>
                <a:lnTo>
                  <a:pt x="2761756" y="885841"/>
                </a:lnTo>
                <a:cubicBezTo>
                  <a:pt x="2761197" y="892524"/>
                  <a:pt x="2761704" y="898674"/>
                  <a:pt x="2763279" y="904290"/>
                </a:cubicBezTo>
                <a:cubicBezTo>
                  <a:pt x="2764854" y="909906"/>
                  <a:pt x="2767191" y="915141"/>
                  <a:pt x="2770290" y="919995"/>
                </a:cubicBezTo>
                <a:cubicBezTo>
                  <a:pt x="2770848" y="922434"/>
                  <a:pt x="2771560" y="923959"/>
                  <a:pt x="2772423" y="924569"/>
                </a:cubicBezTo>
                <a:cubicBezTo>
                  <a:pt x="2773287" y="925179"/>
                  <a:pt x="2774608" y="924874"/>
                  <a:pt x="2776386" y="923654"/>
                </a:cubicBezTo>
                <a:cubicBezTo>
                  <a:pt x="2782456" y="919486"/>
                  <a:pt x="2788299" y="915624"/>
                  <a:pt x="2793911" y="912066"/>
                </a:cubicBezTo>
                <a:cubicBezTo>
                  <a:pt x="2799525" y="908509"/>
                  <a:pt x="2805062" y="904646"/>
                  <a:pt x="2810523" y="900478"/>
                </a:cubicBezTo>
                <a:cubicBezTo>
                  <a:pt x="2818398" y="894303"/>
                  <a:pt x="2826424" y="888052"/>
                  <a:pt x="2834603" y="881724"/>
                </a:cubicBezTo>
                <a:cubicBezTo>
                  <a:pt x="2842781" y="875397"/>
                  <a:pt x="2851418" y="869450"/>
                  <a:pt x="2860510" y="863885"/>
                </a:cubicBezTo>
                <a:cubicBezTo>
                  <a:pt x="2865463" y="860226"/>
                  <a:pt x="2870493" y="856566"/>
                  <a:pt x="2875598" y="852907"/>
                </a:cubicBezTo>
                <a:cubicBezTo>
                  <a:pt x="2880704" y="849248"/>
                  <a:pt x="2885428" y="845588"/>
                  <a:pt x="2889771" y="841929"/>
                </a:cubicBezTo>
                <a:cubicBezTo>
                  <a:pt x="2898306" y="835906"/>
                  <a:pt x="2906535" y="829960"/>
                  <a:pt x="2914460" y="824090"/>
                </a:cubicBezTo>
                <a:cubicBezTo>
                  <a:pt x="2922385" y="818220"/>
                  <a:pt x="2930005" y="811968"/>
                  <a:pt x="2937320" y="805336"/>
                </a:cubicBezTo>
                <a:cubicBezTo>
                  <a:pt x="2945194" y="798525"/>
                  <a:pt x="2953221" y="791715"/>
                  <a:pt x="2961399" y="784904"/>
                </a:cubicBezTo>
                <a:cubicBezTo>
                  <a:pt x="2969579" y="778094"/>
                  <a:pt x="2978214" y="771894"/>
                  <a:pt x="2987307" y="766303"/>
                </a:cubicBezTo>
                <a:cubicBezTo>
                  <a:pt x="2994597" y="762110"/>
                  <a:pt x="3001658" y="758298"/>
                  <a:pt x="3008491" y="754869"/>
                </a:cubicBezTo>
                <a:cubicBezTo>
                  <a:pt x="3015323" y="751440"/>
                  <a:pt x="3022080" y="747937"/>
                  <a:pt x="3028761" y="744360"/>
                </a:cubicBezTo>
                <a:cubicBezTo>
                  <a:pt x="3032341" y="743118"/>
                  <a:pt x="3035542" y="742864"/>
                  <a:pt x="3038361" y="743599"/>
                </a:cubicBezTo>
                <a:cubicBezTo>
                  <a:pt x="3041181" y="744335"/>
                  <a:pt x="3044076" y="746211"/>
                  <a:pt x="3047048" y="749228"/>
                </a:cubicBezTo>
                <a:cubicBezTo>
                  <a:pt x="3048471" y="749227"/>
                  <a:pt x="3050503" y="750446"/>
                  <a:pt x="3053145" y="752885"/>
                </a:cubicBezTo>
                <a:cubicBezTo>
                  <a:pt x="3053754" y="752936"/>
                  <a:pt x="3054364" y="753139"/>
                  <a:pt x="3054973" y="753495"/>
                </a:cubicBezTo>
                <a:cubicBezTo>
                  <a:pt x="3055582" y="753851"/>
                  <a:pt x="3056193" y="754054"/>
                  <a:pt x="3056802" y="754105"/>
                </a:cubicBezTo>
                <a:cubicBezTo>
                  <a:pt x="3058655" y="756494"/>
                  <a:pt x="3060738" y="757815"/>
                  <a:pt x="3063050" y="758069"/>
                </a:cubicBezTo>
                <a:cubicBezTo>
                  <a:pt x="3065361" y="758324"/>
                  <a:pt x="3067749" y="757815"/>
                  <a:pt x="3070212" y="756545"/>
                </a:cubicBezTo>
                <a:lnTo>
                  <a:pt x="3084843" y="750446"/>
                </a:lnTo>
                <a:cubicBezTo>
                  <a:pt x="3089516" y="749025"/>
                  <a:pt x="3093580" y="746996"/>
                  <a:pt x="3097035" y="744360"/>
                </a:cubicBezTo>
                <a:cubicBezTo>
                  <a:pt x="3098254" y="743143"/>
                  <a:pt x="3100692" y="741926"/>
                  <a:pt x="3104350" y="740709"/>
                </a:cubicBezTo>
                <a:cubicBezTo>
                  <a:pt x="3105061" y="740050"/>
                  <a:pt x="3106077" y="739543"/>
                  <a:pt x="3107398" y="739188"/>
                </a:cubicBezTo>
                <a:cubicBezTo>
                  <a:pt x="3108719" y="738833"/>
                  <a:pt x="3109735" y="738934"/>
                  <a:pt x="3110446" y="739492"/>
                </a:cubicBezTo>
                <a:cubicBezTo>
                  <a:pt x="3111157" y="739644"/>
                  <a:pt x="3111868" y="740253"/>
                  <a:pt x="3112580" y="741318"/>
                </a:cubicBezTo>
                <a:cubicBezTo>
                  <a:pt x="3113291" y="742382"/>
                  <a:pt x="3113392" y="742991"/>
                  <a:pt x="3112884" y="743143"/>
                </a:cubicBezTo>
                <a:cubicBezTo>
                  <a:pt x="3111335" y="754062"/>
                  <a:pt x="3110776" y="764833"/>
                  <a:pt x="3111208" y="775453"/>
                </a:cubicBezTo>
                <a:cubicBezTo>
                  <a:pt x="3111640" y="786074"/>
                  <a:pt x="3111386" y="796848"/>
                  <a:pt x="3110446" y="807775"/>
                </a:cubicBezTo>
                <a:cubicBezTo>
                  <a:pt x="3109811" y="813290"/>
                  <a:pt x="3108947" y="818728"/>
                  <a:pt x="3107855" y="824090"/>
                </a:cubicBezTo>
                <a:cubicBezTo>
                  <a:pt x="3106763" y="829452"/>
                  <a:pt x="3105595" y="834585"/>
                  <a:pt x="3104350" y="839489"/>
                </a:cubicBezTo>
                <a:lnTo>
                  <a:pt x="3100692" y="866325"/>
                </a:lnTo>
                <a:cubicBezTo>
                  <a:pt x="3099499" y="871178"/>
                  <a:pt x="3098533" y="875803"/>
                  <a:pt x="3097797" y="880200"/>
                </a:cubicBezTo>
                <a:cubicBezTo>
                  <a:pt x="3097060" y="884596"/>
                  <a:pt x="3096400" y="888916"/>
                  <a:pt x="3095816" y="893160"/>
                </a:cubicBezTo>
                <a:lnTo>
                  <a:pt x="3092158" y="915116"/>
                </a:lnTo>
                <a:cubicBezTo>
                  <a:pt x="3091574" y="919359"/>
                  <a:pt x="3090914" y="923679"/>
                  <a:pt x="3090177" y="928076"/>
                </a:cubicBezTo>
                <a:cubicBezTo>
                  <a:pt x="3089440" y="932472"/>
                  <a:pt x="3088475" y="937097"/>
                  <a:pt x="3087281" y="941951"/>
                </a:cubicBezTo>
                <a:cubicBezTo>
                  <a:pt x="3086621" y="947491"/>
                  <a:pt x="3085808" y="952878"/>
                  <a:pt x="3084843" y="958113"/>
                </a:cubicBezTo>
                <a:cubicBezTo>
                  <a:pt x="3083878" y="963348"/>
                  <a:pt x="3083065" y="968125"/>
                  <a:pt x="3082405" y="972445"/>
                </a:cubicBezTo>
                <a:lnTo>
                  <a:pt x="3078747" y="995621"/>
                </a:lnTo>
                <a:cubicBezTo>
                  <a:pt x="3078086" y="1001669"/>
                  <a:pt x="3077274" y="1007565"/>
                  <a:pt x="3076309" y="1013308"/>
                </a:cubicBezTo>
                <a:cubicBezTo>
                  <a:pt x="3075343" y="1019051"/>
                  <a:pt x="3074530" y="1024946"/>
                  <a:pt x="3073870" y="1030994"/>
                </a:cubicBezTo>
                <a:lnTo>
                  <a:pt x="3070212" y="1071247"/>
                </a:lnTo>
                <a:cubicBezTo>
                  <a:pt x="3069628" y="1073648"/>
                  <a:pt x="3069273" y="1076115"/>
                  <a:pt x="3069146" y="1078648"/>
                </a:cubicBezTo>
                <a:cubicBezTo>
                  <a:pt x="3069019" y="1081182"/>
                  <a:pt x="3068968" y="1083947"/>
                  <a:pt x="3068993" y="1086946"/>
                </a:cubicBezTo>
                <a:cubicBezTo>
                  <a:pt x="3068790" y="1086946"/>
                  <a:pt x="3069197" y="1088165"/>
                  <a:pt x="3070212" y="1090604"/>
                </a:cubicBezTo>
                <a:cubicBezTo>
                  <a:pt x="3072041" y="1087582"/>
                  <a:pt x="3073870" y="1084802"/>
                  <a:pt x="3075699" y="1082265"/>
                </a:cubicBezTo>
                <a:cubicBezTo>
                  <a:pt x="3077528" y="1079728"/>
                  <a:pt x="3079357" y="1077275"/>
                  <a:pt x="3081185" y="1074906"/>
                </a:cubicBezTo>
                <a:lnTo>
                  <a:pt x="3116542" y="1029775"/>
                </a:lnTo>
                <a:cubicBezTo>
                  <a:pt x="3120250" y="1023727"/>
                  <a:pt x="3124416" y="1017831"/>
                  <a:pt x="3129039" y="1012088"/>
                </a:cubicBezTo>
                <a:cubicBezTo>
                  <a:pt x="3133662" y="1006345"/>
                  <a:pt x="3138437" y="1000449"/>
                  <a:pt x="3143364" y="994401"/>
                </a:cubicBezTo>
                <a:cubicBezTo>
                  <a:pt x="3148343" y="987133"/>
                  <a:pt x="3153626" y="980018"/>
                  <a:pt x="3159214" y="973055"/>
                </a:cubicBezTo>
                <a:cubicBezTo>
                  <a:pt x="3164802" y="966092"/>
                  <a:pt x="3170085" y="958977"/>
                  <a:pt x="3175064" y="951709"/>
                </a:cubicBezTo>
                <a:cubicBezTo>
                  <a:pt x="3181084" y="944314"/>
                  <a:pt x="3187027" y="936538"/>
                  <a:pt x="3192894" y="928381"/>
                </a:cubicBezTo>
                <a:cubicBezTo>
                  <a:pt x="3198762" y="920223"/>
                  <a:pt x="3205010" y="912142"/>
                  <a:pt x="3211640" y="904138"/>
                </a:cubicBezTo>
                <a:cubicBezTo>
                  <a:pt x="3214764" y="899970"/>
                  <a:pt x="3218269" y="895802"/>
                  <a:pt x="3222155" y="891635"/>
                </a:cubicBezTo>
                <a:cubicBezTo>
                  <a:pt x="3226041" y="887467"/>
                  <a:pt x="3229852" y="882690"/>
                  <a:pt x="3233585" y="877303"/>
                </a:cubicBezTo>
                <a:cubicBezTo>
                  <a:pt x="3234195" y="877328"/>
                  <a:pt x="3234805" y="877277"/>
                  <a:pt x="3235414" y="877150"/>
                </a:cubicBezTo>
                <a:cubicBezTo>
                  <a:pt x="3236024" y="877023"/>
                  <a:pt x="3236633" y="876667"/>
                  <a:pt x="3237243" y="876083"/>
                </a:cubicBezTo>
                <a:cubicBezTo>
                  <a:pt x="3237294" y="876667"/>
                  <a:pt x="3237497" y="877023"/>
                  <a:pt x="3237852" y="877150"/>
                </a:cubicBezTo>
                <a:cubicBezTo>
                  <a:pt x="3238208" y="877277"/>
                  <a:pt x="3238411" y="877328"/>
                  <a:pt x="3238462" y="877303"/>
                </a:cubicBezTo>
                <a:cubicBezTo>
                  <a:pt x="3237319" y="880327"/>
                  <a:pt x="3236557" y="883122"/>
                  <a:pt x="3236176" y="885689"/>
                </a:cubicBezTo>
                <a:cubicBezTo>
                  <a:pt x="3235795" y="888255"/>
                  <a:pt x="3235338" y="890746"/>
                  <a:pt x="3234805" y="893160"/>
                </a:cubicBezTo>
                <a:lnTo>
                  <a:pt x="3231147" y="902918"/>
                </a:lnTo>
                <a:cubicBezTo>
                  <a:pt x="3229420" y="906501"/>
                  <a:pt x="3227997" y="910008"/>
                  <a:pt x="3226880" y="913438"/>
                </a:cubicBezTo>
                <a:cubicBezTo>
                  <a:pt x="3225762" y="916869"/>
                  <a:pt x="3224340" y="920681"/>
                  <a:pt x="3222613" y="924874"/>
                </a:cubicBezTo>
                <a:lnTo>
                  <a:pt x="3214078" y="944390"/>
                </a:lnTo>
                <a:lnTo>
                  <a:pt x="3211640" y="957808"/>
                </a:lnTo>
                <a:cubicBezTo>
                  <a:pt x="3210395" y="960832"/>
                  <a:pt x="3209227" y="963627"/>
                  <a:pt x="3208135" y="966194"/>
                </a:cubicBezTo>
                <a:cubicBezTo>
                  <a:pt x="3207042" y="968760"/>
                  <a:pt x="3206179" y="971251"/>
                  <a:pt x="3205544" y="973665"/>
                </a:cubicBezTo>
                <a:cubicBezTo>
                  <a:pt x="3204960" y="973741"/>
                  <a:pt x="3204604" y="974199"/>
                  <a:pt x="3204477" y="975037"/>
                </a:cubicBezTo>
                <a:cubicBezTo>
                  <a:pt x="3204350" y="975876"/>
                  <a:pt x="3204299" y="976638"/>
                  <a:pt x="3204324" y="977324"/>
                </a:cubicBezTo>
                <a:cubicBezTo>
                  <a:pt x="3203156" y="980450"/>
                  <a:pt x="3202140" y="983652"/>
                  <a:pt x="3201276" y="986930"/>
                </a:cubicBezTo>
                <a:cubicBezTo>
                  <a:pt x="3200413" y="990208"/>
                  <a:pt x="3199397" y="993105"/>
                  <a:pt x="3198228" y="995621"/>
                </a:cubicBezTo>
                <a:lnTo>
                  <a:pt x="3190913" y="1020016"/>
                </a:lnTo>
                <a:cubicBezTo>
                  <a:pt x="3189719" y="1023650"/>
                  <a:pt x="3188449" y="1027360"/>
                  <a:pt x="3187103" y="1031147"/>
                </a:cubicBezTo>
                <a:cubicBezTo>
                  <a:pt x="3185757" y="1034933"/>
                  <a:pt x="3184182" y="1038948"/>
                  <a:pt x="3182379" y="1043192"/>
                </a:cubicBezTo>
                <a:lnTo>
                  <a:pt x="3178721" y="1054170"/>
                </a:lnTo>
                <a:lnTo>
                  <a:pt x="3171406" y="1077301"/>
                </a:lnTo>
                <a:lnTo>
                  <a:pt x="3165310" y="1091823"/>
                </a:lnTo>
                <a:cubicBezTo>
                  <a:pt x="3163456" y="1095430"/>
                  <a:pt x="3161678" y="1098884"/>
                  <a:pt x="3159976" y="1102186"/>
                </a:cubicBezTo>
                <a:cubicBezTo>
                  <a:pt x="3158274" y="1105488"/>
                  <a:pt x="3156801" y="1108942"/>
                  <a:pt x="3155556" y="1112549"/>
                </a:cubicBezTo>
                <a:cubicBezTo>
                  <a:pt x="3152051" y="1121109"/>
                  <a:pt x="3148394" y="1129897"/>
                  <a:pt x="3144584" y="1138914"/>
                </a:cubicBezTo>
                <a:cubicBezTo>
                  <a:pt x="3140774" y="1147931"/>
                  <a:pt x="3135897" y="1157025"/>
                  <a:pt x="3129953" y="1166194"/>
                </a:cubicBezTo>
                <a:cubicBezTo>
                  <a:pt x="3125153" y="1172925"/>
                  <a:pt x="3120428" y="1179885"/>
                  <a:pt x="3115780" y="1187073"/>
                </a:cubicBezTo>
                <a:cubicBezTo>
                  <a:pt x="3111132" y="1194261"/>
                  <a:pt x="3106103" y="1201525"/>
                  <a:pt x="3100692" y="1208866"/>
                </a:cubicBezTo>
                <a:cubicBezTo>
                  <a:pt x="3091955" y="1221261"/>
                  <a:pt x="3081389" y="1231828"/>
                  <a:pt x="3068993" y="1240565"/>
                </a:cubicBezTo>
                <a:lnTo>
                  <a:pt x="3051925" y="1252757"/>
                </a:lnTo>
                <a:cubicBezTo>
                  <a:pt x="3049867" y="1255170"/>
                  <a:pt x="3046972" y="1256440"/>
                  <a:pt x="3043238" y="1256567"/>
                </a:cubicBezTo>
                <a:cubicBezTo>
                  <a:pt x="3039504" y="1256694"/>
                  <a:pt x="3036304" y="1255831"/>
                  <a:pt x="3033637" y="1253976"/>
                </a:cubicBezTo>
                <a:cubicBezTo>
                  <a:pt x="3033687" y="1253418"/>
                  <a:pt x="3033586" y="1253011"/>
                  <a:pt x="3033332" y="1252757"/>
                </a:cubicBezTo>
                <a:cubicBezTo>
                  <a:pt x="3033078" y="1252503"/>
                  <a:pt x="3032367" y="1252097"/>
                  <a:pt x="3031199" y="1251538"/>
                </a:cubicBezTo>
                <a:cubicBezTo>
                  <a:pt x="3036126" y="1252224"/>
                  <a:pt x="3040597" y="1252376"/>
                  <a:pt x="3044610" y="1251995"/>
                </a:cubicBezTo>
                <a:cubicBezTo>
                  <a:pt x="3048623" y="1251614"/>
                  <a:pt x="3051874" y="1250243"/>
                  <a:pt x="3054364" y="1247880"/>
                </a:cubicBezTo>
                <a:cubicBezTo>
                  <a:pt x="3047251" y="1246458"/>
                  <a:pt x="3039530" y="1245645"/>
                  <a:pt x="3031199" y="1245442"/>
                </a:cubicBezTo>
                <a:cubicBezTo>
                  <a:pt x="3029344" y="1245493"/>
                  <a:pt x="3027262" y="1245696"/>
                  <a:pt x="3024950" y="1246052"/>
                </a:cubicBezTo>
                <a:cubicBezTo>
                  <a:pt x="3022639" y="1246407"/>
                  <a:pt x="3020251" y="1246610"/>
                  <a:pt x="3017787" y="1246661"/>
                </a:cubicBezTo>
                <a:cubicBezTo>
                  <a:pt x="3010472" y="1246864"/>
                  <a:pt x="3004376" y="1244020"/>
                  <a:pt x="2999499" y="1238127"/>
                </a:cubicBezTo>
                <a:cubicBezTo>
                  <a:pt x="2998255" y="1236831"/>
                  <a:pt x="2996781" y="1235460"/>
                  <a:pt x="2995080" y="1234012"/>
                </a:cubicBezTo>
                <a:cubicBezTo>
                  <a:pt x="2993378" y="1232564"/>
                  <a:pt x="2991600" y="1231497"/>
                  <a:pt x="2989746" y="1230812"/>
                </a:cubicBezTo>
                <a:cubicBezTo>
                  <a:pt x="2988323" y="1228373"/>
                  <a:pt x="2986291" y="1227154"/>
                  <a:pt x="2983650" y="1227154"/>
                </a:cubicBezTo>
                <a:cubicBezTo>
                  <a:pt x="2979789" y="1227357"/>
                  <a:pt x="2976538" y="1225732"/>
                  <a:pt x="2973896" y="1222277"/>
                </a:cubicBezTo>
                <a:cubicBezTo>
                  <a:pt x="2970416" y="1218645"/>
                  <a:pt x="2968537" y="1214937"/>
                  <a:pt x="2968257" y="1211152"/>
                </a:cubicBezTo>
                <a:cubicBezTo>
                  <a:pt x="2967978" y="1207367"/>
                  <a:pt x="2968232" y="1203354"/>
                  <a:pt x="2969019" y="1199112"/>
                </a:cubicBezTo>
                <a:cubicBezTo>
                  <a:pt x="2969705" y="1195988"/>
                  <a:pt x="2970467" y="1192483"/>
                  <a:pt x="2971305" y="1188597"/>
                </a:cubicBezTo>
                <a:cubicBezTo>
                  <a:pt x="2972144" y="1184711"/>
                  <a:pt x="2972601" y="1180901"/>
                  <a:pt x="2972677" y="1177167"/>
                </a:cubicBezTo>
                <a:cubicBezTo>
                  <a:pt x="2973236" y="1172239"/>
                  <a:pt x="2973642" y="1167159"/>
                  <a:pt x="2973896" y="1161927"/>
                </a:cubicBezTo>
                <a:cubicBezTo>
                  <a:pt x="2974150" y="1156694"/>
                  <a:pt x="2974557" y="1151614"/>
                  <a:pt x="2975115" y="1146687"/>
                </a:cubicBezTo>
                <a:cubicBezTo>
                  <a:pt x="2976284" y="1141785"/>
                  <a:pt x="2977300" y="1136654"/>
                  <a:pt x="2978163" y="1131294"/>
                </a:cubicBezTo>
                <a:cubicBezTo>
                  <a:pt x="2979027" y="1125935"/>
                  <a:pt x="2980043" y="1120499"/>
                  <a:pt x="2981211" y="1114988"/>
                </a:cubicBezTo>
                <a:lnTo>
                  <a:pt x="2981211" y="1113768"/>
                </a:lnTo>
                <a:cubicBezTo>
                  <a:pt x="2981211" y="1101769"/>
                  <a:pt x="2982431" y="1090411"/>
                  <a:pt x="2984869" y="1079696"/>
                </a:cubicBezTo>
                <a:cubicBezTo>
                  <a:pt x="2985529" y="1075444"/>
                  <a:pt x="2986342" y="1070947"/>
                  <a:pt x="2987307" y="1066204"/>
                </a:cubicBezTo>
                <a:cubicBezTo>
                  <a:pt x="2988272" y="1061462"/>
                  <a:pt x="2989085" y="1056637"/>
                  <a:pt x="2989746" y="1051731"/>
                </a:cubicBezTo>
                <a:cubicBezTo>
                  <a:pt x="2990863" y="1047995"/>
                  <a:pt x="2991676" y="1043878"/>
                  <a:pt x="2992184" y="1039380"/>
                </a:cubicBezTo>
                <a:cubicBezTo>
                  <a:pt x="2992692" y="1034883"/>
                  <a:pt x="2993505" y="1030461"/>
                  <a:pt x="2994622" y="1026115"/>
                </a:cubicBezTo>
                <a:cubicBezTo>
                  <a:pt x="2995283" y="1021846"/>
                  <a:pt x="2996096" y="1017577"/>
                  <a:pt x="2997061" y="1013308"/>
                </a:cubicBezTo>
                <a:cubicBezTo>
                  <a:pt x="2998026" y="1009038"/>
                  <a:pt x="2998839" y="1004769"/>
                  <a:pt x="2999499" y="1000500"/>
                </a:cubicBezTo>
                <a:cubicBezTo>
                  <a:pt x="2999551" y="999865"/>
                  <a:pt x="2999753" y="999306"/>
                  <a:pt x="3000109" y="998823"/>
                </a:cubicBezTo>
                <a:cubicBezTo>
                  <a:pt x="3000465" y="998340"/>
                  <a:pt x="3000667" y="998086"/>
                  <a:pt x="3000718" y="998060"/>
                </a:cubicBezTo>
                <a:lnTo>
                  <a:pt x="3004376" y="972445"/>
                </a:lnTo>
                <a:cubicBezTo>
                  <a:pt x="3004960" y="968811"/>
                  <a:pt x="3005621" y="965101"/>
                  <a:pt x="3006357" y="961315"/>
                </a:cubicBezTo>
                <a:cubicBezTo>
                  <a:pt x="3007094" y="957528"/>
                  <a:pt x="3008059" y="953513"/>
                  <a:pt x="3009253" y="949269"/>
                </a:cubicBezTo>
                <a:lnTo>
                  <a:pt x="3009253" y="946830"/>
                </a:lnTo>
                <a:cubicBezTo>
                  <a:pt x="3009837" y="942586"/>
                  <a:pt x="3010497" y="938266"/>
                  <a:pt x="3011234" y="933870"/>
                </a:cubicBezTo>
                <a:cubicBezTo>
                  <a:pt x="3011971" y="929473"/>
                  <a:pt x="3012936" y="924848"/>
                  <a:pt x="3014130" y="919995"/>
                </a:cubicBezTo>
                <a:cubicBezTo>
                  <a:pt x="3014790" y="916869"/>
                  <a:pt x="3015603" y="913362"/>
                  <a:pt x="3016568" y="909474"/>
                </a:cubicBezTo>
                <a:cubicBezTo>
                  <a:pt x="3017533" y="905586"/>
                  <a:pt x="3018346" y="901774"/>
                  <a:pt x="3019007" y="898039"/>
                </a:cubicBezTo>
                <a:cubicBezTo>
                  <a:pt x="3020149" y="895015"/>
                  <a:pt x="3020911" y="892219"/>
                  <a:pt x="3021292" y="889653"/>
                </a:cubicBezTo>
                <a:cubicBezTo>
                  <a:pt x="3021674" y="887086"/>
                  <a:pt x="3022131" y="884596"/>
                  <a:pt x="3022664" y="882182"/>
                </a:cubicBezTo>
                <a:cubicBezTo>
                  <a:pt x="3023782" y="877379"/>
                  <a:pt x="3024595" y="872957"/>
                  <a:pt x="3025102" y="868917"/>
                </a:cubicBezTo>
                <a:cubicBezTo>
                  <a:pt x="3025611" y="864876"/>
                  <a:pt x="3026423" y="860759"/>
                  <a:pt x="3027541" y="856566"/>
                </a:cubicBezTo>
                <a:cubicBezTo>
                  <a:pt x="3027617" y="852297"/>
                  <a:pt x="3028074" y="848028"/>
                  <a:pt x="3028912" y="843759"/>
                </a:cubicBezTo>
                <a:cubicBezTo>
                  <a:pt x="3029751" y="839489"/>
                  <a:pt x="3030513" y="835220"/>
                  <a:pt x="3031199" y="830951"/>
                </a:cubicBezTo>
                <a:cubicBezTo>
                  <a:pt x="3031174" y="830290"/>
                  <a:pt x="3031224" y="829477"/>
                  <a:pt x="3031351" y="828511"/>
                </a:cubicBezTo>
                <a:cubicBezTo>
                  <a:pt x="3031478" y="827546"/>
                  <a:pt x="3031833" y="826733"/>
                  <a:pt x="3032418" y="826072"/>
                </a:cubicBezTo>
                <a:cubicBezTo>
                  <a:pt x="3031859" y="825487"/>
                  <a:pt x="3031452" y="825132"/>
                  <a:pt x="3031199" y="825005"/>
                </a:cubicBezTo>
                <a:cubicBezTo>
                  <a:pt x="3030945" y="824878"/>
                  <a:pt x="3030538" y="824827"/>
                  <a:pt x="3029979" y="824852"/>
                </a:cubicBezTo>
                <a:lnTo>
                  <a:pt x="3027541" y="829731"/>
                </a:lnTo>
                <a:cubicBezTo>
                  <a:pt x="3024366" y="833340"/>
                  <a:pt x="3020658" y="836796"/>
                  <a:pt x="3016415" y="840099"/>
                </a:cubicBezTo>
                <a:cubicBezTo>
                  <a:pt x="3012174" y="843403"/>
                  <a:pt x="3008161" y="846859"/>
                  <a:pt x="3004376" y="850467"/>
                </a:cubicBezTo>
                <a:cubicBezTo>
                  <a:pt x="2998306" y="855372"/>
                  <a:pt x="2992159" y="860200"/>
                  <a:pt x="2985936" y="864952"/>
                </a:cubicBezTo>
                <a:cubicBezTo>
                  <a:pt x="2979713" y="869704"/>
                  <a:pt x="2973261" y="874228"/>
                  <a:pt x="2966581" y="878522"/>
                </a:cubicBezTo>
                <a:lnTo>
                  <a:pt x="2934882" y="902918"/>
                </a:lnTo>
                <a:cubicBezTo>
                  <a:pt x="2926296" y="908991"/>
                  <a:pt x="2917559" y="914836"/>
                  <a:pt x="2908669" y="920452"/>
                </a:cubicBezTo>
                <a:cubicBezTo>
                  <a:pt x="2899779" y="926068"/>
                  <a:pt x="2891041" y="931608"/>
                  <a:pt x="2882456" y="937072"/>
                </a:cubicBezTo>
                <a:cubicBezTo>
                  <a:pt x="2876995" y="940146"/>
                  <a:pt x="2871763" y="943145"/>
                  <a:pt x="2866759" y="946068"/>
                </a:cubicBezTo>
                <a:cubicBezTo>
                  <a:pt x="2861755" y="948990"/>
                  <a:pt x="2856827" y="951684"/>
                  <a:pt x="2851976" y="954148"/>
                </a:cubicBezTo>
                <a:lnTo>
                  <a:pt x="2834907" y="962687"/>
                </a:lnTo>
                <a:cubicBezTo>
                  <a:pt x="2834856" y="963271"/>
                  <a:pt x="2834654" y="963627"/>
                  <a:pt x="2834298" y="963754"/>
                </a:cubicBezTo>
                <a:cubicBezTo>
                  <a:pt x="2833942" y="963881"/>
                  <a:pt x="2833739" y="963932"/>
                  <a:pt x="2833688" y="963907"/>
                </a:cubicBezTo>
                <a:cubicBezTo>
                  <a:pt x="2830031" y="963881"/>
                  <a:pt x="2826678" y="963932"/>
                  <a:pt x="2823630" y="964059"/>
                </a:cubicBezTo>
                <a:cubicBezTo>
                  <a:pt x="2820581" y="964186"/>
                  <a:pt x="2817839" y="964542"/>
                  <a:pt x="2815401" y="965127"/>
                </a:cubicBezTo>
                <a:cubicBezTo>
                  <a:pt x="2808745" y="965762"/>
                  <a:pt x="2802243" y="966321"/>
                  <a:pt x="2795893" y="966804"/>
                </a:cubicBezTo>
                <a:cubicBezTo>
                  <a:pt x="2789543" y="967286"/>
                  <a:pt x="2783040" y="967541"/>
                  <a:pt x="2776386" y="967566"/>
                </a:cubicBezTo>
                <a:cubicBezTo>
                  <a:pt x="2768486" y="968201"/>
                  <a:pt x="2761120" y="967541"/>
                  <a:pt x="2754288" y="965584"/>
                </a:cubicBezTo>
                <a:cubicBezTo>
                  <a:pt x="2747455" y="963627"/>
                  <a:pt x="2741003" y="960222"/>
                  <a:pt x="2734933" y="955368"/>
                </a:cubicBezTo>
                <a:cubicBezTo>
                  <a:pt x="2734349" y="954733"/>
                  <a:pt x="2733688" y="954174"/>
                  <a:pt x="2732952" y="953691"/>
                </a:cubicBezTo>
                <a:cubicBezTo>
                  <a:pt x="2732215" y="953208"/>
                  <a:pt x="2731250" y="952954"/>
                  <a:pt x="2730056" y="952929"/>
                </a:cubicBezTo>
                <a:cubicBezTo>
                  <a:pt x="2726348" y="951607"/>
                  <a:pt x="2723706" y="949371"/>
                  <a:pt x="2722132" y="946220"/>
                </a:cubicBezTo>
                <a:cubicBezTo>
                  <a:pt x="2720556" y="943069"/>
                  <a:pt x="2720353" y="939613"/>
                  <a:pt x="2721522" y="935852"/>
                </a:cubicBezTo>
                <a:cubicBezTo>
                  <a:pt x="2723274" y="930312"/>
                  <a:pt x="2724951" y="924620"/>
                  <a:pt x="2726551" y="918775"/>
                </a:cubicBezTo>
                <a:cubicBezTo>
                  <a:pt x="2728151" y="912930"/>
                  <a:pt x="2730133" y="907238"/>
                  <a:pt x="2732494" y="901698"/>
                </a:cubicBezTo>
                <a:cubicBezTo>
                  <a:pt x="2734958" y="896184"/>
                  <a:pt x="2737650" y="890746"/>
                  <a:pt x="2740572" y="885384"/>
                </a:cubicBezTo>
                <a:cubicBezTo>
                  <a:pt x="2743493" y="880022"/>
                  <a:pt x="2746490" y="874888"/>
                  <a:pt x="2749563" y="869984"/>
                </a:cubicBezTo>
                <a:cubicBezTo>
                  <a:pt x="2753272" y="863326"/>
                  <a:pt x="2757133" y="856820"/>
                  <a:pt x="2761146" y="850467"/>
                </a:cubicBezTo>
                <a:cubicBezTo>
                  <a:pt x="2765159" y="844114"/>
                  <a:pt x="2769020" y="837609"/>
                  <a:pt x="2772728" y="830951"/>
                </a:cubicBezTo>
                <a:lnTo>
                  <a:pt x="2804427" y="790698"/>
                </a:lnTo>
                <a:cubicBezTo>
                  <a:pt x="2814181" y="777941"/>
                  <a:pt x="2824544" y="765951"/>
                  <a:pt x="2835517" y="754729"/>
                </a:cubicBezTo>
                <a:cubicBezTo>
                  <a:pt x="2846490" y="743506"/>
                  <a:pt x="2858072" y="732749"/>
                  <a:pt x="2870264" y="722455"/>
                </a:cubicBezTo>
                <a:cubicBezTo>
                  <a:pt x="2877579" y="714646"/>
                  <a:pt x="2884894" y="707750"/>
                  <a:pt x="2892210" y="701767"/>
                </a:cubicBezTo>
                <a:cubicBezTo>
                  <a:pt x="2899525" y="695784"/>
                  <a:pt x="2906840" y="690105"/>
                  <a:pt x="2914155" y="684730"/>
                </a:cubicBezTo>
                <a:cubicBezTo>
                  <a:pt x="2923935" y="675703"/>
                  <a:pt x="2933638" y="667276"/>
                  <a:pt x="2943264" y="659451"/>
                </a:cubicBezTo>
                <a:cubicBezTo>
                  <a:pt x="2952891" y="651625"/>
                  <a:pt x="2962288" y="643797"/>
                  <a:pt x="2971458" y="635966"/>
                </a:cubicBezTo>
                <a:cubicBezTo>
                  <a:pt x="2972779" y="634720"/>
                  <a:pt x="2973795" y="633551"/>
                  <a:pt x="2974506" y="632457"/>
                </a:cubicBezTo>
                <a:cubicBezTo>
                  <a:pt x="2975217" y="631364"/>
                  <a:pt x="2975014" y="630500"/>
                  <a:pt x="2973896" y="629864"/>
                </a:cubicBezTo>
                <a:cubicBezTo>
                  <a:pt x="2971483" y="624932"/>
                  <a:pt x="2968994" y="620153"/>
                  <a:pt x="2966429" y="615526"/>
                </a:cubicBezTo>
                <a:cubicBezTo>
                  <a:pt x="2963864" y="610899"/>
                  <a:pt x="2961069" y="606730"/>
                  <a:pt x="2958046" y="603018"/>
                </a:cubicBezTo>
                <a:cubicBezTo>
                  <a:pt x="2956802" y="598798"/>
                  <a:pt x="2955024" y="595035"/>
                  <a:pt x="2952712" y="591730"/>
                </a:cubicBezTo>
                <a:cubicBezTo>
                  <a:pt x="2950401" y="588425"/>
                  <a:pt x="2947709" y="585273"/>
                  <a:pt x="2944635" y="582273"/>
                </a:cubicBezTo>
                <a:cubicBezTo>
                  <a:pt x="2936761" y="571798"/>
                  <a:pt x="2928431" y="561324"/>
                  <a:pt x="2919642" y="550850"/>
                </a:cubicBezTo>
                <a:cubicBezTo>
                  <a:pt x="2910853" y="540376"/>
                  <a:pt x="2901303" y="530512"/>
                  <a:pt x="2890990" y="521258"/>
                </a:cubicBezTo>
                <a:cubicBezTo>
                  <a:pt x="2887333" y="516884"/>
                  <a:pt x="2883371" y="512513"/>
                  <a:pt x="2879104" y="508145"/>
                </a:cubicBezTo>
                <a:cubicBezTo>
                  <a:pt x="2874837" y="503777"/>
                  <a:pt x="2870264" y="500028"/>
                  <a:pt x="2865387" y="496897"/>
                </a:cubicBezTo>
                <a:cubicBezTo>
                  <a:pt x="2862848" y="493367"/>
                  <a:pt x="2859697" y="490199"/>
                  <a:pt x="2855938" y="487391"/>
                </a:cubicBezTo>
                <a:cubicBezTo>
                  <a:pt x="2852179" y="484583"/>
                  <a:pt x="2848421" y="481692"/>
                  <a:pt x="2844661" y="478718"/>
                </a:cubicBezTo>
                <a:cubicBezTo>
                  <a:pt x="2843492" y="478057"/>
                  <a:pt x="2842476" y="477244"/>
                  <a:pt x="2841613" y="476279"/>
                </a:cubicBezTo>
                <a:cubicBezTo>
                  <a:pt x="2840749" y="475314"/>
                  <a:pt x="2839733" y="474501"/>
                  <a:pt x="2838565" y="473841"/>
                </a:cubicBezTo>
                <a:lnTo>
                  <a:pt x="2820277" y="464087"/>
                </a:lnTo>
                <a:close/>
                <a:moveTo>
                  <a:pt x="5972789" y="431853"/>
                </a:moveTo>
                <a:cubicBezTo>
                  <a:pt x="5971485" y="431624"/>
                  <a:pt x="5970783" y="431777"/>
                  <a:pt x="5970682" y="432311"/>
                </a:cubicBezTo>
                <a:lnTo>
                  <a:pt x="5904735" y="448196"/>
                </a:lnTo>
                <a:lnTo>
                  <a:pt x="5904722" y="448196"/>
                </a:lnTo>
                <a:cubicBezTo>
                  <a:pt x="5903627" y="448298"/>
                  <a:pt x="5902762" y="449011"/>
                  <a:pt x="5902125" y="450335"/>
                </a:cubicBezTo>
                <a:cubicBezTo>
                  <a:pt x="5901489" y="451658"/>
                  <a:pt x="5900318" y="452982"/>
                  <a:pt x="5898613" y="454306"/>
                </a:cubicBezTo>
                <a:lnTo>
                  <a:pt x="5904735" y="454306"/>
                </a:lnTo>
                <a:cubicBezTo>
                  <a:pt x="5913897" y="451378"/>
                  <a:pt x="5923058" y="448986"/>
                  <a:pt x="5932220" y="447127"/>
                </a:cubicBezTo>
                <a:cubicBezTo>
                  <a:pt x="5941382" y="445269"/>
                  <a:pt x="5950544" y="443181"/>
                  <a:pt x="5959706" y="440865"/>
                </a:cubicBezTo>
                <a:cubicBezTo>
                  <a:pt x="5962710" y="440738"/>
                  <a:pt x="5965554" y="439770"/>
                  <a:pt x="5968237" y="437963"/>
                </a:cubicBezTo>
                <a:cubicBezTo>
                  <a:pt x="5970920" y="436155"/>
                  <a:pt x="5973742" y="434272"/>
                  <a:pt x="5976702" y="432311"/>
                </a:cubicBezTo>
                <a:cubicBezTo>
                  <a:pt x="5975398" y="432235"/>
                  <a:pt x="5974094" y="432082"/>
                  <a:pt x="5972789" y="431853"/>
                </a:cubicBezTo>
                <a:close/>
                <a:moveTo>
                  <a:pt x="1773524" y="409765"/>
                </a:moveTo>
                <a:cubicBezTo>
                  <a:pt x="1776032" y="409714"/>
                  <a:pt x="1778294" y="410083"/>
                  <a:pt x="1780309" y="410870"/>
                </a:cubicBezTo>
                <a:cubicBezTo>
                  <a:pt x="1784338" y="412445"/>
                  <a:pt x="1787835" y="415391"/>
                  <a:pt x="1790800" y="419709"/>
                </a:cubicBezTo>
                <a:cubicBezTo>
                  <a:pt x="1793941" y="428243"/>
                  <a:pt x="1797084" y="436473"/>
                  <a:pt x="1800226" y="444398"/>
                </a:cubicBezTo>
                <a:cubicBezTo>
                  <a:pt x="1803368" y="452323"/>
                  <a:pt x="1805902" y="459943"/>
                  <a:pt x="1807828" y="467258"/>
                </a:cubicBezTo>
                <a:cubicBezTo>
                  <a:pt x="1809221" y="475132"/>
                  <a:pt x="1812216" y="481634"/>
                  <a:pt x="1816813" y="486765"/>
                </a:cubicBezTo>
                <a:cubicBezTo>
                  <a:pt x="1821410" y="491896"/>
                  <a:pt x="1826547" y="495960"/>
                  <a:pt x="1832222" y="498957"/>
                </a:cubicBezTo>
                <a:cubicBezTo>
                  <a:pt x="1842457" y="504621"/>
                  <a:pt x="1852536" y="509447"/>
                  <a:pt x="1862459" y="513435"/>
                </a:cubicBezTo>
                <a:cubicBezTo>
                  <a:pt x="1872382" y="517423"/>
                  <a:pt x="1883059" y="519506"/>
                  <a:pt x="1894489" y="519683"/>
                </a:cubicBezTo>
                <a:cubicBezTo>
                  <a:pt x="1898210" y="519633"/>
                  <a:pt x="1902615" y="519125"/>
                  <a:pt x="1907704" y="518160"/>
                </a:cubicBezTo>
                <a:cubicBezTo>
                  <a:pt x="1912792" y="517194"/>
                  <a:pt x="1918109" y="516077"/>
                  <a:pt x="1923653" y="514807"/>
                </a:cubicBezTo>
                <a:cubicBezTo>
                  <a:pt x="1944383" y="512572"/>
                  <a:pt x="1965131" y="509727"/>
                  <a:pt x="1985896" y="506272"/>
                </a:cubicBezTo>
                <a:lnTo>
                  <a:pt x="1993223" y="506272"/>
                </a:lnTo>
                <a:cubicBezTo>
                  <a:pt x="2001237" y="506704"/>
                  <a:pt x="2006274" y="508279"/>
                  <a:pt x="2008335" y="510997"/>
                </a:cubicBezTo>
                <a:cubicBezTo>
                  <a:pt x="2010396" y="513715"/>
                  <a:pt x="2009022" y="518642"/>
                  <a:pt x="2004214" y="525779"/>
                </a:cubicBezTo>
                <a:cubicBezTo>
                  <a:pt x="1998820" y="533806"/>
                  <a:pt x="1993427" y="542132"/>
                  <a:pt x="1988033" y="550758"/>
                </a:cubicBezTo>
                <a:cubicBezTo>
                  <a:pt x="1982639" y="559384"/>
                  <a:pt x="1976636" y="567700"/>
                  <a:pt x="1970021" y="575705"/>
                </a:cubicBezTo>
                <a:cubicBezTo>
                  <a:pt x="1968571" y="577478"/>
                  <a:pt x="1965671" y="578796"/>
                  <a:pt x="1961320" y="579657"/>
                </a:cubicBezTo>
                <a:cubicBezTo>
                  <a:pt x="1956970" y="580518"/>
                  <a:pt x="1952543" y="581227"/>
                  <a:pt x="1948041" y="581785"/>
                </a:cubicBezTo>
                <a:cubicBezTo>
                  <a:pt x="1945445" y="582849"/>
                  <a:pt x="1942087" y="583153"/>
                  <a:pt x="1937969" y="582697"/>
                </a:cubicBezTo>
                <a:cubicBezTo>
                  <a:pt x="1933850" y="582241"/>
                  <a:pt x="1929888" y="581937"/>
                  <a:pt x="1926083" y="581785"/>
                </a:cubicBezTo>
                <a:lnTo>
                  <a:pt x="1926083" y="586649"/>
                </a:lnTo>
                <a:cubicBezTo>
                  <a:pt x="1929761" y="587890"/>
                  <a:pt x="1933367" y="589055"/>
                  <a:pt x="1936900" y="590145"/>
                </a:cubicBezTo>
                <a:cubicBezTo>
                  <a:pt x="1940434" y="591234"/>
                  <a:pt x="1943740" y="592095"/>
                  <a:pt x="1946819" y="592729"/>
                </a:cubicBezTo>
                <a:lnTo>
                  <a:pt x="1946819" y="597592"/>
                </a:lnTo>
                <a:lnTo>
                  <a:pt x="1939492" y="597592"/>
                </a:lnTo>
                <a:cubicBezTo>
                  <a:pt x="1923171" y="594882"/>
                  <a:pt x="1907448" y="594527"/>
                  <a:pt x="1892325" y="596528"/>
                </a:cubicBezTo>
                <a:cubicBezTo>
                  <a:pt x="1877203" y="598530"/>
                  <a:pt x="1862057" y="600911"/>
                  <a:pt x="1846886" y="603672"/>
                </a:cubicBezTo>
                <a:cubicBezTo>
                  <a:pt x="1845639" y="603698"/>
                  <a:pt x="1844468" y="603951"/>
                  <a:pt x="1843373" y="604432"/>
                </a:cubicBezTo>
                <a:cubicBezTo>
                  <a:pt x="1842278" y="604913"/>
                  <a:pt x="1841413" y="605471"/>
                  <a:pt x="1840776" y="606104"/>
                </a:cubicBezTo>
                <a:cubicBezTo>
                  <a:pt x="1830262" y="606837"/>
                  <a:pt x="1823796" y="608411"/>
                  <a:pt x="1821378" y="610826"/>
                </a:cubicBezTo>
                <a:cubicBezTo>
                  <a:pt x="1818959" y="613241"/>
                  <a:pt x="1817686" y="619394"/>
                  <a:pt x="1817559" y="629286"/>
                </a:cubicBezTo>
                <a:cubicBezTo>
                  <a:pt x="1817457" y="636536"/>
                  <a:pt x="1817052" y="643467"/>
                  <a:pt x="1816342" y="650079"/>
                </a:cubicBezTo>
                <a:cubicBezTo>
                  <a:pt x="1815631" y="656691"/>
                  <a:pt x="1815224" y="663571"/>
                  <a:pt x="1815121" y="670718"/>
                </a:cubicBezTo>
                <a:cubicBezTo>
                  <a:pt x="1814538" y="672600"/>
                  <a:pt x="1814184" y="674940"/>
                  <a:pt x="1814057" y="677738"/>
                </a:cubicBezTo>
                <a:cubicBezTo>
                  <a:pt x="1813931" y="680536"/>
                  <a:pt x="1813880" y="683487"/>
                  <a:pt x="1813905" y="686590"/>
                </a:cubicBezTo>
                <a:lnTo>
                  <a:pt x="1845664" y="680485"/>
                </a:lnTo>
                <a:cubicBezTo>
                  <a:pt x="1850068" y="679875"/>
                  <a:pt x="1854702" y="679569"/>
                  <a:pt x="1859564" y="679569"/>
                </a:cubicBezTo>
                <a:cubicBezTo>
                  <a:pt x="1864427" y="679569"/>
                  <a:pt x="1868754" y="679875"/>
                  <a:pt x="1872548" y="680485"/>
                </a:cubicBezTo>
                <a:cubicBezTo>
                  <a:pt x="1879289" y="681681"/>
                  <a:pt x="1885941" y="681731"/>
                  <a:pt x="1892506" y="680638"/>
                </a:cubicBezTo>
                <a:cubicBezTo>
                  <a:pt x="1899069" y="679544"/>
                  <a:pt x="1905401" y="677458"/>
                  <a:pt x="1911501" y="674380"/>
                </a:cubicBezTo>
                <a:cubicBezTo>
                  <a:pt x="1913374" y="673261"/>
                  <a:pt x="1915400" y="672752"/>
                  <a:pt x="1917577" y="672854"/>
                </a:cubicBezTo>
                <a:cubicBezTo>
                  <a:pt x="1919754" y="672956"/>
                  <a:pt x="1921780" y="673058"/>
                  <a:pt x="1923653" y="673159"/>
                </a:cubicBezTo>
                <a:lnTo>
                  <a:pt x="1923653" y="686590"/>
                </a:lnTo>
                <a:cubicBezTo>
                  <a:pt x="1916820" y="696256"/>
                  <a:pt x="1908613" y="704395"/>
                  <a:pt x="1899034" y="711009"/>
                </a:cubicBezTo>
                <a:cubicBezTo>
                  <a:pt x="1889456" y="717622"/>
                  <a:pt x="1879405" y="723320"/>
                  <a:pt x="1868882" y="728102"/>
                </a:cubicBezTo>
                <a:cubicBezTo>
                  <a:pt x="1854827" y="734944"/>
                  <a:pt x="1840783" y="742321"/>
                  <a:pt x="1826751" y="750232"/>
                </a:cubicBezTo>
                <a:cubicBezTo>
                  <a:pt x="1812718" y="758142"/>
                  <a:pt x="1798707" y="765824"/>
                  <a:pt x="1784718" y="773277"/>
                </a:cubicBezTo>
                <a:cubicBezTo>
                  <a:pt x="1779852" y="775879"/>
                  <a:pt x="1774987" y="778487"/>
                  <a:pt x="1770122" y="781100"/>
                </a:cubicBezTo>
                <a:cubicBezTo>
                  <a:pt x="1765257" y="783713"/>
                  <a:pt x="1760392" y="785122"/>
                  <a:pt x="1755526" y="785324"/>
                </a:cubicBezTo>
                <a:cubicBezTo>
                  <a:pt x="1748819" y="786393"/>
                  <a:pt x="1742110" y="786699"/>
                  <a:pt x="1735400" y="786241"/>
                </a:cubicBezTo>
                <a:cubicBezTo>
                  <a:pt x="1728689" y="785783"/>
                  <a:pt x="1721978" y="785477"/>
                  <a:pt x="1715267" y="785324"/>
                </a:cubicBezTo>
                <a:cubicBezTo>
                  <a:pt x="1714657" y="785248"/>
                  <a:pt x="1714047" y="784790"/>
                  <a:pt x="1713437" y="783950"/>
                </a:cubicBezTo>
                <a:cubicBezTo>
                  <a:pt x="1712826" y="783110"/>
                  <a:pt x="1712216" y="782346"/>
                  <a:pt x="1711606" y="781659"/>
                </a:cubicBezTo>
                <a:cubicBezTo>
                  <a:pt x="1707259" y="775387"/>
                  <a:pt x="1701920" y="772155"/>
                  <a:pt x="1695591" y="771965"/>
                </a:cubicBezTo>
                <a:cubicBezTo>
                  <a:pt x="1689260" y="771774"/>
                  <a:pt x="1682397" y="772212"/>
                  <a:pt x="1674999" y="773277"/>
                </a:cubicBezTo>
                <a:cubicBezTo>
                  <a:pt x="1665313" y="773778"/>
                  <a:pt x="1656009" y="774276"/>
                  <a:pt x="1647086" y="774770"/>
                </a:cubicBezTo>
                <a:cubicBezTo>
                  <a:pt x="1638163" y="775264"/>
                  <a:pt x="1629164" y="776347"/>
                  <a:pt x="1620088" y="778018"/>
                </a:cubicBezTo>
                <a:cubicBezTo>
                  <a:pt x="1612817" y="778701"/>
                  <a:pt x="1605699" y="779765"/>
                  <a:pt x="1598734" y="781210"/>
                </a:cubicBezTo>
                <a:cubicBezTo>
                  <a:pt x="1591768" y="782655"/>
                  <a:pt x="1584650" y="784027"/>
                  <a:pt x="1577379" y="785324"/>
                </a:cubicBezTo>
                <a:cubicBezTo>
                  <a:pt x="1574969" y="786572"/>
                  <a:pt x="1573699" y="788048"/>
                  <a:pt x="1573572" y="789753"/>
                </a:cubicBezTo>
                <a:cubicBezTo>
                  <a:pt x="1573445" y="791459"/>
                  <a:pt x="1574307" y="793241"/>
                  <a:pt x="1576159" y="795099"/>
                </a:cubicBezTo>
                <a:cubicBezTo>
                  <a:pt x="1579261" y="801208"/>
                  <a:pt x="1582820" y="807011"/>
                  <a:pt x="1586836" y="812509"/>
                </a:cubicBezTo>
                <a:cubicBezTo>
                  <a:pt x="1590853" y="818007"/>
                  <a:pt x="1595022" y="823200"/>
                  <a:pt x="1599344" y="828087"/>
                </a:cubicBezTo>
                <a:cubicBezTo>
                  <a:pt x="1608547" y="840195"/>
                  <a:pt x="1616681" y="852286"/>
                  <a:pt x="1623749" y="864360"/>
                </a:cubicBezTo>
                <a:cubicBezTo>
                  <a:pt x="1630816" y="876434"/>
                  <a:pt x="1636511" y="889151"/>
                  <a:pt x="1640832" y="902510"/>
                </a:cubicBezTo>
                <a:cubicBezTo>
                  <a:pt x="1640807" y="903195"/>
                  <a:pt x="1641162" y="904260"/>
                  <a:pt x="1641900" y="905706"/>
                </a:cubicBezTo>
                <a:cubicBezTo>
                  <a:pt x="1642637" y="907151"/>
                  <a:pt x="1643908" y="908521"/>
                  <a:pt x="1645713" y="909814"/>
                </a:cubicBezTo>
                <a:cubicBezTo>
                  <a:pt x="1646907" y="908521"/>
                  <a:pt x="1648179" y="907151"/>
                  <a:pt x="1649526" y="905706"/>
                </a:cubicBezTo>
                <a:cubicBezTo>
                  <a:pt x="1650874" y="904260"/>
                  <a:pt x="1652450" y="903195"/>
                  <a:pt x="1654254" y="902510"/>
                </a:cubicBezTo>
                <a:cubicBezTo>
                  <a:pt x="1689558" y="874941"/>
                  <a:pt x="1726294" y="849269"/>
                  <a:pt x="1764462" y="825494"/>
                </a:cubicBezTo>
                <a:cubicBezTo>
                  <a:pt x="1802630" y="801719"/>
                  <a:pt x="1842732" y="780635"/>
                  <a:pt x="1884767" y="762242"/>
                </a:cubicBezTo>
                <a:cubicBezTo>
                  <a:pt x="1904821" y="754217"/>
                  <a:pt x="1925518" y="747779"/>
                  <a:pt x="1946859" y="742928"/>
                </a:cubicBezTo>
                <a:cubicBezTo>
                  <a:pt x="1968200" y="738076"/>
                  <a:pt x="1990168" y="735586"/>
                  <a:pt x="2012762" y="735457"/>
                </a:cubicBezTo>
                <a:cubicBezTo>
                  <a:pt x="2024398" y="735381"/>
                  <a:pt x="2036180" y="734617"/>
                  <a:pt x="2048106" y="733167"/>
                </a:cubicBezTo>
                <a:cubicBezTo>
                  <a:pt x="2060032" y="731716"/>
                  <a:pt x="2071805" y="730037"/>
                  <a:pt x="2083422" y="728128"/>
                </a:cubicBezTo>
                <a:cubicBezTo>
                  <a:pt x="2099935" y="726757"/>
                  <a:pt x="2111959" y="729194"/>
                  <a:pt x="2119493" y="735441"/>
                </a:cubicBezTo>
                <a:cubicBezTo>
                  <a:pt x="2127027" y="741688"/>
                  <a:pt x="2133267" y="752644"/>
                  <a:pt x="2138214" y="768310"/>
                </a:cubicBezTo>
                <a:cubicBezTo>
                  <a:pt x="2141640" y="778652"/>
                  <a:pt x="2142401" y="788705"/>
                  <a:pt x="2140498" y="798470"/>
                </a:cubicBezTo>
                <a:cubicBezTo>
                  <a:pt x="2138595" y="808235"/>
                  <a:pt x="2135398" y="817700"/>
                  <a:pt x="2130908" y="826865"/>
                </a:cubicBezTo>
                <a:cubicBezTo>
                  <a:pt x="2107295" y="870946"/>
                  <a:pt x="2078414" y="910466"/>
                  <a:pt x="2044262" y="945424"/>
                </a:cubicBezTo>
                <a:cubicBezTo>
                  <a:pt x="2010112" y="980382"/>
                  <a:pt x="1969908" y="1009519"/>
                  <a:pt x="1923653" y="1032833"/>
                </a:cubicBezTo>
                <a:cubicBezTo>
                  <a:pt x="1921856" y="1034579"/>
                  <a:pt x="1920286" y="1035642"/>
                  <a:pt x="1918944" y="1036021"/>
                </a:cubicBezTo>
                <a:cubicBezTo>
                  <a:pt x="1917602" y="1036401"/>
                  <a:pt x="1916337" y="1036553"/>
                  <a:pt x="1915147" y="1036477"/>
                </a:cubicBezTo>
                <a:cubicBezTo>
                  <a:pt x="1914514" y="1037619"/>
                  <a:pt x="1913653" y="1038381"/>
                  <a:pt x="1912564" y="1038762"/>
                </a:cubicBezTo>
                <a:cubicBezTo>
                  <a:pt x="1911476" y="1039144"/>
                  <a:pt x="1910311" y="1039602"/>
                  <a:pt x="1909071" y="1040137"/>
                </a:cubicBezTo>
                <a:cubicBezTo>
                  <a:pt x="1908970" y="1039602"/>
                  <a:pt x="1908565" y="1039144"/>
                  <a:pt x="1907856" y="1038762"/>
                </a:cubicBezTo>
                <a:cubicBezTo>
                  <a:pt x="1907147" y="1038381"/>
                  <a:pt x="1906742" y="1037619"/>
                  <a:pt x="1906640" y="1036477"/>
                </a:cubicBezTo>
                <a:cubicBezTo>
                  <a:pt x="1908387" y="1036477"/>
                  <a:pt x="1909754" y="1036173"/>
                  <a:pt x="1910742" y="1035566"/>
                </a:cubicBezTo>
                <a:cubicBezTo>
                  <a:pt x="1911729" y="1034958"/>
                  <a:pt x="1912792" y="1034047"/>
                  <a:pt x="1913932" y="1032833"/>
                </a:cubicBezTo>
                <a:cubicBezTo>
                  <a:pt x="1913349" y="1032782"/>
                  <a:pt x="1912995" y="1032580"/>
                  <a:pt x="1912868" y="1032226"/>
                </a:cubicBezTo>
                <a:cubicBezTo>
                  <a:pt x="1912742" y="1031871"/>
                  <a:pt x="1912691" y="1031669"/>
                  <a:pt x="1912716" y="1031618"/>
                </a:cubicBezTo>
                <a:cubicBezTo>
                  <a:pt x="1901221" y="1034150"/>
                  <a:pt x="1889859" y="1036687"/>
                  <a:pt x="1878628" y="1039229"/>
                </a:cubicBezTo>
                <a:cubicBezTo>
                  <a:pt x="1867397" y="1041771"/>
                  <a:pt x="1856002" y="1043705"/>
                  <a:pt x="1844442" y="1045030"/>
                </a:cubicBezTo>
                <a:cubicBezTo>
                  <a:pt x="1835787" y="1046967"/>
                  <a:pt x="1826836" y="1048904"/>
                  <a:pt x="1817591" y="1050840"/>
                </a:cubicBezTo>
                <a:cubicBezTo>
                  <a:pt x="1808346" y="1052777"/>
                  <a:pt x="1799415" y="1054102"/>
                  <a:pt x="1790800" y="1054816"/>
                </a:cubicBezTo>
                <a:cubicBezTo>
                  <a:pt x="1785275" y="1055377"/>
                  <a:pt x="1779599" y="1055479"/>
                  <a:pt x="1773770" y="1055122"/>
                </a:cubicBezTo>
                <a:cubicBezTo>
                  <a:pt x="1767943" y="1054765"/>
                  <a:pt x="1762267" y="1054255"/>
                  <a:pt x="1756743" y="1053593"/>
                </a:cubicBezTo>
                <a:cubicBezTo>
                  <a:pt x="1754359" y="1053491"/>
                  <a:pt x="1752125" y="1052777"/>
                  <a:pt x="1750042" y="1051452"/>
                </a:cubicBezTo>
                <a:cubicBezTo>
                  <a:pt x="1747959" y="1050127"/>
                  <a:pt x="1745722" y="1048802"/>
                  <a:pt x="1743332" y="1047477"/>
                </a:cubicBezTo>
                <a:cubicBezTo>
                  <a:pt x="1740790" y="1046279"/>
                  <a:pt x="1737943" y="1045005"/>
                  <a:pt x="1734791" y="1043654"/>
                </a:cubicBezTo>
                <a:cubicBezTo>
                  <a:pt x="1731638" y="1042303"/>
                  <a:pt x="1728791" y="1040723"/>
                  <a:pt x="1726249" y="1038914"/>
                </a:cubicBezTo>
                <a:cubicBezTo>
                  <a:pt x="1724266" y="1037594"/>
                  <a:pt x="1722436" y="1035973"/>
                  <a:pt x="1720758" y="1034051"/>
                </a:cubicBezTo>
                <a:cubicBezTo>
                  <a:pt x="1719080" y="1032129"/>
                  <a:pt x="1718470" y="1030515"/>
                  <a:pt x="1718928" y="1029210"/>
                </a:cubicBezTo>
                <a:cubicBezTo>
                  <a:pt x="1719512" y="1027199"/>
                  <a:pt x="1720478" y="1024807"/>
                  <a:pt x="1721826" y="1022034"/>
                </a:cubicBezTo>
                <a:cubicBezTo>
                  <a:pt x="1723173" y="1019260"/>
                  <a:pt x="1725054" y="1017174"/>
                  <a:pt x="1727469" y="1015774"/>
                </a:cubicBezTo>
                <a:cubicBezTo>
                  <a:pt x="1731740" y="1014629"/>
                  <a:pt x="1736011" y="1013560"/>
                  <a:pt x="1740282" y="1012568"/>
                </a:cubicBezTo>
                <a:cubicBezTo>
                  <a:pt x="1744552" y="1011575"/>
                  <a:pt x="1748823" y="1010201"/>
                  <a:pt x="1753094" y="1008446"/>
                </a:cubicBezTo>
                <a:cubicBezTo>
                  <a:pt x="1754437" y="1007097"/>
                  <a:pt x="1755704" y="1005519"/>
                  <a:pt x="1756895" y="1003713"/>
                </a:cubicBezTo>
                <a:cubicBezTo>
                  <a:pt x="1758087" y="1001906"/>
                  <a:pt x="1758443" y="1000634"/>
                  <a:pt x="1757964" y="999896"/>
                </a:cubicBezTo>
                <a:cubicBezTo>
                  <a:pt x="1754481" y="986505"/>
                  <a:pt x="1752905" y="973115"/>
                  <a:pt x="1753236" y="959724"/>
                </a:cubicBezTo>
                <a:cubicBezTo>
                  <a:pt x="1753566" y="946334"/>
                  <a:pt x="1754736" y="932943"/>
                  <a:pt x="1756744" y="919553"/>
                </a:cubicBezTo>
                <a:cubicBezTo>
                  <a:pt x="1757328" y="916535"/>
                  <a:pt x="1757684" y="913745"/>
                  <a:pt x="1757812" y="911184"/>
                </a:cubicBezTo>
                <a:cubicBezTo>
                  <a:pt x="1757939" y="908622"/>
                  <a:pt x="1757989" y="906137"/>
                  <a:pt x="1757964" y="903728"/>
                </a:cubicBezTo>
                <a:lnTo>
                  <a:pt x="1755524" y="902510"/>
                </a:lnTo>
                <a:cubicBezTo>
                  <a:pt x="1746906" y="908622"/>
                  <a:pt x="1738213" y="914962"/>
                  <a:pt x="1729443" y="921531"/>
                </a:cubicBezTo>
                <a:cubicBezTo>
                  <a:pt x="1720672" y="928099"/>
                  <a:pt x="1712284" y="934744"/>
                  <a:pt x="1704277" y="941465"/>
                </a:cubicBezTo>
                <a:lnTo>
                  <a:pt x="1639608" y="1003560"/>
                </a:lnTo>
                <a:cubicBezTo>
                  <a:pt x="1635972" y="1006588"/>
                  <a:pt x="1631956" y="1008776"/>
                  <a:pt x="1627558" y="1010125"/>
                </a:cubicBezTo>
                <a:cubicBezTo>
                  <a:pt x="1623161" y="1011474"/>
                  <a:pt x="1618229" y="1012135"/>
                  <a:pt x="1612764" y="1012110"/>
                </a:cubicBezTo>
                <a:cubicBezTo>
                  <a:pt x="1605062" y="1011906"/>
                  <a:pt x="1598503" y="1010481"/>
                  <a:pt x="1593089" y="1007835"/>
                </a:cubicBezTo>
                <a:cubicBezTo>
                  <a:pt x="1587675" y="1005189"/>
                  <a:pt x="1582031" y="1002542"/>
                  <a:pt x="1576159" y="999896"/>
                </a:cubicBezTo>
                <a:cubicBezTo>
                  <a:pt x="1569637" y="997005"/>
                  <a:pt x="1565088" y="993962"/>
                  <a:pt x="1562510" y="990766"/>
                </a:cubicBezTo>
                <a:cubicBezTo>
                  <a:pt x="1559933" y="987571"/>
                  <a:pt x="1558418" y="983310"/>
                  <a:pt x="1557964" y="977984"/>
                </a:cubicBezTo>
                <a:cubicBezTo>
                  <a:pt x="1553695" y="953659"/>
                  <a:pt x="1550713" y="929545"/>
                  <a:pt x="1549018" y="905643"/>
                </a:cubicBezTo>
                <a:cubicBezTo>
                  <a:pt x="1547322" y="881741"/>
                  <a:pt x="1547073" y="857925"/>
                  <a:pt x="1548268" y="834196"/>
                </a:cubicBezTo>
                <a:cubicBezTo>
                  <a:pt x="1548319" y="831879"/>
                  <a:pt x="1548217" y="829792"/>
                  <a:pt x="1547963" y="827934"/>
                </a:cubicBezTo>
                <a:cubicBezTo>
                  <a:pt x="1547707" y="826076"/>
                  <a:pt x="1546995" y="823683"/>
                  <a:pt x="1545824" y="820756"/>
                </a:cubicBezTo>
                <a:cubicBezTo>
                  <a:pt x="1541624" y="825109"/>
                  <a:pt x="1537805" y="829538"/>
                  <a:pt x="1534368" y="834043"/>
                </a:cubicBezTo>
                <a:cubicBezTo>
                  <a:pt x="1530932" y="838548"/>
                  <a:pt x="1527418" y="842672"/>
                  <a:pt x="1523829" y="846414"/>
                </a:cubicBezTo>
                <a:cubicBezTo>
                  <a:pt x="1519527" y="851331"/>
                  <a:pt x="1515301" y="856390"/>
                  <a:pt x="1511152" y="861591"/>
                </a:cubicBezTo>
                <a:cubicBezTo>
                  <a:pt x="1507003" y="866792"/>
                  <a:pt x="1503082" y="871860"/>
                  <a:pt x="1499391" y="876796"/>
                </a:cubicBezTo>
                <a:cubicBezTo>
                  <a:pt x="1497558" y="879297"/>
                  <a:pt x="1496336" y="881645"/>
                  <a:pt x="1495725" y="883839"/>
                </a:cubicBezTo>
                <a:cubicBezTo>
                  <a:pt x="1495114" y="886034"/>
                  <a:pt x="1495114" y="887769"/>
                  <a:pt x="1495725" y="889045"/>
                </a:cubicBezTo>
                <a:cubicBezTo>
                  <a:pt x="1504024" y="901254"/>
                  <a:pt x="1510032" y="913753"/>
                  <a:pt x="1513748" y="926543"/>
                </a:cubicBezTo>
                <a:cubicBezTo>
                  <a:pt x="1517465" y="939333"/>
                  <a:pt x="1520418" y="952422"/>
                  <a:pt x="1522608" y="965811"/>
                </a:cubicBezTo>
                <a:cubicBezTo>
                  <a:pt x="1526604" y="991970"/>
                  <a:pt x="1527775" y="1017984"/>
                  <a:pt x="1526121" y="1043853"/>
                </a:cubicBezTo>
                <a:cubicBezTo>
                  <a:pt x="1524466" y="1069722"/>
                  <a:pt x="1521666" y="1095710"/>
                  <a:pt x="1517720" y="1121816"/>
                </a:cubicBezTo>
                <a:cubicBezTo>
                  <a:pt x="1515199" y="1137716"/>
                  <a:pt x="1512603" y="1153769"/>
                  <a:pt x="1509930" y="1169974"/>
                </a:cubicBezTo>
                <a:cubicBezTo>
                  <a:pt x="1507257" y="1186180"/>
                  <a:pt x="1504966" y="1202232"/>
                  <a:pt x="1503057" y="1218133"/>
                </a:cubicBezTo>
                <a:cubicBezTo>
                  <a:pt x="1502980" y="1218717"/>
                  <a:pt x="1503133" y="1219682"/>
                  <a:pt x="1503515" y="1221028"/>
                </a:cubicBezTo>
                <a:cubicBezTo>
                  <a:pt x="1503897" y="1222375"/>
                  <a:pt x="1504966" y="1224254"/>
                  <a:pt x="1506722" y="1226667"/>
                </a:cubicBezTo>
                <a:cubicBezTo>
                  <a:pt x="1520796" y="1201747"/>
                  <a:pt x="1535381" y="1176911"/>
                  <a:pt x="1550476" y="1152161"/>
                </a:cubicBezTo>
                <a:cubicBezTo>
                  <a:pt x="1565571" y="1127411"/>
                  <a:pt x="1581047" y="1102305"/>
                  <a:pt x="1596902" y="1076845"/>
                </a:cubicBezTo>
                <a:cubicBezTo>
                  <a:pt x="1594995" y="1085812"/>
                  <a:pt x="1593013" y="1093955"/>
                  <a:pt x="1590953" y="1101274"/>
                </a:cubicBezTo>
                <a:cubicBezTo>
                  <a:pt x="1588895" y="1108593"/>
                  <a:pt x="1587217" y="1115847"/>
                  <a:pt x="1585920" y="1123035"/>
                </a:cubicBezTo>
                <a:lnTo>
                  <a:pt x="1585921" y="1123035"/>
                </a:lnTo>
                <a:cubicBezTo>
                  <a:pt x="1581600" y="1141145"/>
                  <a:pt x="1577438" y="1158875"/>
                  <a:pt x="1573436" y="1176223"/>
                </a:cubicBezTo>
                <a:cubicBezTo>
                  <a:pt x="1569433" y="1193571"/>
                  <a:pt x="1565891" y="1211605"/>
                  <a:pt x="1562811" y="1230325"/>
                </a:cubicBezTo>
                <a:cubicBezTo>
                  <a:pt x="1558472" y="1257300"/>
                  <a:pt x="1553207" y="1283817"/>
                  <a:pt x="1547016" y="1309878"/>
                </a:cubicBezTo>
                <a:cubicBezTo>
                  <a:pt x="1540824" y="1335938"/>
                  <a:pt x="1530652" y="1360627"/>
                  <a:pt x="1516497" y="1383944"/>
                </a:cubicBezTo>
                <a:cubicBezTo>
                  <a:pt x="1510819" y="1394231"/>
                  <a:pt x="1504152" y="1403832"/>
                  <a:pt x="1496496" y="1412748"/>
                </a:cubicBezTo>
                <a:cubicBezTo>
                  <a:pt x="1488839" y="1421663"/>
                  <a:pt x="1481270" y="1430350"/>
                  <a:pt x="1473787" y="1438808"/>
                </a:cubicBezTo>
                <a:cubicBezTo>
                  <a:pt x="1471290" y="1442567"/>
                  <a:pt x="1468110" y="1445107"/>
                  <a:pt x="1464247" y="1446428"/>
                </a:cubicBezTo>
                <a:cubicBezTo>
                  <a:pt x="1460383" y="1447749"/>
                  <a:pt x="1456285" y="1447241"/>
                  <a:pt x="1451951" y="1444904"/>
                </a:cubicBezTo>
                <a:cubicBezTo>
                  <a:pt x="1450681" y="1443659"/>
                  <a:pt x="1449259" y="1442796"/>
                  <a:pt x="1447684" y="1442313"/>
                </a:cubicBezTo>
                <a:cubicBezTo>
                  <a:pt x="1446109" y="1441831"/>
                  <a:pt x="1444687" y="1441881"/>
                  <a:pt x="1443416" y="1442466"/>
                </a:cubicBezTo>
                <a:cubicBezTo>
                  <a:pt x="1438032" y="1444752"/>
                  <a:pt x="1433257" y="1445056"/>
                  <a:pt x="1429091" y="1443380"/>
                </a:cubicBezTo>
                <a:cubicBezTo>
                  <a:pt x="1424926" y="1441704"/>
                  <a:pt x="1420760" y="1438960"/>
                  <a:pt x="1416594" y="1435150"/>
                </a:cubicBezTo>
                <a:cubicBezTo>
                  <a:pt x="1415223" y="1433982"/>
                  <a:pt x="1413089" y="1432966"/>
                  <a:pt x="1410193" y="1432102"/>
                </a:cubicBezTo>
                <a:cubicBezTo>
                  <a:pt x="1407298" y="1431239"/>
                  <a:pt x="1404555" y="1430223"/>
                  <a:pt x="1401964" y="1429054"/>
                </a:cubicBezTo>
                <a:cubicBezTo>
                  <a:pt x="1398281" y="1427276"/>
                  <a:pt x="1395588" y="1425041"/>
                  <a:pt x="1393887" y="1422349"/>
                </a:cubicBezTo>
                <a:cubicBezTo>
                  <a:pt x="1392185" y="1419656"/>
                  <a:pt x="1391626" y="1416202"/>
                  <a:pt x="1392210" y="1411986"/>
                </a:cubicBezTo>
                <a:cubicBezTo>
                  <a:pt x="1394547" y="1391234"/>
                  <a:pt x="1396579" y="1370253"/>
                  <a:pt x="1398306" y="1349044"/>
                </a:cubicBezTo>
                <a:cubicBezTo>
                  <a:pt x="1400034" y="1327835"/>
                  <a:pt x="1402065" y="1306550"/>
                  <a:pt x="1404402" y="1285189"/>
                </a:cubicBezTo>
                <a:cubicBezTo>
                  <a:pt x="1408085" y="1263192"/>
                  <a:pt x="1411997" y="1241044"/>
                  <a:pt x="1416137" y="1218742"/>
                </a:cubicBezTo>
                <a:cubicBezTo>
                  <a:pt x="1420277" y="1196441"/>
                  <a:pt x="1424494" y="1174292"/>
                  <a:pt x="1428786" y="1152296"/>
                </a:cubicBezTo>
                <a:lnTo>
                  <a:pt x="1454389" y="982853"/>
                </a:lnTo>
                <a:cubicBezTo>
                  <a:pt x="1455659" y="973800"/>
                  <a:pt x="1456775" y="964518"/>
                  <a:pt x="1457738" y="955007"/>
                </a:cubicBezTo>
                <a:cubicBezTo>
                  <a:pt x="1458701" y="945497"/>
                  <a:pt x="1459208" y="935302"/>
                  <a:pt x="1459258" y="924422"/>
                </a:cubicBezTo>
                <a:cubicBezTo>
                  <a:pt x="1446057" y="936798"/>
                  <a:pt x="1433461" y="949783"/>
                  <a:pt x="1421471" y="963376"/>
                </a:cubicBezTo>
                <a:cubicBezTo>
                  <a:pt x="1400745" y="986704"/>
                  <a:pt x="1378189" y="1009210"/>
                  <a:pt x="1353806" y="1030895"/>
                </a:cubicBezTo>
                <a:cubicBezTo>
                  <a:pt x="1329421" y="1052580"/>
                  <a:pt x="1303209" y="1072350"/>
                  <a:pt x="1275167" y="1090206"/>
                </a:cubicBezTo>
                <a:cubicBezTo>
                  <a:pt x="1265922" y="1096716"/>
                  <a:pt x="1255761" y="1102177"/>
                  <a:pt x="1244687" y="1106587"/>
                </a:cubicBezTo>
                <a:cubicBezTo>
                  <a:pt x="1233613" y="1110997"/>
                  <a:pt x="1222233" y="1115261"/>
                  <a:pt x="1210550" y="1119378"/>
                </a:cubicBezTo>
                <a:cubicBezTo>
                  <a:pt x="1197189" y="1123010"/>
                  <a:pt x="1183981" y="1125194"/>
                  <a:pt x="1170925" y="1125931"/>
                </a:cubicBezTo>
                <a:cubicBezTo>
                  <a:pt x="1157870" y="1126667"/>
                  <a:pt x="1144662" y="1126109"/>
                  <a:pt x="1131301" y="1124254"/>
                </a:cubicBezTo>
                <a:cubicBezTo>
                  <a:pt x="1127746" y="1123721"/>
                  <a:pt x="1124189" y="1123569"/>
                  <a:pt x="1120634" y="1123797"/>
                </a:cubicBezTo>
                <a:cubicBezTo>
                  <a:pt x="1117078" y="1124026"/>
                  <a:pt x="1112912" y="1124178"/>
                  <a:pt x="1108137" y="1124254"/>
                </a:cubicBezTo>
                <a:cubicBezTo>
                  <a:pt x="1111744" y="1122984"/>
                  <a:pt x="1114893" y="1121867"/>
                  <a:pt x="1117585" y="1120902"/>
                </a:cubicBezTo>
                <a:cubicBezTo>
                  <a:pt x="1120278" y="1119936"/>
                  <a:pt x="1122818" y="1119428"/>
                  <a:pt x="1125205" y="1119378"/>
                </a:cubicBezTo>
                <a:cubicBezTo>
                  <a:pt x="1132520" y="1117497"/>
                  <a:pt x="1138921" y="1114552"/>
                  <a:pt x="1144408" y="1110542"/>
                </a:cubicBezTo>
                <a:cubicBezTo>
                  <a:pt x="1149894" y="1106531"/>
                  <a:pt x="1154466" y="1101763"/>
                  <a:pt x="1158124" y="1096238"/>
                </a:cubicBezTo>
                <a:cubicBezTo>
                  <a:pt x="1163559" y="1085928"/>
                  <a:pt x="1169757" y="1076200"/>
                  <a:pt x="1176717" y="1067055"/>
                </a:cubicBezTo>
                <a:cubicBezTo>
                  <a:pt x="1183676" y="1057910"/>
                  <a:pt x="1191703" y="1049366"/>
                  <a:pt x="1200796" y="1041424"/>
                </a:cubicBezTo>
                <a:cubicBezTo>
                  <a:pt x="1211667" y="1030328"/>
                  <a:pt x="1221929" y="1018934"/>
                  <a:pt x="1231581" y="1007242"/>
                </a:cubicBezTo>
                <a:cubicBezTo>
                  <a:pt x="1241233" y="995549"/>
                  <a:pt x="1250885" y="984173"/>
                  <a:pt x="1260537" y="973115"/>
                </a:cubicBezTo>
                <a:cubicBezTo>
                  <a:pt x="1287359" y="944929"/>
                  <a:pt x="1314182" y="916089"/>
                  <a:pt x="1341004" y="886595"/>
                </a:cubicBezTo>
                <a:cubicBezTo>
                  <a:pt x="1362926" y="861661"/>
                  <a:pt x="1384614" y="836867"/>
                  <a:pt x="1406068" y="812215"/>
                </a:cubicBezTo>
                <a:cubicBezTo>
                  <a:pt x="1427522" y="787562"/>
                  <a:pt x="1448885" y="762791"/>
                  <a:pt x="1470154" y="737900"/>
                </a:cubicBezTo>
                <a:lnTo>
                  <a:pt x="1485950" y="720799"/>
                </a:lnTo>
                <a:cubicBezTo>
                  <a:pt x="1490354" y="716066"/>
                  <a:pt x="1494376" y="711486"/>
                  <a:pt x="1498016" y="707058"/>
                </a:cubicBezTo>
                <a:cubicBezTo>
                  <a:pt x="1501656" y="702630"/>
                  <a:pt x="1504151" y="697439"/>
                  <a:pt x="1505501" y="691484"/>
                </a:cubicBezTo>
                <a:cubicBezTo>
                  <a:pt x="1506341" y="687336"/>
                  <a:pt x="1508326" y="683723"/>
                  <a:pt x="1511458" y="680644"/>
                </a:cubicBezTo>
                <a:cubicBezTo>
                  <a:pt x="1514589" y="677564"/>
                  <a:pt x="1517491" y="674256"/>
                  <a:pt x="1520163" y="670719"/>
                </a:cubicBezTo>
                <a:cubicBezTo>
                  <a:pt x="1522200" y="667690"/>
                  <a:pt x="1524237" y="664667"/>
                  <a:pt x="1526273" y="661649"/>
                </a:cubicBezTo>
                <a:cubicBezTo>
                  <a:pt x="1528310" y="658632"/>
                  <a:pt x="1529124" y="655601"/>
                  <a:pt x="1528717" y="652555"/>
                </a:cubicBezTo>
                <a:cubicBezTo>
                  <a:pt x="1527902" y="649034"/>
                  <a:pt x="1525561" y="646891"/>
                  <a:pt x="1521691" y="646125"/>
                </a:cubicBezTo>
                <a:cubicBezTo>
                  <a:pt x="1517821" y="645360"/>
                  <a:pt x="1513646" y="645054"/>
                  <a:pt x="1509166" y="645207"/>
                </a:cubicBezTo>
                <a:cubicBezTo>
                  <a:pt x="1497713" y="645465"/>
                  <a:pt x="1487045" y="647703"/>
                  <a:pt x="1477161" y="651921"/>
                </a:cubicBezTo>
                <a:cubicBezTo>
                  <a:pt x="1467278" y="656138"/>
                  <a:pt x="1457249" y="660783"/>
                  <a:pt x="1447074" y="665854"/>
                </a:cubicBezTo>
                <a:lnTo>
                  <a:pt x="1440978" y="674395"/>
                </a:lnTo>
                <a:cubicBezTo>
                  <a:pt x="1433181" y="689612"/>
                  <a:pt x="1425307" y="704366"/>
                  <a:pt x="1417356" y="718657"/>
                </a:cubicBezTo>
                <a:cubicBezTo>
                  <a:pt x="1409406" y="732948"/>
                  <a:pt x="1400618" y="747072"/>
                  <a:pt x="1390991" y="761029"/>
                </a:cubicBezTo>
                <a:cubicBezTo>
                  <a:pt x="1384234" y="770056"/>
                  <a:pt x="1377021" y="778722"/>
                  <a:pt x="1369350" y="787028"/>
                </a:cubicBezTo>
                <a:cubicBezTo>
                  <a:pt x="1361680" y="795334"/>
                  <a:pt x="1353856" y="803726"/>
                  <a:pt x="1345881" y="812204"/>
                </a:cubicBezTo>
                <a:lnTo>
                  <a:pt x="1343442" y="809760"/>
                </a:lnTo>
                <a:cubicBezTo>
                  <a:pt x="1343976" y="808564"/>
                  <a:pt x="1344433" y="807291"/>
                  <a:pt x="1344814" y="805942"/>
                </a:cubicBezTo>
                <a:cubicBezTo>
                  <a:pt x="1345195" y="804593"/>
                  <a:pt x="1345957" y="803015"/>
                  <a:pt x="1347100" y="801208"/>
                </a:cubicBezTo>
                <a:cubicBezTo>
                  <a:pt x="1343493" y="799731"/>
                  <a:pt x="1339734" y="798408"/>
                  <a:pt x="1335822" y="797237"/>
                </a:cubicBezTo>
                <a:cubicBezTo>
                  <a:pt x="1331911" y="796066"/>
                  <a:pt x="1327542" y="796575"/>
                  <a:pt x="1322716" y="798764"/>
                </a:cubicBezTo>
                <a:cubicBezTo>
                  <a:pt x="1320150" y="799909"/>
                  <a:pt x="1317051" y="800062"/>
                  <a:pt x="1313420" y="799222"/>
                </a:cubicBezTo>
                <a:cubicBezTo>
                  <a:pt x="1309787" y="798382"/>
                  <a:pt x="1306384" y="797008"/>
                  <a:pt x="1303209" y="795099"/>
                </a:cubicBezTo>
                <a:cubicBezTo>
                  <a:pt x="1300237" y="792527"/>
                  <a:pt x="1297341" y="789423"/>
                  <a:pt x="1294522" y="785788"/>
                </a:cubicBezTo>
                <a:cubicBezTo>
                  <a:pt x="1291702" y="782152"/>
                  <a:pt x="1288502" y="778753"/>
                  <a:pt x="1284921" y="775591"/>
                </a:cubicBezTo>
                <a:cubicBezTo>
                  <a:pt x="1283447" y="776856"/>
                  <a:pt x="1281517" y="777968"/>
                  <a:pt x="1279130" y="778929"/>
                </a:cubicBezTo>
                <a:cubicBezTo>
                  <a:pt x="1276742" y="779889"/>
                  <a:pt x="1275421" y="780395"/>
                  <a:pt x="1275167" y="780446"/>
                </a:cubicBezTo>
                <a:cubicBezTo>
                  <a:pt x="1273745" y="777386"/>
                  <a:pt x="1272018" y="774403"/>
                  <a:pt x="1269986" y="771496"/>
                </a:cubicBezTo>
                <a:cubicBezTo>
                  <a:pt x="1267953" y="768588"/>
                  <a:pt x="1266836" y="765908"/>
                  <a:pt x="1266633" y="763456"/>
                </a:cubicBezTo>
                <a:cubicBezTo>
                  <a:pt x="1268868" y="752530"/>
                  <a:pt x="1272932" y="742791"/>
                  <a:pt x="1278824" y="734238"/>
                </a:cubicBezTo>
                <a:cubicBezTo>
                  <a:pt x="1292921" y="710428"/>
                  <a:pt x="1307095" y="686636"/>
                  <a:pt x="1321344" y="662864"/>
                </a:cubicBezTo>
                <a:cubicBezTo>
                  <a:pt x="1335594" y="639091"/>
                  <a:pt x="1349462" y="615307"/>
                  <a:pt x="1362950" y="591513"/>
                </a:cubicBezTo>
                <a:cubicBezTo>
                  <a:pt x="1371966" y="576211"/>
                  <a:pt x="1380450" y="560592"/>
                  <a:pt x="1388400" y="544656"/>
                </a:cubicBezTo>
                <a:cubicBezTo>
                  <a:pt x="1396351" y="528719"/>
                  <a:pt x="1404529" y="513080"/>
                  <a:pt x="1412937" y="497738"/>
                </a:cubicBezTo>
                <a:cubicBezTo>
                  <a:pt x="1414105" y="494080"/>
                  <a:pt x="1415121" y="489813"/>
                  <a:pt x="1415985" y="484936"/>
                </a:cubicBezTo>
                <a:cubicBezTo>
                  <a:pt x="1416848" y="480059"/>
                  <a:pt x="1417864" y="474573"/>
                  <a:pt x="1419033" y="468477"/>
                </a:cubicBezTo>
                <a:cubicBezTo>
                  <a:pt x="1426348" y="467461"/>
                  <a:pt x="1433663" y="469493"/>
                  <a:pt x="1440978" y="474573"/>
                </a:cubicBezTo>
                <a:cubicBezTo>
                  <a:pt x="1462601" y="495883"/>
                  <a:pt x="1475265" y="518482"/>
                  <a:pt x="1478968" y="542369"/>
                </a:cubicBezTo>
                <a:cubicBezTo>
                  <a:pt x="1482671" y="566257"/>
                  <a:pt x="1478926" y="591588"/>
                  <a:pt x="1467733" y="618363"/>
                </a:cubicBezTo>
                <a:cubicBezTo>
                  <a:pt x="1465362" y="621404"/>
                  <a:pt x="1463445" y="625002"/>
                  <a:pt x="1461982" y="629157"/>
                </a:cubicBezTo>
                <a:cubicBezTo>
                  <a:pt x="1460519" y="633312"/>
                  <a:pt x="1459208" y="637857"/>
                  <a:pt x="1458047" y="642792"/>
                </a:cubicBezTo>
                <a:lnTo>
                  <a:pt x="1489616" y="634204"/>
                </a:lnTo>
                <a:cubicBezTo>
                  <a:pt x="1522628" y="628086"/>
                  <a:pt x="1551883" y="634189"/>
                  <a:pt x="1577379" y="652515"/>
                </a:cubicBezTo>
                <a:cubicBezTo>
                  <a:pt x="1579845" y="654296"/>
                  <a:pt x="1582540" y="655852"/>
                  <a:pt x="1585463" y="657183"/>
                </a:cubicBezTo>
                <a:cubicBezTo>
                  <a:pt x="1588387" y="658514"/>
                  <a:pt x="1591387" y="659773"/>
                  <a:pt x="1594463" y="660961"/>
                </a:cubicBezTo>
                <a:cubicBezTo>
                  <a:pt x="1615207" y="671753"/>
                  <a:pt x="1622529" y="688029"/>
                  <a:pt x="1616427" y="709788"/>
                </a:cubicBezTo>
                <a:lnTo>
                  <a:pt x="1589582" y="758626"/>
                </a:lnTo>
                <a:cubicBezTo>
                  <a:pt x="1588336" y="760381"/>
                  <a:pt x="1586862" y="762365"/>
                  <a:pt x="1585159" y="764578"/>
                </a:cubicBezTo>
                <a:cubicBezTo>
                  <a:pt x="1583455" y="766791"/>
                  <a:pt x="1581676" y="769691"/>
                  <a:pt x="1579820" y="773277"/>
                </a:cubicBezTo>
                <a:cubicBezTo>
                  <a:pt x="1585209" y="771471"/>
                  <a:pt x="1589989" y="770199"/>
                  <a:pt x="1594158" y="769462"/>
                </a:cubicBezTo>
                <a:cubicBezTo>
                  <a:pt x="1598327" y="768724"/>
                  <a:pt x="1602496" y="768368"/>
                  <a:pt x="1606665" y="768393"/>
                </a:cubicBezTo>
                <a:lnTo>
                  <a:pt x="1662796" y="762289"/>
                </a:lnTo>
                <a:cubicBezTo>
                  <a:pt x="1670626" y="761958"/>
                  <a:pt x="1677541" y="759872"/>
                  <a:pt x="1683540" y="756031"/>
                </a:cubicBezTo>
                <a:cubicBezTo>
                  <a:pt x="1689540" y="752190"/>
                  <a:pt x="1695234" y="748578"/>
                  <a:pt x="1700624" y="745195"/>
                </a:cubicBezTo>
                <a:cubicBezTo>
                  <a:pt x="1715139" y="739574"/>
                  <a:pt x="1726986" y="732503"/>
                  <a:pt x="1736163" y="723981"/>
                </a:cubicBezTo>
                <a:cubicBezTo>
                  <a:pt x="1745341" y="715460"/>
                  <a:pt x="1748950" y="702589"/>
                  <a:pt x="1746993" y="685369"/>
                </a:cubicBezTo>
                <a:cubicBezTo>
                  <a:pt x="1746052" y="676880"/>
                  <a:pt x="1746408" y="668254"/>
                  <a:pt x="1748060" y="659490"/>
                </a:cubicBezTo>
                <a:cubicBezTo>
                  <a:pt x="1749713" y="650726"/>
                  <a:pt x="1750984" y="641474"/>
                  <a:pt x="1751874" y="631736"/>
                </a:cubicBezTo>
                <a:lnTo>
                  <a:pt x="1751874" y="619563"/>
                </a:lnTo>
                <a:cubicBezTo>
                  <a:pt x="1745112" y="621773"/>
                  <a:pt x="1738502" y="623384"/>
                  <a:pt x="1732045" y="624397"/>
                </a:cubicBezTo>
                <a:cubicBezTo>
                  <a:pt x="1725588" y="625410"/>
                  <a:pt x="1719589" y="627040"/>
                  <a:pt x="1714047" y="629286"/>
                </a:cubicBezTo>
                <a:cubicBezTo>
                  <a:pt x="1697599" y="634695"/>
                  <a:pt x="1681380" y="637961"/>
                  <a:pt x="1665390" y="639083"/>
                </a:cubicBezTo>
                <a:cubicBezTo>
                  <a:pt x="1649399" y="640206"/>
                  <a:pt x="1633485" y="639798"/>
                  <a:pt x="1617648" y="637859"/>
                </a:cubicBezTo>
                <a:cubicBezTo>
                  <a:pt x="1614012" y="636685"/>
                  <a:pt x="1610911" y="635665"/>
                  <a:pt x="1608343" y="634797"/>
                </a:cubicBezTo>
                <a:cubicBezTo>
                  <a:pt x="1605775" y="633930"/>
                  <a:pt x="1603589" y="632909"/>
                  <a:pt x="1601784" y="631736"/>
                </a:cubicBezTo>
                <a:cubicBezTo>
                  <a:pt x="1599344" y="630511"/>
                  <a:pt x="1598123" y="628062"/>
                  <a:pt x="1598123" y="624388"/>
                </a:cubicBezTo>
                <a:lnTo>
                  <a:pt x="1605445" y="620763"/>
                </a:lnTo>
                <a:cubicBezTo>
                  <a:pt x="1611572" y="619616"/>
                  <a:pt x="1617622" y="618310"/>
                  <a:pt x="1623596" y="616845"/>
                </a:cubicBezTo>
                <a:cubicBezTo>
                  <a:pt x="1629570" y="615380"/>
                  <a:pt x="1635316" y="613439"/>
                  <a:pt x="1640832" y="611022"/>
                </a:cubicBezTo>
                <a:cubicBezTo>
                  <a:pt x="1654865" y="604207"/>
                  <a:pt x="1668898" y="596794"/>
                  <a:pt x="1682930" y="588783"/>
                </a:cubicBezTo>
                <a:cubicBezTo>
                  <a:pt x="1696963" y="580773"/>
                  <a:pt x="1710996" y="572765"/>
                  <a:pt x="1725029" y="564761"/>
                </a:cubicBezTo>
                <a:cubicBezTo>
                  <a:pt x="1729808" y="563545"/>
                  <a:pt x="1734282" y="562025"/>
                  <a:pt x="1738451" y="560201"/>
                </a:cubicBezTo>
                <a:cubicBezTo>
                  <a:pt x="1742620" y="558377"/>
                  <a:pt x="1747095" y="556250"/>
                  <a:pt x="1751874" y="553818"/>
                </a:cubicBezTo>
                <a:cubicBezTo>
                  <a:pt x="1753193" y="553184"/>
                  <a:pt x="1754512" y="552017"/>
                  <a:pt x="1755831" y="550315"/>
                </a:cubicBezTo>
                <a:cubicBezTo>
                  <a:pt x="1757149" y="548614"/>
                  <a:pt x="1757860" y="546531"/>
                  <a:pt x="1757964" y="544068"/>
                </a:cubicBezTo>
                <a:lnTo>
                  <a:pt x="1767724" y="452628"/>
                </a:lnTo>
                <a:cubicBezTo>
                  <a:pt x="1767978" y="447090"/>
                  <a:pt x="1767774" y="442010"/>
                  <a:pt x="1767111" y="437387"/>
                </a:cubicBezTo>
                <a:cubicBezTo>
                  <a:pt x="1766448" y="432765"/>
                  <a:pt x="1763803" y="428904"/>
                  <a:pt x="1759175" y="425805"/>
                </a:cubicBezTo>
                <a:cubicBezTo>
                  <a:pt x="1756236" y="422605"/>
                  <a:pt x="1755424" y="419557"/>
                  <a:pt x="1756743" y="416661"/>
                </a:cubicBezTo>
                <a:cubicBezTo>
                  <a:pt x="1758060" y="413765"/>
                  <a:pt x="1760898" y="411937"/>
                  <a:pt x="1765257" y="411175"/>
                </a:cubicBezTo>
                <a:cubicBezTo>
                  <a:pt x="1768260" y="410286"/>
                  <a:pt x="1771015" y="409816"/>
                  <a:pt x="1773524" y="409765"/>
                </a:cubicBezTo>
                <a:close/>
                <a:moveTo>
                  <a:pt x="4067828" y="379666"/>
                </a:moveTo>
                <a:cubicBezTo>
                  <a:pt x="4069737" y="380911"/>
                  <a:pt x="4071721" y="382384"/>
                  <a:pt x="4073782" y="384086"/>
                </a:cubicBezTo>
                <a:cubicBezTo>
                  <a:pt x="4075842" y="385787"/>
                  <a:pt x="4077520" y="387565"/>
                  <a:pt x="4078816" y="389420"/>
                </a:cubicBezTo>
                <a:cubicBezTo>
                  <a:pt x="4084769" y="396151"/>
                  <a:pt x="4089887" y="403415"/>
                  <a:pt x="4094169" y="411213"/>
                </a:cubicBezTo>
                <a:cubicBezTo>
                  <a:pt x="4098450" y="419011"/>
                  <a:pt x="4102656" y="427190"/>
                  <a:pt x="4106786" y="435749"/>
                </a:cubicBezTo>
                <a:cubicBezTo>
                  <a:pt x="4108610" y="438289"/>
                  <a:pt x="4110434" y="441439"/>
                  <a:pt x="4112258" y="445198"/>
                </a:cubicBezTo>
                <a:cubicBezTo>
                  <a:pt x="4114082" y="448957"/>
                  <a:pt x="4115906" y="452717"/>
                  <a:pt x="4117731" y="456476"/>
                </a:cubicBezTo>
                <a:lnTo>
                  <a:pt x="4127459" y="483298"/>
                </a:lnTo>
                <a:cubicBezTo>
                  <a:pt x="4129233" y="486829"/>
                  <a:pt x="4130550" y="490130"/>
                  <a:pt x="4131412" y="493201"/>
                </a:cubicBezTo>
                <a:cubicBezTo>
                  <a:pt x="4132273" y="496272"/>
                  <a:pt x="4132982" y="499872"/>
                  <a:pt x="4133540" y="504001"/>
                </a:cubicBezTo>
                <a:cubicBezTo>
                  <a:pt x="4134680" y="504655"/>
                  <a:pt x="4135440" y="505158"/>
                  <a:pt x="4135820" y="505510"/>
                </a:cubicBezTo>
                <a:cubicBezTo>
                  <a:pt x="4136200" y="505863"/>
                  <a:pt x="4136656" y="505762"/>
                  <a:pt x="4137188" y="505208"/>
                </a:cubicBezTo>
                <a:lnTo>
                  <a:pt x="4160505" y="494271"/>
                </a:lnTo>
                <a:lnTo>
                  <a:pt x="4206784" y="478421"/>
                </a:lnTo>
                <a:cubicBezTo>
                  <a:pt x="4213379" y="475450"/>
                  <a:pt x="4219975" y="473163"/>
                  <a:pt x="4226571" y="471563"/>
                </a:cubicBezTo>
                <a:cubicBezTo>
                  <a:pt x="4233166" y="469963"/>
                  <a:pt x="4240371" y="468592"/>
                  <a:pt x="4248184" y="467448"/>
                </a:cubicBezTo>
                <a:cubicBezTo>
                  <a:pt x="4251913" y="466839"/>
                  <a:pt x="4256023" y="466534"/>
                  <a:pt x="4260513" y="466534"/>
                </a:cubicBezTo>
                <a:cubicBezTo>
                  <a:pt x="4265003" y="466534"/>
                  <a:pt x="4269417" y="466839"/>
                  <a:pt x="4273755" y="467448"/>
                </a:cubicBezTo>
                <a:cubicBezTo>
                  <a:pt x="4275607" y="467398"/>
                  <a:pt x="4277687" y="467194"/>
                  <a:pt x="4279995" y="466839"/>
                </a:cubicBezTo>
                <a:cubicBezTo>
                  <a:pt x="4282304" y="466483"/>
                  <a:pt x="4284689" y="466280"/>
                  <a:pt x="4287150" y="466229"/>
                </a:cubicBezTo>
                <a:cubicBezTo>
                  <a:pt x="4290720" y="465645"/>
                  <a:pt x="4293984" y="465290"/>
                  <a:pt x="4296942" y="465163"/>
                </a:cubicBezTo>
                <a:cubicBezTo>
                  <a:pt x="4299901" y="465035"/>
                  <a:pt x="4303165" y="464985"/>
                  <a:pt x="4306735" y="465010"/>
                </a:cubicBezTo>
                <a:cubicBezTo>
                  <a:pt x="4309872" y="463842"/>
                  <a:pt x="4313085" y="463130"/>
                  <a:pt x="4316375" y="462877"/>
                </a:cubicBezTo>
                <a:cubicBezTo>
                  <a:pt x="4319665" y="462623"/>
                  <a:pt x="4322572" y="462521"/>
                  <a:pt x="4325097" y="462572"/>
                </a:cubicBezTo>
                <a:cubicBezTo>
                  <a:pt x="4325147" y="461505"/>
                  <a:pt x="4325348" y="461200"/>
                  <a:pt x="4325699" y="461657"/>
                </a:cubicBezTo>
                <a:cubicBezTo>
                  <a:pt x="4326050" y="462115"/>
                  <a:pt x="4326251" y="462419"/>
                  <a:pt x="4326301" y="462572"/>
                </a:cubicBezTo>
                <a:lnTo>
                  <a:pt x="4334729" y="462572"/>
                </a:lnTo>
                <a:cubicBezTo>
                  <a:pt x="4335356" y="461505"/>
                  <a:pt x="4335908" y="461200"/>
                  <a:pt x="4336384" y="461657"/>
                </a:cubicBezTo>
                <a:cubicBezTo>
                  <a:pt x="4336861" y="462115"/>
                  <a:pt x="4337112" y="462419"/>
                  <a:pt x="4337137" y="462572"/>
                </a:cubicBezTo>
                <a:cubicBezTo>
                  <a:pt x="4338873" y="463689"/>
                  <a:pt x="4339997" y="463892"/>
                  <a:pt x="4340508" y="463181"/>
                </a:cubicBezTo>
                <a:cubicBezTo>
                  <a:pt x="4341018" y="462470"/>
                  <a:pt x="4341529" y="461454"/>
                  <a:pt x="4342040" y="460133"/>
                </a:cubicBezTo>
                <a:cubicBezTo>
                  <a:pt x="4342653" y="461302"/>
                  <a:pt x="4343266" y="462013"/>
                  <a:pt x="4343879" y="462267"/>
                </a:cubicBezTo>
                <a:cubicBezTo>
                  <a:pt x="4344492" y="462521"/>
                  <a:pt x="4345105" y="462623"/>
                  <a:pt x="4345717" y="462572"/>
                </a:cubicBezTo>
                <a:cubicBezTo>
                  <a:pt x="4346994" y="461505"/>
                  <a:pt x="4348424" y="461200"/>
                  <a:pt x="4350008" y="461657"/>
                </a:cubicBezTo>
                <a:cubicBezTo>
                  <a:pt x="4351591" y="462115"/>
                  <a:pt x="4353021" y="462419"/>
                  <a:pt x="4354298" y="462572"/>
                </a:cubicBezTo>
                <a:cubicBezTo>
                  <a:pt x="4361854" y="466432"/>
                  <a:pt x="4368749" y="469684"/>
                  <a:pt x="4374983" y="472325"/>
                </a:cubicBezTo>
                <a:lnTo>
                  <a:pt x="4376189" y="472325"/>
                </a:lnTo>
                <a:cubicBezTo>
                  <a:pt x="4378738" y="477101"/>
                  <a:pt x="4380609" y="481571"/>
                  <a:pt x="4381801" y="485737"/>
                </a:cubicBezTo>
                <a:cubicBezTo>
                  <a:pt x="4382992" y="489902"/>
                  <a:pt x="4382736" y="494373"/>
                  <a:pt x="4381031" y="499148"/>
                </a:cubicBezTo>
                <a:cubicBezTo>
                  <a:pt x="4376224" y="507589"/>
                  <a:pt x="4371019" y="515833"/>
                  <a:pt x="4365418" y="523878"/>
                </a:cubicBezTo>
                <a:cubicBezTo>
                  <a:pt x="4359817" y="531923"/>
                  <a:pt x="4353659" y="539905"/>
                  <a:pt x="4346943" y="547823"/>
                </a:cubicBezTo>
                <a:cubicBezTo>
                  <a:pt x="4335274" y="561845"/>
                  <a:pt x="4322430" y="575318"/>
                  <a:pt x="4308409" y="588239"/>
                </a:cubicBezTo>
                <a:cubicBezTo>
                  <a:pt x="4294389" y="601161"/>
                  <a:pt x="4279997" y="613685"/>
                  <a:pt x="4265231" y="625814"/>
                </a:cubicBezTo>
                <a:lnTo>
                  <a:pt x="4225049" y="660004"/>
                </a:lnTo>
                <a:lnTo>
                  <a:pt x="4221396" y="662447"/>
                </a:lnTo>
                <a:cubicBezTo>
                  <a:pt x="4224846" y="662447"/>
                  <a:pt x="4227687" y="663668"/>
                  <a:pt x="4229919" y="666110"/>
                </a:cubicBezTo>
                <a:lnTo>
                  <a:pt x="4244531" y="668552"/>
                </a:lnTo>
                <a:lnTo>
                  <a:pt x="4270102" y="677100"/>
                </a:lnTo>
                <a:cubicBezTo>
                  <a:pt x="4271878" y="677659"/>
                  <a:pt x="4273806" y="678066"/>
                  <a:pt x="4275886" y="678321"/>
                </a:cubicBezTo>
                <a:cubicBezTo>
                  <a:pt x="4277966" y="678575"/>
                  <a:pt x="4280503" y="678982"/>
                  <a:pt x="4283496" y="679542"/>
                </a:cubicBezTo>
                <a:cubicBezTo>
                  <a:pt x="4288970" y="679644"/>
                  <a:pt x="4294218" y="680051"/>
                  <a:pt x="4299240" y="680763"/>
                </a:cubicBezTo>
                <a:cubicBezTo>
                  <a:pt x="4304262" y="681475"/>
                  <a:pt x="4309209" y="681882"/>
                  <a:pt x="4314080" y="681984"/>
                </a:cubicBezTo>
                <a:lnTo>
                  <a:pt x="4323873" y="681984"/>
                </a:lnTo>
                <a:lnTo>
                  <a:pt x="4337137" y="681984"/>
                </a:lnTo>
                <a:lnTo>
                  <a:pt x="4348169" y="681984"/>
                </a:lnTo>
                <a:cubicBezTo>
                  <a:pt x="4349957" y="682493"/>
                  <a:pt x="4351591" y="682696"/>
                  <a:pt x="4353072" y="682595"/>
                </a:cubicBezTo>
                <a:cubicBezTo>
                  <a:pt x="4354554" y="682493"/>
                  <a:pt x="4356188" y="682696"/>
                  <a:pt x="4357976" y="683205"/>
                </a:cubicBezTo>
                <a:cubicBezTo>
                  <a:pt x="4358538" y="683739"/>
                  <a:pt x="4359253" y="683892"/>
                  <a:pt x="4360121" y="683663"/>
                </a:cubicBezTo>
                <a:cubicBezTo>
                  <a:pt x="4360989" y="683434"/>
                  <a:pt x="4362317" y="683282"/>
                  <a:pt x="4364105" y="683205"/>
                </a:cubicBezTo>
                <a:cubicBezTo>
                  <a:pt x="4364156" y="683180"/>
                  <a:pt x="4364360" y="683231"/>
                  <a:pt x="4364718" y="683358"/>
                </a:cubicBezTo>
                <a:cubicBezTo>
                  <a:pt x="4365075" y="683485"/>
                  <a:pt x="4365280" y="683841"/>
                  <a:pt x="4365331" y="684426"/>
                </a:cubicBezTo>
                <a:cubicBezTo>
                  <a:pt x="4365984" y="683256"/>
                  <a:pt x="4366789" y="682544"/>
                  <a:pt x="4367744" y="682289"/>
                </a:cubicBezTo>
                <a:cubicBezTo>
                  <a:pt x="4368699" y="682035"/>
                  <a:pt x="4369503" y="681933"/>
                  <a:pt x="4370157" y="681984"/>
                </a:cubicBezTo>
                <a:cubicBezTo>
                  <a:pt x="4370735" y="682544"/>
                  <a:pt x="4371388" y="682951"/>
                  <a:pt x="4372117" y="683205"/>
                </a:cubicBezTo>
                <a:cubicBezTo>
                  <a:pt x="4372846" y="683460"/>
                  <a:pt x="4373801" y="683867"/>
                  <a:pt x="4374983" y="684426"/>
                </a:cubicBezTo>
                <a:cubicBezTo>
                  <a:pt x="4378033" y="685597"/>
                  <a:pt x="4379798" y="686919"/>
                  <a:pt x="4380279" y="688395"/>
                </a:cubicBezTo>
                <a:cubicBezTo>
                  <a:pt x="4380759" y="689870"/>
                  <a:pt x="4379798" y="691804"/>
                  <a:pt x="4377396" y="694195"/>
                </a:cubicBezTo>
                <a:cubicBezTo>
                  <a:pt x="4376164" y="696688"/>
                  <a:pt x="4374706" y="699334"/>
                  <a:pt x="4373022" y="702132"/>
                </a:cubicBezTo>
                <a:cubicBezTo>
                  <a:pt x="4371338" y="704931"/>
                  <a:pt x="4369579" y="707576"/>
                  <a:pt x="4367744" y="710069"/>
                </a:cubicBezTo>
                <a:cubicBezTo>
                  <a:pt x="4367191" y="710698"/>
                  <a:pt x="4366789" y="711244"/>
                  <a:pt x="4366537" y="711709"/>
                </a:cubicBezTo>
                <a:cubicBezTo>
                  <a:pt x="4366286" y="712174"/>
                  <a:pt x="4365884" y="712393"/>
                  <a:pt x="4365331" y="712367"/>
                </a:cubicBezTo>
                <a:cubicBezTo>
                  <a:pt x="4362930" y="714779"/>
                  <a:pt x="4360989" y="716964"/>
                  <a:pt x="4359508" y="718923"/>
                </a:cubicBezTo>
                <a:cubicBezTo>
                  <a:pt x="4358027" y="720882"/>
                  <a:pt x="4356699" y="722766"/>
                  <a:pt x="4355524" y="724574"/>
                </a:cubicBezTo>
                <a:lnTo>
                  <a:pt x="4351847" y="728241"/>
                </a:lnTo>
                <a:lnTo>
                  <a:pt x="4338363" y="734352"/>
                </a:lnTo>
                <a:cubicBezTo>
                  <a:pt x="4340200" y="736134"/>
                  <a:pt x="4340815" y="737458"/>
                  <a:pt x="4340207" y="738324"/>
                </a:cubicBezTo>
                <a:cubicBezTo>
                  <a:pt x="4339598" y="739189"/>
                  <a:pt x="4337772" y="739902"/>
                  <a:pt x="4334729" y="740463"/>
                </a:cubicBezTo>
                <a:lnTo>
                  <a:pt x="4307959" y="747796"/>
                </a:lnTo>
                <a:lnTo>
                  <a:pt x="4248184" y="766129"/>
                </a:lnTo>
                <a:lnTo>
                  <a:pt x="4214090" y="778311"/>
                </a:lnTo>
                <a:cubicBezTo>
                  <a:pt x="4213455" y="778862"/>
                  <a:pt x="4212897" y="779262"/>
                  <a:pt x="4212415" y="779513"/>
                </a:cubicBezTo>
                <a:cubicBezTo>
                  <a:pt x="4211933" y="779763"/>
                  <a:pt x="4211680" y="780164"/>
                  <a:pt x="4211654" y="780715"/>
                </a:cubicBezTo>
                <a:cubicBezTo>
                  <a:pt x="4210513" y="783147"/>
                  <a:pt x="4209752" y="785519"/>
                  <a:pt x="4209371" y="787832"/>
                </a:cubicBezTo>
                <a:cubicBezTo>
                  <a:pt x="4208991" y="790146"/>
                  <a:pt x="4208534" y="792239"/>
                  <a:pt x="4208001" y="794112"/>
                </a:cubicBezTo>
                <a:cubicBezTo>
                  <a:pt x="4208001" y="795882"/>
                  <a:pt x="4208306" y="796959"/>
                  <a:pt x="4208915" y="797343"/>
                </a:cubicBezTo>
                <a:cubicBezTo>
                  <a:pt x="4209523" y="797728"/>
                  <a:pt x="4210437" y="797882"/>
                  <a:pt x="4211654" y="797805"/>
                </a:cubicBezTo>
                <a:cubicBezTo>
                  <a:pt x="4218275" y="799062"/>
                  <a:pt x="4224516" y="800241"/>
                  <a:pt x="4230376" y="801341"/>
                </a:cubicBezTo>
                <a:cubicBezTo>
                  <a:pt x="4236236" y="802441"/>
                  <a:pt x="4242172" y="803306"/>
                  <a:pt x="4248184" y="803935"/>
                </a:cubicBezTo>
                <a:cubicBezTo>
                  <a:pt x="4253663" y="805066"/>
                  <a:pt x="4259143" y="806122"/>
                  <a:pt x="4264622" y="807102"/>
                </a:cubicBezTo>
                <a:cubicBezTo>
                  <a:pt x="4270102" y="808082"/>
                  <a:pt x="4275581" y="809440"/>
                  <a:pt x="4281061" y="811174"/>
                </a:cubicBezTo>
                <a:cubicBezTo>
                  <a:pt x="4285381" y="811802"/>
                  <a:pt x="4289860" y="812657"/>
                  <a:pt x="4294498" y="813738"/>
                </a:cubicBezTo>
                <a:cubicBezTo>
                  <a:pt x="4299136" y="814819"/>
                  <a:pt x="4303623" y="815975"/>
                  <a:pt x="4307959" y="817207"/>
                </a:cubicBezTo>
                <a:cubicBezTo>
                  <a:pt x="4317097" y="819151"/>
                  <a:pt x="4325990" y="821771"/>
                  <a:pt x="4334636" y="825066"/>
                </a:cubicBezTo>
                <a:cubicBezTo>
                  <a:pt x="4343282" y="828360"/>
                  <a:pt x="4351879" y="831863"/>
                  <a:pt x="4360427" y="835575"/>
                </a:cubicBezTo>
                <a:cubicBezTo>
                  <a:pt x="4364661" y="837442"/>
                  <a:pt x="4368657" y="839461"/>
                  <a:pt x="4372415" y="841631"/>
                </a:cubicBezTo>
                <a:cubicBezTo>
                  <a:pt x="4376173" y="843801"/>
                  <a:pt x="4379860" y="845819"/>
                  <a:pt x="4383475" y="847687"/>
                </a:cubicBezTo>
                <a:cubicBezTo>
                  <a:pt x="4385232" y="848470"/>
                  <a:pt x="4386607" y="849527"/>
                  <a:pt x="4387600" y="850858"/>
                </a:cubicBezTo>
                <a:cubicBezTo>
                  <a:pt x="4388593" y="852189"/>
                  <a:pt x="4389662" y="853206"/>
                  <a:pt x="4390808" y="853910"/>
                </a:cubicBezTo>
                <a:cubicBezTo>
                  <a:pt x="4391394" y="853961"/>
                  <a:pt x="4392056" y="854169"/>
                  <a:pt x="4392794" y="854532"/>
                </a:cubicBezTo>
                <a:cubicBezTo>
                  <a:pt x="4393532" y="854895"/>
                  <a:pt x="4394500" y="855102"/>
                  <a:pt x="4395697" y="855154"/>
                </a:cubicBezTo>
                <a:cubicBezTo>
                  <a:pt x="4402902" y="854583"/>
                  <a:pt x="4409573" y="854170"/>
                  <a:pt x="4415709" y="853914"/>
                </a:cubicBezTo>
                <a:cubicBezTo>
                  <a:pt x="4421845" y="853658"/>
                  <a:pt x="4428211" y="853253"/>
                  <a:pt x="4434805" y="852698"/>
                </a:cubicBezTo>
                <a:lnTo>
                  <a:pt x="4442138" y="851485"/>
                </a:lnTo>
                <a:lnTo>
                  <a:pt x="4452978" y="851485"/>
                </a:lnTo>
                <a:cubicBezTo>
                  <a:pt x="4453681" y="850265"/>
                  <a:pt x="4454694" y="849329"/>
                  <a:pt x="4456016" y="848676"/>
                </a:cubicBezTo>
                <a:cubicBezTo>
                  <a:pt x="4457338" y="848023"/>
                  <a:pt x="4458355" y="847693"/>
                  <a:pt x="4459069" y="847687"/>
                </a:cubicBezTo>
                <a:cubicBezTo>
                  <a:pt x="4462175" y="847636"/>
                  <a:pt x="4465434" y="847434"/>
                  <a:pt x="4468846" y="847081"/>
                </a:cubicBezTo>
                <a:cubicBezTo>
                  <a:pt x="4472258" y="846728"/>
                  <a:pt x="4475517" y="846526"/>
                  <a:pt x="4478624" y="846475"/>
                </a:cubicBezTo>
                <a:cubicBezTo>
                  <a:pt x="4480992" y="846450"/>
                  <a:pt x="4483283" y="846501"/>
                  <a:pt x="4485499" y="846627"/>
                </a:cubicBezTo>
                <a:cubicBezTo>
                  <a:pt x="4487714" y="846753"/>
                  <a:pt x="4490311" y="847106"/>
                  <a:pt x="4493290" y="847687"/>
                </a:cubicBezTo>
                <a:cubicBezTo>
                  <a:pt x="4492603" y="847106"/>
                  <a:pt x="4491839" y="846753"/>
                  <a:pt x="4490998" y="846627"/>
                </a:cubicBezTo>
                <a:cubicBezTo>
                  <a:pt x="4490158" y="846501"/>
                  <a:pt x="4489700" y="846450"/>
                  <a:pt x="4489624" y="846475"/>
                </a:cubicBezTo>
                <a:lnTo>
                  <a:pt x="4489624" y="845264"/>
                </a:lnTo>
                <a:lnTo>
                  <a:pt x="4548099" y="845264"/>
                </a:lnTo>
                <a:cubicBezTo>
                  <a:pt x="4549881" y="845337"/>
                  <a:pt x="4551511" y="845797"/>
                  <a:pt x="4552988" y="846647"/>
                </a:cubicBezTo>
                <a:cubicBezTo>
                  <a:pt x="4554465" y="847496"/>
                  <a:pt x="4556095" y="848300"/>
                  <a:pt x="4557877" y="849058"/>
                </a:cubicBezTo>
                <a:cubicBezTo>
                  <a:pt x="4560296" y="850878"/>
                  <a:pt x="4562486" y="852395"/>
                  <a:pt x="4564447" y="853612"/>
                </a:cubicBezTo>
                <a:cubicBezTo>
                  <a:pt x="4566408" y="854828"/>
                  <a:pt x="4568292" y="855747"/>
                  <a:pt x="4570100" y="856368"/>
                </a:cubicBezTo>
                <a:cubicBezTo>
                  <a:pt x="4572494" y="856949"/>
                  <a:pt x="4574429" y="857909"/>
                  <a:pt x="4575906" y="859249"/>
                </a:cubicBezTo>
                <a:cubicBezTo>
                  <a:pt x="4577383" y="860589"/>
                  <a:pt x="4578707" y="862459"/>
                  <a:pt x="4579879" y="864861"/>
                </a:cubicBezTo>
                <a:cubicBezTo>
                  <a:pt x="4580515" y="865518"/>
                  <a:pt x="4581381" y="866327"/>
                  <a:pt x="4582476" y="867288"/>
                </a:cubicBezTo>
                <a:cubicBezTo>
                  <a:pt x="4583571" y="868248"/>
                  <a:pt x="4584742" y="869057"/>
                  <a:pt x="4585990" y="869714"/>
                </a:cubicBezTo>
                <a:cubicBezTo>
                  <a:pt x="4587824" y="872798"/>
                  <a:pt x="4589351" y="876034"/>
                  <a:pt x="4590571" y="879425"/>
                </a:cubicBezTo>
                <a:cubicBezTo>
                  <a:pt x="4591791" y="882815"/>
                  <a:pt x="4592700" y="886059"/>
                  <a:pt x="4593299" y="889157"/>
                </a:cubicBezTo>
                <a:lnTo>
                  <a:pt x="4600484" y="933132"/>
                </a:lnTo>
                <a:cubicBezTo>
                  <a:pt x="4600590" y="938569"/>
                  <a:pt x="4601013" y="943533"/>
                  <a:pt x="4601754" y="948025"/>
                </a:cubicBezTo>
                <a:cubicBezTo>
                  <a:pt x="4602495" y="952516"/>
                  <a:pt x="4602918" y="956872"/>
                  <a:pt x="4603024" y="961091"/>
                </a:cubicBezTo>
                <a:cubicBezTo>
                  <a:pt x="4603632" y="963687"/>
                  <a:pt x="4604003" y="966741"/>
                  <a:pt x="4604135" y="970253"/>
                </a:cubicBezTo>
                <a:cubicBezTo>
                  <a:pt x="4604267" y="973765"/>
                  <a:pt x="4604320" y="976819"/>
                  <a:pt x="4604294" y="979415"/>
                </a:cubicBezTo>
                <a:cubicBezTo>
                  <a:pt x="4604345" y="985523"/>
                  <a:pt x="4604547" y="991631"/>
                  <a:pt x="4604902" y="997739"/>
                </a:cubicBezTo>
                <a:cubicBezTo>
                  <a:pt x="4605257" y="1003847"/>
                  <a:pt x="4605460" y="1009955"/>
                  <a:pt x="4605511" y="1016062"/>
                </a:cubicBezTo>
                <a:lnTo>
                  <a:pt x="4605511" y="1124483"/>
                </a:lnTo>
                <a:cubicBezTo>
                  <a:pt x="4605536" y="1133666"/>
                  <a:pt x="4605486" y="1143011"/>
                  <a:pt x="4605359" y="1152516"/>
                </a:cubicBezTo>
                <a:cubicBezTo>
                  <a:pt x="4605232" y="1162022"/>
                  <a:pt x="4604877" y="1171389"/>
                  <a:pt x="4604294" y="1180615"/>
                </a:cubicBezTo>
                <a:cubicBezTo>
                  <a:pt x="4603604" y="1195204"/>
                  <a:pt x="4602761" y="1209809"/>
                  <a:pt x="4601763" y="1224430"/>
                </a:cubicBezTo>
                <a:cubicBezTo>
                  <a:pt x="4600765" y="1239052"/>
                  <a:pt x="4599940" y="1253678"/>
                  <a:pt x="4599287" y="1268311"/>
                </a:cubicBezTo>
                <a:cubicBezTo>
                  <a:pt x="4597890" y="1285379"/>
                  <a:pt x="4595894" y="1302448"/>
                  <a:pt x="4593299" y="1319517"/>
                </a:cubicBezTo>
                <a:cubicBezTo>
                  <a:pt x="4592624" y="1326223"/>
                  <a:pt x="4591561" y="1332928"/>
                  <a:pt x="4590112" y="1339634"/>
                </a:cubicBezTo>
                <a:cubicBezTo>
                  <a:pt x="4588664" y="1346339"/>
                  <a:pt x="4587289" y="1353045"/>
                  <a:pt x="4585990" y="1359751"/>
                </a:cubicBezTo>
                <a:cubicBezTo>
                  <a:pt x="4584793" y="1360970"/>
                  <a:pt x="4583826" y="1362189"/>
                  <a:pt x="4583087" y="1363408"/>
                </a:cubicBezTo>
                <a:cubicBezTo>
                  <a:pt x="4582349" y="1364627"/>
                  <a:pt x="4581687" y="1365847"/>
                  <a:pt x="4581101" y="1367066"/>
                </a:cubicBezTo>
                <a:cubicBezTo>
                  <a:pt x="4579395" y="1368971"/>
                  <a:pt x="4578223" y="1370952"/>
                  <a:pt x="4577587" y="1373009"/>
                </a:cubicBezTo>
                <a:cubicBezTo>
                  <a:pt x="4576950" y="1375067"/>
                  <a:pt x="4576084" y="1376743"/>
                  <a:pt x="4574989" y="1378039"/>
                </a:cubicBezTo>
                <a:lnTo>
                  <a:pt x="4565211" y="1390231"/>
                </a:lnTo>
                <a:cubicBezTo>
                  <a:pt x="4565236" y="1390866"/>
                  <a:pt x="4565186" y="1391424"/>
                  <a:pt x="4565058" y="1391907"/>
                </a:cubicBezTo>
                <a:cubicBezTo>
                  <a:pt x="4564931" y="1392390"/>
                  <a:pt x="4564574" y="1392644"/>
                  <a:pt x="4563989" y="1392669"/>
                </a:cubicBezTo>
                <a:cubicBezTo>
                  <a:pt x="4560424" y="1393939"/>
                  <a:pt x="4557775" y="1395971"/>
                  <a:pt x="4556044" y="1398765"/>
                </a:cubicBezTo>
                <a:cubicBezTo>
                  <a:pt x="4554312" y="1401559"/>
                  <a:pt x="4552886" y="1404810"/>
                  <a:pt x="4551766" y="1408519"/>
                </a:cubicBezTo>
                <a:cubicBezTo>
                  <a:pt x="4550518" y="1409154"/>
                  <a:pt x="4549347" y="1409712"/>
                  <a:pt x="4548251" y="1410195"/>
                </a:cubicBezTo>
                <a:cubicBezTo>
                  <a:pt x="4547156" y="1410678"/>
                  <a:pt x="4546291" y="1410932"/>
                  <a:pt x="4545654" y="1410957"/>
                </a:cubicBezTo>
                <a:cubicBezTo>
                  <a:pt x="4544457" y="1412684"/>
                  <a:pt x="4543490" y="1413802"/>
                  <a:pt x="4542751" y="1414310"/>
                </a:cubicBezTo>
                <a:cubicBezTo>
                  <a:pt x="4542013" y="1414818"/>
                  <a:pt x="4541351" y="1415326"/>
                  <a:pt x="4540765" y="1415834"/>
                </a:cubicBezTo>
                <a:lnTo>
                  <a:pt x="4535876" y="1417053"/>
                </a:lnTo>
                <a:cubicBezTo>
                  <a:pt x="4534653" y="1416977"/>
                  <a:pt x="4533737" y="1417129"/>
                  <a:pt x="4533125" y="1417510"/>
                </a:cubicBezTo>
                <a:cubicBezTo>
                  <a:pt x="4532514" y="1417891"/>
                  <a:pt x="4532209" y="1418958"/>
                  <a:pt x="4532209" y="1420711"/>
                </a:cubicBezTo>
                <a:lnTo>
                  <a:pt x="4532209" y="1421930"/>
                </a:lnTo>
                <a:cubicBezTo>
                  <a:pt x="4531102" y="1424876"/>
                  <a:pt x="4529995" y="1426603"/>
                  <a:pt x="4528888" y="1427111"/>
                </a:cubicBezTo>
                <a:cubicBezTo>
                  <a:pt x="4527781" y="1427619"/>
                  <a:pt x="4526071" y="1427518"/>
                  <a:pt x="4523756" y="1426807"/>
                </a:cubicBezTo>
                <a:lnTo>
                  <a:pt x="4511623" y="1415834"/>
                </a:lnTo>
                <a:cubicBezTo>
                  <a:pt x="4510987" y="1413421"/>
                  <a:pt x="4510121" y="1412151"/>
                  <a:pt x="4509026" y="1412024"/>
                </a:cubicBezTo>
                <a:cubicBezTo>
                  <a:pt x="4507931" y="1411897"/>
                  <a:pt x="4506760" y="1412760"/>
                  <a:pt x="4505512" y="1414615"/>
                </a:cubicBezTo>
                <a:cubicBezTo>
                  <a:pt x="4504825" y="1415199"/>
                  <a:pt x="4503755" y="1415554"/>
                  <a:pt x="4502304" y="1415681"/>
                </a:cubicBezTo>
                <a:cubicBezTo>
                  <a:pt x="4500852" y="1415808"/>
                  <a:pt x="4499478" y="1415859"/>
                  <a:pt x="4498179" y="1415834"/>
                </a:cubicBezTo>
                <a:cubicBezTo>
                  <a:pt x="4491661" y="1413218"/>
                  <a:pt x="4486364" y="1409916"/>
                  <a:pt x="4482290" y="1405928"/>
                </a:cubicBezTo>
                <a:cubicBezTo>
                  <a:pt x="4478216" y="1401940"/>
                  <a:pt x="4474142" y="1398333"/>
                  <a:pt x="4470068" y="1395107"/>
                </a:cubicBezTo>
                <a:cubicBezTo>
                  <a:pt x="4468286" y="1394447"/>
                  <a:pt x="4466962" y="1393939"/>
                  <a:pt x="4466096" y="1393583"/>
                </a:cubicBezTo>
                <a:cubicBezTo>
                  <a:pt x="4465231" y="1393228"/>
                  <a:pt x="4464518" y="1393329"/>
                  <a:pt x="4463957" y="1393888"/>
                </a:cubicBezTo>
                <a:cubicBezTo>
                  <a:pt x="4462047" y="1394422"/>
                  <a:pt x="4460062" y="1394269"/>
                  <a:pt x="4458002" y="1393431"/>
                </a:cubicBezTo>
                <a:cubicBezTo>
                  <a:pt x="4455941" y="1392593"/>
                  <a:pt x="4454267" y="1391526"/>
                  <a:pt x="4452978" y="1390231"/>
                </a:cubicBezTo>
                <a:cubicBezTo>
                  <a:pt x="4449921" y="1387233"/>
                  <a:pt x="4447007" y="1384389"/>
                  <a:pt x="4444234" y="1381696"/>
                </a:cubicBezTo>
                <a:cubicBezTo>
                  <a:pt x="4441461" y="1379004"/>
                  <a:pt x="4439133" y="1376159"/>
                  <a:pt x="4437249" y="1373162"/>
                </a:cubicBezTo>
                <a:cubicBezTo>
                  <a:pt x="4432870" y="1366380"/>
                  <a:pt x="4428491" y="1359217"/>
                  <a:pt x="4424111" y="1351673"/>
                </a:cubicBezTo>
                <a:cubicBezTo>
                  <a:pt x="4419732" y="1344130"/>
                  <a:pt x="4415964" y="1336662"/>
                  <a:pt x="4412806" y="1329271"/>
                </a:cubicBezTo>
                <a:cubicBezTo>
                  <a:pt x="4409878" y="1324953"/>
                  <a:pt x="4407485" y="1320177"/>
                  <a:pt x="4405626" y="1314945"/>
                </a:cubicBezTo>
                <a:cubicBezTo>
                  <a:pt x="4403768" y="1309713"/>
                  <a:pt x="4401680" y="1304328"/>
                  <a:pt x="4399363" y="1298791"/>
                </a:cubicBezTo>
                <a:lnTo>
                  <a:pt x="4388364" y="1267091"/>
                </a:lnTo>
                <a:cubicBezTo>
                  <a:pt x="4386479" y="1262773"/>
                  <a:pt x="4384142" y="1258608"/>
                  <a:pt x="4381354" y="1254595"/>
                </a:cubicBezTo>
                <a:cubicBezTo>
                  <a:pt x="4378566" y="1250581"/>
                  <a:pt x="4375638" y="1247025"/>
                  <a:pt x="4372570" y="1243927"/>
                </a:cubicBezTo>
                <a:cubicBezTo>
                  <a:pt x="4372494" y="1243342"/>
                  <a:pt x="4372042" y="1242987"/>
                  <a:pt x="4371212" y="1242860"/>
                </a:cubicBezTo>
                <a:cubicBezTo>
                  <a:pt x="4370383" y="1242733"/>
                  <a:pt x="4369629" y="1242682"/>
                  <a:pt x="4368950" y="1242707"/>
                </a:cubicBezTo>
                <a:cubicBezTo>
                  <a:pt x="4364713" y="1243876"/>
                  <a:pt x="4360389" y="1245197"/>
                  <a:pt x="4355977" y="1246670"/>
                </a:cubicBezTo>
                <a:cubicBezTo>
                  <a:pt x="4351564" y="1248143"/>
                  <a:pt x="4346919" y="1250073"/>
                  <a:pt x="4342040" y="1252461"/>
                </a:cubicBezTo>
                <a:cubicBezTo>
                  <a:pt x="4336657" y="1253706"/>
                  <a:pt x="4331652" y="1255179"/>
                  <a:pt x="4327024" y="1256881"/>
                </a:cubicBezTo>
                <a:cubicBezTo>
                  <a:pt x="4322396" y="1258582"/>
                  <a:pt x="4317674" y="1260360"/>
                  <a:pt x="4312856" y="1262215"/>
                </a:cubicBezTo>
                <a:cubicBezTo>
                  <a:pt x="4308622" y="1264120"/>
                  <a:pt x="4304542" y="1266101"/>
                  <a:pt x="4300615" y="1268158"/>
                </a:cubicBezTo>
                <a:cubicBezTo>
                  <a:pt x="4296687" y="1270216"/>
                  <a:pt x="4292607" y="1271892"/>
                  <a:pt x="4288374" y="1273187"/>
                </a:cubicBezTo>
                <a:cubicBezTo>
                  <a:pt x="4282915" y="1276185"/>
                  <a:pt x="4277385" y="1278725"/>
                  <a:pt x="4271782" y="1280807"/>
                </a:cubicBezTo>
                <a:cubicBezTo>
                  <a:pt x="4266179" y="1282890"/>
                  <a:pt x="4260355" y="1284821"/>
                  <a:pt x="4254311" y="1286599"/>
                </a:cubicBezTo>
                <a:cubicBezTo>
                  <a:pt x="4253599" y="1287157"/>
                  <a:pt x="4252582" y="1287869"/>
                  <a:pt x="4251260" y="1288732"/>
                </a:cubicBezTo>
                <a:cubicBezTo>
                  <a:pt x="4249937" y="1289596"/>
                  <a:pt x="4248920" y="1290917"/>
                  <a:pt x="4248208" y="1292695"/>
                </a:cubicBezTo>
                <a:cubicBezTo>
                  <a:pt x="4246988" y="1296555"/>
                  <a:pt x="4244547" y="1298587"/>
                  <a:pt x="4240886" y="1298791"/>
                </a:cubicBezTo>
                <a:cubicBezTo>
                  <a:pt x="4239106" y="1298867"/>
                  <a:pt x="4237479" y="1299324"/>
                  <a:pt x="4236004" y="1300162"/>
                </a:cubicBezTo>
                <a:cubicBezTo>
                  <a:pt x="4234529" y="1301000"/>
                  <a:pt x="4232902" y="1301762"/>
                  <a:pt x="4231122" y="1302448"/>
                </a:cubicBezTo>
                <a:cubicBezTo>
                  <a:pt x="4230537" y="1302448"/>
                  <a:pt x="4230181" y="1302753"/>
                  <a:pt x="4230054" y="1303363"/>
                </a:cubicBezTo>
                <a:cubicBezTo>
                  <a:pt x="4229927" y="1303972"/>
                  <a:pt x="4229876" y="1304887"/>
                  <a:pt x="4229901" y="1306106"/>
                </a:cubicBezTo>
                <a:lnTo>
                  <a:pt x="4229901" y="1309763"/>
                </a:lnTo>
                <a:cubicBezTo>
                  <a:pt x="4228757" y="1310398"/>
                  <a:pt x="4227994" y="1310957"/>
                  <a:pt x="4227613" y="1311440"/>
                </a:cubicBezTo>
                <a:cubicBezTo>
                  <a:pt x="4227232" y="1311922"/>
                  <a:pt x="4226774" y="1312176"/>
                  <a:pt x="4226240" y="1312202"/>
                </a:cubicBezTo>
                <a:cubicBezTo>
                  <a:pt x="4226215" y="1312151"/>
                  <a:pt x="4225960" y="1311948"/>
                  <a:pt x="4225477" y="1311592"/>
                </a:cubicBezTo>
                <a:cubicBezTo>
                  <a:pt x="4224994" y="1311237"/>
                  <a:pt x="4224435" y="1311033"/>
                  <a:pt x="4223799" y="1310983"/>
                </a:cubicBezTo>
                <a:cubicBezTo>
                  <a:pt x="4223850" y="1310348"/>
                  <a:pt x="4224053" y="1309789"/>
                  <a:pt x="4224409" y="1309306"/>
                </a:cubicBezTo>
                <a:cubicBezTo>
                  <a:pt x="4224765" y="1308824"/>
                  <a:pt x="4224969" y="1308570"/>
                  <a:pt x="4225020" y="1308544"/>
                </a:cubicBezTo>
                <a:cubicBezTo>
                  <a:pt x="4226215" y="1307274"/>
                  <a:pt x="4226876" y="1305852"/>
                  <a:pt x="4227003" y="1304277"/>
                </a:cubicBezTo>
                <a:cubicBezTo>
                  <a:pt x="4227130" y="1302702"/>
                  <a:pt x="4226876" y="1301280"/>
                  <a:pt x="4226240" y="1300010"/>
                </a:cubicBezTo>
                <a:lnTo>
                  <a:pt x="4226240" y="1298791"/>
                </a:lnTo>
                <a:cubicBezTo>
                  <a:pt x="4226189" y="1299400"/>
                  <a:pt x="4225986" y="1300010"/>
                  <a:pt x="4225630" y="1300619"/>
                </a:cubicBezTo>
                <a:cubicBezTo>
                  <a:pt x="4225274" y="1301229"/>
                  <a:pt x="4225070" y="1301839"/>
                  <a:pt x="4225020" y="1302448"/>
                </a:cubicBezTo>
                <a:cubicBezTo>
                  <a:pt x="4225045" y="1302499"/>
                  <a:pt x="4224994" y="1302702"/>
                  <a:pt x="4224867" y="1303058"/>
                </a:cubicBezTo>
                <a:cubicBezTo>
                  <a:pt x="4224740" y="1303413"/>
                  <a:pt x="4224384" y="1303617"/>
                  <a:pt x="4223799" y="1303667"/>
                </a:cubicBezTo>
                <a:cubicBezTo>
                  <a:pt x="4223850" y="1303617"/>
                  <a:pt x="4223748" y="1303413"/>
                  <a:pt x="4223494" y="1303058"/>
                </a:cubicBezTo>
                <a:cubicBezTo>
                  <a:pt x="4223240" y="1302702"/>
                  <a:pt x="4222528" y="1302499"/>
                  <a:pt x="4221358" y="1302448"/>
                </a:cubicBezTo>
                <a:cubicBezTo>
                  <a:pt x="4220824" y="1301204"/>
                  <a:pt x="4220367" y="1300035"/>
                  <a:pt x="4219985" y="1298943"/>
                </a:cubicBezTo>
                <a:cubicBezTo>
                  <a:pt x="4219604" y="1297851"/>
                  <a:pt x="4218841" y="1296987"/>
                  <a:pt x="4217697" y="1296352"/>
                </a:cubicBezTo>
                <a:lnTo>
                  <a:pt x="4212815" y="1296352"/>
                </a:lnTo>
                <a:cubicBezTo>
                  <a:pt x="4212103" y="1296987"/>
                  <a:pt x="4211086" y="1297546"/>
                  <a:pt x="4209764" y="1298029"/>
                </a:cubicBezTo>
                <a:cubicBezTo>
                  <a:pt x="4208442" y="1298511"/>
                  <a:pt x="4207425" y="1298765"/>
                  <a:pt x="4206713" y="1298791"/>
                </a:cubicBezTo>
                <a:cubicBezTo>
                  <a:pt x="4204958" y="1301000"/>
                  <a:pt x="4203585" y="1301762"/>
                  <a:pt x="4202594" y="1301077"/>
                </a:cubicBezTo>
                <a:cubicBezTo>
                  <a:pt x="4201602" y="1300391"/>
                  <a:pt x="4200534" y="1299629"/>
                  <a:pt x="4199390" y="1298791"/>
                </a:cubicBezTo>
                <a:cubicBezTo>
                  <a:pt x="4197610" y="1298791"/>
                  <a:pt x="4195983" y="1298486"/>
                  <a:pt x="4194508" y="1297876"/>
                </a:cubicBezTo>
                <a:cubicBezTo>
                  <a:pt x="4193033" y="1297267"/>
                  <a:pt x="4191406" y="1296352"/>
                  <a:pt x="4189626" y="1295133"/>
                </a:cubicBezTo>
                <a:cubicBezTo>
                  <a:pt x="4188914" y="1293838"/>
                  <a:pt x="4187897" y="1292466"/>
                  <a:pt x="4186575" y="1291018"/>
                </a:cubicBezTo>
                <a:cubicBezTo>
                  <a:pt x="4185253" y="1289570"/>
                  <a:pt x="4184236" y="1288504"/>
                  <a:pt x="4183524" y="1287818"/>
                </a:cubicBezTo>
                <a:cubicBezTo>
                  <a:pt x="4181719" y="1286649"/>
                  <a:pt x="4180447" y="1285633"/>
                  <a:pt x="4179710" y="1284770"/>
                </a:cubicBezTo>
                <a:cubicBezTo>
                  <a:pt x="4178972" y="1283906"/>
                  <a:pt x="4178617" y="1282890"/>
                  <a:pt x="4178642" y="1281722"/>
                </a:cubicBezTo>
                <a:cubicBezTo>
                  <a:pt x="4178667" y="1281138"/>
                  <a:pt x="4178617" y="1280477"/>
                  <a:pt x="4178489" y="1279741"/>
                </a:cubicBezTo>
                <a:cubicBezTo>
                  <a:pt x="4178362" y="1279004"/>
                  <a:pt x="4178006" y="1278039"/>
                  <a:pt x="4177421" y="1276845"/>
                </a:cubicBezTo>
                <a:lnTo>
                  <a:pt x="4172588" y="1279283"/>
                </a:lnTo>
                <a:lnTo>
                  <a:pt x="4172588" y="1280503"/>
                </a:lnTo>
                <a:cubicBezTo>
                  <a:pt x="4170247" y="1282331"/>
                  <a:pt x="4168284" y="1282941"/>
                  <a:pt x="4166698" y="1282331"/>
                </a:cubicBezTo>
                <a:cubicBezTo>
                  <a:pt x="4165112" y="1281722"/>
                  <a:pt x="4163450" y="1279893"/>
                  <a:pt x="4161713" y="1276845"/>
                </a:cubicBezTo>
                <a:lnTo>
                  <a:pt x="4161713" y="1275626"/>
                </a:lnTo>
                <a:cubicBezTo>
                  <a:pt x="4159479" y="1272171"/>
                  <a:pt x="4159076" y="1268107"/>
                  <a:pt x="4160505" y="1263434"/>
                </a:cubicBezTo>
                <a:lnTo>
                  <a:pt x="4160505" y="1236611"/>
                </a:lnTo>
                <a:cubicBezTo>
                  <a:pt x="4161033" y="1229852"/>
                  <a:pt x="4161487" y="1222949"/>
                  <a:pt x="4161867" y="1215902"/>
                </a:cubicBezTo>
                <a:cubicBezTo>
                  <a:pt x="4162247" y="1208856"/>
                  <a:pt x="4163008" y="1201988"/>
                  <a:pt x="4164150" y="1195298"/>
                </a:cubicBezTo>
                <a:lnTo>
                  <a:pt x="4164150" y="1175721"/>
                </a:lnTo>
                <a:cubicBezTo>
                  <a:pt x="4164788" y="1162332"/>
                  <a:pt x="4165350" y="1149417"/>
                  <a:pt x="4165835" y="1136977"/>
                </a:cubicBezTo>
                <a:cubicBezTo>
                  <a:pt x="4166320" y="1124536"/>
                  <a:pt x="4166576" y="1112253"/>
                  <a:pt x="4166601" y="1100129"/>
                </a:cubicBezTo>
                <a:cubicBezTo>
                  <a:pt x="4166576" y="1093938"/>
                  <a:pt x="4166626" y="1087748"/>
                  <a:pt x="4166753" y="1081558"/>
                </a:cubicBezTo>
                <a:cubicBezTo>
                  <a:pt x="4166880" y="1075368"/>
                  <a:pt x="4167235" y="1069787"/>
                  <a:pt x="4167819" y="1064814"/>
                </a:cubicBezTo>
                <a:cubicBezTo>
                  <a:pt x="4167897" y="1058751"/>
                  <a:pt x="4168349" y="1052612"/>
                  <a:pt x="4169177" y="1046395"/>
                </a:cubicBezTo>
                <a:cubicBezTo>
                  <a:pt x="4170005" y="1040179"/>
                  <a:pt x="4170739" y="1033733"/>
                  <a:pt x="4171380" y="1027057"/>
                </a:cubicBezTo>
                <a:lnTo>
                  <a:pt x="4178642" y="981858"/>
                </a:lnTo>
                <a:cubicBezTo>
                  <a:pt x="4180422" y="976920"/>
                  <a:pt x="4181744" y="971527"/>
                  <a:pt x="4182608" y="965680"/>
                </a:cubicBezTo>
                <a:cubicBezTo>
                  <a:pt x="4183473" y="959834"/>
                  <a:pt x="4184185" y="953846"/>
                  <a:pt x="4184744" y="947718"/>
                </a:cubicBezTo>
                <a:cubicBezTo>
                  <a:pt x="4185939" y="943616"/>
                  <a:pt x="4186905" y="940026"/>
                  <a:pt x="4187643" y="936948"/>
                </a:cubicBezTo>
                <a:cubicBezTo>
                  <a:pt x="4188380" y="933870"/>
                  <a:pt x="4189041" y="930554"/>
                  <a:pt x="4189626" y="927000"/>
                </a:cubicBezTo>
                <a:cubicBezTo>
                  <a:pt x="4190338" y="922787"/>
                  <a:pt x="4191355" y="918670"/>
                  <a:pt x="4192677" y="914650"/>
                </a:cubicBezTo>
                <a:cubicBezTo>
                  <a:pt x="4193999" y="910629"/>
                  <a:pt x="4195016" y="906226"/>
                  <a:pt x="4195728" y="901439"/>
                </a:cubicBezTo>
                <a:cubicBezTo>
                  <a:pt x="4196390" y="899008"/>
                  <a:pt x="4197203" y="896501"/>
                  <a:pt x="4198169" y="893918"/>
                </a:cubicBezTo>
                <a:cubicBezTo>
                  <a:pt x="4199136" y="891336"/>
                  <a:pt x="4199949" y="888525"/>
                  <a:pt x="4200610" y="885488"/>
                </a:cubicBezTo>
                <a:cubicBezTo>
                  <a:pt x="4201322" y="883592"/>
                  <a:pt x="4202339" y="881316"/>
                  <a:pt x="4203661" y="878659"/>
                </a:cubicBezTo>
                <a:cubicBezTo>
                  <a:pt x="4204984" y="876002"/>
                  <a:pt x="4206001" y="873415"/>
                  <a:pt x="4206713" y="870898"/>
                </a:cubicBezTo>
                <a:cubicBezTo>
                  <a:pt x="4206687" y="870241"/>
                  <a:pt x="4207043" y="869735"/>
                  <a:pt x="4207781" y="869382"/>
                </a:cubicBezTo>
                <a:cubicBezTo>
                  <a:pt x="4208518" y="869028"/>
                  <a:pt x="4209789" y="869129"/>
                  <a:pt x="4211595" y="869685"/>
                </a:cubicBezTo>
                <a:cubicBezTo>
                  <a:pt x="4212230" y="870190"/>
                  <a:pt x="4213095" y="870393"/>
                  <a:pt x="4214188" y="870292"/>
                </a:cubicBezTo>
                <a:cubicBezTo>
                  <a:pt x="4215281" y="870190"/>
                  <a:pt x="4216451" y="870393"/>
                  <a:pt x="4217697" y="870898"/>
                </a:cubicBezTo>
                <a:cubicBezTo>
                  <a:pt x="4220672" y="870848"/>
                  <a:pt x="4223265" y="870645"/>
                  <a:pt x="4225477" y="870292"/>
                </a:cubicBezTo>
                <a:cubicBezTo>
                  <a:pt x="4227689" y="869938"/>
                  <a:pt x="4229978" y="869735"/>
                  <a:pt x="4232342" y="869685"/>
                </a:cubicBezTo>
                <a:cubicBezTo>
                  <a:pt x="4234148" y="869103"/>
                  <a:pt x="4235724" y="868750"/>
                  <a:pt x="4237072" y="868623"/>
                </a:cubicBezTo>
                <a:cubicBezTo>
                  <a:pt x="4238419" y="868497"/>
                  <a:pt x="4239691" y="868446"/>
                  <a:pt x="4240886" y="868472"/>
                </a:cubicBezTo>
                <a:cubicBezTo>
                  <a:pt x="4242106" y="868674"/>
                  <a:pt x="4243327" y="869483"/>
                  <a:pt x="4244547" y="870898"/>
                </a:cubicBezTo>
                <a:cubicBezTo>
                  <a:pt x="4245742" y="872794"/>
                  <a:pt x="4246708" y="874766"/>
                  <a:pt x="4247446" y="876815"/>
                </a:cubicBezTo>
                <a:cubicBezTo>
                  <a:pt x="4248183" y="878864"/>
                  <a:pt x="4248844" y="880536"/>
                  <a:pt x="4249429" y="881831"/>
                </a:cubicBezTo>
                <a:cubicBezTo>
                  <a:pt x="4251310" y="889163"/>
                  <a:pt x="4253345" y="896249"/>
                  <a:pt x="4255531" y="903089"/>
                </a:cubicBezTo>
                <a:cubicBezTo>
                  <a:pt x="4257718" y="909929"/>
                  <a:pt x="4259752" y="916673"/>
                  <a:pt x="4261634" y="923321"/>
                </a:cubicBezTo>
                <a:cubicBezTo>
                  <a:pt x="4263337" y="927565"/>
                  <a:pt x="4264507" y="931648"/>
                  <a:pt x="4265142" y="935569"/>
                </a:cubicBezTo>
                <a:cubicBezTo>
                  <a:pt x="4265778" y="939490"/>
                  <a:pt x="4266643" y="943540"/>
                  <a:pt x="4267736" y="947718"/>
                </a:cubicBezTo>
                <a:cubicBezTo>
                  <a:pt x="4267685" y="948343"/>
                  <a:pt x="4267787" y="948893"/>
                  <a:pt x="4268041" y="949368"/>
                </a:cubicBezTo>
                <a:cubicBezTo>
                  <a:pt x="4268295" y="949843"/>
                  <a:pt x="4269007" y="950093"/>
                  <a:pt x="4270177" y="950118"/>
                </a:cubicBezTo>
                <a:cubicBezTo>
                  <a:pt x="4270812" y="950143"/>
                  <a:pt x="4271677" y="949793"/>
                  <a:pt x="4272770" y="949068"/>
                </a:cubicBezTo>
                <a:cubicBezTo>
                  <a:pt x="4273864" y="948343"/>
                  <a:pt x="4275033" y="947093"/>
                  <a:pt x="4276279" y="945318"/>
                </a:cubicBezTo>
                <a:cubicBezTo>
                  <a:pt x="4287263" y="934331"/>
                  <a:pt x="4299468" y="923348"/>
                  <a:pt x="4312893" y="912369"/>
                </a:cubicBezTo>
                <a:cubicBezTo>
                  <a:pt x="4314114" y="911372"/>
                  <a:pt x="4314114" y="909775"/>
                  <a:pt x="4312893" y="907580"/>
                </a:cubicBezTo>
                <a:cubicBezTo>
                  <a:pt x="4306257" y="896543"/>
                  <a:pt x="4298782" y="885845"/>
                  <a:pt x="4290467" y="875486"/>
                </a:cubicBezTo>
                <a:cubicBezTo>
                  <a:pt x="4282153" y="865127"/>
                  <a:pt x="4272541" y="855053"/>
                  <a:pt x="4261634" y="845264"/>
                </a:cubicBezTo>
                <a:cubicBezTo>
                  <a:pt x="4254819" y="839107"/>
                  <a:pt x="4247090" y="833235"/>
                  <a:pt x="4238445" y="827646"/>
                </a:cubicBezTo>
                <a:cubicBezTo>
                  <a:pt x="4229800" y="822057"/>
                  <a:pt x="4220850" y="817358"/>
                  <a:pt x="4211595" y="813549"/>
                </a:cubicBezTo>
                <a:cubicBezTo>
                  <a:pt x="4209281" y="812870"/>
                  <a:pt x="4207806" y="812721"/>
                  <a:pt x="4207170" y="813102"/>
                </a:cubicBezTo>
                <a:cubicBezTo>
                  <a:pt x="4206535" y="813483"/>
                  <a:pt x="4205975" y="814851"/>
                  <a:pt x="4205492" y="817207"/>
                </a:cubicBezTo>
                <a:cubicBezTo>
                  <a:pt x="4205441" y="820936"/>
                  <a:pt x="4204628" y="824325"/>
                  <a:pt x="4203051" y="827374"/>
                </a:cubicBezTo>
                <a:cubicBezTo>
                  <a:pt x="4201475" y="830423"/>
                  <a:pt x="4199441" y="833157"/>
                  <a:pt x="4196949" y="835575"/>
                </a:cubicBezTo>
                <a:cubicBezTo>
                  <a:pt x="4196262" y="836811"/>
                  <a:pt x="4195500" y="837972"/>
                  <a:pt x="4194661" y="839057"/>
                </a:cubicBezTo>
                <a:cubicBezTo>
                  <a:pt x="4193821" y="840142"/>
                  <a:pt x="4193364" y="841000"/>
                  <a:pt x="4193288" y="841631"/>
                </a:cubicBezTo>
                <a:lnTo>
                  <a:pt x="4183524" y="852698"/>
                </a:lnTo>
                <a:cubicBezTo>
                  <a:pt x="4181744" y="853381"/>
                  <a:pt x="4180422" y="854442"/>
                  <a:pt x="4179557" y="855883"/>
                </a:cubicBezTo>
                <a:cubicBezTo>
                  <a:pt x="4178693" y="857324"/>
                  <a:pt x="4177981" y="858689"/>
                  <a:pt x="4177421" y="859978"/>
                </a:cubicBezTo>
                <a:lnTo>
                  <a:pt x="4167819" y="875752"/>
                </a:lnTo>
                <a:cubicBezTo>
                  <a:pt x="4167260" y="876990"/>
                  <a:pt x="4166548" y="877850"/>
                  <a:pt x="4165683" y="878330"/>
                </a:cubicBezTo>
                <a:cubicBezTo>
                  <a:pt x="4164817" y="878810"/>
                  <a:pt x="4163494" y="878760"/>
                  <a:pt x="4161713" y="878178"/>
                </a:cubicBezTo>
                <a:cubicBezTo>
                  <a:pt x="4159294" y="877041"/>
                  <a:pt x="4157100" y="876889"/>
                  <a:pt x="4155134" y="877725"/>
                </a:cubicBezTo>
                <a:cubicBezTo>
                  <a:pt x="4153167" y="878560"/>
                  <a:pt x="4151276" y="879929"/>
                  <a:pt x="4149460" y="881831"/>
                </a:cubicBezTo>
                <a:cubicBezTo>
                  <a:pt x="4146290" y="890845"/>
                  <a:pt x="4141602" y="898844"/>
                  <a:pt x="4135399" y="905826"/>
                </a:cubicBezTo>
                <a:cubicBezTo>
                  <a:pt x="4129195" y="912809"/>
                  <a:pt x="4122089" y="919867"/>
                  <a:pt x="4114082" y="927000"/>
                </a:cubicBezTo>
                <a:cubicBezTo>
                  <a:pt x="4102402" y="938560"/>
                  <a:pt x="4089566" y="949830"/>
                  <a:pt x="4075573" y="960808"/>
                </a:cubicBezTo>
                <a:cubicBezTo>
                  <a:pt x="4061580" y="971786"/>
                  <a:pt x="4047192" y="982468"/>
                  <a:pt x="4032409" y="992852"/>
                </a:cubicBezTo>
                <a:cubicBezTo>
                  <a:pt x="4024444" y="998299"/>
                  <a:pt x="4016559" y="1003592"/>
                  <a:pt x="4008755" y="1008733"/>
                </a:cubicBezTo>
                <a:cubicBezTo>
                  <a:pt x="4000952" y="1013874"/>
                  <a:pt x="3993392" y="1019167"/>
                  <a:pt x="3986075" y="1024613"/>
                </a:cubicBezTo>
                <a:cubicBezTo>
                  <a:pt x="3985449" y="1025199"/>
                  <a:pt x="3984898" y="1025555"/>
                  <a:pt x="3984422" y="1025682"/>
                </a:cubicBezTo>
                <a:cubicBezTo>
                  <a:pt x="3983946" y="1025810"/>
                  <a:pt x="3983695" y="1025861"/>
                  <a:pt x="3983670" y="1025835"/>
                </a:cubicBezTo>
                <a:cubicBezTo>
                  <a:pt x="3982994" y="1025861"/>
                  <a:pt x="3982243" y="1025504"/>
                  <a:pt x="3981416" y="1024766"/>
                </a:cubicBezTo>
                <a:cubicBezTo>
                  <a:pt x="3980589" y="1024028"/>
                  <a:pt x="3980139" y="1022756"/>
                  <a:pt x="3980063" y="1020949"/>
                </a:cubicBezTo>
                <a:cubicBezTo>
                  <a:pt x="3981241" y="1020389"/>
                  <a:pt x="3982193" y="1019982"/>
                  <a:pt x="3982919" y="1019727"/>
                </a:cubicBezTo>
                <a:cubicBezTo>
                  <a:pt x="3983645" y="1019473"/>
                  <a:pt x="3984296" y="1019065"/>
                  <a:pt x="3984873" y="1018506"/>
                </a:cubicBezTo>
                <a:cubicBezTo>
                  <a:pt x="3987227" y="1013619"/>
                  <a:pt x="3989441" y="1009038"/>
                  <a:pt x="3991514" y="1004763"/>
                </a:cubicBezTo>
                <a:cubicBezTo>
                  <a:pt x="3993587" y="1000487"/>
                  <a:pt x="3995819" y="996517"/>
                  <a:pt x="3998212" y="992852"/>
                </a:cubicBezTo>
                <a:cubicBezTo>
                  <a:pt x="4006074" y="983637"/>
                  <a:pt x="4013555" y="973972"/>
                  <a:pt x="4020654" y="963857"/>
                </a:cubicBezTo>
                <a:cubicBezTo>
                  <a:pt x="4027753" y="953742"/>
                  <a:pt x="4034928" y="943501"/>
                  <a:pt x="4042180" y="933132"/>
                </a:cubicBezTo>
                <a:lnTo>
                  <a:pt x="4076378" y="866074"/>
                </a:lnTo>
                <a:cubicBezTo>
                  <a:pt x="4078230" y="861188"/>
                  <a:pt x="4080309" y="856354"/>
                  <a:pt x="4082615" y="851575"/>
                </a:cubicBezTo>
                <a:cubicBezTo>
                  <a:pt x="4084921" y="846796"/>
                  <a:pt x="4087303" y="842270"/>
                  <a:pt x="4089760" y="837997"/>
                </a:cubicBezTo>
                <a:cubicBezTo>
                  <a:pt x="4089558" y="835777"/>
                  <a:pt x="4089963" y="834162"/>
                  <a:pt x="4090976" y="833152"/>
                </a:cubicBezTo>
                <a:cubicBezTo>
                  <a:pt x="4088620" y="833733"/>
                  <a:pt x="4086644" y="834389"/>
                  <a:pt x="4085048" y="835121"/>
                </a:cubicBezTo>
                <a:cubicBezTo>
                  <a:pt x="4083452" y="835852"/>
                  <a:pt x="4081780" y="836811"/>
                  <a:pt x="4080032" y="837997"/>
                </a:cubicBezTo>
                <a:lnTo>
                  <a:pt x="3967871" y="894070"/>
                </a:lnTo>
                <a:cubicBezTo>
                  <a:pt x="3959134" y="896526"/>
                  <a:pt x="3949787" y="900211"/>
                  <a:pt x="3939830" y="905123"/>
                </a:cubicBezTo>
                <a:lnTo>
                  <a:pt x="3938611" y="905123"/>
                </a:lnTo>
                <a:cubicBezTo>
                  <a:pt x="3937366" y="905200"/>
                  <a:pt x="3936198" y="905047"/>
                  <a:pt x="3935105" y="904663"/>
                </a:cubicBezTo>
                <a:cubicBezTo>
                  <a:pt x="3934013" y="904279"/>
                  <a:pt x="3933150" y="903204"/>
                  <a:pt x="3932515" y="901439"/>
                </a:cubicBezTo>
                <a:cubicBezTo>
                  <a:pt x="3932489" y="901413"/>
                  <a:pt x="3932540" y="901157"/>
                  <a:pt x="3932667" y="900671"/>
                </a:cubicBezTo>
                <a:cubicBezTo>
                  <a:pt x="3932794" y="900185"/>
                  <a:pt x="3933150" y="899622"/>
                  <a:pt x="3933734" y="898983"/>
                </a:cubicBezTo>
                <a:cubicBezTo>
                  <a:pt x="3933835" y="897806"/>
                  <a:pt x="3934242" y="897089"/>
                  <a:pt x="3934953" y="896833"/>
                </a:cubicBezTo>
                <a:cubicBezTo>
                  <a:pt x="3935664" y="896577"/>
                  <a:pt x="3936071" y="896475"/>
                  <a:pt x="3936172" y="896526"/>
                </a:cubicBezTo>
                <a:lnTo>
                  <a:pt x="3936172" y="895298"/>
                </a:lnTo>
                <a:lnTo>
                  <a:pt x="3926419" y="895298"/>
                </a:lnTo>
                <a:cubicBezTo>
                  <a:pt x="3923345" y="895938"/>
                  <a:pt x="3920348" y="896194"/>
                  <a:pt x="3917427" y="896066"/>
                </a:cubicBezTo>
                <a:cubicBezTo>
                  <a:pt x="3914506" y="895938"/>
                  <a:pt x="3911814" y="895272"/>
                  <a:pt x="3909350" y="894070"/>
                </a:cubicBezTo>
                <a:cubicBezTo>
                  <a:pt x="3908181" y="892816"/>
                  <a:pt x="3907165" y="891639"/>
                  <a:pt x="3906302" y="890539"/>
                </a:cubicBezTo>
                <a:cubicBezTo>
                  <a:pt x="3905438" y="889439"/>
                  <a:pt x="3904422" y="888569"/>
                  <a:pt x="3903254" y="887929"/>
                </a:cubicBezTo>
                <a:cubicBezTo>
                  <a:pt x="3902543" y="886684"/>
                  <a:pt x="3901527" y="885516"/>
                  <a:pt x="3900206" y="884426"/>
                </a:cubicBezTo>
                <a:cubicBezTo>
                  <a:pt x="3898885" y="883336"/>
                  <a:pt x="3897869" y="882471"/>
                  <a:pt x="3897158" y="881831"/>
                </a:cubicBezTo>
                <a:lnTo>
                  <a:pt x="3891062" y="881831"/>
                </a:lnTo>
                <a:cubicBezTo>
                  <a:pt x="3888446" y="881577"/>
                  <a:pt x="3886058" y="880262"/>
                  <a:pt x="3883899" y="877885"/>
                </a:cubicBezTo>
                <a:cubicBezTo>
                  <a:pt x="3881740" y="875508"/>
                  <a:pt x="3880876" y="873593"/>
                  <a:pt x="3881308" y="872141"/>
                </a:cubicBezTo>
                <a:cubicBezTo>
                  <a:pt x="3882731" y="867085"/>
                  <a:pt x="3884763" y="862636"/>
                  <a:pt x="3887404" y="858794"/>
                </a:cubicBezTo>
                <a:cubicBezTo>
                  <a:pt x="3892281" y="853270"/>
                  <a:pt x="3897158" y="848012"/>
                  <a:pt x="3902035" y="843019"/>
                </a:cubicBezTo>
                <a:cubicBezTo>
                  <a:pt x="3906911" y="838027"/>
                  <a:pt x="3911788" y="833123"/>
                  <a:pt x="3916665" y="828308"/>
                </a:cubicBezTo>
                <a:lnTo>
                  <a:pt x="3960556" y="784322"/>
                </a:lnTo>
                <a:cubicBezTo>
                  <a:pt x="3968423" y="776521"/>
                  <a:pt x="3976121" y="769076"/>
                  <a:pt x="3983648" y="761986"/>
                </a:cubicBezTo>
                <a:cubicBezTo>
                  <a:pt x="3991176" y="754897"/>
                  <a:pt x="3998880" y="747722"/>
                  <a:pt x="4006761" y="740463"/>
                </a:cubicBezTo>
                <a:cubicBezTo>
                  <a:pt x="4008568" y="739189"/>
                  <a:pt x="4010451" y="737763"/>
                  <a:pt x="4012410" y="736185"/>
                </a:cubicBezTo>
                <a:cubicBezTo>
                  <a:pt x="4014369" y="734606"/>
                  <a:pt x="4016557" y="733180"/>
                  <a:pt x="4018975" y="731907"/>
                </a:cubicBezTo>
                <a:cubicBezTo>
                  <a:pt x="4019026" y="731372"/>
                  <a:pt x="4019229" y="730914"/>
                  <a:pt x="4019585" y="730532"/>
                </a:cubicBezTo>
                <a:cubicBezTo>
                  <a:pt x="4019942" y="730150"/>
                  <a:pt x="4020145" y="729386"/>
                  <a:pt x="4020196" y="728241"/>
                </a:cubicBezTo>
                <a:cubicBezTo>
                  <a:pt x="4019534" y="727680"/>
                  <a:pt x="4018720" y="727273"/>
                  <a:pt x="4017753" y="727018"/>
                </a:cubicBezTo>
                <a:cubicBezTo>
                  <a:pt x="4016786" y="726764"/>
                  <a:pt x="4015972" y="726356"/>
                  <a:pt x="4015311" y="725796"/>
                </a:cubicBezTo>
                <a:cubicBezTo>
                  <a:pt x="4014598" y="725771"/>
                  <a:pt x="4013580" y="725516"/>
                  <a:pt x="4012257" y="725032"/>
                </a:cubicBezTo>
                <a:cubicBezTo>
                  <a:pt x="4010934" y="724549"/>
                  <a:pt x="4009916" y="723988"/>
                  <a:pt x="4009204" y="723352"/>
                </a:cubicBezTo>
                <a:lnTo>
                  <a:pt x="4000655" y="714796"/>
                </a:lnTo>
                <a:cubicBezTo>
                  <a:pt x="3999484" y="713630"/>
                  <a:pt x="3998772" y="712624"/>
                  <a:pt x="3998517" y="711778"/>
                </a:cubicBezTo>
                <a:cubicBezTo>
                  <a:pt x="3998263" y="710932"/>
                  <a:pt x="3998161" y="709956"/>
                  <a:pt x="3998212" y="708848"/>
                </a:cubicBezTo>
                <a:cubicBezTo>
                  <a:pt x="3998186" y="708187"/>
                  <a:pt x="3997932" y="707373"/>
                  <a:pt x="3997449" y="706406"/>
                </a:cubicBezTo>
                <a:cubicBezTo>
                  <a:pt x="3996965" y="705439"/>
                  <a:pt x="3996405" y="704625"/>
                  <a:pt x="3995769" y="703964"/>
                </a:cubicBezTo>
                <a:cubicBezTo>
                  <a:pt x="3994573" y="704574"/>
                  <a:pt x="3993606" y="705185"/>
                  <a:pt x="3992869" y="705796"/>
                </a:cubicBezTo>
                <a:cubicBezTo>
                  <a:pt x="3992131" y="706406"/>
                  <a:pt x="3991469" y="707017"/>
                  <a:pt x="3990884" y="707627"/>
                </a:cubicBezTo>
                <a:cubicBezTo>
                  <a:pt x="3988554" y="708874"/>
                  <a:pt x="3986601" y="709433"/>
                  <a:pt x="3985023" y="709306"/>
                </a:cubicBezTo>
                <a:cubicBezTo>
                  <a:pt x="3983445" y="709179"/>
                  <a:pt x="3981792" y="708212"/>
                  <a:pt x="3980063" y="706406"/>
                </a:cubicBezTo>
                <a:cubicBezTo>
                  <a:pt x="3980038" y="705160"/>
                  <a:pt x="3979784" y="703989"/>
                  <a:pt x="3979301" y="702895"/>
                </a:cubicBezTo>
                <a:cubicBezTo>
                  <a:pt x="3978819" y="701801"/>
                  <a:pt x="3978260" y="700937"/>
                  <a:pt x="3977625" y="700301"/>
                </a:cubicBezTo>
                <a:cubicBezTo>
                  <a:pt x="3977016" y="699715"/>
                  <a:pt x="3976711" y="699054"/>
                  <a:pt x="3976711" y="698316"/>
                </a:cubicBezTo>
                <a:cubicBezTo>
                  <a:pt x="3976711" y="697579"/>
                  <a:pt x="3977016" y="696612"/>
                  <a:pt x="3977625" y="695416"/>
                </a:cubicBezTo>
                <a:cubicBezTo>
                  <a:pt x="3978184" y="695340"/>
                  <a:pt x="3978590" y="694882"/>
                  <a:pt x="3978844" y="694043"/>
                </a:cubicBezTo>
                <a:cubicBezTo>
                  <a:pt x="3979098" y="693203"/>
                  <a:pt x="3979505" y="692440"/>
                  <a:pt x="3980063" y="691753"/>
                </a:cubicBezTo>
                <a:cubicBezTo>
                  <a:pt x="3980013" y="691041"/>
                  <a:pt x="3980114" y="690023"/>
                  <a:pt x="3980364" y="688700"/>
                </a:cubicBezTo>
                <a:cubicBezTo>
                  <a:pt x="3980615" y="687377"/>
                  <a:pt x="3981316" y="686360"/>
                  <a:pt x="3982468" y="685647"/>
                </a:cubicBezTo>
                <a:cubicBezTo>
                  <a:pt x="3986501" y="682518"/>
                  <a:pt x="3989566" y="679008"/>
                  <a:pt x="3991664" y="675115"/>
                </a:cubicBezTo>
                <a:cubicBezTo>
                  <a:pt x="3993762" y="671223"/>
                  <a:pt x="3995945" y="667407"/>
                  <a:pt x="3998212" y="663668"/>
                </a:cubicBezTo>
                <a:cubicBezTo>
                  <a:pt x="4002461" y="656825"/>
                  <a:pt x="4006481" y="649447"/>
                  <a:pt x="4010273" y="641535"/>
                </a:cubicBezTo>
                <a:cubicBezTo>
                  <a:pt x="4014064" y="633624"/>
                  <a:pt x="4017779" y="625941"/>
                  <a:pt x="4021417" y="618487"/>
                </a:cubicBezTo>
                <a:cubicBezTo>
                  <a:pt x="4026277" y="609870"/>
                  <a:pt x="4030908" y="600703"/>
                  <a:pt x="4035310" y="590988"/>
                </a:cubicBezTo>
                <a:cubicBezTo>
                  <a:pt x="4039712" y="581273"/>
                  <a:pt x="4044038" y="571771"/>
                  <a:pt x="4048287" y="562482"/>
                </a:cubicBezTo>
                <a:cubicBezTo>
                  <a:pt x="4050653" y="556959"/>
                  <a:pt x="4052638" y="551513"/>
                  <a:pt x="4054241" y="546143"/>
                </a:cubicBezTo>
                <a:cubicBezTo>
                  <a:pt x="4055844" y="540773"/>
                  <a:pt x="4057523" y="535633"/>
                  <a:pt x="4059279" y="530721"/>
                </a:cubicBezTo>
                <a:cubicBezTo>
                  <a:pt x="4060551" y="524082"/>
                  <a:pt x="4061976" y="517846"/>
                  <a:pt x="4063554" y="512011"/>
                </a:cubicBezTo>
                <a:cubicBezTo>
                  <a:pt x="4065131" y="506177"/>
                  <a:pt x="4066556" y="500263"/>
                  <a:pt x="4067828" y="494271"/>
                </a:cubicBezTo>
                <a:cubicBezTo>
                  <a:pt x="4067879" y="490639"/>
                  <a:pt x="4068388" y="486626"/>
                  <a:pt x="4069355" y="482231"/>
                </a:cubicBezTo>
                <a:cubicBezTo>
                  <a:pt x="4070322" y="477837"/>
                  <a:pt x="4071441" y="472909"/>
                  <a:pt x="4072714" y="467448"/>
                </a:cubicBezTo>
                <a:cubicBezTo>
                  <a:pt x="4073375" y="464934"/>
                  <a:pt x="4074189" y="461733"/>
                  <a:pt x="4075156" y="457847"/>
                </a:cubicBezTo>
                <a:cubicBezTo>
                  <a:pt x="4076123" y="453961"/>
                  <a:pt x="4076938" y="449846"/>
                  <a:pt x="4077599" y="445503"/>
                </a:cubicBezTo>
                <a:cubicBezTo>
                  <a:pt x="4077675" y="441794"/>
                  <a:pt x="4077827" y="437629"/>
                  <a:pt x="4078056" y="433006"/>
                </a:cubicBezTo>
                <a:cubicBezTo>
                  <a:pt x="4078284" y="428383"/>
                  <a:pt x="4078132" y="423608"/>
                  <a:pt x="4077599" y="418680"/>
                </a:cubicBezTo>
                <a:cubicBezTo>
                  <a:pt x="4077523" y="413727"/>
                  <a:pt x="4076760" y="408394"/>
                  <a:pt x="4075309" y="402678"/>
                </a:cubicBezTo>
                <a:cubicBezTo>
                  <a:pt x="4073859" y="396963"/>
                  <a:pt x="4072179" y="391325"/>
                  <a:pt x="4070271" y="385762"/>
                </a:cubicBezTo>
                <a:cubicBezTo>
                  <a:pt x="4069100" y="385076"/>
                  <a:pt x="4068388" y="384314"/>
                  <a:pt x="4068134" y="383476"/>
                </a:cubicBezTo>
                <a:cubicBezTo>
                  <a:pt x="4067879" y="382638"/>
                  <a:pt x="4067777" y="382181"/>
                  <a:pt x="4067828" y="382104"/>
                </a:cubicBezTo>
                <a:close/>
                <a:moveTo>
                  <a:pt x="3261627" y="355578"/>
                </a:moveTo>
                <a:cubicBezTo>
                  <a:pt x="3267012" y="356315"/>
                  <a:pt x="3271787" y="357585"/>
                  <a:pt x="3275953" y="359388"/>
                </a:cubicBezTo>
                <a:cubicBezTo>
                  <a:pt x="3280118" y="361192"/>
                  <a:pt x="3284284" y="362766"/>
                  <a:pt x="3288449" y="364113"/>
                </a:cubicBezTo>
                <a:cubicBezTo>
                  <a:pt x="3298203" y="368913"/>
                  <a:pt x="3307652" y="373942"/>
                  <a:pt x="3316796" y="379200"/>
                </a:cubicBezTo>
                <a:cubicBezTo>
                  <a:pt x="3325940" y="384458"/>
                  <a:pt x="3334779" y="390402"/>
                  <a:pt x="3343313" y="397031"/>
                </a:cubicBezTo>
                <a:cubicBezTo>
                  <a:pt x="3347613" y="399978"/>
                  <a:pt x="3352062" y="402924"/>
                  <a:pt x="3356662" y="405870"/>
                </a:cubicBezTo>
                <a:cubicBezTo>
                  <a:pt x="3361261" y="408817"/>
                  <a:pt x="3365727" y="412373"/>
                  <a:pt x="3370060" y="416538"/>
                </a:cubicBezTo>
                <a:cubicBezTo>
                  <a:pt x="3382906" y="425632"/>
                  <a:pt x="3395594" y="435182"/>
                  <a:pt x="3408125" y="445190"/>
                </a:cubicBezTo>
                <a:cubicBezTo>
                  <a:pt x="3420656" y="455197"/>
                  <a:pt x="3432742" y="465967"/>
                  <a:pt x="3444384" y="477498"/>
                </a:cubicBezTo>
                <a:lnTo>
                  <a:pt x="3490758" y="526139"/>
                </a:lnTo>
                <a:cubicBezTo>
                  <a:pt x="3491394" y="527969"/>
                  <a:pt x="3492563" y="529190"/>
                  <a:pt x="3494266" y="529800"/>
                </a:cubicBezTo>
                <a:cubicBezTo>
                  <a:pt x="3495970" y="530410"/>
                  <a:pt x="3498055" y="530410"/>
                  <a:pt x="3500521" y="529800"/>
                </a:cubicBezTo>
                <a:cubicBezTo>
                  <a:pt x="3502987" y="529215"/>
                  <a:pt x="3505377" y="528859"/>
                  <a:pt x="3507691" y="528732"/>
                </a:cubicBezTo>
                <a:cubicBezTo>
                  <a:pt x="3510004" y="528605"/>
                  <a:pt x="3512089" y="528554"/>
                  <a:pt x="3513945" y="528580"/>
                </a:cubicBezTo>
                <a:cubicBezTo>
                  <a:pt x="3516920" y="527969"/>
                  <a:pt x="3519208" y="528275"/>
                  <a:pt x="3520810" y="529495"/>
                </a:cubicBezTo>
                <a:cubicBezTo>
                  <a:pt x="3522411" y="530715"/>
                  <a:pt x="3523784" y="532851"/>
                  <a:pt x="3524928" y="535901"/>
                </a:cubicBezTo>
                <a:cubicBezTo>
                  <a:pt x="3525539" y="536588"/>
                  <a:pt x="3526149" y="537350"/>
                  <a:pt x="3526759" y="538189"/>
                </a:cubicBezTo>
                <a:cubicBezTo>
                  <a:pt x="3527369" y="539028"/>
                  <a:pt x="3527979" y="539486"/>
                  <a:pt x="3528589" y="539562"/>
                </a:cubicBezTo>
                <a:lnTo>
                  <a:pt x="3540793" y="543223"/>
                </a:lnTo>
                <a:cubicBezTo>
                  <a:pt x="3541403" y="543274"/>
                  <a:pt x="3542014" y="543477"/>
                  <a:pt x="3542624" y="543833"/>
                </a:cubicBezTo>
                <a:cubicBezTo>
                  <a:pt x="3543234" y="544189"/>
                  <a:pt x="3543844" y="544393"/>
                  <a:pt x="3544454" y="544443"/>
                </a:cubicBezTo>
                <a:cubicBezTo>
                  <a:pt x="3545649" y="546325"/>
                  <a:pt x="3546920" y="547443"/>
                  <a:pt x="3548268" y="547799"/>
                </a:cubicBezTo>
                <a:cubicBezTo>
                  <a:pt x="3549615" y="548155"/>
                  <a:pt x="3551192" y="547443"/>
                  <a:pt x="3552997" y="545664"/>
                </a:cubicBezTo>
                <a:lnTo>
                  <a:pt x="3557878" y="548104"/>
                </a:lnTo>
                <a:lnTo>
                  <a:pt x="3561540" y="548104"/>
                </a:lnTo>
                <a:lnTo>
                  <a:pt x="3561540" y="544443"/>
                </a:lnTo>
                <a:lnTo>
                  <a:pt x="3557878" y="544443"/>
                </a:lnTo>
                <a:cubicBezTo>
                  <a:pt x="3558514" y="543859"/>
                  <a:pt x="3559073" y="543503"/>
                  <a:pt x="3559556" y="543376"/>
                </a:cubicBezTo>
                <a:cubicBezTo>
                  <a:pt x="3560039" y="543249"/>
                  <a:pt x="3560294" y="543198"/>
                  <a:pt x="3560319" y="543223"/>
                </a:cubicBezTo>
                <a:cubicBezTo>
                  <a:pt x="3564514" y="544164"/>
                  <a:pt x="3568326" y="543808"/>
                  <a:pt x="3571753" y="542155"/>
                </a:cubicBezTo>
                <a:cubicBezTo>
                  <a:pt x="3575181" y="540503"/>
                  <a:pt x="3578681" y="539232"/>
                  <a:pt x="3582254" y="538342"/>
                </a:cubicBezTo>
                <a:cubicBezTo>
                  <a:pt x="3587753" y="536435"/>
                  <a:pt x="3593176" y="534147"/>
                  <a:pt x="3598523" y="531478"/>
                </a:cubicBezTo>
                <a:cubicBezTo>
                  <a:pt x="3603870" y="528808"/>
                  <a:pt x="3608989" y="526215"/>
                  <a:pt x="3613880" y="523698"/>
                </a:cubicBezTo>
                <a:cubicBezTo>
                  <a:pt x="3613297" y="523139"/>
                  <a:pt x="3612638" y="522732"/>
                  <a:pt x="3611903" y="522478"/>
                </a:cubicBezTo>
                <a:cubicBezTo>
                  <a:pt x="3611168" y="522224"/>
                  <a:pt x="3610205" y="521817"/>
                  <a:pt x="3609014" y="521258"/>
                </a:cubicBezTo>
                <a:cubicBezTo>
                  <a:pt x="3612613" y="519351"/>
                  <a:pt x="3616059" y="517978"/>
                  <a:pt x="3619353" y="517139"/>
                </a:cubicBezTo>
                <a:cubicBezTo>
                  <a:pt x="3622648" y="516300"/>
                  <a:pt x="3626094" y="516453"/>
                  <a:pt x="3629692" y="517597"/>
                </a:cubicBezTo>
                <a:cubicBezTo>
                  <a:pt x="3630351" y="517597"/>
                  <a:pt x="3631162" y="517902"/>
                  <a:pt x="3632125" y="518512"/>
                </a:cubicBezTo>
                <a:cubicBezTo>
                  <a:pt x="3633088" y="519122"/>
                  <a:pt x="3633899" y="520038"/>
                  <a:pt x="3634558" y="521258"/>
                </a:cubicBezTo>
                <a:cubicBezTo>
                  <a:pt x="3639429" y="522478"/>
                  <a:pt x="3640645" y="524919"/>
                  <a:pt x="3638207" y="528580"/>
                </a:cubicBezTo>
                <a:cubicBezTo>
                  <a:pt x="3635800" y="532190"/>
                  <a:pt x="3633620" y="535647"/>
                  <a:pt x="3631669" y="538952"/>
                </a:cubicBezTo>
                <a:cubicBezTo>
                  <a:pt x="3629718" y="542257"/>
                  <a:pt x="3627842" y="545715"/>
                  <a:pt x="3626043" y="549325"/>
                </a:cubicBezTo>
                <a:cubicBezTo>
                  <a:pt x="3624903" y="549986"/>
                  <a:pt x="3624143" y="550799"/>
                  <a:pt x="3623763" y="551765"/>
                </a:cubicBezTo>
                <a:cubicBezTo>
                  <a:pt x="3623383" y="552731"/>
                  <a:pt x="3622926" y="553545"/>
                  <a:pt x="3622394" y="554206"/>
                </a:cubicBezTo>
                <a:cubicBezTo>
                  <a:pt x="3621811" y="554867"/>
                  <a:pt x="3621152" y="555680"/>
                  <a:pt x="3620418" y="556646"/>
                </a:cubicBezTo>
                <a:cubicBezTo>
                  <a:pt x="3619683" y="557612"/>
                  <a:pt x="3618720" y="558426"/>
                  <a:pt x="3617529" y="559087"/>
                </a:cubicBezTo>
                <a:cubicBezTo>
                  <a:pt x="3613981" y="561045"/>
                  <a:pt x="3611345" y="563536"/>
                  <a:pt x="3609622" y="566561"/>
                </a:cubicBezTo>
                <a:cubicBezTo>
                  <a:pt x="3607899" y="569587"/>
                  <a:pt x="3606480" y="572383"/>
                  <a:pt x="3605365" y="574951"/>
                </a:cubicBezTo>
                <a:cubicBezTo>
                  <a:pt x="3602958" y="576832"/>
                  <a:pt x="3600474" y="578561"/>
                  <a:pt x="3597915" y="580137"/>
                </a:cubicBezTo>
                <a:cubicBezTo>
                  <a:pt x="3595355" y="581713"/>
                  <a:pt x="3592568" y="582832"/>
                  <a:pt x="3589552" y="583493"/>
                </a:cubicBezTo>
                <a:cubicBezTo>
                  <a:pt x="3587702" y="584179"/>
                  <a:pt x="3586232" y="585247"/>
                  <a:pt x="3585143" y="586696"/>
                </a:cubicBezTo>
                <a:cubicBezTo>
                  <a:pt x="3584053" y="588145"/>
                  <a:pt x="3583496" y="589518"/>
                  <a:pt x="3583470" y="590815"/>
                </a:cubicBezTo>
                <a:cubicBezTo>
                  <a:pt x="3583420" y="592010"/>
                  <a:pt x="3582913" y="592976"/>
                  <a:pt x="3581950" y="593713"/>
                </a:cubicBezTo>
                <a:cubicBezTo>
                  <a:pt x="3580987" y="594450"/>
                  <a:pt x="3579872" y="595111"/>
                  <a:pt x="3578605" y="595696"/>
                </a:cubicBezTo>
                <a:lnTo>
                  <a:pt x="3560319" y="598137"/>
                </a:lnTo>
                <a:cubicBezTo>
                  <a:pt x="3559709" y="599306"/>
                  <a:pt x="3559099" y="600018"/>
                  <a:pt x="3558489" y="600272"/>
                </a:cubicBezTo>
                <a:cubicBezTo>
                  <a:pt x="3557878" y="600526"/>
                  <a:pt x="3557268" y="600628"/>
                  <a:pt x="3556658" y="600577"/>
                </a:cubicBezTo>
                <a:cubicBezTo>
                  <a:pt x="3552412" y="601162"/>
                  <a:pt x="3549921" y="602128"/>
                  <a:pt x="3549183" y="603475"/>
                </a:cubicBezTo>
                <a:cubicBezTo>
                  <a:pt x="3548446" y="604823"/>
                  <a:pt x="3549310" y="606704"/>
                  <a:pt x="3551777" y="609119"/>
                </a:cubicBezTo>
                <a:cubicBezTo>
                  <a:pt x="3555972" y="614611"/>
                  <a:pt x="3559785" y="620102"/>
                  <a:pt x="3563217" y="625593"/>
                </a:cubicBezTo>
                <a:cubicBezTo>
                  <a:pt x="3566649" y="631085"/>
                  <a:pt x="3570156" y="636576"/>
                  <a:pt x="3573739" y="642067"/>
                </a:cubicBezTo>
                <a:cubicBezTo>
                  <a:pt x="3577388" y="647000"/>
                  <a:pt x="3581037" y="652389"/>
                  <a:pt x="3584687" y="658233"/>
                </a:cubicBezTo>
                <a:cubicBezTo>
                  <a:pt x="3588336" y="664078"/>
                  <a:pt x="3591985" y="670071"/>
                  <a:pt x="3595634" y="676212"/>
                </a:cubicBezTo>
                <a:lnTo>
                  <a:pt x="3607798" y="698116"/>
                </a:lnTo>
                <a:cubicBezTo>
                  <a:pt x="3614893" y="706635"/>
                  <a:pt x="3621381" y="716371"/>
                  <a:pt x="3627260" y="727323"/>
                </a:cubicBezTo>
                <a:cubicBezTo>
                  <a:pt x="3632151" y="734675"/>
                  <a:pt x="3636971" y="742184"/>
                  <a:pt x="3641719" y="749850"/>
                </a:cubicBezTo>
                <a:cubicBezTo>
                  <a:pt x="3646467" y="757515"/>
                  <a:pt x="3650989" y="765032"/>
                  <a:pt x="3655284" y="772402"/>
                </a:cubicBezTo>
                <a:lnTo>
                  <a:pt x="3683338" y="821193"/>
                </a:lnTo>
                <a:cubicBezTo>
                  <a:pt x="3687531" y="827851"/>
                  <a:pt x="3691343" y="834356"/>
                  <a:pt x="3694774" y="840709"/>
                </a:cubicBezTo>
                <a:cubicBezTo>
                  <a:pt x="3698204" y="847062"/>
                  <a:pt x="3701711" y="853568"/>
                  <a:pt x="3705294" y="860226"/>
                </a:cubicBezTo>
                <a:lnTo>
                  <a:pt x="3721151" y="885841"/>
                </a:lnTo>
                <a:lnTo>
                  <a:pt x="3722371" y="888281"/>
                </a:lnTo>
                <a:lnTo>
                  <a:pt x="3729689" y="872424"/>
                </a:lnTo>
                <a:lnTo>
                  <a:pt x="3739447" y="852907"/>
                </a:lnTo>
                <a:lnTo>
                  <a:pt x="3745546" y="834610"/>
                </a:lnTo>
                <a:cubicBezTo>
                  <a:pt x="3746817" y="829782"/>
                  <a:pt x="3748240" y="825106"/>
                  <a:pt x="3749815" y="820583"/>
                </a:cubicBezTo>
                <a:cubicBezTo>
                  <a:pt x="3751391" y="816060"/>
                  <a:pt x="3752814" y="811384"/>
                  <a:pt x="3754084" y="806555"/>
                </a:cubicBezTo>
                <a:cubicBezTo>
                  <a:pt x="3754720" y="802871"/>
                  <a:pt x="3755584" y="799262"/>
                  <a:pt x="3756676" y="795730"/>
                </a:cubicBezTo>
                <a:cubicBezTo>
                  <a:pt x="3757769" y="792198"/>
                  <a:pt x="3758938" y="788894"/>
                  <a:pt x="3760183" y="785819"/>
                </a:cubicBezTo>
                <a:cubicBezTo>
                  <a:pt x="3761454" y="780966"/>
                  <a:pt x="3762877" y="776036"/>
                  <a:pt x="3764452" y="771029"/>
                </a:cubicBezTo>
                <a:cubicBezTo>
                  <a:pt x="3766028" y="766023"/>
                  <a:pt x="3767451" y="760788"/>
                  <a:pt x="3768721" y="755325"/>
                </a:cubicBezTo>
                <a:cubicBezTo>
                  <a:pt x="3768696" y="754105"/>
                  <a:pt x="3768747" y="752581"/>
                  <a:pt x="3768874" y="750753"/>
                </a:cubicBezTo>
                <a:cubicBezTo>
                  <a:pt x="3769001" y="748925"/>
                  <a:pt x="3769357" y="746794"/>
                  <a:pt x="3769941" y="744360"/>
                </a:cubicBezTo>
                <a:cubicBezTo>
                  <a:pt x="3772381" y="745374"/>
                  <a:pt x="3773600" y="746997"/>
                  <a:pt x="3773600" y="749228"/>
                </a:cubicBezTo>
                <a:cubicBezTo>
                  <a:pt x="3774795" y="751616"/>
                  <a:pt x="3775760" y="754156"/>
                  <a:pt x="3776497" y="756850"/>
                </a:cubicBezTo>
                <a:cubicBezTo>
                  <a:pt x="3777234" y="759543"/>
                  <a:pt x="3777895" y="762694"/>
                  <a:pt x="3778479" y="766303"/>
                </a:cubicBezTo>
                <a:lnTo>
                  <a:pt x="3782139" y="779720"/>
                </a:lnTo>
                <a:lnTo>
                  <a:pt x="3791897" y="817534"/>
                </a:lnTo>
                <a:cubicBezTo>
                  <a:pt x="3796369" y="828562"/>
                  <a:pt x="3799622" y="840049"/>
                  <a:pt x="3801655" y="851992"/>
                </a:cubicBezTo>
                <a:cubicBezTo>
                  <a:pt x="3803688" y="863936"/>
                  <a:pt x="3803281" y="876032"/>
                  <a:pt x="3800435" y="888281"/>
                </a:cubicBezTo>
                <a:cubicBezTo>
                  <a:pt x="3799292" y="895015"/>
                  <a:pt x="3797919" y="901673"/>
                  <a:pt x="3796318" y="908254"/>
                </a:cubicBezTo>
                <a:cubicBezTo>
                  <a:pt x="3794718" y="914836"/>
                  <a:pt x="3792431" y="921189"/>
                  <a:pt x="3789457" y="927313"/>
                </a:cubicBezTo>
                <a:lnTo>
                  <a:pt x="3778479" y="952929"/>
                </a:lnTo>
                <a:cubicBezTo>
                  <a:pt x="3777285" y="955394"/>
                  <a:pt x="3776015" y="957782"/>
                  <a:pt x="3774668" y="960095"/>
                </a:cubicBezTo>
                <a:cubicBezTo>
                  <a:pt x="3773321" y="962407"/>
                  <a:pt x="3771746" y="964491"/>
                  <a:pt x="3769941" y="966346"/>
                </a:cubicBezTo>
                <a:cubicBezTo>
                  <a:pt x="3768747" y="968125"/>
                  <a:pt x="3768086" y="970056"/>
                  <a:pt x="3767959" y="972140"/>
                </a:cubicBezTo>
                <a:cubicBezTo>
                  <a:pt x="3767832" y="974224"/>
                  <a:pt x="3768086" y="976765"/>
                  <a:pt x="3768721" y="979764"/>
                </a:cubicBezTo>
                <a:cubicBezTo>
                  <a:pt x="3771847" y="985329"/>
                  <a:pt x="3775049" y="990971"/>
                  <a:pt x="3778327" y="996688"/>
                </a:cubicBezTo>
                <a:cubicBezTo>
                  <a:pt x="3781605" y="1002406"/>
                  <a:pt x="3784502" y="1007742"/>
                  <a:pt x="3787018" y="1012698"/>
                </a:cubicBezTo>
                <a:lnTo>
                  <a:pt x="3805314" y="1049291"/>
                </a:lnTo>
                <a:cubicBezTo>
                  <a:pt x="3808313" y="1054809"/>
                  <a:pt x="3811159" y="1060545"/>
                  <a:pt x="3813853" y="1066501"/>
                </a:cubicBezTo>
                <a:cubicBezTo>
                  <a:pt x="3816546" y="1072456"/>
                  <a:pt x="3819392" y="1078458"/>
                  <a:pt x="3822391" y="1084508"/>
                </a:cubicBezTo>
                <a:lnTo>
                  <a:pt x="3843127" y="1127180"/>
                </a:lnTo>
                <a:cubicBezTo>
                  <a:pt x="3845566" y="1131980"/>
                  <a:pt x="3848006" y="1136705"/>
                  <a:pt x="3850445" y="1141353"/>
                </a:cubicBezTo>
                <a:cubicBezTo>
                  <a:pt x="3852885" y="1146001"/>
                  <a:pt x="3855324" y="1151030"/>
                  <a:pt x="3857764" y="1156440"/>
                </a:cubicBezTo>
                <a:lnTo>
                  <a:pt x="3871181" y="1185701"/>
                </a:lnTo>
                <a:cubicBezTo>
                  <a:pt x="3878500" y="1197893"/>
                  <a:pt x="3884598" y="1210085"/>
                  <a:pt x="3889477" y="1222277"/>
                </a:cubicBezTo>
                <a:cubicBezTo>
                  <a:pt x="3891358" y="1227078"/>
                  <a:pt x="3893391" y="1231497"/>
                  <a:pt x="3895576" y="1235536"/>
                </a:cubicBezTo>
                <a:cubicBezTo>
                  <a:pt x="3897762" y="1239575"/>
                  <a:pt x="3899795" y="1243689"/>
                  <a:pt x="3901675" y="1247880"/>
                </a:cubicBezTo>
                <a:cubicBezTo>
                  <a:pt x="3902260" y="1248541"/>
                  <a:pt x="3902920" y="1249354"/>
                  <a:pt x="3903657" y="1250319"/>
                </a:cubicBezTo>
                <a:cubicBezTo>
                  <a:pt x="3904394" y="1251284"/>
                  <a:pt x="3905360" y="1252097"/>
                  <a:pt x="3906554" y="1252757"/>
                </a:cubicBezTo>
                <a:lnTo>
                  <a:pt x="3907774" y="1252757"/>
                </a:lnTo>
                <a:lnTo>
                  <a:pt x="3907774" y="1249100"/>
                </a:lnTo>
                <a:cubicBezTo>
                  <a:pt x="3907113" y="1235079"/>
                  <a:pt x="3906300" y="1220753"/>
                  <a:pt x="3905334" y="1206123"/>
                </a:cubicBezTo>
                <a:cubicBezTo>
                  <a:pt x="3904369" y="1191492"/>
                  <a:pt x="3903556" y="1176557"/>
                  <a:pt x="3902895" y="1161317"/>
                </a:cubicBezTo>
                <a:cubicBezTo>
                  <a:pt x="3902310" y="1158930"/>
                  <a:pt x="3901955" y="1156390"/>
                  <a:pt x="3901828" y="1153697"/>
                </a:cubicBezTo>
                <a:cubicBezTo>
                  <a:pt x="3901701" y="1151005"/>
                  <a:pt x="3901650" y="1147855"/>
                  <a:pt x="3901675" y="1144248"/>
                </a:cubicBezTo>
                <a:lnTo>
                  <a:pt x="3898016" y="1089384"/>
                </a:lnTo>
                <a:lnTo>
                  <a:pt x="3890697" y="1030994"/>
                </a:lnTo>
                <a:lnTo>
                  <a:pt x="3887038" y="998060"/>
                </a:lnTo>
                <a:cubicBezTo>
                  <a:pt x="3886454" y="992673"/>
                  <a:pt x="3885793" y="987591"/>
                  <a:pt x="3885056" y="982813"/>
                </a:cubicBezTo>
                <a:cubicBezTo>
                  <a:pt x="3884319" y="978036"/>
                  <a:pt x="3883353" y="972953"/>
                  <a:pt x="3882159" y="967566"/>
                </a:cubicBezTo>
                <a:cubicBezTo>
                  <a:pt x="3882134" y="965711"/>
                  <a:pt x="3881879" y="963932"/>
                  <a:pt x="3881397" y="962230"/>
                </a:cubicBezTo>
                <a:cubicBezTo>
                  <a:pt x="3880914" y="960527"/>
                  <a:pt x="3880355" y="959053"/>
                  <a:pt x="3879719" y="957808"/>
                </a:cubicBezTo>
                <a:cubicBezTo>
                  <a:pt x="3879770" y="957833"/>
                  <a:pt x="3879974" y="957782"/>
                  <a:pt x="3880329" y="957655"/>
                </a:cubicBezTo>
                <a:cubicBezTo>
                  <a:pt x="3880685" y="957528"/>
                  <a:pt x="3880888" y="957172"/>
                  <a:pt x="3880939" y="956588"/>
                </a:cubicBezTo>
                <a:cubicBezTo>
                  <a:pt x="3881625" y="957909"/>
                  <a:pt x="3882388" y="959536"/>
                  <a:pt x="3883226" y="961467"/>
                </a:cubicBezTo>
                <a:cubicBezTo>
                  <a:pt x="3884065" y="963398"/>
                  <a:pt x="3884522" y="965025"/>
                  <a:pt x="3884598" y="966346"/>
                </a:cubicBezTo>
                <a:cubicBezTo>
                  <a:pt x="3885844" y="970082"/>
                  <a:pt x="3887318" y="974199"/>
                  <a:pt x="3889020" y="978696"/>
                </a:cubicBezTo>
                <a:cubicBezTo>
                  <a:pt x="3890723" y="983194"/>
                  <a:pt x="3892502" y="987616"/>
                  <a:pt x="3894357" y="991962"/>
                </a:cubicBezTo>
                <a:cubicBezTo>
                  <a:pt x="3896923" y="998086"/>
                  <a:pt x="3899718" y="1004134"/>
                  <a:pt x="3902742" y="1010106"/>
                </a:cubicBezTo>
                <a:cubicBezTo>
                  <a:pt x="3905766" y="1016078"/>
                  <a:pt x="3908257" y="1021821"/>
                  <a:pt x="3910213" y="1027335"/>
                </a:cubicBezTo>
                <a:lnTo>
                  <a:pt x="3934608" y="1090604"/>
                </a:lnTo>
                <a:cubicBezTo>
                  <a:pt x="3937073" y="1097309"/>
                  <a:pt x="3939767" y="1104015"/>
                  <a:pt x="3942689" y="1110720"/>
                </a:cubicBezTo>
                <a:cubicBezTo>
                  <a:pt x="3945612" y="1117426"/>
                  <a:pt x="3948610" y="1124132"/>
                  <a:pt x="3951685" y="1130837"/>
                </a:cubicBezTo>
                <a:lnTo>
                  <a:pt x="3989337" y="1227154"/>
                </a:lnTo>
                <a:lnTo>
                  <a:pt x="4010063" y="1285676"/>
                </a:lnTo>
                <a:lnTo>
                  <a:pt x="4017379" y="1311279"/>
                </a:lnTo>
                <a:cubicBezTo>
                  <a:pt x="4017963" y="1313666"/>
                  <a:pt x="4018623" y="1315902"/>
                  <a:pt x="4019360" y="1317984"/>
                </a:cubicBezTo>
                <a:cubicBezTo>
                  <a:pt x="4020096" y="1320067"/>
                  <a:pt x="4021061" y="1322302"/>
                  <a:pt x="4022255" y="1324690"/>
                </a:cubicBezTo>
                <a:cubicBezTo>
                  <a:pt x="4022941" y="1329033"/>
                  <a:pt x="4024008" y="1333758"/>
                  <a:pt x="4025456" y="1338863"/>
                </a:cubicBezTo>
                <a:cubicBezTo>
                  <a:pt x="4026904" y="1343969"/>
                  <a:pt x="4028275" y="1348998"/>
                  <a:pt x="4029571" y="1353951"/>
                </a:cubicBezTo>
                <a:cubicBezTo>
                  <a:pt x="4030713" y="1357100"/>
                  <a:pt x="4031476" y="1360555"/>
                  <a:pt x="4031857" y="1364314"/>
                </a:cubicBezTo>
                <a:cubicBezTo>
                  <a:pt x="4032238" y="1368073"/>
                  <a:pt x="4032695" y="1371528"/>
                  <a:pt x="4033228" y="1374677"/>
                </a:cubicBezTo>
                <a:cubicBezTo>
                  <a:pt x="4034498" y="1383847"/>
                  <a:pt x="4035616" y="1392940"/>
                  <a:pt x="4036581" y="1401957"/>
                </a:cubicBezTo>
                <a:cubicBezTo>
                  <a:pt x="4037546" y="1410974"/>
                  <a:pt x="4038054" y="1419762"/>
                  <a:pt x="4038105" y="1428322"/>
                </a:cubicBezTo>
                <a:cubicBezTo>
                  <a:pt x="4038130" y="1434367"/>
                  <a:pt x="4038384" y="1440260"/>
                  <a:pt x="4038867" y="1446000"/>
                </a:cubicBezTo>
                <a:cubicBezTo>
                  <a:pt x="4039350" y="1451741"/>
                  <a:pt x="4039908" y="1457634"/>
                  <a:pt x="4040543" y="1463679"/>
                </a:cubicBezTo>
                <a:cubicBezTo>
                  <a:pt x="4040569" y="1465457"/>
                  <a:pt x="4040518" y="1467082"/>
                  <a:pt x="4040391" y="1468556"/>
                </a:cubicBezTo>
                <a:cubicBezTo>
                  <a:pt x="4040264" y="1470029"/>
                  <a:pt x="4039908" y="1471654"/>
                  <a:pt x="4039324" y="1473432"/>
                </a:cubicBezTo>
                <a:cubicBezTo>
                  <a:pt x="4036784" y="1475820"/>
                  <a:pt x="4034244" y="1478360"/>
                  <a:pt x="4031704" y="1481052"/>
                </a:cubicBezTo>
                <a:cubicBezTo>
                  <a:pt x="4029164" y="1483745"/>
                  <a:pt x="4027234" y="1486894"/>
                  <a:pt x="4025913" y="1490501"/>
                </a:cubicBezTo>
                <a:cubicBezTo>
                  <a:pt x="4024338" y="1495124"/>
                  <a:pt x="4021697" y="1498680"/>
                  <a:pt x="4017988" y="1501169"/>
                </a:cubicBezTo>
                <a:cubicBezTo>
                  <a:pt x="4014280" y="1503658"/>
                  <a:pt x="4011638" y="1506605"/>
                  <a:pt x="4010063" y="1510008"/>
                </a:cubicBezTo>
                <a:cubicBezTo>
                  <a:pt x="4008184" y="1513590"/>
                  <a:pt x="4005847" y="1516181"/>
                  <a:pt x="4003053" y="1517781"/>
                </a:cubicBezTo>
                <a:cubicBezTo>
                  <a:pt x="4000259" y="1519381"/>
                  <a:pt x="3997312" y="1520448"/>
                  <a:pt x="3994214" y="1520981"/>
                </a:cubicBezTo>
                <a:cubicBezTo>
                  <a:pt x="3992436" y="1520930"/>
                  <a:pt x="3991115" y="1521337"/>
                  <a:pt x="3990251" y="1522200"/>
                </a:cubicBezTo>
                <a:cubicBezTo>
                  <a:pt x="3989388" y="1523064"/>
                  <a:pt x="3988677" y="1524690"/>
                  <a:pt x="3988118" y="1527077"/>
                </a:cubicBezTo>
                <a:cubicBezTo>
                  <a:pt x="3988067" y="1527661"/>
                  <a:pt x="3987864" y="1528322"/>
                  <a:pt x="3987508" y="1529058"/>
                </a:cubicBezTo>
                <a:cubicBezTo>
                  <a:pt x="3987152" y="1529795"/>
                  <a:pt x="3986949" y="1530760"/>
                  <a:pt x="3986899" y="1531954"/>
                </a:cubicBezTo>
                <a:cubicBezTo>
                  <a:pt x="3985655" y="1531395"/>
                  <a:pt x="3984495" y="1530989"/>
                  <a:pt x="3983418" y="1530735"/>
                </a:cubicBezTo>
                <a:cubicBezTo>
                  <a:pt x="3982341" y="1530481"/>
                  <a:pt x="3981491" y="1530074"/>
                  <a:pt x="3980868" y="1529516"/>
                </a:cubicBezTo>
                <a:cubicBezTo>
                  <a:pt x="3979173" y="1528246"/>
                  <a:pt x="3977773" y="1526823"/>
                  <a:pt x="3976669" y="1525248"/>
                </a:cubicBezTo>
                <a:cubicBezTo>
                  <a:pt x="3975564" y="1523674"/>
                  <a:pt x="3974148" y="1522251"/>
                  <a:pt x="3972421" y="1520981"/>
                </a:cubicBezTo>
                <a:cubicBezTo>
                  <a:pt x="3971710" y="1520854"/>
                  <a:pt x="3970693" y="1520499"/>
                  <a:pt x="3969372" y="1519914"/>
                </a:cubicBezTo>
                <a:cubicBezTo>
                  <a:pt x="3968050" y="1519330"/>
                  <a:pt x="3967034" y="1519279"/>
                  <a:pt x="3966322" y="1519762"/>
                </a:cubicBezTo>
                <a:cubicBezTo>
                  <a:pt x="3962155" y="1520295"/>
                  <a:pt x="3958597" y="1520143"/>
                  <a:pt x="3955649" y="1519305"/>
                </a:cubicBezTo>
                <a:cubicBezTo>
                  <a:pt x="3952702" y="1518467"/>
                  <a:pt x="3949754" y="1517400"/>
                  <a:pt x="3946806" y="1516104"/>
                </a:cubicBezTo>
                <a:lnTo>
                  <a:pt x="3930949" y="1501474"/>
                </a:lnTo>
                <a:cubicBezTo>
                  <a:pt x="3930365" y="1500890"/>
                  <a:pt x="3929704" y="1500534"/>
                  <a:pt x="3928967" y="1500407"/>
                </a:cubicBezTo>
                <a:cubicBezTo>
                  <a:pt x="3928230" y="1500280"/>
                  <a:pt x="3927265" y="1500229"/>
                  <a:pt x="3926070" y="1500255"/>
                </a:cubicBezTo>
                <a:cubicBezTo>
                  <a:pt x="3923656" y="1500306"/>
                  <a:pt x="3921471" y="1499899"/>
                  <a:pt x="3919514" y="1499036"/>
                </a:cubicBezTo>
                <a:cubicBezTo>
                  <a:pt x="3917557" y="1498172"/>
                  <a:pt x="3915677" y="1496546"/>
                  <a:pt x="3913873" y="1494159"/>
                </a:cubicBezTo>
                <a:cubicBezTo>
                  <a:pt x="3910163" y="1491035"/>
                  <a:pt x="3906300" y="1487529"/>
                  <a:pt x="3902285" y="1483643"/>
                </a:cubicBezTo>
                <a:cubicBezTo>
                  <a:pt x="3898270" y="1479757"/>
                  <a:pt x="3894407" y="1475947"/>
                  <a:pt x="3890697" y="1472213"/>
                </a:cubicBezTo>
                <a:lnTo>
                  <a:pt x="3867522" y="1446610"/>
                </a:lnTo>
                <a:cubicBezTo>
                  <a:pt x="3859034" y="1435612"/>
                  <a:pt x="3851004" y="1424690"/>
                  <a:pt x="3843432" y="1413844"/>
                </a:cubicBezTo>
                <a:cubicBezTo>
                  <a:pt x="3835859" y="1402998"/>
                  <a:pt x="3828439" y="1392381"/>
                  <a:pt x="3821171" y="1381992"/>
                </a:cubicBezTo>
                <a:cubicBezTo>
                  <a:pt x="3816826" y="1374017"/>
                  <a:pt x="3812099" y="1365889"/>
                  <a:pt x="3806991" y="1357608"/>
                </a:cubicBezTo>
                <a:cubicBezTo>
                  <a:pt x="3801884" y="1349328"/>
                  <a:pt x="3796852" y="1341200"/>
                  <a:pt x="3791897" y="1333224"/>
                </a:cubicBezTo>
                <a:lnTo>
                  <a:pt x="3774820" y="1301525"/>
                </a:lnTo>
                <a:cubicBezTo>
                  <a:pt x="3771186" y="1293600"/>
                  <a:pt x="3767476" y="1285980"/>
                  <a:pt x="3763690" y="1278665"/>
                </a:cubicBezTo>
                <a:cubicBezTo>
                  <a:pt x="3759904" y="1271350"/>
                  <a:pt x="3755889" y="1264340"/>
                  <a:pt x="3751645" y="1257634"/>
                </a:cubicBezTo>
                <a:cubicBezTo>
                  <a:pt x="3748595" y="1249176"/>
                  <a:pt x="3745241" y="1241099"/>
                  <a:pt x="3741582" y="1233402"/>
                </a:cubicBezTo>
                <a:cubicBezTo>
                  <a:pt x="3737923" y="1225706"/>
                  <a:pt x="3733958" y="1217934"/>
                  <a:pt x="3729689" y="1210085"/>
                </a:cubicBezTo>
                <a:lnTo>
                  <a:pt x="3715052" y="1178386"/>
                </a:lnTo>
                <a:cubicBezTo>
                  <a:pt x="3710808" y="1169852"/>
                  <a:pt x="3706793" y="1161317"/>
                  <a:pt x="3703007" y="1152783"/>
                </a:cubicBezTo>
                <a:cubicBezTo>
                  <a:pt x="3699221" y="1144248"/>
                  <a:pt x="3695511" y="1135714"/>
                  <a:pt x="3691877" y="1127180"/>
                </a:cubicBezTo>
                <a:cubicBezTo>
                  <a:pt x="3689996" y="1123039"/>
                  <a:pt x="3687963" y="1119128"/>
                  <a:pt x="3685778" y="1115445"/>
                </a:cubicBezTo>
                <a:cubicBezTo>
                  <a:pt x="3683592" y="1111762"/>
                  <a:pt x="3681560" y="1107545"/>
                  <a:pt x="3679679" y="1102796"/>
                </a:cubicBezTo>
                <a:cubicBezTo>
                  <a:pt x="3678993" y="1101653"/>
                  <a:pt x="3678231" y="1100281"/>
                  <a:pt x="3677392" y="1098681"/>
                </a:cubicBezTo>
                <a:cubicBezTo>
                  <a:pt x="3676553" y="1097081"/>
                  <a:pt x="3676096" y="1094795"/>
                  <a:pt x="3676020" y="1091823"/>
                </a:cubicBezTo>
                <a:cubicBezTo>
                  <a:pt x="3675461" y="1090604"/>
                  <a:pt x="3674749" y="1089994"/>
                  <a:pt x="3673885" y="1089994"/>
                </a:cubicBezTo>
                <a:cubicBezTo>
                  <a:pt x="3673021" y="1089994"/>
                  <a:pt x="3671700" y="1090604"/>
                  <a:pt x="3669921" y="1091823"/>
                </a:cubicBezTo>
                <a:lnTo>
                  <a:pt x="3644306" y="1107672"/>
                </a:lnTo>
                <a:cubicBezTo>
                  <a:pt x="3640674" y="1110619"/>
                  <a:pt x="3636969" y="1112956"/>
                  <a:pt x="3633192" y="1114683"/>
                </a:cubicBezTo>
                <a:cubicBezTo>
                  <a:pt x="3629414" y="1116410"/>
                  <a:pt x="3625409" y="1118137"/>
                  <a:pt x="3621178" y="1119864"/>
                </a:cubicBezTo>
                <a:lnTo>
                  <a:pt x="3618745" y="1119864"/>
                </a:lnTo>
                <a:cubicBezTo>
                  <a:pt x="3615147" y="1120550"/>
                  <a:pt x="3611700" y="1121312"/>
                  <a:pt x="3608406" y="1122150"/>
                </a:cubicBezTo>
                <a:cubicBezTo>
                  <a:pt x="3605112" y="1122989"/>
                  <a:pt x="3601665" y="1123446"/>
                  <a:pt x="3598067" y="1123522"/>
                </a:cubicBezTo>
                <a:cubicBezTo>
                  <a:pt x="3594418" y="1124538"/>
                  <a:pt x="3590769" y="1124944"/>
                  <a:pt x="3587119" y="1124741"/>
                </a:cubicBezTo>
                <a:lnTo>
                  <a:pt x="3571303" y="1124741"/>
                </a:lnTo>
                <a:cubicBezTo>
                  <a:pt x="3570057" y="1124741"/>
                  <a:pt x="3568582" y="1124436"/>
                  <a:pt x="3566879" y="1123827"/>
                </a:cubicBezTo>
                <a:cubicBezTo>
                  <a:pt x="3565175" y="1123217"/>
                  <a:pt x="3563396" y="1122303"/>
                  <a:pt x="3561540" y="1121084"/>
                </a:cubicBezTo>
                <a:cubicBezTo>
                  <a:pt x="3559175" y="1119788"/>
                  <a:pt x="3557192" y="1118112"/>
                  <a:pt x="3555590" y="1116054"/>
                </a:cubicBezTo>
                <a:cubicBezTo>
                  <a:pt x="3553988" y="1113997"/>
                  <a:pt x="3552310" y="1112016"/>
                  <a:pt x="3550556" y="1110111"/>
                </a:cubicBezTo>
                <a:cubicBezTo>
                  <a:pt x="3549387" y="1108968"/>
                  <a:pt x="3548370" y="1107901"/>
                  <a:pt x="3547505" y="1106910"/>
                </a:cubicBezTo>
                <a:cubicBezTo>
                  <a:pt x="3546641" y="1105920"/>
                  <a:pt x="3545624" y="1104548"/>
                  <a:pt x="3544454" y="1102796"/>
                </a:cubicBezTo>
                <a:cubicBezTo>
                  <a:pt x="3543793" y="1103913"/>
                  <a:pt x="3542980" y="1104726"/>
                  <a:pt x="3542014" y="1105234"/>
                </a:cubicBezTo>
                <a:cubicBezTo>
                  <a:pt x="3541047" y="1105742"/>
                  <a:pt x="3540234" y="1106555"/>
                  <a:pt x="3539573" y="1107672"/>
                </a:cubicBezTo>
                <a:lnTo>
                  <a:pt x="3529810" y="1124741"/>
                </a:lnTo>
                <a:cubicBezTo>
                  <a:pt x="3529149" y="1125935"/>
                  <a:pt x="3528335" y="1126900"/>
                  <a:pt x="3527369" y="1127637"/>
                </a:cubicBezTo>
                <a:cubicBezTo>
                  <a:pt x="3526403" y="1128373"/>
                  <a:pt x="3525589" y="1129034"/>
                  <a:pt x="3524928" y="1129618"/>
                </a:cubicBezTo>
                <a:cubicBezTo>
                  <a:pt x="3523123" y="1130786"/>
                  <a:pt x="3521547" y="1132107"/>
                  <a:pt x="3520199" y="1133580"/>
                </a:cubicBezTo>
                <a:cubicBezTo>
                  <a:pt x="3518852" y="1135054"/>
                  <a:pt x="3517581" y="1136984"/>
                  <a:pt x="3516386" y="1139372"/>
                </a:cubicBezTo>
                <a:cubicBezTo>
                  <a:pt x="3515140" y="1141658"/>
                  <a:pt x="3513360" y="1143486"/>
                  <a:pt x="3511047" y="1144858"/>
                </a:cubicBezTo>
                <a:cubicBezTo>
                  <a:pt x="3508733" y="1146230"/>
                  <a:pt x="3506038" y="1148058"/>
                  <a:pt x="3502962" y="1150344"/>
                </a:cubicBezTo>
                <a:lnTo>
                  <a:pt x="3498080" y="1154002"/>
                </a:lnTo>
                <a:cubicBezTo>
                  <a:pt x="3496834" y="1155221"/>
                  <a:pt x="3495665" y="1156136"/>
                  <a:pt x="3494572" y="1156745"/>
                </a:cubicBezTo>
                <a:cubicBezTo>
                  <a:pt x="3493478" y="1157355"/>
                  <a:pt x="3492614" y="1157660"/>
                  <a:pt x="3491978" y="1157660"/>
                </a:cubicBezTo>
                <a:cubicBezTo>
                  <a:pt x="3491267" y="1157660"/>
                  <a:pt x="3490249" y="1157355"/>
                  <a:pt x="3488927" y="1156745"/>
                </a:cubicBezTo>
                <a:cubicBezTo>
                  <a:pt x="3487605" y="1156136"/>
                  <a:pt x="3486588" y="1155221"/>
                  <a:pt x="3485876" y="1154002"/>
                </a:cubicBezTo>
                <a:cubicBezTo>
                  <a:pt x="3484326" y="1149862"/>
                  <a:pt x="3482851" y="1147474"/>
                  <a:pt x="3481453" y="1146839"/>
                </a:cubicBezTo>
                <a:cubicBezTo>
                  <a:pt x="3480054" y="1146204"/>
                  <a:pt x="3477054" y="1146560"/>
                  <a:pt x="3472452" y="1147906"/>
                </a:cubicBezTo>
                <a:cubicBezTo>
                  <a:pt x="3470012" y="1149506"/>
                  <a:pt x="3467571" y="1149659"/>
                  <a:pt x="3465130" y="1148363"/>
                </a:cubicBezTo>
                <a:cubicBezTo>
                  <a:pt x="3462689" y="1147068"/>
                  <a:pt x="3460249" y="1145696"/>
                  <a:pt x="3457808" y="1144248"/>
                </a:cubicBezTo>
                <a:lnTo>
                  <a:pt x="3444384" y="1130837"/>
                </a:lnTo>
                <a:cubicBezTo>
                  <a:pt x="3443824" y="1130253"/>
                  <a:pt x="3443113" y="1129897"/>
                  <a:pt x="3442248" y="1129770"/>
                </a:cubicBezTo>
                <a:cubicBezTo>
                  <a:pt x="3441384" y="1129643"/>
                  <a:pt x="3440062" y="1129593"/>
                  <a:pt x="3438282" y="1129618"/>
                </a:cubicBezTo>
                <a:cubicBezTo>
                  <a:pt x="3436502" y="1130202"/>
                  <a:pt x="3434875" y="1130253"/>
                  <a:pt x="3433400" y="1129770"/>
                </a:cubicBezTo>
                <a:cubicBezTo>
                  <a:pt x="3431926" y="1129288"/>
                  <a:pt x="3430299" y="1128424"/>
                  <a:pt x="3428519" y="1127180"/>
                </a:cubicBezTo>
                <a:cubicBezTo>
                  <a:pt x="3423638" y="1121287"/>
                  <a:pt x="3421197" y="1114784"/>
                  <a:pt x="3421197" y="1107672"/>
                </a:cubicBezTo>
                <a:cubicBezTo>
                  <a:pt x="3420027" y="1103939"/>
                  <a:pt x="3419010" y="1100129"/>
                  <a:pt x="3418146" y="1096242"/>
                </a:cubicBezTo>
                <a:cubicBezTo>
                  <a:pt x="3417281" y="1092356"/>
                  <a:pt x="3416264" y="1088851"/>
                  <a:pt x="3415095" y="1085727"/>
                </a:cubicBezTo>
                <a:cubicBezTo>
                  <a:pt x="3415044" y="1083436"/>
                  <a:pt x="3414841" y="1081677"/>
                  <a:pt x="3414485" y="1080450"/>
                </a:cubicBezTo>
                <a:cubicBezTo>
                  <a:pt x="3414129" y="1079223"/>
                  <a:pt x="3413925" y="1077774"/>
                  <a:pt x="3413875" y="1076104"/>
                </a:cubicBezTo>
                <a:lnTo>
                  <a:pt x="3413875" y="1006599"/>
                </a:lnTo>
                <a:cubicBezTo>
                  <a:pt x="3413217" y="1002355"/>
                  <a:pt x="3412407" y="998340"/>
                  <a:pt x="3411446" y="994554"/>
                </a:cubicBezTo>
                <a:cubicBezTo>
                  <a:pt x="3410484" y="990767"/>
                  <a:pt x="3409674" y="987057"/>
                  <a:pt x="3409016" y="983423"/>
                </a:cubicBezTo>
                <a:lnTo>
                  <a:pt x="3404158" y="963907"/>
                </a:lnTo>
                <a:cubicBezTo>
                  <a:pt x="3403019" y="958367"/>
                  <a:pt x="3401957" y="952675"/>
                  <a:pt x="3400970" y="946830"/>
                </a:cubicBezTo>
                <a:cubicBezTo>
                  <a:pt x="3399983" y="940985"/>
                  <a:pt x="3398616" y="935293"/>
                  <a:pt x="3396870" y="929753"/>
                </a:cubicBezTo>
                <a:cubicBezTo>
                  <a:pt x="3395049" y="927212"/>
                  <a:pt x="3393530" y="924366"/>
                  <a:pt x="3392316" y="921215"/>
                </a:cubicBezTo>
                <a:cubicBezTo>
                  <a:pt x="3391101" y="918063"/>
                  <a:pt x="3390190" y="915217"/>
                  <a:pt x="3389583" y="912676"/>
                </a:cubicBezTo>
                <a:cubicBezTo>
                  <a:pt x="3389052" y="912066"/>
                  <a:pt x="3388900" y="911456"/>
                  <a:pt x="3389127" y="910846"/>
                </a:cubicBezTo>
                <a:cubicBezTo>
                  <a:pt x="3389355" y="910237"/>
                  <a:pt x="3389507" y="909627"/>
                  <a:pt x="3389583" y="909017"/>
                </a:cubicBezTo>
                <a:cubicBezTo>
                  <a:pt x="3394390" y="917631"/>
                  <a:pt x="3399351" y="926322"/>
                  <a:pt x="3404466" y="935089"/>
                </a:cubicBezTo>
                <a:cubicBezTo>
                  <a:pt x="3409581" y="943857"/>
                  <a:pt x="3415158" y="952243"/>
                  <a:pt x="3421197" y="960247"/>
                </a:cubicBezTo>
                <a:cubicBezTo>
                  <a:pt x="3427731" y="968913"/>
                  <a:pt x="3433884" y="977502"/>
                  <a:pt x="3439655" y="986015"/>
                </a:cubicBezTo>
                <a:cubicBezTo>
                  <a:pt x="3445426" y="994528"/>
                  <a:pt x="3451884" y="1002203"/>
                  <a:pt x="3459028" y="1009038"/>
                </a:cubicBezTo>
                <a:lnTo>
                  <a:pt x="3461469" y="1009038"/>
                </a:lnTo>
                <a:cubicBezTo>
                  <a:pt x="3461520" y="1007895"/>
                  <a:pt x="3461723" y="1007133"/>
                  <a:pt x="3462079" y="1006751"/>
                </a:cubicBezTo>
                <a:cubicBezTo>
                  <a:pt x="3462435" y="1006370"/>
                  <a:pt x="3462639" y="1005913"/>
                  <a:pt x="3462689" y="1005379"/>
                </a:cubicBezTo>
                <a:lnTo>
                  <a:pt x="3466351" y="968786"/>
                </a:lnTo>
                <a:cubicBezTo>
                  <a:pt x="3467012" y="959612"/>
                  <a:pt x="3467825" y="950515"/>
                  <a:pt x="3468791" y="941493"/>
                </a:cubicBezTo>
                <a:cubicBezTo>
                  <a:pt x="3469757" y="932472"/>
                  <a:pt x="3470571" y="923679"/>
                  <a:pt x="3471232" y="915116"/>
                </a:cubicBezTo>
                <a:cubicBezTo>
                  <a:pt x="3472071" y="904214"/>
                  <a:pt x="3473139" y="893693"/>
                  <a:pt x="3474435" y="883554"/>
                </a:cubicBezTo>
                <a:cubicBezTo>
                  <a:pt x="3475732" y="873415"/>
                  <a:pt x="3475885" y="863199"/>
                  <a:pt x="3474893" y="852907"/>
                </a:cubicBezTo>
                <a:cubicBezTo>
                  <a:pt x="3474868" y="851535"/>
                  <a:pt x="3474613" y="850010"/>
                  <a:pt x="3474130" y="848333"/>
                </a:cubicBezTo>
                <a:cubicBezTo>
                  <a:pt x="3473647" y="846656"/>
                  <a:pt x="3473088" y="845741"/>
                  <a:pt x="3472452" y="845588"/>
                </a:cubicBezTo>
                <a:cubicBezTo>
                  <a:pt x="3470673" y="845538"/>
                  <a:pt x="3469045" y="845639"/>
                  <a:pt x="3467571" y="845893"/>
                </a:cubicBezTo>
                <a:cubicBezTo>
                  <a:pt x="3466096" y="846147"/>
                  <a:pt x="3464469" y="846859"/>
                  <a:pt x="3462689" y="848028"/>
                </a:cubicBezTo>
                <a:lnTo>
                  <a:pt x="3433400" y="861445"/>
                </a:lnTo>
                <a:cubicBezTo>
                  <a:pt x="3426562" y="863961"/>
                  <a:pt x="3419504" y="867163"/>
                  <a:pt x="3412227" y="871051"/>
                </a:cubicBezTo>
                <a:cubicBezTo>
                  <a:pt x="3404950" y="874939"/>
                  <a:pt x="3398211" y="879056"/>
                  <a:pt x="3392012" y="883401"/>
                </a:cubicBezTo>
                <a:cubicBezTo>
                  <a:pt x="3388419" y="885206"/>
                  <a:pt x="3386192" y="887391"/>
                  <a:pt x="3385332" y="889958"/>
                </a:cubicBezTo>
                <a:cubicBezTo>
                  <a:pt x="3384472" y="892524"/>
                  <a:pt x="3384674" y="895625"/>
                  <a:pt x="3385939" y="899259"/>
                </a:cubicBezTo>
                <a:cubicBezTo>
                  <a:pt x="3386622" y="900961"/>
                  <a:pt x="3387078" y="902435"/>
                  <a:pt x="3387306" y="903680"/>
                </a:cubicBezTo>
                <a:cubicBezTo>
                  <a:pt x="3387533" y="904925"/>
                  <a:pt x="3387078" y="906704"/>
                  <a:pt x="3385939" y="909017"/>
                </a:cubicBezTo>
                <a:cubicBezTo>
                  <a:pt x="3385357" y="909576"/>
                  <a:pt x="3385003" y="909982"/>
                  <a:pt x="3384876" y="910237"/>
                </a:cubicBezTo>
                <a:cubicBezTo>
                  <a:pt x="3384750" y="910491"/>
                  <a:pt x="3384699" y="910897"/>
                  <a:pt x="3384725" y="911456"/>
                </a:cubicBezTo>
                <a:lnTo>
                  <a:pt x="3381081" y="952929"/>
                </a:lnTo>
                <a:cubicBezTo>
                  <a:pt x="3380448" y="957706"/>
                  <a:pt x="3379588" y="962179"/>
                  <a:pt x="3378500" y="966346"/>
                </a:cubicBezTo>
                <a:cubicBezTo>
                  <a:pt x="3377412" y="970514"/>
                  <a:pt x="3376248" y="974986"/>
                  <a:pt x="3375008" y="979764"/>
                </a:cubicBezTo>
                <a:lnTo>
                  <a:pt x="3372549" y="1000500"/>
                </a:lnTo>
                <a:lnTo>
                  <a:pt x="3367570" y="1018797"/>
                </a:lnTo>
                <a:cubicBezTo>
                  <a:pt x="3366294" y="1023015"/>
                  <a:pt x="3364873" y="1027081"/>
                  <a:pt x="3363308" y="1030994"/>
                </a:cubicBezTo>
                <a:cubicBezTo>
                  <a:pt x="3361742" y="1034908"/>
                  <a:pt x="3360330" y="1038974"/>
                  <a:pt x="3359072" y="1043192"/>
                </a:cubicBezTo>
                <a:cubicBezTo>
                  <a:pt x="3356604" y="1051731"/>
                  <a:pt x="3353373" y="1060257"/>
                  <a:pt x="3349379" y="1068771"/>
                </a:cubicBezTo>
                <a:cubicBezTo>
                  <a:pt x="3345385" y="1077284"/>
                  <a:pt x="3340924" y="1085781"/>
                  <a:pt x="3335998" y="1094261"/>
                </a:cubicBezTo>
                <a:cubicBezTo>
                  <a:pt x="3330461" y="1103405"/>
                  <a:pt x="3324467" y="1112244"/>
                  <a:pt x="3318015" y="1120779"/>
                </a:cubicBezTo>
                <a:cubicBezTo>
                  <a:pt x="3311563" y="1129313"/>
                  <a:pt x="3304959" y="1137543"/>
                  <a:pt x="3298203" y="1145468"/>
                </a:cubicBezTo>
                <a:cubicBezTo>
                  <a:pt x="3290227" y="1154586"/>
                  <a:pt x="3281490" y="1163171"/>
                  <a:pt x="3271990" y="1171223"/>
                </a:cubicBezTo>
                <a:cubicBezTo>
                  <a:pt x="3262491" y="1179275"/>
                  <a:pt x="3252534" y="1186946"/>
                  <a:pt x="3242120" y="1194236"/>
                </a:cubicBezTo>
                <a:cubicBezTo>
                  <a:pt x="3240316" y="1194794"/>
                  <a:pt x="3238437" y="1195201"/>
                  <a:pt x="3236481" y="1195455"/>
                </a:cubicBezTo>
                <a:cubicBezTo>
                  <a:pt x="3234525" y="1195709"/>
                  <a:pt x="3232341" y="1196115"/>
                  <a:pt x="3229928" y="1196674"/>
                </a:cubicBezTo>
                <a:cubicBezTo>
                  <a:pt x="3228759" y="1196725"/>
                  <a:pt x="3227743" y="1196928"/>
                  <a:pt x="3226880" y="1197284"/>
                </a:cubicBezTo>
                <a:cubicBezTo>
                  <a:pt x="3226016" y="1197639"/>
                  <a:pt x="3225000" y="1197842"/>
                  <a:pt x="3223832" y="1197893"/>
                </a:cubicBezTo>
                <a:lnTo>
                  <a:pt x="3195790" y="1197893"/>
                </a:lnTo>
                <a:cubicBezTo>
                  <a:pt x="3189491" y="1197690"/>
                  <a:pt x="3183801" y="1195658"/>
                  <a:pt x="3178721" y="1191797"/>
                </a:cubicBezTo>
                <a:cubicBezTo>
                  <a:pt x="3178112" y="1191111"/>
                  <a:pt x="3177502" y="1190349"/>
                  <a:pt x="3176892" y="1189511"/>
                </a:cubicBezTo>
                <a:cubicBezTo>
                  <a:pt x="3176283" y="1188673"/>
                  <a:pt x="3175673" y="1188216"/>
                  <a:pt x="3175064" y="1188140"/>
                </a:cubicBezTo>
                <a:cubicBezTo>
                  <a:pt x="3172092" y="1188089"/>
                  <a:pt x="3170111" y="1187276"/>
                  <a:pt x="3169120" y="1185701"/>
                </a:cubicBezTo>
                <a:cubicBezTo>
                  <a:pt x="3168129" y="1184126"/>
                  <a:pt x="3167672" y="1182094"/>
                  <a:pt x="3167748" y="1179605"/>
                </a:cubicBezTo>
                <a:cubicBezTo>
                  <a:pt x="3167952" y="1167616"/>
                  <a:pt x="3171203" y="1156237"/>
                  <a:pt x="3177502" y="1145468"/>
                </a:cubicBezTo>
                <a:lnTo>
                  <a:pt x="3188475" y="1124741"/>
                </a:lnTo>
                <a:cubicBezTo>
                  <a:pt x="3189770" y="1121185"/>
                  <a:pt x="3191447" y="1117934"/>
                  <a:pt x="3193504" y="1114988"/>
                </a:cubicBezTo>
                <a:cubicBezTo>
                  <a:pt x="3195562" y="1112041"/>
                  <a:pt x="3197543" y="1108790"/>
                  <a:pt x="3199448" y="1105234"/>
                </a:cubicBezTo>
                <a:lnTo>
                  <a:pt x="3216516" y="1073687"/>
                </a:lnTo>
                <a:cubicBezTo>
                  <a:pt x="3219539" y="1068757"/>
                  <a:pt x="3222333" y="1063674"/>
                  <a:pt x="3224899" y="1058439"/>
                </a:cubicBezTo>
                <a:cubicBezTo>
                  <a:pt x="3227464" y="1053204"/>
                  <a:pt x="3229953" y="1048122"/>
                  <a:pt x="3232366" y="1043192"/>
                </a:cubicBezTo>
                <a:cubicBezTo>
                  <a:pt x="3234042" y="1039457"/>
                  <a:pt x="3235262" y="1035645"/>
                  <a:pt x="3236024" y="1031757"/>
                </a:cubicBezTo>
                <a:cubicBezTo>
                  <a:pt x="3236786" y="1027869"/>
                  <a:pt x="3238005" y="1024362"/>
                  <a:pt x="3239681" y="1021236"/>
                </a:cubicBezTo>
                <a:lnTo>
                  <a:pt x="3248216" y="996841"/>
                </a:lnTo>
                <a:cubicBezTo>
                  <a:pt x="3248876" y="994401"/>
                  <a:pt x="3249689" y="991962"/>
                  <a:pt x="3250654" y="989522"/>
                </a:cubicBezTo>
                <a:cubicBezTo>
                  <a:pt x="3251619" y="987082"/>
                  <a:pt x="3252432" y="984643"/>
                  <a:pt x="3253092" y="982203"/>
                </a:cubicBezTo>
                <a:lnTo>
                  <a:pt x="3256750" y="970006"/>
                </a:lnTo>
                <a:lnTo>
                  <a:pt x="3260408" y="951709"/>
                </a:lnTo>
                <a:lnTo>
                  <a:pt x="3264065" y="939511"/>
                </a:lnTo>
                <a:cubicBezTo>
                  <a:pt x="3264649" y="935877"/>
                  <a:pt x="3265310" y="932472"/>
                  <a:pt x="3266047" y="929295"/>
                </a:cubicBezTo>
                <a:cubicBezTo>
                  <a:pt x="3266783" y="926119"/>
                  <a:pt x="3267748" y="923019"/>
                  <a:pt x="3268942" y="919995"/>
                </a:cubicBezTo>
                <a:cubicBezTo>
                  <a:pt x="3269603" y="916920"/>
                  <a:pt x="3270415" y="913616"/>
                  <a:pt x="3271381" y="910084"/>
                </a:cubicBezTo>
                <a:cubicBezTo>
                  <a:pt x="3272346" y="906552"/>
                  <a:pt x="3273158" y="902943"/>
                  <a:pt x="3273819" y="899259"/>
                </a:cubicBezTo>
                <a:lnTo>
                  <a:pt x="3278696" y="868764"/>
                </a:lnTo>
                <a:lnTo>
                  <a:pt x="3282353" y="839489"/>
                </a:lnTo>
                <a:cubicBezTo>
                  <a:pt x="3283014" y="833416"/>
                  <a:pt x="3283827" y="827571"/>
                  <a:pt x="3284792" y="821955"/>
                </a:cubicBezTo>
                <a:cubicBezTo>
                  <a:pt x="3285757" y="816339"/>
                  <a:pt x="3286570" y="810799"/>
                  <a:pt x="3287230" y="805336"/>
                </a:cubicBezTo>
                <a:cubicBezTo>
                  <a:pt x="3289872" y="794358"/>
                  <a:pt x="3291904" y="783380"/>
                  <a:pt x="3293326" y="772402"/>
                </a:cubicBezTo>
                <a:lnTo>
                  <a:pt x="3296984" y="749228"/>
                </a:lnTo>
                <a:lnTo>
                  <a:pt x="3300641" y="715154"/>
                </a:lnTo>
                <a:cubicBezTo>
                  <a:pt x="3301175" y="713455"/>
                  <a:pt x="3301327" y="711984"/>
                  <a:pt x="3301098" y="710742"/>
                </a:cubicBezTo>
                <a:cubicBezTo>
                  <a:pt x="3300870" y="709500"/>
                  <a:pt x="3300717" y="707725"/>
                  <a:pt x="3300641" y="705418"/>
                </a:cubicBezTo>
                <a:lnTo>
                  <a:pt x="3298203" y="704201"/>
                </a:lnTo>
                <a:cubicBezTo>
                  <a:pt x="3295815" y="704252"/>
                  <a:pt x="3293580" y="704455"/>
                  <a:pt x="3291497" y="704810"/>
                </a:cubicBezTo>
                <a:cubicBezTo>
                  <a:pt x="3289414" y="705165"/>
                  <a:pt x="3287179" y="705367"/>
                  <a:pt x="3284792" y="705418"/>
                </a:cubicBezTo>
                <a:cubicBezTo>
                  <a:pt x="3283547" y="705469"/>
                  <a:pt x="3282074" y="705672"/>
                  <a:pt x="3280372" y="706027"/>
                </a:cubicBezTo>
                <a:cubicBezTo>
                  <a:pt x="3278670" y="706381"/>
                  <a:pt x="3276892" y="706584"/>
                  <a:pt x="3275038" y="706635"/>
                </a:cubicBezTo>
                <a:cubicBezTo>
                  <a:pt x="3269603" y="706787"/>
                  <a:pt x="3264319" y="707091"/>
                  <a:pt x="3259189" y="707548"/>
                </a:cubicBezTo>
                <a:cubicBezTo>
                  <a:pt x="3254058" y="708004"/>
                  <a:pt x="3248775" y="707700"/>
                  <a:pt x="3243339" y="706635"/>
                </a:cubicBezTo>
                <a:cubicBezTo>
                  <a:pt x="3237802" y="706052"/>
                  <a:pt x="3232112" y="705393"/>
                  <a:pt x="3226270" y="704657"/>
                </a:cubicBezTo>
                <a:cubicBezTo>
                  <a:pt x="3220428" y="703922"/>
                  <a:pt x="3214738" y="702959"/>
                  <a:pt x="3209201" y="701767"/>
                </a:cubicBezTo>
                <a:cubicBezTo>
                  <a:pt x="3200870" y="700753"/>
                  <a:pt x="3194368" y="697914"/>
                  <a:pt x="3189694" y="693249"/>
                </a:cubicBezTo>
                <a:cubicBezTo>
                  <a:pt x="3185554" y="690739"/>
                  <a:pt x="3183166" y="687544"/>
                  <a:pt x="3182531" y="683665"/>
                </a:cubicBezTo>
                <a:cubicBezTo>
                  <a:pt x="3181896" y="679786"/>
                  <a:pt x="3182252" y="675679"/>
                  <a:pt x="3183598" y="671344"/>
                </a:cubicBezTo>
                <a:lnTo>
                  <a:pt x="3187256" y="673778"/>
                </a:lnTo>
                <a:cubicBezTo>
                  <a:pt x="3188526" y="676744"/>
                  <a:pt x="3190253" y="679026"/>
                  <a:pt x="3192437" y="680623"/>
                </a:cubicBezTo>
                <a:cubicBezTo>
                  <a:pt x="3194622" y="682220"/>
                  <a:pt x="3196959" y="683589"/>
                  <a:pt x="3199448" y="684730"/>
                </a:cubicBezTo>
                <a:cubicBezTo>
                  <a:pt x="3205747" y="685947"/>
                  <a:pt x="3211437" y="685947"/>
                  <a:pt x="3216516" y="684730"/>
                </a:cubicBezTo>
                <a:cubicBezTo>
                  <a:pt x="3226880" y="683311"/>
                  <a:pt x="3236633" y="680369"/>
                  <a:pt x="3245777" y="675905"/>
                </a:cubicBezTo>
                <a:cubicBezTo>
                  <a:pt x="3254921" y="671442"/>
                  <a:pt x="3263456" y="666671"/>
                  <a:pt x="3271381" y="661592"/>
                </a:cubicBezTo>
                <a:lnTo>
                  <a:pt x="3303080" y="642067"/>
                </a:lnTo>
                <a:cubicBezTo>
                  <a:pt x="3305010" y="640898"/>
                  <a:pt x="3307245" y="639881"/>
                  <a:pt x="3309785" y="639017"/>
                </a:cubicBezTo>
                <a:cubicBezTo>
                  <a:pt x="3312325" y="638152"/>
                  <a:pt x="3314561" y="637135"/>
                  <a:pt x="3316491" y="635966"/>
                </a:cubicBezTo>
                <a:cubicBezTo>
                  <a:pt x="3326849" y="629280"/>
                  <a:pt x="3337202" y="622517"/>
                  <a:pt x="3347548" y="615678"/>
                </a:cubicBezTo>
                <a:cubicBezTo>
                  <a:pt x="3357894" y="608840"/>
                  <a:pt x="3368262" y="601772"/>
                  <a:pt x="3378652" y="594476"/>
                </a:cubicBezTo>
                <a:cubicBezTo>
                  <a:pt x="3384649" y="591374"/>
                  <a:pt x="3390570" y="587815"/>
                  <a:pt x="3396416" y="583798"/>
                </a:cubicBezTo>
                <a:cubicBezTo>
                  <a:pt x="3402261" y="579781"/>
                  <a:pt x="3408488" y="575612"/>
                  <a:pt x="3415095" y="571290"/>
                </a:cubicBezTo>
                <a:cubicBezTo>
                  <a:pt x="3416824" y="570654"/>
                  <a:pt x="3417637" y="569790"/>
                  <a:pt x="3417536" y="568697"/>
                </a:cubicBezTo>
                <a:cubicBezTo>
                  <a:pt x="3417434" y="567604"/>
                  <a:pt x="3417027" y="566434"/>
                  <a:pt x="3416315" y="565189"/>
                </a:cubicBezTo>
                <a:cubicBezTo>
                  <a:pt x="3411527" y="557180"/>
                  <a:pt x="3406818" y="549096"/>
                  <a:pt x="3402186" y="540935"/>
                </a:cubicBezTo>
                <a:cubicBezTo>
                  <a:pt x="3397554" y="532774"/>
                  <a:pt x="3392543" y="524995"/>
                  <a:pt x="3387154" y="517597"/>
                </a:cubicBezTo>
                <a:cubicBezTo>
                  <a:pt x="3379822" y="506651"/>
                  <a:pt x="3372255" y="495706"/>
                  <a:pt x="3364454" y="484764"/>
                </a:cubicBezTo>
                <a:cubicBezTo>
                  <a:pt x="3356653" y="473822"/>
                  <a:pt x="3348793" y="462865"/>
                  <a:pt x="3340875" y="451895"/>
                </a:cubicBezTo>
                <a:cubicBezTo>
                  <a:pt x="3333458" y="440973"/>
                  <a:pt x="3325127" y="430508"/>
                  <a:pt x="3315881" y="420501"/>
                </a:cubicBezTo>
                <a:cubicBezTo>
                  <a:pt x="3306636" y="410493"/>
                  <a:pt x="3297085" y="400638"/>
                  <a:pt x="3287230" y="390935"/>
                </a:cubicBezTo>
                <a:cubicBezTo>
                  <a:pt x="3283471" y="387277"/>
                  <a:pt x="3279102" y="383620"/>
                  <a:pt x="3274124" y="379962"/>
                </a:cubicBezTo>
                <a:cubicBezTo>
                  <a:pt x="3269145" y="376305"/>
                  <a:pt x="3264167" y="372647"/>
                  <a:pt x="3259189" y="368990"/>
                </a:cubicBezTo>
                <a:cubicBezTo>
                  <a:pt x="3258477" y="368355"/>
                  <a:pt x="3257156" y="367796"/>
                  <a:pt x="3255226" y="367313"/>
                </a:cubicBezTo>
                <a:cubicBezTo>
                  <a:pt x="3253296" y="366830"/>
                  <a:pt x="3251365" y="366576"/>
                  <a:pt x="3249435" y="366551"/>
                </a:cubicBezTo>
                <a:cubicBezTo>
                  <a:pt x="3245803" y="366043"/>
                  <a:pt x="3242094" y="365840"/>
                  <a:pt x="3238310" y="365942"/>
                </a:cubicBezTo>
                <a:cubicBezTo>
                  <a:pt x="3234525" y="366043"/>
                  <a:pt x="3230512" y="365840"/>
                  <a:pt x="3226270" y="365332"/>
                </a:cubicBezTo>
                <a:cubicBezTo>
                  <a:pt x="3220174" y="364113"/>
                  <a:pt x="3215297" y="364113"/>
                  <a:pt x="3211640" y="365332"/>
                </a:cubicBezTo>
                <a:cubicBezTo>
                  <a:pt x="3210979" y="365865"/>
                  <a:pt x="3210166" y="366018"/>
                  <a:pt x="3209201" y="365789"/>
                </a:cubicBezTo>
                <a:cubicBezTo>
                  <a:pt x="3208236" y="365561"/>
                  <a:pt x="3207423" y="365408"/>
                  <a:pt x="3206763" y="365332"/>
                </a:cubicBezTo>
                <a:cubicBezTo>
                  <a:pt x="3211437" y="360658"/>
                  <a:pt x="3216720" y="357813"/>
                  <a:pt x="3222613" y="356797"/>
                </a:cubicBezTo>
                <a:cubicBezTo>
                  <a:pt x="3229344" y="356670"/>
                  <a:pt x="3235998" y="356315"/>
                  <a:pt x="3242577" y="355731"/>
                </a:cubicBezTo>
                <a:cubicBezTo>
                  <a:pt x="3249155" y="355146"/>
                  <a:pt x="3255506" y="355096"/>
                  <a:pt x="3261627" y="355578"/>
                </a:cubicBezTo>
                <a:close/>
                <a:moveTo>
                  <a:pt x="3488317" y="315345"/>
                </a:moveTo>
                <a:cubicBezTo>
                  <a:pt x="3489538" y="315141"/>
                  <a:pt x="3490758" y="315548"/>
                  <a:pt x="3491978" y="316564"/>
                </a:cubicBezTo>
                <a:cubicBezTo>
                  <a:pt x="3493809" y="316615"/>
                  <a:pt x="3495639" y="316818"/>
                  <a:pt x="3497470" y="317173"/>
                </a:cubicBezTo>
                <a:cubicBezTo>
                  <a:pt x="3499301" y="317529"/>
                  <a:pt x="3501131" y="317732"/>
                  <a:pt x="3502962" y="317783"/>
                </a:cubicBezTo>
                <a:cubicBezTo>
                  <a:pt x="3507741" y="317148"/>
                  <a:pt x="3512216" y="316589"/>
                  <a:pt x="3516386" y="316107"/>
                </a:cubicBezTo>
                <a:cubicBezTo>
                  <a:pt x="3520555" y="315624"/>
                  <a:pt x="3525030" y="315370"/>
                  <a:pt x="3529810" y="315345"/>
                </a:cubicBezTo>
                <a:cubicBezTo>
                  <a:pt x="3532200" y="315395"/>
                  <a:pt x="3534437" y="315599"/>
                  <a:pt x="3536522" y="315954"/>
                </a:cubicBezTo>
                <a:cubicBezTo>
                  <a:pt x="3538607" y="316310"/>
                  <a:pt x="3540844" y="316513"/>
                  <a:pt x="3543234" y="316564"/>
                </a:cubicBezTo>
                <a:cubicBezTo>
                  <a:pt x="3547480" y="317097"/>
                  <a:pt x="3551497" y="317250"/>
                  <a:pt x="3555285" y="317021"/>
                </a:cubicBezTo>
                <a:cubicBezTo>
                  <a:pt x="3559073" y="316792"/>
                  <a:pt x="3562785" y="316640"/>
                  <a:pt x="3566421" y="316564"/>
                </a:cubicBezTo>
                <a:cubicBezTo>
                  <a:pt x="3573121" y="316615"/>
                  <a:pt x="3579817" y="316818"/>
                  <a:pt x="3586509" y="317173"/>
                </a:cubicBezTo>
                <a:cubicBezTo>
                  <a:pt x="3593201" y="317529"/>
                  <a:pt x="3599892" y="317732"/>
                  <a:pt x="3606581" y="317783"/>
                </a:cubicBezTo>
                <a:cubicBezTo>
                  <a:pt x="3610889" y="317885"/>
                  <a:pt x="3615349" y="318291"/>
                  <a:pt x="3619961" y="319002"/>
                </a:cubicBezTo>
                <a:cubicBezTo>
                  <a:pt x="3624573" y="319713"/>
                  <a:pt x="3629034" y="320120"/>
                  <a:pt x="3633342" y="320221"/>
                </a:cubicBezTo>
                <a:cubicBezTo>
                  <a:pt x="3636385" y="320298"/>
                  <a:pt x="3639430" y="320755"/>
                  <a:pt x="3642478" y="321593"/>
                </a:cubicBezTo>
                <a:cubicBezTo>
                  <a:pt x="3645526" y="322431"/>
                  <a:pt x="3648575" y="323193"/>
                  <a:pt x="3651625" y="323879"/>
                </a:cubicBezTo>
                <a:cubicBezTo>
                  <a:pt x="3652285" y="323854"/>
                  <a:pt x="3653099" y="323904"/>
                  <a:pt x="3654064" y="324031"/>
                </a:cubicBezTo>
                <a:cubicBezTo>
                  <a:pt x="3655030" y="324159"/>
                  <a:pt x="3655843" y="324514"/>
                  <a:pt x="3656504" y="325098"/>
                </a:cubicBezTo>
                <a:cubicBezTo>
                  <a:pt x="3674800" y="326317"/>
                  <a:pt x="3691877" y="329975"/>
                  <a:pt x="3707734" y="336071"/>
                </a:cubicBezTo>
                <a:cubicBezTo>
                  <a:pt x="3723006" y="340313"/>
                  <a:pt x="3737897" y="345545"/>
                  <a:pt x="3752407" y="351768"/>
                </a:cubicBezTo>
                <a:cubicBezTo>
                  <a:pt x="3766917" y="357991"/>
                  <a:pt x="3780894" y="365357"/>
                  <a:pt x="3794336" y="373866"/>
                </a:cubicBezTo>
                <a:cubicBezTo>
                  <a:pt x="3800410" y="376254"/>
                  <a:pt x="3805950" y="379099"/>
                  <a:pt x="3810956" y="382401"/>
                </a:cubicBezTo>
                <a:cubicBezTo>
                  <a:pt x="3815962" y="385703"/>
                  <a:pt x="3820587" y="389767"/>
                  <a:pt x="3824830" y="394593"/>
                </a:cubicBezTo>
                <a:cubicBezTo>
                  <a:pt x="3827778" y="398784"/>
                  <a:pt x="3829201" y="402594"/>
                  <a:pt x="3829099" y="406023"/>
                </a:cubicBezTo>
                <a:cubicBezTo>
                  <a:pt x="3828998" y="409452"/>
                  <a:pt x="3827981" y="412957"/>
                  <a:pt x="3826050" y="416538"/>
                </a:cubicBezTo>
                <a:cubicBezTo>
                  <a:pt x="3823534" y="420221"/>
                  <a:pt x="3820942" y="424133"/>
                  <a:pt x="3818274" y="428273"/>
                </a:cubicBezTo>
                <a:cubicBezTo>
                  <a:pt x="3815606" y="432413"/>
                  <a:pt x="3813319" y="436630"/>
                  <a:pt x="3811413" y="440922"/>
                </a:cubicBezTo>
                <a:lnTo>
                  <a:pt x="3807754" y="443361"/>
                </a:lnTo>
                <a:cubicBezTo>
                  <a:pt x="3804806" y="445190"/>
                  <a:pt x="3802468" y="447323"/>
                  <a:pt x="3800740" y="449762"/>
                </a:cubicBezTo>
                <a:cubicBezTo>
                  <a:pt x="3799012" y="452200"/>
                  <a:pt x="3797284" y="454943"/>
                  <a:pt x="3795556" y="457991"/>
                </a:cubicBezTo>
                <a:cubicBezTo>
                  <a:pt x="3793523" y="460455"/>
                  <a:pt x="3790576" y="462233"/>
                  <a:pt x="3786713" y="463325"/>
                </a:cubicBezTo>
                <a:cubicBezTo>
                  <a:pt x="3782850" y="464417"/>
                  <a:pt x="3779293" y="464671"/>
                  <a:pt x="3776040" y="464087"/>
                </a:cubicBezTo>
                <a:cubicBezTo>
                  <a:pt x="3774210" y="462944"/>
                  <a:pt x="3772381" y="462182"/>
                  <a:pt x="3770551" y="461801"/>
                </a:cubicBezTo>
                <a:cubicBezTo>
                  <a:pt x="3768721" y="461420"/>
                  <a:pt x="3766892" y="460963"/>
                  <a:pt x="3765062" y="460430"/>
                </a:cubicBezTo>
                <a:cubicBezTo>
                  <a:pt x="3764401" y="460455"/>
                  <a:pt x="3763588" y="460709"/>
                  <a:pt x="3762623" y="461192"/>
                </a:cubicBezTo>
                <a:cubicBezTo>
                  <a:pt x="3761657" y="461674"/>
                  <a:pt x="3760844" y="462233"/>
                  <a:pt x="3760183" y="462868"/>
                </a:cubicBezTo>
                <a:lnTo>
                  <a:pt x="3760183" y="464087"/>
                </a:lnTo>
                <a:cubicBezTo>
                  <a:pt x="3762623" y="464798"/>
                  <a:pt x="3765062" y="465814"/>
                  <a:pt x="3767502" y="467135"/>
                </a:cubicBezTo>
                <a:cubicBezTo>
                  <a:pt x="3769941" y="468456"/>
                  <a:pt x="3772381" y="469472"/>
                  <a:pt x="3774820" y="470183"/>
                </a:cubicBezTo>
                <a:cubicBezTo>
                  <a:pt x="3775456" y="470234"/>
                  <a:pt x="3776015" y="470437"/>
                  <a:pt x="3776497" y="470793"/>
                </a:cubicBezTo>
                <a:cubicBezTo>
                  <a:pt x="3776980" y="471148"/>
                  <a:pt x="3777234" y="471351"/>
                  <a:pt x="3777260" y="471402"/>
                </a:cubicBezTo>
                <a:cubicBezTo>
                  <a:pt x="3777285" y="472012"/>
                  <a:pt x="3777234" y="472622"/>
                  <a:pt x="3777107" y="473231"/>
                </a:cubicBezTo>
                <a:cubicBezTo>
                  <a:pt x="3776980" y="473841"/>
                  <a:pt x="3776624" y="474450"/>
                  <a:pt x="3776040" y="475060"/>
                </a:cubicBezTo>
                <a:cubicBezTo>
                  <a:pt x="3773601" y="475263"/>
                  <a:pt x="3771161" y="474857"/>
                  <a:pt x="3768721" y="473841"/>
                </a:cubicBezTo>
                <a:cubicBezTo>
                  <a:pt x="3767527" y="473155"/>
                  <a:pt x="3766257" y="472393"/>
                  <a:pt x="3764910" y="471555"/>
                </a:cubicBezTo>
                <a:cubicBezTo>
                  <a:pt x="3763563" y="470717"/>
                  <a:pt x="3761987" y="470259"/>
                  <a:pt x="3760183" y="470183"/>
                </a:cubicBezTo>
                <a:lnTo>
                  <a:pt x="3745546" y="462868"/>
                </a:lnTo>
                <a:cubicBezTo>
                  <a:pt x="3741836" y="461674"/>
                  <a:pt x="3737973" y="460404"/>
                  <a:pt x="3733958" y="459058"/>
                </a:cubicBezTo>
                <a:cubicBezTo>
                  <a:pt x="3729943" y="457712"/>
                  <a:pt x="3726081" y="456137"/>
                  <a:pt x="3722371" y="454334"/>
                </a:cubicBezTo>
                <a:cubicBezTo>
                  <a:pt x="3715637" y="449533"/>
                  <a:pt x="3708674" y="445113"/>
                  <a:pt x="3701482" y="441075"/>
                </a:cubicBezTo>
                <a:cubicBezTo>
                  <a:pt x="3694291" y="437036"/>
                  <a:pt x="3687023" y="432921"/>
                  <a:pt x="3679679" y="428730"/>
                </a:cubicBezTo>
                <a:lnTo>
                  <a:pt x="3649185" y="409223"/>
                </a:lnTo>
                <a:cubicBezTo>
                  <a:pt x="3640648" y="405362"/>
                  <a:pt x="3632124" y="400892"/>
                  <a:pt x="3623611" y="395812"/>
                </a:cubicBezTo>
                <a:cubicBezTo>
                  <a:pt x="3618745" y="393450"/>
                  <a:pt x="3613880" y="391164"/>
                  <a:pt x="3609014" y="388954"/>
                </a:cubicBezTo>
                <a:cubicBezTo>
                  <a:pt x="3604149" y="386744"/>
                  <a:pt x="3599283" y="384153"/>
                  <a:pt x="3594418" y="381182"/>
                </a:cubicBezTo>
                <a:cubicBezTo>
                  <a:pt x="3589578" y="379403"/>
                  <a:pt x="3584965" y="377473"/>
                  <a:pt x="3580579" y="375390"/>
                </a:cubicBezTo>
                <a:cubicBezTo>
                  <a:pt x="3576194" y="373307"/>
                  <a:pt x="3571881" y="370767"/>
                  <a:pt x="3567641" y="367770"/>
                </a:cubicBezTo>
                <a:lnTo>
                  <a:pt x="3535912" y="351921"/>
                </a:lnTo>
                <a:lnTo>
                  <a:pt x="3511504" y="340948"/>
                </a:lnTo>
                <a:cubicBezTo>
                  <a:pt x="3508504" y="340287"/>
                  <a:pt x="3505657" y="339475"/>
                  <a:pt x="3502962" y="338509"/>
                </a:cubicBezTo>
                <a:cubicBezTo>
                  <a:pt x="3500267" y="337544"/>
                  <a:pt x="3497419" y="336732"/>
                  <a:pt x="3494419" y="336071"/>
                </a:cubicBezTo>
                <a:lnTo>
                  <a:pt x="3471232" y="326317"/>
                </a:lnTo>
                <a:cubicBezTo>
                  <a:pt x="3470037" y="326241"/>
                  <a:pt x="3469071" y="325784"/>
                  <a:pt x="3468334" y="324946"/>
                </a:cubicBezTo>
                <a:cubicBezTo>
                  <a:pt x="3467596" y="324108"/>
                  <a:pt x="3466935" y="323346"/>
                  <a:pt x="3466351" y="322660"/>
                </a:cubicBezTo>
                <a:lnTo>
                  <a:pt x="3472452" y="317783"/>
                </a:lnTo>
                <a:cubicBezTo>
                  <a:pt x="3474944" y="317224"/>
                  <a:pt x="3477588" y="316818"/>
                  <a:pt x="3480385" y="316564"/>
                </a:cubicBezTo>
                <a:cubicBezTo>
                  <a:pt x="3483181" y="316310"/>
                  <a:pt x="3485826" y="315903"/>
                  <a:pt x="3488317" y="315345"/>
                </a:cubicBezTo>
                <a:close/>
                <a:moveTo>
                  <a:pt x="8943790" y="293342"/>
                </a:moveTo>
                <a:lnTo>
                  <a:pt x="8956068" y="293342"/>
                </a:lnTo>
                <a:cubicBezTo>
                  <a:pt x="8959539" y="293416"/>
                  <a:pt x="8961805" y="294146"/>
                  <a:pt x="8962865" y="295533"/>
                </a:cubicBezTo>
                <a:cubicBezTo>
                  <a:pt x="8963924" y="296921"/>
                  <a:pt x="8963997" y="298527"/>
                  <a:pt x="8963084" y="300353"/>
                </a:cubicBezTo>
                <a:cubicBezTo>
                  <a:pt x="8956945" y="309153"/>
                  <a:pt x="8950806" y="317842"/>
                  <a:pt x="8944667" y="326421"/>
                </a:cubicBezTo>
                <a:cubicBezTo>
                  <a:pt x="8938528" y="335000"/>
                  <a:pt x="8932389" y="343249"/>
                  <a:pt x="8926250" y="351166"/>
                </a:cubicBezTo>
                <a:cubicBezTo>
                  <a:pt x="8918363" y="358226"/>
                  <a:pt x="8909607" y="364193"/>
                  <a:pt x="8899981" y="369070"/>
                </a:cubicBezTo>
                <a:cubicBezTo>
                  <a:pt x="8890356" y="373946"/>
                  <a:pt x="8879857" y="377294"/>
                  <a:pt x="8868485" y="379113"/>
                </a:cubicBezTo>
                <a:lnTo>
                  <a:pt x="8906977" y="361646"/>
                </a:lnTo>
                <a:lnTo>
                  <a:pt x="8905227" y="359900"/>
                </a:lnTo>
                <a:lnTo>
                  <a:pt x="8835242" y="382606"/>
                </a:lnTo>
                <a:cubicBezTo>
                  <a:pt x="8834950" y="384062"/>
                  <a:pt x="8835533" y="384644"/>
                  <a:pt x="8836991" y="384353"/>
                </a:cubicBezTo>
                <a:cubicBezTo>
                  <a:pt x="8842240" y="384244"/>
                  <a:pt x="8847489" y="383589"/>
                  <a:pt x="8852738" y="382388"/>
                </a:cubicBezTo>
                <a:cubicBezTo>
                  <a:pt x="8857987" y="381187"/>
                  <a:pt x="8863236" y="380096"/>
                  <a:pt x="8868485" y="379113"/>
                </a:cubicBezTo>
                <a:lnTo>
                  <a:pt x="8859737" y="384353"/>
                </a:lnTo>
                <a:cubicBezTo>
                  <a:pt x="8850150" y="388611"/>
                  <a:pt x="8840892" y="392322"/>
                  <a:pt x="8831961" y="395488"/>
                </a:cubicBezTo>
                <a:cubicBezTo>
                  <a:pt x="8823031" y="398654"/>
                  <a:pt x="8814210" y="401929"/>
                  <a:pt x="8805498" y="405313"/>
                </a:cubicBezTo>
                <a:cubicBezTo>
                  <a:pt x="8800395" y="407096"/>
                  <a:pt x="8796604" y="409649"/>
                  <a:pt x="8794125" y="412973"/>
                </a:cubicBezTo>
                <a:cubicBezTo>
                  <a:pt x="8791647" y="416296"/>
                  <a:pt x="8789606" y="420172"/>
                  <a:pt x="8788002" y="424602"/>
                </a:cubicBezTo>
                <a:lnTo>
                  <a:pt x="8752871" y="536754"/>
                </a:lnTo>
                <a:cubicBezTo>
                  <a:pt x="8751151" y="544651"/>
                  <a:pt x="8749321" y="552548"/>
                  <a:pt x="8747381" y="560444"/>
                </a:cubicBezTo>
                <a:cubicBezTo>
                  <a:pt x="8745441" y="568341"/>
                  <a:pt x="8743172" y="576238"/>
                  <a:pt x="8740573" y="584135"/>
                </a:cubicBezTo>
                <a:lnTo>
                  <a:pt x="8740573" y="589400"/>
                </a:lnTo>
                <a:cubicBezTo>
                  <a:pt x="8746759" y="583368"/>
                  <a:pt x="8752396" y="578322"/>
                  <a:pt x="8757483" y="574264"/>
                </a:cubicBezTo>
                <a:cubicBezTo>
                  <a:pt x="8762571" y="570206"/>
                  <a:pt x="8766890" y="566477"/>
                  <a:pt x="8770440" y="563077"/>
                </a:cubicBezTo>
                <a:lnTo>
                  <a:pt x="8833492" y="507057"/>
                </a:lnTo>
                <a:cubicBezTo>
                  <a:pt x="8861485" y="486379"/>
                  <a:pt x="8889481" y="466509"/>
                  <a:pt x="8917479" y="447447"/>
                </a:cubicBezTo>
                <a:cubicBezTo>
                  <a:pt x="8920220" y="444885"/>
                  <a:pt x="8923070" y="442981"/>
                  <a:pt x="8926030" y="441736"/>
                </a:cubicBezTo>
                <a:cubicBezTo>
                  <a:pt x="8928990" y="440491"/>
                  <a:pt x="8931402" y="439466"/>
                  <a:pt x="8933266" y="438661"/>
                </a:cubicBezTo>
                <a:cubicBezTo>
                  <a:pt x="8934947" y="438807"/>
                  <a:pt x="8936408" y="439393"/>
                  <a:pt x="8937651" y="440418"/>
                </a:cubicBezTo>
                <a:cubicBezTo>
                  <a:pt x="8938893" y="441443"/>
                  <a:pt x="8940355" y="442029"/>
                  <a:pt x="8942036" y="442176"/>
                </a:cubicBezTo>
                <a:cubicBezTo>
                  <a:pt x="8943790" y="443164"/>
                  <a:pt x="8945544" y="444262"/>
                  <a:pt x="8947298" y="445471"/>
                </a:cubicBezTo>
                <a:cubicBezTo>
                  <a:pt x="8949052" y="446679"/>
                  <a:pt x="8950806" y="447338"/>
                  <a:pt x="8952560" y="447447"/>
                </a:cubicBezTo>
                <a:lnTo>
                  <a:pt x="8994656" y="436903"/>
                </a:lnTo>
                <a:cubicBezTo>
                  <a:pt x="8999151" y="435988"/>
                  <a:pt x="9004194" y="435183"/>
                  <a:pt x="9009785" y="434487"/>
                </a:cubicBezTo>
                <a:cubicBezTo>
                  <a:pt x="9015376" y="433791"/>
                  <a:pt x="9020857" y="433425"/>
                  <a:pt x="9026229" y="433389"/>
                </a:cubicBezTo>
                <a:cubicBezTo>
                  <a:pt x="9031564" y="433279"/>
                  <a:pt x="9037118" y="433498"/>
                  <a:pt x="9042892" y="434048"/>
                </a:cubicBezTo>
                <a:cubicBezTo>
                  <a:pt x="9048665" y="434597"/>
                  <a:pt x="9054220" y="436134"/>
                  <a:pt x="9059555" y="438661"/>
                </a:cubicBezTo>
                <a:cubicBezTo>
                  <a:pt x="9069458" y="441407"/>
                  <a:pt x="9076401" y="446898"/>
                  <a:pt x="9080384" y="455136"/>
                </a:cubicBezTo>
                <a:cubicBezTo>
                  <a:pt x="9084367" y="463373"/>
                  <a:pt x="9083855" y="473698"/>
                  <a:pt x="9078849" y="486109"/>
                </a:cubicBezTo>
                <a:lnTo>
                  <a:pt x="9057801" y="531489"/>
                </a:lnTo>
                <a:cubicBezTo>
                  <a:pt x="9050639" y="545382"/>
                  <a:pt x="9042599" y="558397"/>
                  <a:pt x="9033683" y="570535"/>
                </a:cubicBezTo>
                <a:cubicBezTo>
                  <a:pt x="9024767" y="582673"/>
                  <a:pt x="9015851" y="594811"/>
                  <a:pt x="9006934" y="606949"/>
                </a:cubicBezTo>
                <a:cubicBezTo>
                  <a:pt x="8998822" y="618173"/>
                  <a:pt x="8989613" y="628629"/>
                  <a:pt x="8979309" y="638317"/>
                </a:cubicBezTo>
                <a:cubicBezTo>
                  <a:pt x="8969004" y="648006"/>
                  <a:pt x="8958918" y="658023"/>
                  <a:pt x="8949052" y="668370"/>
                </a:cubicBezTo>
                <a:cubicBezTo>
                  <a:pt x="8946530" y="670197"/>
                  <a:pt x="8944119" y="672683"/>
                  <a:pt x="8941816" y="675828"/>
                </a:cubicBezTo>
                <a:cubicBezTo>
                  <a:pt x="8939514" y="678972"/>
                  <a:pt x="8936664" y="682335"/>
                  <a:pt x="8933266" y="685918"/>
                </a:cubicBezTo>
                <a:cubicBezTo>
                  <a:pt x="8938601" y="685260"/>
                  <a:pt x="8943717" y="684383"/>
                  <a:pt x="8948613" y="683286"/>
                </a:cubicBezTo>
                <a:cubicBezTo>
                  <a:pt x="8953510" y="682189"/>
                  <a:pt x="8957749" y="679557"/>
                  <a:pt x="8961330" y="675389"/>
                </a:cubicBezTo>
                <a:cubicBezTo>
                  <a:pt x="8961366" y="674475"/>
                  <a:pt x="8961732" y="673671"/>
                  <a:pt x="8962426" y="672976"/>
                </a:cubicBezTo>
                <a:cubicBezTo>
                  <a:pt x="8963120" y="672281"/>
                  <a:pt x="8963924" y="671916"/>
                  <a:pt x="8964838" y="671879"/>
                </a:cubicBezTo>
                <a:cubicBezTo>
                  <a:pt x="8972731" y="670015"/>
                  <a:pt x="8981063" y="668479"/>
                  <a:pt x="8989833" y="667273"/>
                </a:cubicBezTo>
                <a:cubicBezTo>
                  <a:pt x="8998603" y="666066"/>
                  <a:pt x="9007811" y="665847"/>
                  <a:pt x="9017458" y="666615"/>
                </a:cubicBezTo>
                <a:lnTo>
                  <a:pt x="9036753" y="666615"/>
                </a:lnTo>
                <a:cubicBezTo>
                  <a:pt x="9048227" y="666800"/>
                  <a:pt x="9055974" y="669939"/>
                  <a:pt x="9059993" y="676032"/>
                </a:cubicBezTo>
                <a:cubicBezTo>
                  <a:pt x="9064013" y="682125"/>
                  <a:pt x="9063867" y="690059"/>
                  <a:pt x="9059555" y="699836"/>
                </a:cubicBezTo>
                <a:cubicBezTo>
                  <a:pt x="9049908" y="718150"/>
                  <a:pt x="9038945" y="735465"/>
                  <a:pt x="9026667" y="751783"/>
                </a:cubicBezTo>
                <a:cubicBezTo>
                  <a:pt x="9014389" y="768100"/>
                  <a:pt x="9000795" y="784062"/>
                  <a:pt x="8985886" y="799667"/>
                </a:cubicBezTo>
                <a:lnTo>
                  <a:pt x="8943790" y="843629"/>
                </a:lnTo>
                <a:cubicBezTo>
                  <a:pt x="8943022" y="844472"/>
                  <a:pt x="8942365" y="845425"/>
                  <a:pt x="8941816" y="846487"/>
                </a:cubicBezTo>
                <a:cubicBezTo>
                  <a:pt x="8941268" y="847549"/>
                  <a:pt x="8940172" y="848942"/>
                  <a:pt x="8938528" y="850663"/>
                </a:cubicBezTo>
                <a:lnTo>
                  <a:pt x="8985886" y="862810"/>
                </a:lnTo>
                <a:cubicBezTo>
                  <a:pt x="8991075" y="863858"/>
                  <a:pt x="8996045" y="865231"/>
                  <a:pt x="9000795" y="866929"/>
                </a:cubicBezTo>
                <a:cubicBezTo>
                  <a:pt x="9005546" y="868627"/>
                  <a:pt x="9010515" y="869567"/>
                  <a:pt x="9015704" y="869747"/>
                </a:cubicBezTo>
                <a:cubicBezTo>
                  <a:pt x="9023634" y="869565"/>
                  <a:pt x="9031893" y="868629"/>
                  <a:pt x="9040480" y="866941"/>
                </a:cubicBezTo>
                <a:cubicBezTo>
                  <a:pt x="9049067" y="865252"/>
                  <a:pt x="9057764" y="863907"/>
                  <a:pt x="9066571" y="862904"/>
                </a:cubicBezTo>
                <a:cubicBezTo>
                  <a:pt x="9069239" y="862867"/>
                  <a:pt x="9072235" y="862940"/>
                  <a:pt x="9075560" y="863122"/>
                </a:cubicBezTo>
                <a:cubicBezTo>
                  <a:pt x="9078886" y="863304"/>
                  <a:pt x="9082321" y="863814"/>
                  <a:pt x="9085865" y="864651"/>
                </a:cubicBezTo>
                <a:cubicBezTo>
                  <a:pt x="9086852" y="865743"/>
                  <a:pt x="9087948" y="867490"/>
                  <a:pt x="9089154" y="869892"/>
                </a:cubicBezTo>
                <a:cubicBezTo>
                  <a:pt x="9090360" y="872294"/>
                  <a:pt x="9091018" y="874041"/>
                  <a:pt x="9091127" y="875133"/>
                </a:cubicBezTo>
                <a:cubicBezTo>
                  <a:pt x="9086706" y="880483"/>
                  <a:pt x="9082394" y="886379"/>
                  <a:pt x="9078191" y="892821"/>
                </a:cubicBezTo>
                <a:cubicBezTo>
                  <a:pt x="9073989" y="899263"/>
                  <a:pt x="9070116" y="905596"/>
                  <a:pt x="9066571" y="911819"/>
                </a:cubicBezTo>
                <a:cubicBezTo>
                  <a:pt x="9065731" y="912693"/>
                  <a:pt x="9065219" y="913566"/>
                  <a:pt x="9065036" y="914440"/>
                </a:cubicBezTo>
                <a:cubicBezTo>
                  <a:pt x="9064853" y="915313"/>
                  <a:pt x="9064780" y="916187"/>
                  <a:pt x="9064817" y="917060"/>
                </a:cubicBezTo>
                <a:cubicBezTo>
                  <a:pt x="9062295" y="920782"/>
                  <a:pt x="9059007" y="924726"/>
                  <a:pt x="9054951" y="928891"/>
                </a:cubicBezTo>
                <a:cubicBezTo>
                  <a:pt x="9050894" y="933057"/>
                  <a:pt x="9045413" y="936127"/>
                  <a:pt x="9038507" y="938101"/>
                </a:cubicBezTo>
                <a:cubicBezTo>
                  <a:pt x="9038434" y="938942"/>
                  <a:pt x="9038141" y="939453"/>
                  <a:pt x="9037630" y="939636"/>
                </a:cubicBezTo>
                <a:cubicBezTo>
                  <a:pt x="9037118" y="939819"/>
                  <a:pt x="9036826" y="939892"/>
                  <a:pt x="9036753" y="939856"/>
                </a:cubicBezTo>
                <a:cubicBezTo>
                  <a:pt x="9034012" y="946581"/>
                  <a:pt x="9030285" y="951114"/>
                  <a:pt x="9025571" y="953453"/>
                </a:cubicBezTo>
                <a:cubicBezTo>
                  <a:pt x="9020857" y="955793"/>
                  <a:pt x="9015814" y="957693"/>
                  <a:pt x="9010442" y="959155"/>
                </a:cubicBezTo>
                <a:cubicBezTo>
                  <a:pt x="8993670" y="965296"/>
                  <a:pt x="8977226" y="971876"/>
                  <a:pt x="8961111" y="978894"/>
                </a:cubicBezTo>
                <a:cubicBezTo>
                  <a:pt x="8944996" y="985912"/>
                  <a:pt x="8929867" y="993369"/>
                  <a:pt x="8915725" y="1001264"/>
                </a:cubicBezTo>
                <a:cubicBezTo>
                  <a:pt x="8913975" y="1003859"/>
                  <a:pt x="8912663" y="1006125"/>
                  <a:pt x="8911788" y="1008063"/>
                </a:cubicBezTo>
                <a:cubicBezTo>
                  <a:pt x="8910913" y="1010000"/>
                  <a:pt x="8910476" y="1011828"/>
                  <a:pt x="8910476" y="1013546"/>
                </a:cubicBezTo>
                <a:lnTo>
                  <a:pt x="8915725" y="1078463"/>
                </a:lnTo>
                <a:lnTo>
                  <a:pt x="8915725" y="1113554"/>
                </a:lnTo>
                <a:cubicBezTo>
                  <a:pt x="8915653" y="1119605"/>
                  <a:pt x="8915361" y="1125434"/>
                  <a:pt x="8914850" y="1131040"/>
                </a:cubicBezTo>
                <a:cubicBezTo>
                  <a:pt x="8914340" y="1136646"/>
                  <a:pt x="8914048" y="1142469"/>
                  <a:pt x="8913975" y="1148508"/>
                </a:cubicBezTo>
                <a:cubicBezTo>
                  <a:pt x="8913173" y="1151091"/>
                  <a:pt x="8913465" y="1152911"/>
                  <a:pt x="8914853" y="1153966"/>
                </a:cubicBezTo>
                <a:cubicBezTo>
                  <a:pt x="8916241" y="1155021"/>
                  <a:pt x="8918289" y="1155530"/>
                  <a:pt x="8920998" y="1155494"/>
                </a:cubicBezTo>
                <a:lnTo>
                  <a:pt x="9027988" y="1169466"/>
                </a:lnTo>
                <a:cubicBezTo>
                  <a:pt x="9029669" y="1170230"/>
                  <a:pt x="9031569" y="1170448"/>
                  <a:pt x="9033688" y="1170121"/>
                </a:cubicBezTo>
                <a:cubicBezTo>
                  <a:pt x="9035808" y="1169794"/>
                  <a:pt x="9038585" y="1169575"/>
                  <a:pt x="9042020" y="1169466"/>
                </a:cubicBezTo>
                <a:cubicBezTo>
                  <a:pt x="9034894" y="1155350"/>
                  <a:pt x="9030729" y="1140783"/>
                  <a:pt x="9029523" y="1125767"/>
                </a:cubicBezTo>
                <a:cubicBezTo>
                  <a:pt x="9028317" y="1110751"/>
                  <a:pt x="9030729" y="1096153"/>
                  <a:pt x="9036758" y="1081972"/>
                </a:cubicBezTo>
                <a:lnTo>
                  <a:pt x="9056051" y="1131043"/>
                </a:lnTo>
                <a:cubicBezTo>
                  <a:pt x="9063067" y="1144724"/>
                  <a:pt x="9073591" y="1155785"/>
                  <a:pt x="9087622" y="1164227"/>
                </a:cubicBezTo>
                <a:cubicBezTo>
                  <a:pt x="9097415" y="1169502"/>
                  <a:pt x="9107646" y="1174672"/>
                  <a:pt x="9118316" y="1179737"/>
                </a:cubicBezTo>
                <a:cubicBezTo>
                  <a:pt x="9128986" y="1184801"/>
                  <a:pt x="9139217" y="1189542"/>
                  <a:pt x="9149010" y="1193960"/>
                </a:cubicBezTo>
                <a:cubicBezTo>
                  <a:pt x="9152518" y="1196735"/>
                  <a:pt x="9155587" y="1198195"/>
                  <a:pt x="9158218" y="1198341"/>
                </a:cubicBezTo>
                <a:cubicBezTo>
                  <a:pt x="9160849" y="1198487"/>
                  <a:pt x="9163041" y="1196443"/>
                  <a:pt x="9164795" y="1192207"/>
                </a:cubicBezTo>
                <a:cubicBezTo>
                  <a:pt x="9164978" y="1191368"/>
                  <a:pt x="9165928" y="1190856"/>
                  <a:pt x="9167645" y="1190674"/>
                </a:cubicBezTo>
                <a:cubicBezTo>
                  <a:pt x="9169363" y="1190491"/>
                  <a:pt x="9170751" y="1190418"/>
                  <a:pt x="9171811" y="1190455"/>
                </a:cubicBezTo>
                <a:cubicBezTo>
                  <a:pt x="9172761" y="1191294"/>
                  <a:pt x="9173492" y="1192244"/>
                  <a:pt x="9174003" y="1193303"/>
                </a:cubicBezTo>
                <a:cubicBezTo>
                  <a:pt x="9174515" y="1194362"/>
                  <a:pt x="9174369" y="1195749"/>
                  <a:pt x="9173565" y="1197465"/>
                </a:cubicBezTo>
                <a:cubicBezTo>
                  <a:pt x="9172688" y="1200021"/>
                  <a:pt x="9172688" y="1201920"/>
                  <a:pt x="9173565" y="1203161"/>
                </a:cubicBezTo>
                <a:cubicBezTo>
                  <a:pt x="9174442" y="1204402"/>
                  <a:pt x="9176196" y="1205425"/>
                  <a:pt x="9178827" y="1206228"/>
                </a:cubicBezTo>
                <a:lnTo>
                  <a:pt x="9199849" y="1216744"/>
                </a:lnTo>
                <a:lnTo>
                  <a:pt x="9182335" y="1248290"/>
                </a:lnTo>
                <a:cubicBezTo>
                  <a:pt x="9180398" y="1252453"/>
                  <a:pt x="9178133" y="1255958"/>
                  <a:pt x="9175538" y="1258806"/>
                </a:cubicBezTo>
                <a:cubicBezTo>
                  <a:pt x="9172944" y="1261654"/>
                  <a:pt x="9171117" y="1265159"/>
                  <a:pt x="9170057" y="1269322"/>
                </a:cubicBezTo>
                <a:cubicBezTo>
                  <a:pt x="9169911" y="1272024"/>
                  <a:pt x="9168888" y="1274506"/>
                  <a:pt x="9166988" y="1276770"/>
                </a:cubicBezTo>
                <a:cubicBezTo>
                  <a:pt x="9165088" y="1279034"/>
                  <a:pt x="9163187" y="1280641"/>
                  <a:pt x="9161287" y="1281590"/>
                </a:cubicBezTo>
                <a:cubicBezTo>
                  <a:pt x="9155477" y="1284511"/>
                  <a:pt x="9151312" y="1288746"/>
                  <a:pt x="9148791" y="1294296"/>
                </a:cubicBezTo>
                <a:cubicBezTo>
                  <a:pt x="9146269" y="1299846"/>
                  <a:pt x="9143419" y="1304958"/>
                  <a:pt x="9140240" y="1309631"/>
                </a:cubicBezTo>
                <a:cubicBezTo>
                  <a:pt x="9138450" y="1312297"/>
                  <a:pt x="9136769" y="1314415"/>
                  <a:pt x="9135198" y="1315985"/>
                </a:cubicBezTo>
                <a:cubicBezTo>
                  <a:pt x="9133626" y="1317555"/>
                  <a:pt x="9132384" y="1318358"/>
                  <a:pt x="9131471" y="1318394"/>
                </a:cubicBezTo>
                <a:cubicBezTo>
                  <a:pt x="9126245" y="1321900"/>
                  <a:pt x="9120910" y="1324090"/>
                  <a:pt x="9115466" y="1324967"/>
                </a:cubicBezTo>
                <a:cubicBezTo>
                  <a:pt x="9110021" y="1325843"/>
                  <a:pt x="9104248" y="1325405"/>
                  <a:pt x="9098146" y="1323652"/>
                </a:cubicBezTo>
                <a:cubicBezTo>
                  <a:pt x="9097305" y="1323725"/>
                  <a:pt x="9095917" y="1324017"/>
                  <a:pt x="9093980" y="1324529"/>
                </a:cubicBezTo>
                <a:cubicBezTo>
                  <a:pt x="9092043" y="1325040"/>
                  <a:pt x="9089339" y="1325332"/>
                  <a:pt x="9085868" y="1325405"/>
                </a:cubicBezTo>
                <a:cubicBezTo>
                  <a:pt x="9088462" y="1328764"/>
                  <a:pt x="9090728" y="1331247"/>
                  <a:pt x="9092665" y="1332853"/>
                </a:cubicBezTo>
                <a:cubicBezTo>
                  <a:pt x="9094601" y="1334460"/>
                  <a:pt x="9096428" y="1336067"/>
                  <a:pt x="9098146" y="1337673"/>
                </a:cubicBezTo>
                <a:cubicBezTo>
                  <a:pt x="9100301" y="1339316"/>
                  <a:pt x="9102129" y="1340850"/>
                  <a:pt x="9103627" y="1342274"/>
                </a:cubicBezTo>
                <a:cubicBezTo>
                  <a:pt x="9105125" y="1343698"/>
                  <a:pt x="9103882" y="1345669"/>
                  <a:pt x="9099900" y="1348189"/>
                </a:cubicBezTo>
                <a:cubicBezTo>
                  <a:pt x="9096355" y="1344756"/>
                  <a:pt x="9092482" y="1341543"/>
                  <a:pt x="9088280" y="1338549"/>
                </a:cubicBezTo>
                <a:cubicBezTo>
                  <a:pt x="9084078" y="1335555"/>
                  <a:pt x="9079766" y="1332342"/>
                  <a:pt x="9075344" y="1328910"/>
                </a:cubicBezTo>
                <a:cubicBezTo>
                  <a:pt x="9071106" y="1326975"/>
                  <a:pt x="9067306" y="1325587"/>
                  <a:pt x="9063944" y="1324748"/>
                </a:cubicBezTo>
                <a:cubicBezTo>
                  <a:pt x="9060582" y="1323908"/>
                  <a:pt x="9056782" y="1324711"/>
                  <a:pt x="9052543" y="1327158"/>
                </a:cubicBezTo>
                <a:cubicBezTo>
                  <a:pt x="9052434" y="1327997"/>
                  <a:pt x="9051776" y="1328508"/>
                  <a:pt x="9050570" y="1328691"/>
                </a:cubicBezTo>
                <a:cubicBezTo>
                  <a:pt x="9049364" y="1328874"/>
                  <a:pt x="9048268" y="1328947"/>
                  <a:pt x="9047281" y="1328910"/>
                </a:cubicBezTo>
                <a:cubicBezTo>
                  <a:pt x="9042897" y="1327377"/>
                  <a:pt x="9038512" y="1326062"/>
                  <a:pt x="9034127" y="1324967"/>
                </a:cubicBezTo>
                <a:cubicBezTo>
                  <a:pt x="9029742" y="1323871"/>
                  <a:pt x="9025357" y="1321681"/>
                  <a:pt x="9020972" y="1318394"/>
                </a:cubicBezTo>
                <a:cubicBezTo>
                  <a:pt x="9015638" y="1312443"/>
                  <a:pt x="9010083" y="1307258"/>
                  <a:pt x="9004310" y="1302840"/>
                </a:cubicBezTo>
                <a:cubicBezTo>
                  <a:pt x="8998537" y="1298422"/>
                  <a:pt x="8992982" y="1293676"/>
                  <a:pt x="8987648" y="1288600"/>
                </a:cubicBezTo>
                <a:cubicBezTo>
                  <a:pt x="8987465" y="1287724"/>
                  <a:pt x="8986515" y="1287286"/>
                  <a:pt x="8984797" y="1287286"/>
                </a:cubicBezTo>
                <a:cubicBezTo>
                  <a:pt x="8983080" y="1287286"/>
                  <a:pt x="8981691" y="1287724"/>
                  <a:pt x="8980632" y="1288600"/>
                </a:cubicBezTo>
                <a:cubicBezTo>
                  <a:pt x="8974822" y="1292179"/>
                  <a:pt x="8970656" y="1293785"/>
                  <a:pt x="8968135" y="1293420"/>
                </a:cubicBezTo>
                <a:cubicBezTo>
                  <a:pt x="8965614" y="1293055"/>
                  <a:pt x="8962764" y="1290280"/>
                  <a:pt x="8959585" y="1285095"/>
                </a:cubicBezTo>
                <a:lnTo>
                  <a:pt x="8908720" y="1225507"/>
                </a:lnTo>
                <a:cubicBezTo>
                  <a:pt x="8908684" y="1225543"/>
                  <a:pt x="8908318" y="1225470"/>
                  <a:pt x="8907624" y="1225288"/>
                </a:cubicBezTo>
                <a:cubicBezTo>
                  <a:pt x="8906930" y="1225105"/>
                  <a:pt x="8906126" y="1224594"/>
                  <a:pt x="8905213" y="1223754"/>
                </a:cubicBezTo>
                <a:cubicBezTo>
                  <a:pt x="8904299" y="1226419"/>
                  <a:pt x="8903495" y="1229413"/>
                  <a:pt x="8902801" y="1232736"/>
                </a:cubicBezTo>
                <a:cubicBezTo>
                  <a:pt x="8902107" y="1236059"/>
                  <a:pt x="8901741" y="1239491"/>
                  <a:pt x="8901705" y="1243033"/>
                </a:cubicBezTo>
                <a:lnTo>
                  <a:pt x="8891230" y="1302621"/>
                </a:lnTo>
                <a:cubicBezTo>
                  <a:pt x="8891121" y="1302694"/>
                  <a:pt x="8890902" y="1302986"/>
                  <a:pt x="8890574" y="1303497"/>
                </a:cubicBezTo>
                <a:cubicBezTo>
                  <a:pt x="8890246" y="1304008"/>
                  <a:pt x="8890465" y="1304301"/>
                  <a:pt x="8891230" y="1304374"/>
                </a:cubicBezTo>
                <a:cubicBezTo>
                  <a:pt x="8894912" y="1313064"/>
                  <a:pt x="8894547" y="1320658"/>
                  <a:pt x="8890137" y="1327158"/>
                </a:cubicBezTo>
                <a:cubicBezTo>
                  <a:pt x="8885726" y="1333657"/>
                  <a:pt x="8881425" y="1339499"/>
                  <a:pt x="8877233" y="1344683"/>
                </a:cubicBezTo>
                <a:cubicBezTo>
                  <a:pt x="8873697" y="1350927"/>
                  <a:pt x="8869833" y="1357280"/>
                  <a:pt x="8865642" y="1363743"/>
                </a:cubicBezTo>
                <a:cubicBezTo>
                  <a:pt x="8861450" y="1370206"/>
                  <a:pt x="8857149" y="1376121"/>
                  <a:pt x="8852738" y="1381488"/>
                </a:cubicBezTo>
                <a:cubicBezTo>
                  <a:pt x="8850551" y="1384409"/>
                  <a:pt x="8846615" y="1387330"/>
                  <a:pt x="8840928" y="1390251"/>
                </a:cubicBezTo>
                <a:cubicBezTo>
                  <a:pt x="8835242" y="1393172"/>
                  <a:pt x="8830430" y="1394340"/>
                  <a:pt x="8826494" y="1393756"/>
                </a:cubicBezTo>
                <a:cubicBezTo>
                  <a:pt x="8819203" y="1392296"/>
                  <a:pt x="8812788" y="1391712"/>
                  <a:pt x="8807248" y="1392004"/>
                </a:cubicBezTo>
                <a:cubicBezTo>
                  <a:pt x="8807248" y="1399014"/>
                  <a:pt x="8814246" y="1402519"/>
                  <a:pt x="8828243" y="1402519"/>
                </a:cubicBezTo>
                <a:lnTo>
                  <a:pt x="8822994" y="1409530"/>
                </a:lnTo>
                <a:cubicBezTo>
                  <a:pt x="8820224" y="1407813"/>
                  <a:pt x="8817454" y="1406426"/>
                  <a:pt x="8814684" y="1405367"/>
                </a:cubicBezTo>
                <a:cubicBezTo>
                  <a:pt x="8811913" y="1404308"/>
                  <a:pt x="8810018" y="1403359"/>
                  <a:pt x="8808997" y="1402519"/>
                </a:cubicBezTo>
                <a:cubicBezTo>
                  <a:pt x="8805644" y="1398284"/>
                  <a:pt x="8802290" y="1395801"/>
                  <a:pt x="8798937" y="1395071"/>
                </a:cubicBezTo>
                <a:cubicBezTo>
                  <a:pt x="8795583" y="1394340"/>
                  <a:pt x="8791355" y="1394487"/>
                  <a:pt x="8786252" y="1395509"/>
                </a:cubicBezTo>
                <a:cubicBezTo>
                  <a:pt x="8782628" y="1395472"/>
                  <a:pt x="8778896" y="1394669"/>
                  <a:pt x="8775055" y="1393099"/>
                </a:cubicBezTo>
                <a:cubicBezTo>
                  <a:pt x="8771213" y="1391529"/>
                  <a:pt x="8767924" y="1389411"/>
                  <a:pt x="8765187" y="1386746"/>
                </a:cubicBezTo>
                <a:cubicBezTo>
                  <a:pt x="8761746" y="1385797"/>
                  <a:pt x="8758524" y="1384190"/>
                  <a:pt x="8755522" y="1381926"/>
                </a:cubicBezTo>
                <a:cubicBezTo>
                  <a:pt x="8752520" y="1379662"/>
                  <a:pt x="8749298" y="1377180"/>
                  <a:pt x="8745857" y="1374478"/>
                </a:cubicBezTo>
                <a:cubicBezTo>
                  <a:pt x="8743257" y="1372433"/>
                  <a:pt x="8740548" y="1370388"/>
                  <a:pt x="8737729" y="1368344"/>
                </a:cubicBezTo>
                <a:cubicBezTo>
                  <a:pt x="8734910" y="1366299"/>
                  <a:pt x="8731761" y="1366007"/>
                  <a:pt x="8728283" y="1367467"/>
                </a:cubicBezTo>
                <a:cubicBezTo>
                  <a:pt x="8727368" y="1368964"/>
                  <a:pt x="8726123" y="1369037"/>
                  <a:pt x="8724549" y="1367686"/>
                </a:cubicBezTo>
                <a:cubicBezTo>
                  <a:pt x="8722974" y="1366335"/>
                  <a:pt x="8721290" y="1365094"/>
                  <a:pt x="8719496" y="1363962"/>
                </a:cubicBezTo>
                <a:cubicBezTo>
                  <a:pt x="8710711" y="1357755"/>
                  <a:pt x="8702821" y="1350452"/>
                  <a:pt x="8695827" y="1342055"/>
                </a:cubicBezTo>
                <a:cubicBezTo>
                  <a:pt x="8688833" y="1333657"/>
                  <a:pt x="8682726" y="1324602"/>
                  <a:pt x="8677506" y="1314889"/>
                </a:cubicBezTo>
                <a:cubicBezTo>
                  <a:pt x="8674931" y="1308646"/>
                  <a:pt x="8673554" y="1302292"/>
                  <a:pt x="8673372" y="1295830"/>
                </a:cubicBezTo>
                <a:cubicBezTo>
                  <a:pt x="8673191" y="1289367"/>
                  <a:pt x="8673989" y="1283452"/>
                  <a:pt x="8675765" y="1278085"/>
                </a:cubicBezTo>
                <a:cubicBezTo>
                  <a:pt x="8678956" y="1264064"/>
                  <a:pt x="8677796" y="1251796"/>
                  <a:pt x="8672285" y="1241280"/>
                </a:cubicBezTo>
                <a:lnTo>
                  <a:pt x="8660054" y="1213238"/>
                </a:lnTo>
                <a:cubicBezTo>
                  <a:pt x="8670536" y="1221709"/>
                  <a:pt x="8682735" y="1229304"/>
                  <a:pt x="8696651" y="1236022"/>
                </a:cubicBezTo>
                <a:cubicBezTo>
                  <a:pt x="8700202" y="1238615"/>
                  <a:pt x="8704083" y="1240878"/>
                  <a:pt x="8708293" y="1242814"/>
                </a:cubicBezTo>
                <a:cubicBezTo>
                  <a:pt x="8712503" y="1244749"/>
                  <a:pt x="8716823" y="1246574"/>
                  <a:pt x="8721254" y="1248290"/>
                </a:cubicBezTo>
                <a:cubicBezTo>
                  <a:pt x="8726562" y="1249386"/>
                  <a:pt x="8732200" y="1251138"/>
                  <a:pt x="8738168" y="1253548"/>
                </a:cubicBezTo>
                <a:cubicBezTo>
                  <a:pt x="8744136" y="1255958"/>
                  <a:pt x="8750213" y="1257711"/>
                  <a:pt x="8756401" y="1258806"/>
                </a:cubicBezTo>
                <a:cubicBezTo>
                  <a:pt x="8760648" y="1260595"/>
                  <a:pt x="8763577" y="1260960"/>
                  <a:pt x="8765187" y="1259901"/>
                </a:cubicBezTo>
                <a:cubicBezTo>
                  <a:pt x="8766798" y="1258843"/>
                  <a:pt x="8767970" y="1256141"/>
                  <a:pt x="8768702" y="1251796"/>
                </a:cubicBezTo>
                <a:cubicBezTo>
                  <a:pt x="8769617" y="1243909"/>
                  <a:pt x="8770862" y="1236022"/>
                  <a:pt x="8772437" y="1228136"/>
                </a:cubicBezTo>
                <a:cubicBezTo>
                  <a:pt x="8774011" y="1220249"/>
                  <a:pt x="8775695" y="1212362"/>
                  <a:pt x="8777489" y="1204475"/>
                </a:cubicBezTo>
                <a:lnTo>
                  <a:pt x="8777489" y="1174706"/>
                </a:lnTo>
                <a:lnTo>
                  <a:pt x="8726518" y="1186950"/>
                </a:lnTo>
                <a:lnTo>
                  <a:pt x="8726518" y="1185197"/>
                </a:lnTo>
                <a:cubicBezTo>
                  <a:pt x="8731862" y="1182498"/>
                  <a:pt x="8737865" y="1180021"/>
                  <a:pt x="8744526" y="1177764"/>
                </a:cubicBezTo>
                <a:cubicBezTo>
                  <a:pt x="8751188" y="1175506"/>
                  <a:pt x="8758069" y="1173905"/>
                  <a:pt x="8765170" y="1172959"/>
                </a:cubicBezTo>
                <a:cubicBezTo>
                  <a:pt x="8770331" y="1172886"/>
                  <a:pt x="8774064" y="1171285"/>
                  <a:pt x="8776370" y="1168156"/>
                </a:cubicBezTo>
                <a:cubicBezTo>
                  <a:pt x="8778676" y="1165027"/>
                  <a:pt x="8780213" y="1160806"/>
                  <a:pt x="8780982" y="1155494"/>
                </a:cubicBezTo>
                <a:cubicBezTo>
                  <a:pt x="8781970" y="1145926"/>
                  <a:pt x="8783068" y="1136242"/>
                  <a:pt x="8784276" y="1126442"/>
                </a:cubicBezTo>
                <a:cubicBezTo>
                  <a:pt x="8785484" y="1116642"/>
                  <a:pt x="8786142" y="1106497"/>
                  <a:pt x="8786252" y="1096008"/>
                </a:cubicBezTo>
                <a:cubicBezTo>
                  <a:pt x="8786944" y="1094217"/>
                  <a:pt x="8786871" y="1092097"/>
                  <a:pt x="8786030" y="1089648"/>
                </a:cubicBezTo>
                <a:cubicBezTo>
                  <a:pt x="8785190" y="1087199"/>
                  <a:pt x="8784678" y="1084640"/>
                  <a:pt x="8784496" y="1081972"/>
                </a:cubicBezTo>
                <a:lnTo>
                  <a:pt x="8779239" y="1081972"/>
                </a:lnTo>
                <a:cubicBezTo>
                  <a:pt x="8767014" y="1089064"/>
                  <a:pt x="8754568" y="1096373"/>
                  <a:pt x="8741902" y="1103900"/>
                </a:cubicBezTo>
                <a:cubicBezTo>
                  <a:pt x="8729235" y="1111426"/>
                  <a:pt x="8715908" y="1118728"/>
                  <a:pt x="8701923" y="1125804"/>
                </a:cubicBezTo>
                <a:cubicBezTo>
                  <a:pt x="8682759" y="1139485"/>
                  <a:pt x="8661778" y="1152292"/>
                  <a:pt x="8638981" y="1164227"/>
                </a:cubicBezTo>
                <a:lnTo>
                  <a:pt x="8621419" y="1169466"/>
                </a:lnTo>
                <a:lnTo>
                  <a:pt x="8621419" y="1165973"/>
                </a:lnTo>
                <a:cubicBezTo>
                  <a:pt x="8624895" y="1165027"/>
                  <a:pt x="8628480" y="1163863"/>
                  <a:pt x="8632176" y="1162480"/>
                </a:cubicBezTo>
                <a:cubicBezTo>
                  <a:pt x="8635871" y="1161097"/>
                  <a:pt x="8639895" y="1159933"/>
                  <a:pt x="8644249" y="1158987"/>
                </a:cubicBezTo>
                <a:lnTo>
                  <a:pt x="8644249" y="1155494"/>
                </a:lnTo>
                <a:lnTo>
                  <a:pt x="8628444" y="1155494"/>
                </a:lnTo>
                <a:cubicBezTo>
                  <a:pt x="8622334" y="1155276"/>
                  <a:pt x="8616553" y="1154839"/>
                  <a:pt x="8611102" y="1154184"/>
                </a:cubicBezTo>
                <a:cubicBezTo>
                  <a:pt x="8605651" y="1153529"/>
                  <a:pt x="8600309" y="1153966"/>
                  <a:pt x="8595077" y="1155494"/>
                </a:cubicBezTo>
                <a:cubicBezTo>
                  <a:pt x="8592333" y="1157059"/>
                  <a:pt x="8589480" y="1157423"/>
                  <a:pt x="8586516" y="1156586"/>
                </a:cubicBezTo>
                <a:cubicBezTo>
                  <a:pt x="8583553" y="1155749"/>
                  <a:pt x="8581138" y="1154803"/>
                  <a:pt x="8579272" y="1153748"/>
                </a:cubicBezTo>
                <a:lnTo>
                  <a:pt x="8556443" y="1134536"/>
                </a:lnTo>
                <a:cubicBezTo>
                  <a:pt x="8550481" y="1137665"/>
                  <a:pt x="8545928" y="1137956"/>
                  <a:pt x="8542785" y="1135409"/>
                </a:cubicBezTo>
                <a:cubicBezTo>
                  <a:pt x="8539641" y="1132862"/>
                  <a:pt x="8537256" y="1129660"/>
                  <a:pt x="8535630" y="1125804"/>
                </a:cubicBezTo>
                <a:cubicBezTo>
                  <a:pt x="8533948" y="1121432"/>
                  <a:pt x="8533798" y="1117494"/>
                  <a:pt x="8535179" y="1113988"/>
                </a:cubicBezTo>
                <a:cubicBezTo>
                  <a:pt x="8536561" y="1110483"/>
                  <a:pt x="8539024" y="1107413"/>
                  <a:pt x="8542568" y="1104781"/>
                </a:cubicBezTo>
                <a:cubicBezTo>
                  <a:pt x="8550350" y="1098823"/>
                  <a:pt x="8557836" y="1093194"/>
                  <a:pt x="8565025" y="1087894"/>
                </a:cubicBezTo>
                <a:cubicBezTo>
                  <a:pt x="8572215" y="1082594"/>
                  <a:pt x="8579305" y="1076526"/>
                  <a:pt x="8586297" y="1069690"/>
                </a:cubicBezTo>
                <a:cubicBezTo>
                  <a:pt x="8608069" y="1048673"/>
                  <a:pt x="8629054" y="1027545"/>
                  <a:pt x="8649252" y="1006308"/>
                </a:cubicBezTo>
                <a:cubicBezTo>
                  <a:pt x="8669450" y="985071"/>
                  <a:pt x="8689936" y="963505"/>
                  <a:pt x="8710709" y="941610"/>
                </a:cubicBezTo>
                <a:cubicBezTo>
                  <a:pt x="8716787" y="937004"/>
                  <a:pt x="8722205" y="931743"/>
                  <a:pt x="8726965" y="925827"/>
                </a:cubicBezTo>
                <a:cubicBezTo>
                  <a:pt x="8731725" y="919911"/>
                  <a:pt x="8736264" y="914660"/>
                  <a:pt x="8740585" y="910072"/>
                </a:cubicBezTo>
                <a:cubicBezTo>
                  <a:pt x="8744172" y="905778"/>
                  <a:pt x="8747980" y="902138"/>
                  <a:pt x="8752007" y="899154"/>
                </a:cubicBezTo>
                <a:cubicBezTo>
                  <a:pt x="8756035" y="896169"/>
                  <a:pt x="8759842" y="893403"/>
                  <a:pt x="8763430" y="890856"/>
                </a:cubicBezTo>
                <a:cubicBezTo>
                  <a:pt x="8769689" y="883795"/>
                  <a:pt x="8776049" y="876515"/>
                  <a:pt x="8782508" y="869014"/>
                </a:cubicBezTo>
                <a:cubicBezTo>
                  <a:pt x="8788968" y="861513"/>
                  <a:pt x="8794876" y="854224"/>
                  <a:pt x="8800233" y="847146"/>
                </a:cubicBezTo>
                <a:cubicBezTo>
                  <a:pt x="8801144" y="845351"/>
                  <a:pt x="8801946" y="843666"/>
                  <a:pt x="8802639" y="842091"/>
                </a:cubicBezTo>
                <a:cubicBezTo>
                  <a:pt x="8803331" y="840515"/>
                  <a:pt x="8803696" y="839270"/>
                  <a:pt x="8803732" y="838354"/>
                </a:cubicBezTo>
                <a:cubicBezTo>
                  <a:pt x="8805445" y="831430"/>
                  <a:pt x="8806830" y="825055"/>
                  <a:pt x="8807887" y="819230"/>
                </a:cubicBezTo>
                <a:cubicBezTo>
                  <a:pt x="8808944" y="813405"/>
                  <a:pt x="8809892" y="807470"/>
                  <a:pt x="8810730" y="801425"/>
                </a:cubicBezTo>
                <a:cubicBezTo>
                  <a:pt x="8811678" y="797798"/>
                  <a:pt x="8811095" y="794941"/>
                  <a:pt x="8808981" y="792852"/>
                </a:cubicBezTo>
                <a:cubicBezTo>
                  <a:pt x="8806867" y="790764"/>
                  <a:pt x="8802784" y="790105"/>
                  <a:pt x="8796734" y="790874"/>
                </a:cubicBezTo>
                <a:cubicBezTo>
                  <a:pt x="8797609" y="789153"/>
                  <a:pt x="8798921" y="787766"/>
                  <a:pt x="8800670" y="786715"/>
                </a:cubicBezTo>
                <a:cubicBezTo>
                  <a:pt x="8802420" y="785663"/>
                  <a:pt x="8804607" y="784723"/>
                  <a:pt x="8807231" y="783895"/>
                </a:cubicBezTo>
                <a:cubicBezTo>
                  <a:pt x="8806393" y="783102"/>
                  <a:pt x="8805882" y="782525"/>
                  <a:pt x="8805700" y="782165"/>
                </a:cubicBezTo>
                <a:cubicBezTo>
                  <a:pt x="8805518" y="781804"/>
                  <a:pt x="8805445" y="781227"/>
                  <a:pt x="8805482" y="780434"/>
                </a:cubicBezTo>
                <a:lnTo>
                  <a:pt x="8775732" y="789116"/>
                </a:lnTo>
                <a:cubicBezTo>
                  <a:pt x="8758115" y="796956"/>
                  <a:pt x="8740188" y="804576"/>
                  <a:pt x="8721949" y="811976"/>
                </a:cubicBezTo>
                <a:cubicBezTo>
                  <a:pt x="8703709" y="819377"/>
                  <a:pt x="8685414" y="826997"/>
                  <a:pt x="8667063" y="834837"/>
                </a:cubicBezTo>
                <a:lnTo>
                  <a:pt x="8612639" y="859410"/>
                </a:lnTo>
                <a:cubicBezTo>
                  <a:pt x="8605578" y="863049"/>
                  <a:pt x="8598187" y="866689"/>
                  <a:pt x="8590467" y="870328"/>
                </a:cubicBezTo>
                <a:cubicBezTo>
                  <a:pt x="8582748" y="873968"/>
                  <a:pt x="8574918" y="876734"/>
                  <a:pt x="8566979" y="878627"/>
                </a:cubicBezTo>
                <a:cubicBezTo>
                  <a:pt x="8558248" y="880264"/>
                  <a:pt x="8549081" y="881356"/>
                  <a:pt x="8539479" y="881902"/>
                </a:cubicBezTo>
                <a:cubicBezTo>
                  <a:pt x="8529877" y="882448"/>
                  <a:pt x="8519806" y="883103"/>
                  <a:pt x="8509265" y="883868"/>
                </a:cubicBezTo>
                <a:cubicBezTo>
                  <a:pt x="8505750" y="883576"/>
                  <a:pt x="8502234" y="882412"/>
                  <a:pt x="8498719" y="880374"/>
                </a:cubicBezTo>
                <a:cubicBezTo>
                  <a:pt x="8493409" y="876843"/>
                  <a:pt x="8490846" y="873422"/>
                  <a:pt x="8491029" y="870110"/>
                </a:cubicBezTo>
                <a:cubicBezTo>
                  <a:pt x="8491212" y="866798"/>
                  <a:pt x="8494361" y="863814"/>
                  <a:pt x="8500477" y="861157"/>
                </a:cubicBezTo>
                <a:cubicBezTo>
                  <a:pt x="8520757" y="851696"/>
                  <a:pt x="8540691" y="841675"/>
                  <a:pt x="8560277" y="831093"/>
                </a:cubicBezTo>
                <a:cubicBezTo>
                  <a:pt x="8579863" y="820511"/>
                  <a:pt x="8598487" y="808277"/>
                  <a:pt x="8616151" y="794391"/>
                </a:cubicBezTo>
                <a:cubicBezTo>
                  <a:pt x="8623907" y="788091"/>
                  <a:pt x="8631224" y="781024"/>
                  <a:pt x="8638103" y="773192"/>
                </a:cubicBezTo>
                <a:cubicBezTo>
                  <a:pt x="8644981" y="765360"/>
                  <a:pt x="8652298" y="757887"/>
                  <a:pt x="8660054" y="750771"/>
                </a:cubicBezTo>
                <a:cubicBezTo>
                  <a:pt x="8663630" y="747284"/>
                  <a:pt x="8667850" y="743688"/>
                  <a:pt x="8672714" y="739981"/>
                </a:cubicBezTo>
                <a:cubicBezTo>
                  <a:pt x="8677577" y="736274"/>
                  <a:pt x="8682656" y="732236"/>
                  <a:pt x="8687948" y="727869"/>
                </a:cubicBezTo>
                <a:cubicBezTo>
                  <a:pt x="8692301" y="724233"/>
                  <a:pt x="8696670" y="720054"/>
                  <a:pt x="8701054" y="715332"/>
                </a:cubicBezTo>
                <a:cubicBezTo>
                  <a:pt x="8705439" y="710610"/>
                  <a:pt x="8709829" y="706022"/>
                  <a:pt x="8714224" y="701567"/>
                </a:cubicBezTo>
                <a:cubicBezTo>
                  <a:pt x="8731873" y="685989"/>
                  <a:pt x="8749289" y="670384"/>
                  <a:pt x="8766472" y="654751"/>
                </a:cubicBezTo>
                <a:cubicBezTo>
                  <a:pt x="8783656" y="639119"/>
                  <a:pt x="8800158" y="622600"/>
                  <a:pt x="8815979" y="605194"/>
                </a:cubicBezTo>
                <a:cubicBezTo>
                  <a:pt x="8826439" y="593568"/>
                  <a:pt x="8836572" y="581284"/>
                  <a:pt x="8846377" y="568342"/>
                </a:cubicBezTo>
                <a:cubicBezTo>
                  <a:pt x="8856181" y="555399"/>
                  <a:pt x="8865877" y="543115"/>
                  <a:pt x="8875463" y="531489"/>
                </a:cubicBezTo>
                <a:cubicBezTo>
                  <a:pt x="8880675" y="524566"/>
                  <a:pt x="8885121" y="517874"/>
                  <a:pt x="8888803" y="511413"/>
                </a:cubicBezTo>
                <a:cubicBezTo>
                  <a:pt x="8892484" y="504952"/>
                  <a:pt x="8895619" y="498275"/>
                  <a:pt x="8898206" y="491382"/>
                </a:cubicBezTo>
                <a:cubicBezTo>
                  <a:pt x="8899008" y="490539"/>
                  <a:pt x="8899591" y="489588"/>
                  <a:pt x="8899956" y="488526"/>
                </a:cubicBezTo>
                <a:cubicBezTo>
                  <a:pt x="8900320" y="487464"/>
                  <a:pt x="8900903" y="486073"/>
                  <a:pt x="8901705" y="484352"/>
                </a:cubicBezTo>
                <a:cubicBezTo>
                  <a:pt x="8895545" y="488599"/>
                  <a:pt x="8889495" y="492394"/>
                  <a:pt x="8883557" y="495737"/>
                </a:cubicBezTo>
                <a:cubicBezTo>
                  <a:pt x="8877618" y="499081"/>
                  <a:pt x="8872011" y="502854"/>
                  <a:pt x="8866735" y="507057"/>
                </a:cubicBezTo>
                <a:cubicBezTo>
                  <a:pt x="8845448" y="526247"/>
                  <a:pt x="8823286" y="545506"/>
                  <a:pt x="8800249" y="564832"/>
                </a:cubicBezTo>
                <a:lnTo>
                  <a:pt x="8735302" y="629762"/>
                </a:lnTo>
                <a:cubicBezTo>
                  <a:pt x="8733509" y="631590"/>
                  <a:pt x="8731825" y="634076"/>
                  <a:pt x="8730251" y="637220"/>
                </a:cubicBezTo>
                <a:cubicBezTo>
                  <a:pt x="8728677" y="640365"/>
                  <a:pt x="8727433" y="643728"/>
                  <a:pt x="8726518" y="647311"/>
                </a:cubicBezTo>
                <a:cubicBezTo>
                  <a:pt x="8722967" y="656086"/>
                  <a:pt x="8718648" y="664420"/>
                  <a:pt x="8713561" y="672312"/>
                </a:cubicBezTo>
                <a:cubicBezTo>
                  <a:pt x="8708473" y="680204"/>
                  <a:pt x="8702836" y="687648"/>
                  <a:pt x="8696651" y="694644"/>
                </a:cubicBezTo>
                <a:cubicBezTo>
                  <a:pt x="8695817" y="694788"/>
                  <a:pt x="8695309" y="695365"/>
                  <a:pt x="8695128" y="696375"/>
                </a:cubicBezTo>
                <a:cubicBezTo>
                  <a:pt x="8694946" y="697384"/>
                  <a:pt x="8694874" y="697961"/>
                  <a:pt x="8694910" y="698106"/>
                </a:cubicBezTo>
                <a:cubicBezTo>
                  <a:pt x="8692444" y="703412"/>
                  <a:pt x="8689544" y="707982"/>
                  <a:pt x="8686208" y="711816"/>
                </a:cubicBezTo>
                <a:cubicBezTo>
                  <a:pt x="8682872" y="715651"/>
                  <a:pt x="8678231" y="718065"/>
                  <a:pt x="8672285" y="719060"/>
                </a:cubicBezTo>
                <a:lnTo>
                  <a:pt x="8668804" y="724345"/>
                </a:lnTo>
                <a:cubicBezTo>
                  <a:pt x="8667934" y="725263"/>
                  <a:pt x="8667063" y="726070"/>
                  <a:pt x="8666191" y="726768"/>
                </a:cubicBezTo>
                <a:cubicBezTo>
                  <a:pt x="8665319" y="727465"/>
                  <a:pt x="8664444" y="727832"/>
                  <a:pt x="8663566" y="727869"/>
                </a:cubicBezTo>
                <a:cubicBezTo>
                  <a:pt x="8663640" y="726107"/>
                  <a:pt x="8663932" y="724345"/>
                  <a:pt x="8664445" y="722584"/>
                </a:cubicBezTo>
                <a:cubicBezTo>
                  <a:pt x="8664957" y="720822"/>
                  <a:pt x="8665250" y="719060"/>
                  <a:pt x="8665323" y="717298"/>
                </a:cubicBezTo>
                <a:cubicBezTo>
                  <a:pt x="8661774" y="714656"/>
                  <a:pt x="8657896" y="713335"/>
                  <a:pt x="8653688" y="713335"/>
                </a:cubicBezTo>
                <a:cubicBezTo>
                  <a:pt x="8649481" y="713335"/>
                  <a:pt x="8645164" y="714656"/>
                  <a:pt x="8640737" y="717298"/>
                </a:cubicBezTo>
                <a:cubicBezTo>
                  <a:pt x="8638029" y="717409"/>
                  <a:pt x="8635103" y="717188"/>
                  <a:pt x="8631956" y="716638"/>
                </a:cubicBezTo>
                <a:cubicBezTo>
                  <a:pt x="8628810" y="716087"/>
                  <a:pt x="8625883" y="714546"/>
                  <a:pt x="8623175" y="712013"/>
                </a:cubicBezTo>
                <a:cubicBezTo>
                  <a:pt x="8620541" y="710145"/>
                  <a:pt x="8617907" y="708179"/>
                  <a:pt x="8615273" y="706118"/>
                </a:cubicBezTo>
                <a:cubicBezTo>
                  <a:pt x="8612639" y="704056"/>
                  <a:pt x="8610004" y="702539"/>
                  <a:pt x="8607370" y="701567"/>
                </a:cubicBezTo>
                <a:cubicBezTo>
                  <a:pt x="8606492" y="700629"/>
                  <a:pt x="8605614" y="699908"/>
                  <a:pt x="8604736" y="699404"/>
                </a:cubicBezTo>
                <a:cubicBezTo>
                  <a:pt x="8603858" y="698899"/>
                  <a:pt x="8602980" y="699043"/>
                  <a:pt x="8602102" y="699836"/>
                </a:cubicBezTo>
                <a:cubicBezTo>
                  <a:pt x="8595809" y="699803"/>
                  <a:pt x="8590833" y="698139"/>
                  <a:pt x="8587175" y="694842"/>
                </a:cubicBezTo>
                <a:cubicBezTo>
                  <a:pt x="8583516" y="691546"/>
                  <a:pt x="8582053" y="686817"/>
                  <a:pt x="8582784" y="680654"/>
                </a:cubicBezTo>
                <a:cubicBezTo>
                  <a:pt x="8582784" y="677071"/>
                  <a:pt x="8583223" y="673707"/>
                  <a:pt x="8584101" y="670563"/>
                </a:cubicBezTo>
                <a:cubicBezTo>
                  <a:pt x="8584980" y="667419"/>
                  <a:pt x="8586297" y="664933"/>
                  <a:pt x="8588053" y="663105"/>
                </a:cubicBezTo>
                <a:cubicBezTo>
                  <a:pt x="8595846" y="647348"/>
                  <a:pt x="8603968" y="632358"/>
                  <a:pt x="8612419" y="618136"/>
                </a:cubicBezTo>
                <a:cubicBezTo>
                  <a:pt x="8620870" y="603914"/>
                  <a:pt x="8630310" y="590241"/>
                  <a:pt x="8640737" y="577116"/>
                </a:cubicBezTo>
                <a:cubicBezTo>
                  <a:pt x="8652878" y="563731"/>
                  <a:pt x="8664114" y="549707"/>
                  <a:pt x="8674443" y="535042"/>
                </a:cubicBezTo>
                <a:cubicBezTo>
                  <a:pt x="8684772" y="520377"/>
                  <a:pt x="8695103" y="506410"/>
                  <a:pt x="8705435" y="493139"/>
                </a:cubicBezTo>
                <a:lnTo>
                  <a:pt x="8735302" y="449205"/>
                </a:lnTo>
                <a:cubicBezTo>
                  <a:pt x="8736217" y="448290"/>
                  <a:pt x="8737023" y="447045"/>
                  <a:pt x="8737718" y="445471"/>
                </a:cubicBezTo>
                <a:cubicBezTo>
                  <a:pt x="8738414" y="443896"/>
                  <a:pt x="8738780" y="442212"/>
                  <a:pt x="8738816" y="440418"/>
                </a:cubicBezTo>
                <a:lnTo>
                  <a:pt x="8737059" y="438661"/>
                </a:lnTo>
                <a:cubicBezTo>
                  <a:pt x="8717996" y="449205"/>
                  <a:pt x="8698145" y="459749"/>
                  <a:pt x="8677506" y="470293"/>
                </a:cubicBezTo>
                <a:lnTo>
                  <a:pt x="8675765" y="468536"/>
                </a:lnTo>
                <a:lnTo>
                  <a:pt x="8689689" y="459749"/>
                </a:lnTo>
                <a:lnTo>
                  <a:pt x="8689689" y="457992"/>
                </a:lnTo>
                <a:lnTo>
                  <a:pt x="8660054" y="468536"/>
                </a:lnTo>
                <a:cubicBezTo>
                  <a:pt x="8645932" y="472966"/>
                  <a:pt x="8631590" y="477286"/>
                  <a:pt x="8617029" y="481496"/>
                </a:cubicBezTo>
                <a:cubicBezTo>
                  <a:pt x="8602468" y="485707"/>
                  <a:pt x="8588126" y="489588"/>
                  <a:pt x="8574004" y="493139"/>
                </a:cubicBezTo>
                <a:cubicBezTo>
                  <a:pt x="8552748" y="498068"/>
                  <a:pt x="8530583" y="500388"/>
                  <a:pt x="8507508" y="500098"/>
                </a:cubicBezTo>
                <a:cubicBezTo>
                  <a:pt x="8496042" y="500137"/>
                  <a:pt x="8485138" y="498318"/>
                  <a:pt x="8474795" y="494641"/>
                </a:cubicBezTo>
                <a:cubicBezTo>
                  <a:pt x="8464453" y="490964"/>
                  <a:pt x="8454917" y="485191"/>
                  <a:pt x="8446188" y="477323"/>
                </a:cubicBezTo>
                <a:cubicBezTo>
                  <a:pt x="8443588" y="475236"/>
                  <a:pt x="8441853" y="471941"/>
                  <a:pt x="8440982" y="467437"/>
                </a:cubicBezTo>
                <a:cubicBezTo>
                  <a:pt x="8440112" y="462934"/>
                  <a:pt x="8440115" y="459200"/>
                  <a:pt x="8440990" y="456234"/>
                </a:cubicBezTo>
                <a:cubicBezTo>
                  <a:pt x="8443407" y="446494"/>
                  <a:pt x="8446370" y="436978"/>
                  <a:pt x="8449879" y="427685"/>
                </a:cubicBezTo>
                <a:cubicBezTo>
                  <a:pt x="8453389" y="418392"/>
                  <a:pt x="8458536" y="409771"/>
                  <a:pt x="8465323" y="401820"/>
                </a:cubicBezTo>
                <a:cubicBezTo>
                  <a:pt x="8464334" y="407830"/>
                  <a:pt x="8463235" y="413303"/>
                  <a:pt x="8462027" y="418239"/>
                </a:cubicBezTo>
                <a:cubicBezTo>
                  <a:pt x="8460818" y="423175"/>
                  <a:pt x="8460159" y="428225"/>
                  <a:pt x="8460049" y="433389"/>
                </a:cubicBezTo>
                <a:cubicBezTo>
                  <a:pt x="8460233" y="437892"/>
                  <a:pt x="8461185" y="442505"/>
                  <a:pt x="8462906" y="447228"/>
                </a:cubicBezTo>
                <a:cubicBezTo>
                  <a:pt x="8464627" y="451951"/>
                  <a:pt x="8466018" y="456124"/>
                  <a:pt x="8467080" y="459749"/>
                </a:cubicBezTo>
                <a:cubicBezTo>
                  <a:pt x="8470742" y="464948"/>
                  <a:pt x="8475283" y="468170"/>
                  <a:pt x="8480703" y="469414"/>
                </a:cubicBezTo>
                <a:cubicBezTo>
                  <a:pt x="8486122" y="470659"/>
                  <a:pt x="8491542" y="470366"/>
                  <a:pt x="8496961" y="468536"/>
                </a:cubicBezTo>
                <a:cubicBezTo>
                  <a:pt x="8530267" y="454477"/>
                  <a:pt x="8561802" y="438661"/>
                  <a:pt x="8591565" y="421087"/>
                </a:cubicBezTo>
                <a:lnTo>
                  <a:pt x="8660054" y="382606"/>
                </a:lnTo>
                <a:cubicBezTo>
                  <a:pt x="8692910" y="363108"/>
                  <a:pt x="8726777" y="346206"/>
                  <a:pt x="8761656" y="331900"/>
                </a:cubicBezTo>
                <a:cubicBezTo>
                  <a:pt x="8773074" y="326058"/>
                  <a:pt x="8784913" y="321530"/>
                  <a:pt x="8797172" y="318317"/>
                </a:cubicBezTo>
                <a:cubicBezTo>
                  <a:pt x="8809431" y="315104"/>
                  <a:pt x="8822121" y="311453"/>
                  <a:pt x="8835242" y="307363"/>
                </a:cubicBezTo>
                <a:cubicBezTo>
                  <a:pt x="8840564" y="306487"/>
                  <a:pt x="8846104" y="306049"/>
                  <a:pt x="8851863" y="306049"/>
                </a:cubicBezTo>
                <a:cubicBezTo>
                  <a:pt x="8857623" y="306049"/>
                  <a:pt x="8863163" y="306487"/>
                  <a:pt x="8868485" y="307363"/>
                </a:cubicBezTo>
                <a:cubicBezTo>
                  <a:pt x="8882335" y="307217"/>
                  <a:pt x="8895316" y="305757"/>
                  <a:pt x="8907426" y="302982"/>
                </a:cubicBezTo>
                <a:cubicBezTo>
                  <a:pt x="8919537" y="300207"/>
                  <a:pt x="8931658" y="296994"/>
                  <a:pt x="8943790" y="293342"/>
                </a:cubicBezTo>
                <a:close/>
                <a:moveTo>
                  <a:pt x="9375979" y="263165"/>
                </a:moveTo>
                <a:cubicBezTo>
                  <a:pt x="9380329" y="263749"/>
                  <a:pt x="9384598" y="265045"/>
                  <a:pt x="9388784" y="267053"/>
                </a:cubicBezTo>
                <a:cubicBezTo>
                  <a:pt x="9397156" y="271070"/>
                  <a:pt x="9403664" y="277496"/>
                  <a:pt x="9408307" y="286332"/>
                </a:cubicBezTo>
                <a:cubicBezTo>
                  <a:pt x="9411744" y="294182"/>
                  <a:pt x="9413645" y="302142"/>
                  <a:pt x="9414011" y="310211"/>
                </a:cubicBezTo>
                <a:cubicBezTo>
                  <a:pt x="9414376" y="318281"/>
                  <a:pt x="9413645" y="326678"/>
                  <a:pt x="9411817" y="335405"/>
                </a:cubicBezTo>
                <a:cubicBezTo>
                  <a:pt x="9408892" y="349216"/>
                  <a:pt x="9403774" y="362255"/>
                  <a:pt x="9396462" y="374523"/>
                </a:cubicBezTo>
                <a:cubicBezTo>
                  <a:pt x="9389149" y="386790"/>
                  <a:pt x="9381399" y="399383"/>
                  <a:pt x="9373209" y="412300"/>
                </a:cubicBezTo>
                <a:cubicBezTo>
                  <a:pt x="9364397" y="425664"/>
                  <a:pt x="9355259" y="439356"/>
                  <a:pt x="9345794" y="453379"/>
                </a:cubicBezTo>
                <a:cubicBezTo>
                  <a:pt x="9336329" y="467401"/>
                  <a:pt x="9326762" y="480654"/>
                  <a:pt x="9317093" y="493139"/>
                </a:cubicBezTo>
                <a:cubicBezTo>
                  <a:pt x="9308270" y="503468"/>
                  <a:pt x="9299229" y="513274"/>
                  <a:pt x="9289969" y="522556"/>
                </a:cubicBezTo>
                <a:cubicBezTo>
                  <a:pt x="9280709" y="531838"/>
                  <a:pt x="9271668" y="541250"/>
                  <a:pt x="9262846" y="550793"/>
                </a:cubicBezTo>
                <a:lnTo>
                  <a:pt x="9236597" y="577116"/>
                </a:lnTo>
                <a:cubicBezTo>
                  <a:pt x="9289223" y="621902"/>
                  <a:pt x="9319639" y="670495"/>
                  <a:pt x="9327846" y="722894"/>
                </a:cubicBezTo>
                <a:cubicBezTo>
                  <a:pt x="9336053" y="775294"/>
                  <a:pt x="9326636" y="831281"/>
                  <a:pt x="9299594" y="890856"/>
                </a:cubicBezTo>
                <a:cubicBezTo>
                  <a:pt x="9301344" y="891147"/>
                  <a:pt x="9303094" y="890564"/>
                  <a:pt x="9304843" y="889109"/>
                </a:cubicBezTo>
                <a:cubicBezTo>
                  <a:pt x="9329230" y="875969"/>
                  <a:pt x="9353191" y="862476"/>
                  <a:pt x="9376728" y="848629"/>
                </a:cubicBezTo>
                <a:cubicBezTo>
                  <a:pt x="9400266" y="834782"/>
                  <a:pt x="9424246" y="820806"/>
                  <a:pt x="9448670" y="806701"/>
                </a:cubicBezTo>
                <a:cubicBezTo>
                  <a:pt x="9451412" y="805089"/>
                  <a:pt x="9453386" y="803477"/>
                  <a:pt x="9454593" y="801865"/>
                </a:cubicBezTo>
                <a:cubicBezTo>
                  <a:pt x="9455799" y="800253"/>
                  <a:pt x="9455580" y="797762"/>
                  <a:pt x="9453935" y="794391"/>
                </a:cubicBezTo>
                <a:cubicBezTo>
                  <a:pt x="9452436" y="788745"/>
                  <a:pt x="9453240" y="782552"/>
                  <a:pt x="9456347" y="775810"/>
                </a:cubicBezTo>
                <a:cubicBezTo>
                  <a:pt x="9459455" y="769068"/>
                  <a:pt x="9463331" y="764165"/>
                  <a:pt x="9467974" y="761099"/>
                </a:cubicBezTo>
                <a:cubicBezTo>
                  <a:pt x="9471410" y="759270"/>
                  <a:pt x="9474628" y="758194"/>
                  <a:pt x="9477626" y="757871"/>
                </a:cubicBezTo>
                <a:cubicBezTo>
                  <a:pt x="9480624" y="757549"/>
                  <a:pt x="9483841" y="758625"/>
                  <a:pt x="9487278" y="761099"/>
                </a:cubicBezTo>
                <a:cubicBezTo>
                  <a:pt x="9488265" y="761886"/>
                  <a:pt x="9489800" y="762463"/>
                  <a:pt x="9491884" y="762831"/>
                </a:cubicBezTo>
                <a:cubicBezTo>
                  <a:pt x="9493969" y="763199"/>
                  <a:pt x="9495943" y="763798"/>
                  <a:pt x="9497808" y="764628"/>
                </a:cubicBezTo>
                <a:cubicBezTo>
                  <a:pt x="9500213" y="757768"/>
                  <a:pt x="9500649" y="751524"/>
                  <a:pt x="9499117" y="745897"/>
                </a:cubicBezTo>
                <a:cubicBezTo>
                  <a:pt x="9497585" y="740269"/>
                  <a:pt x="9495393" y="734847"/>
                  <a:pt x="9492542" y="729631"/>
                </a:cubicBezTo>
                <a:cubicBezTo>
                  <a:pt x="9488923" y="723795"/>
                  <a:pt x="9487387" y="720051"/>
                  <a:pt x="9487936" y="718399"/>
                </a:cubicBezTo>
                <a:cubicBezTo>
                  <a:pt x="9488484" y="716748"/>
                  <a:pt x="9491775" y="715206"/>
                  <a:pt x="9497808" y="713775"/>
                </a:cubicBezTo>
                <a:lnTo>
                  <a:pt x="9566022" y="692913"/>
                </a:lnTo>
                <a:lnTo>
                  <a:pt x="9608038" y="687673"/>
                </a:lnTo>
                <a:lnTo>
                  <a:pt x="9678106" y="684163"/>
                </a:lnTo>
                <a:cubicBezTo>
                  <a:pt x="9699977" y="681568"/>
                  <a:pt x="9721520" y="679301"/>
                  <a:pt x="9742733" y="677363"/>
                </a:cubicBezTo>
                <a:cubicBezTo>
                  <a:pt x="9763947" y="675425"/>
                  <a:pt x="9785051" y="673597"/>
                  <a:pt x="9806046" y="671879"/>
                </a:cubicBezTo>
                <a:cubicBezTo>
                  <a:pt x="9815685" y="671184"/>
                  <a:pt x="9824887" y="670819"/>
                  <a:pt x="9833650" y="670782"/>
                </a:cubicBezTo>
                <a:cubicBezTo>
                  <a:pt x="9842413" y="670746"/>
                  <a:pt x="9850737" y="669942"/>
                  <a:pt x="9858624" y="668370"/>
                </a:cubicBezTo>
                <a:cubicBezTo>
                  <a:pt x="9863918" y="667455"/>
                  <a:pt x="9869103" y="667090"/>
                  <a:pt x="9874179" y="667273"/>
                </a:cubicBezTo>
                <a:cubicBezTo>
                  <a:pt x="9879254" y="667455"/>
                  <a:pt x="9884001" y="668406"/>
                  <a:pt x="9888418" y="670124"/>
                </a:cubicBezTo>
                <a:cubicBezTo>
                  <a:pt x="9891924" y="672647"/>
                  <a:pt x="9894114" y="675060"/>
                  <a:pt x="9894991" y="677363"/>
                </a:cubicBezTo>
                <a:cubicBezTo>
                  <a:pt x="9895867" y="679666"/>
                  <a:pt x="9895429" y="682518"/>
                  <a:pt x="9893676" y="685918"/>
                </a:cubicBezTo>
                <a:cubicBezTo>
                  <a:pt x="9889404" y="690385"/>
                  <a:pt x="9885680" y="695388"/>
                  <a:pt x="9882503" y="700928"/>
                </a:cubicBezTo>
                <a:cubicBezTo>
                  <a:pt x="9879327" y="706469"/>
                  <a:pt x="9876041" y="711925"/>
                  <a:pt x="9872645" y="717298"/>
                </a:cubicBezTo>
                <a:lnTo>
                  <a:pt x="9848109" y="747248"/>
                </a:lnTo>
                <a:cubicBezTo>
                  <a:pt x="9842814" y="751985"/>
                  <a:pt x="9837191" y="753800"/>
                  <a:pt x="9831240" y="752692"/>
                </a:cubicBezTo>
                <a:cubicBezTo>
                  <a:pt x="9825288" y="751585"/>
                  <a:pt x="9819227" y="750357"/>
                  <a:pt x="9813057" y="749010"/>
                </a:cubicBezTo>
                <a:cubicBezTo>
                  <a:pt x="9810501" y="748973"/>
                  <a:pt x="9808164" y="749046"/>
                  <a:pt x="9806046" y="749230"/>
                </a:cubicBezTo>
                <a:cubicBezTo>
                  <a:pt x="9803929" y="749413"/>
                  <a:pt x="9801592" y="749927"/>
                  <a:pt x="9799036" y="750771"/>
                </a:cubicBezTo>
                <a:cubicBezTo>
                  <a:pt x="9803235" y="753457"/>
                  <a:pt x="9808420" y="754970"/>
                  <a:pt x="9814590" y="755311"/>
                </a:cubicBezTo>
                <a:cubicBezTo>
                  <a:pt x="9820761" y="755652"/>
                  <a:pt x="9823755" y="759360"/>
                  <a:pt x="9823572" y="766435"/>
                </a:cubicBezTo>
                <a:lnTo>
                  <a:pt x="9804293" y="762820"/>
                </a:lnTo>
                <a:cubicBezTo>
                  <a:pt x="9798086" y="759449"/>
                  <a:pt x="9791222" y="757585"/>
                  <a:pt x="9783701" y="757226"/>
                </a:cubicBezTo>
                <a:cubicBezTo>
                  <a:pt x="9776179" y="756867"/>
                  <a:pt x="9768438" y="757585"/>
                  <a:pt x="9760479" y="759378"/>
                </a:cubicBezTo>
                <a:cubicBezTo>
                  <a:pt x="9748247" y="760994"/>
                  <a:pt x="9736344" y="762968"/>
                  <a:pt x="9724769" y="765298"/>
                </a:cubicBezTo>
                <a:cubicBezTo>
                  <a:pt x="9713195" y="767628"/>
                  <a:pt x="9701730" y="770943"/>
                  <a:pt x="9690375" y="775242"/>
                </a:cubicBezTo>
                <a:cubicBezTo>
                  <a:pt x="9676281" y="778885"/>
                  <a:pt x="9661968" y="783308"/>
                  <a:pt x="9647436" y="788512"/>
                </a:cubicBezTo>
                <a:cubicBezTo>
                  <a:pt x="9632904" y="793715"/>
                  <a:pt x="9618591" y="798605"/>
                  <a:pt x="9604497" y="803184"/>
                </a:cubicBezTo>
                <a:cubicBezTo>
                  <a:pt x="9603550" y="804283"/>
                  <a:pt x="9602821" y="806041"/>
                  <a:pt x="9602311" y="808459"/>
                </a:cubicBezTo>
                <a:cubicBezTo>
                  <a:pt x="9601801" y="810877"/>
                  <a:pt x="9601947" y="812636"/>
                  <a:pt x="9602749" y="813735"/>
                </a:cubicBezTo>
                <a:cubicBezTo>
                  <a:pt x="9611254" y="829559"/>
                  <a:pt x="9617460" y="845787"/>
                  <a:pt x="9621368" y="862418"/>
                </a:cubicBezTo>
                <a:cubicBezTo>
                  <a:pt x="9625275" y="879050"/>
                  <a:pt x="9628418" y="896099"/>
                  <a:pt x="9630796" y="913566"/>
                </a:cubicBezTo>
                <a:cubicBezTo>
                  <a:pt x="9636415" y="943453"/>
                  <a:pt x="9639187" y="973564"/>
                  <a:pt x="9639113" y="1003899"/>
                </a:cubicBezTo>
                <a:cubicBezTo>
                  <a:pt x="9639039" y="1034235"/>
                  <a:pt x="9639185" y="1064353"/>
                  <a:pt x="9639549" y="1094254"/>
                </a:cubicBezTo>
                <a:cubicBezTo>
                  <a:pt x="9639258" y="1127816"/>
                  <a:pt x="9638090" y="1160467"/>
                  <a:pt x="9636044" y="1192207"/>
                </a:cubicBezTo>
                <a:cubicBezTo>
                  <a:pt x="9635058" y="1215867"/>
                  <a:pt x="9633963" y="1239527"/>
                  <a:pt x="9632758" y="1263188"/>
                </a:cubicBezTo>
                <a:cubicBezTo>
                  <a:pt x="9631553" y="1286848"/>
                  <a:pt x="9630896" y="1310508"/>
                  <a:pt x="9630786" y="1334168"/>
                </a:cubicBezTo>
                <a:cubicBezTo>
                  <a:pt x="9630604" y="1349941"/>
                  <a:pt x="9629216" y="1365715"/>
                  <a:pt x="9626624" y="1381488"/>
                </a:cubicBezTo>
                <a:cubicBezTo>
                  <a:pt x="9624031" y="1397261"/>
                  <a:pt x="9621329" y="1413035"/>
                  <a:pt x="9618518" y="1428808"/>
                </a:cubicBezTo>
                <a:lnTo>
                  <a:pt x="9608002" y="1488397"/>
                </a:lnTo>
                <a:cubicBezTo>
                  <a:pt x="9605958" y="1500373"/>
                  <a:pt x="9603037" y="1513225"/>
                  <a:pt x="9599239" y="1526954"/>
                </a:cubicBezTo>
                <a:lnTo>
                  <a:pt x="9574703" y="1616336"/>
                </a:lnTo>
                <a:cubicBezTo>
                  <a:pt x="9566232" y="1645838"/>
                  <a:pt x="9558637" y="1676217"/>
                  <a:pt x="9551919" y="1707472"/>
                </a:cubicBezTo>
                <a:cubicBezTo>
                  <a:pt x="9548487" y="1719813"/>
                  <a:pt x="9545712" y="1732373"/>
                  <a:pt x="9543594" y="1745152"/>
                </a:cubicBezTo>
                <a:cubicBezTo>
                  <a:pt x="9541477" y="1757932"/>
                  <a:pt x="9539578" y="1770492"/>
                  <a:pt x="9537898" y="1782833"/>
                </a:cubicBezTo>
                <a:lnTo>
                  <a:pt x="9523893" y="1866958"/>
                </a:lnTo>
                <a:lnTo>
                  <a:pt x="9523893" y="1891495"/>
                </a:lnTo>
                <a:cubicBezTo>
                  <a:pt x="9523821" y="1893138"/>
                  <a:pt x="9523531" y="1894671"/>
                  <a:pt x="9523025" y="1896095"/>
                </a:cubicBezTo>
                <a:cubicBezTo>
                  <a:pt x="9522518" y="1897519"/>
                  <a:pt x="9522229" y="1899491"/>
                  <a:pt x="9522156" y="1902010"/>
                </a:cubicBezTo>
                <a:lnTo>
                  <a:pt x="9520419" y="1902010"/>
                </a:lnTo>
                <a:cubicBezTo>
                  <a:pt x="9518827" y="1889815"/>
                  <a:pt x="9517669" y="1877839"/>
                  <a:pt x="9516945" y="1866082"/>
                </a:cubicBezTo>
                <a:cubicBezTo>
                  <a:pt x="9516222" y="1854325"/>
                  <a:pt x="9515064" y="1842349"/>
                  <a:pt x="9513471" y="1830154"/>
                </a:cubicBezTo>
                <a:cubicBezTo>
                  <a:pt x="9512495" y="1822267"/>
                  <a:pt x="9510975" y="1814380"/>
                  <a:pt x="9508912" y="1806493"/>
                </a:cubicBezTo>
                <a:cubicBezTo>
                  <a:pt x="9506849" y="1798607"/>
                  <a:pt x="9504895" y="1790720"/>
                  <a:pt x="9503050" y="1782833"/>
                </a:cubicBezTo>
                <a:lnTo>
                  <a:pt x="9497808" y="1749534"/>
                </a:lnTo>
                <a:cubicBezTo>
                  <a:pt x="9496163" y="1739018"/>
                  <a:pt x="9494626" y="1728503"/>
                  <a:pt x="9493196" y="1717987"/>
                </a:cubicBezTo>
                <a:cubicBezTo>
                  <a:pt x="9491767" y="1707472"/>
                  <a:pt x="9489783" y="1696956"/>
                  <a:pt x="9487243" y="1686440"/>
                </a:cubicBezTo>
                <a:cubicBezTo>
                  <a:pt x="9484544" y="1676838"/>
                  <a:pt x="9481627" y="1667563"/>
                  <a:pt x="9478490" y="1658618"/>
                </a:cubicBezTo>
                <a:cubicBezTo>
                  <a:pt x="9475353" y="1649672"/>
                  <a:pt x="9472436" y="1640836"/>
                  <a:pt x="9469737" y="1632110"/>
                </a:cubicBezTo>
                <a:lnTo>
                  <a:pt x="9459233" y="1588295"/>
                </a:lnTo>
                <a:cubicBezTo>
                  <a:pt x="9451940" y="1553243"/>
                  <a:pt x="9445518" y="1518191"/>
                  <a:pt x="9439965" y="1483139"/>
                </a:cubicBezTo>
                <a:cubicBezTo>
                  <a:pt x="9439307" y="1475216"/>
                  <a:pt x="9438867" y="1466964"/>
                  <a:pt x="9438648" y="1458383"/>
                </a:cubicBezTo>
                <a:cubicBezTo>
                  <a:pt x="9438429" y="1449803"/>
                  <a:pt x="9437111" y="1441113"/>
                  <a:pt x="9434697" y="1432313"/>
                </a:cubicBezTo>
                <a:cubicBezTo>
                  <a:pt x="9431624" y="1413948"/>
                  <a:pt x="9430746" y="1395910"/>
                  <a:pt x="9432063" y="1378202"/>
                </a:cubicBezTo>
                <a:cubicBezTo>
                  <a:pt x="9433380" y="1360493"/>
                  <a:pt x="9434258" y="1342894"/>
                  <a:pt x="9434697" y="1325405"/>
                </a:cubicBezTo>
                <a:cubicBezTo>
                  <a:pt x="9434770" y="1314049"/>
                  <a:pt x="9435063" y="1303023"/>
                  <a:pt x="9435575" y="1292324"/>
                </a:cubicBezTo>
                <a:cubicBezTo>
                  <a:pt x="9436087" y="1281626"/>
                  <a:pt x="9436380" y="1271038"/>
                  <a:pt x="9436453" y="1260559"/>
                </a:cubicBezTo>
                <a:cubicBezTo>
                  <a:pt x="9436526" y="1254498"/>
                  <a:pt x="9436819" y="1248656"/>
                  <a:pt x="9437331" y="1243033"/>
                </a:cubicBezTo>
                <a:cubicBezTo>
                  <a:pt x="9437843" y="1237410"/>
                  <a:pt x="9438136" y="1231568"/>
                  <a:pt x="9438209" y="1225507"/>
                </a:cubicBezTo>
                <a:cubicBezTo>
                  <a:pt x="9439050" y="1211486"/>
                  <a:pt x="9439563" y="1197476"/>
                  <a:pt x="9439745" y="1183478"/>
                </a:cubicBezTo>
                <a:cubicBezTo>
                  <a:pt x="9439928" y="1169480"/>
                  <a:pt x="9440001" y="1155494"/>
                  <a:pt x="9439965" y="1141522"/>
                </a:cubicBezTo>
                <a:cubicBezTo>
                  <a:pt x="9440770" y="1122272"/>
                  <a:pt x="9441355" y="1103003"/>
                  <a:pt x="9441721" y="1083714"/>
                </a:cubicBezTo>
                <a:cubicBezTo>
                  <a:pt x="9442087" y="1064425"/>
                  <a:pt x="9442672" y="1045129"/>
                  <a:pt x="9443477" y="1025827"/>
                </a:cubicBezTo>
                <a:cubicBezTo>
                  <a:pt x="9443588" y="1006527"/>
                  <a:pt x="9444242" y="987229"/>
                  <a:pt x="9445439" y="967933"/>
                </a:cubicBezTo>
                <a:cubicBezTo>
                  <a:pt x="9446637" y="948638"/>
                  <a:pt x="9447713" y="929351"/>
                  <a:pt x="9448670" y="910072"/>
                </a:cubicBezTo>
                <a:lnTo>
                  <a:pt x="9448670" y="878627"/>
                </a:lnTo>
                <a:cubicBezTo>
                  <a:pt x="9446074" y="878663"/>
                  <a:pt x="9443807" y="879027"/>
                  <a:pt x="9441870" y="879719"/>
                </a:cubicBezTo>
                <a:cubicBezTo>
                  <a:pt x="9439932" y="880410"/>
                  <a:pt x="9438104" y="881211"/>
                  <a:pt x="9436386" y="882121"/>
                </a:cubicBezTo>
                <a:cubicBezTo>
                  <a:pt x="9408268" y="898683"/>
                  <a:pt x="9379835" y="914940"/>
                  <a:pt x="9351087" y="930892"/>
                </a:cubicBezTo>
                <a:cubicBezTo>
                  <a:pt x="9322338" y="946845"/>
                  <a:pt x="9293508" y="962699"/>
                  <a:pt x="9264596" y="978455"/>
                </a:cubicBezTo>
                <a:lnTo>
                  <a:pt x="9187597" y="1024073"/>
                </a:lnTo>
                <a:lnTo>
                  <a:pt x="9175319" y="1031091"/>
                </a:lnTo>
                <a:cubicBezTo>
                  <a:pt x="9173528" y="1032151"/>
                  <a:pt x="9171409" y="1033101"/>
                  <a:pt x="9168961" y="1033942"/>
                </a:cubicBezTo>
                <a:cubicBezTo>
                  <a:pt x="9166513" y="1034783"/>
                  <a:pt x="9163955" y="1034417"/>
                  <a:pt x="9161287" y="1032845"/>
                </a:cubicBezTo>
                <a:cubicBezTo>
                  <a:pt x="9160337" y="1032078"/>
                  <a:pt x="9159168" y="1031858"/>
                  <a:pt x="9157779" y="1032187"/>
                </a:cubicBezTo>
                <a:cubicBezTo>
                  <a:pt x="9156391" y="1032516"/>
                  <a:pt x="9155222" y="1032736"/>
                  <a:pt x="9154272" y="1032845"/>
                </a:cubicBezTo>
                <a:cubicBezTo>
                  <a:pt x="9149046" y="1032992"/>
                  <a:pt x="9144588" y="1032699"/>
                  <a:pt x="9140898" y="1031968"/>
                </a:cubicBezTo>
                <a:cubicBezTo>
                  <a:pt x="9137207" y="1031237"/>
                  <a:pt x="9134065" y="1029190"/>
                  <a:pt x="9131471" y="1025827"/>
                </a:cubicBezTo>
                <a:cubicBezTo>
                  <a:pt x="9130630" y="1024840"/>
                  <a:pt x="9129680" y="1023744"/>
                  <a:pt x="9128620" y="1022538"/>
                </a:cubicBezTo>
                <a:cubicBezTo>
                  <a:pt x="9127561" y="1021331"/>
                  <a:pt x="9126172" y="1020673"/>
                  <a:pt x="9124455" y="1020564"/>
                </a:cubicBezTo>
                <a:cubicBezTo>
                  <a:pt x="9119156" y="1018773"/>
                  <a:pt x="9115722" y="1016652"/>
                  <a:pt x="9114150" y="1014204"/>
                </a:cubicBezTo>
                <a:cubicBezTo>
                  <a:pt x="9112579" y="1011755"/>
                  <a:pt x="9113091" y="1009196"/>
                  <a:pt x="9115685" y="1006528"/>
                </a:cubicBezTo>
                <a:cubicBezTo>
                  <a:pt x="9124016" y="996622"/>
                  <a:pt x="9130155" y="985729"/>
                  <a:pt x="9134101" y="973849"/>
                </a:cubicBezTo>
                <a:cubicBezTo>
                  <a:pt x="9138048" y="961970"/>
                  <a:pt x="9142433" y="950639"/>
                  <a:pt x="9147256" y="939856"/>
                </a:cubicBezTo>
                <a:lnTo>
                  <a:pt x="9184089" y="850663"/>
                </a:lnTo>
                <a:cubicBezTo>
                  <a:pt x="9185733" y="845534"/>
                  <a:pt x="9186829" y="840845"/>
                  <a:pt x="9187377" y="836595"/>
                </a:cubicBezTo>
                <a:cubicBezTo>
                  <a:pt x="9187925" y="832346"/>
                  <a:pt x="9188583" y="827656"/>
                  <a:pt x="9189350" y="822527"/>
                </a:cubicBezTo>
                <a:cubicBezTo>
                  <a:pt x="9192011" y="809273"/>
                  <a:pt x="9194126" y="795833"/>
                  <a:pt x="9195693" y="782208"/>
                </a:cubicBezTo>
                <a:cubicBezTo>
                  <a:pt x="9197261" y="768583"/>
                  <a:pt x="9198063" y="755168"/>
                  <a:pt x="9198100" y="741963"/>
                </a:cubicBezTo>
                <a:cubicBezTo>
                  <a:pt x="9196058" y="717079"/>
                  <a:pt x="9193142" y="693133"/>
                  <a:pt x="9189350" y="670124"/>
                </a:cubicBezTo>
                <a:cubicBezTo>
                  <a:pt x="9188473" y="662300"/>
                  <a:pt x="9187158" y="654696"/>
                  <a:pt x="9185404" y="647311"/>
                </a:cubicBezTo>
                <a:cubicBezTo>
                  <a:pt x="9183650" y="639926"/>
                  <a:pt x="9181458" y="632321"/>
                  <a:pt x="9178827" y="624498"/>
                </a:cubicBezTo>
                <a:cubicBezTo>
                  <a:pt x="9176050" y="617478"/>
                  <a:pt x="9172834" y="610897"/>
                  <a:pt x="9169180" y="604755"/>
                </a:cubicBezTo>
                <a:cubicBezTo>
                  <a:pt x="9165526" y="598613"/>
                  <a:pt x="9162311" y="592910"/>
                  <a:pt x="9159533" y="587645"/>
                </a:cubicBezTo>
                <a:cubicBezTo>
                  <a:pt x="9158620" y="586841"/>
                  <a:pt x="9157378" y="586256"/>
                  <a:pt x="9155806" y="585890"/>
                </a:cubicBezTo>
                <a:cubicBezTo>
                  <a:pt x="9154235" y="585525"/>
                  <a:pt x="9152554" y="584940"/>
                  <a:pt x="9150764" y="584135"/>
                </a:cubicBezTo>
                <a:cubicBezTo>
                  <a:pt x="9144588" y="583989"/>
                  <a:pt x="9138961" y="582527"/>
                  <a:pt x="9133882" y="579748"/>
                </a:cubicBezTo>
                <a:cubicBezTo>
                  <a:pt x="9128803" y="576970"/>
                  <a:pt x="9124491" y="573752"/>
                  <a:pt x="9120947" y="570096"/>
                </a:cubicBezTo>
                <a:cubicBezTo>
                  <a:pt x="9115685" y="564832"/>
                  <a:pt x="9108669" y="559567"/>
                  <a:pt x="9099900" y="554303"/>
                </a:cubicBezTo>
                <a:cubicBezTo>
                  <a:pt x="9096282" y="556313"/>
                  <a:pt x="9092555" y="557118"/>
                  <a:pt x="9088718" y="556716"/>
                </a:cubicBezTo>
                <a:cubicBezTo>
                  <a:pt x="9084881" y="556313"/>
                  <a:pt x="9081593" y="553169"/>
                  <a:pt x="9078852" y="547283"/>
                </a:cubicBezTo>
                <a:cubicBezTo>
                  <a:pt x="9076258" y="541908"/>
                  <a:pt x="9075746" y="536426"/>
                  <a:pt x="9077318" y="530839"/>
                </a:cubicBezTo>
                <a:cubicBezTo>
                  <a:pt x="9078889" y="525251"/>
                  <a:pt x="9082324" y="520223"/>
                  <a:pt x="9087622" y="515755"/>
                </a:cubicBezTo>
                <a:cubicBezTo>
                  <a:pt x="9092957" y="514088"/>
                  <a:pt x="9098511" y="511768"/>
                  <a:pt x="9104284" y="508796"/>
                </a:cubicBezTo>
                <a:cubicBezTo>
                  <a:pt x="9110058" y="505824"/>
                  <a:pt x="9115612" y="501765"/>
                  <a:pt x="9120947" y="496618"/>
                </a:cubicBezTo>
                <a:cubicBezTo>
                  <a:pt x="9130740" y="487080"/>
                  <a:pt x="9140971" y="477644"/>
                  <a:pt x="9151641" y="468312"/>
                </a:cubicBezTo>
                <a:cubicBezTo>
                  <a:pt x="9162310" y="458979"/>
                  <a:pt x="9172542" y="449096"/>
                  <a:pt x="9182335" y="438661"/>
                </a:cubicBezTo>
                <a:cubicBezTo>
                  <a:pt x="9194628" y="426216"/>
                  <a:pt x="9206809" y="413362"/>
                  <a:pt x="9218878" y="400097"/>
                </a:cubicBezTo>
                <a:cubicBezTo>
                  <a:pt x="9230946" y="386833"/>
                  <a:pt x="9242686" y="374016"/>
                  <a:pt x="9254097" y="361646"/>
                </a:cubicBezTo>
                <a:cubicBezTo>
                  <a:pt x="9266564" y="346882"/>
                  <a:pt x="9280127" y="332655"/>
                  <a:pt x="9294784" y="318968"/>
                </a:cubicBezTo>
                <a:cubicBezTo>
                  <a:pt x="9309441" y="305281"/>
                  <a:pt x="9323884" y="291481"/>
                  <a:pt x="9338111" y="277569"/>
                </a:cubicBezTo>
                <a:cubicBezTo>
                  <a:pt x="9341657" y="274137"/>
                  <a:pt x="9345533" y="271362"/>
                  <a:pt x="9349737" y="269244"/>
                </a:cubicBezTo>
                <a:cubicBezTo>
                  <a:pt x="9353942" y="267126"/>
                  <a:pt x="9358256" y="265228"/>
                  <a:pt x="9362680" y="263548"/>
                </a:cubicBezTo>
                <a:cubicBezTo>
                  <a:pt x="9367195" y="262709"/>
                  <a:pt x="9371628" y="262581"/>
                  <a:pt x="9375979" y="263165"/>
                </a:cubicBezTo>
                <a:close/>
                <a:moveTo>
                  <a:pt x="5982965" y="240516"/>
                </a:moveTo>
                <a:cubicBezTo>
                  <a:pt x="5991009" y="240287"/>
                  <a:pt x="5998672" y="240440"/>
                  <a:pt x="6005955" y="240973"/>
                </a:cubicBezTo>
                <a:cubicBezTo>
                  <a:pt x="6016258" y="242116"/>
                  <a:pt x="6026104" y="243792"/>
                  <a:pt x="6035493" y="246002"/>
                </a:cubicBezTo>
                <a:cubicBezTo>
                  <a:pt x="6044882" y="248212"/>
                  <a:pt x="6054119" y="251412"/>
                  <a:pt x="6063205" y="255603"/>
                </a:cubicBezTo>
                <a:cubicBezTo>
                  <a:pt x="6076539" y="258855"/>
                  <a:pt x="6088579" y="263935"/>
                  <a:pt x="6099323" y="270843"/>
                </a:cubicBezTo>
                <a:cubicBezTo>
                  <a:pt x="6110068" y="277751"/>
                  <a:pt x="6119974" y="285268"/>
                  <a:pt x="6129041" y="293393"/>
                </a:cubicBezTo>
                <a:cubicBezTo>
                  <a:pt x="6136128" y="298974"/>
                  <a:pt x="6142072" y="304858"/>
                  <a:pt x="6146872" y="311047"/>
                </a:cubicBezTo>
                <a:cubicBezTo>
                  <a:pt x="6151673" y="317236"/>
                  <a:pt x="6156702" y="323120"/>
                  <a:pt x="6161960" y="328701"/>
                </a:cubicBezTo>
                <a:lnTo>
                  <a:pt x="6169275" y="344528"/>
                </a:lnTo>
                <a:cubicBezTo>
                  <a:pt x="6170545" y="348257"/>
                  <a:pt x="6171053" y="351757"/>
                  <a:pt x="6170799" y="355029"/>
                </a:cubicBezTo>
                <a:cubicBezTo>
                  <a:pt x="6170545" y="358301"/>
                  <a:pt x="6169224" y="360888"/>
                  <a:pt x="6166837" y="362790"/>
                </a:cubicBezTo>
                <a:cubicBezTo>
                  <a:pt x="6164449" y="365327"/>
                  <a:pt x="6162518" y="367863"/>
                  <a:pt x="6161045" y="370400"/>
                </a:cubicBezTo>
                <a:cubicBezTo>
                  <a:pt x="6159572" y="372936"/>
                  <a:pt x="6158251" y="374864"/>
                  <a:pt x="6157083" y="376183"/>
                </a:cubicBezTo>
                <a:cubicBezTo>
                  <a:pt x="6152943" y="380469"/>
                  <a:pt x="6149336" y="384680"/>
                  <a:pt x="6146263" y="388815"/>
                </a:cubicBezTo>
                <a:cubicBezTo>
                  <a:pt x="6143189" y="392951"/>
                  <a:pt x="6139887" y="396859"/>
                  <a:pt x="6136357" y="400542"/>
                </a:cubicBezTo>
                <a:cubicBezTo>
                  <a:pt x="6134299" y="401865"/>
                  <a:pt x="6131099" y="402884"/>
                  <a:pt x="6126755" y="403596"/>
                </a:cubicBezTo>
                <a:cubicBezTo>
                  <a:pt x="6122412" y="404309"/>
                  <a:pt x="6118297" y="404106"/>
                  <a:pt x="6114411" y="402985"/>
                </a:cubicBezTo>
                <a:cubicBezTo>
                  <a:pt x="6114563" y="404182"/>
                  <a:pt x="6115173" y="405455"/>
                  <a:pt x="6116240" y="406804"/>
                </a:cubicBezTo>
                <a:cubicBezTo>
                  <a:pt x="6117307" y="408153"/>
                  <a:pt x="6117916" y="409732"/>
                  <a:pt x="6118069" y="411539"/>
                </a:cubicBezTo>
                <a:cubicBezTo>
                  <a:pt x="6118145" y="412124"/>
                  <a:pt x="6117992" y="412481"/>
                  <a:pt x="6117611" y="412608"/>
                </a:cubicBezTo>
                <a:cubicBezTo>
                  <a:pt x="6117230" y="412735"/>
                  <a:pt x="6116164" y="412786"/>
                  <a:pt x="6114411" y="412761"/>
                </a:cubicBezTo>
                <a:lnTo>
                  <a:pt x="6111972" y="412761"/>
                </a:lnTo>
                <a:lnTo>
                  <a:pt x="6111972" y="411539"/>
                </a:lnTo>
                <a:cubicBezTo>
                  <a:pt x="6109255" y="406219"/>
                  <a:pt x="6107070" y="403113"/>
                  <a:pt x="6105419" y="402222"/>
                </a:cubicBezTo>
                <a:cubicBezTo>
                  <a:pt x="6103768" y="401331"/>
                  <a:pt x="6100670" y="401585"/>
                  <a:pt x="6096123" y="402985"/>
                </a:cubicBezTo>
                <a:cubicBezTo>
                  <a:pt x="6090789" y="404156"/>
                  <a:pt x="6086522" y="404258"/>
                  <a:pt x="6083321" y="403291"/>
                </a:cubicBezTo>
                <a:cubicBezTo>
                  <a:pt x="6080121" y="402324"/>
                  <a:pt x="6077073" y="400592"/>
                  <a:pt x="6074177" y="398097"/>
                </a:cubicBezTo>
                <a:cubicBezTo>
                  <a:pt x="6070621" y="395612"/>
                  <a:pt x="6067065" y="393278"/>
                  <a:pt x="6063509" y="391097"/>
                </a:cubicBezTo>
                <a:cubicBezTo>
                  <a:pt x="6059953" y="388916"/>
                  <a:pt x="6055788" y="387191"/>
                  <a:pt x="6051013" y="385923"/>
                </a:cubicBezTo>
                <a:cubicBezTo>
                  <a:pt x="6049870" y="385973"/>
                  <a:pt x="6048498" y="385567"/>
                  <a:pt x="6046898" y="384705"/>
                </a:cubicBezTo>
                <a:cubicBezTo>
                  <a:pt x="6045297" y="383843"/>
                  <a:pt x="6043012" y="382219"/>
                  <a:pt x="6040040" y="379835"/>
                </a:cubicBezTo>
                <a:cubicBezTo>
                  <a:pt x="6037093" y="382752"/>
                  <a:pt x="6034757" y="385136"/>
                  <a:pt x="6033029" y="386988"/>
                </a:cubicBezTo>
                <a:cubicBezTo>
                  <a:pt x="6031302" y="388840"/>
                  <a:pt x="6029575" y="390919"/>
                  <a:pt x="6027848" y="393228"/>
                </a:cubicBezTo>
                <a:cubicBezTo>
                  <a:pt x="6026146" y="393912"/>
                  <a:pt x="6024978" y="394978"/>
                  <a:pt x="6024343" y="396425"/>
                </a:cubicBezTo>
                <a:cubicBezTo>
                  <a:pt x="6023708" y="397871"/>
                  <a:pt x="6022844" y="399244"/>
                  <a:pt x="6021752" y="400542"/>
                </a:cubicBezTo>
                <a:cubicBezTo>
                  <a:pt x="6018704" y="402935"/>
                  <a:pt x="6015961" y="405175"/>
                  <a:pt x="6013522" y="407262"/>
                </a:cubicBezTo>
                <a:cubicBezTo>
                  <a:pt x="6011084" y="409350"/>
                  <a:pt x="6008950" y="411590"/>
                  <a:pt x="6007121" y="413983"/>
                </a:cubicBezTo>
                <a:cubicBezTo>
                  <a:pt x="6005826" y="417419"/>
                  <a:pt x="6003540" y="420016"/>
                  <a:pt x="6000263" y="421772"/>
                </a:cubicBezTo>
                <a:cubicBezTo>
                  <a:pt x="5996987" y="423529"/>
                  <a:pt x="5993177" y="425820"/>
                  <a:pt x="5988833" y="428646"/>
                </a:cubicBezTo>
                <a:cubicBezTo>
                  <a:pt x="5986547" y="428722"/>
                  <a:pt x="5985023" y="429180"/>
                  <a:pt x="5984261" y="430020"/>
                </a:cubicBezTo>
                <a:cubicBezTo>
                  <a:pt x="5983499" y="430860"/>
                  <a:pt x="5982585" y="431624"/>
                  <a:pt x="5981518" y="432311"/>
                </a:cubicBezTo>
                <a:cubicBezTo>
                  <a:pt x="5978986" y="435392"/>
                  <a:pt x="5975919" y="438090"/>
                  <a:pt x="5972318" y="440407"/>
                </a:cubicBezTo>
                <a:cubicBezTo>
                  <a:pt x="5968716" y="442723"/>
                  <a:pt x="5965326" y="444505"/>
                  <a:pt x="5962147" y="445753"/>
                </a:cubicBezTo>
                <a:cubicBezTo>
                  <a:pt x="5952984" y="448705"/>
                  <a:pt x="5943820" y="451048"/>
                  <a:pt x="5934656" y="452779"/>
                </a:cubicBezTo>
                <a:cubicBezTo>
                  <a:pt x="5925493" y="454510"/>
                  <a:pt x="5916329" y="456241"/>
                  <a:pt x="5907165" y="457972"/>
                </a:cubicBezTo>
                <a:cubicBezTo>
                  <a:pt x="5904671" y="457972"/>
                  <a:pt x="5902634" y="458583"/>
                  <a:pt x="5901056" y="459805"/>
                </a:cubicBezTo>
                <a:cubicBezTo>
                  <a:pt x="5899478" y="461026"/>
                  <a:pt x="5898663" y="462859"/>
                  <a:pt x="5898613" y="465303"/>
                </a:cubicBezTo>
                <a:lnTo>
                  <a:pt x="5898613" y="487125"/>
                </a:lnTo>
                <a:cubicBezTo>
                  <a:pt x="5902838" y="486384"/>
                  <a:pt x="5906911" y="485415"/>
                  <a:pt x="5910832" y="484218"/>
                </a:cubicBezTo>
                <a:cubicBezTo>
                  <a:pt x="5914753" y="483022"/>
                  <a:pt x="5918828" y="482360"/>
                  <a:pt x="5923058" y="482233"/>
                </a:cubicBezTo>
                <a:cubicBezTo>
                  <a:pt x="5928479" y="481705"/>
                  <a:pt x="5933824" y="481251"/>
                  <a:pt x="5939092" y="480874"/>
                </a:cubicBezTo>
                <a:cubicBezTo>
                  <a:pt x="5944360" y="480496"/>
                  <a:pt x="5950010" y="479741"/>
                  <a:pt x="5956041" y="478608"/>
                </a:cubicBezTo>
                <a:lnTo>
                  <a:pt x="6001072" y="478608"/>
                </a:lnTo>
                <a:cubicBezTo>
                  <a:pt x="6004102" y="478659"/>
                  <a:pt x="6007820" y="478558"/>
                  <a:pt x="6012224" y="478306"/>
                </a:cubicBezTo>
                <a:cubicBezTo>
                  <a:pt x="6016629" y="478054"/>
                  <a:pt x="6021874" y="477350"/>
                  <a:pt x="6027959" y="476192"/>
                </a:cubicBezTo>
                <a:lnTo>
                  <a:pt x="6027959" y="474983"/>
                </a:lnTo>
                <a:cubicBezTo>
                  <a:pt x="6026254" y="475059"/>
                  <a:pt x="6025082" y="474908"/>
                  <a:pt x="6024446" y="474530"/>
                </a:cubicBezTo>
                <a:cubicBezTo>
                  <a:pt x="6023809" y="474153"/>
                  <a:pt x="6022944" y="473095"/>
                  <a:pt x="6021849" y="471358"/>
                </a:cubicBezTo>
                <a:lnTo>
                  <a:pt x="6037737" y="471358"/>
                </a:lnTo>
                <a:cubicBezTo>
                  <a:pt x="6037686" y="470779"/>
                  <a:pt x="6037787" y="470427"/>
                  <a:pt x="6038042" y="470301"/>
                </a:cubicBezTo>
                <a:cubicBezTo>
                  <a:pt x="6038297" y="470175"/>
                  <a:pt x="6039010" y="470125"/>
                  <a:pt x="6040181" y="470150"/>
                </a:cubicBezTo>
                <a:cubicBezTo>
                  <a:pt x="6056531" y="469974"/>
                  <a:pt x="6072574" y="469722"/>
                  <a:pt x="6088310" y="469395"/>
                </a:cubicBezTo>
                <a:cubicBezTo>
                  <a:pt x="6104045" y="469068"/>
                  <a:pt x="6120084" y="469722"/>
                  <a:pt x="6136427" y="471358"/>
                </a:cubicBezTo>
                <a:cubicBezTo>
                  <a:pt x="6146831" y="473166"/>
                  <a:pt x="6155865" y="476503"/>
                  <a:pt x="6163529" y="481368"/>
                </a:cubicBezTo>
                <a:cubicBezTo>
                  <a:pt x="6171193" y="486233"/>
                  <a:pt x="6177182" y="492653"/>
                  <a:pt x="6181496" y="500629"/>
                </a:cubicBezTo>
                <a:cubicBezTo>
                  <a:pt x="6185633" y="506777"/>
                  <a:pt x="6188627" y="513372"/>
                  <a:pt x="6190480" y="520412"/>
                </a:cubicBezTo>
                <a:cubicBezTo>
                  <a:pt x="6192332" y="527451"/>
                  <a:pt x="6193804" y="534640"/>
                  <a:pt x="6194896" y="541977"/>
                </a:cubicBezTo>
                <a:cubicBezTo>
                  <a:pt x="6196773" y="563287"/>
                  <a:pt x="6198804" y="584432"/>
                  <a:pt x="6200986" y="605412"/>
                </a:cubicBezTo>
                <a:cubicBezTo>
                  <a:pt x="6203168" y="626392"/>
                  <a:pt x="6205199" y="647542"/>
                  <a:pt x="6207077" y="668863"/>
                </a:cubicBezTo>
                <a:cubicBezTo>
                  <a:pt x="6209994" y="686537"/>
                  <a:pt x="6211771" y="704764"/>
                  <a:pt x="6212405" y="723546"/>
                </a:cubicBezTo>
                <a:cubicBezTo>
                  <a:pt x="6213039" y="742327"/>
                  <a:pt x="6213293" y="761505"/>
                  <a:pt x="6213166" y="781079"/>
                </a:cubicBezTo>
                <a:cubicBezTo>
                  <a:pt x="6213242" y="792057"/>
                  <a:pt x="6212786" y="803206"/>
                  <a:pt x="6211796" y="814526"/>
                </a:cubicBezTo>
                <a:cubicBezTo>
                  <a:pt x="6210807" y="825845"/>
                  <a:pt x="6208828" y="837007"/>
                  <a:pt x="6205858" y="848010"/>
                </a:cubicBezTo>
                <a:cubicBezTo>
                  <a:pt x="6205858" y="850503"/>
                  <a:pt x="6206467" y="852543"/>
                  <a:pt x="6207686" y="854131"/>
                </a:cubicBezTo>
                <a:cubicBezTo>
                  <a:pt x="6208903" y="855720"/>
                  <a:pt x="6210730" y="856540"/>
                  <a:pt x="6213166" y="856593"/>
                </a:cubicBezTo>
                <a:cubicBezTo>
                  <a:pt x="6217560" y="856593"/>
                  <a:pt x="6222183" y="856902"/>
                  <a:pt x="6227035" y="857519"/>
                </a:cubicBezTo>
                <a:cubicBezTo>
                  <a:pt x="6231886" y="858136"/>
                  <a:pt x="6236204" y="859062"/>
                  <a:pt x="6239989" y="860296"/>
                </a:cubicBezTo>
                <a:cubicBezTo>
                  <a:pt x="6242986" y="860526"/>
                  <a:pt x="6244611" y="861596"/>
                  <a:pt x="6244865" y="863507"/>
                </a:cubicBezTo>
                <a:cubicBezTo>
                  <a:pt x="6245119" y="865417"/>
                  <a:pt x="6244307" y="866791"/>
                  <a:pt x="6242427" y="867629"/>
                </a:cubicBezTo>
                <a:cubicBezTo>
                  <a:pt x="6239023" y="874367"/>
                  <a:pt x="6235467" y="880649"/>
                  <a:pt x="6231759" y="886475"/>
                </a:cubicBezTo>
                <a:cubicBezTo>
                  <a:pt x="6228051" y="892301"/>
                  <a:pt x="6222666" y="897367"/>
                  <a:pt x="6215605" y="901674"/>
                </a:cubicBezTo>
                <a:cubicBezTo>
                  <a:pt x="6214461" y="902991"/>
                  <a:pt x="6213700" y="904308"/>
                  <a:pt x="6213319" y="905625"/>
                </a:cubicBezTo>
                <a:cubicBezTo>
                  <a:pt x="6212938" y="906942"/>
                  <a:pt x="6212481" y="907652"/>
                  <a:pt x="6211949" y="907753"/>
                </a:cubicBezTo>
                <a:cubicBezTo>
                  <a:pt x="6210046" y="908893"/>
                  <a:pt x="6208066" y="909957"/>
                  <a:pt x="6206009" y="910945"/>
                </a:cubicBezTo>
                <a:cubicBezTo>
                  <a:pt x="6203952" y="911933"/>
                  <a:pt x="6202274" y="913301"/>
                  <a:pt x="6200974" y="915048"/>
                </a:cubicBezTo>
                <a:cubicBezTo>
                  <a:pt x="6200720" y="915555"/>
                  <a:pt x="6199704" y="916062"/>
                  <a:pt x="6197926" y="916569"/>
                </a:cubicBezTo>
                <a:cubicBezTo>
                  <a:pt x="6196148" y="917076"/>
                  <a:pt x="6195132" y="918193"/>
                  <a:pt x="6194878" y="919919"/>
                </a:cubicBezTo>
                <a:cubicBezTo>
                  <a:pt x="6192262" y="922822"/>
                  <a:pt x="6188655" y="924656"/>
                  <a:pt x="6184058" y="925418"/>
                </a:cubicBezTo>
                <a:cubicBezTo>
                  <a:pt x="6179460" y="926181"/>
                  <a:pt x="6174939" y="926789"/>
                  <a:pt x="6170494" y="927242"/>
                </a:cubicBezTo>
                <a:cubicBezTo>
                  <a:pt x="6166837" y="927293"/>
                  <a:pt x="6163789" y="928104"/>
                  <a:pt x="6161350" y="929677"/>
                </a:cubicBezTo>
                <a:cubicBezTo>
                  <a:pt x="6158912" y="931250"/>
                  <a:pt x="6157083" y="933281"/>
                  <a:pt x="6155864" y="935770"/>
                </a:cubicBezTo>
                <a:cubicBezTo>
                  <a:pt x="6152841" y="938906"/>
                  <a:pt x="6149742" y="941812"/>
                  <a:pt x="6146567" y="944489"/>
                </a:cubicBezTo>
                <a:cubicBezTo>
                  <a:pt x="6143392" y="947166"/>
                  <a:pt x="6139989" y="949155"/>
                  <a:pt x="6136357" y="950455"/>
                </a:cubicBezTo>
                <a:cubicBezTo>
                  <a:pt x="6133994" y="951781"/>
                  <a:pt x="6132013" y="953413"/>
                  <a:pt x="6130413" y="955351"/>
                </a:cubicBezTo>
                <a:cubicBezTo>
                  <a:pt x="6128813" y="957288"/>
                  <a:pt x="6127136" y="958920"/>
                  <a:pt x="6125384" y="960246"/>
                </a:cubicBezTo>
                <a:lnTo>
                  <a:pt x="6118069" y="960246"/>
                </a:lnTo>
                <a:cubicBezTo>
                  <a:pt x="6118170" y="958971"/>
                  <a:pt x="6118577" y="957849"/>
                  <a:pt x="6119288" y="956880"/>
                </a:cubicBezTo>
                <a:cubicBezTo>
                  <a:pt x="6119999" y="955912"/>
                  <a:pt x="6120405" y="955402"/>
                  <a:pt x="6120507" y="955351"/>
                </a:cubicBezTo>
                <a:cubicBezTo>
                  <a:pt x="6120405" y="954178"/>
                  <a:pt x="6119999" y="953464"/>
                  <a:pt x="6119288" y="953209"/>
                </a:cubicBezTo>
                <a:cubicBezTo>
                  <a:pt x="6118577" y="952954"/>
                  <a:pt x="6118170" y="952852"/>
                  <a:pt x="6118069" y="952903"/>
                </a:cubicBezTo>
                <a:cubicBezTo>
                  <a:pt x="6113827" y="950659"/>
                  <a:pt x="6109814" y="949639"/>
                  <a:pt x="6106029" y="949843"/>
                </a:cubicBezTo>
                <a:cubicBezTo>
                  <a:pt x="6102244" y="950047"/>
                  <a:pt x="6098536" y="950251"/>
                  <a:pt x="6094904" y="950455"/>
                </a:cubicBezTo>
                <a:cubicBezTo>
                  <a:pt x="6089544" y="951654"/>
                  <a:pt x="6085023" y="951705"/>
                  <a:pt x="6081340" y="950608"/>
                </a:cubicBezTo>
                <a:cubicBezTo>
                  <a:pt x="6077657" y="949512"/>
                  <a:pt x="6074050" y="947421"/>
                  <a:pt x="6070520" y="944336"/>
                </a:cubicBezTo>
                <a:cubicBezTo>
                  <a:pt x="6067522" y="942475"/>
                  <a:pt x="6064678" y="940385"/>
                  <a:pt x="6061987" y="938067"/>
                </a:cubicBezTo>
                <a:cubicBezTo>
                  <a:pt x="6059296" y="935749"/>
                  <a:pt x="6056453" y="933358"/>
                  <a:pt x="6053459" y="930894"/>
                </a:cubicBezTo>
                <a:cubicBezTo>
                  <a:pt x="6051581" y="930995"/>
                  <a:pt x="6049247" y="931401"/>
                  <a:pt x="6046455" y="932111"/>
                </a:cubicBezTo>
                <a:cubicBezTo>
                  <a:pt x="6043664" y="932821"/>
                  <a:pt x="6040720" y="933227"/>
                  <a:pt x="6037625" y="933328"/>
                </a:cubicBezTo>
                <a:cubicBezTo>
                  <a:pt x="6037548" y="935160"/>
                  <a:pt x="6037701" y="937301"/>
                  <a:pt x="6038081" y="939751"/>
                </a:cubicBezTo>
                <a:cubicBezTo>
                  <a:pt x="6038462" y="942201"/>
                  <a:pt x="6039528" y="944963"/>
                  <a:pt x="6041279" y="948036"/>
                </a:cubicBezTo>
                <a:cubicBezTo>
                  <a:pt x="6043258" y="957809"/>
                  <a:pt x="6045390" y="967559"/>
                  <a:pt x="6047673" y="977286"/>
                </a:cubicBezTo>
                <a:cubicBezTo>
                  <a:pt x="6049957" y="987013"/>
                  <a:pt x="6051480" y="996764"/>
                  <a:pt x="6052241" y="1006537"/>
                </a:cubicBezTo>
                <a:cubicBezTo>
                  <a:pt x="6053332" y="1021359"/>
                  <a:pt x="6054195" y="1036611"/>
                  <a:pt x="6054829" y="1052294"/>
                </a:cubicBezTo>
                <a:cubicBezTo>
                  <a:pt x="6055464" y="1067977"/>
                  <a:pt x="6056631" y="1083193"/>
                  <a:pt x="6058331" y="1097940"/>
                </a:cubicBezTo>
                <a:cubicBezTo>
                  <a:pt x="6058864" y="1115049"/>
                  <a:pt x="6059321" y="1132315"/>
                  <a:pt x="6059702" y="1149737"/>
                </a:cubicBezTo>
                <a:cubicBezTo>
                  <a:pt x="6060082" y="1167159"/>
                  <a:pt x="6060843" y="1184430"/>
                  <a:pt x="6061985" y="1201550"/>
                </a:cubicBezTo>
                <a:cubicBezTo>
                  <a:pt x="6061960" y="1215393"/>
                  <a:pt x="6062011" y="1228551"/>
                  <a:pt x="6062138" y="1241022"/>
                </a:cubicBezTo>
                <a:cubicBezTo>
                  <a:pt x="6062265" y="1253493"/>
                  <a:pt x="6062620" y="1266346"/>
                  <a:pt x="6063205" y="1279579"/>
                </a:cubicBezTo>
                <a:cubicBezTo>
                  <a:pt x="6063255" y="1288114"/>
                  <a:pt x="6063154" y="1296343"/>
                  <a:pt x="6062900" y="1304268"/>
                </a:cubicBezTo>
                <a:cubicBezTo>
                  <a:pt x="6062646" y="1312193"/>
                  <a:pt x="6061935" y="1319813"/>
                  <a:pt x="6060767" y="1327128"/>
                </a:cubicBezTo>
                <a:cubicBezTo>
                  <a:pt x="6060793" y="1335561"/>
                  <a:pt x="6059219" y="1343079"/>
                  <a:pt x="6056045" y="1349683"/>
                </a:cubicBezTo>
                <a:cubicBezTo>
                  <a:pt x="6052871" y="1356287"/>
                  <a:pt x="6047942" y="1362586"/>
                  <a:pt x="6041259" y="1368581"/>
                </a:cubicBezTo>
                <a:cubicBezTo>
                  <a:pt x="6037525" y="1375185"/>
                  <a:pt x="6033106" y="1381179"/>
                  <a:pt x="6028000" y="1386564"/>
                </a:cubicBezTo>
                <a:cubicBezTo>
                  <a:pt x="6022895" y="1391949"/>
                  <a:pt x="6017561" y="1397334"/>
                  <a:pt x="6011998" y="1402718"/>
                </a:cubicBezTo>
                <a:cubicBezTo>
                  <a:pt x="6011236" y="1405030"/>
                  <a:pt x="6009712" y="1406503"/>
                  <a:pt x="6007426" y="1407138"/>
                </a:cubicBezTo>
                <a:cubicBezTo>
                  <a:pt x="6005140" y="1407773"/>
                  <a:pt x="6003007" y="1408332"/>
                  <a:pt x="6001025" y="1408814"/>
                </a:cubicBezTo>
                <a:cubicBezTo>
                  <a:pt x="5999222" y="1410542"/>
                  <a:pt x="5997647" y="1411659"/>
                  <a:pt x="5996301" y="1412167"/>
                </a:cubicBezTo>
                <a:cubicBezTo>
                  <a:pt x="5994955" y="1412675"/>
                  <a:pt x="5993685" y="1413183"/>
                  <a:pt x="5992491" y="1413691"/>
                </a:cubicBezTo>
                <a:cubicBezTo>
                  <a:pt x="5991117" y="1417984"/>
                  <a:pt x="5988683" y="1420676"/>
                  <a:pt x="5985187" y="1421768"/>
                </a:cubicBezTo>
                <a:cubicBezTo>
                  <a:pt x="5981691" y="1422861"/>
                  <a:pt x="5978061" y="1422200"/>
                  <a:pt x="5974294" y="1419787"/>
                </a:cubicBezTo>
                <a:cubicBezTo>
                  <a:pt x="5970230" y="1416130"/>
                  <a:pt x="5965924" y="1413386"/>
                  <a:pt x="5961375" y="1411558"/>
                </a:cubicBezTo>
                <a:cubicBezTo>
                  <a:pt x="5956826" y="1409729"/>
                  <a:pt x="5950974" y="1408814"/>
                  <a:pt x="5943820" y="1408814"/>
                </a:cubicBezTo>
                <a:cubicBezTo>
                  <a:pt x="5940078" y="1408662"/>
                  <a:pt x="5936260" y="1407443"/>
                  <a:pt x="5932365" y="1405157"/>
                </a:cubicBezTo>
                <a:cubicBezTo>
                  <a:pt x="5928471" y="1402871"/>
                  <a:pt x="5924958" y="1400432"/>
                  <a:pt x="5921827" y="1397842"/>
                </a:cubicBezTo>
                <a:cubicBezTo>
                  <a:pt x="5918925" y="1395175"/>
                  <a:pt x="5916176" y="1392889"/>
                  <a:pt x="5913580" y="1390984"/>
                </a:cubicBezTo>
                <a:cubicBezTo>
                  <a:pt x="5910983" y="1389079"/>
                  <a:pt x="5907623" y="1388926"/>
                  <a:pt x="5903500" y="1390526"/>
                </a:cubicBezTo>
                <a:cubicBezTo>
                  <a:pt x="5902227" y="1390425"/>
                  <a:pt x="5900803" y="1389714"/>
                  <a:pt x="5899227" y="1388393"/>
                </a:cubicBezTo>
                <a:cubicBezTo>
                  <a:pt x="5897652" y="1387072"/>
                  <a:pt x="5896230" y="1385751"/>
                  <a:pt x="5894963" y="1384430"/>
                </a:cubicBezTo>
                <a:cubicBezTo>
                  <a:pt x="5890275" y="1380214"/>
                  <a:pt x="5886879" y="1375540"/>
                  <a:pt x="5884776" y="1370410"/>
                </a:cubicBezTo>
                <a:cubicBezTo>
                  <a:pt x="5882673" y="1365279"/>
                  <a:pt x="5880797" y="1359386"/>
                  <a:pt x="5879150" y="1352731"/>
                </a:cubicBezTo>
                <a:cubicBezTo>
                  <a:pt x="5875121" y="1344121"/>
                  <a:pt x="5871928" y="1335434"/>
                  <a:pt x="5869571" y="1326671"/>
                </a:cubicBezTo>
                <a:cubicBezTo>
                  <a:pt x="5867215" y="1317908"/>
                  <a:pt x="5864326" y="1309526"/>
                  <a:pt x="5860905" y="1301525"/>
                </a:cubicBezTo>
                <a:cubicBezTo>
                  <a:pt x="5856622" y="1294260"/>
                  <a:pt x="5852111" y="1287148"/>
                  <a:pt x="5847373" y="1280189"/>
                </a:cubicBezTo>
                <a:cubicBezTo>
                  <a:pt x="5842634" y="1273229"/>
                  <a:pt x="5837819" y="1266117"/>
                  <a:pt x="5832928" y="1258853"/>
                </a:cubicBezTo>
                <a:cubicBezTo>
                  <a:pt x="5830690" y="1252960"/>
                  <a:pt x="5827844" y="1247677"/>
                  <a:pt x="5824390" y="1243003"/>
                </a:cubicBezTo>
                <a:cubicBezTo>
                  <a:pt x="5837391" y="1250953"/>
                  <a:pt x="5849717" y="1258827"/>
                  <a:pt x="5861367" y="1266625"/>
                </a:cubicBezTo>
                <a:cubicBezTo>
                  <a:pt x="5873017" y="1274423"/>
                  <a:pt x="5886296" y="1281992"/>
                  <a:pt x="5901203" y="1289333"/>
                </a:cubicBezTo>
                <a:cubicBezTo>
                  <a:pt x="5900435" y="1232568"/>
                  <a:pt x="5900733" y="1175740"/>
                  <a:pt x="5902097" y="1118846"/>
                </a:cubicBezTo>
                <a:cubicBezTo>
                  <a:pt x="5903460" y="1061953"/>
                  <a:pt x="5906783" y="1005424"/>
                  <a:pt x="5912064" y="949259"/>
                </a:cubicBezTo>
                <a:cubicBezTo>
                  <a:pt x="5908908" y="950405"/>
                  <a:pt x="5905447" y="951169"/>
                  <a:pt x="5901681" y="951551"/>
                </a:cubicBezTo>
                <a:cubicBezTo>
                  <a:pt x="5897914" y="951933"/>
                  <a:pt x="5894453" y="952392"/>
                  <a:pt x="5891297" y="952926"/>
                </a:cubicBezTo>
                <a:lnTo>
                  <a:pt x="5815849" y="977336"/>
                </a:lnTo>
                <a:cubicBezTo>
                  <a:pt x="5805453" y="979214"/>
                  <a:pt x="5794828" y="981475"/>
                  <a:pt x="5783974" y="984119"/>
                </a:cubicBezTo>
                <a:cubicBezTo>
                  <a:pt x="5773120" y="986764"/>
                  <a:pt x="5762190" y="989346"/>
                  <a:pt x="5751183" y="991865"/>
                </a:cubicBezTo>
                <a:cubicBezTo>
                  <a:pt x="5745032" y="992986"/>
                  <a:pt x="5738118" y="994107"/>
                  <a:pt x="5730441" y="995228"/>
                </a:cubicBezTo>
                <a:cubicBezTo>
                  <a:pt x="5722765" y="996348"/>
                  <a:pt x="5714631" y="998081"/>
                  <a:pt x="5706039" y="1000424"/>
                </a:cubicBezTo>
                <a:cubicBezTo>
                  <a:pt x="5694423" y="1003353"/>
                  <a:pt x="5682577" y="1005136"/>
                  <a:pt x="5670503" y="1005773"/>
                </a:cubicBezTo>
                <a:cubicBezTo>
                  <a:pt x="5658429" y="1006410"/>
                  <a:pt x="5646279" y="1006665"/>
                  <a:pt x="5634052" y="1006537"/>
                </a:cubicBezTo>
                <a:cubicBezTo>
                  <a:pt x="5627957" y="1006563"/>
                  <a:pt x="5621635" y="1006206"/>
                  <a:pt x="5615086" y="1005467"/>
                </a:cubicBezTo>
                <a:cubicBezTo>
                  <a:pt x="5608538" y="1004729"/>
                  <a:pt x="5601896" y="1003455"/>
                  <a:pt x="5595161" y="1001647"/>
                </a:cubicBezTo>
                <a:cubicBezTo>
                  <a:pt x="5592236" y="999201"/>
                  <a:pt x="5590151" y="997062"/>
                  <a:pt x="5588905" y="995228"/>
                </a:cubicBezTo>
                <a:cubicBezTo>
                  <a:pt x="5587659" y="993394"/>
                  <a:pt x="5586489" y="991865"/>
                  <a:pt x="5585396" y="990643"/>
                </a:cubicBezTo>
                <a:cubicBezTo>
                  <a:pt x="5591527" y="993623"/>
                  <a:pt x="5597879" y="994999"/>
                  <a:pt x="5604450" y="994769"/>
                </a:cubicBezTo>
                <a:cubicBezTo>
                  <a:pt x="5611021" y="994540"/>
                  <a:pt x="5617641" y="993165"/>
                  <a:pt x="5624309" y="990643"/>
                </a:cubicBezTo>
                <a:cubicBezTo>
                  <a:pt x="5647966" y="985091"/>
                  <a:pt x="5671092" y="978308"/>
                  <a:pt x="5693688" y="970294"/>
                </a:cubicBezTo>
                <a:cubicBezTo>
                  <a:pt x="5716283" y="962280"/>
                  <a:pt x="5739109" y="953638"/>
                  <a:pt x="5762164" y="944369"/>
                </a:cubicBezTo>
                <a:cubicBezTo>
                  <a:pt x="5776730" y="940090"/>
                  <a:pt x="5790912" y="935506"/>
                  <a:pt x="5804709" y="930618"/>
                </a:cubicBezTo>
                <a:cubicBezTo>
                  <a:pt x="5818505" y="925730"/>
                  <a:pt x="5832367" y="920540"/>
                  <a:pt x="5846295" y="915048"/>
                </a:cubicBezTo>
                <a:cubicBezTo>
                  <a:pt x="5856632" y="911451"/>
                  <a:pt x="5867278" y="908006"/>
                  <a:pt x="5878233" y="904713"/>
                </a:cubicBezTo>
                <a:cubicBezTo>
                  <a:pt x="5889189" y="901420"/>
                  <a:pt x="5900466" y="897975"/>
                  <a:pt x="5912064" y="894378"/>
                </a:cubicBezTo>
                <a:cubicBezTo>
                  <a:pt x="5913922" y="893922"/>
                  <a:pt x="5915398" y="893314"/>
                  <a:pt x="5916492" y="892554"/>
                </a:cubicBezTo>
                <a:cubicBezTo>
                  <a:pt x="5917587" y="891794"/>
                  <a:pt x="5918147" y="889971"/>
                  <a:pt x="5918172" y="887083"/>
                </a:cubicBezTo>
                <a:cubicBezTo>
                  <a:pt x="5918198" y="885284"/>
                  <a:pt x="5918757" y="883410"/>
                  <a:pt x="5919852" y="881459"/>
                </a:cubicBezTo>
                <a:cubicBezTo>
                  <a:pt x="5920946" y="879509"/>
                  <a:pt x="5922422" y="877330"/>
                  <a:pt x="5924280" y="874924"/>
                </a:cubicBezTo>
                <a:cubicBezTo>
                  <a:pt x="5925502" y="872569"/>
                  <a:pt x="5926112" y="870288"/>
                  <a:pt x="5926112" y="868080"/>
                </a:cubicBezTo>
                <a:cubicBezTo>
                  <a:pt x="5926112" y="865872"/>
                  <a:pt x="5925502" y="863278"/>
                  <a:pt x="5924280" y="860296"/>
                </a:cubicBezTo>
                <a:cubicBezTo>
                  <a:pt x="5924127" y="858959"/>
                  <a:pt x="5923517" y="857313"/>
                  <a:pt x="5922448" y="855359"/>
                </a:cubicBezTo>
                <a:cubicBezTo>
                  <a:pt x="5921379" y="853404"/>
                  <a:pt x="5920768" y="851758"/>
                  <a:pt x="5920615" y="850421"/>
                </a:cubicBezTo>
                <a:cubicBezTo>
                  <a:pt x="5920666" y="848111"/>
                  <a:pt x="5921481" y="846704"/>
                  <a:pt x="5923058" y="846202"/>
                </a:cubicBezTo>
                <a:cubicBezTo>
                  <a:pt x="5924636" y="845700"/>
                  <a:pt x="5926672" y="845499"/>
                  <a:pt x="5929166" y="845599"/>
                </a:cubicBezTo>
                <a:lnTo>
                  <a:pt x="5960927" y="845599"/>
                </a:lnTo>
                <a:cubicBezTo>
                  <a:pt x="5965820" y="845399"/>
                  <a:pt x="5969473" y="847006"/>
                  <a:pt x="5971886" y="850421"/>
                </a:cubicBezTo>
                <a:cubicBezTo>
                  <a:pt x="5975796" y="851887"/>
                  <a:pt x="5978812" y="853893"/>
                  <a:pt x="5980934" y="856439"/>
                </a:cubicBezTo>
                <a:cubicBezTo>
                  <a:pt x="5983056" y="858985"/>
                  <a:pt x="5986108" y="860682"/>
                  <a:pt x="5990089" y="861531"/>
                </a:cubicBezTo>
                <a:cubicBezTo>
                  <a:pt x="5994301" y="865947"/>
                  <a:pt x="5999040" y="868992"/>
                  <a:pt x="6004307" y="870666"/>
                </a:cubicBezTo>
                <a:cubicBezTo>
                  <a:pt x="6009573" y="872340"/>
                  <a:pt x="6015809" y="871733"/>
                  <a:pt x="6023015" y="868845"/>
                </a:cubicBezTo>
                <a:cubicBezTo>
                  <a:pt x="6024162" y="868870"/>
                  <a:pt x="6024861" y="868515"/>
                  <a:pt x="6025110" y="867781"/>
                </a:cubicBezTo>
                <a:cubicBezTo>
                  <a:pt x="6025359" y="867046"/>
                  <a:pt x="6025459" y="865780"/>
                  <a:pt x="6025409" y="863981"/>
                </a:cubicBezTo>
                <a:lnTo>
                  <a:pt x="6017027" y="845599"/>
                </a:lnTo>
                <a:lnTo>
                  <a:pt x="6017027" y="840778"/>
                </a:lnTo>
                <a:cubicBezTo>
                  <a:pt x="6018275" y="838356"/>
                  <a:pt x="6019672" y="837145"/>
                  <a:pt x="6021218" y="837145"/>
                </a:cubicBezTo>
                <a:cubicBezTo>
                  <a:pt x="6022765" y="837145"/>
                  <a:pt x="6024162" y="838356"/>
                  <a:pt x="6025409" y="840778"/>
                </a:cubicBezTo>
                <a:cubicBezTo>
                  <a:pt x="6026525" y="840828"/>
                  <a:pt x="6027342" y="841029"/>
                  <a:pt x="6027862" y="841381"/>
                </a:cubicBezTo>
                <a:cubicBezTo>
                  <a:pt x="6028383" y="841732"/>
                  <a:pt x="6029230" y="841933"/>
                  <a:pt x="6030404" y="841983"/>
                </a:cubicBezTo>
                <a:cubicBezTo>
                  <a:pt x="6035292" y="844595"/>
                  <a:pt x="6037737" y="844193"/>
                  <a:pt x="6037737" y="840778"/>
                </a:cubicBezTo>
                <a:cubicBezTo>
                  <a:pt x="6037889" y="836462"/>
                  <a:pt x="6038500" y="832287"/>
                  <a:pt x="6039570" y="828253"/>
                </a:cubicBezTo>
                <a:cubicBezTo>
                  <a:pt x="6040639" y="824219"/>
                  <a:pt x="6041250" y="820641"/>
                  <a:pt x="6041403" y="817519"/>
                </a:cubicBezTo>
                <a:cubicBezTo>
                  <a:pt x="6040766" y="806078"/>
                  <a:pt x="6040512" y="794929"/>
                  <a:pt x="6040639" y="784074"/>
                </a:cubicBezTo>
                <a:cubicBezTo>
                  <a:pt x="6040766" y="773218"/>
                  <a:pt x="6041428" y="762039"/>
                  <a:pt x="6042625" y="750535"/>
                </a:cubicBezTo>
                <a:cubicBezTo>
                  <a:pt x="6042727" y="743280"/>
                  <a:pt x="6043134" y="735799"/>
                  <a:pt x="6043847" y="728094"/>
                </a:cubicBezTo>
                <a:cubicBezTo>
                  <a:pt x="6044560" y="720388"/>
                  <a:pt x="6044967" y="712008"/>
                  <a:pt x="6045069" y="702953"/>
                </a:cubicBezTo>
                <a:lnTo>
                  <a:pt x="6045069" y="699337"/>
                </a:lnTo>
                <a:lnTo>
                  <a:pt x="6029067" y="712661"/>
                </a:lnTo>
                <a:cubicBezTo>
                  <a:pt x="6023530" y="719304"/>
                  <a:pt x="6017535" y="724955"/>
                  <a:pt x="6011084" y="729613"/>
                </a:cubicBezTo>
                <a:cubicBezTo>
                  <a:pt x="6004632" y="734271"/>
                  <a:pt x="5998028" y="738394"/>
                  <a:pt x="5991272" y="741983"/>
                </a:cubicBezTo>
                <a:cubicBezTo>
                  <a:pt x="5962117" y="754200"/>
                  <a:pt x="5934085" y="766418"/>
                  <a:pt x="5907178" y="778635"/>
                </a:cubicBezTo>
                <a:cubicBezTo>
                  <a:pt x="5901782" y="780034"/>
                  <a:pt x="5897001" y="781808"/>
                  <a:pt x="5892834" y="783960"/>
                </a:cubicBezTo>
                <a:cubicBezTo>
                  <a:pt x="5888667" y="786111"/>
                  <a:pt x="5884506" y="787578"/>
                  <a:pt x="5880351" y="788362"/>
                </a:cubicBezTo>
                <a:cubicBezTo>
                  <a:pt x="5879033" y="790081"/>
                  <a:pt x="5877715" y="791497"/>
                  <a:pt x="5876398" y="792610"/>
                </a:cubicBezTo>
                <a:cubicBezTo>
                  <a:pt x="5875080" y="793722"/>
                  <a:pt x="5874371" y="795138"/>
                  <a:pt x="5874269" y="796858"/>
                </a:cubicBezTo>
                <a:cubicBezTo>
                  <a:pt x="5873129" y="803457"/>
                  <a:pt x="5872065" y="810002"/>
                  <a:pt x="5871077" y="816492"/>
                </a:cubicBezTo>
                <a:cubicBezTo>
                  <a:pt x="5870088" y="822982"/>
                  <a:pt x="5868720" y="829872"/>
                  <a:pt x="5866972" y="837162"/>
                </a:cubicBezTo>
                <a:cubicBezTo>
                  <a:pt x="5866972" y="843361"/>
                  <a:pt x="5865755" y="850249"/>
                  <a:pt x="5863323" y="857827"/>
                </a:cubicBezTo>
                <a:cubicBezTo>
                  <a:pt x="5860434" y="863233"/>
                  <a:pt x="5858002" y="868321"/>
                  <a:pt x="5856025" y="873091"/>
                </a:cubicBezTo>
                <a:cubicBezTo>
                  <a:pt x="5854049" y="877861"/>
                  <a:pt x="5851616" y="882930"/>
                  <a:pt x="5848728" y="888299"/>
                </a:cubicBezTo>
                <a:cubicBezTo>
                  <a:pt x="5845662" y="875457"/>
                  <a:pt x="5843888" y="862516"/>
                  <a:pt x="5843407" y="849478"/>
                </a:cubicBezTo>
                <a:cubicBezTo>
                  <a:pt x="5842925" y="836439"/>
                  <a:pt x="5840239" y="823754"/>
                  <a:pt x="5835349" y="811423"/>
                </a:cubicBezTo>
                <a:cubicBezTo>
                  <a:pt x="5830606" y="814293"/>
                  <a:pt x="5826088" y="816480"/>
                  <a:pt x="5821794" y="817985"/>
                </a:cubicBezTo>
                <a:cubicBezTo>
                  <a:pt x="5817501" y="819490"/>
                  <a:pt x="5812672" y="821381"/>
                  <a:pt x="5807308" y="823658"/>
                </a:cubicBezTo>
                <a:lnTo>
                  <a:pt x="5807308" y="821202"/>
                </a:lnTo>
                <a:cubicBezTo>
                  <a:pt x="5807359" y="821100"/>
                  <a:pt x="5807868" y="820691"/>
                  <a:pt x="5808833" y="819975"/>
                </a:cubicBezTo>
                <a:cubicBezTo>
                  <a:pt x="5809799" y="819259"/>
                  <a:pt x="5810918" y="818849"/>
                  <a:pt x="5812189" y="818747"/>
                </a:cubicBezTo>
                <a:lnTo>
                  <a:pt x="5812189" y="817519"/>
                </a:lnTo>
                <a:cubicBezTo>
                  <a:pt x="5810994" y="817494"/>
                  <a:pt x="5809723" y="817545"/>
                  <a:pt x="5808376" y="817673"/>
                </a:cubicBezTo>
                <a:cubicBezTo>
                  <a:pt x="5807029" y="817801"/>
                  <a:pt x="5805453" y="818159"/>
                  <a:pt x="5803648" y="818747"/>
                </a:cubicBezTo>
                <a:lnTo>
                  <a:pt x="5767045" y="818747"/>
                </a:lnTo>
                <a:cubicBezTo>
                  <a:pt x="5761630" y="818644"/>
                  <a:pt x="5757208" y="817626"/>
                  <a:pt x="5753776" y="815692"/>
                </a:cubicBezTo>
                <a:cubicBezTo>
                  <a:pt x="5750344" y="813758"/>
                  <a:pt x="5747447" y="811526"/>
                  <a:pt x="5745083" y="808995"/>
                </a:cubicBezTo>
                <a:cubicBezTo>
                  <a:pt x="5743278" y="808894"/>
                  <a:pt x="5741702" y="808490"/>
                  <a:pt x="5740355" y="807781"/>
                </a:cubicBezTo>
                <a:cubicBezTo>
                  <a:pt x="5739007" y="807073"/>
                  <a:pt x="5737737" y="806669"/>
                  <a:pt x="5736542" y="806568"/>
                </a:cubicBezTo>
                <a:cubicBezTo>
                  <a:pt x="5735271" y="806467"/>
                  <a:pt x="5733847" y="806062"/>
                  <a:pt x="5732271" y="805354"/>
                </a:cubicBezTo>
                <a:cubicBezTo>
                  <a:pt x="5730695" y="804646"/>
                  <a:pt x="5729272" y="804241"/>
                  <a:pt x="5728001" y="804140"/>
                </a:cubicBezTo>
                <a:cubicBezTo>
                  <a:pt x="5727950" y="801131"/>
                  <a:pt x="5728052" y="798653"/>
                  <a:pt x="5728306" y="796706"/>
                </a:cubicBezTo>
                <a:cubicBezTo>
                  <a:pt x="5728560" y="794759"/>
                  <a:pt x="5729272" y="793191"/>
                  <a:pt x="5730441" y="792003"/>
                </a:cubicBezTo>
                <a:cubicBezTo>
                  <a:pt x="5733441" y="789423"/>
                  <a:pt x="5736288" y="786996"/>
                  <a:pt x="5738982" y="784720"/>
                </a:cubicBezTo>
                <a:cubicBezTo>
                  <a:pt x="5741676" y="782444"/>
                  <a:pt x="5744523" y="781231"/>
                  <a:pt x="5747523" y="781079"/>
                </a:cubicBezTo>
                <a:cubicBezTo>
                  <a:pt x="5756623" y="778432"/>
                  <a:pt x="5765265" y="774257"/>
                  <a:pt x="5773450" y="768556"/>
                </a:cubicBezTo>
                <a:cubicBezTo>
                  <a:pt x="5781635" y="762854"/>
                  <a:pt x="5789668" y="756847"/>
                  <a:pt x="5797547" y="750535"/>
                </a:cubicBezTo>
                <a:lnTo>
                  <a:pt x="5820730" y="729765"/>
                </a:lnTo>
                <a:cubicBezTo>
                  <a:pt x="5822585" y="728416"/>
                  <a:pt x="5824059" y="726838"/>
                  <a:pt x="5825152" y="725031"/>
                </a:cubicBezTo>
                <a:cubicBezTo>
                  <a:pt x="5826246" y="723224"/>
                  <a:pt x="5826805" y="721951"/>
                  <a:pt x="5826830" y="721213"/>
                </a:cubicBezTo>
                <a:cubicBezTo>
                  <a:pt x="5825661" y="716303"/>
                  <a:pt x="5824949" y="711181"/>
                  <a:pt x="5824695" y="705848"/>
                </a:cubicBezTo>
                <a:cubicBezTo>
                  <a:pt x="5824441" y="700515"/>
                  <a:pt x="5824339" y="695109"/>
                  <a:pt x="5824390" y="689629"/>
                </a:cubicBezTo>
                <a:lnTo>
                  <a:pt x="5792667" y="698132"/>
                </a:lnTo>
                <a:cubicBezTo>
                  <a:pt x="5788371" y="698232"/>
                  <a:pt x="5784152" y="698634"/>
                  <a:pt x="5780008" y="699337"/>
                </a:cubicBezTo>
                <a:cubicBezTo>
                  <a:pt x="5775865" y="700040"/>
                  <a:pt x="5771951" y="700442"/>
                  <a:pt x="5768265" y="700542"/>
                </a:cubicBezTo>
                <a:cubicBezTo>
                  <a:pt x="5762850" y="700466"/>
                  <a:pt x="5758733" y="701221"/>
                  <a:pt x="5755911" y="702808"/>
                </a:cubicBezTo>
                <a:cubicBezTo>
                  <a:pt x="5753090" y="704396"/>
                  <a:pt x="5751107" y="707272"/>
                  <a:pt x="5749963" y="711439"/>
                </a:cubicBezTo>
                <a:cubicBezTo>
                  <a:pt x="5748768" y="713221"/>
                  <a:pt x="5747497" y="714850"/>
                  <a:pt x="5746150" y="716326"/>
                </a:cubicBezTo>
                <a:cubicBezTo>
                  <a:pt x="5744803" y="717802"/>
                  <a:pt x="5743227" y="719431"/>
                  <a:pt x="5741422" y="721213"/>
                </a:cubicBezTo>
                <a:cubicBezTo>
                  <a:pt x="5738982" y="723886"/>
                  <a:pt x="5736237" y="727093"/>
                  <a:pt x="5733187" y="730834"/>
                </a:cubicBezTo>
                <a:cubicBezTo>
                  <a:pt x="5730136" y="734576"/>
                  <a:pt x="5726781" y="737478"/>
                  <a:pt x="5723121" y="739539"/>
                </a:cubicBezTo>
                <a:cubicBezTo>
                  <a:pt x="5716639" y="743968"/>
                  <a:pt x="5712826" y="749466"/>
                  <a:pt x="5711682" y="756033"/>
                </a:cubicBezTo>
                <a:cubicBezTo>
                  <a:pt x="5710538" y="762600"/>
                  <a:pt x="5710691" y="769319"/>
                  <a:pt x="5712140" y="776192"/>
                </a:cubicBezTo>
                <a:cubicBezTo>
                  <a:pt x="5713614" y="784070"/>
                  <a:pt x="5714631" y="791719"/>
                  <a:pt x="5715190" y="799138"/>
                </a:cubicBezTo>
                <a:cubicBezTo>
                  <a:pt x="5715749" y="806558"/>
                  <a:pt x="5714326" y="813912"/>
                  <a:pt x="5710920" y="821202"/>
                </a:cubicBezTo>
                <a:cubicBezTo>
                  <a:pt x="5707132" y="827924"/>
                  <a:pt x="5702811" y="834085"/>
                  <a:pt x="5697956" y="839685"/>
                </a:cubicBezTo>
                <a:cubicBezTo>
                  <a:pt x="5693101" y="845285"/>
                  <a:pt x="5688475" y="850510"/>
                  <a:pt x="5684077" y="855359"/>
                </a:cubicBezTo>
                <a:cubicBezTo>
                  <a:pt x="5681535" y="857802"/>
                  <a:pt x="5678383" y="859088"/>
                  <a:pt x="5674621" y="859216"/>
                </a:cubicBezTo>
                <a:cubicBezTo>
                  <a:pt x="5670859" y="859345"/>
                  <a:pt x="5667097" y="858470"/>
                  <a:pt x="5663335" y="856593"/>
                </a:cubicBezTo>
                <a:lnTo>
                  <a:pt x="5656014" y="856593"/>
                </a:lnTo>
                <a:cubicBezTo>
                  <a:pt x="5652939" y="858239"/>
                  <a:pt x="5649939" y="858650"/>
                  <a:pt x="5647016" y="857827"/>
                </a:cubicBezTo>
                <a:cubicBezTo>
                  <a:pt x="5644093" y="857005"/>
                  <a:pt x="5641399" y="856182"/>
                  <a:pt x="5638933" y="855359"/>
                </a:cubicBezTo>
                <a:lnTo>
                  <a:pt x="5631612" y="846805"/>
                </a:lnTo>
                <a:cubicBezTo>
                  <a:pt x="5630290" y="846077"/>
                  <a:pt x="5628969" y="845424"/>
                  <a:pt x="5627647" y="844846"/>
                </a:cubicBezTo>
                <a:cubicBezTo>
                  <a:pt x="5626325" y="844269"/>
                  <a:pt x="5625613" y="844520"/>
                  <a:pt x="5625512" y="845599"/>
                </a:cubicBezTo>
                <a:cubicBezTo>
                  <a:pt x="5620327" y="846001"/>
                  <a:pt x="5617171" y="845198"/>
                  <a:pt x="5616044" y="843189"/>
                </a:cubicBezTo>
                <a:cubicBezTo>
                  <a:pt x="5614917" y="841180"/>
                  <a:pt x="5614466" y="839171"/>
                  <a:pt x="5614691" y="837162"/>
                </a:cubicBezTo>
                <a:cubicBezTo>
                  <a:pt x="5614590" y="832684"/>
                  <a:pt x="5614487" y="827522"/>
                  <a:pt x="5614384" y="821677"/>
                </a:cubicBezTo>
                <a:cubicBezTo>
                  <a:pt x="5614280" y="815831"/>
                  <a:pt x="5614783" y="810390"/>
                  <a:pt x="5615894" y="805354"/>
                </a:cubicBezTo>
                <a:cubicBezTo>
                  <a:pt x="5615994" y="801283"/>
                  <a:pt x="5616695" y="797287"/>
                  <a:pt x="5617997" y="793366"/>
                </a:cubicBezTo>
                <a:cubicBezTo>
                  <a:pt x="5619300" y="789445"/>
                  <a:pt x="5620602" y="784535"/>
                  <a:pt x="5621905" y="778635"/>
                </a:cubicBezTo>
                <a:cubicBezTo>
                  <a:pt x="5617736" y="779781"/>
                  <a:pt x="5613699" y="780544"/>
                  <a:pt x="5609794" y="780925"/>
                </a:cubicBezTo>
                <a:cubicBezTo>
                  <a:pt x="5605890" y="781306"/>
                  <a:pt x="5601826" y="781762"/>
                  <a:pt x="5597602" y="782293"/>
                </a:cubicBezTo>
                <a:cubicBezTo>
                  <a:pt x="5581810" y="786490"/>
                  <a:pt x="5565789" y="790536"/>
                  <a:pt x="5549539" y="794430"/>
                </a:cubicBezTo>
                <a:cubicBezTo>
                  <a:pt x="5533290" y="798324"/>
                  <a:pt x="5516354" y="802370"/>
                  <a:pt x="5498731" y="806568"/>
                </a:cubicBezTo>
                <a:lnTo>
                  <a:pt x="5486524" y="806568"/>
                </a:lnTo>
                <a:cubicBezTo>
                  <a:pt x="5483505" y="807200"/>
                  <a:pt x="5481323" y="808363"/>
                  <a:pt x="5479978" y="810059"/>
                </a:cubicBezTo>
                <a:cubicBezTo>
                  <a:pt x="5478633" y="811755"/>
                  <a:pt x="5477971" y="813832"/>
                  <a:pt x="5477994" y="816292"/>
                </a:cubicBezTo>
                <a:cubicBezTo>
                  <a:pt x="5478553" y="827906"/>
                  <a:pt x="5478350" y="839268"/>
                  <a:pt x="5477384" y="850380"/>
                </a:cubicBezTo>
                <a:cubicBezTo>
                  <a:pt x="5476417" y="861491"/>
                  <a:pt x="5474993" y="872509"/>
                  <a:pt x="5473112" y="883435"/>
                </a:cubicBezTo>
                <a:cubicBezTo>
                  <a:pt x="5473112" y="896837"/>
                  <a:pt x="5472807" y="910183"/>
                  <a:pt x="5472198" y="923475"/>
                </a:cubicBezTo>
                <a:cubicBezTo>
                  <a:pt x="5471590" y="936766"/>
                  <a:pt x="5470677" y="949844"/>
                  <a:pt x="5469459" y="962707"/>
                </a:cubicBezTo>
                <a:cubicBezTo>
                  <a:pt x="5468673" y="979151"/>
                  <a:pt x="5467202" y="995548"/>
                  <a:pt x="5465046" y="1011896"/>
                </a:cubicBezTo>
                <a:cubicBezTo>
                  <a:pt x="5462890" y="1028245"/>
                  <a:pt x="5461115" y="1044356"/>
                  <a:pt x="5459720" y="1060229"/>
                </a:cubicBezTo>
                <a:cubicBezTo>
                  <a:pt x="5457869" y="1067477"/>
                  <a:pt x="5455789" y="1074269"/>
                  <a:pt x="5453481" y="1080605"/>
                </a:cubicBezTo>
                <a:cubicBezTo>
                  <a:pt x="5451173" y="1086941"/>
                  <a:pt x="5448789" y="1093125"/>
                  <a:pt x="5446329" y="1099157"/>
                </a:cubicBezTo>
                <a:cubicBezTo>
                  <a:pt x="5445594" y="1108088"/>
                  <a:pt x="5444021" y="1116414"/>
                  <a:pt x="5441612" y="1124134"/>
                </a:cubicBezTo>
                <a:cubicBezTo>
                  <a:pt x="5439203" y="1131853"/>
                  <a:pt x="5436717" y="1140184"/>
                  <a:pt x="5434156" y="1149125"/>
                </a:cubicBezTo>
                <a:cubicBezTo>
                  <a:pt x="5432254" y="1153951"/>
                  <a:pt x="5430275" y="1158929"/>
                  <a:pt x="5428221" y="1164060"/>
                </a:cubicBezTo>
                <a:cubicBezTo>
                  <a:pt x="5426167" y="1169191"/>
                  <a:pt x="5424493" y="1174779"/>
                  <a:pt x="5423200" y="1180824"/>
                </a:cubicBezTo>
                <a:cubicBezTo>
                  <a:pt x="5422058" y="1187428"/>
                  <a:pt x="5420689" y="1193727"/>
                  <a:pt x="5419091" y="1199722"/>
                </a:cubicBezTo>
                <a:cubicBezTo>
                  <a:pt x="5417493" y="1205716"/>
                  <a:pt x="5415211" y="1212015"/>
                  <a:pt x="5412243" y="1218619"/>
                </a:cubicBezTo>
                <a:cubicBezTo>
                  <a:pt x="5411051" y="1222378"/>
                  <a:pt x="5409783" y="1226442"/>
                  <a:pt x="5408439" y="1230811"/>
                </a:cubicBezTo>
                <a:cubicBezTo>
                  <a:pt x="5407095" y="1235180"/>
                  <a:pt x="5405522" y="1239244"/>
                  <a:pt x="5403722" y="1243003"/>
                </a:cubicBezTo>
                <a:cubicBezTo>
                  <a:pt x="5403215" y="1246737"/>
                  <a:pt x="5402403" y="1250852"/>
                  <a:pt x="5401287" y="1255348"/>
                </a:cubicBezTo>
                <a:cubicBezTo>
                  <a:pt x="5400171" y="1259843"/>
                  <a:pt x="5398142" y="1264263"/>
                  <a:pt x="5395200" y="1268606"/>
                </a:cubicBezTo>
                <a:cubicBezTo>
                  <a:pt x="5393247" y="1253925"/>
                  <a:pt x="5391066" y="1239396"/>
                  <a:pt x="5388657" y="1225020"/>
                </a:cubicBezTo>
                <a:cubicBezTo>
                  <a:pt x="5386248" y="1210644"/>
                  <a:pt x="5384371" y="1196724"/>
                  <a:pt x="5383027" y="1183262"/>
                </a:cubicBezTo>
                <a:cubicBezTo>
                  <a:pt x="5381733" y="1172188"/>
                  <a:pt x="5380059" y="1160504"/>
                  <a:pt x="5378005" y="1148210"/>
                </a:cubicBezTo>
                <a:cubicBezTo>
                  <a:pt x="5375951" y="1135917"/>
                  <a:pt x="5373973" y="1123623"/>
                  <a:pt x="5372071" y="1111330"/>
                </a:cubicBezTo>
                <a:cubicBezTo>
                  <a:pt x="5369073" y="1099187"/>
                  <a:pt x="5367448" y="1086664"/>
                  <a:pt x="5367194" y="1073760"/>
                </a:cubicBezTo>
                <a:cubicBezTo>
                  <a:pt x="5366940" y="1060856"/>
                  <a:pt x="5367752" y="1047415"/>
                  <a:pt x="5369632" y="1033436"/>
                </a:cubicBezTo>
                <a:cubicBezTo>
                  <a:pt x="5370648" y="1024262"/>
                  <a:pt x="5371054" y="1014794"/>
                  <a:pt x="5370851" y="1005032"/>
                </a:cubicBezTo>
                <a:cubicBezTo>
                  <a:pt x="5370648" y="995270"/>
                  <a:pt x="5371054" y="985236"/>
                  <a:pt x="5372071" y="974932"/>
                </a:cubicBezTo>
                <a:cubicBezTo>
                  <a:pt x="5372679" y="955808"/>
                  <a:pt x="5373592" y="936019"/>
                  <a:pt x="5374811" y="915566"/>
                </a:cubicBezTo>
                <a:cubicBezTo>
                  <a:pt x="5376029" y="895112"/>
                  <a:pt x="5377554" y="875043"/>
                  <a:pt x="5379386" y="855359"/>
                </a:cubicBezTo>
                <a:lnTo>
                  <a:pt x="5379386" y="834707"/>
                </a:lnTo>
                <a:cubicBezTo>
                  <a:pt x="5372197" y="836009"/>
                  <a:pt x="5365847" y="837378"/>
                  <a:pt x="5360336" y="838814"/>
                </a:cubicBezTo>
                <a:cubicBezTo>
                  <a:pt x="5354824" y="840250"/>
                  <a:pt x="5349388" y="841306"/>
                  <a:pt x="5344029" y="841983"/>
                </a:cubicBezTo>
                <a:lnTo>
                  <a:pt x="5344029" y="840778"/>
                </a:lnTo>
                <a:cubicBezTo>
                  <a:pt x="5348245" y="840679"/>
                  <a:pt x="5352309" y="839974"/>
                  <a:pt x="5356221" y="838663"/>
                </a:cubicBezTo>
                <a:cubicBezTo>
                  <a:pt x="5360132" y="837353"/>
                  <a:pt x="5364196" y="836034"/>
                  <a:pt x="5368413" y="834707"/>
                </a:cubicBezTo>
                <a:lnTo>
                  <a:pt x="5364755" y="832251"/>
                </a:lnTo>
                <a:lnTo>
                  <a:pt x="5359878" y="832251"/>
                </a:lnTo>
                <a:cubicBezTo>
                  <a:pt x="5350684" y="834730"/>
                  <a:pt x="5341336" y="837116"/>
                  <a:pt x="5331837" y="839411"/>
                </a:cubicBezTo>
                <a:cubicBezTo>
                  <a:pt x="5322337" y="841705"/>
                  <a:pt x="5312990" y="843768"/>
                  <a:pt x="5303795" y="845599"/>
                </a:cubicBezTo>
                <a:lnTo>
                  <a:pt x="5263562" y="850421"/>
                </a:lnTo>
                <a:cubicBezTo>
                  <a:pt x="5259752" y="850625"/>
                  <a:pt x="5255484" y="851451"/>
                  <a:pt x="5250760" y="852898"/>
                </a:cubicBezTo>
                <a:cubicBezTo>
                  <a:pt x="5246036" y="854345"/>
                  <a:pt x="5241768" y="855187"/>
                  <a:pt x="5237958" y="855423"/>
                </a:cubicBezTo>
                <a:cubicBezTo>
                  <a:pt x="5234987" y="856007"/>
                  <a:pt x="5232701" y="856362"/>
                  <a:pt x="5231100" y="856488"/>
                </a:cubicBezTo>
                <a:cubicBezTo>
                  <a:pt x="5229500" y="856615"/>
                  <a:pt x="5228129" y="856666"/>
                  <a:pt x="5226986" y="856641"/>
                </a:cubicBezTo>
                <a:cubicBezTo>
                  <a:pt x="5222871" y="857224"/>
                  <a:pt x="5219213" y="857579"/>
                  <a:pt x="5216013" y="857706"/>
                </a:cubicBezTo>
                <a:cubicBezTo>
                  <a:pt x="5212812" y="857833"/>
                  <a:pt x="5209155" y="857883"/>
                  <a:pt x="5205040" y="857858"/>
                </a:cubicBezTo>
                <a:cubicBezTo>
                  <a:pt x="5202525" y="858923"/>
                  <a:pt x="5199935" y="859227"/>
                  <a:pt x="5197268" y="858771"/>
                </a:cubicBezTo>
                <a:cubicBezTo>
                  <a:pt x="5194601" y="858314"/>
                  <a:pt x="5192315" y="858010"/>
                  <a:pt x="5190410" y="857858"/>
                </a:cubicBezTo>
                <a:cubicBezTo>
                  <a:pt x="5181901" y="857807"/>
                  <a:pt x="5173620" y="857604"/>
                  <a:pt x="5165568" y="857249"/>
                </a:cubicBezTo>
                <a:cubicBezTo>
                  <a:pt x="5157517" y="856894"/>
                  <a:pt x="5149541" y="856691"/>
                  <a:pt x="5141642" y="856641"/>
                </a:cubicBezTo>
                <a:cubicBezTo>
                  <a:pt x="5136308" y="854739"/>
                  <a:pt x="5131431" y="852761"/>
                  <a:pt x="5127011" y="850706"/>
                </a:cubicBezTo>
                <a:cubicBezTo>
                  <a:pt x="5122592" y="848652"/>
                  <a:pt x="5117715" y="846979"/>
                  <a:pt x="5112381" y="845685"/>
                </a:cubicBezTo>
                <a:lnTo>
                  <a:pt x="5112381" y="839599"/>
                </a:lnTo>
                <a:cubicBezTo>
                  <a:pt x="5116699" y="840285"/>
                  <a:pt x="5121169" y="841043"/>
                  <a:pt x="5125792" y="841874"/>
                </a:cubicBezTo>
                <a:cubicBezTo>
                  <a:pt x="5130415" y="842704"/>
                  <a:pt x="5134885" y="843142"/>
                  <a:pt x="5139203" y="843189"/>
                </a:cubicBezTo>
                <a:cubicBezTo>
                  <a:pt x="5149668" y="842162"/>
                  <a:pt x="5160133" y="840901"/>
                  <a:pt x="5170598" y="839408"/>
                </a:cubicBezTo>
                <a:cubicBezTo>
                  <a:pt x="5181062" y="837915"/>
                  <a:pt x="5190918" y="835120"/>
                  <a:pt x="5200163" y="831024"/>
                </a:cubicBezTo>
                <a:cubicBezTo>
                  <a:pt x="5213371" y="825449"/>
                  <a:pt x="5225970" y="820042"/>
                  <a:pt x="5237958" y="814804"/>
                </a:cubicBezTo>
                <a:cubicBezTo>
                  <a:pt x="5249947" y="809566"/>
                  <a:pt x="5262546" y="804797"/>
                  <a:pt x="5275754" y="800499"/>
                </a:cubicBezTo>
                <a:cubicBezTo>
                  <a:pt x="5289038" y="797895"/>
                  <a:pt x="5301484" y="794303"/>
                  <a:pt x="5313092" y="789723"/>
                </a:cubicBezTo>
                <a:cubicBezTo>
                  <a:pt x="5324699" y="785143"/>
                  <a:pt x="5336231" y="780632"/>
                  <a:pt x="5347686" y="776192"/>
                </a:cubicBezTo>
                <a:cubicBezTo>
                  <a:pt x="5352004" y="773087"/>
                  <a:pt x="5356780" y="770439"/>
                  <a:pt x="5362012" y="768250"/>
                </a:cubicBezTo>
                <a:cubicBezTo>
                  <a:pt x="5367244" y="766061"/>
                  <a:pt x="5372629" y="764636"/>
                  <a:pt x="5378167" y="763974"/>
                </a:cubicBezTo>
                <a:cubicBezTo>
                  <a:pt x="5378852" y="762142"/>
                  <a:pt x="5379614" y="760309"/>
                  <a:pt x="5380452" y="758476"/>
                </a:cubicBezTo>
                <a:cubicBezTo>
                  <a:pt x="5381291" y="756644"/>
                  <a:pt x="5381748" y="754811"/>
                  <a:pt x="5381824" y="752979"/>
                </a:cubicBezTo>
                <a:cubicBezTo>
                  <a:pt x="5383551" y="733896"/>
                  <a:pt x="5384669" y="714685"/>
                  <a:pt x="5385177" y="695344"/>
                </a:cubicBezTo>
                <a:cubicBezTo>
                  <a:pt x="5385685" y="676003"/>
                  <a:pt x="5386193" y="657404"/>
                  <a:pt x="5386701" y="639546"/>
                </a:cubicBezTo>
                <a:cubicBezTo>
                  <a:pt x="5386650" y="626193"/>
                  <a:pt x="5386752" y="613239"/>
                  <a:pt x="5387005" y="600685"/>
                </a:cubicBezTo>
                <a:cubicBezTo>
                  <a:pt x="5387259" y="588132"/>
                  <a:pt x="5387969" y="575508"/>
                  <a:pt x="5389136" y="562816"/>
                </a:cubicBezTo>
                <a:cubicBezTo>
                  <a:pt x="5389262" y="554273"/>
                  <a:pt x="5389922" y="545918"/>
                  <a:pt x="5391114" y="537750"/>
                </a:cubicBezTo>
                <a:cubicBezTo>
                  <a:pt x="5392306" y="529582"/>
                  <a:pt x="5393269" y="521274"/>
                  <a:pt x="5394005" y="512827"/>
                </a:cubicBezTo>
                <a:cubicBezTo>
                  <a:pt x="5393979" y="510347"/>
                  <a:pt x="5394639" y="508013"/>
                  <a:pt x="5395983" y="505827"/>
                </a:cubicBezTo>
                <a:cubicBezTo>
                  <a:pt x="5397327" y="503640"/>
                  <a:pt x="5399508" y="501908"/>
                  <a:pt x="5402526" y="500629"/>
                </a:cubicBezTo>
                <a:cubicBezTo>
                  <a:pt x="5403109" y="499324"/>
                  <a:pt x="5403464" y="497330"/>
                  <a:pt x="5403591" y="494644"/>
                </a:cubicBezTo>
                <a:cubicBezTo>
                  <a:pt x="5403718" y="491958"/>
                  <a:pt x="5403769" y="489043"/>
                  <a:pt x="5403743" y="485897"/>
                </a:cubicBezTo>
                <a:cubicBezTo>
                  <a:pt x="5402501" y="483160"/>
                  <a:pt x="5398594" y="481034"/>
                  <a:pt x="5392022" y="479519"/>
                </a:cubicBezTo>
                <a:cubicBezTo>
                  <a:pt x="5385451" y="478005"/>
                  <a:pt x="5380020" y="478909"/>
                  <a:pt x="5375728" y="482233"/>
                </a:cubicBezTo>
                <a:cubicBezTo>
                  <a:pt x="5375652" y="479313"/>
                  <a:pt x="5375804" y="477299"/>
                  <a:pt x="5376185" y="476192"/>
                </a:cubicBezTo>
                <a:cubicBezTo>
                  <a:pt x="5376566" y="475084"/>
                  <a:pt x="5377633" y="474278"/>
                  <a:pt x="5379386" y="473775"/>
                </a:cubicBezTo>
                <a:cubicBezTo>
                  <a:pt x="5387887" y="473498"/>
                  <a:pt x="5396158" y="473448"/>
                  <a:pt x="5404198" y="473624"/>
                </a:cubicBezTo>
                <a:cubicBezTo>
                  <a:pt x="5412239" y="473800"/>
                  <a:pt x="5420203" y="475864"/>
                  <a:pt x="5428090" y="479817"/>
                </a:cubicBezTo>
                <a:cubicBezTo>
                  <a:pt x="5432325" y="480599"/>
                  <a:pt x="5436332" y="482377"/>
                  <a:pt x="5440111" y="485151"/>
                </a:cubicBezTo>
                <a:cubicBezTo>
                  <a:pt x="5443890" y="487926"/>
                  <a:pt x="5447592" y="490630"/>
                  <a:pt x="5451219" y="493263"/>
                </a:cubicBezTo>
                <a:cubicBezTo>
                  <a:pt x="5454110" y="495002"/>
                  <a:pt x="5456545" y="496127"/>
                  <a:pt x="5458523" y="496639"/>
                </a:cubicBezTo>
                <a:cubicBezTo>
                  <a:pt x="5460501" y="497150"/>
                  <a:pt x="5462936" y="497662"/>
                  <a:pt x="5465827" y="498174"/>
                </a:cubicBezTo>
                <a:cubicBezTo>
                  <a:pt x="5468211" y="498148"/>
                  <a:pt x="5470138" y="498813"/>
                  <a:pt x="5471609" y="500167"/>
                </a:cubicBezTo>
                <a:cubicBezTo>
                  <a:pt x="5473080" y="501521"/>
                  <a:pt x="5474399" y="503717"/>
                  <a:pt x="5475565" y="506754"/>
                </a:cubicBezTo>
                <a:cubicBezTo>
                  <a:pt x="5476935" y="509917"/>
                  <a:pt x="5478456" y="513915"/>
                  <a:pt x="5480130" y="518748"/>
                </a:cubicBezTo>
                <a:cubicBezTo>
                  <a:pt x="5481804" y="523581"/>
                  <a:pt x="5482717" y="528490"/>
                  <a:pt x="5482869" y="533475"/>
                </a:cubicBezTo>
                <a:cubicBezTo>
                  <a:pt x="5484036" y="546799"/>
                  <a:pt x="5484746" y="559867"/>
                  <a:pt x="5484999" y="572679"/>
                </a:cubicBezTo>
                <a:cubicBezTo>
                  <a:pt x="5485253" y="585491"/>
                  <a:pt x="5485354" y="598825"/>
                  <a:pt x="5485304" y="612683"/>
                </a:cubicBezTo>
                <a:lnTo>
                  <a:pt x="5485304" y="616337"/>
                </a:lnTo>
                <a:cubicBezTo>
                  <a:pt x="5484137" y="621147"/>
                  <a:pt x="5484646" y="625575"/>
                  <a:pt x="5486832" y="629621"/>
                </a:cubicBezTo>
                <a:cubicBezTo>
                  <a:pt x="5489018" y="633667"/>
                  <a:pt x="5492577" y="637790"/>
                  <a:pt x="5497510" y="641989"/>
                </a:cubicBezTo>
                <a:cubicBezTo>
                  <a:pt x="5509767" y="649497"/>
                  <a:pt x="5522787" y="656164"/>
                  <a:pt x="5536570" y="661992"/>
                </a:cubicBezTo>
                <a:cubicBezTo>
                  <a:pt x="5550353" y="667820"/>
                  <a:pt x="5564594" y="671739"/>
                  <a:pt x="5579292" y="673749"/>
                </a:cubicBezTo>
                <a:cubicBezTo>
                  <a:pt x="5590249" y="675658"/>
                  <a:pt x="5600960" y="677643"/>
                  <a:pt x="5611424" y="679704"/>
                </a:cubicBezTo>
                <a:cubicBezTo>
                  <a:pt x="5621888" y="681766"/>
                  <a:pt x="5632278" y="683445"/>
                  <a:pt x="5642593" y="684743"/>
                </a:cubicBezTo>
                <a:cubicBezTo>
                  <a:pt x="5646685" y="685812"/>
                  <a:pt x="5649176" y="685507"/>
                  <a:pt x="5650066" y="683827"/>
                </a:cubicBezTo>
                <a:cubicBezTo>
                  <a:pt x="5650956" y="682147"/>
                  <a:pt x="5651312" y="680010"/>
                  <a:pt x="5651134" y="677414"/>
                </a:cubicBezTo>
                <a:cubicBezTo>
                  <a:pt x="5654209" y="667591"/>
                  <a:pt x="5657209" y="657615"/>
                  <a:pt x="5660132" y="647486"/>
                </a:cubicBezTo>
                <a:cubicBezTo>
                  <a:pt x="5663055" y="637358"/>
                  <a:pt x="5665749" y="627382"/>
                  <a:pt x="5668215" y="617558"/>
                </a:cubicBezTo>
                <a:cubicBezTo>
                  <a:pt x="5674824" y="602961"/>
                  <a:pt x="5681128" y="588357"/>
                  <a:pt x="5687126" y="573745"/>
                </a:cubicBezTo>
                <a:cubicBezTo>
                  <a:pt x="5693125" y="559134"/>
                  <a:pt x="5699429" y="544496"/>
                  <a:pt x="5706038" y="529831"/>
                </a:cubicBezTo>
                <a:cubicBezTo>
                  <a:pt x="5709088" y="522621"/>
                  <a:pt x="5712748" y="515472"/>
                  <a:pt x="5717019" y="508383"/>
                </a:cubicBezTo>
                <a:cubicBezTo>
                  <a:pt x="5721289" y="501294"/>
                  <a:pt x="5726169" y="493799"/>
                  <a:pt x="5731660" y="485897"/>
                </a:cubicBezTo>
                <a:cubicBezTo>
                  <a:pt x="5732778" y="484695"/>
                  <a:pt x="5733592" y="483123"/>
                  <a:pt x="5734100" y="481181"/>
                </a:cubicBezTo>
                <a:cubicBezTo>
                  <a:pt x="5734608" y="479238"/>
                  <a:pt x="5735422" y="476770"/>
                  <a:pt x="5736540" y="473775"/>
                </a:cubicBezTo>
                <a:cubicBezTo>
                  <a:pt x="5735142" y="473674"/>
                  <a:pt x="5733363" y="473272"/>
                  <a:pt x="5731202" y="472567"/>
                </a:cubicBezTo>
                <a:cubicBezTo>
                  <a:pt x="5729042" y="471862"/>
                  <a:pt x="5727567" y="471459"/>
                  <a:pt x="5726779" y="471358"/>
                </a:cubicBezTo>
                <a:cubicBezTo>
                  <a:pt x="5717095" y="473524"/>
                  <a:pt x="5708097" y="473724"/>
                  <a:pt x="5699785" y="471961"/>
                </a:cubicBezTo>
                <a:cubicBezTo>
                  <a:pt x="5691473" y="470197"/>
                  <a:pt x="5683390" y="467978"/>
                  <a:pt x="5675536" y="465303"/>
                </a:cubicBezTo>
                <a:cubicBezTo>
                  <a:pt x="5671291" y="464005"/>
                  <a:pt x="5667274" y="462325"/>
                  <a:pt x="5663487" y="460263"/>
                </a:cubicBezTo>
                <a:cubicBezTo>
                  <a:pt x="5659700" y="458201"/>
                  <a:pt x="5655989" y="456215"/>
                  <a:pt x="5652354" y="454306"/>
                </a:cubicBezTo>
                <a:cubicBezTo>
                  <a:pt x="5647931" y="451735"/>
                  <a:pt x="5645186" y="448629"/>
                  <a:pt x="5644118" y="444989"/>
                </a:cubicBezTo>
                <a:cubicBezTo>
                  <a:pt x="5643051" y="441349"/>
                  <a:pt x="5644576" y="437937"/>
                  <a:pt x="5648693" y="434755"/>
                </a:cubicBezTo>
                <a:lnTo>
                  <a:pt x="5657234" y="434755"/>
                </a:lnTo>
                <a:cubicBezTo>
                  <a:pt x="5662216" y="436588"/>
                  <a:pt x="5667503" y="437505"/>
                  <a:pt x="5673095" y="437505"/>
                </a:cubicBezTo>
                <a:cubicBezTo>
                  <a:pt x="5678687" y="437505"/>
                  <a:pt x="5683974" y="436588"/>
                  <a:pt x="5688957" y="434755"/>
                </a:cubicBezTo>
                <a:cubicBezTo>
                  <a:pt x="5707919" y="427525"/>
                  <a:pt x="5727034" y="420297"/>
                  <a:pt x="5746301" y="413070"/>
                </a:cubicBezTo>
                <a:cubicBezTo>
                  <a:pt x="5765568" y="405844"/>
                  <a:pt x="5784683" y="398012"/>
                  <a:pt x="5803645" y="389575"/>
                </a:cubicBezTo>
                <a:cubicBezTo>
                  <a:pt x="5807534" y="387749"/>
                  <a:pt x="5812262" y="385923"/>
                  <a:pt x="5817829" y="384096"/>
                </a:cubicBezTo>
                <a:cubicBezTo>
                  <a:pt x="5823396" y="382270"/>
                  <a:pt x="5828429" y="380444"/>
                  <a:pt x="5832928" y="378618"/>
                </a:cubicBezTo>
                <a:cubicBezTo>
                  <a:pt x="5834296" y="376868"/>
                  <a:pt x="5835817" y="375498"/>
                  <a:pt x="5837492" y="374509"/>
                </a:cubicBezTo>
                <a:cubicBezTo>
                  <a:pt x="5839166" y="373519"/>
                  <a:pt x="5840083" y="372454"/>
                  <a:pt x="5840243" y="371313"/>
                </a:cubicBezTo>
                <a:lnTo>
                  <a:pt x="5840243" y="331136"/>
                </a:lnTo>
                <a:cubicBezTo>
                  <a:pt x="5840091" y="328193"/>
                  <a:pt x="5838871" y="325555"/>
                  <a:pt x="5836584" y="323222"/>
                </a:cubicBezTo>
                <a:cubicBezTo>
                  <a:pt x="5834297" y="320888"/>
                  <a:pt x="5831858" y="318251"/>
                  <a:pt x="5829268" y="315308"/>
                </a:cubicBezTo>
                <a:cubicBezTo>
                  <a:pt x="5829344" y="315308"/>
                  <a:pt x="5829191" y="315004"/>
                  <a:pt x="5828810" y="314395"/>
                </a:cubicBezTo>
                <a:cubicBezTo>
                  <a:pt x="5828429" y="313786"/>
                  <a:pt x="5827361" y="312873"/>
                  <a:pt x="5825607" y="311656"/>
                </a:cubicBezTo>
                <a:cubicBezTo>
                  <a:pt x="5827412" y="311554"/>
                  <a:pt x="5828988" y="311149"/>
                  <a:pt x="5830334" y="310438"/>
                </a:cubicBezTo>
                <a:cubicBezTo>
                  <a:pt x="5831681" y="309728"/>
                  <a:pt x="5832951" y="309322"/>
                  <a:pt x="5834144" y="309221"/>
                </a:cubicBezTo>
                <a:cubicBezTo>
                  <a:pt x="5838351" y="309246"/>
                  <a:pt x="5842405" y="309195"/>
                  <a:pt x="5846306" y="309069"/>
                </a:cubicBezTo>
                <a:cubicBezTo>
                  <a:pt x="5850208" y="308942"/>
                  <a:pt x="5854258" y="308587"/>
                  <a:pt x="5858458" y="308003"/>
                </a:cubicBezTo>
                <a:cubicBezTo>
                  <a:pt x="5862081" y="308181"/>
                  <a:pt x="5865173" y="309043"/>
                  <a:pt x="5867732" y="310590"/>
                </a:cubicBezTo>
                <a:cubicBezTo>
                  <a:pt x="5870291" y="312138"/>
                  <a:pt x="5872470" y="313304"/>
                  <a:pt x="5874269" y="314091"/>
                </a:cubicBezTo>
                <a:cubicBezTo>
                  <a:pt x="5876803" y="318428"/>
                  <a:pt x="5879337" y="322842"/>
                  <a:pt x="5881871" y="327331"/>
                </a:cubicBezTo>
                <a:cubicBezTo>
                  <a:pt x="5884405" y="331820"/>
                  <a:pt x="5886330" y="335929"/>
                  <a:pt x="5887648" y="339658"/>
                </a:cubicBezTo>
                <a:cubicBezTo>
                  <a:pt x="5888384" y="343488"/>
                  <a:pt x="5889350" y="347698"/>
                  <a:pt x="5890548" y="352289"/>
                </a:cubicBezTo>
                <a:cubicBezTo>
                  <a:pt x="5891745" y="356880"/>
                  <a:pt x="5892408" y="360787"/>
                  <a:pt x="5892536" y="364008"/>
                </a:cubicBezTo>
                <a:cubicBezTo>
                  <a:pt x="5892510" y="366494"/>
                  <a:pt x="5893181" y="368523"/>
                  <a:pt x="5894548" y="370095"/>
                </a:cubicBezTo>
                <a:cubicBezTo>
                  <a:pt x="5895915" y="371668"/>
                  <a:pt x="5898134" y="372479"/>
                  <a:pt x="5901203" y="372530"/>
                </a:cubicBezTo>
                <a:cubicBezTo>
                  <a:pt x="5904834" y="372403"/>
                  <a:pt x="5907926" y="372657"/>
                  <a:pt x="5910480" y="373291"/>
                </a:cubicBezTo>
                <a:cubicBezTo>
                  <a:pt x="5913034" y="373925"/>
                  <a:pt x="5915191" y="375701"/>
                  <a:pt x="5916951" y="378618"/>
                </a:cubicBezTo>
                <a:cubicBezTo>
                  <a:pt x="5919088" y="381611"/>
                  <a:pt x="5922142" y="383234"/>
                  <a:pt x="5926112" y="383488"/>
                </a:cubicBezTo>
                <a:cubicBezTo>
                  <a:pt x="5930083" y="383741"/>
                  <a:pt x="5933136" y="382930"/>
                  <a:pt x="5935274" y="381053"/>
                </a:cubicBezTo>
                <a:cubicBezTo>
                  <a:pt x="5937005" y="385035"/>
                  <a:pt x="5938735" y="387115"/>
                  <a:pt x="5940466" y="387292"/>
                </a:cubicBezTo>
                <a:cubicBezTo>
                  <a:pt x="5942197" y="387470"/>
                  <a:pt x="5944538" y="387419"/>
                  <a:pt x="5947490" y="387140"/>
                </a:cubicBezTo>
                <a:cubicBezTo>
                  <a:pt x="5953041" y="384223"/>
                  <a:pt x="5958732" y="381839"/>
                  <a:pt x="5964564" y="379987"/>
                </a:cubicBezTo>
                <a:cubicBezTo>
                  <a:pt x="5970395" y="378136"/>
                  <a:pt x="5976047" y="376056"/>
                  <a:pt x="5981518" y="373748"/>
                </a:cubicBezTo>
                <a:lnTo>
                  <a:pt x="6020572" y="359138"/>
                </a:lnTo>
                <a:cubicBezTo>
                  <a:pt x="6014685" y="360152"/>
                  <a:pt x="6009406" y="360558"/>
                  <a:pt x="6004737" y="360355"/>
                </a:cubicBezTo>
                <a:lnTo>
                  <a:pt x="6002301" y="360355"/>
                </a:lnTo>
                <a:cubicBezTo>
                  <a:pt x="6004255" y="360254"/>
                  <a:pt x="6006437" y="359848"/>
                  <a:pt x="6008848" y="359138"/>
                </a:cubicBezTo>
                <a:cubicBezTo>
                  <a:pt x="6011259" y="358428"/>
                  <a:pt x="6013137" y="358022"/>
                  <a:pt x="6014482" y="357920"/>
                </a:cubicBezTo>
                <a:cubicBezTo>
                  <a:pt x="6017552" y="356754"/>
                  <a:pt x="6019633" y="355435"/>
                  <a:pt x="6020724" y="353964"/>
                </a:cubicBezTo>
                <a:cubicBezTo>
                  <a:pt x="6021815" y="352492"/>
                  <a:pt x="6021764" y="350565"/>
                  <a:pt x="6020572" y="348180"/>
                </a:cubicBezTo>
                <a:cubicBezTo>
                  <a:pt x="6015192" y="341941"/>
                  <a:pt x="6010421" y="334940"/>
                  <a:pt x="6006260" y="327179"/>
                </a:cubicBezTo>
                <a:cubicBezTo>
                  <a:pt x="6002098" y="319417"/>
                  <a:pt x="5997937" y="311808"/>
                  <a:pt x="5993775" y="304351"/>
                </a:cubicBezTo>
                <a:cubicBezTo>
                  <a:pt x="5989664" y="297502"/>
                  <a:pt x="5986314" y="290497"/>
                  <a:pt x="5983726" y="283337"/>
                </a:cubicBezTo>
                <a:cubicBezTo>
                  <a:pt x="5981138" y="276177"/>
                  <a:pt x="5978397" y="269777"/>
                  <a:pt x="5975504" y="264138"/>
                </a:cubicBezTo>
                <a:cubicBezTo>
                  <a:pt x="5972484" y="259109"/>
                  <a:pt x="5968780" y="254842"/>
                  <a:pt x="5964389" y="251336"/>
                </a:cubicBezTo>
                <a:cubicBezTo>
                  <a:pt x="5959999" y="247831"/>
                  <a:pt x="5954772" y="246002"/>
                  <a:pt x="5948707" y="245850"/>
                </a:cubicBezTo>
                <a:cubicBezTo>
                  <a:pt x="5949976" y="245113"/>
                  <a:pt x="5951397" y="244148"/>
                  <a:pt x="5952970" y="242954"/>
                </a:cubicBezTo>
                <a:cubicBezTo>
                  <a:pt x="5954544" y="241760"/>
                  <a:pt x="5955965" y="241100"/>
                  <a:pt x="5957233" y="240973"/>
                </a:cubicBezTo>
                <a:cubicBezTo>
                  <a:pt x="5966343" y="240897"/>
                  <a:pt x="5974921" y="240744"/>
                  <a:pt x="5982965" y="240516"/>
                </a:cubicBezTo>
                <a:close/>
                <a:moveTo>
                  <a:pt x="8217764" y="131883"/>
                </a:moveTo>
                <a:cubicBezTo>
                  <a:pt x="8223499" y="131655"/>
                  <a:pt x="8229382" y="131807"/>
                  <a:pt x="8235413" y="132341"/>
                </a:cubicBezTo>
                <a:cubicBezTo>
                  <a:pt x="8240861" y="132493"/>
                  <a:pt x="8245834" y="134017"/>
                  <a:pt x="8250334" y="136913"/>
                </a:cubicBezTo>
                <a:cubicBezTo>
                  <a:pt x="8254833" y="139808"/>
                  <a:pt x="8259174" y="143161"/>
                  <a:pt x="8263357" y="146971"/>
                </a:cubicBezTo>
                <a:lnTo>
                  <a:pt x="8306020" y="189643"/>
                </a:lnTo>
                <a:cubicBezTo>
                  <a:pt x="8312827" y="196933"/>
                  <a:pt x="8319330" y="204604"/>
                  <a:pt x="8325527" y="212655"/>
                </a:cubicBezTo>
                <a:cubicBezTo>
                  <a:pt x="8331725" y="220707"/>
                  <a:pt x="8337008" y="229292"/>
                  <a:pt x="8341377" y="238411"/>
                </a:cubicBezTo>
                <a:cubicBezTo>
                  <a:pt x="8341911" y="239173"/>
                  <a:pt x="8342368" y="240392"/>
                  <a:pt x="8342749" y="242069"/>
                </a:cubicBezTo>
                <a:cubicBezTo>
                  <a:pt x="8343130" y="243745"/>
                  <a:pt x="8343892" y="244964"/>
                  <a:pt x="8345035" y="245726"/>
                </a:cubicBezTo>
                <a:lnTo>
                  <a:pt x="8360884" y="277426"/>
                </a:lnTo>
                <a:cubicBezTo>
                  <a:pt x="8364034" y="284690"/>
                  <a:pt x="8367488" y="291802"/>
                  <a:pt x="8371247" y="298762"/>
                </a:cubicBezTo>
                <a:cubicBezTo>
                  <a:pt x="8375007" y="305721"/>
                  <a:pt x="8378461" y="312833"/>
                  <a:pt x="8381611" y="320098"/>
                </a:cubicBezTo>
                <a:lnTo>
                  <a:pt x="8388926" y="353016"/>
                </a:lnTo>
                <a:cubicBezTo>
                  <a:pt x="8391390" y="363328"/>
                  <a:pt x="8393473" y="373793"/>
                  <a:pt x="8395174" y="384410"/>
                </a:cubicBezTo>
                <a:cubicBezTo>
                  <a:pt x="8396876" y="395028"/>
                  <a:pt x="8398045" y="406102"/>
                  <a:pt x="8398679" y="417633"/>
                </a:cubicBezTo>
                <a:lnTo>
                  <a:pt x="8402337" y="451771"/>
                </a:lnTo>
                <a:cubicBezTo>
                  <a:pt x="8402997" y="462719"/>
                  <a:pt x="8403810" y="473437"/>
                  <a:pt x="8404776" y="483928"/>
                </a:cubicBezTo>
                <a:cubicBezTo>
                  <a:pt x="8405741" y="494418"/>
                  <a:pt x="8406553" y="504832"/>
                  <a:pt x="8407214" y="515170"/>
                </a:cubicBezTo>
                <a:cubicBezTo>
                  <a:pt x="8407189" y="531121"/>
                  <a:pt x="8407239" y="547377"/>
                  <a:pt x="8407366" y="563937"/>
                </a:cubicBezTo>
                <a:cubicBezTo>
                  <a:pt x="8407493" y="580498"/>
                  <a:pt x="8407849" y="596754"/>
                  <a:pt x="8408433" y="612706"/>
                </a:cubicBezTo>
                <a:cubicBezTo>
                  <a:pt x="8410135" y="635921"/>
                  <a:pt x="8410999" y="659289"/>
                  <a:pt x="8411024" y="682810"/>
                </a:cubicBezTo>
                <a:cubicBezTo>
                  <a:pt x="8411049" y="706330"/>
                  <a:pt x="8410999" y="729698"/>
                  <a:pt x="8410872" y="752914"/>
                </a:cubicBezTo>
                <a:cubicBezTo>
                  <a:pt x="8411481" y="778992"/>
                  <a:pt x="8411786" y="805016"/>
                  <a:pt x="8411786" y="830984"/>
                </a:cubicBezTo>
                <a:cubicBezTo>
                  <a:pt x="8411786" y="856951"/>
                  <a:pt x="8411481" y="883314"/>
                  <a:pt x="8410872" y="910071"/>
                </a:cubicBezTo>
                <a:cubicBezTo>
                  <a:pt x="8410846" y="921099"/>
                  <a:pt x="8410592" y="932279"/>
                  <a:pt x="8410109" y="943611"/>
                </a:cubicBezTo>
                <a:cubicBezTo>
                  <a:pt x="8409627" y="954944"/>
                  <a:pt x="8409068" y="966124"/>
                  <a:pt x="8408433" y="977152"/>
                </a:cubicBezTo>
                <a:lnTo>
                  <a:pt x="8402337" y="1034475"/>
                </a:lnTo>
                <a:cubicBezTo>
                  <a:pt x="8401321" y="1036914"/>
                  <a:pt x="8400915" y="1039354"/>
                  <a:pt x="8401118" y="1041793"/>
                </a:cubicBezTo>
                <a:cubicBezTo>
                  <a:pt x="8400457" y="1052694"/>
                  <a:pt x="8399645" y="1063213"/>
                  <a:pt x="8398679" y="1073351"/>
                </a:cubicBezTo>
                <a:cubicBezTo>
                  <a:pt x="8397714" y="1083490"/>
                  <a:pt x="8396901" y="1093704"/>
                  <a:pt x="8396241" y="1103995"/>
                </a:cubicBezTo>
                <a:cubicBezTo>
                  <a:pt x="8395657" y="1113244"/>
                  <a:pt x="8395301" y="1122493"/>
                  <a:pt x="8395174" y="1131742"/>
                </a:cubicBezTo>
                <a:cubicBezTo>
                  <a:pt x="8395047" y="1140991"/>
                  <a:pt x="8394997" y="1149630"/>
                  <a:pt x="8395022" y="1157659"/>
                </a:cubicBezTo>
                <a:lnTo>
                  <a:pt x="8395022" y="1227179"/>
                </a:lnTo>
                <a:cubicBezTo>
                  <a:pt x="8395073" y="1229719"/>
                  <a:pt x="8394971" y="1232552"/>
                  <a:pt x="8394717" y="1235678"/>
                </a:cubicBezTo>
                <a:cubicBezTo>
                  <a:pt x="8394463" y="1238803"/>
                  <a:pt x="8393752" y="1241617"/>
                  <a:pt x="8392583" y="1244118"/>
                </a:cubicBezTo>
                <a:cubicBezTo>
                  <a:pt x="8390704" y="1248325"/>
                  <a:pt x="8388672" y="1252079"/>
                  <a:pt x="8386487" y="1255379"/>
                </a:cubicBezTo>
                <a:cubicBezTo>
                  <a:pt x="8384303" y="1258679"/>
                  <a:pt x="8382271" y="1261828"/>
                  <a:pt x="8380391" y="1264825"/>
                </a:cubicBezTo>
                <a:lnTo>
                  <a:pt x="8376734" y="1269702"/>
                </a:lnTo>
                <a:cubicBezTo>
                  <a:pt x="8376150" y="1270489"/>
                  <a:pt x="8375489" y="1271658"/>
                  <a:pt x="8374753" y="1273207"/>
                </a:cubicBezTo>
                <a:cubicBezTo>
                  <a:pt x="8374016" y="1274757"/>
                  <a:pt x="8373051" y="1275620"/>
                  <a:pt x="8371857" y="1275798"/>
                </a:cubicBezTo>
                <a:cubicBezTo>
                  <a:pt x="8365761" y="1278440"/>
                  <a:pt x="8362104" y="1282910"/>
                  <a:pt x="8360884" y="1289209"/>
                </a:cubicBezTo>
                <a:cubicBezTo>
                  <a:pt x="8358979" y="1292613"/>
                  <a:pt x="8356389" y="1294950"/>
                  <a:pt x="8353112" y="1296220"/>
                </a:cubicBezTo>
                <a:cubicBezTo>
                  <a:pt x="8349835" y="1297490"/>
                  <a:pt x="8346330" y="1299217"/>
                  <a:pt x="8342596" y="1301401"/>
                </a:cubicBezTo>
                <a:cubicBezTo>
                  <a:pt x="8341403" y="1301935"/>
                  <a:pt x="8340437" y="1302392"/>
                  <a:pt x="8339701" y="1302773"/>
                </a:cubicBezTo>
                <a:cubicBezTo>
                  <a:pt x="8338964" y="1303154"/>
                  <a:pt x="8338304" y="1303916"/>
                  <a:pt x="8337720" y="1305059"/>
                </a:cubicBezTo>
                <a:cubicBezTo>
                  <a:pt x="8337720" y="1306354"/>
                  <a:pt x="8337415" y="1307726"/>
                  <a:pt x="8336805" y="1309174"/>
                </a:cubicBezTo>
                <a:cubicBezTo>
                  <a:pt x="8336195" y="1310621"/>
                  <a:pt x="8335281" y="1311688"/>
                  <a:pt x="8334062" y="1312374"/>
                </a:cubicBezTo>
                <a:cubicBezTo>
                  <a:pt x="8332792" y="1312374"/>
                  <a:pt x="8331370" y="1312069"/>
                  <a:pt x="8329795" y="1311460"/>
                </a:cubicBezTo>
                <a:cubicBezTo>
                  <a:pt x="8328220" y="1310850"/>
                  <a:pt x="8326798" y="1309936"/>
                  <a:pt x="8325527" y="1308716"/>
                </a:cubicBezTo>
                <a:lnTo>
                  <a:pt x="8315774" y="1298963"/>
                </a:lnTo>
                <a:cubicBezTo>
                  <a:pt x="8314351" y="1297744"/>
                  <a:pt x="8312320" y="1297744"/>
                  <a:pt x="8309678" y="1298963"/>
                </a:cubicBezTo>
                <a:cubicBezTo>
                  <a:pt x="8307900" y="1300030"/>
                  <a:pt x="8306274" y="1300334"/>
                  <a:pt x="8304801" y="1299877"/>
                </a:cubicBezTo>
                <a:cubicBezTo>
                  <a:pt x="8303328" y="1299420"/>
                  <a:pt x="8301702" y="1299115"/>
                  <a:pt x="8299924" y="1298963"/>
                </a:cubicBezTo>
                <a:cubicBezTo>
                  <a:pt x="8294031" y="1297439"/>
                  <a:pt x="8289053" y="1294696"/>
                  <a:pt x="8284989" y="1290733"/>
                </a:cubicBezTo>
                <a:cubicBezTo>
                  <a:pt x="8280925" y="1286771"/>
                  <a:pt x="8276556" y="1283418"/>
                  <a:pt x="8271883" y="1280675"/>
                </a:cubicBezTo>
                <a:cubicBezTo>
                  <a:pt x="8270460" y="1278236"/>
                  <a:pt x="8268428" y="1277017"/>
                  <a:pt x="8265787" y="1277017"/>
                </a:cubicBezTo>
                <a:cubicBezTo>
                  <a:pt x="8258518" y="1277220"/>
                  <a:pt x="8252464" y="1274376"/>
                  <a:pt x="8247624" y="1268483"/>
                </a:cubicBezTo>
                <a:cubicBezTo>
                  <a:pt x="8241950" y="1261271"/>
                  <a:pt x="8236209" y="1254073"/>
                  <a:pt x="8230401" y="1246889"/>
                </a:cubicBezTo>
                <a:cubicBezTo>
                  <a:pt x="8224592" y="1239705"/>
                  <a:pt x="8219775" y="1231916"/>
                  <a:pt x="8215949" y="1223520"/>
                </a:cubicBezTo>
                <a:cubicBezTo>
                  <a:pt x="8213535" y="1218566"/>
                  <a:pt x="8211348" y="1213534"/>
                  <a:pt x="8209390" y="1208427"/>
                </a:cubicBezTo>
                <a:cubicBezTo>
                  <a:pt x="8207432" y="1203320"/>
                  <a:pt x="8205550" y="1198594"/>
                  <a:pt x="8203744" y="1194249"/>
                </a:cubicBezTo>
                <a:cubicBezTo>
                  <a:pt x="8202472" y="1191301"/>
                  <a:pt x="8201353" y="1188659"/>
                  <a:pt x="8200386" y="1186321"/>
                </a:cubicBezTo>
                <a:cubicBezTo>
                  <a:pt x="8199420" y="1183983"/>
                  <a:pt x="8198911" y="1181341"/>
                  <a:pt x="8198860" y="1178393"/>
                </a:cubicBezTo>
                <a:cubicBezTo>
                  <a:pt x="8197665" y="1175980"/>
                  <a:pt x="8196698" y="1173489"/>
                  <a:pt x="8195960" y="1170923"/>
                </a:cubicBezTo>
                <a:cubicBezTo>
                  <a:pt x="8195223" y="1168357"/>
                  <a:pt x="8194561" y="1165562"/>
                  <a:pt x="8193976" y="1162538"/>
                </a:cubicBezTo>
                <a:cubicBezTo>
                  <a:pt x="8190949" y="1155855"/>
                  <a:pt x="8188151" y="1149401"/>
                  <a:pt x="8185582" y="1143176"/>
                </a:cubicBezTo>
                <a:cubicBezTo>
                  <a:pt x="8183013" y="1136951"/>
                  <a:pt x="8180521" y="1130802"/>
                  <a:pt x="8178104" y="1124729"/>
                </a:cubicBezTo>
                <a:lnTo>
                  <a:pt x="8168336" y="1103995"/>
                </a:lnTo>
                <a:cubicBezTo>
                  <a:pt x="8165895" y="1100412"/>
                  <a:pt x="8163453" y="1096906"/>
                  <a:pt x="8161011" y="1093476"/>
                </a:cubicBezTo>
                <a:cubicBezTo>
                  <a:pt x="8158569" y="1090045"/>
                  <a:pt x="8156127" y="1086234"/>
                  <a:pt x="8153685" y="1082041"/>
                </a:cubicBezTo>
                <a:cubicBezTo>
                  <a:pt x="8151192" y="1079551"/>
                  <a:pt x="8148547" y="1076604"/>
                  <a:pt x="8145749" y="1073199"/>
                </a:cubicBezTo>
                <a:cubicBezTo>
                  <a:pt x="8142951" y="1069794"/>
                  <a:pt x="8140305" y="1066237"/>
                  <a:pt x="8137813" y="1062527"/>
                </a:cubicBezTo>
                <a:cubicBezTo>
                  <a:pt x="8137177" y="1062019"/>
                  <a:pt x="8136617" y="1061511"/>
                  <a:pt x="8136134" y="1061002"/>
                </a:cubicBezTo>
                <a:cubicBezTo>
                  <a:pt x="8135651" y="1060494"/>
                  <a:pt x="8135396" y="1059376"/>
                  <a:pt x="8135371" y="1057648"/>
                </a:cubicBezTo>
                <a:cubicBezTo>
                  <a:pt x="8135422" y="1056480"/>
                  <a:pt x="8135930" y="1055768"/>
                  <a:pt x="8136897" y="1055514"/>
                </a:cubicBezTo>
                <a:cubicBezTo>
                  <a:pt x="8137864" y="1055260"/>
                  <a:pt x="8138983" y="1055158"/>
                  <a:pt x="8140255" y="1055209"/>
                </a:cubicBezTo>
                <a:lnTo>
                  <a:pt x="8171999" y="1078382"/>
                </a:lnTo>
                <a:cubicBezTo>
                  <a:pt x="8175026" y="1080314"/>
                  <a:pt x="8178129" y="1082549"/>
                  <a:pt x="8181309" y="1085090"/>
                </a:cubicBezTo>
                <a:cubicBezTo>
                  <a:pt x="8184489" y="1087631"/>
                  <a:pt x="8187897" y="1089867"/>
                  <a:pt x="8191534" y="1091798"/>
                </a:cubicBezTo>
                <a:lnTo>
                  <a:pt x="8250011" y="1129607"/>
                </a:lnTo>
                <a:cubicBezTo>
                  <a:pt x="8251861" y="1130192"/>
                  <a:pt x="8253635" y="1130853"/>
                  <a:pt x="8255333" y="1131589"/>
                </a:cubicBezTo>
                <a:cubicBezTo>
                  <a:pt x="8257031" y="1132326"/>
                  <a:pt x="8258501" y="1133292"/>
                  <a:pt x="8259743" y="1134486"/>
                </a:cubicBezTo>
                <a:cubicBezTo>
                  <a:pt x="8264577" y="1135706"/>
                  <a:pt x="8266999" y="1134486"/>
                  <a:pt x="8267006" y="1130827"/>
                </a:cubicBezTo>
                <a:lnTo>
                  <a:pt x="8267006" y="1060088"/>
                </a:lnTo>
                <a:cubicBezTo>
                  <a:pt x="8267031" y="1050991"/>
                  <a:pt x="8266981" y="1042352"/>
                  <a:pt x="8266854" y="1034170"/>
                </a:cubicBezTo>
                <a:cubicBezTo>
                  <a:pt x="8266727" y="1025988"/>
                  <a:pt x="8266371" y="1017959"/>
                  <a:pt x="8265787" y="1010082"/>
                </a:cubicBezTo>
                <a:cubicBezTo>
                  <a:pt x="8265736" y="988078"/>
                  <a:pt x="8265533" y="965921"/>
                  <a:pt x="8265177" y="943611"/>
                </a:cubicBezTo>
                <a:cubicBezTo>
                  <a:pt x="8264822" y="921302"/>
                  <a:pt x="8264618" y="899145"/>
                  <a:pt x="8264568" y="877141"/>
                </a:cubicBezTo>
                <a:cubicBezTo>
                  <a:pt x="8263357" y="851518"/>
                  <a:pt x="8263357" y="825926"/>
                  <a:pt x="8264568" y="800364"/>
                </a:cubicBezTo>
                <a:lnTo>
                  <a:pt x="8264568" y="726091"/>
                </a:lnTo>
                <a:cubicBezTo>
                  <a:pt x="8264618" y="720605"/>
                  <a:pt x="8264822" y="715118"/>
                  <a:pt x="8265177" y="709632"/>
                </a:cubicBezTo>
                <a:cubicBezTo>
                  <a:pt x="8265533" y="704146"/>
                  <a:pt x="8265736" y="698659"/>
                  <a:pt x="8265787" y="693173"/>
                </a:cubicBezTo>
                <a:cubicBezTo>
                  <a:pt x="8265736" y="692030"/>
                  <a:pt x="8265533" y="691268"/>
                  <a:pt x="8265177" y="690887"/>
                </a:cubicBezTo>
                <a:cubicBezTo>
                  <a:pt x="8264822" y="690506"/>
                  <a:pt x="8264618" y="690049"/>
                  <a:pt x="8264568" y="689515"/>
                </a:cubicBezTo>
                <a:cubicBezTo>
                  <a:pt x="8264013" y="688931"/>
                  <a:pt x="8263609" y="688575"/>
                  <a:pt x="8263357" y="688448"/>
                </a:cubicBezTo>
                <a:lnTo>
                  <a:pt x="8262174" y="688299"/>
                </a:lnTo>
                <a:lnTo>
                  <a:pt x="8256093" y="699269"/>
                </a:lnTo>
                <a:cubicBezTo>
                  <a:pt x="8254953" y="700615"/>
                  <a:pt x="8253888" y="702190"/>
                  <a:pt x="8252900" y="703993"/>
                </a:cubicBezTo>
                <a:cubicBezTo>
                  <a:pt x="8251911" y="705797"/>
                  <a:pt x="8250543" y="707067"/>
                  <a:pt x="8248794" y="707803"/>
                </a:cubicBezTo>
                <a:cubicBezTo>
                  <a:pt x="8247099" y="709581"/>
                  <a:pt x="8246001" y="711207"/>
                  <a:pt x="8245501" y="712680"/>
                </a:cubicBezTo>
                <a:cubicBezTo>
                  <a:pt x="8245001" y="714153"/>
                  <a:pt x="8244499" y="715779"/>
                  <a:pt x="8243993" y="717557"/>
                </a:cubicBezTo>
                <a:cubicBezTo>
                  <a:pt x="8244019" y="717582"/>
                  <a:pt x="8243968" y="717836"/>
                  <a:pt x="8243841" y="718319"/>
                </a:cubicBezTo>
                <a:cubicBezTo>
                  <a:pt x="8243714" y="718801"/>
                  <a:pt x="8243358" y="719360"/>
                  <a:pt x="8242773" y="719995"/>
                </a:cubicBezTo>
                <a:cubicBezTo>
                  <a:pt x="8238705" y="723043"/>
                  <a:pt x="8235857" y="726394"/>
                  <a:pt x="8234229" y="730047"/>
                </a:cubicBezTo>
                <a:cubicBezTo>
                  <a:pt x="8232602" y="733701"/>
                  <a:pt x="8230975" y="737655"/>
                  <a:pt x="8229347" y="741911"/>
                </a:cubicBezTo>
                <a:cubicBezTo>
                  <a:pt x="8226372" y="746749"/>
                  <a:pt x="8223473" y="751359"/>
                  <a:pt x="8220651" y="755742"/>
                </a:cubicBezTo>
                <a:cubicBezTo>
                  <a:pt x="8217828" y="760124"/>
                  <a:pt x="8214624" y="764430"/>
                  <a:pt x="8211038" y="768660"/>
                </a:cubicBezTo>
                <a:lnTo>
                  <a:pt x="8197612" y="784467"/>
                </a:lnTo>
                <a:cubicBezTo>
                  <a:pt x="8196334" y="785658"/>
                  <a:pt x="8194670" y="786926"/>
                  <a:pt x="8192619" y="788273"/>
                </a:cubicBezTo>
                <a:cubicBezTo>
                  <a:pt x="8190569" y="789619"/>
                  <a:pt x="8188593" y="791194"/>
                  <a:pt x="8186691" y="792999"/>
                </a:cubicBezTo>
                <a:cubicBezTo>
                  <a:pt x="8184859" y="793049"/>
                  <a:pt x="8183332" y="793558"/>
                  <a:pt x="8182110" y="794523"/>
                </a:cubicBezTo>
                <a:cubicBezTo>
                  <a:pt x="8180889" y="795489"/>
                  <a:pt x="8179972" y="796607"/>
                  <a:pt x="8179362" y="797877"/>
                </a:cubicBezTo>
                <a:cubicBezTo>
                  <a:pt x="8178802" y="798563"/>
                  <a:pt x="8178395" y="799325"/>
                  <a:pt x="8178140" y="800164"/>
                </a:cubicBezTo>
                <a:cubicBezTo>
                  <a:pt x="8177886" y="801002"/>
                  <a:pt x="8177478" y="801460"/>
                  <a:pt x="8176919" y="801536"/>
                </a:cubicBezTo>
                <a:cubicBezTo>
                  <a:pt x="8176359" y="802069"/>
                  <a:pt x="8175951" y="802222"/>
                  <a:pt x="8175697" y="801993"/>
                </a:cubicBezTo>
                <a:cubicBezTo>
                  <a:pt x="8175442" y="801765"/>
                  <a:pt x="8175035" y="801612"/>
                  <a:pt x="8174475" y="801536"/>
                </a:cubicBezTo>
                <a:cubicBezTo>
                  <a:pt x="8173941" y="801460"/>
                  <a:pt x="8173788" y="801002"/>
                  <a:pt x="8174017" y="800164"/>
                </a:cubicBezTo>
                <a:cubicBezTo>
                  <a:pt x="8174246" y="799325"/>
                  <a:pt x="8174399" y="798563"/>
                  <a:pt x="8174475" y="797877"/>
                </a:cubicBezTo>
                <a:cubicBezTo>
                  <a:pt x="8175748" y="797216"/>
                  <a:pt x="8176562" y="796403"/>
                  <a:pt x="8176919" y="795438"/>
                </a:cubicBezTo>
                <a:cubicBezTo>
                  <a:pt x="8177275" y="794472"/>
                  <a:pt x="8176868" y="793659"/>
                  <a:pt x="8175697" y="792999"/>
                </a:cubicBezTo>
                <a:cubicBezTo>
                  <a:pt x="8175595" y="792440"/>
                  <a:pt x="8174883" y="792338"/>
                  <a:pt x="8173559" y="792694"/>
                </a:cubicBezTo>
                <a:cubicBezTo>
                  <a:pt x="8172236" y="793049"/>
                  <a:pt x="8170912" y="793558"/>
                  <a:pt x="8169589" y="794218"/>
                </a:cubicBezTo>
                <a:cubicBezTo>
                  <a:pt x="8169614" y="793659"/>
                  <a:pt x="8169564" y="793253"/>
                  <a:pt x="8169436" y="792999"/>
                </a:cubicBezTo>
                <a:cubicBezTo>
                  <a:pt x="8169309" y="792745"/>
                  <a:pt x="8168953" y="792338"/>
                  <a:pt x="8168367" y="791779"/>
                </a:cubicBezTo>
                <a:cubicBezTo>
                  <a:pt x="8167757" y="789415"/>
                  <a:pt x="8166840" y="788043"/>
                  <a:pt x="8165619" y="787662"/>
                </a:cubicBezTo>
                <a:cubicBezTo>
                  <a:pt x="8164397" y="787280"/>
                  <a:pt x="8162870" y="787433"/>
                  <a:pt x="8161038" y="788120"/>
                </a:cubicBezTo>
                <a:cubicBezTo>
                  <a:pt x="8156890" y="790712"/>
                  <a:pt x="8152970" y="791932"/>
                  <a:pt x="8149280" y="791780"/>
                </a:cubicBezTo>
                <a:cubicBezTo>
                  <a:pt x="8145590" y="791628"/>
                  <a:pt x="8141365" y="789190"/>
                  <a:pt x="8136606" y="784467"/>
                </a:cubicBezTo>
                <a:lnTo>
                  <a:pt x="8129277" y="778388"/>
                </a:lnTo>
                <a:cubicBezTo>
                  <a:pt x="8128666" y="777096"/>
                  <a:pt x="8128055" y="775728"/>
                  <a:pt x="8127444" y="774284"/>
                </a:cubicBezTo>
                <a:cubicBezTo>
                  <a:pt x="8126834" y="772840"/>
                  <a:pt x="8126223" y="771776"/>
                  <a:pt x="8125612" y="771092"/>
                </a:cubicBezTo>
                <a:lnTo>
                  <a:pt x="8121947" y="766229"/>
                </a:lnTo>
                <a:cubicBezTo>
                  <a:pt x="8121387" y="766811"/>
                  <a:pt x="8120980" y="767166"/>
                  <a:pt x="8120726" y="767293"/>
                </a:cubicBezTo>
                <a:cubicBezTo>
                  <a:pt x="8120471" y="767419"/>
                  <a:pt x="8120064" y="767470"/>
                  <a:pt x="8119504" y="767445"/>
                </a:cubicBezTo>
                <a:cubicBezTo>
                  <a:pt x="8118842" y="768660"/>
                  <a:pt x="8118028" y="769572"/>
                  <a:pt x="8117061" y="770180"/>
                </a:cubicBezTo>
                <a:cubicBezTo>
                  <a:pt x="8116094" y="770788"/>
                  <a:pt x="8115279" y="771092"/>
                  <a:pt x="8114618" y="771092"/>
                </a:cubicBezTo>
                <a:cubicBezTo>
                  <a:pt x="8113371" y="771067"/>
                  <a:pt x="8112200" y="770814"/>
                  <a:pt x="8111106" y="770332"/>
                </a:cubicBezTo>
                <a:cubicBezTo>
                  <a:pt x="8110011" y="769851"/>
                  <a:pt x="8109146" y="769294"/>
                  <a:pt x="8108510" y="768660"/>
                </a:cubicBezTo>
                <a:cubicBezTo>
                  <a:pt x="8106278" y="764506"/>
                  <a:pt x="8105264" y="760656"/>
                  <a:pt x="8105466" y="757110"/>
                </a:cubicBezTo>
                <a:cubicBezTo>
                  <a:pt x="8105669" y="753563"/>
                  <a:pt x="8105872" y="749713"/>
                  <a:pt x="8106075" y="745559"/>
                </a:cubicBezTo>
                <a:cubicBezTo>
                  <a:pt x="8106709" y="743076"/>
                  <a:pt x="8107267" y="740442"/>
                  <a:pt x="8107749" y="737655"/>
                </a:cubicBezTo>
                <a:cubicBezTo>
                  <a:pt x="8108231" y="734868"/>
                  <a:pt x="8108485" y="732233"/>
                  <a:pt x="8108510" y="729749"/>
                </a:cubicBezTo>
                <a:cubicBezTo>
                  <a:pt x="8109095" y="728530"/>
                  <a:pt x="8109146" y="727615"/>
                  <a:pt x="8108664" y="727006"/>
                </a:cubicBezTo>
                <a:cubicBezTo>
                  <a:pt x="8108181" y="726396"/>
                  <a:pt x="8107318" y="726091"/>
                  <a:pt x="8106075" y="726091"/>
                </a:cubicBezTo>
                <a:cubicBezTo>
                  <a:pt x="8102499" y="726040"/>
                  <a:pt x="8099608" y="725228"/>
                  <a:pt x="8097402" y="723653"/>
                </a:cubicBezTo>
                <a:cubicBezTo>
                  <a:pt x="8095196" y="722078"/>
                  <a:pt x="8093218" y="720046"/>
                  <a:pt x="8091468" y="717557"/>
                </a:cubicBezTo>
                <a:lnTo>
                  <a:pt x="8087816" y="712680"/>
                </a:lnTo>
                <a:cubicBezTo>
                  <a:pt x="8086396" y="711258"/>
                  <a:pt x="8085584" y="709226"/>
                  <a:pt x="8085381" y="706584"/>
                </a:cubicBezTo>
                <a:cubicBezTo>
                  <a:pt x="8086472" y="702926"/>
                  <a:pt x="8086117" y="699574"/>
                  <a:pt x="8084316" y="696526"/>
                </a:cubicBezTo>
                <a:cubicBezTo>
                  <a:pt x="8082516" y="693478"/>
                  <a:pt x="8080031" y="690734"/>
                  <a:pt x="8076861" y="688296"/>
                </a:cubicBezTo>
                <a:lnTo>
                  <a:pt x="8024518" y="639528"/>
                </a:lnTo>
                <a:cubicBezTo>
                  <a:pt x="8015431" y="631578"/>
                  <a:pt x="8006493" y="623399"/>
                  <a:pt x="7997702" y="614992"/>
                </a:cubicBezTo>
                <a:cubicBezTo>
                  <a:pt x="7988912" y="606584"/>
                  <a:pt x="7979967" y="598101"/>
                  <a:pt x="7970869" y="589541"/>
                </a:cubicBezTo>
                <a:lnTo>
                  <a:pt x="7912316" y="534677"/>
                </a:lnTo>
                <a:cubicBezTo>
                  <a:pt x="7905607" y="528657"/>
                  <a:pt x="7898897" y="522713"/>
                  <a:pt x="7892188" y="516846"/>
                </a:cubicBezTo>
                <a:cubicBezTo>
                  <a:pt x="7885479" y="510979"/>
                  <a:pt x="7878770" y="504730"/>
                  <a:pt x="7872061" y="498101"/>
                </a:cubicBezTo>
                <a:lnTo>
                  <a:pt x="7863522" y="490785"/>
                </a:lnTo>
                <a:cubicBezTo>
                  <a:pt x="7831806" y="556826"/>
                  <a:pt x="7795210" y="619818"/>
                  <a:pt x="7753735" y="679762"/>
                </a:cubicBezTo>
                <a:lnTo>
                  <a:pt x="7754955" y="679762"/>
                </a:lnTo>
                <a:lnTo>
                  <a:pt x="7761054" y="679762"/>
                </a:lnTo>
                <a:cubicBezTo>
                  <a:pt x="7764510" y="679050"/>
                  <a:pt x="7766747" y="678949"/>
                  <a:pt x="7767763" y="679457"/>
                </a:cubicBezTo>
                <a:cubicBezTo>
                  <a:pt x="7768780" y="679965"/>
                  <a:pt x="7769796" y="681692"/>
                  <a:pt x="7770813" y="684638"/>
                </a:cubicBezTo>
                <a:lnTo>
                  <a:pt x="7781792" y="705365"/>
                </a:lnTo>
                <a:lnTo>
                  <a:pt x="7789111" y="722434"/>
                </a:lnTo>
                <a:lnTo>
                  <a:pt x="7809848" y="715118"/>
                </a:lnTo>
                <a:lnTo>
                  <a:pt x="7865961" y="690734"/>
                </a:lnTo>
                <a:cubicBezTo>
                  <a:pt x="7872645" y="688245"/>
                  <a:pt x="7879405" y="686213"/>
                  <a:pt x="7886241" y="684638"/>
                </a:cubicBezTo>
                <a:cubicBezTo>
                  <a:pt x="7893078" y="683064"/>
                  <a:pt x="7900143" y="682251"/>
                  <a:pt x="7907436" y="682200"/>
                </a:cubicBezTo>
                <a:cubicBezTo>
                  <a:pt x="7910537" y="682276"/>
                  <a:pt x="7913485" y="682733"/>
                  <a:pt x="7916280" y="683572"/>
                </a:cubicBezTo>
                <a:cubicBezTo>
                  <a:pt x="7919076" y="684410"/>
                  <a:pt x="7921414" y="685172"/>
                  <a:pt x="7923294" y="685858"/>
                </a:cubicBezTo>
                <a:cubicBezTo>
                  <a:pt x="7924514" y="686518"/>
                  <a:pt x="7925734" y="687026"/>
                  <a:pt x="7926954" y="687382"/>
                </a:cubicBezTo>
                <a:cubicBezTo>
                  <a:pt x="7928174" y="687737"/>
                  <a:pt x="7929394" y="687636"/>
                  <a:pt x="7930613" y="687077"/>
                </a:cubicBezTo>
                <a:cubicBezTo>
                  <a:pt x="7938619" y="684105"/>
                  <a:pt x="7947005" y="682124"/>
                  <a:pt x="7955773" y="681133"/>
                </a:cubicBezTo>
                <a:cubicBezTo>
                  <a:pt x="7964541" y="680143"/>
                  <a:pt x="7973232" y="679685"/>
                  <a:pt x="7981847" y="679762"/>
                </a:cubicBezTo>
                <a:cubicBezTo>
                  <a:pt x="7986269" y="679812"/>
                  <a:pt x="7990539" y="681235"/>
                  <a:pt x="7994656" y="684029"/>
                </a:cubicBezTo>
                <a:cubicBezTo>
                  <a:pt x="7998773" y="686823"/>
                  <a:pt x="8001822" y="690684"/>
                  <a:pt x="8003805" y="695611"/>
                </a:cubicBezTo>
                <a:cubicBezTo>
                  <a:pt x="8008125" y="704248"/>
                  <a:pt x="8011073" y="713186"/>
                  <a:pt x="8012647" y="722426"/>
                </a:cubicBezTo>
                <a:cubicBezTo>
                  <a:pt x="8014222" y="731666"/>
                  <a:pt x="8014121" y="740593"/>
                  <a:pt x="8012345" y="749206"/>
                </a:cubicBezTo>
                <a:cubicBezTo>
                  <a:pt x="8011684" y="754678"/>
                  <a:pt x="8010260" y="760149"/>
                  <a:pt x="8008074" y="765621"/>
                </a:cubicBezTo>
                <a:cubicBezTo>
                  <a:pt x="8005889" y="771092"/>
                  <a:pt x="8003245" y="776564"/>
                  <a:pt x="8000145" y="782035"/>
                </a:cubicBezTo>
                <a:cubicBezTo>
                  <a:pt x="7995088" y="791201"/>
                  <a:pt x="7989039" y="800294"/>
                  <a:pt x="7982000" y="809313"/>
                </a:cubicBezTo>
                <a:cubicBezTo>
                  <a:pt x="7974960" y="818331"/>
                  <a:pt x="7967997" y="827122"/>
                  <a:pt x="7961110" y="835685"/>
                </a:cubicBezTo>
                <a:cubicBezTo>
                  <a:pt x="7955595" y="841122"/>
                  <a:pt x="7949851" y="846102"/>
                  <a:pt x="7943879" y="850625"/>
                </a:cubicBezTo>
                <a:cubicBezTo>
                  <a:pt x="7937907" y="855148"/>
                  <a:pt x="7931859" y="859518"/>
                  <a:pt x="7925734" y="863736"/>
                </a:cubicBezTo>
                <a:cubicBezTo>
                  <a:pt x="7920143" y="868538"/>
                  <a:pt x="7913942" y="871130"/>
                  <a:pt x="7907131" y="871511"/>
                </a:cubicBezTo>
                <a:cubicBezTo>
                  <a:pt x="7900321" y="871892"/>
                  <a:pt x="7893510" y="870520"/>
                  <a:pt x="7886699" y="867395"/>
                </a:cubicBezTo>
                <a:lnTo>
                  <a:pt x="7883039" y="867395"/>
                </a:lnTo>
                <a:cubicBezTo>
                  <a:pt x="7874424" y="864498"/>
                  <a:pt x="7865733" y="861449"/>
                  <a:pt x="7856965" y="858248"/>
                </a:cubicBezTo>
                <a:cubicBezTo>
                  <a:pt x="7848197" y="855046"/>
                  <a:pt x="7839811" y="850778"/>
                  <a:pt x="7831806" y="845442"/>
                </a:cubicBezTo>
                <a:cubicBezTo>
                  <a:pt x="7828654" y="842494"/>
                  <a:pt x="7824893" y="839852"/>
                  <a:pt x="7820522" y="837514"/>
                </a:cubicBezTo>
                <a:cubicBezTo>
                  <a:pt x="7816151" y="835177"/>
                  <a:pt x="7811780" y="832534"/>
                  <a:pt x="7807409" y="829587"/>
                </a:cubicBezTo>
                <a:lnTo>
                  <a:pt x="7806189" y="835685"/>
                </a:lnTo>
                <a:cubicBezTo>
                  <a:pt x="7806773" y="859493"/>
                  <a:pt x="7807129" y="883529"/>
                  <a:pt x="7807256" y="907794"/>
                </a:cubicBezTo>
                <a:cubicBezTo>
                  <a:pt x="7807383" y="932060"/>
                  <a:pt x="7807434" y="956401"/>
                  <a:pt x="7807409" y="980818"/>
                </a:cubicBezTo>
                <a:cubicBezTo>
                  <a:pt x="7807434" y="982013"/>
                  <a:pt x="7807688" y="983283"/>
                  <a:pt x="7808171" y="984630"/>
                </a:cubicBezTo>
                <a:cubicBezTo>
                  <a:pt x="7808654" y="985976"/>
                  <a:pt x="7809213" y="987552"/>
                  <a:pt x="7809848" y="989356"/>
                </a:cubicBezTo>
                <a:cubicBezTo>
                  <a:pt x="7810458" y="992913"/>
                  <a:pt x="7811678" y="994946"/>
                  <a:pt x="7813508" y="995454"/>
                </a:cubicBezTo>
                <a:cubicBezTo>
                  <a:pt x="7815338" y="995962"/>
                  <a:pt x="7817777" y="995555"/>
                  <a:pt x="7820827" y="994234"/>
                </a:cubicBezTo>
                <a:lnTo>
                  <a:pt x="7856203" y="971062"/>
                </a:lnTo>
                <a:cubicBezTo>
                  <a:pt x="7865453" y="965014"/>
                  <a:pt x="7875009" y="959119"/>
                  <a:pt x="7884869" y="953377"/>
                </a:cubicBezTo>
                <a:cubicBezTo>
                  <a:pt x="7894729" y="947635"/>
                  <a:pt x="7904285" y="941740"/>
                  <a:pt x="7913536" y="935693"/>
                </a:cubicBezTo>
                <a:cubicBezTo>
                  <a:pt x="7920855" y="929747"/>
                  <a:pt x="7928479" y="924564"/>
                  <a:pt x="7936408" y="920143"/>
                </a:cubicBezTo>
                <a:cubicBezTo>
                  <a:pt x="7944337" y="915722"/>
                  <a:pt x="7952571" y="911148"/>
                  <a:pt x="7961110" y="906422"/>
                </a:cubicBezTo>
                <a:cubicBezTo>
                  <a:pt x="7970996" y="901086"/>
                  <a:pt x="7981110" y="896208"/>
                  <a:pt x="7991452" y="891787"/>
                </a:cubicBezTo>
                <a:cubicBezTo>
                  <a:pt x="8001793" y="887366"/>
                  <a:pt x="8011598" y="882487"/>
                  <a:pt x="8020866" y="877152"/>
                </a:cubicBezTo>
                <a:cubicBezTo>
                  <a:pt x="8028195" y="873569"/>
                  <a:pt x="8035448" y="870368"/>
                  <a:pt x="8042625" y="867547"/>
                </a:cubicBezTo>
                <a:cubicBezTo>
                  <a:pt x="8049802" y="864727"/>
                  <a:pt x="8056750" y="861830"/>
                  <a:pt x="8063471" y="858858"/>
                </a:cubicBezTo>
                <a:lnTo>
                  <a:pt x="8093902" y="846661"/>
                </a:lnTo>
                <a:lnTo>
                  <a:pt x="8129277" y="833246"/>
                </a:lnTo>
                <a:lnTo>
                  <a:pt x="8131720" y="833246"/>
                </a:lnTo>
                <a:cubicBezTo>
                  <a:pt x="8130447" y="834364"/>
                  <a:pt x="8129022" y="835177"/>
                  <a:pt x="8127444" y="835685"/>
                </a:cubicBezTo>
                <a:cubicBezTo>
                  <a:pt x="8125867" y="836193"/>
                  <a:pt x="8124441" y="837006"/>
                  <a:pt x="8123169" y="838124"/>
                </a:cubicBezTo>
                <a:lnTo>
                  <a:pt x="8089033" y="863736"/>
                </a:lnTo>
                <a:cubicBezTo>
                  <a:pt x="8074604" y="874865"/>
                  <a:pt x="8061163" y="886756"/>
                  <a:pt x="8048711" y="899409"/>
                </a:cubicBezTo>
                <a:cubicBezTo>
                  <a:pt x="8036259" y="912063"/>
                  <a:pt x="8023730" y="924564"/>
                  <a:pt x="8011124" y="936913"/>
                </a:cubicBezTo>
                <a:cubicBezTo>
                  <a:pt x="7998976" y="948067"/>
                  <a:pt x="7986676" y="959297"/>
                  <a:pt x="7974223" y="970604"/>
                </a:cubicBezTo>
                <a:cubicBezTo>
                  <a:pt x="7961771" y="981911"/>
                  <a:pt x="7948860" y="992227"/>
                  <a:pt x="7935493" y="1001552"/>
                </a:cubicBezTo>
                <a:cubicBezTo>
                  <a:pt x="7930054" y="1005744"/>
                  <a:pt x="7924768" y="1009556"/>
                  <a:pt x="7919635" y="1012986"/>
                </a:cubicBezTo>
                <a:cubicBezTo>
                  <a:pt x="7914501" y="1016416"/>
                  <a:pt x="7909215" y="1019922"/>
                  <a:pt x="7903777" y="1023505"/>
                </a:cubicBezTo>
                <a:cubicBezTo>
                  <a:pt x="7900117" y="1026020"/>
                  <a:pt x="7896153" y="1028612"/>
                  <a:pt x="7891883" y="1031280"/>
                </a:cubicBezTo>
                <a:cubicBezTo>
                  <a:pt x="7887614" y="1033948"/>
                  <a:pt x="7883039" y="1036234"/>
                  <a:pt x="7878160" y="1038140"/>
                </a:cubicBezTo>
                <a:cubicBezTo>
                  <a:pt x="7869672" y="1042587"/>
                  <a:pt x="7861031" y="1046499"/>
                  <a:pt x="7852238" y="1049879"/>
                </a:cubicBezTo>
                <a:cubicBezTo>
                  <a:pt x="7843445" y="1053258"/>
                  <a:pt x="7834194" y="1055037"/>
                  <a:pt x="7824486" y="1055215"/>
                </a:cubicBezTo>
                <a:cubicBezTo>
                  <a:pt x="7823877" y="1055240"/>
                  <a:pt x="7823267" y="1055189"/>
                  <a:pt x="7822657" y="1055062"/>
                </a:cubicBezTo>
                <a:cubicBezTo>
                  <a:pt x="7822047" y="1054935"/>
                  <a:pt x="7821437" y="1054579"/>
                  <a:pt x="7820827" y="1053995"/>
                </a:cubicBezTo>
                <a:lnTo>
                  <a:pt x="7819607" y="1052775"/>
                </a:lnTo>
                <a:cubicBezTo>
                  <a:pt x="7825681" y="1053284"/>
                  <a:pt x="7831526" y="1052877"/>
                  <a:pt x="7837142" y="1051556"/>
                </a:cubicBezTo>
                <a:cubicBezTo>
                  <a:pt x="7842759" y="1050235"/>
                  <a:pt x="7848299" y="1048608"/>
                  <a:pt x="7853763" y="1046677"/>
                </a:cubicBezTo>
                <a:cubicBezTo>
                  <a:pt x="7853178" y="1046576"/>
                  <a:pt x="7852823" y="1046169"/>
                  <a:pt x="7852695" y="1045458"/>
                </a:cubicBezTo>
                <a:cubicBezTo>
                  <a:pt x="7852568" y="1044746"/>
                  <a:pt x="7852518" y="1044340"/>
                  <a:pt x="7852543" y="1044238"/>
                </a:cubicBezTo>
                <a:lnTo>
                  <a:pt x="7845224" y="1044238"/>
                </a:lnTo>
                <a:cubicBezTo>
                  <a:pt x="7840929" y="1046093"/>
                  <a:pt x="7836710" y="1047262"/>
                  <a:pt x="7832568" y="1047744"/>
                </a:cubicBezTo>
                <a:cubicBezTo>
                  <a:pt x="7828426" y="1048227"/>
                  <a:pt x="7824512" y="1047871"/>
                  <a:pt x="7820827" y="1046677"/>
                </a:cubicBezTo>
                <a:cubicBezTo>
                  <a:pt x="7819556" y="1045458"/>
                  <a:pt x="7818133" y="1044848"/>
                  <a:pt x="7816557" y="1044848"/>
                </a:cubicBezTo>
                <a:cubicBezTo>
                  <a:pt x="7814982" y="1044848"/>
                  <a:pt x="7813559" y="1045458"/>
                  <a:pt x="7812288" y="1046677"/>
                </a:cubicBezTo>
                <a:cubicBezTo>
                  <a:pt x="7809289" y="1047897"/>
                  <a:pt x="7806443" y="1048507"/>
                  <a:pt x="7803749" y="1048507"/>
                </a:cubicBezTo>
                <a:cubicBezTo>
                  <a:pt x="7801055" y="1048507"/>
                  <a:pt x="7798209" y="1047897"/>
                  <a:pt x="7795210" y="1046677"/>
                </a:cubicBezTo>
                <a:cubicBezTo>
                  <a:pt x="7790381" y="1044340"/>
                  <a:pt x="7785705" y="1042307"/>
                  <a:pt x="7781182" y="1040579"/>
                </a:cubicBezTo>
                <a:cubicBezTo>
                  <a:pt x="7776658" y="1038852"/>
                  <a:pt x="7771982" y="1036819"/>
                  <a:pt x="7767153" y="1034481"/>
                </a:cubicBezTo>
                <a:cubicBezTo>
                  <a:pt x="7762960" y="1032601"/>
                  <a:pt x="7759148" y="1030568"/>
                  <a:pt x="7755717" y="1028383"/>
                </a:cubicBezTo>
                <a:cubicBezTo>
                  <a:pt x="7752287" y="1026198"/>
                  <a:pt x="7748779" y="1024165"/>
                  <a:pt x="7745196" y="1022285"/>
                </a:cubicBezTo>
                <a:cubicBezTo>
                  <a:pt x="7740317" y="1018702"/>
                  <a:pt x="7736657" y="1014586"/>
                  <a:pt x="7734217" y="1009937"/>
                </a:cubicBezTo>
                <a:cubicBezTo>
                  <a:pt x="7731778" y="1005287"/>
                  <a:pt x="7730558" y="999646"/>
                  <a:pt x="7730558" y="993015"/>
                </a:cubicBezTo>
                <a:lnTo>
                  <a:pt x="7730558" y="894226"/>
                </a:lnTo>
                <a:cubicBezTo>
                  <a:pt x="7730533" y="885536"/>
                  <a:pt x="7730583" y="876389"/>
                  <a:pt x="7730710" y="866785"/>
                </a:cubicBezTo>
                <a:cubicBezTo>
                  <a:pt x="7730837" y="857181"/>
                  <a:pt x="7731193" y="848033"/>
                  <a:pt x="7731778" y="839344"/>
                </a:cubicBezTo>
                <a:cubicBezTo>
                  <a:pt x="7732464" y="831391"/>
                  <a:pt x="7733226" y="823209"/>
                  <a:pt x="7734065" y="814799"/>
                </a:cubicBezTo>
                <a:cubicBezTo>
                  <a:pt x="7734904" y="806389"/>
                  <a:pt x="7735361" y="797902"/>
                  <a:pt x="7735437" y="789340"/>
                </a:cubicBezTo>
                <a:lnTo>
                  <a:pt x="7739097" y="751638"/>
                </a:lnTo>
                <a:cubicBezTo>
                  <a:pt x="7739122" y="743152"/>
                  <a:pt x="7739376" y="734886"/>
                  <a:pt x="7739859" y="726842"/>
                </a:cubicBezTo>
                <a:cubicBezTo>
                  <a:pt x="7740342" y="718798"/>
                  <a:pt x="7740901" y="710826"/>
                  <a:pt x="7741537" y="702926"/>
                </a:cubicBezTo>
                <a:lnTo>
                  <a:pt x="7741537" y="699269"/>
                </a:lnTo>
                <a:cubicBezTo>
                  <a:pt x="7740952" y="699218"/>
                  <a:pt x="7740596" y="699015"/>
                  <a:pt x="7740469" y="698659"/>
                </a:cubicBezTo>
                <a:cubicBezTo>
                  <a:pt x="7740342" y="698304"/>
                  <a:pt x="7740291" y="698100"/>
                  <a:pt x="7740317" y="698050"/>
                </a:cubicBezTo>
                <a:lnTo>
                  <a:pt x="7728122" y="712680"/>
                </a:lnTo>
                <a:cubicBezTo>
                  <a:pt x="7708633" y="739469"/>
                  <a:pt x="7687927" y="765023"/>
                  <a:pt x="7666003" y="789340"/>
                </a:cubicBezTo>
                <a:cubicBezTo>
                  <a:pt x="7662323" y="793813"/>
                  <a:pt x="7658415" y="798344"/>
                  <a:pt x="7654279" y="802932"/>
                </a:cubicBezTo>
                <a:cubicBezTo>
                  <a:pt x="7650143" y="807521"/>
                  <a:pt x="7645930" y="811117"/>
                  <a:pt x="7641642" y="813721"/>
                </a:cubicBezTo>
                <a:cubicBezTo>
                  <a:pt x="7636212" y="818091"/>
                  <a:pt x="7631238" y="822460"/>
                  <a:pt x="7626721" y="826831"/>
                </a:cubicBezTo>
                <a:cubicBezTo>
                  <a:pt x="7622204" y="831201"/>
                  <a:pt x="7617840" y="834961"/>
                  <a:pt x="7613627" y="838112"/>
                </a:cubicBezTo>
                <a:cubicBezTo>
                  <a:pt x="7611699" y="839255"/>
                  <a:pt x="7609466" y="840323"/>
                  <a:pt x="7606928" y="841314"/>
                </a:cubicBezTo>
                <a:cubicBezTo>
                  <a:pt x="7604391" y="842305"/>
                  <a:pt x="7602157" y="843677"/>
                  <a:pt x="7600229" y="845430"/>
                </a:cubicBezTo>
                <a:cubicBezTo>
                  <a:pt x="7599062" y="845328"/>
                  <a:pt x="7598047" y="844922"/>
                  <a:pt x="7597184" y="844210"/>
                </a:cubicBezTo>
                <a:cubicBezTo>
                  <a:pt x="7596321" y="843499"/>
                  <a:pt x="7595306" y="843092"/>
                  <a:pt x="7594139" y="842991"/>
                </a:cubicBezTo>
                <a:lnTo>
                  <a:pt x="7591703" y="840551"/>
                </a:lnTo>
                <a:cubicBezTo>
                  <a:pt x="7586907" y="840475"/>
                  <a:pt x="7582796" y="839408"/>
                  <a:pt x="7579370" y="837350"/>
                </a:cubicBezTo>
                <a:cubicBezTo>
                  <a:pt x="7575944" y="835292"/>
                  <a:pt x="7572746" y="832700"/>
                  <a:pt x="7569776" y="829574"/>
                </a:cubicBezTo>
                <a:cubicBezTo>
                  <a:pt x="7569141" y="829016"/>
                  <a:pt x="7568277" y="828609"/>
                  <a:pt x="7567185" y="828355"/>
                </a:cubicBezTo>
                <a:cubicBezTo>
                  <a:pt x="7566093" y="828101"/>
                  <a:pt x="7564925" y="827694"/>
                  <a:pt x="7563680" y="827135"/>
                </a:cubicBezTo>
                <a:lnTo>
                  <a:pt x="7546611" y="824696"/>
                </a:lnTo>
                <a:cubicBezTo>
                  <a:pt x="7538407" y="822054"/>
                  <a:pt x="7531955" y="818198"/>
                  <a:pt x="7527256" y="813129"/>
                </a:cubicBezTo>
                <a:cubicBezTo>
                  <a:pt x="7522557" y="808060"/>
                  <a:pt x="7517630" y="802996"/>
                  <a:pt x="7512474" y="797935"/>
                </a:cubicBezTo>
                <a:cubicBezTo>
                  <a:pt x="7511305" y="797885"/>
                  <a:pt x="7510289" y="797682"/>
                  <a:pt x="7509426" y="797328"/>
                </a:cubicBezTo>
                <a:cubicBezTo>
                  <a:pt x="7508562" y="796974"/>
                  <a:pt x="7507546" y="796772"/>
                  <a:pt x="7506378" y="796721"/>
                </a:cubicBezTo>
                <a:cubicBezTo>
                  <a:pt x="7501704" y="797478"/>
                  <a:pt x="7498250" y="797409"/>
                  <a:pt x="7496014" y="796513"/>
                </a:cubicBezTo>
                <a:cubicBezTo>
                  <a:pt x="7493779" y="795617"/>
                  <a:pt x="7491544" y="792819"/>
                  <a:pt x="7489309" y="788120"/>
                </a:cubicBezTo>
                <a:lnTo>
                  <a:pt x="7486870" y="784467"/>
                </a:lnTo>
                <a:cubicBezTo>
                  <a:pt x="7483416" y="782333"/>
                  <a:pt x="7483009" y="779537"/>
                  <a:pt x="7485651" y="776078"/>
                </a:cubicBezTo>
                <a:cubicBezTo>
                  <a:pt x="7486235" y="776028"/>
                  <a:pt x="7486591" y="775824"/>
                  <a:pt x="7486718" y="775469"/>
                </a:cubicBezTo>
                <a:cubicBezTo>
                  <a:pt x="7486845" y="775113"/>
                  <a:pt x="7486896" y="774910"/>
                  <a:pt x="7486870" y="774859"/>
                </a:cubicBezTo>
                <a:cubicBezTo>
                  <a:pt x="7485981" y="771278"/>
                  <a:pt x="7486540" y="768077"/>
                  <a:pt x="7488547" y="765258"/>
                </a:cubicBezTo>
                <a:cubicBezTo>
                  <a:pt x="7490553" y="762439"/>
                  <a:pt x="7492027" y="759543"/>
                  <a:pt x="7492966" y="756571"/>
                </a:cubicBezTo>
                <a:lnTo>
                  <a:pt x="7499062" y="738283"/>
                </a:lnTo>
                <a:cubicBezTo>
                  <a:pt x="7500942" y="732187"/>
                  <a:pt x="7502974" y="726091"/>
                  <a:pt x="7505158" y="719995"/>
                </a:cubicBezTo>
                <a:cubicBezTo>
                  <a:pt x="7507343" y="713899"/>
                  <a:pt x="7509375" y="707803"/>
                  <a:pt x="7511254" y="701707"/>
                </a:cubicBezTo>
                <a:cubicBezTo>
                  <a:pt x="7515115" y="690938"/>
                  <a:pt x="7518366" y="680778"/>
                  <a:pt x="7521008" y="671227"/>
                </a:cubicBezTo>
                <a:lnTo>
                  <a:pt x="7527104" y="634651"/>
                </a:lnTo>
                <a:cubicBezTo>
                  <a:pt x="7527155" y="634626"/>
                  <a:pt x="7527358" y="634372"/>
                  <a:pt x="7527714" y="633889"/>
                </a:cubicBezTo>
                <a:cubicBezTo>
                  <a:pt x="7528069" y="633407"/>
                  <a:pt x="7528272" y="632848"/>
                  <a:pt x="7528323" y="632213"/>
                </a:cubicBezTo>
                <a:lnTo>
                  <a:pt x="7531981" y="596856"/>
                </a:lnTo>
                <a:cubicBezTo>
                  <a:pt x="7533403" y="582429"/>
                  <a:pt x="7535435" y="567392"/>
                  <a:pt x="7538077" y="551746"/>
                </a:cubicBezTo>
                <a:cubicBezTo>
                  <a:pt x="7538737" y="545091"/>
                  <a:pt x="7539550" y="538284"/>
                  <a:pt x="7540515" y="531324"/>
                </a:cubicBezTo>
                <a:cubicBezTo>
                  <a:pt x="7541480" y="524364"/>
                  <a:pt x="7542293" y="516947"/>
                  <a:pt x="7542954" y="509073"/>
                </a:cubicBezTo>
                <a:lnTo>
                  <a:pt x="7546611" y="484690"/>
                </a:lnTo>
                <a:lnTo>
                  <a:pt x="7549050" y="484690"/>
                </a:lnTo>
                <a:cubicBezTo>
                  <a:pt x="7547627" y="492005"/>
                  <a:pt x="7546814" y="499320"/>
                  <a:pt x="7546611" y="506635"/>
                </a:cubicBezTo>
                <a:cubicBezTo>
                  <a:pt x="7546560" y="508997"/>
                  <a:pt x="7546357" y="510979"/>
                  <a:pt x="7546002" y="512579"/>
                </a:cubicBezTo>
                <a:cubicBezTo>
                  <a:pt x="7545646" y="514179"/>
                  <a:pt x="7545443" y="515855"/>
                  <a:pt x="7545392" y="517608"/>
                </a:cubicBezTo>
                <a:cubicBezTo>
                  <a:pt x="7545443" y="533483"/>
                  <a:pt x="7545951" y="549282"/>
                  <a:pt x="7546916" y="565004"/>
                </a:cubicBezTo>
                <a:cubicBezTo>
                  <a:pt x="7547881" y="580727"/>
                  <a:pt x="7548999" y="596221"/>
                  <a:pt x="7550269" y="611486"/>
                </a:cubicBezTo>
                <a:cubicBezTo>
                  <a:pt x="7551539" y="621799"/>
                  <a:pt x="7552961" y="631654"/>
                  <a:pt x="7554536" y="641052"/>
                </a:cubicBezTo>
                <a:cubicBezTo>
                  <a:pt x="7556111" y="650450"/>
                  <a:pt x="7557533" y="659696"/>
                  <a:pt x="7558803" y="668789"/>
                </a:cubicBezTo>
                <a:cubicBezTo>
                  <a:pt x="7559438" y="671786"/>
                  <a:pt x="7560302" y="674631"/>
                  <a:pt x="7561394" y="677323"/>
                </a:cubicBezTo>
                <a:cubicBezTo>
                  <a:pt x="7562486" y="680016"/>
                  <a:pt x="7563655" y="682860"/>
                  <a:pt x="7564899" y="685858"/>
                </a:cubicBezTo>
                <a:cubicBezTo>
                  <a:pt x="7566068" y="687077"/>
                  <a:pt x="7567084" y="687686"/>
                  <a:pt x="7567947" y="687686"/>
                </a:cubicBezTo>
                <a:cubicBezTo>
                  <a:pt x="7568811" y="687686"/>
                  <a:pt x="7569827" y="687077"/>
                  <a:pt x="7570995" y="685858"/>
                </a:cubicBezTo>
                <a:cubicBezTo>
                  <a:pt x="7577720" y="676155"/>
                  <a:pt x="7584673" y="666604"/>
                  <a:pt x="7591855" y="657206"/>
                </a:cubicBezTo>
                <a:cubicBezTo>
                  <a:pt x="7599036" y="647808"/>
                  <a:pt x="7606294" y="638258"/>
                  <a:pt x="7613627" y="628555"/>
                </a:cubicBezTo>
                <a:cubicBezTo>
                  <a:pt x="7619159" y="620707"/>
                  <a:pt x="7624843" y="612934"/>
                  <a:pt x="7630680" y="605238"/>
                </a:cubicBezTo>
                <a:cubicBezTo>
                  <a:pt x="7636516" y="597542"/>
                  <a:pt x="7642200" y="589465"/>
                  <a:pt x="7647732" y="581006"/>
                </a:cubicBezTo>
                <a:cubicBezTo>
                  <a:pt x="7654964" y="571227"/>
                  <a:pt x="7661815" y="561220"/>
                  <a:pt x="7668286" y="550983"/>
                </a:cubicBezTo>
                <a:cubicBezTo>
                  <a:pt x="7674757" y="540747"/>
                  <a:pt x="7681304" y="530435"/>
                  <a:pt x="7687927" y="520046"/>
                </a:cubicBezTo>
                <a:lnTo>
                  <a:pt x="7714724" y="476155"/>
                </a:lnTo>
                <a:cubicBezTo>
                  <a:pt x="7722234" y="463963"/>
                  <a:pt x="7729138" y="451771"/>
                  <a:pt x="7735437" y="439579"/>
                </a:cubicBezTo>
                <a:lnTo>
                  <a:pt x="7746416" y="422510"/>
                </a:lnTo>
                <a:cubicBezTo>
                  <a:pt x="7747000" y="421316"/>
                  <a:pt x="7747051" y="420351"/>
                  <a:pt x="7746569" y="419615"/>
                </a:cubicBezTo>
                <a:cubicBezTo>
                  <a:pt x="7746086" y="418878"/>
                  <a:pt x="7745222" y="418218"/>
                  <a:pt x="7743976" y="417633"/>
                </a:cubicBezTo>
                <a:cubicBezTo>
                  <a:pt x="7729140" y="411334"/>
                  <a:pt x="7713705" y="405645"/>
                  <a:pt x="7697671" y="400565"/>
                </a:cubicBezTo>
                <a:cubicBezTo>
                  <a:pt x="7687343" y="398076"/>
                  <a:pt x="7676939" y="396044"/>
                  <a:pt x="7666459" y="394469"/>
                </a:cubicBezTo>
                <a:cubicBezTo>
                  <a:pt x="7655979" y="392894"/>
                  <a:pt x="7645271" y="392081"/>
                  <a:pt x="7634334" y="392030"/>
                </a:cubicBezTo>
                <a:cubicBezTo>
                  <a:pt x="7628853" y="391954"/>
                  <a:pt x="7623371" y="391802"/>
                  <a:pt x="7617890" y="391573"/>
                </a:cubicBezTo>
                <a:cubicBezTo>
                  <a:pt x="7612409" y="391345"/>
                  <a:pt x="7606928" y="391497"/>
                  <a:pt x="7601447" y="392030"/>
                </a:cubicBezTo>
                <a:cubicBezTo>
                  <a:pt x="7594570" y="392564"/>
                  <a:pt x="7587922" y="394240"/>
                  <a:pt x="7581501" y="397060"/>
                </a:cubicBezTo>
                <a:cubicBezTo>
                  <a:pt x="7575080" y="399879"/>
                  <a:pt x="7569953" y="404299"/>
                  <a:pt x="7566118" y="410318"/>
                </a:cubicBezTo>
                <a:cubicBezTo>
                  <a:pt x="7563680" y="413849"/>
                  <a:pt x="7561546" y="417151"/>
                  <a:pt x="7559718" y="420224"/>
                </a:cubicBezTo>
                <a:cubicBezTo>
                  <a:pt x="7557889" y="423298"/>
                  <a:pt x="7556365" y="426905"/>
                  <a:pt x="7555145" y="431045"/>
                </a:cubicBezTo>
                <a:cubicBezTo>
                  <a:pt x="7554511" y="434144"/>
                  <a:pt x="7553952" y="437395"/>
                  <a:pt x="7553469" y="440798"/>
                </a:cubicBezTo>
                <a:cubicBezTo>
                  <a:pt x="7552987" y="444202"/>
                  <a:pt x="7552733" y="447453"/>
                  <a:pt x="7552707" y="450552"/>
                </a:cubicBezTo>
                <a:cubicBezTo>
                  <a:pt x="7552733" y="450603"/>
                  <a:pt x="7552682" y="450806"/>
                  <a:pt x="7552555" y="451162"/>
                </a:cubicBezTo>
                <a:cubicBezTo>
                  <a:pt x="7552428" y="451517"/>
                  <a:pt x="7552072" y="451720"/>
                  <a:pt x="7551488" y="451771"/>
                </a:cubicBezTo>
                <a:lnTo>
                  <a:pt x="7550269" y="452990"/>
                </a:lnTo>
                <a:lnTo>
                  <a:pt x="7550269" y="449333"/>
                </a:lnTo>
                <a:cubicBezTo>
                  <a:pt x="7550828" y="443821"/>
                  <a:pt x="7551234" y="438385"/>
                  <a:pt x="7551488" y="433026"/>
                </a:cubicBezTo>
                <a:cubicBezTo>
                  <a:pt x="7551742" y="427667"/>
                  <a:pt x="7552148" y="422536"/>
                  <a:pt x="7552707" y="417633"/>
                </a:cubicBezTo>
                <a:cubicBezTo>
                  <a:pt x="7554053" y="409226"/>
                  <a:pt x="7557152" y="402571"/>
                  <a:pt x="7562003" y="397669"/>
                </a:cubicBezTo>
                <a:cubicBezTo>
                  <a:pt x="7566853" y="392767"/>
                  <a:pt x="7572693" y="388855"/>
                  <a:pt x="7579522" y="385934"/>
                </a:cubicBezTo>
                <a:cubicBezTo>
                  <a:pt x="7584395" y="384664"/>
                  <a:pt x="7589267" y="383547"/>
                  <a:pt x="7594139" y="382582"/>
                </a:cubicBezTo>
                <a:cubicBezTo>
                  <a:pt x="7599011" y="381616"/>
                  <a:pt x="7603883" y="381108"/>
                  <a:pt x="7608755" y="381058"/>
                </a:cubicBezTo>
                <a:cubicBezTo>
                  <a:pt x="7621570" y="381007"/>
                  <a:pt x="7634308" y="380804"/>
                  <a:pt x="7646971" y="380448"/>
                </a:cubicBezTo>
                <a:cubicBezTo>
                  <a:pt x="7659633" y="380092"/>
                  <a:pt x="7672067" y="379889"/>
                  <a:pt x="7684273" y="379838"/>
                </a:cubicBezTo>
                <a:cubicBezTo>
                  <a:pt x="7691505" y="379965"/>
                  <a:pt x="7698661" y="380626"/>
                  <a:pt x="7705741" y="381820"/>
                </a:cubicBezTo>
                <a:cubicBezTo>
                  <a:pt x="7712820" y="383013"/>
                  <a:pt x="7720281" y="383978"/>
                  <a:pt x="7728122" y="384715"/>
                </a:cubicBezTo>
                <a:lnTo>
                  <a:pt x="7747636" y="388373"/>
                </a:lnTo>
                <a:lnTo>
                  <a:pt x="7757395" y="392030"/>
                </a:lnTo>
                <a:cubicBezTo>
                  <a:pt x="7758640" y="392716"/>
                  <a:pt x="7759809" y="392869"/>
                  <a:pt x="7760902" y="392487"/>
                </a:cubicBezTo>
                <a:cubicBezTo>
                  <a:pt x="7761994" y="392107"/>
                  <a:pt x="7762859" y="390735"/>
                  <a:pt x="7763494" y="388373"/>
                </a:cubicBezTo>
                <a:lnTo>
                  <a:pt x="7784231" y="346920"/>
                </a:lnTo>
                <a:cubicBezTo>
                  <a:pt x="7787230" y="342043"/>
                  <a:pt x="7789771" y="336862"/>
                  <a:pt x="7791855" y="331375"/>
                </a:cubicBezTo>
                <a:cubicBezTo>
                  <a:pt x="7793939" y="325889"/>
                  <a:pt x="7795871" y="320098"/>
                  <a:pt x="7797650" y="314002"/>
                </a:cubicBezTo>
                <a:cubicBezTo>
                  <a:pt x="7798361" y="310395"/>
                  <a:pt x="7799378" y="307245"/>
                  <a:pt x="7800699" y="304553"/>
                </a:cubicBezTo>
                <a:cubicBezTo>
                  <a:pt x="7802021" y="301860"/>
                  <a:pt x="7803037" y="299320"/>
                  <a:pt x="7803749" y="296933"/>
                </a:cubicBezTo>
                <a:cubicBezTo>
                  <a:pt x="7804461" y="292589"/>
                  <a:pt x="7805477" y="288170"/>
                  <a:pt x="7806799" y="283674"/>
                </a:cubicBezTo>
                <a:cubicBezTo>
                  <a:pt x="7808120" y="279178"/>
                  <a:pt x="7809137" y="275063"/>
                  <a:pt x="7809848" y="271330"/>
                </a:cubicBezTo>
                <a:cubicBezTo>
                  <a:pt x="7810484" y="268409"/>
                  <a:pt x="7810433" y="266326"/>
                  <a:pt x="7809696" y="265081"/>
                </a:cubicBezTo>
                <a:cubicBezTo>
                  <a:pt x="7808959" y="263837"/>
                  <a:pt x="7807383" y="262668"/>
                  <a:pt x="7804969" y="261576"/>
                </a:cubicBezTo>
                <a:cubicBezTo>
                  <a:pt x="7805579" y="260306"/>
                  <a:pt x="7806494" y="259188"/>
                  <a:pt x="7807713" y="258223"/>
                </a:cubicBezTo>
                <a:cubicBezTo>
                  <a:pt x="7808933" y="257258"/>
                  <a:pt x="7810458" y="256750"/>
                  <a:pt x="7812288" y="256699"/>
                </a:cubicBezTo>
                <a:cubicBezTo>
                  <a:pt x="7814728" y="257207"/>
                  <a:pt x="7817167" y="257410"/>
                  <a:pt x="7819607" y="257309"/>
                </a:cubicBezTo>
                <a:cubicBezTo>
                  <a:pt x="7822047" y="257207"/>
                  <a:pt x="7824486" y="257410"/>
                  <a:pt x="7826926" y="257918"/>
                </a:cubicBezTo>
                <a:cubicBezTo>
                  <a:pt x="7837168" y="258122"/>
                  <a:pt x="7845961" y="260763"/>
                  <a:pt x="7853305" y="265843"/>
                </a:cubicBezTo>
                <a:cubicBezTo>
                  <a:pt x="7860650" y="270923"/>
                  <a:pt x="7867308" y="277222"/>
                  <a:pt x="7873281" y="284741"/>
                </a:cubicBezTo>
                <a:cubicBezTo>
                  <a:pt x="7876915" y="289084"/>
                  <a:pt x="7880015" y="294113"/>
                  <a:pt x="7882582" y="299828"/>
                </a:cubicBezTo>
                <a:cubicBezTo>
                  <a:pt x="7885149" y="305543"/>
                  <a:pt x="7887334" y="311487"/>
                  <a:pt x="7889139" y="317659"/>
                </a:cubicBezTo>
                <a:cubicBezTo>
                  <a:pt x="7890282" y="321774"/>
                  <a:pt x="7891045" y="325432"/>
                  <a:pt x="7891426" y="328632"/>
                </a:cubicBezTo>
                <a:cubicBezTo>
                  <a:pt x="7891807" y="331832"/>
                  <a:pt x="7892264" y="335490"/>
                  <a:pt x="7892798" y="339605"/>
                </a:cubicBezTo>
                <a:cubicBezTo>
                  <a:pt x="7893433" y="345040"/>
                  <a:pt x="7893993" y="350324"/>
                  <a:pt x="7894475" y="355454"/>
                </a:cubicBezTo>
                <a:cubicBezTo>
                  <a:pt x="7894958" y="360585"/>
                  <a:pt x="7895212" y="365868"/>
                  <a:pt x="7895238" y="371304"/>
                </a:cubicBezTo>
                <a:cubicBezTo>
                  <a:pt x="7895162" y="375698"/>
                  <a:pt x="7894704" y="380321"/>
                  <a:pt x="7893865" y="385172"/>
                </a:cubicBezTo>
                <a:cubicBezTo>
                  <a:pt x="7893027" y="390024"/>
                  <a:pt x="7892264" y="394342"/>
                  <a:pt x="7891578" y="398126"/>
                </a:cubicBezTo>
                <a:cubicBezTo>
                  <a:pt x="7890994" y="401759"/>
                  <a:pt x="7890333" y="405162"/>
                  <a:pt x="7889596" y="408337"/>
                </a:cubicBezTo>
                <a:cubicBezTo>
                  <a:pt x="7888859" y="411512"/>
                  <a:pt x="7887893" y="414611"/>
                  <a:pt x="7886699" y="417633"/>
                </a:cubicBezTo>
                <a:cubicBezTo>
                  <a:pt x="7886648" y="419437"/>
                  <a:pt x="7886445" y="421012"/>
                  <a:pt x="7886089" y="422358"/>
                </a:cubicBezTo>
                <a:cubicBezTo>
                  <a:pt x="7885733" y="423704"/>
                  <a:pt x="7885530" y="424974"/>
                  <a:pt x="7885479" y="426168"/>
                </a:cubicBezTo>
                <a:cubicBezTo>
                  <a:pt x="7884234" y="429648"/>
                  <a:pt x="7883980" y="432137"/>
                  <a:pt x="7884717" y="433635"/>
                </a:cubicBezTo>
                <a:cubicBezTo>
                  <a:pt x="7885454" y="435134"/>
                  <a:pt x="7887334" y="436709"/>
                  <a:pt x="7890358" y="438360"/>
                </a:cubicBezTo>
                <a:cubicBezTo>
                  <a:pt x="7899533" y="442526"/>
                  <a:pt x="7908631" y="446691"/>
                  <a:pt x="7917653" y="450857"/>
                </a:cubicBezTo>
                <a:cubicBezTo>
                  <a:pt x="7926674" y="455022"/>
                  <a:pt x="7935467" y="459797"/>
                  <a:pt x="7944032" y="465182"/>
                </a:cubicBezTo>
                <a:cubicBezTo>
                  <a:pt x="7953765" y="470059"/>
                  <a:pt x="7963270" y="475241"/>
                  <a:pt x="7972546" y="480727"/>
                </a:cubicBezTo>
                <a:cubicBezTo>
                  <a:pt x="7981822" y="486214"/>
                  <a:pt x="7991022" y="492005"/>
                  <a:pt x="8000145" y="498101"/>
                </a:cubicBezTo>
                <a:cubicBezTo>
                  <a:pt x="8009871" y="503003"/>
                  <a:pt x="8019668" y="508438"/>
                  <a:pt x="8029536" y="514408"/>
                </a:cubicBezTo>
                <a:cubicBezTo>
                  <a:pt x="8039404" y="520376"/>
                  <a:pt x="8049498" y="526726"/>
                  <a:pt x="8059819" y="533458"/>
                </a:cubicBezTo>
                <a:cubicBezTo>
                  <a:pt x="8066387" y="537268"/>
                  <a:pt x="8072727" y="541535"/>
                  <a:pt x="8078839" y="546259"/>
                </a:cubicBezTo>
                <a:cubicBezTo>
                  <a:pt x="8084950" y="550983"/>
                  <a:pt x="8091595" y="555251"/>
                  <a:pt x="8098771" y="559061"/>
                </a:cubicBezTo>
                <a:cubicBezTo>
                  <a:pt x="8103692" y="563201"/>
                  <a:pt x="8108772" y="566808"/>
                  <a:pt x="8114011" y="569881"/>
                </a:cubicBezTo>
                <a:cubicBezTo>
                  <a:pt x="8119250" y="572955"/>
                  <a:pt x="8124339" y="576257"/>
                  <a:pt x="8129277" y="579787"/>
                </a:cubicBezTo>
                <a:cubicBezTo>
                  <a:pt x="8130473" y="580955"/>
                  <a:pt x="8131440" y="581362"/>
                  <a:pt x="8132178" y="581006"/>
                </a:cubicBezTo>
                <a:cubicBezTo>
                  <a:pt x="8132916" y="580651"/>
                  <a:pt x="8133578" y="579838"/>
                  <a:pt x="8134163" y="578568"/>
                </a:cubicBezTo>
                <a:cubicBezTo>
                  <a:pt x="8134214" y="578619"/>
                  <a:pt x="8134418" y="578517"/>
                  <a:pt x="8134774" y="578263"/>
                </a:cubicBezTo>
                <a:cubicBezTo>
                  <a:pt x="8135130" y="578009"/>
                  <a:pt x="8135334" y="577298"/>
                  <a:pt x="8135385" y="576130"/>
                </a:cubicBezTo>
                <a:cubicBezTo>
                  <a:pt x="8136199" y="568179"/>
                  <a:pt x="8137013" y="560001"/>
                  <a:pt x="8137828" y="551593"/>
                </a:cubicBezTo>
                <a:cubicBezTo>
                  <a:pt x="8138642" y="543186"/>
                  <a:pt x="8138235" y="534702"/>
                  <a:pt x="8136606" y="526142"/>
                </a:cubicBezTo>
                <a:cubicBezTo>
                  <a:pt x="8136072" y="521799"/>
                  <a:pt x="8135003" y="517379"/>
                  <a:pt x="8133400" y="512883"/>
                </a:cubicBezTo>
                <a:cubicBezTo>
                  <a:pt x="8131796" y="508388"/>
                  <a:pt x="8129200" y="504273"/>
                  <a:pt x="8125612" y="500539"/>
                </a:cubicBezTo>
                <a:cubicBezTo>
                  <a:pt x="8122532" y="496932"/>
                  <a:pt x="8118919" y="494392"/>
                  <a:pt x="8114774" y="492919"/>
                </a:cubicBezTo>
                <a:cubicBezTo>
                  <a:pt x="8110628" y="491446"/>
                  <a:pt x="8106105" y="490735"/>
                  <a:pt x="8101206" y="490785"/>
                </a:cubicBezTo>
                <a:lnTo>
                  <a:pt x="8089033" y="490785"/>
                </a:lnTo>
                <a:lnTo>
                  <a:pt x="8089033" y="488347"/>
                </a:lnTo>
                <a:cubicBezTo>
                  <a:pt x="8093319" y="488296"/>
                  <a:pt x="8097529" y="488093"/>
                  <a:pt x="8101665" y="487738"/>
                </a:cubicBezTo>
                <a:cubicBezTo>
                  <a:pt x="8105800" y="487382"/>
                  <a:pt x="8109711" y="487179"/>
                  <a:pt x="8113396" y="487128"/>
                </a:cubicBezTo>
                <a:cubicBezTo>
                  <a:pt x="8117646" y="487738"/>
                  <a:pt x="8121667" y="488652"/>
                  <a:pt x="8125459" y="489871"/>
                </a:cubicBezTo>
                <a:cubicBezTo>
                  <a:pt x="8129251" y="491090"/>
                  <a:pt x="8132967" y="492614"/>
                  <a:pt x="8136606" y="494443"/>
                </a:cubicBezTo>
                <a:cubicBezTo>
                  <a:pt x="8140246" y="496882"/>
                  <a:pt x="8143656" y="499320"/>
                  <a:pt x="8146837" y="501758"/>
                </a:cubicBezTo>
                <a:cubicBezTo>
                  <a:pt x="8150018" y="504197"/>
                  <a:pt x="8153123" y="506635"/>
                  <a:pt x="8156152" y="509073"/>
                </a:cubicBezTo>
                <a:lnTo>
                  <a:pt x="8159816" y="502978"/>
                </a:lnTo>
                <a:lnTo>
                  <a:pt x="8165924" y="472498"/>
                </a:lnTo>
                <a:lnTo>
                  <a:pt x="8175697" y="433483"/>
                </a:lnTo>
                <a:cubicBezTo>
                  <a:pt x="8176868" y="428606"/>
                  <a:pt x="8177886" y="424034"/>
                  <a:pt x="8178751" y="419767"/>
                </a:cubicBezTo>
                <a:cubicBezTo>
                  <a:pt x="8179616" y="415500"/>
                  <a:pt x="8180634" y="411537"/>
                  <a:pt x="8181805" y="407880"/>
                </a:cubicBezTo>
                <a:lnTo>
                  <a:pt x="8189125" y="378619"/>
                </a:lnTo>
                <a:cubicBezTo>
                  <a:pt x="8189784" y="375012"/>
                  <a:pt x="8190595" y="371558"/>
                  <a:pt x="8191559" y="368256"/>
                </a:cubicBezTo>
                <a:cubicBezTo>
                  <a:pt x="8192522" y="364954"/>
                  <a:pt x="8193333" y="361499"/>
                  <a:pt x="8193992" y="357893"/>
                </a:cubicBezTo>
                <a:lnTo>
                  <a:pt x="8200077" y="320098"/>
                </a:lnTo>
                <a:cubicBezTo>
                  <a:pt x="8200634" y="318243"/>
                  <a:pt x="8201040" y="316465"/>
                  <a:pt x="8201293" y="314764"/>
                </a:cubicBezTo>
                <a:cubicBezTo>
                  <a:pt x="8201547" y="313062"/>
                  <a:pt x="8201953" y="311589"/>
                  <a:pt x="8202510" y="310344"/>
                </a:cubicBezTo>
                <a:cubicBezTo>
                  <a:pt x="8202688" y="312757"/>
                  <a:pt x="8202941" y="315246"/>
                  <a:pt x="8203271" y="317812"/>
                </a:cubicBezTo>
                <a:cubicBezTo>
                  <a:pt x="8203600" y="320377"/>
                  <a:pt x="8202941" y="323171"/>
                  <a:pt x="8201293" y="326194"/>
                </a:cubicBezTo>
                <a:cubicBezTo>
                  <a:pt x="8201496" y="326397"/>
                  <a:pt x="8201091" y="327210"/>
                  <a:pt x="8200077" y="328632"/>
                </a:cubicBezTo>
                <a:cubicBezTo>
                  <a:pt x="8200026" y="331121"/>
                  <a:pt x="8199823" y="333763"/>
                  <a:pt x="8199468" y="336557"/>
                </a:cubicBezTo>
                <a:cubicBezTo>
                  <a:pt x="8199113" y="339351"/>
                  <a:pt x="8198910" y="341992"/>
                  <a:pt x="8198860" y="344482"/>
                </a:cubicBezTo>
                <a:cubicBezTo>
                  <a:pt x="8198834" y="349409"/>
                  <a:pt x="8198581" y="354184"/>
                  <a:pt x="8198099" y="358807"/>
                </a:cubicBezTo>
                <a:cubicBezTo>
                  <a:pt x="8197617" y="363430"/>
                  <a:pt x="8197060" y="367595"/>
                  <a:pt x="8196426" y="371304"/>
                </a:cubicBezTo>
                <a:lnTo>
                  <a:pt x="8195209" y="379838"/>
                </a:lnTo>
                <a:cubicBezTo>
                  <a:pt x="8194626" y="379889"/>
                  <a:pt x="8194271" y="380092"/>
                  <a:pt x="8194144" y="380448"/>
                </a:cubicBezTo>
                <a:cubicBezTo>
                  <a:pt x="8194018" y="380804"/>
                  <a:pt x="8193967" y="381007"/>
                  <a:pt x="8193992" y="381058"/>
                </a:cubicBezTo>
                <a:cubicBezTo>
                  <a:pt x="8194499" y="388297"/>
                  <a:pt x="8194398" y="395155"/>
                  <a:pt x="8193688" y="401632"/>
                </a:cubicBezTo>
                <a:cubicBezTo>
                  <a:pt x="8192978" y="408108"/>
                  <a:pt x="8192268" y="414662"/>
                  <a:pt x="8191559" y="421291"/>
                </a:cubicBezTo>
                <a:cubicBezTo>
                  <a:pt x="8190418" y="432848"/>
                  <a:pt x="8189657" y="444481"/>
                  <a:pt x="8189277" y="456191"/>
                </a:cubicBezTo>
                <a:cubicBezTo>
                  <a:pt x="8188897" y="467900"/>
                  <a:pt x="8188440" y="479838"/>
                  <a:pt x="8187908" y="492005"/>
                </a:cubicBezTo>
                <a:cubicBezTo>
                  <a:pt x="8187325" y="499853"/>
                  <a:pt x="8186970" y="507626"/>
                  <a:pt x="8186843" y="515322"/>
                </a:cubicBezTo>
                <a:cubicBezTo>
                  <a:pt x="8186716" y="523018"/>
                  <a:pt x="8186666" y="531095"/>
                  <a:pt x="8186691" y="539554"/>
                </a:cubicBezTo>
                <a:cubicBezTo>
                  <a:pt x="8186742" y="541433"/>
                  <a:pt x="8187249" y="543465"/>
                  <a:pt x="8188212" y="545650"/>
                </a:cubicBezTo>
                <a:cubicBezTo>
                  <a:pt x="8189175" y="547834"/>
                  <a:pt x="8190291" y="549866"/>
                  <a:pt x="8191559" y="551746"/>
                </a:cubicBezTo>
                <a:cubicBezTo>
                  <a:pt x="8196477" y="560864"/>
                  <a:pt x="8201243" y="570059"/>
                  <a:pt x="8205857" y="579330"/>
                </a:cubicBezTo>
                <a:cubicBezTo>
                  <a:pt x="8210471" y="588601"/>
                  <a:pt x="8214628" y="598101"/>
                  <a:pt x="8218329" y="607829"/>
                </a:cubicBezTo>
                <a:lnTo>
                  <a:pt x="8228064" y="637090"/>
                </a:lnTo>
                <a:cubicBezTo>
                  <a:pt x="8228597" y="638944"/>
                  <a:pt x="8229053" y="641027"/>
                  <a:pt x="8229433" y="643338"/>
                </a:cubicBezTo>
                <a:cubicBezTo>
                  <a:pt x="8229813" y="645649"/>
                  <a:pt x="8230574" y="648037"/>
                  <a:pt x="8231715" y="650501"/>
                </a:cubicBezTo>
                <a:cubicBezTo>
                  <a:pt x="8232298" y="651771"/>
                  <a:pt x="8232957" y="653193"/>
                  <a:pt x="8233692" y="654768"/>
                </a:cubicBezTo>
                <a:cubicBezTo>
                  <a:pt x="8234427" y="656343"/>
                  <a:pt x="8235391" y="657765"/>
                  <a:pt x="8236582" y="659035"/>
                </a:cubicBezTo>
                <a:lnTo>
                  <a:pt x="8257269" y="674885"/>
                </a:lnTo>
                <a:cubicBezTo>
                  <a:pt x="8257928" y="675520"/>
                  <a:pt x="8258739" y="676079"/>
                  <a:pt x="8259703" y="676561"/>
                </a:cubicBezTo>
                <a:cubicBezTo>
                  <a:pt x="8260666" y="677044"/>
                  <a:pt x="8261477" y="677298"/>
                  <a:pt x="8262136" y="677323"/>
                </a:cubicBezTo>
                <a:cubicBezTo>
                  <a:pt x="8262823" y="676714"/>
                  <a:pt x="8263584" y="676104"/>
                  <a:pt x="8264419" y="675494"/>
                </a:cubicBezTo>
                <a:cubicBezTo>
                  <a:pt x="8265255" y="674885"/>
                  <a:pt x="8265711" y="674275"/>
                  <a:pt x="8265787" y="673666"/>
                </a:cubicBezTo>
                <a:lnTo>
                  <a:pt x="8265787" y="561499"/>
                </a:lnTo>
                <a:cubicBezTo>
                  <a:pt x="8266345" y="545548"/>
                  <a:pt x="8266752" y="529292"/>
                  <a:pt x="8267006" y="512731"/>
                </a:cubicBezTo>
                <a:cubicBezTo>
                  <a:pt x="8267260" y="496170"/>
                  <a:pt x="8267666" y="479914"/>
                  <a:pt x="8268225" y="463963"/>
                </a:cubicBezTo>
                <a:cubicBezTo>
                  <a:pt x="8268149" y="450603"/>
                  <a:pt x="8267997" y="437395"/>
                  <a:pt x="8267768" y="424339"/>
                </a:cubicBezTo>
                <a:cubicBezTo>
                  <a:pt x="8267539" y="411284"/>
                  <a:pt x="8267692" y="398076"/>
                  <a:pt x="8268225" y="384715"/>
                </a:cubicBezTo>
                <a:cubicBezTo>
                  <a:pt x="8268022" y="359112"/>
                  <a:pt x="8268428" y="333509"/>
                  <a:pt x="8269444" y="307906"/>
                </a:cubicBezTo>
                <a:cubicBezTo>
                  <a:pt x="8270003" y="304756"/>
                  <a:pt x="8270410" y="301301"/>
                  <a:pt x="8270664" y="297542"/>
                </a:cubicBezTo>
                <a:cubicBezTo>
                  <a:pt x="8270918" y="293783"/>
                  <a:pt x="8271324" y="290329"/>
                  <a:pt x="8271883" y="287179"/>
                </a:cubicBezTo>
                <a:lnTo>
                  <a:pt x="8275540" y="267672"/>
                </a:lnTo>
                <a:cubicBezTo>
                  <a:pt x="8276099" y="266986"/>
                  <a:pt x="8276506" y="265919"/>
                  <a:pt x="8276760" y="264472"/>
                </a:cubicBezTo>
                <a:cubicBezTo>
                  <a:pt x="8277013" y="263024"/>
                  <a:pt x="8277420" y="261652"/>
                  <a:pt x="8277979" y="260357"/>
                </a:cubicBezTo>
                <a:cubicBezTo>
                  <a:pt x="8278567" y="255632"/>
                  <a:pt x="8279229" y="251365"/>
                  <a:pt x="8279965" y="247555"/>
                </a:cubicBezTo>
                <a:cubicBezTo>
                  <a:pt x="8280701" y="243745"/>
                  <a:pt x="8281665" y="239478"/>
                  <a:pt x="8282856" y="234753"/>
                </a:cubicBezTo>
                <a:cubicBezTo>
                  <a:pt x="8283440" y="232874"/>
                  <a:pt x="8283491" y="230842"/>
                  <a:pt x="8283009" y="228657"/>
                </a:cubicBezTo>
                <a:cubicBezTo>
                  <a:pt x="8282527" y="226473"/>
                  <a:pt x="8281665" y="224441"/>
                  <a:pt x="8280423" y="222561"/>
                </a:cubicBezTo>
                <a:lnTo>
                  <a:pt x="8245204" y="172574"/>
                </a:lnTo>
                <a:cubicBezTo>
                  <a:pt x="8243353" y="168968"/>
                  <a:pt x="8241271" y="165513"/>
                  <a:pt x="8238958" y="162211"/>
                </a:cubicBezTo>
                <a:cubicBezTo>
                  <a:pt x="8236645" y="158909"/>
                  <a:pt x="8234255" y="155455"/>
                  <a:pt x="8231788" y="151848"/>
                </a:cubicBezTo>
                <a:lnTo>
                  <a:pt x="8223244" y="144533"/>
                </a:lnTo>
                <a:cubicBezTo>
                  <a:pt x="8221998" y="143872"/>
                  <a:pt x="8220828" y="143669"/>
                  <a:pt x="8219735" y="143923"/>
                </a:cubicBezTo>
                <a:cubicBezTo>
                  <a:pt x="8218642" y="144177"/>
                  <a:pt x="8217777" y="145193"/>
                  <a:pt x="8217141" y="146971"/>
                </a:cubicBezTo>
                <a:cubicBezTo>
                  <a:pt x="8216148" y="153067"/>
                  <a:pt x="8215751" y="159163"/>
                  <a:pt x="8215949" y="165259"/>
                </a:cubicBezTo>
                <a:cubicBezTo>
                  <a:pt x="8214935" y="186189"/>
                  <a:pt x="8214530" y="206509"/>
                  <a:pt x="8214733" y="226219"/>
                </a:cubicBezTo>
                <a:cubicBezTo>
                  <a:pt x="8214758" y="226219"/>
                  <a:pt x="8214707" y="226524"/>
                  <a:pt x="8214580" y="227133"/>
                </a:cubicBezTo>
                <a:cubicBezTo>
                  <a:pt x="8214453" y="227743"/>
                  <a:pt x="8214097" y="228657"/>
                  <a:pt x="8213511" y="229877"/>
                </a:cubicBezTo>
                <a:lnTo>
                  <a:pt x="8213511" y="223781"/>
                </a:lnTo>
                <a:lnTo>
                  <a:pt x="8209849" y="189643"/>
                </a:lnTo>
                <a:cubicBezTo>
                  <a:pt x="8208526" y="184182"/>
                  <a:pt x="8206898" y="178950"/>
                  <a:pt x="8204965" y="173946"/>
                </a:cubicBezTo>
                <a:cubicBezTo>
                  <a:pt x="8203032" y="168942"/>
                  <a:pt x="8201404" y="164014"/>
                  <a:pt x="8200081" y="159163"/>
                </a:cubicBezTo>
                <a:lnTo>
                  <a:pt x="8196418" y="138437"/>
                </a:lnTo>
                <a:cubicBezTo>
                  <a:pt x="8195884" y="137649"/>
                  <a:pt x="8196037" y="136481"/>
                  <a:pt x="8196876" y="134932"/>
                </a:cubicBezTo>
                <a:cubicBezTo>
                  <a:pt x="8197716" y="133382"/>
                  <a:pt x="8198784" y="132518"/>
                  <a:pt x="8200081" y="132341"/>
                </a:cubicBezTo>
                <a:cubicBezTo>
                  <a:pt x="8206135" y="132264"/>
                  <a:pt x="8212029" y="132112"/>
                  <a:pt x="8217764" y="131883"/>
                </a:cubicBezTo>
                <a:close/>
                <a:moveTo>
                  <a:pt x="864435" y="112292"/>
                </a:moveTo>
                <a:cubicBezTo>
                  <a:pt x="880585" y="112109"/>
                  <a:pt x="897385" y="114665"/>
                  <a:pt x="914836" y="119959"/>
                </a:cubicBezTo>
                <a:cubicBezTo>
                  <a:pt x="925229" y="125072"/>
                  <a:pt x="934200" y="131496"/>
                  <a:pt x="941748" y="139232"/>
                </a:cubicBezTo>
                <a:cubicBezTo>
                  <a:pt x="949297" y="146967"/>
                  <a:pt x="956080" y="156884"/>
                  <a:pt x="962097" y="168983"/>
                </a:cubicBezTo>
                <a:cubicBezTo>
                  <a:pt x="971140" y="186088"/>
                  <a:pt x="981059" y="204165"/>
                  <a:pt x="991854" y="223216"/>
                </a:cubicBezTo>
                <a:lnTo>
                  <a:pt x="1025111" y="274128"/>
                </a:lnTo>
                <a:cubicBezTo>
                  <a:pt x="1033571" y="287067"/>
                  <a:pt x="1039844" y="299757"/>
                  <a:pt x="1043928" y="312199"/>
                </a:cubicBezTo>
                <a:cubicBezTo>
                  <a:pt x="1048012" y="324640"/>
                  <a:pt x="1051659" y="338200"/>
                  <a:pt x="1054868" y="352878"/>
                </a:cubicBezTo>
                <a:cubicBezTo>
                  <a:pt x="1060302" y="379322"/>
                  <a:pt x="1064751" y="406297"/>
                  <a:pt x="1068216" y="433805"/>
                </a:cubicBezTo>
                <a:cubicBezTo>
                  <a:pt x="1071681" y="461312"/>
                  <a:pt x="1073066" y="488659"/>
                  <a:pt x="1072372" y="515845"/>
                </a:cubicBezTo>
                <a:cubicBezTo>
                  <a:pt x="1073176" y="550915"/>
                  <a:pt x="1073760" y="585199"/>
                  <a:pt x="1074126" y="618698"/>
                </a:cubicBezTo>
                <a:cubicBezTo>
                  <a:pt x="1074492" y="652196"/>
                  <a:pt x="1075077" y="685092"/>
                  <a:pt x="1075883" y="717386"/>
                </a:cubicBezTo>
                <a:cubicBezTo>
                  <a:pt x="1075227" y="743740"/>
                  <a:pt x="1075664" y="770424"/>
                  <a:pt x="1077196" y="797436"/>
                </a:cubicBezTo>
                <a:cubicBezTo>
                  <a:pt x="1078728" y="824449"/>
                  <a:pt x="1080041" y="851571"/>
                  <a:pt x="1081135" y="878802"/>
                </a:cubicBezTo>
                <a:cubicBezTo>
                  <a:pt x="1081354" y="914446"/>
                  <a:pt x="1082669" y="949451"/>
                  <a:pt x="1085079" y="983816"/>
                </a:cubicBezTo>
                <a:cubicBezTo>
                  <a:pt x="1087489" y="1018181"/>
                  <a:pt x="1089680" y="1053218"/>
                  <a:pt x="1091651" y="1088928"/>
                </a:cubicBezTo>
                <a:cubicBezTo>
                  <a:pt x="1090848" y="1111785"/>
                  <a:pt x="1090264" y="1134861"/>
                  <a:pt x="1089899" y="1158156"/>
                </a:cubicBezTo>
                <a:cubicBezTo>
                  <a:pt x="1089534" y="1181451"/>
                  <a:pt x="1088951" y="1204527"/>
                  <a:pt x="1088149" y="1227383"/>
                </a:cubicBezTo>
                <a:cubicBezTo>
                  <a:pt x="1087966" y="1245859"/>
                  <a:pt x="1087018" y="1264553"/>
                  <a:pt x="1085302" y="1283467"/>
                </a:cubicBezTo>
                <a:cubicBezTo>
                  <a:pt x="1083587" y="1302380"/>
                  <a:pt x="1082198" y="1321075"/>
                  <a:pt x="1081135" y="1339550"/>
                </a:cubicBezTo>
                <a:cubicBezTo>
                  <a:pt x="1081172" y="1350102"/>
                  <a:pt x="1080661" y="1360545"/>
                  <a:pt x="1079603" y="1370878"/>
                </a:cubicBezTo>
                <a:cubicBezTo>
                  <a:pt x="1078544" y="1381211"/>
                  <a:pt x="1076718" y="1391215"/>
                  <a:pt x="1074125" y="1400891"/>
                </a:cubicBezTo>
                <a:cubicBezTo>
                  <a:pt x="1073943" y="1414912"/>
                  <a:pt x="1071244" y="1428494"/>
                  <a:pt x="1066028" y="1441639"/>
                </a:cubicBezTo>
                <a:cubicBezTo>
                  <a:pt x="1060813" y="1454783"/>
                  <a:pt x="1054176" y="1467490"/>
                  <a:pt x="1046116" y="1479758"/>
                </a:cubicBezTo>
                <a:cubicBezTo>
                  <a:pt x="1040099" y="1485052"/>
                  <a:pt x="1034629" y="1490675"/>
                  <a:pt x="1029706" y="1496627"/>
                </a:cubicBezTo>
                <a:cubicBezTo>
                  <a:pt x="1024783" y="1502578"/>
                  <a:pt x="1019751" y="1508639"/>
                  <a:pt x="1014609" y="1514810"/>
                </a:cubicBezTo>
                <a:cubicBezTo>
                  <a:pt x="1014536" y="1516416"/>
                  <a:pt x="1013807" y="1517585"/>
                  <a:pt x="1012421" y="1518315"/>
                </a:cubicBezTo>
                <a:cubicBezTo>
                  <a:pt x="1011035" y="1519045"/>
                  <a:pt x="1009431" y="1520214"/>
                  <a:pt x="1007607" y="1521820"/>
                </a:cubicBezTo>
                <a:cubicBezTo>
                  <a:pt x="1003377" y="1524303"/>
                  <a:pt x="1000022" y="1526348"/>
                  <a:pt x="997542" y="1527954"/>
                </a:cubicBezTo>
                <a:cubicBezTo>
                  <a:pt x="995063" y="1529561"/>
                  <a:pt x="992583" y="1531606"/>
                  <a:pt x="990103" y="1534088"/>
                </a:cubicBezTo>
                <a:cubicBezTo>
                  <a:pt x="988061" y="1537521"/>
                  <a:pt x="985143" y="1539419"/>
                  <a:pt x="981351" y="1539784"/>
                </a:cubicBezTo>
                <a:cubicBezTo>
                  <a:pt x="977558" y="1540150"/>
                  <a:pt x="974641" y="1539419"/>
                  <a:pt x="972599" y="1537594"/>
                </a:cubicBezTo>
                <a:cubicBezTo>
                  <a:pt x="966509" y="1532591"/>
                  <a:pt x="960310" y="1529013"/>
                  <a:pt x="954001" y="1526859"/>
                </a:cubicBezTo>
                <a:cubicBezTo>
                  <a:pt x="947692" y="1524705"/>
                  <a:pt x="941055" y="1522441"/>
                  <a:pt x="934090" y="1520068"/>
                </a:cubicBezTo>
                <a:cubicBezTo>
                  <a:pt x="928182" y="1518023"/>
                  <a:pt x="922931" y="1515102"/>
                  <a:pt x="918336" y="1511305"/>
                </a:cubicBezTo>
                <a:cubicBezTo>
                  <a:pt x="913742" y="1507507"/>
                  <a:pt x="908490" y="1504586"/>
                  <a:pt x="902583" y="1502542"/>
                </a:cubicBezTo>
                <a:cubicBezTo>
                  <a:pt x="900978" y="1500753"/>
                  <a:pt x="899811" y="1499073"/>
                  <a:pt x="899082" y="1497503"/>
                </a:cubicBezTo>
                <a:cubicBezTo>
                  <a:pt x="898352" y="1495933"/>
                  <a:pt x="897185" y="1494691"/>
                  <a:pt x="895579" y="1493779"/>
                </a:cubicBezTo>
                <a:cubicBezTo>
                  <a:pt x="886222" y="1491880"/>
                  <a:pt x="878621" y="1488667"/>
                  <a:pt x="872774" y="1484139"/>
                </a:cubicBezTo>
                <a:cubicBezTo>
                  <a:pt x="866928" y="1479612"/>
                  <a:pt x="861083" y="1474646"/>
                  <a:pt x="855241" y="1469242"/>
                </a:cubicBezTo>
                <a:cubicBezTo>
                  <a:pt x="844568" y="1455952"/>
                  <a:pt x="834773" y="1441785"/>
                  <a:pt x="825855" y="1426742"/>
                </a:cubicBezTo>
                <a:cubicBezTo>
                  <a:pt x="816936" y="1411698"/>
                  <a:pt x="809772" y="1396655"/>
                  <a:pt x="804363" y="1381612"/>
                </a:cubicBezTo>
                <a:lnTo>
                  <a:pt x="737695" y="1223878"/>
                </a:lnTo>
                <a:cubicBezTo>
                  <a:pt x="729873" y="1209273"/>
                  <a:pt x="722709" y="1195545"/>
                  <a:pt x="716203" y="1182692"/>
                </a:cubicBezTo>
                <a:cubicBezTo>
                  <a:pt x="709697" y="1169840"/>
                  <a:pt x="703411" y="1156111"/>
                  <a:pt x="697343" y="1141506"/>
                </a:cubicBezTo>
                <a:cubicBezTo>
                  <a:pt x="692957" y="1133765"/>
                  <a:pt x="689010" y="1126901"/>
                  <a:pt x="685501" y="1120913"/>
                </a:cubicBezTo>
                <a:cubicBezTo>
                  <a:pt x="681992" y="1114925"/>
                  <a:pt x="678922" y="1108937"/>
                  <a:pt x="676290" y="1102949"/>
                </a:cubicBezTo>
                <a:cubicBezTo>
                  <a:pt x="706371" y="1137891"/>
                  <a:pt x="738755" y="1171410"/>
                  <a:pt x="773441" y="1203504"/>
                </a:cubicBezTo>
                <a:cubicBezTo>
                  <a:pt x="808128" y="1235599"/>
                  <a:pt x="843582" y="1266926"/>
                  <a:pt x="879803" y="1297488"/>
                </a:cubicBezTo>
                <a:cubicBezTo>
                  <a:pt x="879767" y="1297633"/>
                  <a:pt x="880278" y="1298218"/>
                  <a:pt x="881337" y="1299240"/>
                </a:cubicBezTo>
                <a:cubicBezTo>
                  <a:pt x="882396" y="1300262"/>
                  <a:pt x="884220" y="1300847"/>
                  <a:pt x="886810" y="1300993"/>
                </a:cubicBezTo>
                <a:lnTo>
                  <a:pt x="871031" y="940053"/>
                </a:lnTo>
                <a:cubicBezTo>
                  <a:pt x="868436" y="940017"/>
                  <a:pt x="866170" y="940089"/>
                  <a:pt x="864233" y="940271"/>
                </a:cubicBezTo>
                <a:cubicBezTo>
                  <a:pt x="862295" y="940453"/>
                  <a:pt x="860468" y="940962"/>
                  <a:pt x="858750" y="941799"/>
                </a:cubicBezTo>
                <a:cubicBezTo>
                  <a:pt x="839524" y="952275"/>
                  <a:pt x="820080" y="961889"/>
                  <a:pt x="800416" y="970641"/>
                </a:cubicBezTo>
                <a:cubicBezTo>
                  <a:pt x="780752" y="979394"/>
                  <a:pt x="760429" y="987276"/>
                  <a:pt x="739450" y="994288"/>
                </a:cubicBezTo>
                <a:cubicBezTo>
                  <a:pt x="729106" y="996442"/>
                  <a:pt x="719091" y="998268"/>
                  <a:pt x="709405" y="999765"/>
                </a:cubicBezTo>
                <a:cubicBezTo>
                  <a:pt x="699719" y="1001262"/>
                  <a:pt x="689266" y="1000020"/>
                  <a:pt x="678045" y="996040"/>
                </a:cubicBezTo>
                <a:cubicBezTo>
                  <a:pt x="692957" y="998450"/>
                  <a:pt x="707431" y="998012"/>
                  <a:pt x="721467" y="994726"/>
                </a:cubicBezTo>
                <a:cubicBezTo>
                  <a:pt x="735502" y="991440"/>
                  <a:pt x="749099" y="986620"/>
                  <a:pt x="762257" y="980267"/>
                </a:cubicBezTo>
                <a:cubicBezTo>
                  <a:pt x="754362" y="982750"/>
                  <a:pt x="746467" y="984794"/>
                  <a:pt x="738572" y="986401"/>
                </a:cubicBezTo>
                <a:cubicBezTo>
                  <a:pt x="730677" y="988008"/>
                  <a:pt x="722782" y="990052"/>
                  <a:pt x="714888" y="992535"/>
                </a:cubicBezTo>
                <a:cubicBezTo>
                  <a:pt x="705384" y="991695"/>
                  <a:pt x="696759" y="991184"/>
                  <a:pt x="689012" y="991002"/>
                </a:cubicBezTo>
                <a:cubicBezTo>
                  <a:pt x="681264" y="990819"/>
                  <a:pt x="673520" y="990746"/>
                  <a:pt x="665778" y="990783"/>
                </a:cubicBezTo>
                <a:cubicBezTo>
                  <a:pt x="657211" y="990965"/>
                  <a:pt x="650284" y="989724"/>
                  <a:pt x="644998" y="987058"/>
                </a:cubicBezTo>
                <a:cubicBezTo>
                  <a:pt x="639712" y="984393"/>
                  <a:pt x="634972" y="979208"/>
                  <a:pt x="630780" y="971504"/>
                </a:cubicBezTo>
                <a:cubicBezTo>
                  <a:pt x="628957" y="979171"/>
                  <a:pt x="626915" y="985744"/>
                  <a:pt x="624655" y="991221"/>
                </a:cubicBezTo>
                <a:cubicBezTo>
                  <a:pt x="622395" y="996697"/>
                  <a:pt x="620353" y="1002393"/>
                  <a:pt x="618531" y="1008308"/>
                </a:cubicBezTo>
                <a:cubicBezTo>
                  <a:pt x="604027" y="1059280"/>
                  <a:pt x="584912" y="1108499"/>
                  <a:pt x="561185" y="1155965"/>
                </a:cubicBezTo>
                <a:cubicBezTo>
                  <a:pt x="537459" y="1203431"/>
                  <a:pt x="506897" y="1248269"/>
                  <a:pt x="469501" y="1290477"/>
                </a:cubicBezTo>
                <a:cubicBezTo>
                  <a:pt x="458182" y="1303585"/>
                  <a:pt x="446212" y="1315488"/>
                  <a:pt x="433592" y="1326186"/>
                </a:cubicBezTo>
                <a:cubicBezTo>
                  <a:pt x="420972" y="1336884"/>
                  <a:pt x="407260" y="1346597"/>
                  <a:pt x="392456" y="1355323"/>
                </a:cubicBezTo>
                <a:cubicBezTo>
                  <a:pt x="389794" y="1356090"/>
                  <a:pt x="387241" y="1356747"/>
                  <a:pt x="384798" y="1357295"/>
                </a:cubicBezTo>
                <a:cubicBezTo>
                  <a:pt x="382355" y="1357843"/>
                  <a:pt x="380240" y="1358938"/>
                  <a:pt x="378453" y="1360581"/>
                </a:cubicBezTo>
                <a:lnTo>
                  <a:pt x="378453" y="1357076"/>
                </a:lnTo>
                <a:cubicBezTo>
                  <a:pt x="378562" y="1357112"/>
                  <a:pt x="379219" y="1357039"/>
                  <a:pt x="380422" y="1356857"/>
                </a:cubicBezTo>
                <a:cubicBezTo>
                  <a:pt x="381625" y="1356674"/>
                  <a:pt x="382719" y="1356163"/>
                  <a:pt x="383704" y="1355323"/>
                </a:cubicBezTo>
                <a:cubicBezTo>
                  <a:pt x="372509" y="1352621"/>
                  <a:pt x="362080" y="1351453"/>
                  <a:pt x="352417" y="1351818"/>
                </a:cubicBezTo>
                <a:cubicBezTo>
                  <a:pt x="342754" y="1352183"/>
                  <a:pt x="332762" y="1349262"/>
                  <a:pt x="322443" y="1343055"/>
                </a:cubicBezTo>
                <a:cubicBezTo>
                  <a:pt x="315370" y="1337724"/>
                  <a:pt x="307629" y="1332174"/>
                  <a:pt x="299221" y="1326405"/>
                </a:cubicBezTo>
                <a:cubicBezTo>
                  <a:pt x="290813" y="1320636"/>
                  <a:pt x="282164" y="1315086"/>
                  <a:pt x="273275" y="1309756"/>
                </a:cubicBezTo>
                <a:lnTo>
                  <a:pt x="276802" y="1309756"/>
                </a:lnTo>
                <a:lnTo>
                  <a:pt x="308440" y="1320271"/>
                </a:lnTo>
                <a:cubicBezTo>
                  <a:pt x="310190" y="1321878"/>
                  <a:pt x="311940" y="1322170"/>
                  <a:pt x="313691" y="1321148"/>
                </a:cubicBezTo>
                <a:cubicBezTo>
                  <a:pt x="315441" y="1320125"/>
                  <a:pt x="317191" y="1318665"/>
                  <a:pt x="318942" y="1316766"/>
                </a:cubicBezTo>
                <a:lnTo>
                  <a:pt x="345197" y="1271198"/>
                </a:lnTo>
                <a:cubicBezTo>
                  <a:pt x="347020" y="1264115"/>
                  <a:pt x="349500" y="1256374"/>
                  <a:pt x="352636" y="1247976"/>
                </a:cubicBezTo>
                <a:cubicBezTo>
                  <a:pt x="355772" y="1239579"/>
                  <a:pt x="359126" y="1230962"/>
                  <a:pt x="362700" y="1222126"/>
                </a:cubicBezTo>
                <a:cubicBezTo>
                  <a:pt x="362736" y="1219789"/>
                  <a:pt x="361788" y="1215699"/>
                  <a:pt x="359856" y="1209857"/>
                </a:cubicBezTo>
                <a:cubicBezTo>
                  <a:pt x="357923" y="1204015"/>
                  <a:pt x="354787" y="1199926"/>
                  <a:pt x="350448" y="1197589"/>
                </a:cubicBezTo>
                <a:lnTo>
                  <a:pt x="345197" y="1197589"/>
                </a:lnTo>
                <a:cubicBezTo>
                  <a:pt x="338925" y="1199123"/>
                  <a:pt x="333090" y="1198685"/>
                  <a:pt x="327693" y="1196275"/>
                </a:cubicBezTo>
                <a:cubicBezTo>
                  <a:pt x="322297" y="1193865"/>
                  <a:pt x="318213" y="1190798"/>
                  <a:pt x="315441" y="1187074"/>
                </a:cubicBezTo>
                <a:cubicBezTo>
                  <a:pt x="313472" y="1183824"/>
                  <a:pt x="310847" y="1181122"/>
                  <a:pt x="307565" y="1178968"/>
                </a:cubicBezTo>
                <a:cubicBezTo>
                  <a:pt x="304283" y="1176814"/>
                  <a:pt x="301657" y="1173674"/>
                  <a:pt x="299688" y="1169548"/>
                </a:cubicBezTo>
                <a:lnTo>
                  <a:pt x="290910" y="1169548"/>
                </a:lnTo>
                <a:cubicBezTo>
                  <a:pt x="287457" y="1169438"/>
                  <a:pt x="284664" y="1168781"/>
                  <a:pt x="282533" y="1167576"/>
                </a:cubicBezTo>
                <a:cubicBezTo>
                  <a:pt x="280402" y="1166371"/>
                  <a:pt x="278492" y="1165276"/>
                  <a:pt x="276802" y="1164290"/>
                </a:cubicBezTo>
                <a:cubicBezTo>
                  <a:pt x="266435" y="1150379"/>
                  <a:pt x="259049" y="1137015"/>
                  <a:pt x="254645" y="1124199"/>
                </a:cubicBezTo>
                <a:cubicBezTo>
                  <a:pt x="250240" y="1111383"/>
                  <a:pt x="247697" y="1098458"/>
                  <a:pt x="247016" y="1085423"/>
                </a:cubicBezTo>
                <a:cubicBezTo>
                  <a:pt x="245317" y="1071621"/>
                  <a:pt x="243508" y="1058915"/>
                  <a:pt x="241589" y="1047304"/>
                </a:cubicBezTo>
                <a:cubicBezTo>
                  <a:pt x="239670" y="1035693"/>
                  <a:pt x="237422" y="1023863"/>
                  <a:pt x="234845" y="1011814"/>
                </a:cubicBezTo>
                <a:cubicBezTo>
                  <a:pt x="235686" y="1011010"/>
                  <a:pt x="236199" y="1009550"/>
                  <a:pt x="236382" y="1007432"/>
                </a:cubicBezTo>
                <a:cubicBezTo>
                  <a:pt x="236565" y="1005314"/>
                  <a:pt x="236638" y="1002101"/>
                  <a:pt x="236602" y="997793"/>
                </a:cubicBezTo>
                <a:cubicBezTo>
                  <a:pt x="222839" y="1006702"/>
                  <a:pt x="209075" y="1014297"/>
                  <a:pt x="195312" y="1020577"/>
                </a:cubicBezTo>
                <a:cubicBezTo>
                  <a:pt x="181549" y="1026857"/>
                  <a:pt x="166029" y="1030946"/>
                  <a:pt x="148752" y="1032845"/>
                </a:cubicBezTo>
                <a:lnTo>
                  <a:pt x="148752" y="1104701"/>
                </a:lnTo>
                <a:cubicBezTo>
                  <a:pt x="148570" y="1109996"/>
                  <a:pt x="147185" y="1115181"/>
                  <a:pt x="144597" y="1120256"/>
                </a:cubicBezTo>
                <a:cubicBezTo>
                  <a:pt x="142009" y="1125331"/>
                  <a:pt x="139311" y="1130078"/>
                  <a:pt x="136504" y="1134496"/>
                </a:cubicBezTo>
                <a:cubicBezTo>
                  <a:pt x="130562" y="1139973"/>
                  <a:pt x="125385" y="1146107"/>
                  <a:pt x="120974" y="1152898"/>
                </a:cubicBezTo>
                <a:cubicBezTo>
                  <a:pt x="116563" y="1159689"/>
                  <a:pt x="111824" y="1165823"/>
                  <a:pt x="106756" y="1171300"/>
                </a:cubicBezTo>
                <a:lnTo>
                  <a:pt x="85758" y="1181816"/>
                </a:lnTo>
                <a:cubicBezTo>
                  <a:pt x="85794" y="1181925"/>
                  <a:pt x="85721" y="1182583"/>
                  <a:pt x="85539" y="1183787"/>
                </a:cubicBezTo>
                <a:cubicBezTo>
                  <a:pt x="85357" y="1184992"/>
                  <a:pt x="84846" y="1186088"/>
                  <a:pt x="84008" y="1187074"/>
                </a:cubicBezTo>
                <a:cubicBezTo>
                  <a:pt x="83206" y="1184335"/>
                  <a:pt x="82185" y="1181049"/>
                  <a:pt x="80946" y="1177215"/>
                </a:cubicBezTo>
                <a:cubicBezTo>
                  <a:pt x="79706" y="1173381"/>
                  <a:pt x="77810" y="1169657"/>
                  <a:pt x="75259" y="1166042"/>
                </a:cubicBezTo>
                <a:cubicBezTo>
                  <a:pt x="62426" y="1174842"/>
                  <a:pt x="52219" y="1176521"/>
                  <a:pt x="44636" y="1171081"/>
                </a:cubicBezTo>
                <a:cubicBezTo>
                  <a:pt x="37053" y="1165641"/>
                  <a:pt x="30345" y="1158119"/>
                  <a:pt x="24512" y="1148517"/>
                </a:cubicBezTo>
                <a:cubicBezTo>
                  <a:pt x="21085" y="1148589"/>
                  <a:pt x="18315" y="1148882"/>
                  <a:pt x="16200" y="1149393"/>
                </a:cubicBezTo>
                <a:cubicBezTo>
                  <a:pt x="14086" y="1149904"/>
                  <a:pt x="12190" y="1150196"/>
                  <a:pt x="10513" y="1150269"/>
                </a:cubicBezTo>
                <a:cubicBezTo>
                  <a:pt x="8616" y="1147020"/>
                  <a:pt x="6718" y="1144317"/>
                  <a:pt x="4820" y="1142163"/>
                </a:cubicBezTo>
                <a:cubicBezTo>
                  <a:pt x="2921" y="1140009"/>
                  <a:pt x="1899" y="1136869"/>
                  <a:pt x="1753" y="1132743"/>
                </a:cubicBezTo>
                <a:cubicBezTo>
                  <a:pt x="2045" y="1118503"/>
                  <a:pt x="3213" y="1103606"/>
                  <a:pt x="5258" y="1088052"/>
                </a:cubicBezTo>
                <a:cubicBezTo>
                  <a:pt x="7303" y="1072497"/>
                  <a:pt x="8471" y="1057600"/>
                  <a:pt x="8763" y="1043360"/>
                </a:cubicBezTo>
                <a:cubicBezTo>
                  <a:pt x="8982" y="1027366"/>
                  <a:pt x="9857" y="1010720"/>
                  <a:pt x="11389" y="993422"/>
                </a:cubicBezTo>
                <a:cubicBezTo>
                  <a:pt x="12921" y="976123"/>
                  <a:pt x="13799" y="959498"/>
                  <a:pt x="14021" y="943544"/>
                </a:cubicBezTo>
                <a:cubicBezTo>
                  <a:pt x="15920" y="909306"/>
                  <a:pt x="18257" y="875363"/>
                  <a:pt x="21032" y="841716"/>
                </a:cubicBezTo>
                <a:cubicBezTo>
                  <a:pt x="23807" y="808069"/>
                  <a:pt x="26143" y="775399"/>
                  <a:pt x="28042" y="743704"/>
                </a:cubicBezTo>
                <a:cubicBezTo>
                  <a:pt x="30926" y="704311"/>
                  <a:pt x="33481" y="664980"/>
                  <a:pt x="35707" y="625709"/>
                </a:cubicBezTo>
                <a:cubicBezTo>
                  <a:pt x="37933" y="586438"/>
                  <a:pt x="38299" y="547477"/>
                  <a:pt x="36805" y="508825"/>
                </a:cubicBezTo>
                <a:cubicBezTo>
                  <a:pt x="36915" y="501006"/>
                  <a:pt x="36695" y="493957"/>
                  <a:pt x="36148" y="487678"/>
                </a:cubicBezTo>
                <a:cubicBezTo>
                  <a:pt x="35600" y="481398"/>
                  <a:pt x="34067" y="475665"/>
                  <a:pt x="31547" y="470479"/>
                </a:cubicBezTo>
                <a:cubicBezTo>
                  <a:pt x="27129" y="467773"/>
                  <a:pt x="23259" y="463970"/>
                  <a:pt x="19936" y="459070"/>
                </a:cubicBezTo>
                <a:cubicBezTo>
                  <a:pt x="16614" y="454170"/>
                  <a:pt x="14058" y="448612"/>
                  <a:pt x="12269" y="442395"/>
                </a:cubicBezTo>
                <a:lnTo>
                  <a:pt x="0" y="431864"/>
                </a:lnTo>
                <a:cubicBezTo>
                  <a:pt x="6062" y="433729"/>
                  <a:pt x="11904" y="436142"/>
                  <a:pt x="17526" y="439104"/>
                </a:cubicBezTo>
                <a:cubicBezTo>
                  <a:pt x="23149" y="442066"/>
                  <a:pt x="28991" y="444918"/>
                  <a:pt x="35052" y="447661"/>
                </a:cubicBezTo>
                <a:cubicBezTo>
                  <a:pt x="39428" y="451208"/>
                  <a:pt x="43801" y="454645"/>
                  <a:pt x="48171" y="457973"/>
                </a:cubicBezTo>
                <a:cubicBezTo>
                  <a:pt x="52541" y="461301"/>
                  <a:pt x="56904" y="464299"/>
                  <a:pt x="61260" y="466969"/>
                </a:cubicBezTo>
                <a:cubicBezTo>
                  <a:pt x="73800" y="473035"/>
                  <a:pt x="85466" y="481395"/>
                  <a:pt x="96257" y="492049"/>
                </a:cubicBezTo>
                <a:cubicBezTo>
                  <a:pt x="107048" y="502703"/>
                  <a:pt x="115214" y="515900"/>
                  <a:pt x="120755" y="531640"/>
                </a:cubicBezTo>
                <a:lnTo>
                  <a:pt x="129505" y="524620"/>
                </a:lnTo>
                <a:cubicBezTo>
                  <a:pt x="147037" y="513007"/>
                  <a:pt x="164583" y="501638"/>
                  <a:pt x="182145" y="490514"/>
                </a:cubicBezTo>
                <a:cubicBezTo>
                  <a:pt x="199707" y="479389"/>
                  <a:pt x="217273" y="469786"/>
                  <a:pt x="234845" y="461703"/>
                </a:cubicBezTo>
                <a:cubicBezTo>
                  <a:pt x="242592" y="456693"/>
                  <a:pt x="250585" y="452671"/>
                  <a:pt x="258823" y="449636"/>
                </a:cubicBezTo>
                <a:cubicBezTo>
                  <a:pt x="267062" y="446601"/>
                  <a:pt x="275995" y="443017"/>
                  <a:pt x="285620" y="438885"/>
                </a:cubicBezTo>
                <a:cubicBezTo>
                  <a:pt x="289219" y="437971"/>
                  <a:pt x="293029" y="438044"/>
                  <a:pt x="297050" y="439104"/>
                </a:cubicBezTo>
                <a:cubicBezTo>
                  <a:pt x="301070" y="440165"/>
                  <a:pt x="304867" y="442432"/>
                  <a:pt x="308440" y="445906"/>
                </a:cubicBezTo>
                <a:cubicBezTo>
                  <a:pt x="310847" y="446747"/>
                  <a:pt x="313034" y="447259"/>
                  <a:pt x="315004" y="447442"/>
                </a:cubicBezTo>
                <a:cubicBezTo>
                  <a:pt x="316973" y="447624"/>
                  <a:pt x="320036" y="447698"/>
                  <a:pt x="324193" y="447661"/>
                </a:cubicBezTo>
                <a:cubicBezTo>
                  <a:pt x="331887" y="447478"/>
                  <a:pt x="339690" y="446089"/>
                  <a:pt x="347603" y="443492"/>
                </a:cubicBezTo>
                <a:cubicBezTo>
                  <a:pt x="355516" y="440896"/>
                  <a:pt x="364633" y="438190"/>
                  <a:pt x="374952" y="435374"/>
                </a:cubicBezTo>
                <a:cubicBezTo>
                  <a:pt x="378380" y="435484"/>
                  <a:pt x="381151" y="436142"/>
                  <a:pt x="383266" y="437349"/>
                </a:cubicBezTo>
                <a:cubicBezTo>
                  <a:pt x="385381" y="438556"/>
                  <a:pt x="387278" y="439653"/>
                  <a:pt x="388955" y="440640"/>
                </a:cubicBezTo>
                <a:cubicBezTo>
                  <a:pt x="393221" y="445101"/>
                  <a:pt x="396503" y="449782"/>
                  <a:pt x="398800" y="454682"/>
                </a:cubicBezTo>
                <a:cubicBezTo>
                  <a:pt x="401098" y="459582"/>
                  <a:pt x="403067" y="464263"/>
                  <a:pt x="404708" y="468724"/>
                </a:cubicBezTo>
                <a:cubicBezTo>
                  <a:pt x="415392" y="491888"/>
                  <a:pt x="424654" y="514553"/>
                  <a:pt x="432494" y="536719"/>
                </a:cubicBezTo>
                <a:cubicBezTo>
                  <a:pt x="440334" y="558885"/>
                  <a:pt x="445658" y="582933"/>
                  <a:pt x="448466" y="608862"/>
                </a:cubicBezTo>
                <a:cubicBezTo>
                  <a:pt x="450143" y="622173"/>
                  <a:pt x="451602" y="636783"/>
                  <a:pt x="452842" y="652691"/>
                </a:cubicBezTo>
                <a:cubicBezTo>
                  <a:pt x="454082" y="668600"/>
                  <a:pt x="455540" y="684914"/>
                  <a:pt x="457218" y="701636"/>
                </a:cubicBezTo>
                <a:cubicBezTo>
                  <a:pt x="458859" y="726216"/>
                  <a:pt x="459952" y="751133"/>
                  <a:pt x="460499" y="776387"/>
                </a:cubicBezTo>
                <a:cubicBezTo>
                  <a:pt x="461046" y="801641"/>
                  <a:pt x="461702" y="827006"/>
                  <a:pt x="462468" y="852485"/>
                </a:cubicBezTo>
                <a:cubicBezTo>
                  <a:pt x="462395" y="861038"/>
                  <a:pt x="462541" y="869810"/>
                  <a:pt x="462907" y="878801"/>
                </a:cubicBezTo>
                <a:cubicBezTo>
                  <a:pt x="463274" y="887792"/>
                  <a:pt x="464299" y="898317"/>
                  <a:pt x="465985" y="910375"/>
                </a:cubicBezTo>
                <a:cubicBezTo>
                  <a:pt x="470161" y="896453"/>
                  <a:pt x="473677" y="883077"/>
                  <a:pt x="476535" y="870248"/>
                </a:cubicBezTo>
                <a:cubicBezTo>
                  <a:pt x="479392" y="857419"/>
                  <a:pt x="482909" y="844480"/>
                  <a:pt x="487085" y="831430"/>
                </a:cubicBezTo>
                <a:cubicBezTo>
                  <a:pt x="490895" y="807522"/>
                  <a:pt x="495584" y="782964"/>
                  <a:pt x="501152" y="757758"/>
                </a:cubicBezTo>
                <a:cubicBezTo>
                  <a:pt x="506720" y="732551"/>
                  <a:pt x="511409" y="708029"/>
                  <a:pt x="515219" y="684191"/>
                </a:cubicBezTo>
                <a:cubicBezTo>
                  <a:pt x="520421" y="669412"/>
                  <a:pt x="524084" y="654388"/>
                  <a:pt x="526209" y="639119"/>
                </a:cubicBezTo>
                <a:cubicBezTo>
                  <a:pt x="528333" y="623850"/>
                  <a:pt x="529359" y="607914"/>
                  <a:pt x="529286" y="591311"/>
                </a:cubicBezTo>
                <a:cubicBezTo>
                  <a:pt x="532129" y="565937"/>
                  <a:pt x="535192" y="540805"/>
                  <a:pt x="538474" y="515914"/>
                </a:cubicBezTo>
                <a:cubicBezTo>
                  <a:pt x="541757" y="491024"/>
                  <a:pt x="543949" y="465932"/>
                  <a:pt x="545050" y="440640"/>
                </a:cubicBezTo>
                <a:cubicBezTo>
                  <a:pt x="546624" y="416098"/>
                  <a:pt x="547429" y="391023"/>
                  <a:pt x="547466" y="365414"/>
                </a:cubicBezTo>
                <a:cubicBezTo>
                  <a:pt x="547503" y="339805"/>
                  <a:pt x="547869" y="313473"/>
                  <a:pt x="548564" y="286417"/>
                </a:cubicBezTo>
                <a:cubicBezTo>
                  <a:pt x="546807" y="285503"/>
                  <a:pt x="545928" y="284259"/>
                  <a:pt x="545928" y="282687"/>
                </a:cubicBezTo>
                <a:cubicBezTo>
                  <a:pt x="545928" y="281114"/>
                  <a:pt x="546807" y="279432"/>
                  <a:pt x="548564" y="277639"/>
                </a:cubicBezTo>
                <a:cubicBezTo>
                  <a:pt x="548346" y="271678"/>
                  <a:pt x="548783" y="268240"/>
                  <a:pt x="549874" y="267325"/>
                </a:cubicBezTo>
                <a:cubicBezTo>
                  <a:pt x="550965" y="266411"/>
                  <a:pt x="554022" y="266923"/>
                  <a:pt x="559042" y="268861"/>
                </a:cubicBezTo>
                <a:lnTo>
                  <a:pt x="588730" y="268861"/>
                </a:lnTo>
                <a:cubicBezTo>
                  <a:pt x="591350" y="267179"/>
                  <a:pt x="594406" y="266155"/>
                  <a:pt x="597898" y="265789"/>
                </a:cubicBezTo>
                <a:cubicBezTo>
                  <a:pt x="601391" y="265423"/>
                  <a:pt x="605320" y="265277"/>
                  <a:pt x="609686" y="265350"/>
                </a:cubicBezTo>
                <a:cubicBezTo>
                  <a:pt x="624194" y="330792"/>
                  <a:pt x="637274" y="396134"/>
                  <a:pt x="648926" y="461375"/>
                </a:cubicBezTo>
                <a:cubicBezTo>
                  <a:pt x="660578" y="526616"/>
                  <a:pt x="667945" y="593328"/>
                  <a:pt x="671027" y="661513"/>
                </a:cubicBezTo>
                <a:cubicBezTo>
                  <a:pt x="672708" y="661293"/>
                  <a:pt x="674170" y="660416"/>
                  <a:pt x="675413" y="658880"/>
                </a:cubicBezTo>
                <a:cubicBezTo>
                  <a:pt x="676656" y="657344"/>
                  <a:pt x="678118" y="656467"/>
                  <a:pt x="679799" y="656248"/>
                </a:cubicBezTo>
                <a:cubicBezTo>
                  <a:pt x="697709" y="644109"/>
                  <a:pt x="717154" y="632847"/>
                  <a:pt x="738134" y="622463"/>
                </a:cubicBezTo>
                <a:cubicBezTo>
                  <a:pt x="759114" y="612079"/>
                  <a:pt x="779436" y="601695"/>
                  <a:pt x="799100" y="591311"/>
                </a:cubicBezTo>
                <a:cubicBezTo>
                  <a:pt x="805094" y="590288"/>
                  <a:pt x="810211" y="588386"/>
                  <a:pt x="814451" y="585607"/>
                </a:cubicBezTo>
                <a:cubicBezTo>
                  <a:pt x="818691" y="582829"/>
                  <a:pt x="822931" y="580050"/>
                  <a:pt x="827170" y="577271"/>
                </a:cubicBezTo>
                <a:cubicBezTo>
                  <a:pt x="830899" y="573907"/>
                  <a:pt x="835284" y="571860"/>
                  <a:pt x="840328" y="571128"/>
                </a:cubicBezTo>
                <a:cubicBezTo>
                  <a:pt x="845373" y="570397"/>
                  <a:pt x="849759" y="570105"/>
                  <a:pt x="853487" y="570251"/>
                </a:cubicBezTo>
                <a:lnTo>
                  <a:pt x="856996" y="573761"/>
                </a:lnTo>
                <a:cubicBezTo>
                  <a:pt x="861601" y="578149"/>
                  <a:pt x="866425" y="582097"/>
                  <a:pt x="871469" y="585607"/>
                </a:cubicBezTo>
                <a:cubicBezTo>
                  <a:pt x="876513" y="589118"/>
                  <a:pt x="880459" y="592189"/>
                  <a:pt x="883309" y="594821"/>
                </a:cubicBezTo>
                <a:cubicBezTo>
                  <a:pt x="883528" y="593907"/>
                  <a:pt x="884403" y="592664"/>
                  <a:pt x="885935" y="591092"/>
                </a:cubicBezTo>
                <a:cubicBezTo>
                  <a:pt x="887467" y="589520"/>
                  <a:pt x="888342" y="587838"/>
                  <a:pt x="888562" y="586046"/>
                </a:cubicBezTo>
                <a:cubicBezTo>
                  <a:pt x="889366" y="543108"/>
                  <a:pt x="890389" y="500082"/>
                  <a:pt x="891631" y="456970"/>
                </a:cubicBezTo>
                <a:cubicBezTo>
                  <a:pt x="892874" y="413858"/>
                  <a:pt x="894774" y="370384"/>
                  <a:pt x="897332" y="326549"/>
                </a:cubicBezTo>
                <a:cubicBezTo>
                  <a:pt x="898316" y="313244"/>
                  <a:pt x="899410" y="298906"/>
                  <a:pt x="900614" y="283534"/>
                </a:cubicBezTo>
                <a:cubicBezTo>
                  <a:pt x="901817" y="268161"/>
                  <a:pt x="902474" y="253322"/>
                  <a:pt x="902583" y="239016"/>
                </a:cubicBezTo>
                <a:cubicBezTo>
                  <a:pt x="903312" y="224088"/>
                  <a:pt x="902291" y="209616"/>
                  <a:pt x="899517" y="195598"/>
                </a:cubicBezTo>
                <a:cubicBezTo>
                  <a:pt x="896744" y="181581"/>
                  <a:pt x="893092" y="168052"/>
                  <a:pt x="888562" y="155011"/>
                </a:cubicBezTo>
                <a:cubicBezTo>
                  <a:pt x="886661" y="144386"/>
                  <a:pt x="882568" y="136719"/>
                  <a:pt x="876282" y="132008"/>
                </a:cubicBezTo>
                <a:cubicBezTo>
                  <a:pt x="869995" y="127298"/>
                  <a:pt x="862393" y="126203"/>
                  <a:pt x="853476" y="128722"/>
                </a:cubicBezTo>
                <a:cubicBezTo>
                  <a:pt x="851575" y="128686"/>
                  <a:pt x="849236" y="128759"/>
                  <a:pt x="846458" y="128941"/>
                </a:cubicBezTo>
                <a:cubicBezTo>
                  <a:pt x="843681" y="129124"/>
                  <a:pt x="841342" y="129635"/>
                  <a:pt x="839441" y="130475"/>
                </a:cubicBezTo>
                <a:cubicBezTo>
                  <a:pt x="815941" y="137599"/>
                  <a:pt x="794085" y="146134"/>
                  <a:pt x="773874" y="156081"/>
                </a:cubicBezTo>
                <a:cubicBezTo>
                  <a:pt x="753662" y="166027"/>
                  <a:pt x="734000" y="176702"/>
                  <a:pt x="714885" y="188104"/>
                </a:cubicBezTo>
                <a:cubicBezTo>
                  <a:pt x="709549" y="192310"/>
                  <a:pt x="703994" y="195748"/>
                  <a:pt x="698219" y="198418"/>
                </a:cubicBezTo>
                <a:cubicBezTo>
                  <a:pt x="692444" y="201088"/>
                  <a:pt x="686889" y="204087"/>
                  <a:pt x="681553" y="207416"/>
                </a:cubicBezTo>
                <a:cubicBezTo>
                  <a:pt x="686889" y="202221"/>
                  <a:pt x="692444" y="197249"/>
                  <a:pt x="698219" y="192500"/>
                </a:cubicBezTo>
                <a:cubicBezTo>
                  <a:pt x="703994" y="187751"/>
                  <a:pt x="709549" y="182792"/>
                  <a:pt x="714885" y="177625"/>
                </a:cubicBezTo>
                <a:cubicBezTo>
                  <a:pt x="728992" y="165292"/>
                  <a:pt x="744635" y="154242"/>
                  <a:pt x="761813" y="144474"/>
                </a:cubicBezTo>
                <a:cubicBezTo>
                  <a:pt x="778990" y="134707"/>
                  <a:pt x="797265" y="127119"/>
                  <a:pt x="816635" y="121712"/>
                </a:cubicBezTo>
                <a:cubicBezTo>
                  <a:pt x="832351" y="115614"/>
                  <a:pt x="848285" y="112474"/>
                  <a:pt x="864435" y="112292"/>
                </a:cubicBezTo>
                <a:close/>
                <a:moveTo>
                  <a:pt x="8615931" y="1"/>
                </a:moveTo>
                <a:cubicBezTo>
                  <a:pt x="8629797" y="-35"/>
                  <a:pt x="8643334" y="1352"/>
                  <a:pt x="8656542" y="4163"/>
                </a:cubicBezTo>
                <a:cubicBezTo>
                  <a:pt x="8669559" y="5880"/>
                  <a:pt x="8682373" y="7705"/>
                  <a:pt x="8694983" y="9640"/>
                </a:cubicBezTo>
                <a:cubicBezTo>
                  <a:pt x="8707593" y="11576"/>
                  <a:pt x="8720450" y="13839"/>
                  <a:pt x="8733555" y="16432"/>
                </a:cubicBezTo>
                <a:cubicBezTo>
                  <a:pt x="8739706" y="17417"/>
                  <a:pt x="8745417" y="18951"/>
                  <a:pt x="8750689" y="21032"/>
                </a:cubicBezTo>
                <a:cubicBezTo>
                  <a:pt x="8755961" y="23113"/>
                  <a:pt x="8760794" y="25085"/>
                  <a:pt x="8765187" y="26947"/>
                </a:cubicBezTo>
                <a:cubicBezTo>
                  <a:pt x="8784478" y="30160"/>
                  <a:pt x="8801992" y="36002"/>
                  <a:pt x="8817728" y="44473"/>
                </a:cubicBezTo>
                <a:cubicBezTo>
                  <a:pt x="8828225" y="49074"/>
                  <a:pt x="8838723" y="54770"/>
                  <a:pt x="8849220" y="61561"/>
                </a:cubicBezTo>
                <a:cubicBezTo>
                  <a:pt x="8859717" y="68352"/>
                  <a:pt x="8870214" y="74925"/>
                  <a:pt x="8880711" y="81278"/>
                </a:cubicBezTo>
                <a:cubicBezTo>
                  <a:pt x="8889313" y="86609"/>
                  <a:pt x="8897045" y="93035"/>
                  <a:pt x="8903907" y="100556"/>
                </a:cubicBezTo>
                <a:cubicBezTo>
                  <a:pt x="8910770" y="108078"/>
                  <a:pt x="8917636" y="116257"/>
                  <a:pt x="8924506" y="125093"/>
                </a:cubicBezTo>
                <a:cubicBezTo>
                  <a:pt x="8928087" y="131884"/>
                  <a:pt x="8930133" y="138018"/>
                  <a:pt x="8930645" y="143495"/>
                </a:cubicBezTo>
                <a:cubicBezTo>
                  <a:pt x="8931156" y="148972"/>
                  <a:pt x="8929695" y="155106"/>
                  <a:pt x="8926260" y="161897"/>
                </a:cubicBezTo>
                <a:cubicBezTo>
                  <a:pt x="8921985" y="167192"/>
                  <a:pt x="8918257" y="172815"/>
                  <a:pt x="8915078" y="178766"/>
                </a:cubicBezTo>
                <a:cubicBezTo>
                  <a:pt x="8911899" y="184718"/>
                  <a:pt x="8908611" y="190779"/>
                  <a:pt x="8905213" y="196949"/>
                </a:cubicBezTo>
                <a:lnTo>
                  <a:pt x="8899956" y="202207"/>
                </a:lnTo>
                <a:cubicBezTo>
                  <a:pt x="8895728" y="204982"/>
                  <a:pt x="8892375" y="208633"/>
                  <a:pt x="8889896" y="213161"/>
                </a:cubicBezTo>
                <a:cubicBezTo>
                  <a:pt x="8887418" y="217689"/>
                  <a:pt x="8884939" y="222216"/>
                  <a:pt x="8882461" y="226744"/>
                </a:cubicBezTo>
                <a:cubicBezTo>
                  <a:pt x="8879654" y="232951"/>
                  <a:pt x="8875207" y="237186"/>
                  <a:pt x="8869120" y="239450"/>
                </a:cubicBezTo>
                <a:cubicBezTo>
                  <a:pt x="8863034" y="241714"/>
                  <a:pt x="8856400" y="241568"/>
                  <a:pt x="8849220" y="239012"/>
                </a:cubicBezTo>
                <a:lnTo>
                  <a:pt x="8840472" y="239012"/>
                </a:lnTo>
                <a:cubicBezTo>
                  <a:pt x="8842185" y="241531"/>
                  <a:pt x="8843570" y="243941"/>
                  <a:pt x="8844627" y="246241"/>
                </a:cubicBezTo>
                <a:cubicBezTo>
                  <a:pt x="8845684" y="248542"/>
                  <a:pt x="8846632" y="251390"/>
                  <a:pt x="8847470" y="254785"/>
                </a:cubicBezTo>
                <a:cubicBezTo>
                  <a:pt x="8848236" y="255625"/>
                  <a:pt x="8848454" y="256574"/>
                  <a:pt x="8848126" y="257633"/>
                </a:cubicBezTo>
                <a:cubicBezTo>
                  <a:pt x="8847798" y="258692"/>
                  <a:pt x="8847579" y="260080"/>
                  <a:pt x="8847470" y="261796"/>
                </a:cubicBezTo>
                <a:lnTo>
                  <a:pt x="8840472" y="256538"/>
                </a:lnTo>
                <a:lnTo>
                  <a:pt x="8829975" y="235507"/>
                </a:lnTo>
                <a:cubicBezTo>
                  <a:pt x="8829902" y="235580"/>
                  <a:pt x="8829610" y="235434"/>
                  <a:pt x="8829100" y="235069"/>
                </a:cubicBezTo>
                <a:cubicBezTo>
                  <a:pt x="8828590" y="234703"/>
                  <a:pt x="8828298" y="233681"/>
                  <a:pt x="8828225" y="232001"/>
                </a:cubicBezTo>
                <a:cubicBezTo>
                  <a:pt x="8824726" y="234740"/>
                  <a:pt x="8821227" y="237150"/>
                  <a:pt x="8817728" y="239231"/>
                </a:cubicBezTo>
                <a:cubicBezTo>
                  <a:pt x="8814229" y="241312"/>
                  <a:pt x="8810730" y="242408"/>
                  <a:pt x="8807231" y="242517"/>
                </a:cubicBezTo>
                <a:cubicBezTo>
                  <a:pt x="8802857" y="242444"/>
                  <a:pt x="8798483" y="241714"/>
                  <a:pt x="8794110" y="240326"/>
                </a:cubicBezTo>
                <a:cubicBezTo>
                  <a:pt x="8789736" y="238939"/>
                  <a:pt x="8785362" y="237332"/>
                  <a:pt x="8780988" y="235507"/>
                </a:cubicBezTo>
                <a:lnTo>
                  <a:pt x="8756401" y="216228"/>
                </a:lnTo>
                <a:cubicBezTo>
                  <a:pt x="8755449" y="214549"/>
                  <a:pt x="8754277" y="213526"/>
                  <a:pt x="8752886" y="213161"/>
                </a:cubicBezTo>
                <a:cubicBezTo>
                  <a:pt x="8751495" y="212796"/>
                  <a:pt x="8750323" y="212650"/>
                  <a:pt x="8749371" y="212723"/>
                </a:cubicBezTo>
                <a:cubicBezTo>
                  <a:pt x="8744063" y="212796"/>
                  <a:pt x="8739303" y="212212"/>
                  <a:pt x="8735093" y="210970"/>
                </a:cubicBezTo>
                <a:cubicBezTo>
                  <a:pt x="8730882" y="209729"/>
                  <a:pt x="8727441" y="207392"/>
                  <a:pt x="8724768" y="203960"/>
                </a:cubicBezTo>
                <a:lnTo>
                  <a:pt x="8694910" y="149629"/>
                </a:lnTo>
                <a:cubicBezTo>
                  <a:pt x="8687986" y="138311"/>
                  <a:pt x="8681384" y="127211"/>
                  <a:pt x="8675103" y="116330"/>
                </a:cubicBezTo>
                <a:cubicBezTo>
                  <a:pt x="8668822" y="105449"/>
                  <a:pt x="8662635" y="94349"/>
                  <a:pt x="8656542" y="83030"/>
                </a:cubicBezTo>
                <a:lnTo>
                  <a:pt x="8642493" y="58494"/>
                </a:lnTo>
                <a:cubicBezTo>
                  <a:pt x="8639090" y="53236"/>
                  <a:pt x="8635798" y="47979"/>
                  <a:pt x="8632615" y="42721"/>
                </a:cubicBezTo>
                <a:cubicBezTo>
                  <a:pt x="8629432" y="37463"/>
                  <a:pt x="8625700" y="32205"/>
                  <a:pt x="8621419" y="26947"/>
                </a:cubicBezTo>
                <a:cubicBezTo>
                  <a:pt x="8619553" y="25012"/>
                  <a:pt x="8617139" y="22748"/>
                  <a:pt x="8614175" y="20156"/>
                </a:cubicBezTo>
                <a:cubicBezTo>
                  <a:pt x="8611212" y="17564"/>
                  <a:pt x="8608358" y="15738"/>
                  <a:pt x="8605614" y="14679"/>
                </a:cubicBezTo>
                <a:cubicBezTo>
                  <a:pt x="8596833" y="11466"/>
                  <a:pt x="8586297" y="9129"/>
                  <a:pt x="8574004" y="7669"/>
                </a:cubicBezTo>
                <a:cubicBezTo>
                  <a:pt x="8588089" y="2594"/>
                  <a:pt x="8602065" y="38"/>
                  <a:pt x="8615931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008438"/>
              </a:gs>
            </a:gsLst>
            <a:lin ang="2700000" scaled="1"/>
          </a:gradFill>
          <a:ln w="3175">
            <a:solidFill>
              <a:schemeClr val="bg1">
                <a:alpha val="77000"/>
              </a:schemeClr>
            </a:solidFill>
          </a:ln>
          <a:effectLst>
            <a:outerShdw blurRad="152400" dist="38100" dir="2700000" algn="tl" rotWithShape="0">
              <a:schemeClr val="accent6">
                <a:lumMod val="50000"/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1500" i="0" u="none" strike="noStrike" kern="100" cap="none" spc="300" normalizeH="0" baseline="0">
                <a:ln w="3175">
                  <a:solidFill>
                    <a:schemeClr val="bg1">
                      <a:alpha val="77000"/>
                    </a:schemeClr>
                  </a:solidFill>
                </a:ln>
                <a:gradFill>
                  <a:gsLst>
                    <a:gs pos="0">
                      <a:schemeClr val="accent6"/>
                    </a:gs>
                    <a:gs pos="100000">
                      <a:srgbClr val="008438"/>
                    </a:gs>
                  </a:gsLst>
                  <a:lin ang="2700000" scaled="1"/>
                </a:gradFill>
                <a:effectLst>
                  <a:outerShdw blurRad="152400" dist="38100" dir="2700000" algn="tl" rotWithShape="0">
                    <a:schemeClr val="accent6">
                      <a:lumMod val="50000"/>
                      <a:alpha val="19000"/>
                    </a:schemeClr>
                  </a:outerShdw>
                </a:effectLst>
                <a:uLnTx/>
                <a:uFillTx/>
                <a:latin typeface="演示新手书" panose="00000500000000000000" pitchFamily="50" charset="-122"/>
                <a:ea typeface="演示新手书" panose="00000500000000000000" pitchFamily="50" charset="-122"/>
                <a:cs typeface="Times New Roman" panose="02020603050405020304" pitchFamily="18" charset="0"/>
              </a:defRPr>
            </a:lvl1pPr>
          </a:lstStyle>
          <a:p>
            <a:endParaRPr lang="zh-CN" altLang="en-US" sz="9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929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097D5FAA-676C-3037-6FE1-F7C8179A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28" r="24528"/>
          <a:stretch/>
        </p:blipFill>
        <p:spPr>
          <a:xfrm>
            <a:off x="0" y="3411"/>
            <a:ext cx="12192000" cy="623228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9C8684A-0A3F-B159-B395-A4812F823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68" t="484" r="4866" b="17075"/>
          <a:stretch/>
        </p:blipFill>
        <p:spPr>
          <a:xfrm>
            <a:off x="0" y="3728437"/>
            <a:ext cx="12192000" cy="3347275"/>
          </a:xfrm>
          <a:custGeom>
            <a:avLst/>
            <a:gdLst>
              <a:gd name="connsiteX0" fmla="*/ 0 w 12192000"/>
              <a:gd name="connsiteY0" fmla="*/ 0 h 3347275"/>
              <a:gd name="connsiteX1" fmla="*/ 12192000 w 12192000"/>
              <a:gd name="connsiteY1" fmla="*/ 0 h 3347275"/>
              <a:gd name="connsiteX2" fmla="*/ 12192000 w 12192000"/>
              <a:gd name="connsiteY2" fmla="*/ 3347275 h 3347275"/>
              <a:gd name="connsiteX3" fmla="*/ 0 w 12192000"/>
              <a:gd name="connsiteY3" fmla="*/ 3347275 h 33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47275">
                <a:moveTo>
                  <a:pt x="0" y="0"/>
                </a:moveTo>
                <a:lnTo>
                  <a:pt x="12192000" y="0"/>
                </a:lnTo>
                <a:lnTo>
                  <a:pt x="12192000" y="3347275"/>
                </a:lnTo>
                <a:lnTo>
                  <a:pt x="0" y="3347275"/>
                </a:lnTo>
                <a:close/>
              </a:path>
            </a:pathLst>
          </a:custGeom>
        </p:spPr>
      </p:pic>
      <p:sp>
        <p:nvSpPr>
          <p:cNvPr id="2" name="文本框 1" hidden="1"/>
          <p:cNvSpPr txBox="1"/>
          <p:nvPr/>
        </p:nvSpPr>
        <p:spPr>
          <a:xfrm>
            <a:off x="1278148" y="1346688"/>
            <a:ext cx="3497052" cy="56605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800" kern="0" dirty="0">
                <a:effectLst/>
                <a:cs typeface="+mn-ea"/>
                <a:sym typeface="+mn-lt"/>
              </a:rPr>
              <a:t>目录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923687-F209-2883-CEB3-53AEF257C4D7}"/>
              </a:ext>
            </a:extLst>
          </p:cNvPr>
          <p:cNvSpPr txBox="1"/>
          <p:nvPr/>
        </p:nvSpPr>
        <p:spPr>
          <a:xfrm>
            <a:off x="4800600" y="3749659"/>
            <a:ext cx="6718300" cy="48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di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SCHOOL PROFILE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4C9B7B-692D-0C5A-E758-970DE74DBB85}"/>
              </a:ext>
            </a:extLst>
          </p:cNvPr>
          <p:cNvSpPr txBox="1"/>
          <p:nvPr/>
        </p:nvSpPr>
        <p:spPr>
          <a:xfrm>
            <a:off x="-2508077" y="-2370692"/>
            <a:ext cx="7395518" cy="108734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72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60000" dirty="0">
                <a:ln w="6350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3119258-51E9-D8CB-E0AD-B82037FD61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4928"/>
            <a:ext cx="12192000" cy="3656869"/>
          </a:xfrm>
          <a:prstGeom prst="rect">
            <a:avLst/>
          </a:prstGeom>
        </p:spPr>
      </p:pic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F94895A9-9243-5237-B737-73BBC1E78515}"/>
              </a:ext>
            </a:extLst>
          </p:cNvPr>
          <p:cNvSpPr/>
          <p:nvPr/>
        </p:nvSpPr>
        <p:spPr>
          <a:xfrm>
            <a:off x="11038308" y="0"/>
            <a:ext cx="697958" cy="852546"/>
          </a:xfrm>
          <a:custGeom>
            <a:avLst/>
            <a:gdLst>
              <a:gd name="connsiteX0" fmla="*/ 1968 w 697958"/>
              <a:gd name="connsiteY0" fmla="*/ 0 h 852546"/>
              <a:gd name="connsiteX1" fmla="*/ 695990 w 697958"/>
              <a:gd name="connsiteY1" fmla="*/ 0 h 852546"/>
              <a:gd name="connsiteX2" fmla="*/ 697958 w 697958"/>
              <a:gd name="connsiteY2" fmla="*/ 19523 h 852546"/>
              <a:gd name="connsiteX3" fmla="*/ 697958 w 697958"/>
              <a:gd name="connsiteY3" fmla="*/ 503567 h 852546"/>
              <a:gd name="connsiteX4" fmla="*/ 348979 w 697958"/>
              <a:gd name="connsiteY4" fmla="*/ 852546 h 852546"/>
              <a:gd name="connsiteX5" fmla="*/ 0 w 697958"/>
              <a:gd name="connsiteY5" fmla="*/ 503567 h 852546"/>
              <a:gd name="connsiteX6" fmla="*/ 0 w 697958"/>
              <a:gd name="connsiteY6" fmla="*/ 19523 h 85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958" h="852546">
                <a:moveTo>
                  <a:pt x="1968" y="0"/>
                </a:moveTo>
                <a:lnTo>
                  <a:pt x="695990" y="0"/>
                </a:lnTo>
                <a:lnTo>
                  <a:pt x="697958" y="19523"/>
                </a:lnTo>
                <a:lnTo>
                  <a:pt x="697958" y="503567"/>
                </a:lnTo>
                <a:cubicBezTo>
                  <a:pt x="697958" y="696303"/>
                  <a:pt x="541715" y="852546"/>
                  <a:pt x="348979" y="852546"/>
                </a:cubicBezTo>
                <a:cubicBezTo>
                  <a:pt x="156243" y="852546"/>
                  <a:pt x="0" y="696303"/>
                  <a:pt x="0" y="503567"/>
                </a:cubicBezTo>
                <a:lnTo>
                  <a:pt x="0" y="1952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68000">
                <a:srgbClr val="00843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F2B6707-5AB2-CFB5-EE8A-8558B1571D2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483" y="190549"/>
            <a:ext cx="594020" cy="594020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D22C5BB9-D91E-BCEE-3725-BE703106FA6B}"/>
              </a:ext>
            </a:extLst>
          </p:cNvPr>
          <p:cNvGrpSpPr/>
          <p:nvPr/>
        </p:nvGrpSpPr>
        <p:grpSpPr>
          <a:xfrm flipV="1">
            <a:off x="-8572155" y="3433299"/>
            <a:ext cx="22070598" cy="2723298"/>
            <a:chOff x="-751839" y="741680"/>
            <a:chExt cx="13187680" cy="5147168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7C7697E4-9E32-1FAD-C54D-A17D75528312}"/>
                </a:ext>
              </a:extLst>
            </p:cNvPr>
            <p:cNvSpPr/>
            <p:nvPr/>
          </p:nvSpPr>
          <p:spPr>
            <a:xfrm>
              <a:off x="-751839" y="741680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9E62BF0-9C5F-3DA2-B8C7-E252D80D001C}"/>
                </a:ext>
              </a:extLst>
            </p:cNvPr>
            <p:cNvSpPr/>
            <p:nvPr/>
          </p:nvSpPr>
          <p:spPr>
            <a:xfrm rot="52055">
              <a:off x="-717005" y="794261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D98B65C8-B5B8-F4F3-AEAA-8472B3A47D22}"/>
                </a:ext>
              </a:extLst>
            </p:cNvPr>
            <p:cNvSpPr/>
            <p:nvPr/>
          </p:nvSpPr>
          <p:spPr>
            <a:xfrm rot="104110">
              <a:off x="-682170" y="846843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CC4E84BC-003E-9AFC-0183-1A31CB0D6DA0}"/>
                </a:ext>
              </a:extLst>
            </p:cNvPr>
            <p:cNvSpPr/>
            <p:nvPr/>
          </p:nvSpPr>
          <p:spPr>
            <a:xfrm rot="156165">
              <a:off x="-647336" y="899424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8C53A3C-3607-12E3-ADE9-AE03624BF216}"/>
                </a:ext>
              </a:extLst>
            </p:cNvPr>
            <p:cNvSpPr/>
            <p:nvPr/>
          </p:nvSpPr>
          <p:spPr>
            <a:xfrm rot="208219">
              <a:off x="-612502" y="952005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B95EFA1-D781-8DCA-E3D6-D126BFADCEA0}"/>
                </a:ext>
              </a:extLst>
            </p:cNvPr>
            <p:cNvSpPr/>
            <p:nvPr/>
          </p:nvSpPr>
          <p:spPr>
            <a:xfrm rot="260274">
              <a:off x="-577668" y="1004586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7E84DA8A-66F6-7406-4E20-5B30347BF6CD}"/>
                </a:ext>
              </a:extLst>
            </p:cNvPr>
            <p:cNvSpPr/>
            <p:nvPr/>
          </p:nvSpPr>
          <p:spPr>
            <a:xfrm rot="312329">
              <a:off x="-542833" y="1057168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6CB6C6A-36CA-4A6B-0D6A-FABD30A03679}"/>
                </a:ext>
              </a:extLst>
            </p:cNvPr>
            <p:cNvSpPr/>
            <p:nvPr/>
          </p:nvSpPr>
          <p:spPr>
            <a:xfrm rot="364384">
              <a:off x="-507999" y="1109749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3374E277-D7EE-666D-F8F8-BF49B3C33855}"/>
                </a:ext>
              </a:extLst>
            </p:cNvPr>
            <p:cNvSpPr/>
            <p:nvPr/>
          </p:nvSpPr>
          <p:spPr>
            <a:xfrm rot="416439">
              <a:off x="-473165" y="1162330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F99F5DE-D06B-9E1D-2E97-22DEFE9F5C66}"/>
                </a:ext>
              </a:extLst>
            </p:cNvPr>
            <p:cNvSpPr/>
            <p:nvPr/>
          </p:nvSpPr>
          <p:spPr>
            <a:xfrm rot="468494">
              <a:off x="-438330" y="1214912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49C2153-BDC1-F068-C73F-5B8B5A2E74B1}"/>
                </a:ext>
              </a:extLst>
            </p:cNvPr>
            <p:cNvSpPr/>
            <p:nvPr/>
          </p:nvSpPr>
          <p:spPr>
            <a:xfrm rot="520549">
              <a:off x="-403496" y="1267493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02750F2B-CA3B-7DDE-9AC8-AFA826AA08A3}"/>
                </a:ext>
              </a:extLst>
            </p:cNvPr>
            <p:cNvSpPr/>
            <p:nvPr/>
          </p:nvSpPr>
          <p:spPr>
            <a:xfrm rot="572603">
              <a:off x="-368662" y="1320074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122E968-2B4D-34CD-0676-51561EDC9A7D}"/>
                </a:ext>
              </a:extLst>
            </p:cNvPr>
            <p:cNvSpPr/>
            <p:nvPr/>
          </p:nvSpPr>
          <p:spPr>
            <a:xfrm rot="624658">
              <a:off x="-333828" y="1372655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6DFD8A6-BA7A-C87E-D92A-4D0967C1E949}"/>
                </a:ext>
              </a:extLst>
            </p:cNvPr>
            <p:cNvSpPr/>
            <p:nvPr/>
          </p:nvSpPr>
          <p:spPr>
            <a:xfrm rot="676713">
              <a:off x="-298993" y="1425237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8087741-34D0-2DE5-23C5-11EDC32C4F78}"/>
                </a:ext>
              </a:extLst>
            </p:cNvPr>
            <p:cNvSpPr/>
            <p:nvPr/>
          </p:nvSpPr>
          <p:spPr>
            <a:xfrm rot="728768">
              <a:off x="-264159" y="1477818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C79D86BF-A4E6-4C05-5F2E-0E07A5EF7E0E}"/>
                </a:ext>
              </a:extLst>
            </p:cNvPr>
            <p:cNvSpPr/>
            <p:nvPr/>
          </p:nvSpPr>
          <p:spPr>
            <a:xfrm rot="780823">
              <a:off x="-229325" y="1530399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C16D3FBE-5846-F334-EAF4-1466A4A3D8AF}"/>
                </a:ext>
              </a:extLst>
            </p:cNvPr>
            <p:cNvSpPr/>
            <p:nvPr/>
          </p:nvSpPr>
          <p:spPr>
            <a:xfrm rot="832878">
              <a:off x="-194490" y="1582981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20ED308-B41E-A8F5-D30E-9A3D507320C9}"/>
                </a:ext>
              </a:extLst>
            </p:cNvPr>
            <p:cNvSpPr/>
            <p:nvPr/>
          </p:nvSpPr>
          <p:spPr>
            <a:xfrm rot="884933">
              <a:off x="-159656" y="1635562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88E04B15-7A8C-1BE9-ED16-217A7F302765}"/>
                </a:ext>
              </a:extLst>
            </p:cNvPr>
            <p:cNvSpPr/>
            <p:nvPr/>
          </p:nvSpPr>
          <p:spPr>
            <a:xfrm rot="936987">
              <a:off x="-124822" y="1688143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BAAF1A42-0A29-E946-6756-B557DDF0FF58}"/>
                </a:ext>
              </a:extLst>
            </p:cNvPr>
            <p:cNvSpPr/>
            <p:nvPr/>
          </p:nvSpPr>
          <p:spPr>
            <a:xfrm rot="989042">
              <a:off x="-89988" y="1740724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A4701CFB-4C17-83BF-E561-D0621CE32292}"/>
                </a:ext>
              </a:extLst>
            </p:cNvPr>
            <p:cNvSpPr/>
            <p:nvPr/>
          </p:nvSpPr>
          <p:spPr>
            <a:xfrm rot="1041097">
              <a:off x="-55153" y="1793306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D68F4A22-E40A-DB6E-170A-ACEDE4EECB48}"/>
                </a:ext>
              </a:extLst>
            </p:cNvPr>
            <p:cNvSpPr/>
            <p:nvPr/>
          </p:nvSpPr>
          <p:spPr>
            <a:xfrm rot="1093152">
              <a:off x="-20319" y="1845887"/>
              <a:ext cx="12456160" cy="4042961"/>
            </a:xfrm>
            <a:custGeom>
              <a:avLst/>
              <a:gdLst>
                <a:gd name="connsiteX0" fmla="*/ 50837 w 11775477"/>
                <a:gd name="connsiteY0" fmla="*/ 4013200 h 4162247"/>
                <a:gd name="connsiteX1" fmla="*/ 50837 w 11775477"/>
                <a:gd name="connsiteY1" fmla="*/ 3931920 h 4162247"/>
                <a:gd name="connsiteX2" fmla="*/ 579157 w 11775477"/>
                <a:gd name="connsiteY2" fmla="*/ 3962400 h 4162247"/>
                <a:gd name="connsiteX3" fmla="*/ 3769397 w 11775477"/>
                <a:gd name="connsiteY3" fmla="*/ 1107440 h 4162247"/>
                <a:gd name="connsiteX4" fmla="*/ 8910357 w 11775477"/>
                <a:gd name="connsiteY4" fmla="*/ 2621280 h 4162247"/>
                <a:gd name="connsiteX5" fmla="*/ 11775477 w 11775477"/>
                <a:gd name="connsiteY5" fmla="*/ 0 h 4162247"/>
                <a:gd name="connsiteX0-1" fmla="*/ 0 w 11724640"/>
                <a:gd name="connsiteY0-2" fmla="*/ 4013200 h 4189054"/>
                <a:gd name="connsiteX1-3" fmla="*/ 528320 w 11724640"/>
                <a:gd name="connsiteY1-4" fmla="*/ 3962400 h 4189054"/>
                <a:gd name="connsiteX2-5" fmla="*/ 3718560 w 11724640"/>
                <a:gd name="connsiteY2-6" fmla="*/ 1107440 h 4189054"/>
                <a:gd name="connsiteX3-7" fmla="*/ 8859520 w 11724640"/>
                <a:gd name="connsiteY3-8" fmla="*/ 2621280 h 4189054"/>
                <a:gd name="connsiteX4-9" fmla="*/ 11724640 w 11724640"/>
                <a:gd name="connsiteY4-10" fmla="*/ 0 h 4189054"/>
                <a:gd name="connsiteX0-11" fmla="*/ 0 w 12456160"/>
                <a:gd name="connsiteY0-12" fmla="*/ 3322320 h 4042961"/>
                <a:gd name="connsiteX1-13" fmla="*/ 1259840 w 12456160"/>
                <a:gd name="connsiteY1-14" fmla="*/ 3962400 h 4042961"/>
                <a:gd name="connsiteX2-15" fmla="*/ 4450080 w 12456160"/>
                <a:gd name="connsiteY2-16" fmla="*/ 1107440 h 4042961"/>
                <a:gd name="connsiteX3-17" fmla="*/ 9591040 w 12456160"/>
                <a:gd name="connsiteY3-18" fmla="*/ 2621280 h 4042961"/>
                <a:gd name="connsiteX4-19" fmla="*/ 12456160 w 12456160"/>
                <a:gd name="connsiteY4-20" fmla="*/ 0 h 4042961"/>
                <a:gd name="connsiteX0-21" fmla="*/ 0 w 12456160"/>
                <a:gd name="connsiteY0-22" fmla="*/ 3322320 h 4042961"/>
                <a:gd name="connsiteX1-23" fmla="*/ 1259840 w 12456160"/>
                <a:gd name="connsiteY1-24" fmla="*/ 3962400 h 4042961"/>
                <a:gd name="connsiteX2-25" fmla="*/ 4450080 w 12456160"/>
                <a:gd name="connsiteY2-26" fmla="*/ 1107440 h 4042961"/>
                <a:gd name="connsiteX3-27" fmla="*/ 9591040 w 12456160"/>
                <a:gd name="connsiteY3-28" fmla="*/ 2621280 h 4042961"/>
                <a:gd name="connsiteX4-29" fmla="*/ 12456160 w 12456160"/>
                <a:gd name="connsiteY4-30" fmla="*/ 0 h 4042961"/>
                <a:gd name="connsiteX0-31" fmla="*/ 0 w 12456160"/>
                <a:gd name="connsiteY0-32" fmla="*/ 3322320 h 4042961"/>
                <a:gd name="connsiteX1-33" fmla="*/ 1259840 w 12456160"/>
                <a:gd name="connsiteY1-34" fmla="*/ 3962400 h 4042961"/>
                <a:gd name="connsiteX2-35" fmla="*/ 4450080 w 12456160"/>
                <a:gd name="connsiteY2-36" fmla="*/ 1107440 h 4042961"/>
                <a:gd name="connsiteX3-37" fmla="*/ 9591040 w 12456160"/>
                <a:gd name="connsiteY3-38" fmla="*/ 2621280 h 4042961"/>
                <a:gd name="connsiteX4-39" fmla="*/ 12456160 w 12456160"/>
                <a:gd name="connsiteY4-40" fmla="*/ 0 h 4042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56160" h="4042961">
                  <a:moveTo>
                    <a:pt x="0" y="3322320"/>
                  </a:moveTo>
                  <a:cubicBezTo>
                    <a:pt x="110067" y="3311737"/>
                    <a:pt x="518160" y="4331547"/>
                    <a:pt x="1259840" y="3962400"/>
                  </a:cubicBezTo>
                  <a:cubicBezTo>
                    <a:pt x="2001520" y="3593253"/>
                    <a:pt x="2705947" y="1066800"/>
                    <a:pt x="4450080" y="1107440"/>
                  </a:cubicBezTo>
                  <a:cubicBezTo>
                    <a:pt x="6194213" y="1148080"/>
                    <a:pt x="8256694" y="2805853"/>
                    <a:pt x="9591040" y="2621280"/>
                  </a:cubicBezTo>
                  <a:cubicBezTo>
                    <a:pt x="10925386" y="2436707"/>
                    <a:pt x="11690773" y="1218353"/>
                    <a:pt x="12456160" y="0"/>
                  </a:cubicBezTo>
                </a:path>
              </a:pathLst>
            </a:custGeom>
            <a:noFill/>
            <a:ln w="6350">
              <a:gradFill>
                <a:gsLst>
                  <a:gs pos="28000">
                    <a:srgbClr val="2D943E">
                      <a:alpha val="0"/>
                    </a:srgbClr>
                  </a:gs>
                  <a:gs pos="100000">
                    <a:srgbClr val="5FA745">
                      <a:alpha val="15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51C44A4A-53BA-5D95-0438-D2CC0C27EC95}"/>
              </a:ext>
            </a:extLst>
          </p:cNvPr>
          <p:cNvSpPr txBox="1"/>
          <p:nvPr/>
        </p:nvSpPr>
        <p:spPr>
          <a:xfrm>
            <a:off x="4939658" y="2236956"/>
            <a:ext cx="6519748" cy="1550832"/>
          </a:xfrm>
          <a:custGeom>
            <a:avLst/>
            <a:gdLst/>
            <a:ahLst/>
            <a:cxnLst/>
            <a:rect l="l" t="t" r="r" b="b"/>
            <a:pathLst>
              <a:path w="6519748" h="1550832">
                <a:moveTo>
                  <a:pt x="576201" y="1496501"/>
                </a:moveTo>
                <a:cubicBezTo>
                  <a:pt x="585956" y="1503512"/>
                  <a:pt x="597573" y="1507017"/>
                  <a:pt x="611053" y="1507017"/>
                </a:cubicBezTo>
                <a:cubicBezTo>
                  <a:pt x="624532" y="1507017"/>
                  <a:pt x="633955" y="1503512"/>
                  <a:pt x="639321" y="1496501"/>
                </a:cubicBezTo>
                <a:close/>
                <a:moveTo>
                  <a:pt x="5057117" y="1312637"/>
                </a:moveTo>
                <a:lnTo>
                  <a:pt x="5054210" y="1314230"/>
                </a:lnTo>
                <a:lnTo>
                  <a:pt x="5052976" y="1314878"/>
                </a:lnTo>
                <a:lnTo>
                  <a:pt x="5061376" y="1312638"/>
                </a:lnTo>
                <a:lnTo>
                  <a:pt x="5058469" y="1314231"/>
                </a:lnTo>
                <a:cubicBezTo>
                  <a:pt x="5056643" y="1316750"/>
                  <a:pt x="5053722" y="1318284"/>
                  <a:pt x="5049706" y="1318831"/>
                </a:cubicBezTo>
                <a:cubicBezTo>
                  <a:pt x="5045689" y="1319379"/>
                  <a:pt x="5041015" y="1319598"/>
                  <a:pt x="5035685" y="1319489"/>
                </a:cubicBezTo>
                <a:lnTo>
                  <a:pt x="5036598" y="1319245"/>
                </a:lnTo>
                <a:lnTo>
                  <a:pt x="5031426" y="1319488"/>
                </a:lnTo>
                <a:close/>
                <a:moveTo>
                  <a:pt x="5061974" y="1312310"/>
                </a:moveTo>
                <a:lnTo>
                  <a:pt x="5061974" y="1312478"/>
                </a:lnTo>
                <a:lnTo>
                  <a:pt x="5061376" y="1312638"/>
                </a:lnTo>
                <a:close/>
                <a:moveTo>
                  <a:pt x="5057715" y="1312309"/>
                </a:moveTo>
                <a:lnTo>
                  <a:pt x="5057715" y="1312477"/>
                </a:lnTo>
                <a:lnTo>
                  <a:pt x="5057117" y="1312637"/>
                </a:lnTo>
                <a:close/>
                <a:moveTo>
                  <a:pt x="6364146" y="1309311"/>
                </a:moveTo>
                <a:lnTo>
                  <a:pt x="6348323" y="1312478"/>
                </a:lnTo>
                <a:cubicBezTo>
                  <a:pt x="6335227" y="1314486"/>
                  <a:pt x="6322459" y="1317042"/>
                  <a:pt x="6310019" y="1320146"/>
                </a:cubicBezTo>
                <a:cubicBezTo>
                  <a:pt x="6297578" y="1323249"/>
                  <a:pt x="6285243" y="1325367"/>
                  <a:pt x="6273015" y="1326499"/>
                </a:cubicBezTo>
                <a:cubicBezTo>
                  <a:pt x="6225673" y="1331465"/>
                  <a:pt x="6178331" y="1332049"/>
                  <a:pt x="6130989" y="1328252"/>
                </a:cubicBezTo>
                <a:lnTo>
                  <a:pt x="6115209" y="1328252"/>
                </a:lnTo>
                <a:cubicBezTo>
                  <a:pt x="6117802" y="1329201"/>
                  <a:pt x="6120067" y="1330369"/>
                  <a:pt x="6122003" y="1331757"/>
                </a:cubicBezTo>
                <a:cubicBezTo>
                  <a:pt x="6123939" y="1333144"/>
                  <a:pt x="6125766" y="1334313"/>
                  <a:pt x="6127483" y="1335262"/>
                </a:cubicBezTo>
                <a:cubicBezTo>
                  <a:pt x="6136286" y="1335445"/>
                  <a:pt x="6144980" y="1335956"/>
                  <a:pt x="6153564" y="1336796"/>
                </a:cubicBezTo>
                <a:lnTo>
                  <a:pt x="6175353" y="1336988"/>
                </a:lnTo>
                <a:lnTo>
                  <a:pt x="6218346" y="1336137"/>
                </a:lnTo>
                <a:cubicBezTo>
                  <a:pt x="6232885" y="1335626"/>
                  <a:pt x="6246766" y="1335334"/>
                  <a:pt x="6259989" y="1335261"/>
                </a:cubicBezTo>
                <a:cubicBezTo>
                  <a:pt x="6270473" y="1334239"/>
                  <a:pt x="6280622" y="1332778"/>
                  <a:pt x="6290438" y="1330880"/>
                </a:cubicBezTo>
                <a:cubicBezTo>
                  <a:pt x="6300253" y="1328981"/>
                  <a:pt x="6309958" y="1327520"/>
                  <a:pt x="6319551" y="1326498"/>
                </a:cubicBezTo>
                <a:cubicBezTo>
                  <a:pt x="6326737" y="1324782"/>
                  <a:pt x="6334689" y="1322956"/>
                  <a:pt x="6343407" y="1321021"/>
                </a:cubicBezTo>
                <a:cubicBezTo>
                  <a:pt x="6352126" y="1319086"/>
                  <a:pt x="6360516" y="1316822"/>
                  <a:pt x="6368577" y="1314230"/>
                </a:cubicBezTo>
                <a:cubicBezTo>
                  <a:pt x="6369526" y="1314266"/>
                  <a:pt x="6370693" y="1314193"/>
                  <a:pt x="6372079" y="1314011"/>
                </a:cubicBezTo>
                <a:cubicBezTo>
                  <a:pt x="6373465" y="1313828"/>
                  <a:pt x="6374633" y="1313317"/>
                  <a:pt x="6375581" y="1312477"/>
                </a:cubicBezTo>
                <a:cubicBezTo>
                  <a:pt x="6373903" y="1311564"/>
                  <a:pt x="6372006" y="1310761"/>
                  <a:pt x="6369891" y="1310067"/>
                </a:cubicBezTo>
                <a:close/>
                <a:moveTo>
                  <a:pt x="6402534" y="1304276"/>
                </a:moveTo>
                <a:lnTo>
                  <a:pt x="6399099" y="1305468"/>
                </a:lnTo>
                <a:lnTo>
                  <a:pt x="6383341" y="1308973"/>
                </a:lnTo>
                <a:lnTo>
                  <a:pt x="6383341" y="1310725"/>
                </a:lnTo>
                <a:lnTo>
                  <a:pt x="6412351" y="1310725"/>
                </a:lnTo>
                <a:cubicBezTo>
                  <a:pt x="6409104" y="1308643"/>
                  <a:pt x="6406405" y="1306672"/>
                  <a:pt x="6404253" y="1304810"/>
                </a:cubicBezTo>
                <a:close/>
                <a:moveTo>
                  <a:pt x="4220836" y="1272168"/>
                </a:moveTo>
                <a:cubicBezTo>
                  <a:pt x="4216379" y="1272205"/>
                  <a:pt x="4211267" y="1272570"/>
                  <a:pt x="4205495" y="1273264"/>
                </a:cubicBezTo>
                <a:cubicBezTo>
                  <a:pt x="4199725" y="1273958"/>
                  <a:pt x="4193735" y="1274761"/>
                  <a:pt x="4187525" y="1275674"/>
                </a:cubicBezTo>
                <a:cubicBezTo>
                  <a:pt x="4182229" y="1275601"/>
                  <a:pt x="4176604" y="1275308"/>
                  <a:pt x="4170651" y="1274797"/>
                </a:cubicBezTo>
                <a:cubicBezTo>
                  <a:pt x="4164697" y="1274286"/>
                  <a:pt x="4158633" y="1273994"/>
                  <a:pt x="4152461" y="1273921"/>
                </a:cubicBezTo>
                <a:lnTo>
                  <a:pt x="4119229" y="1273921"/>
                </a:lnTo>
                <a:lnTo>
                  <a:pt x="4119229" y="1275674"/>
                </a:lnTo>
                <a:cubicBezTo>
                  <a:pt x="4135374" y="1283524"/>
                  <a:pt x="4153833" y="1287102"/>
                  <a:pt x="4174607" y="1286408"/>
                </a:cubicBezTo>
                <a:cubicBezTo>
                  <a:pt x="4195381" y="1285715"/>
                  <a:pt x="4210791" y="1280968"/>
                  <a:pt x="4220836" y="1272168"/>
                </a:cubicBezTo>
                <a:close/>
                <a:moveTo>
                  <a:pt x="923546" y="1101705"/>
                </a:moveTo>
                <a:cubicBezTo>
                  <a:pt x="899604" y="1101857"/>
                  <a:pt x="875367" y="1102986"/>
                  <a:pt x="850837" y="1105091"/>
                </a:cubicBezTo>
                <a:cubicBezTo>
                  <a:pt x="826306" y="1107197"/>
                  <a:pt x="810647" y="1109759"/>
                  <a:pt x="803860" y="1112777"/>
                </a:cubicBezTo>
                <a:cubicBezTo>
                  <a:pt x="807074" y="1114449"/>
                  <a:pt x="820137" y="1115013"/>
                  <a:pt x="843050" y="1114470"/>
                </a:cubicBezTo>
                <a:cubicBezTo>
                  <a:pt x="865963" y="1113927"/>
                  <a:pt x="889944" y="1112798"/>
                  <a:pt x="914992" y="1111083"/>
                </a:cubicBezTo>
                <a:cubicBezTo>
                  <a:pt x="940041" y="1109368"/>
                  <a:pt x="957375" y="1107588"/>
                  <a:pt x="966995" y="1105743"/>
                </a:cubicBezTo>
                <a:cubicBezTo>
                  <a:pt x="961972" y="1102899"/>
                  <a:pt x="947489" y="1101553"/>
                  <a:pt x="923546" y="1101705"/>
                </a:cubicBezTo>
                <a:close/>
                <a:moveTo>
                  <a:pt x="3903801" y="928054"/>
                </a:moveTo>
                <a:cubicBezTo>
                  <a:pt x="3902553" y="927505"/>
                  <a:pt x="3900205" y="927725"/>
                  <a:pt x="3896756" y="928712"/>
                </a:cubicBezTo>
                <a:cubicBezTo>
                  <a:pt x="3892353" y="931453"/>
                  <a:pt x="3887949" y="934304"/>
                  <a:pt x="3883546" y="937265"/>
                </a:cubicBezTo>
                <a:cubicBezTo>
                  <a:pt x="3879142" y="940226"/>
                  <a:pt x="3874739" y="942639"/>
                  <a:pt x="3870335" y="944503"/>
                </a:cubicBezTo>
                <a:cubicBezTo>
                  <a:pt x="3867657" y="946184"/>
                  <a:pt x="3865528" y="948085"/>
                  <a:pt x="3863951" y="950205"/>
                </a:cubicBezTo>
                <a:cubicBezTo>
                  <a:pt x="3862373" y="952325"/>
                  <a:pt x="3861565" y="955103"/>
                  <a:pt x="3861529" y="958540"/>
                </a:cubicBezTo>
                <a:lnTo>
                  <a:pt x="3861529" y="979594"/>
                </a:lnTo>
                <a:cubicBezTo>
                  <a:pt x="3862373" y="991840"/>
                  <a:pt x="3862886" y="1003756"/>
                  <a:pt x="3863069" y="1015344"/>
                </a:cubicBezTo>
                <a:cubicBezTo>
                  <a:pt x="3863253" y="1026931"/>
                  <a:pt x="3863327" y="1038409"/>
                  <a:pt x="3863290" y="1049778"/>
                </a:cubicBezTo>
                <a:cubicBezTo>
                  <a:pt x="3864205" y="1054932"/>
                  <a:pt x="3865017" y="1059976"/>
                  <a:pt x="3865729" y="1064907"/>
                </a:cubicBezTo>
                <a:cubicBezTo>
                  <a:pt x="3866441" y="1069839"/>
                  <a:pt x="3866848" y="1075314"/>
                  <a:pt x="3866951" y="1081332"/>
                </a:cubicBezTo>
                <a:lnTo>
                  <a:pt x="3877481" y="1076096"/>
                </a:lnTo>
                <a:cubicBezTo>
                  <a:pt x="3883700" y="1070869"/>
                  <a:pt x="3890129" y="1065532"/>
                  <a:pt x="3896767" y="1060086"/>
                </a:cubicBezTo>
                <a:cubicBezTo>
                  <a:pt x="3903405" y="1054639"/>
                  <a:pt x="3909793" y="1048864"/>
                  <a:pt x="3915932" y="1042759"/>
                </a:cubicBezTo>
                <a:lnTo>
                  <a:pt x="3945873" y="1011177"/>
                </a:lnTo>
                <a:cubicBezTo>
                  <a:pt x="3946745" y="1010117"/>
                  <a:pt x="3947181" y="1008728"/>
                  <a:pt x="3947181" y="1007010"/>
                </a:cubicBezTo>
                <a:cubicBezTo>
                  <a:pt x="3947181" y="1005292"/>
                  <a:pt x="3946745" y="1004341"/>
                  <a:pt x="3945873" y="1004159"/>
                </a:cubicBezTo>
                <a:cubicBezTo>
                  <a:pt x="3944067" y="1000686"/>
                  <a:pt x="3941931" y="997542"/>
                  <a:pt x="3939463" y="994728"/>
                </a:cubicBezTo>
                <a:cubicBezTo>
                  <a:pt x="3936994" y="991913"/>
                  <a:pt x="3934416" y="989208"/>
                  <a:pt x="3931727" y="986613"/>
                </a:cubicBezTo>
                <a:cubicBezTo>
                  <a:pt x="3925239" y="978937"/>
                  <a:pt x="3919336" y="971041"/>
                  <a:pt x="3914018" y="962926"/>
                </a:cubicBezTo>
                <a:cubicBezTo>
                  <a:pt x="3908700" y="954811"/>
                  <a:pt x="3905882" y="945161"/>
                  <a:pt x="3905563" y="933975"/>
                </a:cubicBezTo>
                <a:cubicBezTo>
                  <a:pt x="3905636" y="930576"/>
                  <a:pt x="3905049" y="928602"/>
                  <a:pt x="3903801" y="928054"/>
                </a:cubicBezTo>
                <a:close/>
                <a:moveTo>
                  <a:pt x="83751" y="841217"/>
                </a:moveTo>
                <a:cubicBezTo>
                  <a:pt x="91127" y="847149"/>
                  <a:pt x="99598" y="849950"/>
                  <a:pt x="109164" y="849621"/>
                </a:cubicBezTo>
                <a:cubicBezTo>
                  <a:pt x="118731" y="849292"/>
                  <a:pt x="127201" y="846490"/>
                  <a:pt x="134577" y="841217"/>
                </a:cubicBezTo>
                <a:close/>
                <a:moveTo>
                  <a:pt x="4755567" y="756918"/>
                </a:moveTo>
                <a:lnTo>
                  <a:pt x="4755567" y="790280"/>
                </a:lnTo>
                <a:cubicBezTo>
                  <a:pt x="4755531" y="791999"/>
                  <a:pt x="4755603" y="793389"/>
                  <a:pt x="4755785" y="794450"/>
                </a:cubicBezTo>
                <a:cubicBezTo>
                  <a:pt x="4755969" y="795511"/>
                  <a:pt x="4756479" y="796462"/>
                  <a:pt x="4757321" y="797304"/>
                </a:cubicBezTo>
                <a:cubicBezTo>
                  <a:pt x="4759000" y="805352"/>
                  <a:pt x="4760899" y="813839"/>
                  <a:pt x="4763017" y="822764"/>
                </a:cubicBezTo>
                <a:cubicBezTo>
                  <a:pt x="4765136" y="831690"/>
                  <a:pt x="4767912" y="840177"/>
                  <a:pt x="4771345" y="848225"/>
                </a:cubicBezTo>
                <a:cubicBezTo>
                  <a:pt x="4773353" y="852618"/>
                  <a:pt x="4776327" y="857434"/>
                  <a:pt x="4780271" y="862673"/>
                </a:cubicBezTo>
                <a:cubicBezTo>
                  <a:pt x="4784213" y="867913"/>
                  <a:pt x="4787603" y="873559"/>
                  <a:pt x="4790438" y="879610"/>
                </a:cubicBezTo>
                <a:cubicBezTo>
                  <a:pt x="4794111" y="883874"/>
                  <a:pt x="4798118" y="888034"/>
                  <a:pt x="4802459" y="892088"/>
                </a:cubicBezTo>
                <a:cubicBezTo>
                  <a:pt x="4806801" y="896143"/>
                  <a:pt x="4810378" y="900747"/>
                  <a:pt x="4813190" y="905902"/>
                </a:cubicBezTo>
                <a:cubicBezTo>
                  <a:pt x="4817499" y="912884"/>
                  <a:pt x="4821589" y="919975"/>
                  <a:pt x="4825459" y="927176"/>
                </a:cubicBezTo>
                <a:cubicBezTo>
                  <a:pt x="4829329" y="934378"/>
                  <a:pt x="4833419" y="941908"/>
                  <a:pt x="4837727" y="949767"/>
                </a:cubicBezTo>
                <a:cubicBezTo>
                  <a:pt x="4842911" y="957735"/>
                  <a:pt x="4847877" y="966362"/>
                  <a:pt x="4852624" y="975647"/>
                </a:cubicBezTo>
                <a:cubicBezTo>
                  <a:pt x="4857371" y="984931"/>
                  <a:pt x="4862336" y="994435"/>
                  <a:pt x="4867521" y="1004159"/>
                </a:cubicBezTo>
                <a:cubicBezTo>
                  <a:pt x="4870077" y="1007741"/>
                  <a:pt x="4871975" y="1011542"/>
                  <a:pt x="4873217" y="1015563"/>
                </a:cubicBezTo>
                <a:cubicBezTo>
                  <a:pt x="4874459" y="1019584"/>
                  <a:pt x="4875481" y="1023386"/>
                  <a:pt x="4876284" y="1026968"/>
                </a:cubicBezTo>
                <a:cubicBezTo>
                  <a:pt x="4878840" y="1034060"/>
                  <a:pt x="4881615" y="1040932"/>
                  <a:pt x="4884609" y="1047584"/>
                </a:cubicBezTo>
                <a:cubicBezTo>
                  <a:pt x="4887603" y="1054237"/>
                  <a:pt x="4891254" y="1060232"/>
                  <a:pt x="4895563" y="1065569"/>
                </a:cubicBezTo>
                <a:cubicBezTo>
                  <a:pt x="4898301" y="1069005"/>
                  <a:pt x="4901587" y="1071783"/>
                  <a:pt x="4905421" y="1073901"/>
                </a:cubicBezTo>
                <a:cubicBezTo>
                  <a:pt x="4909255" y="1076019"/>
                  <a:pt x="4912979" y="1077914"/>
                  <a:pt x="4916593" y="1079587"/>
                </a:cubicBezTo>
                <a:cubicBezTo>
                  <a:pt x="4920099" y="1081623"/>
                  <a:pt x="4921851" y="1084532"/>
                  <a:pt x="4921851" y="1088313"/>
                </a:cubicBezTo>
                <a:cubicBezTo>
                  <a:pt x="4921012" y="1091695"/>
                  <a:pt x="4920063" y="1094531"/>
                  <a:pt x="4919003" y="1096822"/>
                </a:cubicBezTo>
                <a:cubicBezTo>
                  <a:pt x="4917945" y="1099112"/>
                  <a:pt x="4916557" y="1101512"/>
                  <a:pt x="4914841" y="1104021"/>
                </a:cubicBezTo>
                <a:cubicBezTo>
                  <a:pt x="4914074" y="1105039"/>
                  <a:pt x="4913417" y="1106493"/>
                  <a:pt x="4912869" y="1108384"/>
                </a:cubicBezTo>
                <a:cubicBezTo>
                  <a:pt x="4912322" y="1110275"/>
                  <a:pt x="4911227" y="1111729"/>
                  <a:pt x="4909583" y="1112748"/>
                </a:cubicBezTo>
                <a:cubicBezTo>
                  <a:pt x="4907247" y="1116201"/>
                  <a:pt x="4905348" y="1119329"/>
                  <a:pt x="4903887" y="1122132"/>
                </a:cubicBezTo>
                <a:cubicBezTo>
                  <a:pt x="4902427" y="1124935"/>
                  <a:pt x="4899653" y="1127634"/>
                  <a:pt x="4895563" y="1130230"/>
                </a:cubicBezTo>
                <a:cubicBezTo>
                  <a:pt x="4894759" y="1130341"/>
                  <a:pt x="4894175" y="1131006"/>
                  <a:pt x="4893809" y="1132226"/>
                </a:cubicBezTo>
                <a:cubicBezTo>
                  <a:pt x="4893445" y="1133446"/>
                  <a:pt x="4892861" y="1134555"/>
                  <a:pt x="4892057" y="1135553"/>
                </a:cubicBezTo>
                <a:cubicBezTo>
                  <a:pt x="4891145" y="1139319"/>
                  <a:pt x="4889465" y="1142848"/>
                  <a:pt x="4887019" y="1146140"/>
                </a:cubicBezTo>
                <a:cubicBezTo>
                  <a:pt x="4884573" y="1149432"/>
                  <a:pt x="4881579" y="1151187"/>
                  <a:pt x="4878036" y="1151403"/>
                </a:cubicBezTo>
                <a:cubicBezTo>
                  <a:pt x="4875992" y="1152849"/>
                  <a:pt x="4874823" y="1153427"/>
                  <a:pt x="4874531" y="1153138"/>
                </a:cubicBezTo>
                <a:cubicBezTo>
                  <a:pt x="4871866" y="1156678"/>
                  <a:pt x="4869311" y="1160442"/>
                  <a:pt x="4866863" y="1164429"/>
                </a:cubicBezTo>
                <a:cubicBezTo>
                  <a:pt x="4864417" y="1168417"/>
                  <a:pt x="4862300" y="1172199"/>
                  <a:pt x="4860511" y="1175775"/>
                </a:cubicBezTo>
                <a:cubicBezTo>
                  <a:pt x="4858867" y="1178441"/>
                  <a:pt x="4857334" y="1180559"/>
                  <a:pt x="4855909" y="1182129"/>
                </a:cubicBezTo>
                <a:cubicBezTo>
                  <a:pt x="4854486" y="1183699"/>
                  <a:pt x="4852515" y="1184502"/>
                  <a:pt x="4849995" y="1184538"/>
                </a:cubicBezTo>
                <a:cubicBezTo>
                  <a:pt x="4849046" y="1184648"/>
                  <a:pt x="4847877" y="1185305"/>
                  <a:pt x="4846490" y="1186510"/>
                </a:cubicBezTo>
                <a:cubicBezTo>
                  <a:pt x="4845103" y="1187715"/>
                  <a:pt x="4843934" y="1188810"/>
                  <a:pt x="4842984" y="1189796"/>
                </a:cubicBezTo>
                <a:cubicBezTo>
                  <a:pt x="4837727" y="1193009"/>
                  <a:pt x="4832469" y="1193594"/>
                  <a:pt x="4827211" y="1191549"/>
                </a:cubicBezTo>
                <a:cubicBezTo>
                  <a:pt x="4824655" y="1190709"/>
                  <a:pt x="4822319" y="1190198"/>
                  <a:pt x="4820201" y="1190015"/>
                </a:cubicBezTo>
                <a:cubicBezTo>
                  <a:pt x="4818083" y="1189833"/>
                  <a:pt x="4815747" y="1189760"/>
                  <a:pt x="4813190" y="1189796"/>
                </a:cubicBezTo>
                <a:cubicBezTo>
                  <a:pt x="4811365" y="1188737"/>
                  <a:pt x="4809320" y="1187350"/>
                  <a:pt x="4807056" y="1185634"/>
                </a:cubicBezTo>
                <a:cubicBezTo>
                  <a:pt x="4804793" y="1183918"/>
                  <a:pt x="4802747" y="1182968"/>
                  <a:pt x="4800923" y="1182786"/>
                </a:cubicBezTo>
                <a:cubicBezTo>
                  <a:pt x="4799243" y="1181946"/>
                  <a:pt x="4797783" y="1181435"/>
                  <a:pt x="4796541" y="1181252"/>
                </a:cubicBezTo>
                <a:cubicBezTo>
                  <a:pt x="4795299" y="1181070"/>
                  <a:pt x="4793839" y="1180997"/>
                  <a:pt x="4792159" y="1181033"/>
                </a:cubicBezTo>
                <a:cubicBezTo>
                  <a:pt x="4792123" y="1182932"/>
                  <a:pt x="4792196" y="1184831"/>
                  <a:pt x="4792378" y="1186729"/>
                </a:cubicBezTo>
                <a:cubicBezTo>
                  <a:pt x="4792561" y="1188628"/>
                  <a:pt x="4793072" y="1189650"/>
                  <a:pt x="4793911" y="1189796"/>
                </a:cubicBezTo>
                <a:lnTo>
                  <a:pt x="4814943" y="1203817"/>
                </a:lnTo>
                <a:cubicBezTo>
                  <a:pt x="4815856" y="1203744"/>
                  <a:pt x="4816659" y="1203890"/>
                  <a:pt x="4817353" y="1204255"/>
                </a:cubicBezTo>
                <a:cubicBezTo>
                  <a:pt x="4818047" y="1204620"/>
                  <a:pt x="4818412" y="1205643"/>
                  <a:pt x="4818448" y="1207322"/>
                </a:cubicBezTo>
                <a:lnTo>
                  <a:pt x="4820201" y="1212580"/>
                </a:lnTo>
                <a:lnTo>
                  <a:pt x="4816695" y="1212580"/>
                </a:lnTo>
                <a:cubicBezTo>
                  <a:pt x="4812277" y="1210718"/>
                  <a:pt x="4807969" y="1208308"/>
                  <a:pt x="4803770" y="1205351"/>
                </a:cubicBezTo>
                <a:cubicBezTo>
                  <a:pt x="4799571" y="1202393"/>
                  <a:pt x="4795701" y="1199545"/>
                  <a:pt x="4792159" y="1196807"/>
                </a:cubicBezTo>
                <a:cubicBezTo>
                  <a:pt x="4789721" y="1195784"/>
                  <a:pt x="4787713" y="1194324"/>
                  <a:pt x="4786134" y="1192425"/>
                </a:cubicBezTo>
                <a:cubicBezTo>
                  <a:pt x="4784557" y="1190527"/>
                  <a:pt x="4782549" y="1189066"/>
                  <a:pt x="4780110" y="1188044"/>
                </a:cubicBezTo>
                <a:cubicBezTo>
                  <a:pt x="4779271" y="1186474"/>
                  <a:pt x="4778322" y="1186109"/>
                  <a:pt x="4777263" y="1186948"/>
                </a:cubicBezTo>
                <a:cubicBezTo>
                  <a:pt x="4776203" y="1187788"/>
                  <a:pt x="4774815" y="1188737"/>
                  <a:pt x="4773099" y="1189796"/>
                </a:cubicBezTo>
                <a:cubicBezTo>
                  <a:pt x="4772149" y="1189906"/>
                  <a:pt x="4770981" y="1190125"/>
                  <a:pt x="4769593" y="1190453"/>
                </a:cubicBezTo>
                <a:cubicBezTo>
                  <a:pt x="4768205" y="1190782"/>
                  <a:pt x="4767035" y="1190563"/>
                  <a:pt x="4766086" y="1189796"/>
                </a:cubicBezTo>
                <a:lnTo>
                  <a:pt x="4729269" y="1175775"/>
                </a:lnTo>
                <a:cubicBezTo>
                  <a:pt x="4726675" y="1170964"/>
                  <a:pt x="4723973" y="1168775"/>
                  <a:pt x="4721159" y="1169210"/>
                </a:cubicBezTo>
                <a:cubicBezTo>
                  <a:pt x="4718347" y="1169645"/>
                  <a:pt x="4715207" y="1170081"/>
                  <a:pt x="4711737" y="1170518"/>
                </a:cubicBezTo>
                <a:cubicBezTo>
                  <a:pt x="4694241" y="1170481"/>
                  <a:pt x="4677074" y="1170554"/>
                  <a:pt x="4660235" y="1170737"/>
                </a:cubicBezTo>
                <a:cubicBezTo>
                  <a:pt x="4643397" y="1170919"/>
                  <a:pt x="4626669" y="1171431"/>
                  <a:pt x="4610050" y="1172270"/>
                </a:cubicBezTo>
                <a:cubicBezTo>
                  <a:pt x="4601357" y="1172087"/>
                  <a:pt x="4593321" y="1170705"/>
                  <a:pt x="4585943" y="1168124"/>
                </a:cubicBezTo>
                <a:cubicBezTo>
                  <a:pt x="4578565" y="1165542"/>
                  <a:pt x="4571407" y="1162860"/>
                  <a:pt x="4564467" y="1160075"/>
                </a:cubicBezTo>
                <a:cubicBezTo>
                  <a:pt x="4553180" y="1157294"/>
                  <a:pt x="4542880" y="1152854"/>
                  <a:pt x="4533566" y="1146754"/>
                </a:cubicBezTo>
                <a:cubicBezTo>
                  <a:pt x="4524252" y="1140654"/>
                  <a:pt x="4515267" y="1133973"/>
                  <a:pt x="4506611" y="1126710"/>
                </a:cubicBezTo>
                <a:cubicBezTo>
                  <a:pt x="4498867" y="1123074"/>
                  <a:pt x="4492439" y="1118129"/>
                  <a:pt x="4487325" y="1111875"/>
                </a:cubicBezTo>
                <a:cubicBezTo>
                  <a:pt x="4482211" y="1105621"/>
                  <a:pt x="4477536" y="1098931"/>
                  <a:pt x="4473299" y="1091804"/>
                </a:cubicBezTo>
                <a:cubicBezTo>
                  <a:pt x="4469683" y="1085585"/>
                  <a:pt x="4465957" y="1079247"/>
                  <a:pt x="4462123" y="1072789"/>
                </a:cubicBezTo>
                <a:cubicBezTo>
                  <a:pt x="4458287" y="1066331"/>
                  <a:pt x="4455000" y="1060415"/>
                  <a:pt x="4452261" y="1055041"/>
                </a:cubicBezTo>
                <a:cubicBezTo>
                  <a:pt x="4447731" y="1040237"/>
                  <a:pt x="4444517" y="1025542"/>
                  <a:pt x="4442618" y="1010958"/>
                </a:cubicBezTo>
                <a:cubicBezTo>
                  <a:pt x="4440719" y="996373"/>
                  <a:pt x="4441011" y="981239"/>
                  <a:pt x="4443495" y="965558"/>
                </a:cubicBezTo>
                <a:cubicBezTo>
                  <a:pt x="4444481" y="957809"/>
                  <a:pt x="4446015" y="950498"/>
                  <a:pt x="4448097" y="943626"/>
                </a:cubicBezTo>
                <a:cubicBezTo>
                  <a:pt x="4450179" y="936754"/>
                  <a:pt x="4452151" y="929443"/>
                  <a:pt x="4454014" y="921693"/>
                </a:cubicBezTo>
                <a:cubicBezTo>
                  <a:pt x="4458361" y="910217"/>
                  <a:pt x="4462378" y="898543"/>
                  <a:pt x="4466067" y="886670"/>
                </a:cubicBezTo>
                <a:cubicBezTo>
                  <a:pt x="4469757" y="874797"/>
                  <a:pt x="4473335" y="863153"/>
                  <a:pt x="4476805" y="851737"/>
                </a:cubicBezTo>
                <a:lnTo>
                  <a:pt x="4476805" y="835934"/>
                </a:lnTo>
                <a:cubicBezTo>
                  <a:pt x="4482942" y="845517"/>
                  <a:pt x="4488639" y="854857"/>
                  <a:pt x="4493899" y="863955"/>
                </a:cubicBezTo>
                <a:cubicBezTo>
                  <a:pt x="4499159" y="873052"/>
                  <a:pt x="4503981" y="882356"/>
                  <a:pt x="4508363" y="891865"/>
                </a:cubicBezTo>
                <a:lnTo>
                  <a:pt x="4524142" y="932221"/>
                </a:lnTo>
                <a:lnTo>
                  <a:pt x="4539921" y="986613"/>
                </a:lnTo>
                <a:cubicBezTo>
                  <a:pt x="4544852" y="1001490"/>
                  <a:pt x="4549893" y="1016039"/>
                  <a:pt x="4555043" y="1030258"/>
                </a:cubicBezTo>
                <a:cubicBezTo>
                  <a:pt x="4560193" y="1044477"/>
                  <a:pt x="4567425" y="1058587"/>
                  <a:pt x="4576739" y="1072587"/>
                </a:cubicBezTo>
                <a:cubicBezTo>
                  <a:pt x="4583021" y="1080595"/>
                  <a:pt x="4591057" y="1087727"/>
                  <a:pt x="4600845" y="1093983"/>
                </a:cubicBezTo>
                <a:cubicBezTo>
                  <a:pt x="4610635" y="1100239"/>
                  <a:pt x="4621300" y="1104749"/>
                  <a:pt x="4632842" y="1107512"/>
                </a:cubicBezTo>
                <a:cubicBezTo>
                  <a:pt x="4634595" y="1109148"/>
                  <a:pt x="4636348" y="1110239"/>
                  <a:pt x="4638101" y="1110784"/>
                </a:cubicBezTo>
                <a:cubicBezTo>
                  <a:pt x="4639855" y="1111330"/>
                  <a:pt x="4641607" y="1111984"/>
                  <a:pt x="4643361" y="1112748"/>
                </a:cubicBezTo>
                <a:cubicBezTo>
                  <a:pt x="4643287" y="1109402"/>
                  <a:pt x="4642996" y="1106930"/>
                  <a:pt x="4642485" y="1105330"/>
                </a:cubicBezTo>
                <a:cubicBezTo>
                  <a:pt x="4641973" y="1103730"/>
                  <a:pt x="4641681" y="1102130"/>
                  <a:pt x="4641607" y="1100530"/>
                </a:cubicBezTo>
                <a:cubicBezTo>
                  <a:pt x="4635362" y="1088274"/>
                  <a:pt x="4631198" y="1075664"/>
                  <a:pt x="4629117" y="1062701"/>
                </a:cubicBezTo>
                <a:cubicBezTo>
                  <a:pt x="4627035" y="1049738"/>
                  <a:pt x="4627691" y="1036657"/>
                  <a:pt x="4631089" y="1023459"/>
                </a:cubicBezTo>
                <a:cubicBezTo>
                  <a:pt x="4633609" y="1017245"/>
                  <a:pt x="4635581" y="1010811"/>
                  <a:pt x="4637005" y="1004159"/>
                </a:cubicBezTo>
                <a:cubicBezTo>
                  <a:pt x="4638430" y="997506"/>
                  <a:pt x="4639964" y="991072"/>
                  <a:pt x="4641607" y="984858"/>
                </a:cubicBezTo>
                <a:lnTo>
                  <a:pt x="4660893" y="926957"/>
                </a:lnTo>
                <a:cubicBezTo>
                  <a:pt x="4661915" y="924435"/>
                  <a:pt x="4663377" y="922022"/>
                  <a:pt x="4665276" y="919719"/>
                </a:cubicBezTo>
                <a:cubicBezTo>
                  <a:pt x="4667175" y="917417"/>
                  <a:pt x="4668637" y="914565"/>
                  <a:pt x="4669659" y="911166"/>
                </a:cubicBezTo>
                <a:cubicBezTo>
                  <a:pt x="4670499" y="909411"/>
                  <a:pt x="4671449" y="907657"/>
                  <a:pt x="4672508" y="905902"/>
                </a:cubicBezTo>
                <a:cubicBezTo>
                  <a:pt x="4673568" y="904148"/>
                  <a:pt x="4674955" y="902393"/>
                  <a:pt x="4676673" y="900638"/>
                </a:cubicBezTo>
                <a:cubicBezTo>
                  <a:pt x="4679193" y="895409"/>
                  <a:pt x="4681603" y="890516"/>
                  <a:pt x="4683904" y="885961"/>
                </a:cubicBezTo>
                <a:cubicBezTo>
                  <a:pt x="4686205" y="881405"/>
                  <a:pt x="4689054" y="876984"/>
                  <a:pt x="4692451" y="872697"/>
                </a:cubicBezTo>
                <a:cubicBezTo>
                  <a:pt x="4696761" y="868251"/>
                  <a:pt x="4700413" y="863235"/>
                  <a:pt x="4703409" y="857649"/>
                </a:cubicBezTo>
                <a:cubicBezTo>
                  <a:pt x="4706403" y="852064"/>
                  <a:pt x="4709179" y="846581"/>
                  <a:pt x="4711737" y="841202"/>
                </a:cubicBezTo>
                <a:cubicBezTo>
                  <a:pt x="4715316" y="832495"/>
                  <a:pt x="4719553" y="824008"/>
                  <a:pt x="4724447" y="815741"/>
                </a:cubicBezTo>
                <a:cubicBezTo>
                  <a:pt x="4729341" y="807473"/>
                  <a:pt x="4734455" y="798986"/>
                  <a:pt x="4739787" y="790280"/>
                </a:cubicBezTo>
                <a:close/>
                <a:moveTo>
                  <a:pt x="3882746" y="753406"/>
                </a:moveTo>
                <a:cubicBezTo>
                  <a:pt x="3881759" y="753442"/>
                  <a:pt x="3880662" y="753808"/>
                  <a:pt x="3879455" y="754503"/>
                </a:cubicBezTo>
                <a:cubicBezTo>
                  <a:pt x="3878249" y="755198"/>
                  <a:pt x="3877591" y="756003"/>
                  <a:pt x="3877481" y="756918"/>
                </a:cubicBezTo>
                <a:cubicBezTo>
                  <a:pt x="3876640" y="764746"/>
                  <a:pt x="3876128" y="772355"/>
                  <a:pt x="3875945" y="779744"/>
                </a:cubicBezTo>
                <a:cubicBezTo>
                  <a:pt x="3875763" y="787134"/>
                  <a:pt x="3875689" y="794743"/>
                  <a:pt x="3875726" y="802571"/>
                </a:cubicBezTo>
                <a:lnTo>
                  <a:pt x="3875726" y="804327"/>
                </a:lnTo>
                <a:cubicBezTo>
                  <a:pt x="3881909" y="799937"/>
                  <a:pt x="3888411" y="795987"/>
                  <a:pt x="3895231" y="792475"/>
                </a:cubicBezTo>
                <a:cubicBezTo>
                  <a:pt x="3902052" y="788963"/>
                  <a:pt x="3908952" y="785890"/>
                  <a:pt x="3915932" y="783256"/>
                </a:cubicBezTo>
                <a:cubicBezTo>
                  <a:pt x="3921366" y="779891"/>
                  <a:pt x="3927589" y="776964"/>
                  <a:pt x="3934600" y="774477"/>
                </a:cubicBezTo>
                <a:cubicBezTo>
                  <a:pt x="3941611" y="771989"/>
                  <a:pt x="3948275" y="769063"/>
                  <a:pt x="3954593" y="765697"/>
                </a:cubicBezTo>
                <a:close/>
                <a:moveTo>
                  <a:pt x="4297977" y="741222"/>
                </a:moveTo>
                <a:lnTo>
                  <a:pt x="4254147" y="788524"/>
                </a:lnTo>
                <a:lnTo>
                  <a:pt x="4255901" y="790280"/>
                </a:lnTo>
                <a:lnTo>
                  <a:pt x="4261160" y="790280"/>
                </a:lnTo>
                <a:cubicBezTo>
                  <a:pt x="4265471" y="789402"/>
                  <a:pt x="4269561" y="788085"/>
                  <a:pt x="4273433" y="786329"/>
                </a:cubicBezTo>
                <a:cubicBezTo>
                  <a:pt x="4277304" y="784573"/>
                  <a:pt x="4281395" y="782378"/>
                  <a:pt x="4285705" y="779744"/>
                </a:cubicBezTo>
                <a:cubicBezTo>
                  <a:pt x="4285815" y="778903"/>
                  <a:pt x="4286473" y="777952"/>
                  <a:pt x="4287677" y="776891"/>
                </a:cubicBezTo>
                <a:cubicBezTo>
                  <a:pt x="4288883" y="775830"/>
                  <a:pt x="4289979" y="774440"/>
                  <a:pt x="4290965" y="772721"/>
                </a:cubicBezTo>
                <a:cubicBezTo>
                  <a:pt x="4292645" y="769098"/>
                  <a:pt x="4294106" y="764930"/>
                  <a:pt x="4295348" y="760215"/>
                </a:cubicBezTo>
                <a:cubicBezTo>
                  <a:pt x="4296589" y="755501"/>
                  <a:pt x="4298051" y="750904"/>
                  <a:pt x="4299731" y="746425"/>
                </a:cubicBezTo>
                <a:cubicBezTo>
                  <a:pt x="4299658" y="746316"/>
                  <a:pt x="4299365" y="745666"/>
                  <a:pt x="4298855" y="744474"/>
                </a:cubicBezTo>
                <a:cubicBezTo>
                  <a:pt x="4298343" y="743281"/>
                  <a:pt x="4298051" y="742198"/>
                  <a:pt x="4297977" y="741222"/>
                </a:cubicBezTo>
                <a:close/>
                <a:moveTo>
                  <a:pt x="2547383" y="709584"/>
                </a:moveTo>
                <a:cubicBezTo>
                  <a:pt x="2546397" y="710425"/>
                  <a:pt x="2545302" y="711375"/>
                  <a:pt x="2544097" y="712435"/>
                </a:cubicBezTo>
                <a:cubicBezTo>
                  <a:pt x="2542892" y="713495"/>
                  <a:pt x="2542235" y="714884"/>
                  <a:pt x="2542125" y="716601"/>
                </a:cubicBezTo>
                <a:cubicBezTo>
                  <a:pt x="2534422" y="731514"/>
                  <a:pt x="2527046" y="746426"/>
                  <a:pt x="2519999" y="761338"/>
                </a:cubicBezTo>
                <a:cubicBezTo>
                  <a:pt x="2512952" y="776250"/>
                  <a:pt x="2505138" y="791162"/>
                  <a:pt x="2496558" y="806074"/>
                </a:cubicBezTo>
                <a:cubicBezTo>
                  <a:pt x="2480894" y="831807"/>
                  <a:pt x="2462711" y="855779"/>
                  <a:pt x="2442008" y="877991"/>
                </a:cubicBezTo>
                <a:cubicBezTo>
                  <a:pt x="2421305" y="900203"/>
                  <a:pt x="2397427" y="918889"/>
                  <a:pt x="2370370" y="934048"/>
                </a:cubicBezTo>
                <a:cubicBezTo>
                  <a:pt x="2360731" y="939281"/>
                  <a:pt x="2350654" y="943118"/>
                  <a:pt x="2340138" y="945559"/>
                </a:cubicBezTo>
                <a:cubicBezTo>
                  <a:pt x="2329623" y="948000"/>
                  <a:pt x="2318669" y="948800"/>
                  <a:pt x="2307277" y="947959"/>
                </a:cubicBezTo>
                <a:cubicBezTo>
                  <a:pt x="2304685" y="946416"/>
                  <a:pt x="2301983" y="945975"/>
                  <a:pt x="2299171" y="946637"/>
                </a:cubicBezTo>
                <a:cubicBezTo>
                  <a:pt x="2296360" y="947298"/>
                  <a:pt x="2293220" y="947739"/>
                  <a:pt x="2289751" y="947959"/>
                </a:cubicBezTo>
                <a:cubicBezTo>
                  <a:pt x="2286209" y="949208"/>
                  <a:pt x="2282777" y="951119"/>
                  <a:pt x="2279455" y="953691"/>
                </a:cubicBezTo>
                <a:cubicBezTo>
                  <a:pt x="2276132" y="956263"/>
                  <a:pt x="2273138" y="957291"/>
                  <a:pt x="2270473" y="956777"/>
                </a:cubicBezTo>
                <a:cubicBezTo>
                  <a:pt x="2264375" y="956520"/>
                  <a:pt x="2259044" y="955271"/>
                  <a:pt x="2254480" y="953029"/>
                </a:cubicBezTo>
                <a:cubicBezTo>
                  <a:pt x="2249916" y="950788"/>
                  <a:pt x="2245900" y="949098"/>
                  <a:pt x="2242431" y="947959"/>
                </a:cubicBezTo>
                <a:cubicBezTo>
                  <a:pt x="2239803" y="946088"/>
                  <a:pt x="2237184" y="944990"/>
                  <a:pt x="2234576" y="944665"/>
                </a:cubicBezTo>
                <a:cubicBezTo>
                  <a:pt x="2231967" y="944340"/>
                  <a:pt x="2229361" y="945438"/>
                  <a:pt x="2226759" y="947959"/>
                </a:cubicBezTo>
                <a:lnTo>
                  <a:pt x="2226759" y="949723"/>
                </a:lnTo>
                <a:cubicBezTo>
                  <a:pt x="2234268" y="955344"/>
                  <a:pt x="2241907" y="960414"/>
                  <a:pt x="2249673" y="964934"/>
                </a:cubicBezTo>
                <a:cubicBezTo>
                  <a:pt x="2257440" y="969453"/>
                  <a:pt x="2267294" y="971437"/>
                  <a:pt x="2279235" y="970885"/>
                </a:cubicBezTo>
                <a:cubicBezTo>
                  <a:pt x="2280075" y="969195"/>
                  <a:pt x="2281024" y="968167"/>
                  <a:pt x="2282083" y="967799"/>
                </a:cubicBezTo>
                <a:cubicBezTo>
                  <a:pt x="2283142" y="967432"/>
                  <a:pt x="2284530" y="967285"/>
                  <a:pt x="2286246" y="967358"/>
                </a:cubicBezTo>
                <a:cubicBezTo>
                  <a:pt x="2295885" y="967505"/>
                  <a:pt x="2305524" y="968093"/>
                  <a:pt x="2315164" y="969122"/>
                </a:cubicBezTo>
                <a:cubicBezTo>
                  <a:pt x="2324803" y="970151"/>
                  <a:pt x="2334442" y="970739"/>
                  <a:pt x="2344082" y="970885"/>
                </a:cubicBezTo>
                <a:cubicBezTo>
                  <a:pt x="2358942" y="970959"/>
                  <a:pt x="2373912" y="970812"/>
                  <a:pt x="2388992" y="970445"/>
                </a:cubicBezTo>
                <a:cubicBezTo>
                  <a:pt x="2404072" y="970077"/>
                  <a:pt x="2419480" y="969049"/>
                  <a:pt x="2435217" y="967358"/>
                </a:cubicBezTo>
                <a:cubicBezTo>
                  <a:pt x="2442264" y="969012"/>
                  <a:pt x="2449639" y="970114"/>
                  <a:pt x="2457343" y="970665"/>
                </a:cubicBezTo>
                <a:cubicBezTo>
                  <a:pt x="2465048" y="971216"/>
                  <a:pt x="2472861" y="971878"/>
                  <a:pt x="2480784" y="972649"/>
                </a:cubicBezTo>
                <a:cubicBezTo>
                  <a:pt x="2483560" y="972796"/>
                  <a:pt x="2487211" y="973825"/>
                  <a:pt x="2491738" y="975734"/>
                </a:cubicBezTo>
                <a:cubicBezTo>
                  <a:pt x="2496266" y="977643"/>
                  <a:pt x="2500793" y="979549"/>
                  <a:pt x="2505321" y="981453"/>
                </a:cubicBezTo>
                <a:cubicBezTo>
                  <a:pt x="2509666" y="981527"/>
                  <a:pt x="2513682" y="980501"/>
                  <a:pt x="2517370" y="978374"/>
                </a:cubicBezTo>
                <a:cubicBezTo>
                  <a:pt x="2521058" y="976247"/>
                  <a:pt x="2524636" y="972575"/>
                  <a:pt x="2528104" y="967358"/>
                </a:cubicBezTo>
                <a:cubicBezTo>
                  <a:pt x="2542052" y="950963"/>
                  <a:pt x="2555343" y="934684"/>
                  <a:pt x="2567976" y="918523"/>
                </a:cubicBezTo>
                <a:cubicBezTo>
                  <a:pt x="2580610" y="902361"/>
                  <a:pt x="2593024" y="884761"/>
                  <a:pt x="2605219" y="865723"/>
                </a:cubicBezTo>
                <a:cubicBezTo>
                  <a:pt x="2612229" y="855343"/>
                  <a:pt x="2619240" y="845401"/>
                  <a:pt x="2626250" y="835898"/>
                </a:cubicBezTo>
                <a:cubicBezTo>
                  <a:pt x="2633261" y="826396"/>
                  <a:pt x="2640271" y="816454"/>
                  <a:pt x="2647281" y="806074"/>
                </a:cubicBezTo>
                <a:cubicBezTo>
                  <a:pt x="2650750" y="801177"/>
                  <a:pt x="2651700" y="797375"/>
                  <a:pt x="2650129" y="794671"/>
                </a:cubicBezTo>
                <a:cubicBezTo>
                  <a:pt x="2648559" y="791966"/>
                  <a:pt x="2644689" y="788165"/>
                  <a:pt x="2638518" y="783267"/>
                </a:cubicBezTo>
                <a:cubicBezTo>
                  <a:pt x="2630412" y="776140"/>
                  <a:pt x="2621650" y="768904"/>
                  <a:pt x="2612229" y="761557"/>
                </a:cubicBezTo>
                <a:cubicBezTo>
                  <a:pt x="2602809" y="754211"/>
                  <a:pt x="2594046" y="747413"/>
                  <a:pt x="2585940" y="741163"/>
                </a:cubicBezTo>
                <a:cubicBezTo>
                  <a:pt x="2579952" y="735022"/>
                  <a:pt x="2573964" y="729321"/>
                  <a:pt x="2567976" y="724058"/>
                </a:cubicBezTo>
                <a:cubicBezTo>
                  <a:pt x="2561988" y="718794"/>
                  <a:pt x="2555124" y="713970"/>
                  <a:pt x="2547383" y="709584"/>
                </a:cubicBezTo>
                <a:close/>
                <a:moveTo>
                  <a:pt x="3326612" y="705114"/>
                </a:moveTo>
                <a:cubicBezTo>
                  <a:pt x="3319230" y="704418"/>
                  <a:pt x="3311190" y="705371"/>
                  <a:pt x="3302493" y="707973"/>
                </a:cubicBezTo>
                <a:cubicBezTo>
                  <a:pt x="3297998" y="708046"/>
                  <a:pt x="3294271" y="709219"/>
                  <a:pt x="3291311" y="711491"/>
                </a:cubicBezTo>
                <a:cubicBezTo>
                  <a:pt x="3288351" y="713763"/>
                  <a:pt x="3286816" y="716695"/>
                  <a:pt x="3286706" y="720286"/>
                </a:cubicBezTo>
                <a:lnTo>
                  <a:pt x="3286706" y="729081"/>
                </a:lnTo>
                <a:cubicBezTo>
                  <a:pt x="3287401" y="751675"/>
                  <a:pt x="3287766" y="774207"/>
                  <a:pt x="3287803" y="796677"/>
                </a:cubicBezTo>
                <a:cubicBezTo>
                  <a:pt x="3287839" y="819148"/>
                  <a:pt x="3288643" y="842184"/>
                  <a:pt x="3290215" y="865784"/>
                </a:cubicBezTo>
                <a:cubicBezTo>
                  <a:pt x="3292663" y="878939"/>
                  <a:pt x="3294344" y="892249"/>
                  <a:pt x="3295258" y="905713"/>
                </a:cubicBezTo>
                <a:cubicBezTo>
                  <a:pt x="3296171" y="919176"/>
                  <a:pt x="3297414" y="932106"/>
                  <a:pt x="3298985" y="944503"/>
                </a:cubicBezTo>
                <a:lnTo>
                  <a:pt x="3300739" y="951521"/>
                </a:lnTo>
                <a:cubicBezTo>
                  <a:pt x="3302457" y="950680"/>
                  <a:pt x="3303845" y="949730"/>
                  <a:pt x="3304905" y="948670"/>
                </a:cubicBezTo>
                <a:cubicBezTo>
                  <a:pt x="3305965" y="947610"/>
                  <a:pt x="3306915" y="946221"/>
                  <a:pt x="3307755" y="944503"/>
                </a:cubicBezTo>
                <a:cubicBezTo>
                  <a:pt x="3316562" y="933902"/>
                  <a:pt x="3325698" y="923083"/>
                  <a:pt x="3335163" y="912046"/>
                </a:cubicBezTo>
                <a:cubicBezTo>
                  <a:pt x="3344628" y="901010"/>
                  <a:pt x="3354202" y="890198"/>
                  <a:pt x="3363885" y="879610"/>
                </a:cubicBezTo>
                <a:cubicBezTo>
                  <a:pt x="3370865" y="870059"/>
                  <a:pt x="3377955" y="860905"/>
                  <a:pt x="3385154" y="852148"/>
                </a:cubicBezTo>
                <a:cubicBezTo>
                  <a:pt x="3392353" y="843392"/>
                  <a:pt x="3399881" y="835060"/>
                  <a:pt x="3407738" y="827154"/>
                </a:cubicBezTo>
                <a:cubicBezTo>
                  <a:pt x="3409382" y="822801"/>
                  <a:pt x="3410917" y="819216"/>
                  <a:pt x="3412342" y="816399"/>
                </a:cubicBezTo>
                <a:cubicBezTo>
                  <a:pt x="3413767" y="813582"/>
                  <a:pt x="3415740" y="811314"/>
                  <a:pt x="3418262" y="809595"/>
                </a:cubicBezTo>
                <a:cubicBezTo>
                  <a:pt x="3423561" y="801620"/>
                  <a:pt x="3429188" y="793426"/>
                  <a:pt x="3435145" y="785012"/>
                </a:cubicBezTo>
                <a:cubicBezTo>
                  <a:pt x="3441101" y="776598"/>
                  <a:pt x="3447168" y="768404"/>
                  <a:pt x="3453343" y="760429"/>
                </a:cubicBezTo>
                <a:cubicBezTo>
                  <a:pt x="3454330" y="758783"/>
                  <a:pt x="3454988" y="757686"/>
                  <a:pt x="3455317" y="757137"/>
                </a:cubicBezTo>
                <a:cubicBezTo>
                  <a:pt x="3455646" y="756588"/>
                  <a:pt x="3454988" y="755930"/>
                  <a:pt x="3453343" y="755162"/>
                </a:cubicBezTo>
                <a:cubicBezTo>
                  <a:pt x="3446291" y="751662"/>
                  <a:pt x="3439347" y="748174"/>
                  <a:pt x="3432514" y="744699"/>
                </a:cubicBezTo>
                <a:cubicBezTo>
                  <a:pt x="3425680" y="741223"/>
                  <a:pt x="3419175" y="737752"/>
                  <a:pt x="3413000" y="734285"/>
                </a:cubicBezTo>
                <a:lnTo>
                  <a:pt x="3390197" y="727323"/>
                </a:lnTo>
                <a:cubicBezTo>
                  <a:pt x="3376164" y="720286"/>
                  <a:pt x="3362132" y="715009"/>
                  <a:pt x="3348099" y="711491"/>
                </a:cubicBezTo>
                <a:cubicBezTo>
                  <a:pt x="3341156" y="707936"/>
                  <a:pt x="3333993" y="705811"/>
                  <a:pt x="3326612" y="705114"/>
                </a:cubicBezTo>
                <a:close/>
                <a:moveTo>
                  <a:pt x="816239" y="688655"/>
                </a:moveTo>
                <a:cubicBezTo>
                  <a:pt x="829869" y="689130"/>
                  <a:pt x="840320" y="693873"/>
                  <a:pt x="847591" y="702885"/>
                </a:cubicBezTo>
                <a:cubicBezTo>
                  <a:pt x="854863" y="711897"/>
                  <a:pt x="856106" y="722332"/>
                  <a:pt x="851319" y="734190"/>
                </a:cubicBezTo>
                <a:cubicBezTo>
                  <a:pt x="846824" y="749951"/>
                  <a:pt x="840466" y="764838"/>
                  <a:pt x="832244" y="778848"/>
                </a:cubicBezTo>
                <a:cubicBezTo>
                  <a:pt x="824022" y="792859"/>
                  <a:pt x="814595" y="805994"/>
                  <a:pt x="803961" y="818253"/>
                </a:cubicBezTo>
                <a:cubicBezTo>
                  <a:pt x="789198" y="840166"/>
                  <a:pt x="773120" y="860335"/>
                  <a:pt x="755726" y="878760"/>
                </a:cubicBezTo>
                <a:cubicBezTo>
                  <a:pt x="738333" y="897185"/>
                  <a:pt x="718746" y="913858"/>
                  <a:pt x="696968" y="928780"/>
                </a:cubicBezTo>
                <a:cubicBezTo>
                  <a:pt x="692473" y="933168"/>
                  <a:pt x="687430" y="937118"/>
                  <a:pt x="681839" y="940628"/>
                </a:cubicBezTo>
                <a:cubicBezTo>
                  <a:pt x="676249" y="944139"/>
                  <a:pt x="670767" y="947211"/>
                  <a:pt x="665396" y="949844"/>
                </a:cubicBezTo>
                <a:cubicBezTo>
                  <a:pt x="662202" y="953354"/>
                  <a:pt x="656397" y="956865"/>
                  <a:pt x="647979" y="960376"/>
                </a:cubicBezTo>
                <a:cubicBezTo>
                  <a:pt x="652079" y="962826"/>
                  <a:pt x="655200" y="964508"/>
                  <a:pt x="657340" y="965422"/>
                </a:cubicBezTo>
                <a:cubicBezTo>
                  <a:pt x="659481" y="966336"/>
                  <a:pt x="662166" y="967580"/>
                  <a:pt x="665396" y="969152"/>
                </a:cubicBezTo>
                <a:cubicBezTo>
                  <a:pt x="678588" y="979829"/>
                  <a:pt x="692106" y="990927"/>
                  <a:pt x="705951" y="1002449"/>
                </a:cubicBezTo>
                <a:cubicBezTo>
                  <a:pt x="719795" y="1013970"/>
                  <a:pt x="733740" y="1025048"/>
                  <a:pt x="747786" y="1035684"/>
                </a:cubicBezTo>
                <a:cubicBezTo>
                  <a:pt x="749650" y="1036667"/>
                  <a:pt x="751624" y="1037760"/>
                  <a:pt x="753707" y="1038962"/>
                </a:cubicBezTo>
                <a:cubicBezTo>
                  <a:pt x="755791" y="1040164"/>
                  <a:pt x="757326" y="1040820"/>
                  <a:pt x="758313" y="1040929"/>
                </a:cubicBezTo>
                <a:cubicBezTo>
                  <a:pt x="778634" y="1038452"/>
                  <a:pt x="799395" y="1036412"/>
                  <a:pt x="820594" y="1034809"/>
                </a:cubicBezTo>
                <a:cubicBezTo>
                  <a:pt x="841794" y="1033207"/>
                  <a:pt x="862554" y="1031167"/>
                  <a:pt x="882876" y="1028690"/>
                </a:cubicBezTo>
                <a:cubicBezTo>
                  <a:pt x="896731" y="1027561"/>
                  <a:pt x="910251" y="1025885"/>
                  <a:pt x="923436" y="1023663"/>
                </a:cubicBezTo>
                <a:cubicBezTo>
                  <a:pt x="936622" y="1021441"/>
                  <a:pt x="950559" y="1020202"/>
                  <a:pt x="965248" y="1019947"/>
                </a:cubicBezTo>
                <a:cubicBezTo>
                  <a:pt x="984364" y="1019110"/>
                  <a:pt x="1002953" y="1018600"/>
                  <a:pt x="1021014" y="1018417"/>
                </a:cubicBezTo>
                <a:cubicBezTo>
                  <a:pt x="1039075" y="1018235"/>
                  <a:pt x="1057267" y="1018163"/>
                  <a:pt x="1075589" y="1018199"/>
                </a:cubicBezTo>
                <a:cubicBezTo>
                  <a:pt x="1084330" y="1018272"/>
                  <a:pt x="1092741" y="1018563"/>
                  <a:pt x="1100824" y="1019073"/>
                </a:cubicBezTo>
                <a:cubicBezTo>
                  <a:pt x="1108906" y="1019583"/>
                  <a:pt x="1116878" y="1019874"/>
                  <a:pt x="1124741" y="1019947"/>
                </a:cubicBezTo>
                <a:cubicBezTo>
                  <a:pt x="1123059" y="1023335"/>
                  <a:pt x="1122035" y="1026176"/>
                  <a:pt x="1121669" y="1028471"/>
                </a:cubicBezTo>
                <a:cubicBezTo>
                  <a:pt x="1121304" y="1030766"/>
                  <a:pt x="1121157" y="1033170"/>
                  <a:pt x="1121231" y="1035684"/>
                </a:cubicBezTo>
                <a:cubicBezTo>
                  <a:pt x="1127338" y="1035975"/>
                  <a:pt x="1132238" y="1035829"/>
                  <a:pt x="1135932" y="1035246"/>
                </a:cubicBezTo>
                <a:cubicBezTo>
                  <a:pt x="1139626" y="1034664"/>
                  <a:pt x="1142332" y="1031895"/>
                  <a:pt x="1144051" y="1026941"/>
                </a:cubicBezTo>
                <a:cubicBezTo>
                  <a:pt x="1145843" y="1025994"/>
                  <a:pt x="1147964" y="1024829"/>
                  <a:pt x="1150415" y="1023444"/>
                </a:cubicBezTo>
                <a:cubicBezTo>
                  <a:pt x="1152865" y="1022060"/>
                  <a:pt x="1155425" y="1020894"/>
                  <a:pt x="1158095" y="1019947"/>
                </a:cubicBezTo>
                <a:cubicBezTo>
                  <a:pt x="1159718" y="1018964"/>
                  <a:pt x="1160800" y="1017871"/>
                  <a:pt x="1161340" y="1016669"/>
                </a:cubicBezTo>
                <a:cubicBezTo>
                  <a:pt x="1161881" y="1015467"/>
                  <a:pt x="1162530" y="1014811"/>
                  <a:pt x="1163288" y="1014702"/>
                </a:cubicBezTo>
                <a:lnTo>
                  <a:pt x="1156339" y="1007708"/>
                </a:lnTo>
                <a:cubicBezTo>
                  <a:pt x="1156266" y="1007562"/>
                  <a:pt x="1155535" y="1006980"/>
                  <a:pt x="1154145" y="1005960"/>
                </a:cubicBezTo>
                <a:cubicBezTo>
                  <a:pt x="1152755" y="1004940"/>
                  <a:pt x="1151146" y="1004357"/>
                  <a:pt x="1149317" y="1004211"/>
                </a:cubicBezTo>
                <a:lnTo>
                  <a:pt x="1158095" y="1004211"/>
                </a:lnTo>
                <a:cubicBezTo>
                  <a:pt x="1175407" y="1007089"/>
                  <a:pt x="1191335" y="1012699"/>
                  <a:pt x="1205881" y="1021040"/>
                </a:cubicBezTo>
                <a:cubicBezTo>
                  <a:pt x="1220427" y="1029382"/>
                  <a:pt x="1234219" y="1038925"/>
                  <a:pt x="1247259" y="1049671"/>
                </a:cubicBezTo>
                <a:cubicBezTo>
                  <a:pt x="1250399" y="1053970"/>
                  <a:pt x="1251129" y="1058049"/>
                  <a:pt x="1249450" y="1061910"/>
                </a:cubicBezTo>
                <a:cubicBezTo>
                  <a:pt x="1247770" y="1065772"/>
                  <a:pt x="1245871" y="1069851"/>
                  <a:pt x="1243754" y="1074150"/>
                </a:cubicBezTo>
                <a:cubicBezTo>
                  <a:pt x="1240869" y="1079469"/>
                  <a:pt x="1236999" y="1085021"/>
                  <a:pt x="1232143" y="1090803"/>
                </a:cubicBezTo>
                <a:cubicBezTo>
                  <a:pt x="1227287" y="1096585"/>
                  <a:pt x="1222978" y="1102151"/>
                  <a:pt x="1219217" y="1107501"/>
                </a:cubicBezTo>
                <a:cubicBezTo>
                  <a:pt x="1219290" y="1109223"/>
                  <a:pt x="1219144" y="1110615"/>
                  <a:pt x="1218779" y="1111678"/>
                </a:cubicBezTo>
                <a:cubicBezTo>
                  <a:pt x="1218414" y="1112740"/>
                  <a:pt x="1217392" y="1113693"/>
                  <a:pt x="1215712" y="1114535"/>
                </a:cubicBezTo>
                <a:cubicBezTo>
                  <a:pt x="1214069" y="1116477"/>
                  <a:pt x="1212974" y="1118748"/>
                  <a:pt x="1212426" y="1121350"/>
                </a:cubicBezTo>
                <a:cubicBezTo>
                  <a:pt x="1211878" y="1123951"/>
                  <a:pt x="1211221" y="1125782"/>
                  <a:pt x="1210454" y="1126845"/>
                </a:cubicBezTo>
                <a:cubicBezTo>
                  <a:pt x="1203773" y="1128824"/>
                  <a:pt x="1198734" y="1132339"/>
                  <a:pt x="1195338" y="1137390"/>
                </a:cubicBezTo>
                <a:cubicBezTo>
                  <a:pt x="1191943" y="1142441"/>
                  <a:pt x="1188218" y="1147702"/>
                  <a:pt x="1184165" y="1153174"/>
                </a:cubicBezTo>
                <a:cubicBezTo>
                  <a:pt x="1183399" y="1154873"/>
                  <a:pt x="1182741" y="1156246"/>
                  <a:pt x="1182194" y="1157293"/>
                </a:cubicBezTo>
                <a:cubicBezTo>
                  <a:pt x="1181646" y="1158341"/>
                  <a:pt x="1180551" y="1159281"/>
                  <a:pt x="1178908" y="1160112"/>
                </a:cubicBezTo>
                <a:cubicBezTo>
                  <a:pt x="1176863" y="1165315"/>
                  <a:pt x="1175695" y="1168783"/>
                  <a:pt x="1175402" y="1170518"/>
                </a:cubicBezTo>
                <a:cubicBezTo>
                  <a:pt x="1173600" y="1172200"/>
                  <a:pt x="1171580" y="1173224"/>
                  <a:pt x="1169345" y="1173590"/>
                </a:cubicBezTo>
                <a:cubicBezTo>
                  <a:pt x="1167109" y="1173956"/>
                  <a:pt x="1165090" y="1174102"/>
                  <a:pt x="1163288" y="1174029"/>
                </a:cubicBezTo>
                <a:cubicBezTo>
                  <a:pt x="1162314" y="1175711"/>
                  <a:pt x="1161232" y="1176735"/>
                  <a:pt x="1160042" y="1177100"/>
                </a:cubicBezTo>
                <a:cubicBezTo>
                  <a:pt x="1158853" y="1177466"/>
                  <a:pt x="1158203" y="1177612"/>
                  <a:pt x="1158095" y="1177539"/>
                </a:cubicBezTo>
                <a:cubicBezTo>
                  <a:pt x="1152719" y="1174650"/>
                  <a:pt x="1146794" y="1173407"/>
                  <a:pt x="1140321" y="1173812"/>
                </a:cubicBezTo>
                <a:cubicBezTo>
                  <a:pt x="1133848" y="1174216"/>
                  <a:pt x="1127484" y="1172540"/>
                  <a:pt x="1121231" y="1168783"/>
                </a:cubicBezTo>
                <a:cubicBezTo>
                  <a:pt x="1118561" y="1165929"/>
                  <a:pt x="1116001" y="1164267"/>
                  <a:pt x="1113550" y="1163797"/>
                </a:cubicBezTo>
                <a:cubicBezTo>
                  <a:pt x="1111100" y="1163327"/>
                  <a:pt x="1108979" y="1165568"/>
                  <a:pt x="1107187" y="1170518"/>
                </a:cubicBezTo>
                <a:cubicBezTo>
                  <a:pt x="1111539" y="1172420"/>
                  <a:pt x="1116001" y="1174760"/>
                  <a:pt x="1120572" y="1177539"/>
                </a:cubicBezTo>
                <a:cubicBezTo>
                  <a:pt x="1125144" y="1180318"/>
                  <a:pt x="1130044" y="1182658"/>
                  <a:pt x="1135274" y="1184560"/>
                </a:cubicBezTo>
                <a:lnTo>
                  <a:pt x="1135274" y="1182805"/>
                </a:lnTo>
                <a:cubicBezTo>
                  <a:pt x="1136993" y="1186315"/>
                  <a:pt x="1138383" y="1189825"/>
                  <a:pt x="1139443" y="1193336"/>
                </a:cubicBezTo>
                <a:cubicBezTo>
                  <a:pt x="1140504" y="1196846"/>
                  <a:pt x="1141454" y="1200356"/>
                  <a:pt x="1142296" y="1203867"/>
                </a:cubicBezTo>
                <a:cubicBezTo>
                  <a:pt x="1140504" y="1202258"/>
                  <a:pt x="1138821" y="1201088"/>
                  <a:pt x="1137249" y="1200356"/>
                </a:cubicBezTo>
                <a:cubicBezTo>
                  <a:pt x="1135676" y="1199625"/>
                  <a:pt x="1134433" y="1198455"/>
                  <a:pt x="1133519" y="1196846"/>
                </a:cubicBezTo>
                <a:lnTo>
                  <a:pt x="1098410" y="1174029"/>
                </a:lnTo>
                <a:lnTo>
                  <a:pt x="1089633" y="1174029"/>
                </a:lnTo>
                <a:cubicBezTo>
                  <a:pt x="1087987" y="1174175"/>
                  <a:pt x="1086890" y="1174760"/>
                  <a:pt x="1086341" y="1175784"/>
                </a:cubicBezTo>
                <a:cubicBezTo>
                  <a:pt x="1085793" y="1176808"/>
                  <a:pt x="1085134" y="1177393"/>
                  <a:pt x="1084366" y="1177539"/>
                </a:cubicBezTo>
                <a:cubicBezTo>
                  <a:pt x="1079795" y="1174066"/>
                  <a:pt x="1074894" y="1170934"/>
                  <a:pt x="1069665" y="1168143"/>
                </a:cubicBezTo>
                <a:cubicBezTo>
                  <a:pt x="1064435" y="1165353"/>
                  <a:pt x="1059973" y="1162675"/>
                  <a:pt x="1056279" y="1160112"/>
                </a:cubicBezTo>
                <a:cubicBezTo>
                  <a:pt x="1048525" y="1155738"/>
                  <a:pt x="1041213" y="1151454"/>
                  <a:pt x="1034342" y="1147260"/>
                </a:cubicBezTo>
                <a:cubicBezTo>
                  <a:pt x="1027471" y="1143067"/>
                  <a:pt x="1020170" y="1139193"/>
                  <a:pt x="1012439" y="1135637"/>
                </a:cubicBezTo>
                <a:cubicBezTo>
                  <a:pt x="1006103" y="1133439"/>
                  <a:pt x="999549" y="1131241"/>
                  <a:pt x="992776" y="1129043"/>
                </a:cubicBezTo>
                <a:cubicBezTo>
                  <a:pt x="986003" y="1126845"/>
                  <a:pt x="980323" y="1122009"/>
                  <a:pt x="975734" y="1114535"/>
                </a:cubicBezTo>
                <a:cubicBezTo>
                  <a:pt x="975625" y="1113693"/>
                  <a:pt x="974970" y="1113180"/>
                  <a:pt x="973768" y="1112997"/>
                </a:cubicBezTo>
                <a:cubicBezTo>
                  <a:pt x="972567" y="1112813"/>
                  <a:pt x="971474" y="1112740"/>
                  <a:pt x="970491" y="1112777"/>
                </a:cubicBezTo>
                <a:cubicBezTo>
                  <a:pt x="944948" y="1113693"/>
                  <a:pt x="918944" y="1114938"/>
                  <a:pt x="892478" y="1116514"/>
                </a:cubicBezTo>
                <a:cubicBezTo>
                  <a:pt x="866011" y="1118089"/>
                  <a:pt x="839976" y="1119774"/>
                  <a:pt x="814373" y="1121569"/>
                </a:cubicBezTo>
                <a:lnTo>
                  <a:pt x="807360" y="1121569"/>
                </a:lnTo>
                <a:cubicBezTo>
                  <a:pt x="808272" y="1126882"/>
                  <a:pt x="809074" y="1132083"/>
                  <a:pt x="809767" y="1137173"/>
                </a:cubicBezTo>
                <a:cubicBezTo>
                  <a:pt x="810460" y="1142263"/>
                  <a:pt x="810825" y="1147019"/>
                  <a:pt x="810862" y="1151440"/>
                </a:cubicBezTo>
                <a:cubicBezTo>
                  <a:pt x="814957" y="1172356"/>
                  <a:pt x="815106" y="1192986"/>
                  <a:pt x="811309" y="1213329"/>
                </a:cubicBezTo>
                <a:cubicBezTo>
                  <a:pt x="807511" y="1233673"/>
                  <a:pt x="801527" y="1253921"/>
                  <a:pt x="793357" y="1274073"/>
                </a:cubicBezTo>
                <a:cubicBezTo>
                  <a:pt x="783730" y="1301369"/>
                  <a:pt x="772352" y="1327869"/>
                  <a:pt x="759224" y="1353574"/>
                </a:cubicBezTo>
                <a:cubicBezTo>
                  <a:pt x="746096" y="1379279"/>
                  <a:pt x="731218" y="1403553"/>
                  <a:pt x="714589" y="1426397"/>
                </a:cubicBezTo>
                <a:cubicBezTo>
                  <a:pt x="704159" y="1442901"/>
                  <a:pt x="693073" y="1457214"/>
                  <a:pt x="681331" y="1469336"/>
                </a:cubicBezTo>
                <a:cubicBezTo>
                  <a:pt x="669589" y="1481458"/>
                  <a:pt x="656752" y="1492266"/>
                  <a:pt x="642822" y="1501759"/>
                </a:cubicBezTo>
                <a:cubicBezTo>
                  <a:pt x="634171" y="1509244"/>
                  <a:pt x="625188" y="1512676"/>
                  <a:pt x="615874" y="1512055"/>
                </a:cubicBezTo>
                <a:cubicBezTo>
                  <a:pt x="606560" y="1511435"/>
                  <a:pt x="596258" y="1509171"/>
                  <a:pt x="584969" y="1505264"/>
                </a:cubicBezTo>
                <a:cubicBezTo>
                  <a:pt x="576274" y="1503292"/>
                  <a:pt x="567798" y="1500225"/>
                  <a:pt x="559542" y="1496063"/>
                </a:cubicBezTo>
                <a:cubicBezTo>
                  <a:pt x="551285" y="1491901"/>
                  <a:pt x="542810" y="1487957"/>
                  <a:pt x="534115" y="1484233"/>
                </a:cubicBezTo>
                <a:cubicBezTo>
                  <a:pt x="531631" y="1484306"/>
                  <a:pt x="529585" y="1484160"/>
                  <a:pt x="527977" y="1483795"/>
                </a:cubicBezTo>
                <a:cubicBezTo>
                  <a:pt x="526370" y="1483430"/>
                  <a:pt x="524324" y="1482407"/>
                  <a:pt x="521840" y="1480728"/>
                </a:cubicBezTo>
                <a:cubicBezTo>
                  <a:pt x="515629" y="1474667"/>
                  <a:pt x="508761" y="1469263"/>
                  <a:pt x="501235" y="1464516"/>
                </a:cubicBezTo>
                <a:cubicBezTo>
                  <a:pt x="493709" y="1459770"/>
                  <a:pt x="485964" y="1455242"/>
                  <a:pt x="478000" y="1450934"/>
                </a:cubicBezTo>
                <a:cubicBezTo>
                  <a:pt x="469926" y="1446405"/>
                  <a:pt x="463716" y="1440127"/>
                  <a:pt x="459368" y="1432098"/>
                </a:cubicBezTo>
                <a:cubicBezTo>
                  <a:pt x="455021" y="1424070"/>
                  <a:pt x="453633" y="1415172"/>
                  <a:pt x="455203" y="1405406"/>
                </a:cubicBezTo>
                <a:cubicBezTo>
                  <a:pt x="455934" y="1389702"/>
                  <a:pt x="454911" y="1374763"/>
                  <a:pt x="452135" y="1360590"/>
                </a:cubicBezTo>
                <a:cubicBezTo>
                  <a:pt x="449358" y="1346416"/>
                  <a:pt x="445705" y="1332789"/>
                  <a:pt x="441175" y="1319708"/>
                </a:cubicBezTo>
                <a:cubicBezTo>
                  <a:pt x="440225" y="1316307"/>
                  <a:pt x="439056" y="1313455"/>
                  <a:pt x="437667" y="1311151"/>
                </a:cubicBezTo>
                <a:cubicBezTo>
                  <a:pt x="436279" y="1308848"/>
                  <a:pt x="435110" y="1306434"/>
                  <a:pt x="434160" y="1303911"/>
                </a:cubicBezTo>
                <a:lnTo>
                  <a:pt x="435914" y="1291625"/>
                </a:lnTo>
                <a:cubicBezTo>
                  <a:pt x="437740" y="1293270"/>
                  <a:pt x="439348" y="1294367"/>
                  <a:pt x="440736" y="1294916"/>
                </a:cubicBezTo>
                <a:cubicBezTo>
                  <a:pt x="442125" y="1295465"/>
                  <a:pt x="442855" y="1296123"/>
                  <a:pt x="442928" y="1296891"/>
                </a:cubicBezTo>
                <a:cubicBezTo>
                  <a:pt x="447276" y="1302230"/>
                  <a:pt x="451733" y="1307786"/>
                  <a:pt x="456299" y="1313560"/>
                </a:cubicBezTo>
                <a:cubicBezTo>
                  <a:pt x="460866" y="1319334"/>
                  <a:pt x="465761" y="1324881"/>
                  <a:pt x="470986" y="1330202"/>
                </a:cubicBezTo>
                <a:cubicBezTo>
                  <a:pt x="481434" y="1340841"/>
                  <a:pt x="492540" y="1350606"/>
                  <a:pt x="504304" y="1359497"/>
                </a:cubicBezTo>
                <a:cubicBezTo>
                  <a:pt x="516068" y="1368387"/>
                  <a:pt x="528927" y="1375529"/>
                  <a:pt x="542883" y="1380921"/>
                </a:cubicBezTo>
                <a:cubicBezTo>
                  <a:pt x="548874" y="1382014"/>
                  <a:pt x="553551" y="1382014"/>
                  <a:pt x="556912" y="1380921"/>
                </a:cubicBezTo>
                <a:cubicBezTo>
                  <a:pt x="560273" y="1379828"/>
                  <a:pt x="563195" y="1376330"/>
                  <a:pt x="565679" y="1370428"/>
                </a:cubicBezTo>
                <a:cubicBezTo>
                  <a:pt x="577260" y="1348564"/>
                  <a:pt x="587855" y="1326235"/>
                  <a:pt x="597463" y="1303441"/>
                </a:cubicBezTo>
                <a:cubicBezTo>
                  <a:pt x="607072" y="1280647"/>
                  <a:pt x="614597" y="1257402"/>
                  <a:pt x="620041" y="1233704"/>
                </a:cubicBezTo>
                <a:cubicBezTo>
                  <a:pt x="624206" y="1220609"/>
                  <a:pt x="627274" y="1207309"/>
                  <a:pt x="629247" y="1193803"/>
                </a:cubicBezTo>
                <a:cubicBezTo>
                  <a:pt x="631219" y="1180297"/>
                  <a:pt x="633411" y="1166176"/>
                  <a:pt x="635821" y="1151440"/>
                </a:cubicBezTo>
                <a:cubicBezTo>
                  <a:pt x="607874" y="1157583"/>
                  <a:pt x="580913" y="1163962"/>
                  <a:pt x="554939" y="1170578"/>
                </a:cubicBezTo>
                <a:cubicBezTo>
                  <a:pt x="528964" y="1177194"/>
                  <a:pt x="503317" y="1183610"/>
                  <a:pt x="478000" y="1189825"/>
                </a:cubicBezTo>
                <a:lnTo>
                  <a:pt x="478000" y="1184560"/>
                </a:lnTo>
                <a:cubicBezTo>
                  <a:pt x="503573" y="1179224"/>
                  <a:pt x="529585" y="1173253"/>
                  <a:pt x="556035" y="1166646"/>
                </a:cubicBezTo>
                <a:cubicBezTo>
                  <a:pt x="582485" y="1160040"/>
                  <a:pt x="608496" y="1153220"/>
                  <a:pt x="634069" y="1146189"/>
                </a:cubicBezTo>
                <a:lnTo>
                  <a:pt x="634069" y="1142672"/>
                </a:lnTo>
                <a:cubicBezTo>
                  <a:pt x="627092" y="1144467"/>
                  <a:pt x="620443" y="1146151"/>
                  <a:pt x="614122" y="1147724"/>
                </a:cubicBezTo>
                <a:cubicBezTo>
                  <a:pt x="607802" y="1149297"/>
                  <a:pt x="601592" y="1150536"/>
                  <a:pt x="595491" y="1151440"/>
                </a:cubicBezTo>
                <a:cubicBezTo>
                  <a:pt x="569260" y="1158561"/>
                  <a:pt x="543248" y="1165596"/>
                  <a:pt x="517456" y="1172545"/>
                </a:cubicBezTo>
                <a:cubicBezTo>
                  <a:pt x="491663" y="1179494"/>
                  <a:pt x="465652" y="1185254"/>
                  <a:pt x="439421" y="1189825"/>
                </a:cubicBezTo>
                <a:cubicBezTo>
                  <a:pt x="419364" y="1194835"/>
                  <a:pt x="399856" y="1198857"/>
                  <a:pt x="380895" y="1201892"/>
                </a:cubicBezTo>
                <a:cubicBezTo>
                  <a:pt x="361934" y="1204927"/>
                  <a:pt x="342864" y="1208511"/>
                  <a:pt x="323684" y="1212643"/>
                </a:cubicBezTo>
                <a:cubicBezTo>
                  <a:pt x="307973" y="1215312"/>
                  <a:pt x="292487" y="1216555"/>
                  <a:pt x="277226" y="1216372"/>
                </a:cubicBezTo>
                <a:cubicBezTo>
                  <a:pt x="261964" y="1216189"/>
                  <a:pt x="246501" y="1214361"/>
                  <a:pt x="230836" y="1210887"/>
                </a:cubicBezTo>
                <a:cubicBezTo>
                  <a:pt x="229857" y="1209205"/>
                  <a:pt x="228334" y="1208181"/>
                  <a:pt x="226267" y="1207816"/>
                </a:cubicBezTo>
                <a:cubicBezTo>
                  <a:pt x="224201" y="1207450"/>
                  <a:pt x="222243" y="1207304"/>
                  <a:pt x="220393" y="1207377"/>
                </a:cubicBezTo>
                <a:cubicBezTo>
                  <a:pt x="215165" y="1204123"/>
                  <a:pt x="212115" y="1200978"/>
                  <a:pt x="211243" y="1197943"/>
                </a:cubicBezTo>
                <a:cubicBezTo>
                  <a:pt x="210370" y="1194908"/>
                  <a:pt x="211680" y="1190447"/>
                  <a:pt x="215172" y="1184560"/>
                </a:cubicBezTo>
                <a:cubicBezTo>
                  <a:pt x="217529" y="1178969"/>
                  <a:pt x="220647" y="1174808"/>
                  <a:pt x="224527" y="1172077"/>
                </a:cubicBezTo>
                <a:cubicBezTo>
                  <a:pt x="228407" y="1169346"/>
                  <a:pt x="234571" y="1169997"/>
                  <a:pt x="243019" y="1174029"/>
                </a:cubicBezTo>
                <a:cubicBezTo>
                  <a:pt x="243092" y="1175711"/>
                  <a:pt x="242946" y="1178051"/>
                  <a:pt x="242584" y="1181050"/>
                </a:cubicBezTo>
                <a:cubicBezTo>
                  <a:pt x="242221" y="1184048"/>
                  <a:pt x="241206" y="1188143"/>
                  <a:pt x="239538" y="1193336"/>
                </a:cubicBezTo>
                <a:cubicBezTo>
                  <a:pt x="248294" y="1191398"/>
                  <a:pt x="256615" y="1189131"/>
                  <a:pt x="264504" y="1186534"/>
                </a:cubicBezTo>
                <a:cubicBezTo>
                  <a:pt x="272392" y="1183938"/>
                  <a:pt x="279844" y="1182110"/>
                  <a:pt x="286859" y="1181050"/>
                </a:cubicBezTo>
                <a:lnTo>
                  <a:pt x="357002" y="1156643"/>
                </a:lnTo>
                <a:cubicBezTo>
                  <a:pt x="399965" y="1141850"/>
                  <a:pt x="442490" y="1127594"/>
                  <a:pt x="484576" y="1113873"/>
                </a:cubicBezTo>
                <a:cubicBezTo>
                  <a:pt x="526662" y="1100152"/>
                  <a:pt x="568310" y="1086328"/>
                  <a:pt x="609519" y="1072401"/>
                </a:cubicBezTo>
                <a:cubicBezTo>
                  <a:pt x="621453" y="1068686"/>
                  <a:pt x="628679" y="1065189"/>
                  <a:pt x="631198" y="1061910"/>
                </a:cubicBezTo>
                <a:cubicBezTo>
                  <a:pt x="633716" y="1058632"/>
                  <a:pt x="633505" y="1051638"/>
                  <a:pt x="630563" y="1040929"/>
                </a:cubicBezTo>
                <a:cubicBezTo>
                  <a:pt x="629540" y="1030512"/>
                  <a:pt x="627201" y="1020311"/>
                  <a:pt x="623548" y="1010325"/>
                </a:cubicBezTo>
                <a:cubicBezTo>
                  <a:pt x="619895" y="1000339"/>
                  <a:pt x="615803" y="990125"/>
                  <a:pt x="611273" y="979684"/>
                </a:cubicBezTo>
                <a:cubicBezTo>
                  <a:pt x="611236" y="977856"/>
                  <a:pt x="610871" y="976247"/>
                  <a:pt x="610177" y="974857"/>
                </a:cubicBezTo>
                <a:cubicBezTo>
                  <a:pt x="609483" y="973467"/>
                  <a:pt x="608679" y="972736"/>
                  <a:pt x="607766" y="972663"/>
                </a:cubicBezTo>
                <a:lnTo>
                  <a:pt x="579708" y="972663"/>
                </a:lnTo>
                <a:cubicBezTo>
                  <a:pt x="577882" y="971822"/>
                  <a:pt x="575836" y="970871"/>
                  <a:pt x="573571" y="969811"/>
                </a:cubicBezTo>
                <a:cubicBezTo>
                  <a:pt x="571306" y="968750"/>
                  <a:pt x="569260" y="967360"/>
                  <a:pt x="567433" y="965642"/>
                </a:cubicBezTo>
                <a:cubicBezTo>
                  <a:pt x="564730" y="965532"/>
                  <a:pt x="562245" y="964874"/>
                  <a:pt x="559980" y="963667"/>
                </a:cubicBezTo>
                <a:cubicBezTo>
                  <a:pt x="557715" y="962460"/>
                  <a:pt x="556108" y="961363"/>
                  <a:pt x="555158" y="960376"/>
                </a:cubicBezTo>
                <a:cubicBezTo>
                  <a:pt x="553331" y="959388"/>
                  <a:pt x="551724" y="957852"/>
                  <a:pt x="550336" y="955768"/>
                </a:cubicBezTo>
                <a:cubicBezTo>
                  <a:pt x="548947" y="953683"/>
                  <a:pt x="548217" y="951709"/>
                  <a:pt x="548144" y="949844"/>
                </a:cubicBezTo>
                <a:cubicBezTo>
                  <a:pt x="549861" y="946187"/>
                  <a:pt x="551687" y="942091"/>
                  <a:pt x="553624" y="937556"/>
                </a:cubicBezTo>
                <a:cubicBezTo>
                  <a:pt x="555560" y="933022"/>
                  <a:pt x="557825" y="928926"/>
                  <a:pt x="560419" y="925269"/>
                </a:cubicBezTo>
                <a:cubicBezTo>
                  <a:pt x="574157" y="907678"/>
                  <a:pt x="587451" y="890639"/>
                  <a:pt x="600302" y="874150"/>
                </a:cubicBezTo>
                <a:cubicBezTo>
                  <a:pt x="613153" y="857661"/>
                  <a:pt x="627304" y="841948"/>
                  <a:pt x="642754" y="827009"/>
                </a:cubicBezTo>
                <a:cubicBezTo>
                  <a:pt x="648233" y="818180"/>
                  <a:pt x="654701" y="809131"/>
                  <a:pt x="662159" y="799861"/>
                </a:cubicBezTo>
                <a:cubicBezTo>
                  <a:pt x="669618" y="790592"/>
                  <a:pt x="676543" y="781538"/>
                  <a:pt x="682936" y="772698"/>
                </a:cubicBezTo>
                <a:cubicBezTo>
                  <a:pt x="683703" y="772625"/>
                  <a:pt x="684361" y="771893"/>
                  <a:pt x="684909" y="770501"/>
                </a:cubicBezTo>
                <a:cubicBezTo>
                  <a:pt x="685457" y="769109"/>
                  <a:pt x="686553" y="767498"/>
                  <a:pt x="688197" y="765667"/>
                </a:cubicBezTo>
                <a:lnTo>
                  <a:pt x="646237" y="776221"/>
                </a:lnTo>
                <a:cubicBezTo>
                  <a:pt x="627949" y="784905"/>
                  <a:pt x="610298" y="793369"/>
                  <a:pt x="593285" y="801615"/>
                </a:cubicBezTo>
                <a:cubicBezTo>
                  <a:pt x="576272" y="809861"/>
                  <a:pt x="559471" y="818326"/>
                  <a:pt x="542883" y="827009"/>
                </a:cubicBezTo>
                <a:cubicBezTo>
                  <a:pt x="523520" y="837845"/>
                  <a:pt x="503500" y="846911"/>
                  <a:pt x="482822" y="854208"/>
                </a:cubicBezTo>
                <a:cubicBezTo>
                  <a:pt x="462145" y="861506"/>
                  <a:pt x="441248" y="865299"/>
                  <a:pt x="420132" y="865588"/>
                </a:cubicBezTo>
                <a:cubicBezTo>
                  <a:pt x="414761" y="865990"/>
                  <a:pt x="409720" y="866063"/>
                  <a:pt x="405007" y="865807"/>
                </a:cubicBezTo>
                <a:cubicBezTo>
                  <a:pt x="400294" y="865551"/>
                  <a:pt x="396568" y="862553"/>
                  <a:pt x="393828" y="856811"/>
                </a:cubicBezTo>
                <a:cubicBezTo>
                  <a:pt x="398102" y="855166"/>
                  <a:pt x="401828" y="854069"/>
                  <a:pt x="405007" y="853520"/>
                </a:cubicBezTo>
                <a:cubicBezTo>
                  <a:pt x="408185" y="852971"/>
                  <a:pt x="411473" y="852313"/>
                  <a:pt x="414871" y="851544"/>
                </a:cubicBezTo>
                <a:cubicBezTo>
                  <a:pt x="434781" y="851189"/>
                  <a:pt x="452829" y="846690"/>
                  <a:pt x="469013" y="838049"/>
                </a:cubicBezTo>
                <a:cubicBezTo>
                  <a:pt x="485197" y="829408"/>
                  <a:pt x="501053" y="818757"/>
                  <a:pt x="516579" y="806097"/>
                </a:cubicBezTo>
                <a:cubicBezTo>
                  <a:pt x="529694" y="795111"/>
                  <a:pt x="543358" y="784135"/>
                  <a:pt x="557569" y="773168"/>
                </a:cubicBezTo>
                <a:cubicBezTo>
                  <a:pt x="571780" y="762201"/>
                  <a:pt x="586759" y="753877"/>
                  <a:pt x="602505" y="748197"/>
                </a:cubicBezTo>
                <a:lnTo>
                  <a:pt x="725031" y="695780"/>
                </a:lnTo>
                <a:cubicBezTo>
                  <a:pt x="730366" y="694537"/>
                  <a:pt x="735482" y="693514"/>
                  <a:pt x="740379" y="692709"/>
                </a:cubicBezTo>
                <a:cubicBezTo>
                  <a:pt x="745275" y="691905"/>
                  <a:pt x="749514" y="693514"/>
                  <a:pt x="753095" y="697535"/>
                </a:cubicBezTo>
                <a:cubicBezTo>
                  <a:pt x="755836" y="699976"/>
                  <a:pt x="759125" y="701208"/>
                  <a:pt x="762961" y="701233"/>
                </a:cubicBezTo>
                <a:cubicBezTo>
                  <a:pt x="766798" y="701257"/>
                  <a:pt x="770525" y="701151"/>
                  <a:pt x="774143" y="700915"/>
                </a:cubicBezTo>
                <a:cubicBezTo>
                  <a:pt x="781159" y="699090"/>
                  <a:pt x="788175" y="697047"/>
                  <a:pt x="795191" y="694785"/>
                </a:cubicBezTo>
                <a:cubicBezTo>
                  <a:pt x="802207" y="692523"/>
                  <a:pt x="809223" y="690480"/>
                  <a:pt x="816239" y="688655"/>
                </a:cubicBezTo>
                <a:close/>
                <a:moveTo>
                  <a:pt x="4387391" y="664098"/>
                </a:moveTo>
                <a:cubicBezTo>
                  <a:pt x="4386551" y="663991"/>
                  <a:pt x="4386041" y="664206"/>
                  <a:pt x="4385857" y="664745"/>
                </a:cubicBezTo>
                <a:cubicBezTo>
                  <a:pt x="4385675" y="665285"/>
                  <a:pt x="4385602" y="666794"/>
                  <a:pt x="4385639" y="669274"/>
                </a:cubicBezTo>
                <a:lnTo>
                  <a:pt x="4399664" y="711491"/>
                </a:lnTo>
                <a:cubicBezTo>
                  <a:pt x="4400467" y="713323"/>
                  <a:pt x="4401491" y="714496"/>
                  <a:pt x="4402733" y="715009"/>
                </a:cubicBezTo>
                <a:cubicBezTo>
                  <a:pt x="4403974" y="715522"/>
                  <a:pt x="4405873" y="714936"/>
                  <a:pt x="4408430" y="713250"/>
                </a:cubicBezTo>
                <a:cubicBezTo>
                  <a:pt x="4413471" y="711235"/>
                  <a:pt x="4416977" y="707790"/>
                  <a:pt x="4418949" y="702916"/>
                </a:cubicBezTo>
                <a:cubicBezTo>
                  <a:pt x="4420922" y="698042"/>
                  <a:pt x="4422675" y="693278"/>
                  <a:pt x="4424209" y="688623"/>
                </a:cubicBezTo>
                <a:cubicBezTo>
                  <a:pt x="4423369" y="688514"/>
                  <a:pt x="4422857" y="687854"/>
                  <a:pt x="4422675" y="686645"/>
                </a:cubicBezTo>
                <a:cubicBezTo>
                  <a:pt x="4422492" y="685435"/>
                  <a:pt x="4422419" y="684336"/>
                  <a:pt x="4422456" y="683346"/>
                </a:cubicBezTo>
                <a:cubicBezTo>
                  <a:pt x="4418803" y="678250"/>
                  <a:pt x="4413835" y="674370"/>
                  <a:pt x="4407553" y="671705"/>
                </a:cubicBezTo>
                <a:cubicBezTo>
                  <a:pt x="4401271" y="669041"/>
                  <a:pt x="4394551" y="666505"/>
                  <a:pt x="4387391" y="664098"/>
                </a:cubicBezTo>
                <a:close/>
                <a:moveTo>
                  <a:pt x="3877481" y="607950"/>
                </a:moveTo>
                <a:cubicBezTo>
                  <a:pt x="3874885" y="608024"/>
                  <a:pt x="3873057" y="608760"/>
                  <a:pt x="3871997" y="610159"/>
                </a:cubicBezTo>
                <a:cubicBezTo>
                  <a:pt x="3870936" y="611558"/>
                  <a:pt x="3870424" y="613173"/>
                  <a:pt x="3870461" y="615006"/>
                </a:cubicBezTo>
                <a:lnTo>
                  <a:pt x="3875726" y="634347"/>
                </a:lnTo>
                <a:cubicBezTo>
                  <a:pt x="3875726" y="636822"/>
                  <a:pt x="3876165" y="638328"/>
                  <a:pt x="3877042" y="638866"/>
                </a:cubicBezTo>
                <a:cubicBezTo>
                  <a:pt x="3877919" y="639404"/>
                  <a:pt x="3879236" y="639619"/>
                  <a:pt x="3880991" y="639511"/>
                </a:cubicBezTo>
                <a:lnTo>
                  <a:pt x="3902052" y="634347"/>
                </a:lnTo>
                <a:cubicBezTo>
                  <a:pt x="3909824" y="633230"/>
                  <a:pt x="3917749" y="631558"/>
                  <a:pt x="3925828" y="629331"/>
                </a:cubicBezTo>
                <a:cubicBezTo>
                  <a:pt x="3933906" y="627104"/>
                  <a:pt x="3942332" y="625862"/>
                  <a:pt x="3951105" y="625605"/>
                </a:cubicBezTo>
                <a:lnTo>
                  <a:pt x="3952849" y="625605"/>
                </a:lnTo>
                <a:cubicBezTo>
                  <a:pt x="3949432" y="624636"/>
                  <a:pt x="3946219" y="623443"/>
                  <a:pt x="3943208" y="622027"/>
                </a:cubicBezTo>
                <a:cubicBezTo>
                  <a:pt x="3940197" y="620610"/>
                  <a:pt x="3936959" y="619418"/>
                  <a:pt x="3933495" y="618449"/>
                </a:cubicBezTo>
                <a:cubicBezTo>
                  <a:pt x="3928266" y="618449"/>
                  <a:pt x="3923291" y="618018"/>
                  <a:pt x="3918571" y="617154"/>
                </a:cubicBezTo>
                <a:cubicBezTo>
                  <a:pt x="3913851" y="616291"/>
                  <a:pt x="3908930" y="614992"/>
                  <a:pt x="3903807" y="613258"/>
                </a:cubicBezTo>
                <a:close/>
                <a:moveTo>
                  <a:pt x="2238926" y="529285"/>
                </a:moveTo>
                <a:cubicBezTo>
                  <a:pt x="2227826" y="528082"/>
                  <a:pt x="2210346" y="530050"/>
                  <a:pt x="2186485" y="535189"/>
                </a:cubicBezTo>
                <a:cubicBezTo>
                  <a:pt x="2162623" y="540328"/>
                  <a:pt x="2146855" y="545340"/>
                  <a:pt x="2139181" y="550225"/>
                </a:cubicBezTo>
                <a:cubicBezTo>
                  <a:pt x="2147111" y="549430"/>
                  <a:pt x="2155370" y="548418"/>
                  <a:pt x="2163958" y="547190"/>
                </a:cubicBezTo>
                <a:cubicBezTo>
                  <a:pt x="2172547" y="545961"/>
                  <a:pt x="2181244" y="544083"/>
                  <a:pt x="2190052" y="541553"/>
                </a:cubicBezTo>
                <a:cubicBezTo>
                  <a:pt x="2197250" y="539290"/>
                  <a:pt x="2205195" y="537683"/>
                  <a:pt x="2213886" y="536734"/>
                </a:cubicBezTo>
                <a:cubicBezTo>
                  <a:pt x="2222578" y="535784"/>
                  <a:pt x="2230925" y="533302"/>
                  <a:pt x="2238926" y="529285"/>
                </a:cubicBezTo>
                <a:close/>
                <a:moveTo>
                  <a:pt x="3469130" y="527460"/>
                </a:moveTo>
                <a:cubicBezTo>
                  <a:pt x="3461420" y="528484"/>
                  <a:pt x="3454477" y="530386"/>
                  <a:pt x="3448300" y="533166"/>
                </a:cubicBezTo>
                <a:cubicBezTo>
                  <a:pt x="3442125" y="535945"/>
                  <a:pt x="3435620" y="538725"/>
                  <a:pt x="3428786" y="541504"/>
                </a:cubicBezTo>
                <a:cubicBezTo>
                  <a:pt x="3436497" y="541358"/>
                  <a:pt x="3443440" y="539895"/>
                  <a:pt x="3449616" y="537116"/>
                </a:cubicBezTo>
                <a:cubicBezTo>
                  <a:pt x="3455791" y="534336"/>
                  <a:pt x="3462297" y="531118"/>
                  <a:pt x="3469130" y="527460"/>
                </a:cubicBezTo>
                <a:close/>
                <a:moveTo>
                  <a:pt x="2599961" y="452171"/>
                </a:moveTo>
                <a:cubicBezTo>
                  <a:pt x="2597296" y="455457"/>
                  <a:pt x="2594302" y="458086"/>
                  <a:pt x="2590979" y="460057"/>
                </a:cubicBezTo>
                <a:cubicBezTo>
                  <a:pt x="2587657" y="462029"/>
                  <a:pt x="2584224" y="464658"/>
                  <a:pt x="2580683" y="467944"/>
                </a:cubicBezTo>
                <a:cubicBezTo>
                  <a:pt x="2553517" y="483865"/>
                  <a:pt x="2524599" y="498905"/>
                  <a:pt x="2493929" y="513062"/>
                </a:cubicBezTo>
                <a:cubicBezTo>
                  <a:pt x="2463258" y="527220"/>
                  <a:pt x="2430835" y="539607"/>
                  <a:pt x="2396660" y="550225"/>
                </a:cubicBezTo>
                <a:cubicBezTo>
                  <a:pt x="2377381" y="554707"/>
                  <a:pt x="2358102" y="557889"/>
                  <a:pt x="2338824" y="559772"/>
                </a:cubicBezTo>
                <a:cubicBezTo>
                  <a:pt x="2319545" y="561655"/>
                  <a:pt x="2300267" y="561363"/>
                  <a:pt x="2280988" y="558897"/>
                </a:cubicBezTo>
                <a:cubicBezTo>
                  <a:pt x="2277592" y="560487"/>
                  <a:pt x="2274306" y="560776"/>
                  <a:pt x="2271130" y="559764"/>
                </a:cubicBezTo>
                <a:cubicBezTo>
                  <a:pt x="2267953" y="558752"/>
                  <a:pt x="2264229" y="557307"/>
                  <a:pt x="2259957" y="555428"/>
                </a:cubicBezTo>
                <a:cubicBezTo>
                  <a:pt x="2260176" y="552105"/>
                  <a:pt x="2261052" y="549213"/>
                  <a:pt x="2262586" y="546752"/>
                </a:cubicBezTo>
                <a:cubicBezTo>
                  <a:pt x="2264119" y="544291"/>
                  <a:pt x="2264996" y="541390"/>
                  <a:pt x="2265215" y="538048"/>
                </a:cubicBezTo>
                <a:lnTo>
                  <a:pt x="2254699" y="538048"/>
                </a:lnTo>
                <a:cubicBezTo>
                  <a:pt x="2236326" y="539728"/>
                  <a:pt x="2217956" y="542051"/>
                  <a:pt x="2199587" y="545018"/>
                </a:cubicBezTo>
                <a:cubicBezTo>
                  <a:pt x="2181218" y="547984"/>
                  <a:pt x="2162850" y="552032"/>
                  <a:pt x="2144482" y="557162"/>
                </a:cubicBezTo>
                <a:cubicBezTo>
                  <a:pt x="2137773" y="559363"/>
                  <a:pt x="2133689" y="561466"/>
                  <a:pt x="2132231" y="563471"/>
                </a:cubicBezTo>
                <a:cubicBezTo>
                  <a:pt x="2130773" y="565477"/>
                  <a:pt x="2130189" y="569792"/>
                  <a:pt x="2130481" y="576417"/>
                </a:cubicBezTo>
                <a:cubicBezTo>
                  <a:pt x="2130554" y="590468"/>
                  <a:pt x="2130846" y="604520"/>
                  <a:pt x="2131359" y="618571"/>
                </a:cubicBezTo>
                <a:cubicBezTo>
                  <a:pt x="2131871" y="632623"/>
                  <a:pt x="2132163" y="646675"/>
                  <a:pt x="2132236" y="660726"/>
                </a:cubicBezTo>
                <a:cubicBezTo>
                  <a:pt x="2132273" y="675447"/>
                  <a:pt x="2132200" y="690076"/>
                  <a:pt x="2132017" y="704612"/>
                </a:cubicBezTo>
                <a:cubicBezTo>
                  <a:pt x="2131834" y="719148"/>
                  <a:pt x="2131322" y="734256"/>
                  <a:pt x="2130481" y="749934"/>
                </a:cubicBezTo>
                <a:lnTo>
                  <a:pt x="2130481" y="762215"/>
                </a:lnTo>
                <a:cubicBezTo>
                  <a:pt x="2130518" y="764956"/>
                  <a:pt x="2131758" y="767369"/>
                  <a:pt x="2134201" y="769452"/>
                </a:cubicBezTo>
                <a:cubicBezTo>
                  <a:pt x="2136645" y="771535"/>
                  <a:pt x="2140072" y="772632"/>
                  <a:pt x="2144482" y="772741"/>
                </a:cubicBezTo>
                <a:cubicBezTo>
                  <a:pt x="2148818" y="773728"/>
                  <a:pt x="2153702" y="775263"/>
                  <a:pt x="2159132" y="777346"/>
                </a:cubicBezTo>
                <a:cubicBezTo>
                  <a:pt x="2164562" y="779430"/>
                  <a:pt x="2170758" y="781403"/>
                  <a:pt x="2177719" y="783267"/>
                </a:cubicBezTo>
                <a:cubicBezTo>
                  <a:pt x="2200716" y="788604"/>
                  <a:pt x="2224270" y="795475"/>
                  <a:pt x="2248381" y="803881"/>
                </a:cubicBezTo>
                <a:cubicBezTo>
                  <a:pt x="2272493" y="812287"/>
                  <a:pt x="2295630" y="821790"/>
                  <a:pt x="2317793" y="832390"/>
                </a:cubicBezTo>
                <a:cubicBezTo>
                  <a:pt x="2326738" y="838592"/>
                  <a:pt x="2332945" y="841412"/>
                  <a:pt x="2336414" y="840852"/>
                </a:cubicBezTo>
                <a:cubicBezTo>
                  <a:pt x="2339883" y="840292"/>
                  <a:pt x="2344775" y="835677"/>
                  <a:pt x="2351092" y="827010"/>
                </a:cubicBezTo>
                <a:lnTo>
                  <a:pt x="2352845" y="827010"/>
                </a:lnTo>
                <a:cubicBezTo>
                  <a:pt x="2359088" y="818363"/>
                  <a:pt x="2365441" y="810264"/>
                  <a:pt x="2371904" y="802713"/>
                </a:cubicBezTo>
                <a:cubicBezTo>
                  <a:pt x="2378367" y="795161"/>
                  <a:pt x="2384282" y="787500"/>
                  <a:pt x="2389649" y="779729"/>
                </a:cubicBezTo>
                <a:cubicBezTo>
                  <a:pt x="2401917" y="762947"/>
                  <a:pt x="2414624" y="745290"/>
                  <a:pt x="2427768" y="726757"/>
                </a:cubicBezTo>
                <a:cubicBezTo>
                  <a:pt x="2440913" y="708225"/>
                  <a:pt x="2454495" y="689692"/>
                  <a:pt x="2468516" y="671159"/>
                </a:cubicBezTo>
                <a:cubicBezTo>
                  <a:pt x="2468735" y="670127"/>
                  <a:pt x="2469173" y="668759"/>
                  <a:pt x="2469831" y="667056"/>
                </a:cubicBezTo>
                <a:cubicBezTo>
                  <a:pt x="2470488" y="665352"/>
                  <a:pt x="2470050" y="664409"/>
                  <a:pt x="2468516" y="664227"/>
                </a:cubicBezTo>
                <a:cubicBezTo>
                  <a:pt x="2468516" y="660724"/>
                  <a:pt x="2465011" y="657215"/>
                  <a:pt x="2458001" y="653700"/>
                </a:cubicBezTo>
                <a:cubicBezTo>
                  <a:pt x="2465778" y="657140"/>
                  <a:pt x="2471693" y="658165"/>
                  <a:pt x="2475746" y="656774"/>
                </a:cubicBezTo>
                <a:cubicBezTo>
                  <a:pt x="2479798" y="655384"/>
                  <a:pt x="2482646" y="652017"/>
                  <a:pt x="2484290" y="646675"/>
                </a:cubicBezTo>
                <a:cubicBezTo>
                  <a:pt x="2490497" y="637051"/>
                  <a:pt x="2496485" y="627317"/>
                  <a:pt x="2502254" y="617474"/>
                </a:cubicBezTo>
                <a:cubicBezTo>
                  <a:pt x="2508023" y="607630"/>
                  <a:pt x="2513134" y="597458"/>
                  <a:pt x="2517589" y="586955"/>
                </a:cubicBezTo>
                <a:cubicBezTo>
                  <a:pt x="2529967" y="571234"/>
                  <a:pt x="2542454" y="554541"/>
                  <a:pt x="2555051" y="536877"/>
                </a:cubicBezTo>
                <a:cubicBezTo>
                  <a:pt x="2567648" y="519213"/>
                  <a:pt x="2579697" y="500325"/>
                  <a:pt x="2591198" y="480212"/>
                </a:cubicBezTo>
                <a:cubicBezTo>
                  <a:pt x="2592841" y="475867"/>
                  <a:pt x="2594375" y="471851"/>
                  <a:pt x="2595799" y="468163"/>
                </a:cubicBezTo>
                <a:cubicBezTo>
                  <a:pt x="2597223" y="464475"/>
                  <a:pt x="2599194" y="460897"/>
                  <a:pt x="2601714" y="457429"/>
                </a:cubicBezTo>
                <a:cubicBezTo>
                  <a:pt x="2601641" y="457538"/>
                  <a:pt x="2601349" y="457319"/>
                  <a:pt x="2600838" y="456771"/>
                </a:cubicBezTo>
                <a:cubicBezTo>
                  <a:pt x="2600327" y="456224"/>
                  <a:pt x="2600034" y="454690"/>
                  <a:pt x="2599961" y="452171"/>
                </a:cubicBezTo>
                <a:close/>
                <a:moveTo>
                  <a:pt x="3740787" y="420447"/>
                </a:moveTo>
                <a:cubicBezTo>
                  <a:pt x="3738132" y="421248"/>
                  <a:pt x="3735581" y="421831"/>
                  <a:pt x="3733133" y="422195"/>
                </a:cubicBezTo>
                <a:cubicBezTo>
                  <a:pt x="3730684" y="422560"/>
                  <a:pt x="3728563" y="423143"/>
                  <a:pt x="3726769" y="423944"/>
                </a:cubicBezTo>
                <a:cubicBezTo>
                  <a:pt x="3700418" y="432977"/>
                  <a:pt x="3674067" y="441150"/>
                  <a:pt x="3647715" y="448463"/>
                </a:cubicBezTo>
                <a:cubicBezTo>
                  <a:pt x="3645963" y="449268"/>
                  <a:pt x="3644211" y="450292"/>
                  <a:pt x="3642461" y="451535"/>
                </a:cubicBezTo>
                <a:cubicBezTo>
                  <a:pt x="3640710" y="452779"/>
                  <a:pt x="3638960" y="454681"/>
                  <a:pt x="3637211" y="457241"/>
                </a:cubicBezTo>
                <a:lnTo>
                  <a:pt x="3691634" y="439686"/>
                </a:lnTo>
                <a:lnTo>
                  <a:pt x="3751115" y="425692"/>
                </a:lnTo>
                <a:cubicBezTo>
                  <a:pt x="3750146" y="423070"/>
                  <a:pt x="3748640" y="421321"/>
                  <a:pt x="3746596" y="420447"/>
                </a:cubicBezTo>
                <a:cubicBezTo>
                  <a:pt x="3744552" y="419573"/>
                  <a:pt x="3742616" y="419573"/>
                  <a:pt x="3740787" y="420447"/>
                </a:cubicBezTo>
                <a:close/>
                <a:moveTo>
                  <a:pt x="1210454" y="410087"/>
                </a:moveTo>
                <a:cubicBezTo>
                  <a:pt x="1201687" y="411731"/>
                  <a:pt x="1192933" y="413266"/>
                  <a:pt x="1184193" y="414691"/>
                </a:cubicBezTo>
                <a:cubicBezTo>
                  <a:pt x="1175453" y="416116"/>
                  <a:pt x="1166753" y="418089"/>
                  <a:pt x="1158095" y="420611"/>
                </a:cubicBezTo>
                <a:cubicBezTo>
                  <a:pt x="1158239" y="420720"/>
                  <a:pt x="1158816" y="421378"/>
                  <a:pt x="1159826" y="422584"/>
                </a:cubicBezTo>
                <a:cubicBezTo>
                  <a:pt x="1160836" y="423790"/>
                  <a:pt x="1161413" y="424886"/>
                  <a:pt x="1161557" y="425872"/>
                </a:cubicBezTo>
                <a:cubicBezTo>
                  <a:pt x="1169506" y="423388"/>
                  <a:pt x="1177925" y="421341"/>
                  <a:pt x="1186816" y="419734"/>
                </a:cubicBezTo>
                <a:cubicBezTo>
                  <a:pt x="1195707" y="418126"/>
                  <a:pt x="1204171" y="416080"/>
                  <a:pt x="1212207" y="413595"/>
                </a:cubicBezTo>
                <a:close/>
                <a:moveTo>
                  <a:pt x="4336549" y="364499"/>
                </a:moveTo>
                <a:lnTo>
                  <a:pt x="4343561" y="364499"/>
                </a:lnTo>
                <a:cubicBezTo>
                  <a:pt x="4346995" y="365337"/>
                  <a:pt x="4350209" y="366284"/>
                  <a:pt x="4353203" y="367340"/>
                </a:cubicBezTo>
                <a:cubicBezTo>
                  <a:pt x="4356199" y="368396"/>
                  <a:pt x="4359413" y="369781"/>
                  <a:pt x="4362847" y="371493"/>
                </a:cubicBezTo>
                <a:cubicBezTo>
                  <a:pt x="4371503" y="375827"/>
                  <a:pt x="4379611" y="379834"/>
                  <a:pt x="4387173" y="383513"/>
                </a:cubicBezTo>
                <a:cubicBezTo>
                  <a:pt x="4394733" y="387191"/>
                  <a:pt x="4402403" y="390761"/>
                  <a:pt x="4410183" y="394222"/>
                </a:cubicBezTo>
                <a:cubicBezTo>
                  <a:pt x="4416429" y="398410"/>
                  <a:pt x="4423223" y="401834"/>
                  <a:pt x="4430565" y="404493"/>
                </a:cubicBezTo>
                <a:cubicBezTo>
                  <a:pt x="4437907" y="407152"/>
                  <a:pt x="4445138" y="410139"/>
                  <a:pt x="4452261" y="413454"/>
                </a:cubicBezTo>
                <a:cubicBezTo>
                  <a:pt x="4458507" y="416878"/>
                  <a:pt x="4464862" y="420083"/>
                  <a:pt x="4471327" y="423070"/>
                </a:cubicBezTo>
                <a:cubicBezTo>
                  <a:pt x="4477791" y="426057"/>
                  <a:pt x="4483709" y="429262"/>
                  <a:pt x="4489078" y="432686"/>
                </a:cubicBezTo>
                <a:cubicBezTo>
                  <a:pt x="4494374" y="436223"/>
                  <a:pt x="4499561" y="440093"/>
                  <a:pt x="4504637" y="444297"/>
                </a:cubicBezTo>
                <a:cubicBezTo>
                  <a:pt x="4509715" y="448500"/>
                  <a:pt x="4514463" y="452815"/>
                  <a:pt x="4518883" y="457241"/>
                </a:cubicBezTo>
                <a:cubicBezTo>
                  <a:pt x="4524142" y="460679"/>
                  <a:pt x="4528963" y="464336"/>
                  <a:pt x="4533347" y="468213"/>
                </a:cubicBezTo>
                <a:cubicBezTo>
                  <a:pt x="4537730" y="472089"/>
                  <a:pt x="4541675" y="476624"/>
                  <a:pt x="4545181" y="481818"/>
                </a:cubicBezTo>
                <a:cubicBezTo>
                  <a:pt x="4548651" y="485475"/>
                  <a:pt x="4550477" y="489571"/>
                  <a:pt x="4550659" y="494106"/>
                </a:cubicBezTo>
                <a:cubicBezTo>
                  <a:pt x="4550843" y="498641"/>
                  <a:pt x="4549601" y="502737"/>
                  <a:pt x="4546934" y="506394"/>
                </a:cubicBezTo>
                <a:cubicBezTo>
                  <a:pt x="4542551" y="515135"/>
                  <a:pt x="4537729" y="523547"/>
                  <a:pt x="4532470" y="531630"/>
                </a:cubicBezTo>
                <a:cubicBezTo>
                  <a:pt x="4527211" y="539712"/>
                  <a:pt x="4521513" y="547685"/>
                  <a:pt x="4515377" y="555548"/>
                </a:cubicBezTo>
                <a:cubicBezTo>
                  <a:pt x="4510993" y="559974"/>
                  <a:pt x="4506611" y="564285"/>
                  <a:pt x="4502227" y="568481"/>
                </a:cubicBezTo>
                <a:cubicBezTo>
                  <a:pt x="4497844" y="572677"/>
                  <a:pt x="4493461" y="576536"/>
                  <a:pt x="4489078" y="580056"/>
                </a:cubicBezTo>
                <a:lnTo>
                  <a:pt x="4459273" y="602697"/>
                </a:lnTo>
                <a:cubicBezTo>
                  <a:pt x="4453101" y="607871"/>
                  <a:pt x="4446599" y="612936"/>
                  <a:pt x="4439769" y="617892"/>
                </a:cubicBezTo>
                <a:cubicBezTo>
                  <a:pt x="4432939" y="622848"/>
                  <a:pt x="4425999" y="628333"/>
                  <a:pt x="4418949" y="634347"/>
                </a:cubicBezTo>
                <a:cubicBezTo>
                  <a:pt x="4417233" y="635280"/>
                  <a:pt x="4415407" y="636427"/>
                  <a:pt x="4413471" y="637790"/>
                </a:cubicBezTo>
                <a:cubicBezTo>
                  <a:pt x="4411535" y="639153"/>
                  <a:pt x="4409271" y="640300"/>
                  <a:pt x="4406677" y="641232"/>
                </a:cubicBezTo>
                <a:cubicBezTo>
                  <a:pt x="4404887" y="642159"/>
                  <a:pt x="4404083" y="643420"/>
                  <a:pt x="4404266" y="645015"/>
                </a:cubicBezTo>
                <a:cubicBezTo>
                  <a:pt x="4404449" y="646609"/>
                  <a:pt x="4405837" y="648315"/>
                  <a:pt x="4408430" y="650132"/>
                </a:cubicBezTo>
                <a:cubicBezTo>
                  <a:pt x="4418949" y="651625"/>
                  <a:pt x="4429469" y="653980"/>
                  <a:pt x="4439988" y="657198"/>
                </a:cubicBezTo>
                <a:cubicBezTo>
                  <a:pt x="4447038" y="658204"/>
                  <a:pt x="4454415" y="659642"/>
                  <a:pt x="4462123" y="661511"/>
                </a:cubicBezTo>
                <a:cubicBezTo>
                  <a:pt x="4469829" y="663380"/>
                  <a:pt x="4477646" y="664817"/>
                  <a:pt x="4485571" y="665824"/>
                </a:cubicBezTo>
                <a:lnTo>
                  <a:pt x="4517129" y="672792"/>
                </a:lnTo>
                <a:cubicBezTo>
                  <a:pt x="4521476" y="672829"/>
                  <a:pt x="4525932" y="673195"/>
                  <a:pt x="4530498" y="673892"/>
                </a:cubicBezTo>
                <a:cubicBezTo>
                  <a:pt x="4535063" y="674588"/>
                  <a:pt x="4539958" y="675394"/>
                  <a:pt x="4545181" y="676310"/>
                </a:cubicBezTo>
                <a:cubicBezTo>
                  <a:pt x="4548687" y="677116"/>
                  <a:pt x="4551755" y="678582"/>
                  <a:pt x="4554385" y="680708"/>
                </a:cubicBezTo>
                <a:cubicBezTo>
                  <a:pt x="4557015" y="682833"/>
                  <a:pt x="4559207" y="686058"/>
                  <a:pt x="4560960" y="690383"/>
                </a:cubicBezTo>
                <a:cubicBezTo>
                  <a:pt x="4564393" y="697420"/>
                  <a:pt x="4565416" y="704454"/>
                  <a:pt x="4564028" y="711485"/>
                </a:cubicBezTo>
                <a:cubicBezTo>
                  <a:pt x="4562640" y="718516"/>
                  <a:pt x="4559279" y="725538"/>
                  <a:pt x="4553947" y="732550"/>
                </a:cubicBezTo>
                <a:cubicBezTo>
                  <a:pt x="4551354" y="736957"/>
                  <a:pt x="4548651" y="741590"/>
                  <a:pt x="4545839" y="746451"/>
                </a:cubicBezTo>
                <a:cubicBezTo>
                  <a:pt x="4543026" y="751311"/>
                  <a:pt x="4539885" y="755974"/>
                  <a:pt x="4536415" y="760438"/>
                </a:cubicBezTo>
                <a:lnTo>
                  <a:pt x="4518883" y="778011"/>
                </a:lnTo>
                <a:cubicBezTo>
                  <a:pt x="4518006" y="779000"/>
                  <a:pt x="4517129" y="780538"/>
                  <a:pt x="4516253" y="782625"/>
                </a:cubicBezTo>
                <a:cubicBezTo>
                  <a:pt x="4515377" y="784712"/>
                  <a:pt x="4514500" y="786688"/>
                  <a:pt x="4513623" y="788556"/>
                </a:cubicBezTo>
                <a:cubicBezTo>
                  <a:pt x="4510993" y="791924"/>
                  <a:pt x="4507925" y="794853"/>
                  <a:pt x="4504419" y="797342"/>
                </a:cubicBezTo>
                <a:cubicBezTo>
                  <a:pt x="4500912" y="799832"/>
                  <a:pt x="4496967" y="802761"/>
                  <a:pt x="4492585" y="806129"/>
                </a:cubicBezTo>
                <a:cubicBezTo>
                  <a:pt x="4490101" y="807850"/>
                  <a:pt x="4488055" y="809681"/>
                  <a:pt x="4486449" y="811621"/>
                </a:cubicBezTo>
                <a:cubicBezTo>
                  <a:pt x="4484841" y="813562"/>
                  <a:pt x="4482795" y="815831"/>
                  <a:pt x="4480312" y="818431"/>
                </a:cubicBezTo>
                <a:cubicBezTo>
                  <a:pt x="4478595" y="820225"/>
                  <a:pt x="4476769" y="821909"/>
                  <a:pt x="4474833" y="823483"/>
                </a:cubicBezTo>
                <a:cubicBezTo>
                  <a:pt x="4472897" y="825057"/>
                  <a:pt x="4470633" y="826302"/>
                  <a:pt x="4468039" y="827218"/>
                </a:cubicBezTo>
                <a:lnTo>
                  <a:pt x="4431222" y="846442"/>
                </a:lnTo>
                <a:cubicBezTo>
                  <a:pt x="4429579" y="847351"/>
                  <a:pt x="4428483" y="848588"/>
                  <a:pt x="4427935" y="850151"/>
                </a:cubicBezTo>
                <a:cubicBezTo>
                  <a:pt x="4427387" y="851715"/>
                  <a:pt x="4426729" y="853388"/>
                  <a:pt x="4425963" y="855170"/>
                </a:cubicBezTo>
                <a:cubicBezTo>
                  <a:pt x="4426035" y="860334"/>
                  <a:pt x="4426327" y="865279"/>
                  <a:pt x="4426839" y="870007"/>
                </a:cubicBezTo>
                <a:cubicBezTo>
                  <a:pt x="4427351" y="874734"/>
                  <a:pt x="4427643" y="879680"/>
                  <a:pt x="4427715" y="884844"/>
                </a:cubicBezTo>
                <a:cubicBezTo>
                  <a:pt x="4426949" y="894494"/>
                  <a:pt x="4426291" y="904145"/>
                  <a:pt x="4425743" y="913796"/>
                </a:cubicBezTo>
                <a:cubicBezTo>
                  <a:pt x="4425195" y="923446"/>
                  <a:pt x="4424099" y="933097"/>
                  <a:pt x="4422456" y="942748"/>
                </a:cubicBezTo>
                <a:cubicBezTo>
                  <a:pt x="4421543" y="951594"/>
                  <a:pt x="4420301" y="960660"/>
                  <a:pt x="4418730" y="969944"/>
                </a:cubicBezTo>
                <a:cubicBezTo>
                  <a:pt x="4417159" y="979229"/>
                  <a:pt x="4415480" y="988294"/>
                  <a:pt x="4413690" y="997140"/>
                </a:cubicBezTo>
                <a:cubicBezTo>
                  <a:pt x="4412047" y="1003318"/>
                  <a:pt x="4410512" y="1009824"/>
                  <a:pt x="4409087" y="1016660"/>
                </a:cubicBezTo>
                <a:cubicBezTo>
                  <a:pt x="4407663" y="1023495"/>
                  <a:pt x="4405691" y="1030441"/>
                  <a:pt x="4403171" y="1037496"/>
                </a:cubicBezTo>
                <a:cubicBezTo>
                  <a:pt x="4402257" y="1041992"/>
                  <a:pt x="4401015" y="1046597"/>
                  <a:pt x="4399445" y="1051313"/>
                </a:cubicBezTo>
                <a:cubicBezTo>
                  <a:pt x="4397875" y="1056028"/>
                  <a:pt x="4396195" y="1060195"/>
                  <a:pt x="4394405" y="1063814"/>
                </a:cubicBezTo>
                <a:lnTo>
                  <a:pt x="4380379" y="1097040"/>
                </a:lnTo>
                <a:cubicBezTo>
                  <a:pt x="4377785" y="1101549"/>
                  <a:pt x="4375083" y="1106493"/>
                  <a:pt x="4372270" y="1111875"/>
                </a:cubicBezTo>
                <a:cubicBezTo>
                  <a:pt x="4369457" y="1117256"/>
                  <a:pt x="4366317" y="1122201"/>
                  <a:pt x="4362847" y="1126710"/>
                </a:cubicBezTo>
                <a:cubicBezTo>
                  <a:pt x="4359449" y="1132980"/>
                  <a:pt x="4356163" y="1139006"/>
                  <a:pt x="4352985" y="1144788"/>
                </a:cubicBezTo>
                <a:cubicBezTo>
                  <a:pt x="4349807" y="1150570"/>
                  <a:pt x="4346081" y="1155666"/>
                  <a:pt x="4341808" y="1160075"/>
                </a:cubicBezTo>
                <a:cubicBezTo>
                  <a:pt x="4335635" y="1168694"/>
                  <a:pt x="4329134" y="1177216"/>
                  <a:pt x="4322303" y="1185643"/>
                </a:cubicBezTo>
                <a:cubicBezTo>
                  <a:pt x="4315473" y="1194070"/>
                  <a:pt x="4308533" y="1203049"/>
                  <a:pt x="4301484" y="1212580"/>
                </a:cubicBezTo>
                <a:cubicBezTo>
                  <a:pt x="4293265" y="1223789"/>
                  <a:pt x="4282966" y="1234232"/>
                  <a:pt x="4270583" y="1243908"/>
                </a:cubicBezTo>
                <a:cubicBezTo>
                  <a:pt x="4258201" y="1253584"/>
                  <a:pt x="4245710" y="1263588"/>
                  <a:pt x="4233109" y="1273921"/>
                </a:cubicBezTo>
                <a:cubicBezTo>
                  <a:pt x="4225913" y="1280019"/>
                  <a:pt x="4217513" y="1284473"/>
                  <a:pt x="4207906" y="1287285"/>
                </a:cubicBezTo>
                <a:cubicBezTo>
                  <a:pt x="4198301" y="1290096"/>
                  <a:pt x="4188585" y="1291483"/>
                  <a:pt x="4178759" y="1291447"/>
                </a:cubicBezTo>
                <a:cubicBezTo>
                  <a:pt x="4165575" y="1291593"/>
                  <a:pt x="4152949" y="1290425"/>
                  <a:pt x="4140881" y="1287942"/>
                </a:cubicBezTo>
                <a:cubicBezTo>
                  <a:pt x="4128813" y="1285459"/>
                  <a:pt x="4117517" y="1280785"/>
                  <a:pt x="4106988" y="1273921"/>
                </a:cubicBezTo>
                <a:cubicBezTo>
                  <a:pt x="4099993" y="1272461"/>
                  <a:pt x="4092999" y="1270124"/>
                  <a:pt x="4086003" y="1266911"/>
                </a:cubicBezTo>
                <a:cubicBezTo>
                  <a:pt x="4079883" y="1265925"/>
                  <a:pt x="4074199" y="1263953"/>
                  <a:pt x="4068953" y="1260996"/>
                </a:cubicBezTo>
                <a:cubicBezTo>
                  <a:pt x="4063707" y="1258038"/>
                  <a:pt x="4058898" y="1254752"/>
                  <a:pt x="4054526" y="1251137"/>
                </a:cubicBezTo>
                <a:cubicBezTo>
                  <a:pt x="4052741" y="1249239"/>
                  <a:pt x="4050621" y="1247340"/>
                  <a:pt x="4048167" y="1245441"/>
                </a:cubicBezTo>
                <a:cubicBezTo>
                  <a:pt x="4045715" y="1243543"/>
                  <a:pt x="4043149" y="1242520"/>
                  <a:pt x="4040474" y="1242374"/>
                </a:cubicBezTo>
                <a:cubicBezTo>
                  <a:pt x="4033511" y="1240549"/>
                  <a:pt x="4028087" y="1237628"/>
                  <a:pt x="4024203" y="1233611"/>
                </a:cubicBezTo>
                <a:cubicBezTo>
                  <a:pt x="4020319" y="1229595"/>
                  <a:pt x="4017533" y="1224921"/>
                  <a:pt x="4015847" y="1219591"/>
                </a:cubicBezTo>
                <a:cubicBezTo>
                  <a:pt x="4013355" y="1215976"/>
                  <a:pt x="4012183" y="1212251"/>
                  <a:pt x="4012329" y="1208418"/>
                </a:cubicBezTo>
                <a:cubicBezTo>
                  <a:pt x="4012476" y="1204584"/>
                  <a:pt x="4013063" y="1201298"/>
                  <a:pt x="4014089" y="1198559"/>
                </a:cubicBezTo>
                <a:lnTo>
                  <a:pt x="4019365" y="1181033"/>
                </a:lnTo>
                <a:cubicBezTo>
                  <a:pt x="4020429" y="1175631"/>
                  <a:pt x="4023141" y="1171982"/>
                  <a:pt x="4027501" y="1170086"/>
                </a:cubicBezTo>
                <a:cubicBezTo>
                  <a:pt x="4031862" y="1168191"/>
                  <a:pt x="4036773" y="1168919"/>
                  <a:pt x="4042233" y="1172270"/>
                </a:cubicBezTo>
                <a:lnTo>
                  <a:pt x="4070265" y="1181033"/>
                </a:lnTo>
                <a:cubicBezTo>
                  <a:pt x="4077551" y="1181325"/>
                  <a:pt x="4083963" y="1182494"/>
                  <a:pt x="4089501" y="1184538"/>
                </a:cubicBezTo>
                <a:cubicBezTo>
                  <a:pt x="4095549" y="1186948"/>
                  <a:pt x="4100941" y="1187386"/>
                  <a:pt x="4105677" y="1185853"/>
                </a:cubicBezTo>
                <a:cubicBezTo>
                  <a:pt x="4110413" y="1184319"/>
                  <a:pt x="4114931" y="1182129"/>
                  <a:pt x="4119229" y="1179281"/>
                </a:cubicBezTo>
                <a:cubicBezTo>
                  <a:pt x="4128738" y="1172326"/>
                  <a:pt x="4137265" y="1164830"/>
                  <a:pt x="4144812" y="1156794"/>
                </a:cubicBezTo>
                <a:cubicBezTo>
                  <a:pt x="4152359" y="1148758"/>
                  <a:pt x="4159583" y="1139903"/>
                  <a:pt x="4166487" y="1130230"/>
                </a:cubicBezTo>
                <a:cubicBezTo>
                  <a:pt x="4172513" y="1121453"/>
                  <a:pt x="4177993" y="1112354"/>
                  <a:pt x="4182923" y="1102933"/>
                </a:cubicBezTo>
                <a:cubicBezTo>
                  <a:pt x="4187854" y="1093511"/>
                  <a:pt x="4192895" y="1083981"/>
                  <a:pt x="4198044" y="1074342"/>
                </a:cubicBezTo>
                <a:cubicBezTo>
                  <a:pt x="4201515" y="1068128"/>
                  <a:pt x="4204655" y="1061694"/>
                  <a:pt x="4207468" y="1055041"/>
                </a:cubicBezTo>
                <a:cubicBezTo>
                  <a:pt x="4210281" y="1048389"/>
                  <a:pt x="4212983" y="1041955"/>
                  <a:pt x="4215577" y="1035741"/>
                </a:cubicBezTo>
                <a:cubicBezTo>
                  <a:pt x="4219119" y="1026054"/>
                  <a:pt x="4222553" y="1016477"/>
                  <a:pt x="4225877" y="1007010"/>
                </a:cubicBezTo>
                <a:cubicBezTo>
                  <a:pt x="4229201" y="997542"/>
                  <a:pt x="4232195" y="988404"/>
                  <a:pt x="4234862" y="979594"/>
                </a:cubicBezTo>
                <a:lnTo>
                  <a:pt x="4254147" y="921693"/>
                </a:lnTo>
                <a:lnTo>
                  <a:pt x="4254147" y="914675"/>
                </a:lnTo>
                <a:cubicBezTo>
                  <a:pt x="4246221" y="916649"/>
                  <a:pt x="4238405" y="917526"/>
                  <a:pt x="4230698" y="917307"/>
                </a:cubicBezTo>
                <a:cubicBezTo>
                  <a:pt x="4222991" y="917088"/>
                  <a:pt x="4215613" y="914456"/>
                  <a:pt x="4208563" y="909411"/>
                </a:cubicBezTo>
                <a:cubicBezTo>
                  <a:pt x="4213713" y="910252"/>
                  <a:pt x="4218316" y="910764"/>
                  <a:pt x="4222370" y="910947"/>
                </a:cubicBezTo>
                <a:cubicBezTo>
                  <a:pt x="4226425" y="911129"/>
                  <a:pt x="4230589" y="911202"/>
                  <a:pt x="4234862" y="911166"/>
                </a:cubicBezTo>
                <a:cubicBezTo>
                  <a:pt x="4239281" y="911422"/>
                  <a:pt x="4243591" y="911349"/>
                  <a:pt x="4247792" y="910947"/>
                </a:cubicBezTo>
                <a:cubicBezTo>
                  <a:pt x="4251993" y="910545"/>
                  <a:pt x="4255864" y="908278"/>
                  <a:pt x="4259407" y="904148"/>
                </a:cubicBezTo>
                <a:lnTo>
                  <a:pt x="4252394" y="904148"/>
                </a:lnTo>
                <a:cubicBezTo>
                  <a:pt x="4247061" y="904074"/>
                  <a:pt x="4241509" y="903782"/>
                  <a:pt x="4235739" y="903270"/>
                </a:cubicBezTo>
                <a:cubicBezTo>
                  <a:pt x="4229967" y="902759"/>
                  <a:pt x="4224415" y="902466"/>
                  <a:pt x="4219083" y="902393"/>
                </a:cubicBezTo>
                <a:cubicBezTo>
                  <a:pt x="4214700" y="902503"/>
                  <a:pt x="4210317" y="902722"/>
                  <a:pt x="4205934" y="903051"/>
                </a:cubicBezTo>
                <a:cubicBezTo>
                  <a:pt x="4201551" y="903380"/>
                  <a:pt x="4197167" y="903161"/>
                  <a:pt x="4192785" y="902393"/>
                </a:cubicBezTo>
                <a:cubicBezTo>
                  <a:pt x="4187489" y="902466"/>
                  <a:pt x="4182302" y="901443"/>
                  <a:pt x="4177225" y="899323"/>
                </a:cubicBezTo>
                <a:cubicBezTo>
                  <a:pt x="4172148" y="897202"/>
                  <a:pt x="4167399" y="893547"/>
                  <a:pt x="4162980" y="888356"/>
                </a:cubicBezTo>
                <a:cubicBezTo>
                  <a:pt x="4161154" y="886565"/>
                  <a:pt x="4159109" y="884884"/>
                  <a:pt x="4156843" y="883316"/>
                </a:cubicBezTo>
                <a:cubicBezTo>
                  <a:pt x="4154579" y="881747"/>
                  <a:pt x="4152533" y="880512"/>
                  <a:pt x="4150707" y="879610"/>
                </a:cubicBezTo>
                <a:cubicBezTo>
                  <a:pt x="4149761" y="877955"/>
                  <a:pt x="4148594" y="876945"/>
                  <a:pt x="4147209" y="876581"/>
                </a:cubicBezTo>
                <a:cubicBezTo>
                  <a:pt x="4145825" y="876217"/>
                  <a:pt x="4144659" y="876062"/>
                  <a:pt x="4143712" y="876116"/>
                </a:cubicBezTo>
                <a:cubicBezTo>
                  <a:pt x="4140287" y="876043"/>
                  <a:pt x="4137519" y="875316"/>
                  <a:pt x="4135405" y="873934"/>
                </a:cubicBezTo>
                <a:cubicBezTo>
                  <a:pt x="4133293" y="872552"/>
                  <a:pt x="4131398" y="870952"/>
                  <a:pt x="4129722" y="869134"/>
                </a:cubicBezTo>
                <a:cubicBezTo>
                  <a:pt x="4126516" y="864661"/>
                  <a:pt x="4125496" y="860079"/>
                  <a:pt x="4126662" y="855388"/>
                </a:cubicBezTo>
                <a:cubicBezTo>
                  <a:pt x="4127828" y="850697"/>
                  <a:pt x="4129431" y="846551"/>
                  <a:pt x="4131471" y="842951"/>
                </a:cubicBezTo>
                <a:cubicBezTo>
                  <a:pt x="4133256" y="841933"/>
                  <a:pt x="4135369" y="840478"/>
                  <a:pt x="4137810" y="838587"/>
                </a:cubicBezTo>
                <a:cubicBezTo>
                  <a:pt x="4140251" y="836696"/>
                  <a:pt x="4142801" y="835241"/>
                  <a:pt x="4145461" y="834223"/>
                </a:cubicBezTo>
                <a:cubicBezTo>
                  <a:pt x="4149034" y="833460"/>
                  <a:pt x="4152829" y="832805"/>
                  <a:pt x="4156845" y="832258"/>
                </a:cubicBezTo>
                <a:cubicBezTo>
                  <a:pt x="4160862" y="831711"/>
                  <a:pt x="4164660" y="830617"/>
                  <a:pt x="4168240" y="828975"/>
                </a:cubicBezTo>
                <a:cubicBezTo>
                  <a:pt x="4173499" y="826376"/>
                  <a:pt x="4178321" y="823666"/>
                  <a:pt x="4182703" y="820847"/>
                </a:cubicBezTo>
                <a:cubicBezTo>
                  <a:pt x="4187087" y="818028"/>
                  <a:pt x="4191031" y="814879"/>
                  <a:pt x="4194538" y="811401"/>
                </a:cubicBezTo>
                <a:cubicBezTo>
                  <a:pt x="4205861" y="800014"/>
                  <a:pt x="4216526" y="788959"/>
                  <a:pt x="4226534" y="778237"/>
                </a:cubicBezTo>
                <a:cubicBezTo>
                  <a:pt x="4236542" y="767514"/>
                  <a:pt x="4246331" y="756911"/>
                  <a:pt x="4255901" y="746425"/>
                </a:cubicBezTo>
                <a:cubicBezTo>
                  <a:pt x="4266310" y="736685"/>
                  <a:pt x="4276172" y="726130"/>
                  <a:pt x="4285486" y="714759"/>
                </a:cubicBezTo>
                <a:cubicBezTo>
                  <a:pt x="4294799" y="703387"/>
                  <a:pt x="4304223" y="692330"/>
                  <a:pt x="4313757" y="681587"/>
                </a:cubicBezTo>
                <a:cubicBezTo>
                  <a:pt x="4316277" y="679863"/>
                  <a:pt x="4317811" y="677595"/>
                  <a:pt x="4318359" y="674784"/>
                </a:cubicBezTo>
                <a:cubicBezTo>
                  <a:pt x="4318907" y="671972"/>
                  <a:pt x="4319125" y="668411"/>
                  <a:pt x="4319016" y="664098"/>
                </a:cubicBezTo>
                <a:lnTo>
                  <a:pt x="4324276" y="641232"/>
                </a:lnTo>
                <a:cubicBezTo>
                  <a:pt x="4325043" y="639439"/>
                  <a:pt x="4326139" y="637861"/>
                  <a:pt x="4327563" y="636499"/>
                </a:cubicBezTo>
                <a:cubicBezTo>
                  <a:pt x="4328987" y="635136"/>
                  <a:pt x="4331398" y="634419"/>
                  <a:pt x="4334795" y="634347"/>
                </a:cubicBezTo>
                <a:cubicBezTo>
                  <a:pt x="4340785" y="636108"/>
                  <a:pt x="4345461" y="636029"/>
                  <a:pt x="4348821" y="634108"/>
                </a:cubicBezTo>
                <a:cubicBezTo>
                  <a:pt x="4352181" y="632187"/>
                  <a:pt x="4355103" y="628186"/>
                  <a:pt x="4357587" y="622105"/>
                </a:cubicBezTo>
                <a:cubicBezTo>
                  <a:pt x="4362153" y="614221"/>
                  <a:pt x="4367047" y="606601"/>
                  <a:pt x="4372270" y="599245"/>
                </a:cubicBezTo>
                <a:cubicBezTo>
                  <a:pt x="4377493" y="591890"/>
                  <a:pt x="4381949" y="584332"/>
                  <a:pt x="4385639" y="576573"/>
                </a:cubicBezTo>
                <a:cubicBezTo>
                  <a:pt x="4387282" y="573155"/>
                  <a:pt x="4388377" y="569948"/>
                  <a:pt x="4388926" y="566954"/>
                </a:cubicBezTo>
                <a:cubicBezTo>
                  <a:pt x="4389473" y="563959"/>
                  <a:pt x="4390131" y="560742"/>
                  <a:pt x="4390898" y="557304"/>
                </a:cubicBezTo>
                <a:cubicBezTo>
                  <a:pt x="4392615" y="553902"/>
                  <a:pt x="4394003" y="551050"/>
                  <a:pt x="4395062" y="548746"/>
                </a:cubicBezTo>
                <a:cubicBezTo>
                  <a:pt x="4396121" y="546442"/>
                  <a:pt x="4397071" y="544028"/>
                  <a:pt x="4397911" y="541504"/>
                </a:cubicBezTo>
                <a:lnTo>
                  <a:pt x="4403171" y="518683"/>
                </a:lnTo>
                <a:cubicBezTo>
                  <a:pt x="4403937" y="515282"/>
                  <a:pt x="4403719" y="512429"/>
                  <a:pt x="4402513" y="510125"/>
                </a:cubicBezTo>
                <a:cubicBezTo>
                  <a:pt x="4401308" y="507821"/>
                  <a:pt x="4399773" y="505407"/>
                  <a:pt x="4397911" y="502884"/>
                </a:cubicBezTo>
                <a:cubicBezTo>
                  <a:pt x="4391738" y="495971"/>
                  <a:pt x="4385675" y="489169"/>
                  <a:pt x="4379721" y="482476"/>
                </a:cubicBezTo>
                <a:cubicBezTo>
                  <a:pt x="4373768" y="475783"/>
                  <a:pt x="4368143" y="468542"/>
                  <a:pt x="4362847" y="460752"/>
                </a:cubicBezTo>
                <a:cubicBezTo>
                  <a:pt x="4359449" y="456399"/>
                  <a:pt x="4357039" y="451938"/>
                  <a:pt x="4355615" y="447369"/>
                </a:cubicBezTo>
                <a:cubicBezTo>
                  <a:pt x="4354190" y="442800"/>
                  <a:pt x="4353095" y="437905"/>
                  <a:pt x="4352327" y="432686"/>
                </a:cubicBezTo>
                <a:cubicBezTo>
                  <a:pt x="4350647" y="425656"/>
                  <a:pt x="4349186" y="418298"/>
                  <a:pt x="4347945" y="410612"/>
                </a:cubicBezTo>
                <a:cubicBezTo>
                  <a:pt x="4346703" y="402927"/>
                  <a:pt x="4345241" y="395132"/>
                  <a:pt x="4343561" y="387228"/>
                </a:cubicBezTo>
                <a:close/>
                <a:moveTo>
                  <a:pt x="5539680" y="255879"/>
                </a:moveTo>
                <a:cubicBezTo>
                  <a:pt x="5541433" y="255586"/>
                  <a:pt x="5543186" y="256171"/>
                  <a:pt x="5544938" y="257631"/>
                </a:cubicBezTo>
                <a:lnTo>
                  <a:pt x="5545134" y="257822"/>
                </a:lnTo>
                <a:lnTo>
                  <a:pt x="5543939" y="255880"/>
                </a:lnTo>
                <a:cubicBezTo>
                  <a:pt x="5545691" y="255587"/>
                  <a:pt x="5547444" y="256172"/>
                  <a:pt x="5549197" y="257632"/>
                </a:cubicBezTo>
                <a:cubicBezTo>
                  <a:pt x="5557119" y="265446"/>
                  <a:pt x="5564933" y="273040"/>
                  <a:pt x="5572637" y="280416"/>
                </a:cubicBezTo>
                <a:cubicBezTo>
                  <a:pt x="5580341" y="287791"/>
                  <a:pt x="5587715" y="295386"/>
                  <a:pt x="5594761" y="303200"/>
                </a:cubicBezTo>
                <a:cubicBezTo>
                  <a:pt x="5601764" y="308640"/>
                  <a:pt x="5608329" y="314847"/>
                  <a:pt x="5614457" y="321821"/>
                </a:cubicBezTo>
                <a:cubicBezTo>
                  <a:pt x="5620585" y="328795"/>
                  <a:pt x="5626275" y="335440"/>
                  <a:pt x="5631528" y="341757"/>
                </a:cubicBezTo>
                <a:cubicBezTo>
                  <a:pt x="5646373" y="359243"/>
                  <a:pt x="5661328" y="376384"/>
                  <a:pt x="5676392" y="393180"/>
                </a:cubicBezTo>
                <a:cubicBezTo>
                  <a:pt x="5691457" y="409976"/>
                  <a:pt x="5706849" y="426669"/>
                  <a:pt x="5722569" y="443259"/>
                </a:cubicBezTo>
                <a:lnTo>
                  <a:pt x="5725410" y="446277"/>
                </a:lnTo>
                <a:lnTo>
                  <a:pt x="5728816" y="445020"/>
                </a:lnTo>
                <a:cubicBezTo>
                  <a:pt x="5747052" y="432852"/>
                  <a:pt x="5765730" y="422128"/>
                  <a:pt x="5784851" y="412849"/>
                </a:cubicBezTo>
                <a:cubicBezTo>
                  <a:pt x="5803971" y="403570"/>
                  <a:pt x="5824416" y="395061"/>
                  <a:pt x="5846186" y="387323"/>
                </a:cubicBezTo>
                <a:cubicBezTo>
                  <a:pt x="5851520" y="384841"/>
                  <a:pt x="5857510" y="382796"/>
                  <a:pt x="5864159" y="381189"/>
                </a:cubicBezTo>
                <a:cubicBezTo>
                  <a:pt x="5870807" y="379583"/>
                  <a:pt x="5877674" y="377538"/>
                  <a:pt x="5884761" y="375055"/>
                </a:cubicBezTo>
                <a:lnTo>
                  <a:pt x="5919829" y="364540"/>
                </a:lnTo>
                <a:lnTo>
                  <a:pt x="5946130" y="361034"/>
                </a:lnTo>
                <a:cubicBezTo>
                  <a:pt x="5952304" y="359282"/>
                  <a:pt x="5958806" y="357967"/>
                  <a:pt x="5965637" y="357091"/>
                </a:cubicBezTo>
                <a:cubicBezTo>
                  <a:pt x="5972468" y="356215"/>
                  <a:pt x="5979408" y="355777"/>
                  <a:pt x="5986459" y="355777"/>
                </a:cubicBezTo>
                <a:cubicBezTo>
                  <a:pt x="5996796" y="355046"/>
                  <a:pt x="6006805" y="354754"/>
                  <a:pt x="6016485" y="354900"/>
                </a:cubicBezTo>
                <a:cubicBezTo>
                  <a:pt x="6026166" y="355046"/>
                  <a:pt x="6036613" y="354754"/>
                  <a:pt x="6047827" y="354024"/>
                </a:cubicBezTo>
                <a:cubicBezTo>
                  <a:pt x="6053197" y="353878"/>
                  <a:pt x="6059115" y="353294"/>
                  <a:pt x="6065581" y="352271"/>
                </a:cubicBezTo>
                <a:cubicBezTo>
                  <a:pt x="6072046" y="351249"/>
                  <a:pt x="6078403" y="350665"/>
                  <a:pt x="6084649" y="350519"/>
                </a:cubicBezTo>
                <a:cubicBezTo>
                  <a:pt x="6102183" y="349058"/>
                  <a:pt x="6121471" y="348474"/>
                  <a:pt x="6142511" y="348766"/>
                </a:cubicBezTo>
                <a:lnTo>
                  <a:pt x="6142796" y="348888"/>
                </a:lnTo>
                <a:lnTo>
                  <a:pt x="6146770" y="348767"/>
                </a:lnTo>
                <a:cubicBezTo>
                  <a:pt x="6151847" y="348913"/>
                  <a:pt x="6155281" y="350374"/>
                  <a:pt x="6157071" y="353149"/>
                </a:cubicBezTo>
                <a:cubicBezTo>
                  <a:pt x="6158861" y="355924"/>
                  <a:pt x="6160103" y="359137"/>
                  <a:pt x="6160797" y="362788"/>
                </a:cubicBezTo>
                <a:cubicBezTo>
                  <a:pt x="6161820" y="368960"/>
                  <a:pt x="6162843" y="375456"/>
                  <a:pt x="6163865" y="382277"/>
                </a:cubicBezTo>
                <a:cubicBezTo>
                  <a:pt x="6164888" y="389097"/>
                  <a:pt x="6165035" y="396013"/>
                  <a:pt x="6164303" y="403025"/>
                </a:cubicBezTo>
                <a:cubicBezTo>
                  <a:pt x="6163317" y="409125"/>
                  <a:pt x="6161783" y="415231"/>
                  <a:pt x="6159701" y="421343"/>
                </a:cubicBezTo>
                <a:cubicBezTo>
                  <a:pt x="6157619" y="427455"/>
                  <a:pt x="6155647" y="433585"/>
                  <a:pt x="6153783" y="439733"/>
                </a:cubicBezTo>
                <a:cubicBezTo>
                  <a:pt x="6146697" y="452904"/>
                  <a:pt x="6138953" y="465696"/>
                  <a:pt x="6130551" y="478108"/>
                </a:cubicBezTo>
                <a:cubicBezTo>
                  <a:pt x="6122149" y="490520"/>
                  <a:pt x="6113528" y="502842"/>
                  <a:pt x="6104688" y="515074"/>
                </a:cubicBezTo>
                <a:cubicBezTo>
                  <a:pt x="6097638" y="526478"/>
                  <a:pt x="6089821" y="537443"/>
                  <a:pt x="6081237" y="547969"/>
                </a:cubicBezTo>
                <a:cubicBezTo>
                  <a:pt x="6072652" y="558496"/>
                  <a:pt x="6063519" y="568583"/>
                  <a:pt x="6053839" y="578233"/>
                </a:cubicBezTo>
                <a:cubicBezTo>
                  <a:pt x="6038863" y="595667"/>
                  <a:pt x="6023666" y="612553"/>
                  <a:pt x="6008251" y="628891"/>
                </a:cubicBezTo>
                <a:cubicBezTo>
                  <a:pt x="5992835" y="645228"/>
                  <a:pt x="5977640" y="661676"/>
                  <a:pt x="5962663" y="678233"/>
                </a:cubicBezTo>
                <a:cubicBezTo>
                  <a:pt x="5957475" y="684338"/>
                  <a:pt x="5952507" y="690547"/>
                  <a:pt x="5947759" y="696861"/>
                </a:cubicBezTo>
                <a:cubicBezTo>
                  <a:pt x="5943009" y="703175"/>
                  <a:pt x="5938042" y="709806"/>
                  <a:pt x="5932855" y="716755"/>
                </a:cubicBezTo>
                <a:cubicBezTo>
                  <a:pt x="5932015" y="716828"/>
                  <a:pt x="5931503" y="717119"/>
                  <a:pt x="5931320" y="717628"/>
                </a:cubicBezTo>
                <a:lnTo>
                  <a:pt x="5931252" y="717899"/>
                </a:lnTo>
                <a:lnTo>
                  <a:pt x="5947884" y="714135"/>
                </a:lnTo>
                <a:cubicBezTo>
                  <a:pt x="5953874" y="712243"/>
                  <a:pt x="5960304" y="710788"/>
                  <a:pt x="5967171" y="709770"/>
                </a:cubicBezTo>
                <a:lnTo>
                  <a:pt x="6019773" y="699284"/>
                </a:lnTo>
                <a:lnTo>
                  <a:pt x="6020670" y="699955"/>
                </a:lnTo>
                <a:lnTo>
                  <a:pt x="6024031" y="699285"/>
                </a:lnTo>
                <a:cubicBezTo>
                  <a:pt x="6025858" y="699286"/>
                  <a:pt x="6027027" y="700160"/>
                  <a:pt x="6027538" y="701909"/>
                </a:cubicBezTo>
                <a:cubicBezTo>
                  <a:pt x="6028049" y="703657"/>
                  <a:pt x="6027465" y="706278"/>
                  <a:pt x="6025785" y="709771"/>
                </a:cubicBezTo>
                <a:cubicBezTo>
                  <a:pt x="6023082" y="715009"/>
                  <a:pt x="6019721" y="720248"/>
                  <a:pt x="6015703" y="725486"/>
                </a:cubicBezTo>
                <a:cubicBezTo>
                  <a:pt x="6011685" y="730725"/>
                  <a:pt x="6007447" y="735963"/>
                  <a:pt x="6002991" y="741202"/>
                </a:cubicBezTo>
                <a:cubicBezTo>
                  <a:pt x="6001237" y="743239"/>
                  <a:pt x="5999484" y="746149"/>
                  <a:pt x="5997731" y="749932"/>
                </a:cubicBezTo>
                <a:cubicBezTo>
                  <a:pt x="5994261" y="754408"/>
                  <a:pt x="5989804" y="758122"/>
                  <a:pt x="5984361" y="761075"/>
                </a:cubicBezTo>
                <a:cubicBezTo>
                  <a:pt x="5978919" y="764028"/>
                  <a:pt x="5972270" y="765559"/>
                  <a:pt x="5964417" y="765669"/>
                </a:cubicBezTo>
                <a:cubicBezTo>
                  <a:pt x="5960836" y="765815"/>
                  <a:pt x="5957037" y="766838"/>
                  <a:pt x="5953019" y="768737"/>
                </a:cubicBezTo>
                <a:cubicBezTo>
                  <a:pt x="5949001" y="770637"/>
                  <a:pt x="5945202" y="772536"/>
                  <a:pt x="5941622" y="774436"/>
                </a:cubicBezTo>
                <a:cubicBezTo>
                  <a:pt x="5938115" y="777943"/>
                  <a:pt x="5932855" y="779696"/>
                  <a:pt x="5925841" y="779696"/>
                </a:cubicBezTo>
                <a:cubicBezTo>
                  <a:pt x="5920764" y="782143"/>
                  <a:pt x="5917329" y="784700"/>
                  <a:pt x="5915539" y="787367"/>
                </a:cubicBezTo>
                <a:cubicBezTo>
                  <a:pt x="5913749" y="790034"/>
                  <a:pt x="5912508" y="793906"/>
                  <a:pt x="5911814" y="798983"/>
                </a:cubicBezTo>
                <a:cubicBezTo>
                  <a:pt x="5911741" y="801577"/>
                  <a:pt x="5911449" y="803841"/>
                  <a:pt x="5910937" y="805777"/>
                </a:cubicBezTo>
                <a:cubicBezTo>
                  <a:pt x="5910425" y="807713"/>
                  <a:pt x="5910133" y="809540"/>
                  <a:pt x="5910061" y="811257"/>
                </a:cubicBezTo>
                <a:cubicBezTo>
                  <a:pt x="5909147" y="816407"/>
                  <a:pt x="5909221" y="819695"/>
                  <a:pt x="5910279" y="821119"/>
                </a:cubicBezTo>
                <a:lnTo>
                  <a:pt x="5915483" y="821623"/>
                </a:lnTo>
                <a:lnTo>
                  <a:pt x="5947226" y="819803"/>
                </a:lnTo>
                <a:lnTo>
                  <a:pt x="5949404" y="819924"/>
                </a:lnTo>
                <a:lnTo>
                  <a:pt x="5951485" y="819804"/>
                </a:lnTo>
                <a:cubicBezTo>
                  <a:pt x="5963065" y="818818"/>
                  <a:pt x="5974973" y="819476"/>
                  <a:pt x="5987211" y="821777"/>
                </a:cubicBezTo>
                <a:cubicBezTo>
                  <a:pt x="5999521" y="823494"/>
                  <a:pt x="6011283" y="827512"/>
                  <a:pt x="6022497" y="833831"/>
                </a:cubicBezTo>
                <a:cubicBezTo>
                  <a:pt x="6033712" y="840151"/>
                  <a:pt x="6044159" y="848991"/>
                  <a:pt x="6053839" y="860351"/>
                </a:cubicBezTo>
                <a:cubicBezTo>
                  <a:pt x="6063301" y="873502"/>
                  <a:pt x="6070679" y="887090"/>
                  <a:pt x="6075977" y="901117"/>
                </a:cubicBezTo>
                <a:cubicBezTo>
                  <a:pt x="6081273" y="915144"/>
                  <a:pt x="6085583" y="929610"/>
                  <a:pt x="6088907" y="944513"/>
                </a:cubicBezTo>
                <a:cubicBezTo>
                  <a:pt x="6090587" y="953280"/>
                  <a:pt x="6092049" y="962047"/>
                  <a:pt x="6093291" y="970814"/>
                </a:cubicBezTo>
                <a:cubicBezTo>
                  <a:pt x="6094533" y="979581"/>
                  <a:pt x="6095995" y="988348"/>
                  <a:pt x="6097675" y="997115"/>
                </a:cubicBezTo>
                <a:cubicBezTo>
                  <a:pt x="6098515" y="1011105"/>
                  <a:pt x="6099465" y="1025205"/>
                  <a:pt x="6100523" y="1039415"/>
                </a:cubicBezTo>
                <a:cubicBezTo>
                  <a:pt x="6101583" y="1053624"/>
                  <a:pt x="6102971" y="1068163"/>
                  <a:pt x="6104688" y="1083030"/>
                </a:cubicBezTo>
                <a:cubicBezTo>
                  <a:pt x="6106405" y="1096911"/>
                  <a:pt x="6108231" y="1109915"/>
                  <a:pt x="6110168" y="1122043"/>
                </a:cubicBezTo>
                <a:cubicBezTo>
                  <a:pt x="6112103" y="1134170"/>
                  <a:pt x="6114368" y="1146298"/>
                  <a:pt x="6116963" y="1158425"/>
                </a:cubicBezTo>
                <a:cubicBezTo>
                  <a:pt x="6120177" y="1174242"/>
                  <a:pt x="6125145" y="1188196"/>
                  <a:pt x="6131866" y="1200287"/>
                </a:cubicBezTo>
                <a:cubicBezTo>
                  <a:pt x="6138587" y="1212378"/>
                  <a:pt x="6148815" y="1222387"/>
                  <a:pt x="6162551" y="1230314"/>
                </a:cubicBezTo>
                <a:cubicBezTo>
                  <a:pt x="6174021" y="1236450"/>
                  <a:pt x="6186148" y="1240834"/>
                  <a:pt x="6198933" y="1243464"/>
                </a:cubicBezTo>
                <a:lnTo>
                  <a:pt x="6234543" y="1245864"/>
                </a:lnTo>
                <a:lnTo>
                  <a:pt x="6255825" y="1240175"/>
                </a:lnTo>
                <a:cubicBezTo>
                  <a:pt x="6263533" y="1238093"/>
                  <a:pt x="6271350" y="1236559"/>
                  <a:pt x="6279277" y="1235573"/>
                </a:cubicBezTo>
                <a:cubicBezTo>
                  <a:pt x="6282634" y="1235500"/>
                  <a:pt x="6284677" y="1234769"/>
                  <a:pt x="6285407" y="1233381"/>
                </a:cubicBezTo>
                <a:cubicBezTo>
                  <a:pt x="6286137" y="1231993"/>
                  <a:pt x="6286429" y="1230385"/>
                  <a:pt x="6286283" y="1228559"/>
                </a:cubicBezTo>
                <a:cubicBezTo>
                  <a:pt x="6284532" y="1220705"/>
                  <a:pt x="6283219" y="1212742"/>
                  <a:pt x="6282343" y="1204669"/>
                </a:cubicBezTo>
                <a:cubicBezTo>
                  <a:pt x="6281468" y="1196597"/>
                  <a:pt x="6281030" y="1188195"/>
                  <a:pt x="6281030" y="1179465"/>
                </a:cubicBezTo>
                <a:cubicBezTo>
                  <a:pt x="6281979" y="1166278"/>
                  <a:pt x="6283146" y="1153201"/>
                  <a:pt x="6284532" y="1140233"/>
                </a:cubicBezTo>
                <a:cubicBezTo>
                  <a:pt x="6285918" y="1127265"/>
                  <a:pt x="6287086" y="1114626"/>
                  <a:pt x="6288034" y="1102316"/>
                </a:cubicBezTo>
                <a:cubicBezTo>
                  <a:pt x="6288946" y="1094462"/>
                  <a:pt x="6290186" y="1086937"/>
                  <a:pt x="6291755" y="1079741"/>
                </a:cubicBezTo>
                <a:cubicBezTo>
                  <a:pt x="6293323" y="1072545"/>
                  <a:pt x="6295001" y="1065459"/>
                  <a:pt x="6296789" y="1058482"/>
                </a:cubicBezTo>
                <a:cubicBezTo>
                  <a:pt x="6298613" y="1050847"/>
                  <a:pt x="6300655" y="1044199"/>
                  <a:pt x="6302917" y="1038537"/>
                </a:cubicBezTo>
                <a:cubicBezTo>
                  <a:pt x="6305179" y="1032875"/>
                  <a:pt x="6307221" y="1026665"/>
                  <a:pt x="6309045" y="1019908"/>
                </a:cubicBezTo>
                <a:cubicBezTo>
                  <a:pt x="6309811" y="1015561"/>
                  <a:pt x="6310468" y="1011542"/>
                  <a:pt x="6311015" y="1007853"/>
                </a:cubicBezTo>
                <a:cubicBezTo>
                  <a:pt x="6311562" y="1004164"/>
                  <a:pt x="6312657" y="1000584"/>
                  <a:pt x="6314298" y="997114"/>
                </a:cubicBezTo>
                <a:cubicBezTo>
                  <a:pt x="6316925" y="989150"/>
                  <a:pt x="6319551" y="980530"/>
                  <a:pt x="6322177" y="971251"/>
                </a:cubicBezTo>
                <a:cubicBezTo>
                  <a:pt x="6324804" y="961973"/>
                  <a:pt x="6327430" y="952476"/>
                  <a:pt x="6330057" y="942759"/>
                </a:cubicBezTo>
                <a:cubicBezTo>
                  <a:pt x="6332521" y="935984"/>
                  <a:pt x="6335569" y="920117"/>
                  <a:pt x="6339200" y="895158"/>
                </a:cubicBezTo>
                <a:cubicBezTo>
                  <a:pt x="6342832" y="870199"/>
                  <a:pt x="6346269" y="845241"/>
                  <a:pt x="6349511" y="820282"/>
                </a:cubicBezTo>
                <a:cubicBezTo>
                  <a:pt x="6352754" y="795324"/>
                  <a:pt x="6355024" y="779457"/>
                  <a:pt x="6356321" y="772681"/>
                </a:cubicBezTo>
                <a:cubicBezTo>
                  <a:pt x="6356358" y="773196"/>
                  <a:pt x="6356777" y="775617"/>
                  <a:pt x="6357577" y="779946"/>
                </a:cubicBezTo>
                <a:lnTo>
                  <a:pt x="6358591" y="785304"/>
                </a:lnTo>
                <a:lnTo>
                  <a:pt x="6360579" y="772682"/>
                </a:lnTo>
                <a:cubicBezTo>
                  <a:pt x="6360655" y="773711"/>
                  <a:pt x="6362255" y="782369"/>
                  <a:pt x="6365378" y="798658"/>
                </a:cubicBezTo>
                <a:cubicBezTo>
                  <a:pt x="6368501" y="814947"/>
                  <a:pt x="6372695" y="832698"/>
                  <a:pt x="6377959" y="851909"/>
                </a:cubicBezTo>
                <a:cubicBezTo>
                  <a:pt x="6383222" y="871120"/>
                  <a:pt x="6389103" y="885624"/>
                  <a:pt x="6395598" y="895419"/>
                </a:cubicBezTo>
                <a:cubicBezTo>
                  <a:pt x="6404353" y="909409"/>
                  <a:pt x="6412670" y="923071"/>
                  <a:pt x="6420549" y="936404"/>
                </a:cubicBezTo>
                <a:cubicBezTo>
                  <a:pt x="6428428" y="949737"/>
                  <a:pt x="6435869" y="962960"/>
                  <a:pt x="6442873" y="976074"/>
                </a:cubicBezTo>
                <a:cubicBezTo>
                  <a:pt x="6450570" y="990284"/>
                  <a:pt x="6457501" y="1004822"/>
                  <a:pt x="6463665" y="1019689"/>
                </a:cubicBezTo>
                <a:cubicBezTo>
                  <a:pt x="6469831" y="1034556"/>
                  <a:pt x="6476324" y="1048656"/>
                  <a:pt x="6483145" y="1061989"/>
                </a:cubicBezTo>
                <a:cubicBezTo>
                  <a:pt x="6486355" y="1069953"/>
                  <a:pt x="6488690" y="1078135"/>
                  <a:pt x="6490149" y="1086537"/>
                </a:cubicBezTo>
                <a:cubicBezTo>
                  <a:pt x="6491608" y="1094938"/>
                  <a:pt x="6493943" y="1103121"/>
                  <a:pt x="6497153" y="1111084"/>
                </a:cubicBezTo>
                <a:cubicBezTo>
                  <a:pt x="6502187" y="1121677"/>
                  <a:pt x="6506127" y="1132928"/>
                  <a:pt x="6508971" y="1144836"/>
                </a:cubicBezTo>
                <a:cubicBezTo>
                  <a:pt x="6511817" y="1156745"/>
                  <a:pt x="6514881" y="1168872"/>
                  <a:pt x="6518165" y="1181219"/>
                </a:cubicBezTo>
                <a:cubicBezTo>
                  <a:pt x="6520028" y="1189219"/>
                  <a:pt x="6520247" y="1197328"/>
                  <a:pt x="6518823" y="1205547"/>
                </a:cubicBezTo>
                <a:cubicBezTo>
                  <a:pt x="6517401" y="1213766"/>
                  <a:pt x="6513679" y="1221437"/>
                  <a:pt x="6507658" y="1228560"/>
                </a:cubicBezTo>
                <a:lnTo>
                  <a:pt x="6486647" y="1261799"/>
                </a:lnTo>
                <a:cubicBezTo>
                  <a:pt x="6485187" y="1266984"/>
                  <a:pt x="6482853" y="1270440"/>
                  <a:pt x="6479643" y="1272168"/>
                </a:cubicBezTo>
                <a:cubicBezTo>
                  <a:pt x="6474500" y="1275016"/>
                  <a:pt x="6470341" y="1278960"/>
                  <a:pt x="6467167" y="1283998"/>
                </a:cubicBezTo>
                <a:cubicBezTo>
                  <a:pt x="6463994" y="1289037"/>
                  <a:pt x="6461149" y="1293857"/>
                  <a:pt x="6458631" y="1298457"/>
                </a:cubicBezTo>
                <a:cubicBezTo>
                  <a:pt x="6457793" y="1299443"/>
                  <a:pt x="6457282" y="1300539"/>
                  <a:pt x="6457100" y="1301744"/>
                </a:cubicBezTo>
                <a:cubicBezTo>
                  <a:pt x="6456917" y="1302948"/>
                  <a:pt x="6456845" y="1303606"/>
                  <a:pt x="6456881" y="1303715"/>
                </a:cubicBezTo>
                <a:cubicBezTo>
                  <a:pt x="6451883" y="1305030"/>
                  <a:pt x="6446995" y="1306782"/>
                  <a:pt x="6442217" y="1308973"/>
                </a:cubicBezTo>
                <a:cubicBezTo>
                  <a:pt x="6437439" y="1311164"/>
                  <a:pt x="6431237" y="1311164"/>
                  <a:pt x="6423613" y="1308973"/>
                </a:cubicBezTo>
                <a:lnTo>
                  <a:pt x="6423613" y="1326499"/>
                </a:lnTo>
                <a:cubicBezTo>
                  <a:pt x="6423577" y="1327302"/>
                  <a:pt x="6423211" y="1327887"/>
                  <a:pt x="6422519" y="1328252"/>
                </a:cubicBezTo>
                <a:cubicBezTo>
                  <a:pt x="6421825" y="1328617"/>
                  <a:pt x="6421023" y="1329201"/>
                  <a:pt x="6420111" y="1330004"/>
                </a:cubicBezTo>
                <a:cubicBezTo>
                  <a:pt x="6420038" y="1329201"/>
                  <a:pt x="6419746" y="1328617"/>
                  <a:pt x="6419235" y="1328252"/>
                </a:cubicBezTo>
                <a:lnTo>
                  <a:pt x="6418802" y="1327384"/>
                </a:lnTo>
                <a:lnTo>
                  <a:pt x="6418260" y="1328251"/>
                </a:lnTo>
                <a:cubicBezTo>
                  <a:pt x="6417567" y="1328616"/>
                  <a:pt x="6416765" y="1329200"/>
                  <a:pt x="6415853" y="1330003"/>
                </a:cubicBezTo>
                <a:cubicBezTo>
                  <a:pt x="6415780" y="1329200"/>
                  <a:pt x="6415488" y="1328616"/>
                  <a:pt x="6414977" y="1328251"/>
                </a:cubicBezTo>
                <a:cubicBezTo>
                  <a:pt x="6414467" y="1327886"/>
                  <a:pt x="6414175" y="1327301"/>
                  <a:pt x="6414102" y="1326498"/>
                </a:cubicBezTo>
                <a:cubicBezTo>
                  <a:pt x="6413482" y="1320510"/>
                  <a:pt x="6412533" y="1316713"/>
                  <a:pt x="6411257" y="1315106"/>
                </a:cubicBezTo>
                <a:lnTo>
                  <a:pt x="6404835" y="1314508"/>
                </a:lnTo>
                <a:lnTo>
                  <a:pt x="6368021" y="1322556"/>
                </a:lnTo>
                <a:cubicBezTo>
                  <a:pt x="6354889" y="1325331"/>
                  <a:pt x="6341319" y="1327229"/>
                  <a:pt x="6327311" y="1328252"/>
                </a:cubicBezTo>
                <a:cubicBezTo>
                  <a:pt x="6313157" y="1330808"/>
                  <a:pt x="6298561" y="1333144"/>
                  <a:pt x="6283520" y="1335262"/>
                </a:cubicBezTo>
                <a:cubicBezTo>
                  <a:pt x="6268481" y="1337380"/>
                  <a:pt x="6253873" y="1339717"/>
                  <a:pt x="6239700" y="1342272"/>
                </a:cubicBezTo>
                <a:cubicBezTo>
                  <a:pt x="6227427" y="1343879"/>
                  <a:pt x="6215153" y="1344609"/>
                  <a:pt x="6202879" y="1344463"/>
                </a:cubicBezTo>
                <a:lnTo>
                  <a:pt x="6199315" y="1344421"/>
                </a:lnTo>
                <a:lnTo>
                  <a:pt x="6198620" y="1344462"/>
                </a:lnTo>
                <a:cubicBezTo>
                  <a:pt x="6186346" y="1344316"/>
                  <a:pt x="6174073" y="1344170"/>
                  <a:pt x="6161799" y="1344024"/>
                </a:cubicBezTo>
                <a:cubicBezTo>
                  <a:pt x="6149525" y="1343805"/>
                  <a:pt x="6137689" y="1342052"/>
                  <a:pt x="6126292" y="1338766"/>
                </a:cubicBezTo>
                <a:cubicBezTo>
                  <a:pt x="6114895" y="1335480"/>
                  <a:pt x="6103936" y="1331975"/>
                  <a:pt x="6093416" y="1328251"/>
                </a:cubicBezTo>
                <a:cubicBezTo>
                  <a:pt x="6085416" y="1323869"/>
                  <a:pt x="6077307" y="1319926"/>
                  <a:pt x="6069088" y="1316421"/>
                </a:cubicBezTo>
                <a:cubicBezTo>
                  <a:pt x="6060869" y="1312915"/>
                  <a:pt x="6053197" y="1309848"/>
                  <a:pt x="6046074" y="1307219"/>
                </a:cubicBezTo>
                <a:lnTo>
                  <a:pt x="6032047" y="1300209"/>
                </a:lnTo>
                <a:cubicBezTo>
                  <a:pt x="6025873" y="1295170"/>
                  <a:pt x="6019371" y="1290789"/>
                  <a:pt x="6012540" y="1287065"/>
                </a:cubicBezTo>
                <a:cubicBezTo>
                  <a:pt x="6005709" y="1283340"/>
                  <a:pt x="5998769" y="1278959"/>
                  <a:pt x="5991719" y="1273920"/>
                </a:cubicBezTo>
                <a:cubicBezTo>
                  <a:pt x="5980504" y="1266018"/>
                  <a:pt x="5971372" y="1257095"/>
                  <a:pt x="5964322" y="1247151"/>
                </a:cubicBezTo>
                <a:cubicBezTo>
                  <a:pt x="5957272" y="1237207"/>
                  <a:pt x="5951208" y="1226918"/>
                  <a:pt x="5946130" y="1216285"/>
                </a:cubicBezTo>
                <a:cubicBezTo>
                  <a:pt x="5944304" y="1207482"/>
                  <a:pt x="5942697" y="1198788"/>
                  <a:pt x="5941308" y="1190204"/>
                </a:cubicBezTo>
                <a:cubicBezTo>
                  <a:pt x="5939920" y="1181620"/>
                  <a:pt x="5939190" y="1173364"/>
                  <a:pt x="5939117" y="1165438"/>
                </a:cubicBezTo>
                <a:cubicBezTo>
                  <a:pt x="5939153" y="1158424"/>
                  <a:pt x="5939518" y="1151411"/>
                  <a:pt x="5940213" y="1144397"/>
                </a:cubicBezTo>
                <a:cubicBezTo>
                  <a:pt x="5940907" y="1137384"/>
                  <a:pt x="5941710" y="1130370"/>
                  <a:pt x="5942623" y="1123357"/>
                </a:cubicBezTo>
                <a:cubicBezTo>
                  <a:pt x="5943537" y="1113859"/>
                  <a:pt x="5944340" y="1104800"/>
                  <a:pt x="5945034" y="1096179"/>
                </a:cubicBezTo>
                <a:cubicBezTo>
                  <a:pt x="5945729" y="1087558"/>
                  <a:pt x="5946094" y="1078499"/>
                  <a:pt x="5946130" y="1069002"/>
                </a:cubicBezTo>
                <a:lnTo>
                  <a:pt x="5951391" y="1002374"/>
                </a:lnTo>
                <a:cubicBezTo>
                  <a:pt x="5953071" y="993534"/>
                  <a:pt x="5954532" y="984475"/>
                  <a:pt x="5955774" y="975196"/>
                </a:cubicBezTo>
                <a:cubicBezTo>
                  <a:pt x="5957016" y="965918"/>
                  <a:pt x="5958477" y="956859"/>
                  <a:pt x="5960157" y="948019"/>
                </a:cubicBezTo>
                <a:cubicBezTo>
                  <a:pt x="5961947" y="941005"/>
                  <a:pt x="5964066" y="933992"/>
                  <a:pt x="5966513" y="926979"/>
                </a:cubicBezTo>
                <a:cubicBezTo>
                  <a:pt x="5968961" y="919965"/>
                  <a:pt x="5971518" y="912952"/>
                  <a:pt x="5974185" y="905938"/>
                </a:cubicBezTo>
                <a:cubicBezTo>
                  <a:pt x="5976121" y="898084"/>
                  <a:pt x="5978385" y="890559"/>
                  <a:pt x="5980979" y="883363"/>
                </a:cubicBezTo>
                <a:cubicBezTo>
                  <a:pt x="5983573" y="876167"/>
                  <a:pt x="5985399" y="869081"/>
                  <a:pt x="5986459" y="862104"/>
                </a:cubicBezTo>
                <a:cubicBezTo>
                  <a:pt x="5987226" y="853227"/>
                  <a:pt x="5985253" y="845994"/>
                  <a:pt x="5980541" y="840406"/>
                </a:cubicBezTo>
                <a:cubicBezTo>
                  <a:pt x="5975829" y="834817"/>
                  <a:pt x="5969034" y="831529"/>
                  <a:pt x="5960157" y="830543"/>
                </a:cubicBezTo>
                <a:cubicBezTo>
                  <a:pt x="5953034" y="828862"/>
                  <a:pt x="5945363" y="827840"/>
                  <a:pt x="5937144" y="827474"/>
                </a:cubicBezTo>
                <a:lnTo>
                  <a:pt x="5916708" y="827106"/>
                </a:lnTo>
                <a:lnTo>
                  <a:pt x="5908965" y="828571"/>
                </a:lnTo>
                <a:cubicBezTo>
                  <a:pt x="5907029" y="829631"/>
                  <a:pt x="5905641" y="831457"/>
                  <a:pt x="5904800" y="834051"/>
                </a:cubicBezTo>
                <a:cubicBezTo>
                  <a:pt x="5902279" y="852425"/>
                  <a:pt x="5898553" y="870470"/>
                  <a:pt x="5893623" y="888186"/>
                </a:cubicBezTo>
                <a:cubicBezTo>
                  <a:pt x="5888691" y="905903"/>
                  <a:pt x="5881897" y="923509"/>
                  <a:pt x="5873239" y="941006"/>
                </a:cubicBezTo>
                <a:cubicBezTo>
                  <a:pt x="5866299" y="953499"/>
                  <a:pt x="5859139" y="966650"/>
                  <a:pt x="5851760" y="980457"/>
                </a:cubicBezTo>
                <a:cubicBezTo>
                  <a:pt x="5844381" y="994265"/>
                  <a:pt x="5836345" y="1007416"/>
                  <a:pt x="5827651" y="1019909"/>
                </a:cubicBezTo>
                <a:cubicBezTo>
                  <a:pt x="5817313" y="1036529"/>
                  <a:pt x="5806872" y="1052821"/>
                  <a:pt x="5796327" y="1068784"/>
                </a:cubicBezTo>
                <a:cubicBezTo>
                  <a:pt x="5785782" y="1084747"/>
                  <a:pt x="5774035" y="1100600"/>
                  <a:pt x="5761087" y="1116344"/>
                </a:cubicBezTo>
                <a:cubicBezTo>
                  <a:pt x="5749743" y="1130408"/>
                  <a:pt x="5737853" y="1144800"/>
                  <a:pt x="5725415" y="1159521"/>
                </a:cubicBezTo>
                <a:cubicBezTo>
                  <a:pt x="5712977" y="1174242"/>
                  <a:pt x="5699773" y="1189073"/>
                  <a:pt x="5685803" y="1204013"/>
                </a:cubicBezTo>
                <a:cubicBezTo>
                  <a:pt x="5679602" y="1210150"/>
                  <a:pt x="5673183" y="1215848"/>
                  <a:pt x="5666544" y="1221108"/>
                </a:cubicBezTo>
                <a:cubicBezTo>
                  <a:pt x="5659905" y="1226368"/>
                  <a:pt x="5653486" y="1231190"/>
                  <a:pt x="5647285" y="1235574"/>
                </a:cubicBezTo>
                <a:lnTo>
                  <a:pt x="5582496" y="1270440"/>
                </a:lnTo>
                <a:lnTo>
                  <a:pt x="5340637" y="1303715"/>
                </a:lnTo>
                <a:lnTo>
                  <a:pt x="5341804" y="1302968"/>
                </a:lnTo>
                <a:lnTo>
                  <a:pt x="5336379" y="1303714"/>
                </a:lnTo>
                <a:cubicBezTo>
                  <a:pt x="5387752" y="1273876"/>
                  <a:pt x="5434415" y="1243992"/>
                  <a:pt x="5476368" y="1214064"/>
                </a:cubicBezTo>
                <a:cubicBezTo>
                  <a:pt x="5518321" y="1184135"/>
                  <a:pt x="5541762" y="1165589"/>
                  <a:pt x="5546691" y="1158424"/>
                </a:cubicBezTo>
                <a:cubicBezTo>
                  <a:pt x="5552095" y="1151447"/>
                  <a:pt x="5557937" y="1144799"/>
                  <a:pt x="5564217" y="1138479"/>
                </a:cubicBezTo>
                <a:cubicBezTo>
                  <a:pt x="5570497" y="1132160"/>
                  <a:pt x="5576339" y="1125950"/>
                  <a:pt x="5581743" y="1119850"/>
                </a:cubicBezTo>
                <a:cubicBezTo>
                  <a:pt x="5593162" y="1104179"/>
                  <a:pt x="5604471" y="1089495"/>
                  <a:pt x="5615669" y="1075796"/>
                </a:cubicBezTo>
                <a:cubicBezTo>
                  <a:pt x="5626868" y="1062098"/>
                  <a:pt x="5637738" y="1048729"/>
                  <a:pt x="5648279" y="1035688"/>
                </a:cubicBezTo>
                <a:cubicBezTo>
                  <a:pt x="5657106" y="1021734"/>
                  <a:pt x="5666589" y="1008437"/>
                  <a:pt x="5676729" y="995799"/>
                </a:cubicBezTo>
                <a:cubicBezTo>
                  <a:pt x="5686869" y="983160"/>
                  <a:pt x="5697228" y="970740"/>
                  <a:pt x="5707806" y="958539"/>
                </a:cubicBezTo>
                <a:cubicBezTo>
                  <a:pt x="5713934" y="948859"/>
                  <a:pt x="5720500" y="939289"/>
                  <a:pt x="5727503" y="929828"/>
                </a:cubicBezTo>
                <a:cubicBezTo>
                  <a:pt x="5734506" y="920367"/>
                  <a:pt x="5741947" y="911235"/>
                  <a:pt x="5749826" y="902431"/>
                </a:cubicBezTo>
                <a:cubicBezTo>
                  <a:pt x="5749862" y="901408"/>
                  <a:pt x="5750227" y="899947"/>
                  <a:pt x="5750920" y="898048"/>
                </a:cubicBezTo>
                <a:cubicBezTo>
                  <a:pt x="5751613" y="896148"/>
                  <a:pt x="5752415" y="894687"/>
                  <a:pt x="5753327" y="893664"/>
                </a:cubicBezTo>
                <a:cubicBezTo>
                  <a:pt x="5751540" y="892751"/>
                  <a:pt x="5749425" y="891948"/>
                  <a:pt x="5746981" y="891253"/>
                </a:cubicBezTo>
                <a:lnTo>
                  <a:pt x="5739328" y="890159"/>
                </a:lnTo>
                <a:lnTo>
                  <a:pt x="5736576" y="890159"/>
                </a:lnTo>
                <a:lnTo>
                  <a:pt x="5736562" y="890158"/>
                </a:lnTo>
                <a:lnTo>
                  <a:pt x="5732318" y="890158"/>
                </a:lnTo>
                <a:cubicBezTo>
                  <a:pt x="5726299" y="890998"/>
                  <a:pt x="5721266" y="890633"/>
                  <a:pt x="5717217" y="889062"/>
                </a:cubicBezTo>
                <a:cubicBezTo>
                  <a:pt x="5713168" y="887491"/>
                  <a:pt x="5709448" y="884934"/>
                  <a:pt x="5706055" y="881391"/>
                </a:cubicBezTo>
                <a:lnTo>
                  <a:pt x="5697301" y="874377"/>
                </a:lnTo>
                <a:cubicBezTo>
                  <a:pt x="5692961" y="873537"/>
                  <a:pt x="5689824" y="871711"/>
                  <a:pt x="5687891" y="868898"/>
                </a:cubicBezTo>
                <a:cubicBezTo>
                  <a:pt x="5685958" y="866085"/>
                  <a:pt x="5685009" y="862067"/>
                  <a:pt x="5685046" y="856843"/>
                </a:cubicBezTo>
                <a:lnTo>
                  <a:pt x="5685046" y="844570"/>
                </a:lnTo>
                <a:cubicBezTo>
                  <a:pt x="5683368" y="836716"/>
                  <a:pt x="5684097" y="830068"/>
                  <a:pt x="5687234" y="824625"/>
                </a:cubicBezTo>
                <a:cubicBezTo>
                  <a:pt x="5690371" y="819182"/>
                  <a:pt x="5695478" y="814726"/>
                  <a:pt x="5702554" y="811256"/>
                </a:cubicBezTo>
                <a:cubicBezTo>
                  <a:pt x="5715539" y="803256"/>
                  <a:pt x="5728524" y="794708"/>
                  <a:pt x="5741509" y="785614"/>
                </a:cubicBezTo>
                <a:cubicBezTo>
                  <a:pt x="5754495" y="776519"/>
                  <a:pt x="5768355" y="767535"/>
                  <a:pt x="5783091" y="758662"/>
                </a:cubicBezTo>
                <a:cubicBezTo>
                  <a:pt x="5790860" y="754115"/>
                  <a:pt x="5797647" y="748367"/>
                  <a:pt x="5803452" y="741419"/>
                </a:cubicBezTo>
                <a:cubicBezTo>
                  <a:pt x="5809257" y="734471"/>
                  <a:pt x="5814734" y="727413"/>
                  <a:pt x="5819885" y="720247"/>
                </a:cubicBezTo>
                <a:cubicBezTo>
                  <a:pt x="5834643" y="700151"/>
                  <a:pt x="5848963" y="680367"/>
                  <a:pt x="5862844" y="660896"/>
                </a:cubicBezTo>
                <a:cubicBezTo>
                  <a:pt x="5876725" y="641424"/>
                  <a:pt x="5891044" y="622057"/>
                  <a:pt x="5905802" y="602793"/>
                </a:cubicBezTo>
                <a:cubicBezTo>
                  <a:pt x="5914752" y="588794"/>
                  <a:pt x="5924468" y="575125"/>
                  <a:pt x="5934952" y="561784"/>
                </a:cubicBezTo>
                <a:cubicBezTo>
                  <a:pt x="5945436" y="548443"/>
                  <a:pt x="5955591" y="535212"/>
                  <a:pt x="5965418" y="522091"/>
                </a:cubicBezTo>
                <a:cubicBezTo>
                  <a:pt x="5975792" y="510695"/>
                  <a:pt x="5985290" y="498879"/>
                  <a:pt x="5993910" y="486644"/>
                </a:cubicBezTo>
                <a:cubicBezTo>
                  <a:pt x="6002531" y="474409"/>
                  <a:pt x="6011152" y="461709"/>
                  <a:pt x="6019773" y="448545"/>
                </a:cubicBezTo>
                <a:cubicBezTo>
                  <a:pt x="6022695" y="442231"/>
                  <a:pt x="6025618" y="435064"/>
                  <a:pt x="6028540" y="427042"/>
                </a:cubicBezTo>
                <a:cubicBezTo>
                  <a:pt x="6031463" y="419020"/>
                  <a:pt x="6032631" y="411014"/>
                  <a:pt x="6032047" y="403024"/>
                </a:cubicBezTo>
                <a:cubicBezTo>
                  <a:pt x="6031207" y="402878"/>
                  <a:pt x="6030257" y="402297"/>
                  <a:pt x="6029198" y="401280"/>
                </a:cubicBezTo>
                <a:lnTo>
                  <a:pt x="6025682" y="399809"/>
                </a:lnTo>
                <a:lnTo>
                  <a:pt x="6006059" y="401281"/>
                </a:lnTo>
                <a:cubicBezTo>
                  <a:pt x="5997658" y="400991"/>
                  <a:pt x="5989037" y="401572"/>
                  <a:pt x="5980197" y="403025"/>
                </a:cubicBezTo>
                <a:cubicBezTo>
                  <a:pt x="5973147" y="402988"/>
                  <a:pt x="5966206" y="403061"/>
                  <a:pt x="5959375" y="403243"/>
                </a:cubicBezTo>
                <a:cubicBezTo>
                  <a:pt x="5952545" y="403424"/>
                  <a:pt x="5946042" y="403933"/>
                  <a:pt x="5939869" y="404768"/>
                </a:cubicBezTo>
                <a:cubicBezTo>
                  <a:pt x="5933001" y="405713"/>
                  <a:pt x="5927010" y="406875"/>
                  <a:pt x="5921895" y="408255"/>
                </a:cubicBezTo>
                <a:cubicBezTo>
                  <a:pt x="5916782" y="409635"/>
                  <a:pt x="5911668" y="410798"/>
                  <a:pt x="5906553" y="411742"/>
                </a:cubicBezTo>
                <a:lnTo>
                  <a:pt x="5903047" y="411742"/>
                </a:lnTo>
                <a:cubicBezTo>
                  <a:pt x="5895120" y="411234"/>
                  <a:pt x="5887303" y="412251"/>
                  <a:pt x="5879595" y="414793"/>
                </a:cubicBezTo>
                <a:cubicBezTo>
                  <a:pt x="5871887" y="417336"/>
                  <a:pt x="5864509" y="419225"/>
                  <a:pt x="5857459" y="420460"/>
                </a:cubicBezTo>
                <a:cubicBezTo>
                  <a:pt x="5848728" y="422202"/>
                  <a:pt x="5840327" y="424384"/>
                  <a:pt x="5832253" y="427005"/>
                </a:cubicBezTo>
                <a:cubicBezTo>
                  <a:pt x="5824180" y="429626"/>
                  <a:pt x="5816217" y="432694"/>
                  <a:pt x="5808363" y="436208"/>
                </a:cubicBezTo>
                <a:cubicBezTo>
                  <a:pt x="5800555" y="438815"/>
                  <a:pt x="5792530" y="441973"/>
                  <a:pt x="5784286" y="445682"/>
                </a:cubicBezTo>
                <a:cubicBezTo>
                  <a:pt x="5776043" y="449391"/>
                  <a:pt x="5767143" y="453870"/>
                  <a:pt x="5757586" y="459121"/>
                </a:cubicBezTo>
                <a:lnTo>
                  <a:pt x="5748832" y="464409"/>
                </a:lnTo>
                <a:cubicBezTo>
                  <a:pt x="5746133" y="466136"/>
                  <a:pt x="5744527" y="467962"/>
                  <a:pt x="5744017" y="469889"/>
                </a:cubicBezTo>
                <a:cubicBezTo>
                  <a:pt x="5743507" y="471816"/>
                  <a:pt x="5744527" y="474059"/>
                  <a:pt x="5747081" y="476619"/>
                </a:cubicBezTo>
                <a:cubicBezTo>
                  <a:pt x="5755689" y="487114"/>
                  <a:pt x="5762985" y="498404"/>
                  <a:pt x="5768966" y="510487"/>
                </a:cubicBezTo>
                <a:cubicBezTo>
                  <a:pt x="5774947" y="522570"/>
                  <a:pt x="5780492" y="535210"/>
                  <a:pt x="5785599" y="548408"/>
                </a:cubicBezTo>
                <a:lnTo>
                  <a:pt x="5801356" y="595776"/>
                </a:lnTo>
                <a:lnTo>
                  <a:pt x="5806609" y="620338"/>
                </a:lnTo>
                <a:cubicBezTo>
                  <a:pt x="5807523" y="623079"/>
                  <a:pt x="5808327" y="626369"/>
                  <a:pt x="5809021" y="630206"/>
                </a:cubicBezTo>
                <a:cubicBezTo>
                  <a:pt x="5809715" y="634044"/>
                  <a:pt x="5810080" y="637772"/>
                  <a:pt x="5810117" y="641391"/>
                </a:cubicBezTo>
                <a:cubicBezTo>
                  <a:pt x="5810189" y="643255"/>
                  <a:pt x="5810044" y="645667"/>
                  <a:pt x="5809678" y="648627"/>
                </a:cubicBezTo>
                <a:cubicBezTo>
                  <a:pt x="5809313" y="651588"/>
                  <a:pt x="5808290" y="654439"/>
                  <a:pt x="5806609" y="657180"/>
                </a:cubicBezTo>
                <a:cubicBezTo>
                  <a:pt x="5803983" y="660725"/>
                  <a:pt x="5801357" y="664600"/>
                  <a:pt x="5798731" y="668803"/>
                </a:cubicBezTo>
                <a:cubicBezTo>
                  <a:pt x="5796105" y="673006"/>
                  <a:pt x="5793483" y="677319"/>
                  <a:pt x="5790861" y="681742"/>
                </a:cubicBezTo>
                <a:cubicBezTo>
                  <a:pt x="5790057" y="681888"/>
                  <a:pt x="5789473" y="682473"/>
                  <a:pt x="5789107" y="683496"/>
                </a:cubicBezTo>
                <a:cubicBezTo>
                  <a:pt x="5788742" y="684519"/>
                  <a:pt x="5788158" y="685104"/>
                  <a:pt x="5787355" y="685250"/>
                </a:cubicBezTo>
                <a:lnTo>
                  <a:pt x="5776834" y="701040"/>
                </a:lnTo>
                <a:cubicBezTo>
                  <a:pt x="5775957" y="701113"/>
                  <a:pt x="5775081" y="701404"/>
                  <a:pt x="5774204" y="701913"/>
                </a:cubicBezTo>
                <a:cubicBezTo>
                  <a:pt x="5773328" y="702422"/>
                  <a:pt x="5772451" y="702713"/>
                  <a:pt x="5771575" y="702786"/>
                </a:cubicBezTo>
                <a:cubicBezTo>
                  <a:pt x="5769894" y="707151"/>
                  <a:pt x="5767995" y="711080"/>
                  <a:pt x="5765876" y="714573"/>
                </a:cubicBezTo>
                <a:cubicBezTo>
                  <a:pt x="5763757" y="718065"/>
                  <a:pt x="5760981" y="721121"/>
                  <a:pt x="5757548" y="723740"/>
                </a:cubicBezTo>
                <a:cubicBezTo>
                  <a:pt x="5757584" y="725413"/>
                  <a:pt x="5757511" y="726432"/>
                  <a:pt x="5757329" y="726796"/>
                </a:cubicBezTo>
                <a:cubicBezTo>
                  <a:pt x="5757147" y="727160"/>
                  <a:pt x="5756635" y="727305"/>
                  <a:pt x="5755795" y="727232"/>
                </a:cubicBezTo>
                <a:cubicBezTo>
                  <a:pt x="5752288" y="729270"/>
                  <a:pt x="5748782" y="730434"/>
                  <a:pt x="5745275" y="730725"/>
                </a:cubicBezTo>
                <a:cubicBezTo>
                  <a:pt x="5741769" y="732180"/>
                  <a:pt x="5736508" y="732762"/>
                  <a:pt x="5729495" y="732471"/>
                </a:cubicBezTo>
                <a:lnTo>
                  <a:pt x="5729495" y="742948"/>
                </a:lnTo>
                <a:cubicBezTo>
                  <a:pt x="5728707" y="745531"/>
                  <a:pt x="5728133" y="747349"/>
                  <a:pt x="5727774" y="748404"/>
                </a:cubicBezTo>
                <a:cubicBezTo>
                  <a:pt x="5727415" y="749459"/>
                  <a:pt x="5726842" y="749969"/>
                  <a:pt x="5726053" y="749932"/>
                </a:cubicBezTo>
                <a:cubicBezTo>
                  <a:pt x="5725981" y="749896"/>
                  <a:pt x="5725695" y="749532"/>
                  <a:pt x="5725192" y="748841"/>
                </a:cubicBezTo>
                <a:cubicBezTo>
                  <a:pt x="5724691" y="748150"/>
                  <a:pt x="5724403" y="747350"/>
                  <a:pt x="5724331" y="746440"/>
                </a:cubicBezTo>
                <a:lnTo>
                  <a:pt x="5724295" y="745933"/>
                </a:lnTo>
                <a:lnTo>
                  <a:pt x="5723516" y="748403"/>
                </a:lnTo>
                <a:cubicBezTo>
                  <a:pt x="5723157" y="749458"/>
                  <a:pt x="5722583" y="749968"/>
                  <a:pt x="5721794" y="749931"/>
                </a:cubicBezTo>
                <a:cubicBezTo>
                  <a:pt x="5721723" y="749895"/>
                  <a:pt x="5721436" y="749531"/>
                  <a:pt x="5720934" y="748840"/>
                </a:cubicBezTo>
                <a:cubicBezTo>
                  <a:pt x="5720432" y="748149"/>
                  <a:pt x="5720145" y="747349"/>
                  <a:pt x="5720073" y="746439"/>
                </a:cubicBezTo>
                <a:cubicBezTo>
                  <a:pt x="5720216" y="741273"/>
                  <a:pt x="5719930" y="737199"/>
                  <a:pt x="5719212" y="734216"/>
                </a:cubicBezTo>
                <a:cubicBezTo>
                  <a:pt x="5718495" y="731233"/>
                  <a:pt x="5716487" y="728905"/>
                  <a:pt x="5713188" y="727231"/>
                </a:cubicBezTo>
                <a:lnTo>
                  <a:pt x="5709934" y="723810"/>
                </a:lnTo>
                <a:lnTo>
                  <a:pt x="5701693" y="725704"/>
                </a:lnTo>
                <a:cubicBezTo>
                  <a:pt x="5699392" y="726905"/>
                  <a:pt x="5696981" y="727996"/>
                  <a:pt x="5694461" y="728978"/>
                </a:cubicBezTo>
                <a:cubicBezTo>
                  <a:pt x="5693548" y="729015"/>
                  <a:pt x="5692745" y="729379"/>
                  <a:pt x="5692051" y="730070"/>
                </a:cubicBezTo>
                <a:cubicBezTo>
                  <a:pt x="5691357" y="730761"/>
                  <a:pt x="5690991" y="731561"/>
                  <a:pt x="5690955" y="732471"/>
                </a:cubicBezTo>
                <a:lnTo>
                  <a:pt x="5687517" y="730671"/>
                </a:lnTo>
                <a:lnTo>
                  <a:pt x="5686696" y="732470"/>
                </a:lnTo>
                <a:cubicBezTo>
                  <a:pt x="5673803" y="729670"/>
                  <a:pt x="5663649" y="724356"/>
                  <a:pt x="5656234" y="716529"/>
                </a:cubicBezTo>
                <a:lnTo>
                  <a:pt x="5639608" y="691741"/>
                </a:lnTo>
                <a:lnTo>
                  <a:pt x="5636220" y="696215"/>
                </a:lnTo>
                <a:cubicBezTo>
                  <a:pt x="5633469" y="697824"/>
                  <a:pt x="5630720" y="699432"/>
                  <a:pt x="5627970" y="701040"/>
                </a:cubicBezTo>
                <a:cubicBezTo>
                  <a:pt x="5624533" y="702095"/>
                  <a:pt x="5621416" y="704350"/>
                  <a:pt x="5618620" y="707806"/>
                </a:cubicBezTo>
                <a:cubicBezTo>
                  <a:pt x="5615825" y="711262"/>
                  <a:pt x="5613130" y="714827"/>
                  <a:pt x="5610538" y="718502"/>
                </a:cubicBezTo>
                <a:cubicBezTo>
                  <a:pt x="5602687" y="728068"/>
                  <a:pt x="5595166" y="737747"/>
                  <a:pt x="5587973" y="747540"/>
                </a:cubicBezTo>
                <a:cubicBezTo>
                  <a:pt x="5580780" y="757334"/>
                  <a:pt x="5573697" y="767468"/>
                  <a:pt x="5566723" y="777943"/>
                </a:cubicBezTo>
                <a:cubicBezTo>
                  <a:pt x="5561245" y="786563"/>
                  <a:pt x="5555111" y="794746"/>
                  <a:pt x="5548320" y="802490"/>
                </a:cubicBezTo>
                <a:cubicBezTo>
                  <a:pt x="5541529" y="810234"/>
                  <a:pt x="5535395" y="818416"/>
                  <a:pt x="5529918" y="827037"/>
                </a:cubicBezTo>
                <a:cubicBezTo>
                  <a:pt x="5525427" y="832370"/>
                  <a:pt x="5520827" y="838361"/>
                  <a:pt x="5516117" y="845009"/>
                </a:cubicBezTo>
                <a:cubicBezTo>
                  <a:pt x="5511406" y="851657"/>
                  <a:pt x="5507243" y="858525"/>
                  <a:pt x="5503629" y="865611"/>
                </a:cubicBezTo>
                <a:cubicBezTo>
                  <a:pt x="5499430" y="870141"/>
                  <a:pt x="5495559" y="875109"/>
                  <a:pt x="5492018" y="880515"/>
                </a:cubicBezTo>
                <a:cubicBezTo>
                  <a:pt x="5488477" y="885921"/>
                  <a:pt x="5484168" y="890889"/>
                  <a:pt x="5479093" y="895419"/>
                </a:cubicBezTo>
                <a:lnTo>
                  <a:pt x="5433525" y="953280"/>
                </a:lnTo>
                <a:lnTo>
                  <a:pt x="5407236" y="988348"/>
                </a:lnTo>
                <a:cubicBezTo>
                  <a:pt x="5397523" y="998904"/>
                  <a:pt x="5388031" y="1009352"/>
                  <a:pt x="5378756" y="1019689"/>
                </a:cubicBezTo>
                <a:cubicBezTo>
                  <a:pt x="5369481" y="1030027"/>
                  <a:pt x="5360865" y="1040036"/>
                  <a:pt x="5352905" y="1049716"/>
                </a:cubicBezTo>
                <a:lnTo>
                  <a:pt x="5293317" y="1118097"/>
                </a:lnTo>
                <a:cubicBezTo>
                  <a:pt x="5283677" y="1128545"/>
                  <a:pt x="5273601" y="1138773"/>
                  <a:pt x="5263085" y="1148781"/>
                </a:cubicBezTo>
                <a:cubicBezTo>
                  <a:pt x="5252569" y="1158790"/>
                  <a:pt x="5241615" y="1169018"/>
                  <a:pt x="5230223" y="1179466"/>
                </a:cubicBezTo>
                <a:cubicBezTo>
                  <a:pt x="5202182" y="1207524"/>
                  <a:pt x="5172388" y="1233816"/>
                  <a:pt x="5140841" y="1258342"/>
                </a:cubicBezTo>
                <a:cubicBezTo>
                  <a:pt x="5129522" y="1269677"/>
                  <a:pt x="5117107" y="1280063"/>
                  <a:pt x="5103598" y="1289500"/>
                </a:cubicBezTo>
                <a:lnTo>
                  <a:pt x="5061974" y="1312310"/>
                </a:lnTo>
                <a:lnTo>
                  <a:pt x="5061974" y="1309975"/>
                </a:lnTo>
                <a:lnTo>
                  <a:pt x="5057715" y="1312309"/>
                </a:lnTo>
                <a:lnTo>
                  <a:pt x="5057715" y="1308972"/>
                </a:lnTo>
                <a:cubicBezTo>
                  <a:pt x="5056803" y="1308899"/>
                  <a:pt x="5055999" y="1308607"/>
                  <a:pt x="5055306" y="1308096"/>
                </a:cubicBezTo>
                <a:lnTo>
                  <a:pt x="5054353" y="1307334"/>
                </a:lnTo>
                <a:lnTo>
                  <a:pt x="5034589" y="1307878"/>
                </a:lnTo>
                <a:lnTo>
                  <a:pt x="5032384" y="1307820"/>
                </a:lnTo>
                <a:lnTo>
                  <a:pt x="5030331" y="1307877"/>
                </a:lnTo>
                <a:cubicBezTo>
                  <a:pt x="5022262" y="1308205"/>
                  <a:pt x="5013864" y="1307986"/>
                  <a:pt x="5005137" y="1307219"/>
                </a:cubicBezTo>
                <a:cubicBezTo>
                  <a:pt x="4999953" y="1307329"/>
                  <a:pt x="4995425" y="1306672"/>
                  <a:pt x="4991555" y="1305248"/>
                </a:cubicBezTo>
                <a:cubicBezTo>
                  <a:pt x="4987684" y="1303824"/>
                  <a:pt x="4984033" y="1300976"/>
                  <a:pt x="4980601" y="1296704"/>
                </a:cubicBezTo>
                <a:cubicBezTo>
                  <a:pt x="4975635" y="1289985"/>
                  <a:pt x="4969793" y="1285897"/>
                  <a:pt x="4963075" y="1284440"/>
                </a:cubicBezTo>
                <a:cubicBezTo>
                  <a:pt x="4956868" y="1282689"/>
                  <a:pt x="4952194" y="1279635"/>
                  <a:pt x="4949054" y="1275277"/>
                </a:cubicBezTo>
                <a:cubicBezTo>
                  <a:pt x="4945914" y="1270920"/>
                  <a:pt x="4944746" y="1265274"/>
                  <a:pt x="4945549" y="1258341"/>
                </a:cubicBezTo>
                <a:cubicBezTo>
                  <a:pt x="4946279" y="1254592"/>
                  <a:pt x="4947009" y="1249848"/>
                  <a:pt x="4947740" y="1244109"/>
                </a:cubicBezTo>
                <a:cubicBezTo>
                  <a:pt x="4948470" y="1238370"/>
                  <a:pt x="4950077" y="1233165"/>
                  <a:pt x="4952559" y="1228494"/>
                </a:cubicBezTo>
                <a:lnTo>
                  <a:pt x="4980601" y="1197025"/>
                </a:lnTo>
                <a:cubicBezTo>
                  <a:pt x="4985786" y="1189390"/>
                  <a:pt x="4991190" y="1182741"/>
                  <a:pt x="4996813" y="1177076"/>
                </a:cubicBezTo>
                <a:cubicBezTo>
                  <a:pt x="5002435" y="1171411"/>
                  <a:pt x="5008716" y="1165194"/>
                  <a:pt x="5015653" y="1158424"/>
                </a:cubicBezTo>
                <a:cubicBezTo>
                  <a:pt x="5018355" y="1154917"/>
                  <a:pt x="5021276" y="1150972"/>
                  <a:pt x="5024416" y="1146589"/>
                </a:cubicBezTo>
                <a:cubicBezTo>
                  <a:pt x="5027556" y="1142205"/>
                  <a:pt x="5030477" y="1137384"/>
                  <a:pt x="5033179" y="1132123"/>
                </a:cubicBezTo>
                <a:cubicBezTo>
                  <a:pt x="5056876" y="1098042"/>
                  <a:pt x="5080463" y="1064071"/>
                  <a:pt x="5103940" y="1030208"/>
                </a:cubicBezTo>
                <a:cubicBezTo>
                  <a:pt x="5127418" y="996346"/>
                  <a:pt x="5150567" y="961936"/>
                  <a:pt x="5173387" y="926979"/>
                </a:cubicBezTo>
                <a:cubicBezTo>
                  <a:pt x="5183830" y="911271"/>
                  <a:pt x="5193615" y="895783"/>
                  <a:pt x="5202743" y="880514"/>
                </a:cubicBezTo>
                <a:cubicBezTo>
                  <a:pt x="5211871" y="865245"/>
                  <a:pt x="5220780" y="849757"/>
                  <a:pt x="5229470" y="834050"/>
                </a:cubicBezTo>
                <a:cubicBezTo>
                  <a:pt x="5237247" y="820789"/>
                  <a:pt x="5244477" y="807421"/>
                  <a:pt x="5251159" y="793944"/>
                </a:cubicBezTo>
                <a:cubicBezTo>
                  <a:pt x="5257840" y="780467"/>
                  <a:pt x="5264632" y="767542"/>
                  <a:pt x="5271533" y="755170"/>
                </a:cubicBezTo>
                <a:cubicBezTo>
                  <a:pt x="5276681" y="742003"/>
                  <a:pt x="5281720" y="728611"/>
                  <a:pt x="5286649" y="714993"/>
                </a:cubicBezTo>
                <a:cubicBezTo>
                  <a:pt x="5291578" y="701374"/>
                  <a:pt x="5297055" y="687951"/>
                  <a:pt x="5303079" y="674723"/>
                </a:cubicBezTo>
                <a:cubicBezTo>
                  <a:pt x="5306548" y="666024"/>
                  <a:pt x="5308812" y="657545"/>
                  <a:pt x="5309871" y="649284"/>
                </a:cubicBezTo>
                <a:cubicBezTo>
                  <a:pt x="5310930" y="641024"/>
                  <a:pt x="5311003" y="632545"/>
                  <a:pt x="5310090" y="623846"/>
                </a:cubicBezTo>
                <a:cubicBezTo>
                  <a:pt x="5309250" y="616097"/>
                  <a:pt x="5307424" y="608787"/>
                  <a:pt x="5304613" y="601916"/>
                </a:cubicBezTo>
                <a:cubicBezTo>
                  <a:pt x="5301801" y="595044"/>
                  <a:pt x="5297785" y="587734"/>
                  <a:pt x="5292564" y="579986"/>
                </a:cubicBezTo>
                <a:cubicBezTo>
                  <a:pt x="5282851" y="569423"/>
                  <a:pt x="5272044" y="558970"/>
                  <a:pt x="5260141" y="548626"/>
                </a:cubicBezTo>
                <a:cubicBezTo>
                  <a:pt x="5248238" y="538283"/>
                  <a:pt x="5235677" y="528268"/>
                  <a:pt x="5222460" y="518582"/>
                </a:cubicBezTo>
                <a:lnTo>
                  <a:pt x="5169882" y="476618"/>
                </a:lnTo>
                <a:cubicBezTo>
                  <a:pt x="5158599" y="467828"/>
                  <a:pt x="5147865" y="458690"/>
                  <a:pt x="5137678" y="449204"/>
                </a:cubicBezTo>
                <a:cubicBezTo>
                  <a:pt x="5127491" y="439719"/>
                  <a:pt x="5117194" y="430137"/>
                  <a:pt x="5106788" y="420459"/>
                </a:cubicBezTo>
                <a:cubicBezTo>
                  <a:pt x="5093023" y="408107"/>
                  <a:pt x="5079367" y="396174"/>
                  <a:pt x="5065821" y="384660"/>
                </a:cubicBezTo>
                <a:cubicBezTo>
                  <a:pt x="5052275" y="373146"/>
                  <a:pt x="5037305" y="362934"/>
                  <a:pt x="5020911" y="354024"/>
                </a:cubicBezTo>
                <a:lnTo>
                  <a:pt x="5012149" y="341757"/>
                </a:lnTo>
                <a:lnTo>
                  <a:pt x="5009395" y="341757"/>
                </a:lnTo>
                <a:lnTo>
                  <a:pt x="5009396" y="341756"/>
                </a:lnTo>
                <a:lnTo>
                  <a:pt x="5005137" y="341756"/>
                </a:lnTo>
                <a:cubicBezTo>
                  <a:pt x="5005941" y="341610"/>
                  <a:pt x="5006525" y="341026"/>
                  <a:pt x="5006890" y="340003"/>
                </a:cubicBezTo>
                <a:cubicBezTo>
                  <a:pt x="5007255" y="338981"/>
                  <a:pt x="5007839" y="338397"/>
                  <a:pt x="5008643" y="338251"/>
                </a:cubicBezTo>
                <a:lnTo>
                  <a:pt x="5010773" y="340380"/>
                </a:lnTo>
                <a:lnTo>
                  <a:pt x="5011149" y="340004"/>
                </a:lnTo>
                <a:cubicBezTo>
                  <a:pt x="5011513" y="338982"/>
                  <a:pt x="5012097" y="338398"/>
                  <a:pt x="5012901" y="338252"/>
                </a:cubicBezTo>
                <a:lnTo>
                  <a:pt x="5016406" y="341757"/>
                </a:lnTo>
                <a:lnTo>
                  <a:pt x="5012153" y="341757"/>
                </a:lnTo>
                <a:lnTo>
                  <a:pt x="5017115" y="342749"/>
                </a:lnTo>
                <a:lnTo>
                  <a:pt x="5016406" y="341757"/>
                </a:lnTo>
                <a:cubicBezTo>
                  <a:pt x="5020203" y="341465"/>
                  <a:pt x="5023125" y="342049"/>
                  <a:pt x="5025169" y="343509"/>
                </a:cubicBezTo>
                <a:cubicBezTo>
                  <a:pt x="5032399" y="346102"/>
                  <a:pt x="5040285" y="348804"/>
                  <a:pt x="5048829" y="351615"/>
                </a:cubicBezTo>
                <a:cubicBezTo>
                  <a:pt x="5057373" y="354427"/>
                  <a:pt x="5065260" y="357567"/>
                  <a:pt x="5072489" y="361035"/>
                </a:cubicBezTo>
                <a:cubicBezTo>
                  <a:pt x="5074242" y="361109"/>
                  <a:pt x="5075995" y="361401"/>
                  <a:pt x="5077747" y="361912"/>
                </a:cubicBezTo>
                <a:cubicBezTo>
                  <a:pt x="5079500" y="362423"/>
                  <a:pt x="5081252" y="362715"/>
                  <a:pt x="5083005" y="362788"/>
                </a:cubicBezTo>
                <a:cubicBezTo>
                  <a:pt x="5091805" y="364468"/>
                  <a:pt x="5100495" y="366366"/>
                  <a:pt x="5109075" y="368484"/>
                </a:cubicBezTo>
                <a:cubicBezTo>
                  <a:pt x="5117655" y="370602"/>
                  <a:pt x="5125907" y="373377"/>
                  <a:pt x="5133831" y="376809"/>
                </a:cubicBezTo>
                <a:cubicBezTo>
                  <a:pt x="5145953" y="380351"/>
                  <a:pt x="5157637" y="383780"/>
                  <a:pt x="5168883" y="387097"/>
                </a:cubicBezTo>
                <a:cubicBezTo>
                  <a:pt x="5180128" y="390414"/>
                  <a:pt x="5191813" y="393399"/>
                  <a:pt x="5203935" y="396051"/>
                </a:cubicBezTo>
                <a:cubicBezTo>
                  <a:pt x="5214596" y="400264"/>
                  <a:pt x="5225697" y="404042"/>
                  <a:pt x="5237234" y="407383"/>
                </a:cubicBezTo>
                <a:cubicBezTo>
                  <a:pt x="5248771" y="410725"/>
                  <a:pt x="5259871" y="414503"/>
                  <a:pt x="5270533" y="418716"/>
                </a:cubicBezTo>
                <a:cubicBezTo>
                  <a:pt x="5308798" y="432705"/>
                  <a:pt x="5346187" y="448524"/>
                  <a:pt x="5382699" y="466172"/>
                </a:cubicBezTo>
                <a:cubicBezTo>
                  <a:pt x="5402271" y="478328"/>
                  <a:pt x="5420965" y="492290"/>
                  <a:pt x="5438783" y="508057"/>
                </a:cubicBezTo>
                <a:cubicBezTo>
                  <a:pt x="5444771" y="514343"/>
                  <a:pt x="5448130" y="521069"/>
                  <a:pt x="5448860" y="528232"/>
                </a:cubicBezTo>
                <a:cubicBezTo>
                  <a:pt x="5449591" y="535396"/>
                  <a:pt x="5448568" y="542121"/>
                  <a:pt x="5445793" y="548408"/>
                </a:cubicBezTo>
                <a:cubicBezTo>
                  <a:pt x="5441339" y="558094"/>
                  <a:pt x="5436665" y="567670"/>
                  <a:pt x="5431773" y="577136"/>
                </a:cubicBezTo>
                <a:cubicBezTo>
                  <a:pt x="5426879" y="586602"/>
                  <a:pt x="5422207" y="595740"/>
                  <a:pt x="5417751" y="604548"/>
                </a:cubicBezTo>
                <a:cubicBezTo>
                  <a:pt x="5413261" y="613430"/>
                  <a:pt x="5408222" y="622421"/>
                  <a:pt x="5402635" y="631522"/>
                </a:cubicBezTo>
                <a:cubicBezTo>
                  <a:pt x="5397049" y="640623"/>
                  <a:pt x="5391573" y="649176"/>
                  <a:pt x="5386205" y="657180"/>
                </a:cubicBezTo>
                <a:cubicBezTo>
                  <a:pt x="5382590" y="663211"/>
                  <a:pt x="5378427" y="669132"/>
                  <a:pt x="5373717" y="674943"/>
                </a:cubicBezTo>
                <a:cubicBezTo>
                  <a:pt x="5369007" y="680755"/>
                  <a:pt x="5364407" y="687114"/>
                  <a:pt x="5359916" y="694022"/>
                </a:cubicBezTo>
                <a:cubicBezTo>
                  <a:pt x="5356265" y="700986"/>
                  <a:pt x="5351737" y="708053"/>
                  <a:pt x="5346333" y="715223"/>
                </a:cubicBezTo>
                <a:cubicBezTo>
                  <a:pt x="5340929" y="722393"/>
                  <a:pt x="5335525" y="729889"/>
                  <a:pt x="5330122" y="737709"/>
                </a:cubicBezTo>
                <a:lnTo>
                  <a:pt x="5296822" y="788463"/>
                </a:lnTo>
                <a:cubicBezTo>
                  <a:pt x="5292587" y="793723"/>
                  <a:pt x="5288789" y="799421"/>
                  <a:pt x="5285431" y="805558"/>
                </a:cubicBezTo>
                <a:cubicBezTo>
                  <a:pt x="5282071" y="811695"/>
                  <a:pt x="5278274" y="818270"/>
                  <a:pt x="5274039" y="825284"/>
                </a:cubicBezTo>
                <a:cubicBezTo>
                  <a:pt x="5268050" y="833137"/>
                  <a:pt x="5262501" y="840662"/>
                  <a:pt x="5257389" y="847858"/>
                </a:cubicBezTo>
                <a:cubicBezTo>
                  <a:pt x="5252277" y="855055"/>
                  <a:pt x="5246727" y="862141"/>
                  <a:pt x="5240739" y="869118"/>
                </a:cubicBezTo>
                <a:cubicBezTo>
                  <a:pt x="5231027" y="884679"/>
                  <a:pt x="5221095" y="899583"/>
                  <a:pt x="5210945" y="913829"/>
                </a:cubicBezTo>
                <a:cubicBezTo>
                  <a:pt x="5200795" y="928075"/>
                  <a:pt x="5190863" y="942979"/>
                  <a:pt x="5181151" y="958540"/>
                </a:cubicBezTo>
                <a:cubicBezTo>
                  <a:pt x="5174031" y="967380"/>
                  <a:pt x="5166801" y="976878"/>
                  <a:pt x="5159462" y="987033"/>
                </a:cubicBezTo>
                <a:cubicBezTo>
                  <a:pt x="5152123" y="997188"/>
                  <a:pt x="5145332" y="1007562"/>
                  <a:pt x="5139088" y="1018155"/>
                </a:cubicBezTo>
                <a:cubicBezTo>
                  <a:pt x="5130325" y="1031378"/>
                  <a:pt x="5121562" y="1045259"/>
                  <a:pt x="5112799" y="1059798"/>
                </a:cubicBezTo>
                <a:cubicBezTo>
                  <a:pt x="5104037" y="1074336"/>
                  <a:pt x="5095273" y="1089094"/>
                  <a:pt x="5086510" y="1104071"/>
                </a:cubicBezTo>
                <a:cubicBezTo>
                  <a:pt x="5081983" y="1112034"/>
                  <a:pt x="5077455" y="1120216"/>
                  <a:pt x="5072927" y="1128618"/>
                </a:cubicBezTo>
                <a:cubicBezTo>
                  <a:pt x="5068400" y="1137019"/>
                  <a:pt x="5064749" y="1145202"/>
                  <a:pt x="5061974" y="1153165"/>
                </a:cubicBezTo>
                <a:cubicBezTo>
                  <a:pt x="5060149" y="1159265"/>
                  <a:pt x="5058980" y="1165475"/>
                  <a:pt x="5058469" y="1171795"/>
                </a:cubicBezTo>
                <a:cubicBezTo>
                  <a:pt x="5057957" y="1178114"/>
                  <a:pt x="5058542" y="1184762"/>
                  <a:pt x="5060221" y="1191739"/>
                </a:cubicBezTo>
                <a:lnTo>
                  <a:pt x="5063041" y="1194419"/>
                </a:lnTo>
                <a:lnTo>
                  <a:pt x="5064726" y="1193492"/>
                </a:lnTo>
                <a:cubicBezTo>
                  <a:pt x="5071627" y="1187574"/>
                  <a:pt x="5077980" y="1182314"/>
                  <a:pt x="5083785" y="1177711"/>
                </a:cubicBezTo>
                <a:cubicBezTo>
                  <a:pt x="5089591" y="1173109"/>
                  <a:pt x="5095506" y="1167848"/>
                  <a:pt x="5101530" y="1161931"/>
                </a:cubicBezTo>
                <a:cubicBezTo>
                  <a:pt x="5105072" y="1159337"/>
                  <a:pt x="5108504" y="1156634"/>
                  <a:pt x="5111827" y="1153821"/>
                </a:cubicBezTo>
                <a:cubicBezTo>
                  <a:pt x="5115150" y="1151009"/>
                  <a:pt x="5118144" y="1147867"/>
                  <a:pt x="5120809" y="1144397"/>
                </a:cubicBezTo>
                <a:cubicBezTo>
                  <a:pt x="5129535" y="1135740"/>
                  <a:pt x="5138810" y="1127192"/>
                  <a:pt x="5148631" y="1118754"/>
                </a:cubicBezTo>
                <a:cubicBezTo>
                  <a:pt x="5158453" y="1110316"/>
                  <a:pt x="5169042" y="1101330"/>
                  <a:pt x="5180397" y="1091796"/>
                </a:cubicBezTo>
                <a:cubicBezTo>
                  <a:pt x="5200589" y="1070828"/>
                  <a:pt x="5221109" y="1050518"/>
                  <a:pt x="5241957" y="1030866"/>
                </a:cubicBezTo>
                <a:cubicBezTo>
                  <a:pt x="5262806" y="1011214"/>
                  <a:pt x="5283764" y="991780"/>
                  <a:pt x="5304832" y="972566"/>
                </a:cubicBezTo>
                <a:cubicBezTo>
                  <a:pt x="5315530" y="962119"/>
                  <a:pt x="5326557" y="951891"/>
                  <a:pt x="5337912" y="941882"/>
                </a:cubicBezTo>
                <a:cubicBezTo>
                  <a:pt x="5349268" y="931873"/>
                  <a:pt x="5359856" y="921645"/>
                  <a:pt x="5369678" y="911198"/>
                </a:cubicBezTo>
                <a:cubicBezTo>
                  <a:pt x="5396259" y="888404"/>
                  <a:pt x="5421964" y="865610"/>
                  <a:pt x="5446793" y="842817"/>
                </a:cubicBezTo>
                <a:cubicBezTo>
                  <a:pt x="5485058" y="809785"/>
                  <a:pt x="5520694" y="777659"/>
                  <a:pt x="5553701" y="746439"/>
                </a:cubicBezTo>
                <a:cubicBezTo>
                  <a:pt x="5563998" y="737672"/>
                  <a:pt x="5573637" y="729013"/>
                  <a:pt x="5582619" y="720462"/>
                </a:cubicBezTo>
                <a:cubicBezTo>
                  <a:pt x="5591601" y="711910"/>
                  <a:pt x="5601240" y="703682"/>
                  <a:pt x="5611537" y="695776"/>
                </a:cubicBezTo>
                <a:cubicBezTo>
                  <a:pt x="5613245" y="694168"/>
                  <a:pt x="5614191" y="692559"/>
                  <a:pt x="5614373" y="690951"/>
                </a:cubicBezTo>
                <a:cubicBezTo>
                  <a:pt x="5614556" y="689343"/>
                  <a:pt x="5614195" y="686857"/>
                  <a:pt x="5613290" y="683495"/>
                </a:cubicBezTo>
                <a:cubicBezTo>
                  <a:pt x="5611537" y="681668"/>
                  <a:pt x="5610222" y="679621"/>
                  <a:pt x="5609343" y="677355"/>
                </a:cubicBezTo>
                <a:cubicBezTo>
                  <a:pt x="5608465" y="675088"/>
                  <a:pt x="5608021" y="673042"/>
                  <a:pt x="5608010" y="671214"/>
                </a:cubicBezTo>
                <a:cubicBezTo>
                  <a:pt x="5605311" y="652830"/>
                  <a:pt x="5602393" y="634774"/>
                  <a:pt x="5599256" y="617048"/>
                </a:cubicBezTo>
                <a:cubicBezTo>
                  <a:pt x="5596119" y="599321"/>
                  <a:pt x="5593201" y="581704"/>
                  <a:pt x="5590502" y="564196"/>
                </a:cubicBezTo>
                <a:cubicBezTo>
                  <a:pt x="5589590" y="552866"/>
                  <a:pt x="5588788" y="541755"/>
                  <a:pt x="5588095" y="530863"/>
                </a:cubicBezTo>
                <a:cubicBezTo>
                  <a:pt x="5587402" y="519971"/>
                  <a:pt x="5587037" y="508860"/>
                  <a:pt x="5587001" y="497530"/>
                </a:cubicBezTo>
                <a:cubicBezTo>
                  <a:pt x="5587766" y="492236"/>
                  <a:pt x="5587985" y="486636"/>
                  <a:pt x="5587657" y="480731"/>
                </a:cubicBezTo>
                <a:cubicBezTo>
                  <a:pt x="5587329" y="474826"/>
                  <a:pt x="5587110" y="468797"/>
                  <a:pt x="5587001" y="462646"/>
                </a:cubicBezTo>
                <a:lnTo>
                  <a:pt x="5587001" y="409998"/>
                </a:lnTo>
                <a:cubicBezTo>
                  <a:pt x="5586197" y="398622"/>
                  <a:pt x="5585175" y="387335"/>
                  <a:pt x="5583933" y="376137"/>
                </a:cubicBezTo>
                <a:cubicBezTo>
                  <a:pt x="5582692" y="364939"/>
                  <a:pt x="5580793" y="354063"/>
                  <a:pt x="5578238" y="343508"/>
                </a:cubicBezTo>
                <a:cubicBezTo>
                  <a:pt x="5576229" y="333906"/>
                  <a:pt x="5572797" y="323755"/>
                  <a:pt x="5567941" y="313057"/>
                </a:cubicBezTo>
                <a:cubicBezTo>
                  <a:pt x="5563085" y="302359"/>
                  <a:pt x="5558338" y="290894"/>
                  <a:pt x="5553701" y="278662"/>
                </a:cubicBezTo>
                <a:cubicBezTo>
                  <a:pt x="5549904" y="271944"/>
                  <a:pt x="5545230" y="264349"/>
                  <a:pt x="5539680" y="255879"/>
                </a:cubicBezTo>
                <a:close/>
                <a:moveTo>
                  <a:pt x="3555906" y="114576"/>
                </a:moveTo>
                <a:cubicBezTo>
                  <a:pt x="3562035" y="114101"/>
                  <a:pt x="3568158" y="115051"/>
                  <a:pt x="3574275" y="117424"/>
                </a:cubicBezTo>
                <a:cubicBezTo>
                  <a:pt x="3580536" y="119797"/>
                  <a:pt x="3586797" y="122499"/>
                  <a:pt x="3593059" y="125530"/>
                </a:cubicBezTo>
                <a:cubicBezTo>
                  <a:pt x="3599320" y="128560"/>
                  <a:pt x="3604708" y="133453"/>
                  <a:pt x="3609222" y="140208"/>
                </a:cubicBezTo>
                <a:lnTo>
                  <a:pt x="3616211" y="148971"/>
                </a:lnTo>
                <a:cubicBezTo>
                  <a:pt x="3620507" y="151602"/>
                  <a:pt x="3623711" y="155103"/>
                  <a:pt x="3625822" y="159476"/>
                </a:cubicBezTo>
                <a:cubicBezTo>
                  <a:pt x="3627934" y="163849"/>
                  <a:pt x="3629390" y="169083"/>
                  <a:pt x="3630191" y="175178"/>
                </a:cubicBezTo>
                <a:cubicBezTo>
                  <a:pt x="3631028" y="191632"/>
                  <a:pt x="3631537" y="207676"/>
                  <a:pt x="3631719" y="223309"/>
                </a:cubicBezTo>
                <a:cubicBezTo>
                  <a:pt x="3631901" y="238942"/>
                  <a:pt x="3631974" y="255023"/>
                  <a:pt x="3631938" y="271552"/>
                </a:cubicBezTo>
                <a:cubicBezTo>
                  <a:pt x="3631865" y="275171"/>
                  <a:pt x="3632889" y="278462"/>
                  <a:pt x="3635008" y="281423"/>
                </a:cubicBezTo>
                <a:cubicBezTo>
                  <a:pt x="3637127" y="284385"/>
                  <a:pt x="3640777" y="286359"/>
                  <a:pt x="3645959" y="287346"/>
                </a:cubicBezTo>
                <a:lnTo>
                  <a:pt x="3663549" y="296121"/>
                </a:lnTo>
                <a:cubicBezTo>
                  <a:pt x="3666257" y="297949"/>
                  <a:pt x="3669183" y="299558"/>
                  <a:pt x="3672330" y="300947"/>
                </a:cubicBezTo>
                <a:cubicBezTo>
                  <a:pt x="3675477" y="302337"/>
                  <a:pt x="3678403" y="303068"/>
                  <a:pt x="3681111" y="303141"/>
                </a:cubicBezTo>
                <a:cubicBezTo>
                  <a:pt x="3693336" y="305956"/>
                  <a:pt x="3705327" y="308223"/>
                  <a:pt x="3717082" y="309941"/>
                </a:cubicBezTo>
                <a:cubicBezTo>
                  <a:pt x="3728838" y="311660"/>
                  <a:pt x="3740767" y="311733"/>
                  <a:pt x="3752870" y="310161"/>
                </a:cubicBezTo>
                <a:cubicBezTo>
                  <a:pt x="3754695" y="310197"/>
                  <a:pt x="3756749" y="310563"/>
                  <a:pt x="3759032" y="311258"/>
                </a:cubicBezTo>
                <a:cubicBezTo>
                  <a:pt x="3761316" y="311952"/>
                  <a:pt x="3763409" y="312757"/>
                  <a:pt x="3765313" y="313671"/>
                </a:cubicBezTo>
                <a:cubicBezTo>
                  <a:pt x="3766989" y="313634"/>
                  <a:pt x="3768447" y="313268"/>
                  <a:pt x="3769686" y="312574"/>
                </a:cubicBezTo>
                <a:cubicBezTo>
                  <a:pt x="3770925" y="311879"/>
                  <a:pt x="3772383" y="311075"/>
                  <a:pt x="3774060" y="310161"/>
                </a:cubicBezTo>
                <a:cubicBezTo>
                  <a:pt x="3775809" y="310197"/>
                  <a:pt x="3777559" y="310124"/>
                  <a:pt x="3779308" y="309941"/>
                </a:cubicBezTo>
                <a:cubicBezTo>
                  <a:pt x="3781057" y="309758"/>
                  <a:pt x="3782807" y="309247"/>
                  <a:pt x="3784556" y="308406"/>
                </a:cubicBezTo>
                <a:cubicBezTo>
                  <a:pt x="3782953" y="311806"/>
                  <a:pt x="3782661" y="313780"/>
                  <a:pt x="3783681" y="314329"/>
                </a:cubicBezTo>
                <a:cubicBezTo>
                  <a:pt x="3784702" y="314877"/>
                  <a:pt x="3786160" y="314658"/>
                  <a:pt x="3788055" y="313671"/>
                </a:cubicBezTo>
                <a:cubicBezTo>
                  <a:pt x="3789805" y="313780"/>
                  <a:pt x="3791554" y="314000"/>
                  <a:pt x="3793303" y="314329"/>
                </a:cubicBezTo>
                <a:cubicBezTo>
                  <a:pt x="3795053" y="314658"/>
                  <a:pt x="3796802" y="314438"/>
                  <a:pt x="3798551" y="313671"/>
                </a:cubicBezTo>
                <a:cubicBezTo>
                  <a:pt x="3800227" y="313597"/>
                  <a:pt x="3801686" y="313305"/>
                  <a:pt x="3802925" y="312793"/>
                </a:cubicBezTo>
                <a:cubicBezTo>
                  <a:pt x="3804164" y="312281"/>
                  <a:pt x="3805622" y="311989"/>
                  <a:pt x="3807298" y="311916"/>
                </a:cubicBezTo>
                <a:cubicBezTo>
                  <a:pt x="3809886" y="311075"/>
                  <a:pt x="3812145" y="310563"/>
                  <a:pt x="3814077" y="310380"/>
                </a:cubicBezTo>
                <a:cubicBezTo>
                  <a:pt x="3816009" y="310197"/>
                  <a:pt x="3817831" y="310124"/>
                  <a:pt x="3819544" y="310161"/>
                </a:cubicBezTo>
                <a:lnTo>
                  <a:pt x="3851033" y="310161"/>
                </a:lnTo>
                <a:cubicBezTo>
                  <a:pt x="3852819" y="310928"/>
                  <a:pt x="3854933" y="311148"/>
                  <a:pt x="3857377" y="310819"/>
                </a:cubicBezTo>
                <a:cubicBezTo>
                  <a:pt x="3859821" y="310490"/>
                  <a:pt x="3862379" y="310270"/>
                  <a:pt x="3865051" y="310161"/>
                </a:cubicBezTo>
                <a:cubicBezTo>
                  <a:pt x="3868574" y="311002"/>
                  <a:pt x="3872097" y="311952"/>
                  <a:pt x="3875619" y="313013"/>
                </a:cubicBezTo>
                <a:cubicBezTo>
                  <a:pt x="3879142" y="314073"/>
                  <a:pt x="3882665" y="315462"/>
                  <a:pt x="3886188" y="317181"/>
                </a:cubicBezTo>
                <a:lnTo>
                  <a:pt x="3887949" y="324200"/>
                </a:lnTo>
                <a:cubicBezTo>
                  <a:pt x="3887069" y="325224"/>
                  <a:pt x="3886188" y="326686"/>
                  <a:pt x="3885307" y="328588"/>
                </a:cubicBezTo>
                <a:cubicBezTo>
                  <a:pt x="3884427" y="330489"/>
                  <a:pt x="3883545" y="331951"/>
                  <a:pt x="3882665" y="332975"/>
                </a:cubicBezTo>
                <a:cubicBezTo>
                  <a:pt x="3880977" y="335717"/>
                  <a:pt x="3879509" y="338569"/>
                  <a:pt x="3878262" y="341530"/>
                </a:cubicBezTo>
                <a:cubicBezTo>
                  <a:pt x="3877014" y="344491"/>
                  <a:pt x="3875546" y="346902"/>
                  <a:pt x="3873858" y="348764"/>
                </a:cubicBezTo>
                <a:cubicBezTo>
                  <a:pt x="3872023" y="352224"/>
                  <a:pt x="3869968" y="355356"/>
                  <a:pt x="3867693" y="358160"/>
                </a:cubicBezTo>
                <a:cubicBezTo>
                  <a:pt x="3865418" y="360964"/>
                  <a:pt x="3863363" y="363656"/>
                  <a:pt x="3861529" y="366238"/>
                </a:cubicBezTo>
                <a:cubicBezTo>
                  <a:pt x="3860724" y="367152"/>
                  <a:pt x="3860147" y="367956"/>
                  <a:pt x="3859798" y="368650"/>
                </a:cubicBezTo>
                <a:cubicBezTo>
                  <a:pt x="3859449" y="369344"/>
                  <a:pt x="3858908" y="369710"/>
                  <a:pt x="3858175" y="369746"/>
                </a:cubicBezTo>
                <a:cubicBezTo>
                  <a:pt x="3853933" y="371756"/>
                  <a:pt x="3850569" y="374753"/>
                  <a:pt x="3848083" y="378737"/>
                </a:cubicBezTo>
                <a:cubicBezTo>
                  <a:pt x="3845597" y="382720"/>
                  <a:pt x="3843111" y="386155"/>
                  <a:pt x="3840624" y="389042"/>
                </a:cubicBezTo>
                <a:cubicBezTo>
                  <a:pt x="3839783" y="389956"/>
                  <a:pt x="3839271" y="390760"/>
                  <a:pt x="3839089" y="391454"/>
                </a:cubicBezTo>
                <a:cubicBezTo>
                  <a:pt x="3838905" y="392149"/>
                  <a:pt x="3838833" y="392514"/>
                  <a:pt x="3838869" y="392551"/>
                </a:cubicBezTo>
                <a:cubicBezTo>
                  <a:pt x="3837919" y="395950"/>
                  <a:pt x="3836310" y="398361"/>
                  <a:pt x="3834043" y="399787"/>
                </a:cubicBezTo>
                <a:cubicBezTo>
                  <a:pt x="3831776" y="401212"/>
                  <a:pt x="3829289" y="402308"/>
                  <a:pt x="3826583" y="403076"/>
                </a:cubicBezTo>
                <a:cubicBezTo>
                  <a:pt x="3821281" y="406438"/>
                  <a:pt x="3815212" y="408484"/>
                  <a:pt x="3808375" y="409215"/>
                </a:cubicBezTo>
                <a:cubicBezTo>
                  <a:pt x="3801537" y="409946"/>
                  <a:pt x="3794151" y="410239"/>
                  <a:pt x="3786217" y="410093"/>
                </a:cubicBezTo>
                <a:cubicBezTo>
                  <a:pt x="3782669" y="410896"/>
                  <a:pt x="3778794" y="411920"/>
                  <a:pt x="3774589" y="413162"/>
                </a:cubicBezTo>
                <a:cubicBezTo>
                  <a:pt x="3770384" y="414405"/>
                  <a:pt x="3766069" y="416305"/>
                  <a:pt x="3761645" y="418863"/>
                </a:cubicBezTo>
                <a:cubicBezTo>
                  <a:pt x="3765192" y="419631"/>
                  <a:pt x="3769068" y="419850"/>
                  <a:pt x="3773273" y="419521"/>
                </a:cubicBezTo>
                <a:cubicBezTo>
                  <a:pt x="3777478" y="419192"/>
                  <a:pt x="3781792" y="418973"/>
                  <a:pt x="3786217" y="418863"/>
                </a:cubicBezTo>
                <a:cubicBezTo>
                  <a:pt x="3787204" y="418717"/>
                  <a:pt x="3788739" y="418133"/>
                  <a:pt x="3790824" y="417109"/>
                </a:cubicBezTo>
                <a:cubicBezTo>
                  <a:pt x="3792908" y="416086"/>
                  <a:pt x="3794882" y="415501"/>
                  <a:pt x="3796747" y="415355"/>
                </a:cubicBezTo>
                <a:cubicBezTo>
                  <a:pt x="3798429" y="415465"/>
                  <a:pt x="3799891" y="416123"/>
                  <a:pt x="3801135" y="417328"/>
                </a:cubicBezTo>
                <a:cubicBezTo>
                  <a:pt x="3802378" y="418534"/>
                  <a:pt x="3803841" y="419631"/>
                  <a:pt x="3805522" y="420618"/>
                </a:cubicBezTo>
                <a:cubicBezTo>
                  <a:pt x="3804572" y="422372"/>
                  <a:pt x="3803402" y="423687"/>
                  <a:pt x="3802012" y="424564"/>
                </a:cubicBezTo>
                <a:cubicBezTo>
                  <a:pt x="3800623" y="425442"/>
                  <a:pt x="3799453" y="425880"/>
                  <a:pt x="3798502" y="425880"/>
                </a:cubicBezTo>
                <a:cubicBezTo>
                  <a:pt x="3795065" y="426721"/>
                  <a:pt x="3791847" y="427232"/>
                  <a:pt x="3788849" y="427415"/>
                </a:cubicBezTo>
                <a:cubicBezTo>
                  <a:pt x="3785851" y="427598"/>
                  <a:pt x="3782633" y="427671"/>
                  <a:pt x="3779196" y="427634"/>
                </a:cubicBezTo>
                <a:cubicBezTo>
                  <a:pt x="3769622" y="426979"/>
                  <a:pt x="3760292" y="427843"/>
                  <a:pt x="3751206" y="430225"/>
                </a:cubicBezTo>
                <a:cubicBezTo>
                  <a:pt x="3742121" y="432608"/>
                  <a:pt x="3732805" y="435176"/>
                  <a:pt x="3723259" y="437931"/>
                </a:cubicBezTo>
                <a:cubicBezTo>
                  <a:pt x="3716235" y="439574"/>
                  <a:pt x="3709210" y="441114"/>
                  <a:pt x="3702185" y="442551"/>
                </a:cubicBezTo>
                <a:cubicBezTo>
                  <a:pt x="3695161" y="443987"/>
                  <a:pt x="3688136" y="445990"/>
                  <a:pt x="3681111" y="448560"/>
                </a:cubicBezTo>
                <a:lnTo>
                  <a:pt x="3642475" y="460767"/>
                </a:lnTo>
                <a:cubicBezTo>
                  <a:pt x="3639805" y="462402"/>
                  <a:pt x="3637682" y="463928"/>
                  <a:pt x="3636109" y="465345"/>
                </a:cubicBezTo>
                <a:cubicBezTo>
                  <a:pt x="3634535" y="466762"/>
                  <a:pt x="3633731" y="468724"/>
                  <a:pt x="3633695" y="471230"/>
                </a:cubicBezTo>
                <a:cubicBezTo>
                  <a:pt x="3634499" y="487075"/>
                  <a:pt x="3635085" y="502810"/>
                  <a:pt x="3635451" y="518435"/>
                </a:cubicBezTo>
                <a:cubicBezTo>
                  <a:pt x="3635817" y="534060"/>
                  <a:pt x="3636403" y="549357"/>
                  <a:pt x="3637211" y="564326"/>
                </a:cubicBezTo>
                <a:cubicBezTo>
                  <a:pt x="3638158" y="587881"/>
                  <a:pt x="3639325" y="611151"/>
                  <a:pt x="3640710" y="634135"/>
                </a:cubicBezTo>
                <a:cubicBezTo>
                  <a:pt x="3642095" y="657119"/>
                  <a:pt x="3643262" y="679973"/>
                  <a:pt x="3644210" y="702696"/>
                </a:cubicBezTo>
                <a:cubicBezTo>
                  <a:pt x="3644283" y="715877"/>
                  <a:pt x="3644574" y="728579"/>
                  <a:pt x="3645085" y="740803"/>
                </a:cubicBezTo>
                <a:cubicBezTo>
                  <a:pt x="3645595" y="753026"/>
                  <a:pt x="3645886" y="764843"/>
                  <a:pt x="3645959" y="776254"/>
                </a:cubicBezTo>
                <a:cubicBezTo>
                  <a:pt x="3645885" y="780574"/>
                  <a:pt x="3646472" y="783796"/>
                  <a:pt x="3647719" y="785920"/>
                </a:cubicBezTo>
                <a:cubicBezTo>
                  <a:pt x="3648966" y="788043"/>
                  <a:pt x="3651316" y="789508"/>
                  <a:pt x="3654769" y="790313"/>
                </a:cubicBezTo>
                <a:cubicBezTo>
                  <a:pt x="3660915" y="791997"/>
                  <a:pt x="3667062" y="793901"/>
                  <a:pt x="3673208" y="796024"/>
                </a:cubicBezTo>
                <a:cubicBezTo>
                  <a:pt x="3679355" y="798148"/>
                  <a:pt x="3685502" y="800930"/>
                  <a:pt x="3691648" y="804372"/>
                </a:cubicBezTo>
                <a:lnTo>
                  <a:pt x="3749394" y="827218"/>
                </a:lnTo>
                <a:cubicBezTo>
                  <a:pt x="3751092" y="827254"/>
                  <a:pt x="3752479" y="827620"/>
                  <a:pt x="3753555" y="828316"/>
                </a:cubicBezTo>
                <a:cubicBezTo>
                  <a:pt x="3754632" y="829012"/>
                  <a:pt x="3755635" y="829817"/>
                  <a:pt x="3756566" y="830732"/>
                </a:cubicBezTo>
                <a:lnTo>
                  <a:pt x="3761814" y="806083"/>
                </a:lnTo>
                <a:cubicBezTo>
                  <a:pt x="3762761" y="800925"/>
                  <a:pt x="3763928" y="796316"/>
                  <a:pt x="3765313" y="792255"/>
                </a:cubicBezTo>
                <a:cubicBezTo>
                  <a:pt x="3766698" y="788195"/>
                  <a:pt x="3767864" y="784025"/>
                  <a:pt x="3768812" y="779744"/>
                </a:cubicBezTo>
                <a:lnTo>
                  <a:pt x="3774060" y="756918"/>
                </a:lnTo>
                <a:cubicBezTo>
                  <a:pt x="3774862" y="753335"/>
                  <a:pt x="3775445" y="749986"/>
                  <a:pt x="3775809" y="746869"/>
                </a:cubicBezTo>
                <a:cubicBezTo>
                  <a:pt x="3776174" y="743753"/>
                  <a:pt x="3776757" y="741293"/>
                  <a:pt x="3777559" y="739488"/>
                </a:cubicBezTo>
                <a:cubicBezTo>
                  <a:pt x="3778251" y="736778"/>
                  <a:pt x="3777304" y="733953"/>
                  <a:pt x="3774716" y="731014"/>
                </a:cubicBezTo>
                <a:cubicBezTo>
                  <a:pt x="3772128" y="728075"/>
                  <a:pt x="3768994" y="725672"/>
                  <a:pt x="3765313" y="723804"/>
                </a:cubicBezTo>
                <a:cubicBezTo>
                  <a:pt x="3760939" y="721935"/>
                  <a:pt x="3757878" y="719077"/>
                  <a:pt x="3756129" y="715229"/>
                </a:cubicBezTo>
                <a:cubicBezTo>
                  <a:pt x="3754379" y="711381"/>
                  <a:pt x="3753942" y="707203"/>
                  <a:pt x="3754817" y="702696"/>
                </a:cubicBezTo>
                <a:cubicBezTo>
                  <a:pt x="3756493" y="700021"/>
                  <a:pt x="3758388" y="697455"/>
                  <a:pt x="3760502" y="695000"/>
                </a:cubicBezTo>
                <a:cubicBezTo>
                  <a:pt x="3762616" y="692545"/>
                  <a:pt x="3765386" y="690419"/>
                  <a:pt x="3768812" y="688623"/>
                </a:cubicBezTo>
                <a:lnTo>
                  <a:pt x="3784556" y="678069"/>
                </a:lnTo>
                <a:cubicBezTo>
                  <a:pt x="3787108" y="676307"/>
                  <a:pt x="3789003" y="674114"/>
                  <a:pt x="3790242" y="671490"/>
                </a:cubicBezTo>
                <a:cubicBezTo>
                  <a:pt x="3791481" y="668865"/>
                  <a:pt x="3792501" y="665826"/>
                  <a:pt x="3793303" y="662373"/>
                </a:cubicBezTo>
                <a:lnTo>
                  <a:pt x="3800301" y="634347"/>
                </a:lnTo>
                <a:cubicBezTo>
                  <a:pt x="3803508" y="620579"/>
                  <a:pt x="3805841" y="607707"/>
                  <a:pt x="3807298" y="595731"/>
                </a:cubicBezTo>
                <a:lnTo>
                  <a:pt x="3800301" y="588764"/>
                </a:lnTo>
                <a:cubicBezTo>
                  <a:pt x="3795927" y="588038"/>
                  <a:pt x="3791554" y="587313"/>
                  <a:pt x="3787180" y="586587"/>
                </a:cubicBezTo>
                <a:cubicBezTo>
                  <a:pt x="3782807" y="585861"/>
                  <a:pt x="3778433" y="584265"/>
                  <a:pt x="3774060" y="581797"/>
                </a:cubicBezTo>
                <a:cubicBezTo>
                  <a:pt x="3770561" y="580854"/>
                  <a:pt x="3767500" y="579257"/>
                  <a:pt x="3764875" y="577006"/>
                </a:cubicBezTo>
                <a:cubicBezTo>
                  <a:pt x="3762252" y="574755"/>
                  <a:pt x="3760065" y="572284"/>
                  <a:pt x="3758315" y="569592"/>
                </a:cubicBezTo>
                <a:cubicBezTo>
                  <a:pt x="3756675" y="567690"/>
                  <a:pt x="3756457" y="565788"/>
                  <a:pt x="3757659" y="563887"/>
                </a:cubicBezTo>
                <a:cubicBezTo>
                  <a:pt x="3758862" y="561985"/>
                  <a:pt x="3760830" y="560961"/>
                  <a:pt x="3763563" y="560815"/>
                </a:cubicBezTo>
                <a:cubicBezTo>
                  <a:pt x="3774898" y="559900"/>
                  <a:pt x="3785905" y="559096"/>
                  <a:pt x="3796583" y="558401"/>
                </a:cubicBezTo>
                <a:cubicBezTo>
                  <a:pt x="3807262" y="557706"/>
                  <a:pt x="3817831" y="557340"/>
                  <a:pt x="3828291" y="557304"/>
                </a:cubicBezTo>
                <a:cubicBezTo>
                  <a:pt x="3836893" y="557452"/>
                  <a:pt x="3843744" y="559789"/>
                  <a:pt x="3848846" y="564315"/>
                </a:cubicBezTo>
                <a:cubicBezTo>
                  <a:pt x="3853949" y="568842"/>
                  <a:pt x="3858176" y="574669"/>
                  <a:pt x="3861529" y="581797"/>
                </a:cubicBezTo>
                <a:cubicBezTo>
                  <a:pt x="3863178" y="585317"/>
                  <a:pt x="3865163" y="588292"/>
                  <a:pt x="3867486" y="590723"/>
                </a:cubicBezTo>
                <a:cubicBezTo>
                  <a:pt x="3869808" y="593154"/>
                  <a:pt x="3873140" y="594824"/>
                  <a:pt x="3877481" y="595731"/>
                </a:cubicBezTo>
                <a:cubicBezTo>
                  <a:pt x="3883591" y="595912"/>
                  <a:pt x="3889800" y="596855"/>
                  <a:pt x="3896109" y="598561"/>
                </a:cubicBezTo>
                <a:cubicBezTo>
                  <a:pt x="3902417" y="600266"/>
                  <a:pt x="3909025" y="601645"/>
                  <a:pt x="3915932" y="602697"/>
                </a:cubicBezTo>
                <a:lnTo>
                  <a:pt x="3942336" y="607950"/>
                </a:lnTo>
                <a:cubicBezTo>
                  <a:pt x="3948536" y="610569"/>
                  <a:pt x="3955381" y="612851"/>
                  <a:pt x="3962872" y="614794"/>
                </a:cubicBezTo>
                <a:cubicBezTo>
                  <a:pt x="3970363" y="616738"/>
                  <a:pt x="3978068" y="618552"/>
                  <a:pt x="3985989" y="620238"/>
                </a:cubicBezTo>
                <a:cubicBezTo>
                  <a:pt x="3988678" y="621393"/>
                  <a:pt x="3990279" y="623538"/>
                  <a:pt x="3990791" y="626672"/>
                </a:cubicBezTo>
                <a:cubicBezTo>
                  <a:pt x="3991302" y="629807"/>
                  <a:pt x="3990283" y="632365"/>
                  <a:pt x="3987733" y="634347"/>
                </a:cubicBezTo>
                <a:cubicBezTo>
                  <a:pt x="3980757" y="642169"/>
                  <a:pt x="3973342" y="648885"/>
                  <a:pt x="3965485" y="654495"/>
                </a:cubicBezTo>
                <a:cubicBezTo>
                  <a:pt x="3957629" y="660105"/>
                  <a:pt x="3949323" y="665031"/>
                  <a:pt x="3940567" y="669274"/>
                </a:cubicBezTo>
                <a:cubicBezTo>
                  <a:pt x="3930892" y="672829"/>
                  <a:pt x="3921603" y="676713"/>
                  <a:pt x="3912699" y="680928"/>
                </a:cubicBezTo>
                <a:cubicBezTo>
                  <a:pt x="3903797" y="685142"/>
                  <a:pt x="3894982" y="689466"/>
                  <a:pt x="3886257" y="693901"/>
                </a:cubicBezTo>
                <a:cubicBezTo>
                  <a:pt x="3884428" y="694707"/>
                  <a:pt x="3882819" y="695733"/>
                  <a:pt x="3881430" y="696979"/>
                </a:cubicBezTo>
                <a:cubicBezTo>
                  <a:pt x="3880041" y="698225"/>
                  <a:pt x="3879309" y="700131"/>
                  <a:pt x="3879236" y="702696"/>
                </a:cubicBezTo>
                <a:cubicBezTo>
                  <a:pt x="3878761" y="711088"/>
                  <a:pt x="3879273" y="716732"/>
                  <a:pt x="3880772" y="719627"/>
                </a:cubicBezTo>
                <a:cubicBezTo>
                  <a:pt x="3882271" y="722522"/>
                  <a:pt x="3887609" y="725087"/>
                  <a:pt x="3896787" y="727323"/>
                </a:cubicBezTo>
                <a:lnTo>
                  <a:pt x="3961570" y="734285"/>
                </a:lnTo>
                <a:cubicBezTo>
                  <a:pt x="3965022" y="735189"/>
                  <a:pt x="3967711" y="735115"/>
                  <a:pt x="3969637" y="734065"/>
                </a:cubicBezTo>
                <a:cubicBezTo>
                  <a:pt x="3971563" y="733014"/>
                  <a:pt x="3972943" y="730767"/>
                  <a:pt x="3973779" y="727323"/>
                </a:cubicBezTo>
                <a:cubicBezTo>
                  <a:pt x="3976359" y="721129"/>
                  <a:pt x="3978612" y="715046"/>
                  <a:pt x="3980538" y="709072"/>
                </a:cubicBezTo>
                <a:cubicBezTo>
                  <a:pt x="3982464" y="703099"/>
                  <a:pt x="3984281" y="697455"/>
                  <a:pt x="3985989" y="692142"/>
                </a:cubicBezTo>
                <a:lnTo>
                  <a:pt x="3994739" y="658923"/>
                </a:lnTo>
                <a:lnTo>
                  <a:pt x="4010571" y="618449"/>
                </a:lnTo>
                <a:lnTo>
                  <a:pt x="4015847" y="597472"/>
                </a:lnTo>
                <a:cubicBezTo>
                  <a:pt x="4017533" y="591415"/>
                  <a:pt x="4018999" y="585242"/>
                  <a:pt x="4020245" y="578954"/>
                </a:cubicBezTo>
                <a:cubicBezTo>
                  <a:pt x="4021491" y="572666"/>
                  <a:pt x="4022957" y="566032"/>
                  <a:pt x="4024643" y="559052"/>
                </a:cubicBezTo>
                <a:lnTo>
                  <a:pt x="4029920" y="543244"/>
                </a:lnTo>
                <a:cubicBezTo>
                  <a:pt x="4031605" y="537097"/>
                  <a:pt x="4033071" y="530949"/>
                  <a:pt x="4034317" y="524802"/>
                </a:cubicBezTo>
                <a:cubicBezTo>
                  <a:pt x="4035563" y="518654"/>
                  <a:pt x="4037029" y="512506"/>
                  <a:pt x="4038715" y="506359"/>
                </a:cubicBezTo>
                <a:cubicBezTo>
                  <a:pt x="4040584" y="501090"/>
                  <a:pt x="4042563" y="495820"/>
                  <a:pt x="4044652" y="490551"/>
                </a:cubicBezTo>
                <a:cubicBezTo>
                  <a:pt x="4046741" y="485281"/>
                  <a:pt x="4048280" y="480012"/>
                  <a:pt x="4049269" y="474743"/>
                </a:cubicBezTo>
                <a:cubicBezTo>
                  <a:pt x="4050987" y="469645"/>
                  <a:pt x="4051937" y="464987"/>
                  <a:pt x="4052121" y="460770"/>
                </a:cubicBezTo>
                <a:cubicBezTo>
                  <a:pt x="4052303" y="456554"/>
                  <a:pt x="4051939" y="451902"/>
                  <a:pt x="4051028" y="446817"/>
                </a:cubicBezTo>
                <a:cubicBezTo>
                  <a:pt x="4045715" y="447689"/>
                  <a:pt x="4040511" y="448996"/>
                  <a:pt x="4035417" y="450740"/>
                </a:cubicBezTo>
                <a:cubicBezTo>
                  <a:pt x="4030323" y="452484"/>
                  <a:pt x="4025559" y="454664"/>
                  <a:pt x="4021125" y="457280"/>
                </a:cubicBezTo>
                <a:lnTo>
                  <a:pt x="3989477" y="467743"/>
                </a:lnTo>
                <a:cubicBezTo>
                  <a:pt x="3981485" y="472048"/>
                  <a:pt x="3973051" y="475700"/>
                  <a:pt x="3964174" y="478698"/>
                </a:cubicBezTo>
                <a:cubicBezTo>
                  <a:pt x="3955298" y="481696"/>
                  <a:pt x="3946840" y="484476"/>
                  <a:pt x="3938799" y="487038"/>
                </a:cubicBezTo>
                <a:cubicBezTo>
                  <a:pt x="3934413" y="488941"/>
                  <a:pt x="3930366" y="490843"/>
                  <a:pt x="3926658" y="492746"/>
                </a:cubicBezTo>
                <a:cubicBezTo>
                  <a:pt x="3922949" y="494649"/>
                  <a:pt x="3919375" y="495674"/>
                  <a:pt x="3915932" y="495820"/>
                </a:cubicBezTo>
                <a:cubicBezTo>
                  <a:pt x="3911610" y="496003"/>
                  <a:pt x="3907266" y="496955"/>
                  <a:pt x="3902900" y="498674"/>
                </a:cubicBezTo>
                <a:cubicBezTo>
                  <a:pt x="3898534" y="500394"/>
                  <a:pt x="3894156" y="501785"/>
                  <a:pt x="3889767" y="502846"/>
                </a:cubicBezTo>
                <a:cubicBezTo>
                  <a:pt x="3884501" y="504639"/>
                  <a:pt x="3878797" y="506322"/>
                  <a:pt x="3872655" y="507896"/>
                </a:cubicBezTo>
                <a:cubicBezTo>
                  <a:pt x="3866511" y="509469"/>
                  <a:pt x="3859930" y="510713"/>
                  <a:pt x="3852910" y="511628"/>
                </a:cubicBezTo>
                <a:cubicBezTo>
                  <a:pt x="3849436" y="511811"/>
                  <a:pt x="3845853" y="512763"/>
                  <a:pt x="3842160" y="514482"/>
                </a:cubicBezTo>
                <a:cubicBezTo>
                  <a:pt x="3838467" y="516202"/>
                  <a:pt x="3834445" y="517593"/>
                  <a:pt x="3830094" y="518654"/>
                </a:cubicBezTo>
                <a:cubicBezTo>
                  <a:pt x="3825816" y="518764"/>
                  <a:pt x="3821647" y="518983"/>
                  <a:pt x="3817589" y="519313"/>
                </a:cubicBezTo>
                <a:cubicBezTo>
                  <a:pt x="3813530" y="519642"/>
                  <a:pt x="3808923" y="519422"/>
                  <a:pt x="3803767" y="518654"/>
                </a:cubicBezTo>
                <a:cubicBezTo>
                  <a:pt x="3800952" y="517190"/>
                  <a:pt x="3797807" y="516166"/>
                  <a:pt x="3794334" y="515580"/>
                </a:cubicBezTo>
                <a:cubicBezTo>
                  <a:pt x="3790860" y="514995"/>
                  <a:pt x="3788155" y="513092"/>
                  <a:pt x="3786217" y="509872"/>
                </a:cubicBezTo>
                <a:cubicBezTo>
                  <a:pt x="3787131" y="508884"/>
                  <a:pt x="3788373" y="507786"/>
                  <a:pt x="3789946" y="506578"/>
                </a:cubicBezTo>
                <a:cubicBezTo>
                  <a:pt x="3791518" y="505371"/>
                  <a:pt x="3793200" y="504712"/>
                  <a:pt x="3794992" y="504602"/>
                </a:cubicBezTo>
                <a:lnTo>
                  <a:pt x="3819563" y="495820"/>
                </a:lnTo>
                <a:cubicBezTo>
                  <a:pt x="3828265" y="491539"/>
                  <a:pt x="3836748" y="487367"/>
                  <a:pt x="3845012" y="483307"/>
                </a:cubicBezTo>
                <a:cubicBezTo>
                  <a:pt x="3853275" y="479247"/>
                  <a:pt x="3861759" y="474640"/>
                  <a:pt x="3870461" y="469486"/>
                </a:cubicBezTo>
                <a:cubicBezTo>
                  <a:pt x="3875726" y="467016"/>
                  <a:pt x="3880991" y="464982"/>
                  <a:pt x="3886257" y="463383"/>
                </a:cubicBezTo>
                <a:cubicBezTo>
                  <a:pt x="3891522" y="461785"/>
                  <a:pt x="3896787" y="459750"/>
                  <a:pt x="3902052" y="457280"/>
                </a:cubicBezTo>
                <a:cubicBezTo>
                  <a:pt x="3913511" y="450342"/>
                  <a:pt x="3925457" y="443728"/>
                  <a:pt x="3937889" y="437437"/>
                </a:cubicBezTo>
                <a:cubicBezTo>
                  <a:pt x="3950320" y="431147"/>
                  <a:pt x="3962283" y="424955"/>
                  <a:pt x="3973779" y="418863"/>
                </a:cubicBezTo>
                <a:cubicBezTo>
                  <a:pt x="3980941" y="413638"/>
                  <a:pt x="3988890" y="409617"/>
                  <a:pt x="3997627" y="406803"/>
                </a:cubicBezTo>
                <a:cubicBezTo>
                  <a:pt x="4006365" y="403989"/>
                  <a:pt x="4014783" y="402162"/>
                  <a:pt x="4022883" y="401322"/>
                </a:cubicBezTo>
                <a:cubicBezTo>
                  <a:pt x="4025522" y="401248"/>
                  <a:pt x="4028161" y="400956"/>
                  <a:pt x="4030799" y="400444"/>
                </a:cubicBezTo>
                <a:cubicBezTo>
                  <a:pt x="4033438" y="399933"/>
                  <a:pt x="4036077" y="399641"/>
                  <a:pt x="4038715" y="399567"/>
                </a:cubicBezTo>
                <a:cubicBezTo>
                  <a:pt x="4043076" y="397959"/>
                  <a:pt x="4047102" y="397667"/>
                  <a:pt x="4050793" y="398690"/>
                </a:cubicBezTo>
                <a:cubicBezTo>
                  <a:pt x="4054485" y="399714"/>
                  <a:pt x="4058060" y="401175"/>
                  <a:pt x="4061521" y="403076"/>
                </a:cubicBezTo>
                <a:cubicBezTo>
                  <a:pt x="4062432" y="403989"/>
                  <a:pt x="4063671" y="404793"/>
                  <a:pt x="4065237" y="405488"/>
                </a:cubicBezTo>
                <a:cubicBezTo>
                  <a:pt x="4066803" y="406182"/>
                  <a:pt x="4068479" y="406548"/>
                  <a:pt x="4070265" y="406584"/>
                </a:cubicBezTo>
                <a:cubicBezTo>
                  <a:pt x="4072888" y="405671"/>
                  <a:pt x="4075511" y="404867"/>
                  <a:pt x="4078134" y="404172"/>
                </a:cubicBezTo>
                <a:cubicBezTo>
                  <a:pt x="4080757" y="403478"/>
                  <a:pt x="4083381" y="403112"/>
                  <a:pt x="4086003" y="403076"/>
                </a:cubicBezTo>
                <a:cubicBezTo>
                  <a:pt x="4093071" y="401175"/>
                  <a:pt x="4100358" y="399275"/>
                  <a:pt x="4107863" y="397375"/>
                </a:cubicBezTo>
                <a:cubicBezTo>
                  <a:pt x="4115368" y="395474"/>
                  <a:pt x="4122655" y="394451"/>
                  <a:pt x="4129722" y="394305"/>
                </a:cubicBezTo>
                <a:cubicBezTo>
                  <a:pt x="4134932" y="394341"/>
                  <a:pt x="4138939" y="395584"/>
                  <a:pt x="4141745" y="398033"/>
                </a:cubicBezTo>
                <a:cubicBezTo>
                  <a:pt x="4144550" y="400481"/>
                  <a:pt x="4146372" y="403916"/>
                  <a:pt x="4147209" y="408338"/>
                </a:cubicBezTo>
                <a:cubicBezTo>
                  <a:pt x="4149250" y="415357"/>
                  <a:pt x="4150416" y="422370"/>
                  <a:pt x="4150707" y="429378"/>
                </a:cubicBezTo>
                <a:cubicBezTo>
                  <a:pt x="4151621" y="439039"/>
                  <a:pt x="4152424" y="448927"/>
                  <a:pt x="4153118" y="459045"/>
                </a:cubicBezTo>
                <a:cubicBezTo>
                  <a:pt x="4153812" y="469162"/>
                  <a:pt x="4154177" y="479094"/>
                  <a:pt x="4154214" y="488840"/>
                </a:cubicBezTo>
                <a:cubicBezTo>
                  <a:pt x="4154177" y="503652"/>
                  <a:pt x="4153812" y="517915"/>
                  <a:pt x="4153118" y="531628"/>
                </a:cubicBezTo>
                <a:cubicBezTo>
                  <a:pt x="4152424" y="545341"/>
                  <a:pt x="4151621" y="559162"/>
                  <a:pt x="4150707" y="573089"/>
                </a:cubicBezTo>
                <a:lnTo>
                  <a:pt x="4147209" y="593989"/>
                </a:lnTo>
                <a:cubicBezTo>
                  <a:pt x="4146372" y="600168"/>
                  <a:pt x="4145425" y="607031"/>
                  <a:pt x="4144368" y="614580"/>
                </a:cubicBezTo>
                <a:cubicBezTo>
                  <a:pt x="4143311" y="622128"/>
                  <a:pt x="4141927" y="629865"/>
                  <a:pt x="4140215" y="637790"/>
                </a:cubicBezTo>
                <a:lnTo>
                  <a:pt x="4134968" y="658923"/>
                </a:lnTo>
                <a:cubicBezTo>
                  <a:pt x="4131762" y="676344"/>
                  <a:pt x="4127682" y="693867"/>
                  <a:pt x="4122727" y="711491"/>
                </a:cubicBezTo>
                <a:cubicBezTo>
                  <a:pt x="4120942" y="719364"/>
                  <a:pt x="4119703" y="727316"/>
                  <a:pt x="4119011" y="735346"/>
                </a:cubicBezTo>
                <a:cubicBezTo>
                  <a:pt x="4118319" y="743376"/>
                  <a:pt x="4118392" y="751740"/>
                  <a:pt x="4119229" y="760438"/>
                </a:cubicBezTo>
                <a:cubicBezTo>
                  <a:pt x="4119011" y="766662"/>
                  <a:pt x="4119885" y="772227"/>
                  <a:pt x="4121853" y="777133"/>
                </a:cubicBezTo>
                <a:cubicBezTo>
                  <a:pt x="4123821" y="782039"/>
                  <a:pt x="4128192" y="785846"/>
                  <a:pt x="4134968" y="788556"/>
                </a:cubicBezTo>
                <a:cubicBezTo>
                  <a:pt x="4137519" y="790313"/>
                  <a:pt x="4138975" y="792070"/>
                  <a:pt x="4139341" y="793828"/>
                </a:cubicBezTo>
                <a:cubicBezTo>
                  <a:pt x="4139705" y="795585"/>
                  <a:pt x="4139413" y="797342"/>
                  <a:pt x="4138466" y="799100"/>
                </a:cubicBezTo>
                <a:lnTo>
                  <a:pt x="4131471" y="813159"/>
                </a:lnTo>
                <a:lnTo>
                  <a:pt x="4119229" y="832478"/>
                </a:lnTo>
                <a:cubicBezTo>
                  <a:pt x="4118355" y="835168"/>
                  <a:pt x="4117044" y="838079"/>
                  <a:pt x="4115295" y="841211"/>
                </a:cubicBezTo>
                <a:cubicBezTo>
                  <a:pt x="4113547" y="844344"/>
                  <a:pt x="4111361" y="847267"/>
                  <a:pt x="4108737" y="849981"/>
                </a:cubicBezTo>
                <a:lnTo>
                  <a:pt x="4098245" y="857005"/>
                </a:lnTo>
                <a:lnTo>
                  <a:pt x="4091249" y="865784"/>
                </a:lnTo>
                <a:lnTo>
                  <a:pt x="4082506" y="883093"/>
                </a:lnTo>
                <a:lnTo>
                  <a:pt x="4072013" y="888356"/>
                </a:lnTo>
                <a:cubicBezTo>
                  <a:pt x="4071067" y="888393"/>
                  <a:pt x="4069901" y="888758"/>
                  <a:pt x="4068516" y="889453"/>
                </a:cubicBezTo>
                <a:cubicBezTo>
                  <a:pt x="4067131" y="890148"/>
                  <a:pt x="4065965" y="890952"/>
                  <a:pt x="4065019" y="891865"/>
                </a:cubicBezTo>
                <a:cubicBezTo>
                  <a:pt x="4064145" y="891939"/>
                  <a:pt x="4063269" y="892231"/>
                  <a:pt x="4062395" y="892743"/>
                </a:cubicBezTo>
                <a:cubicBezTo>
                  <a:pt x="4061521" y="893255"/>
                  <a:pt x="4060647" y="893547"/>
                  <a:pt x="4059772" y="893620"/>
                </a:cubicBezTo>
                <a:cubicBezTo>
                  <a:pt x="4055619" y="893803"/>
                  <a:pt x="4052996" y="895192"/>
                  <a:pt x="4051901" y="897787"/>
                </a:cubicBezTo>
                <a:cubicBezTo>
                  <a:pt x="4050807" y="900383"/>
                  <a:pt x="4049930" y="903087"/>
                  <a:pt x="4049269" y="905902"/>
                </a:cubicBezTo>
                <a:cubicBezTo>
                  <a:pt x="4049306" y="906780"/>
                  <a:pt x="4049233" y="907657"/>
                  <a:pt x="4049049" y="908534"/>
                </a:cubicBezTo>
                <a:cubicBezTo>
                  <a:pt x="4048866" y="909411"/>
                  <a:pt x="4048353" y="910289"/>
                  <a:pt x="4047511" y="911166"/>
                </a:cubicBezTo>
                <a:lnTo>
                  <a:pt x="4042233" y="912921"/>
                </a:lnTo>
                <a:cubicBezTo>
                  <a:pt x="4041391" y="912116"/>
                  <a:pt x="4040877" y="911531"/>
                  <a:pt x="4040694" y="911166"/>
                </a:cubicBezTo>
                <a:cubicBezTo>
                  <a:pt x="4040511" y="910800"/>
                  <a:pt x="4040437" y="910215"/>
                  <a:pt x="4040474" y="909411"/>
                </a:cubicBezTo>
                <a:cubicBezTo>
                  <a:pt x="4039705" y="907693"/>
                  <a:pt x="4039485" y="906304"/>
                  <a:pt x="4039815" y="905244"/>
                </a:cubicBezTo>
                <a:cubicBezTo>
                  <a:pt x="4040145" y="904184"/>
                  <a:pt x="4040365" y="903234"/>
                  <a:pt x="4040474" y="902393"/>
                </a:cubicBezTo>
                <a:cubicBezTo>
                  <a:pt x="4040731" y="898847"/>
                  <a:pt x="4040657" y="895850"/>
                  <a:pt x="4040254" y="893401"/>
                </a:cubicBezTo>
                <a:cubicBezTo>
                  <a:pt x="4039851" y="890952"/>
                  <a:pt x="4037579" y="889270"/>
                  <a:pt x="4033438" y="888356"/>
                </a:cubicBezTo>
                <a:cubicBezTo>
                  <a:pt x="4031753" y="888137"/>
                  <a:pt x="4030287" y="887260"/>
                  <a:pt x="4029041" y="885725"/>
                </a:cubicBezTo>
                <a:cubicBezTo>
                  <a:pt x="4027795" y="884189"/>
                  <a:pt x="4026329" y="883312"/>
                  <a:pt x="4024643" y="883093"/>
                </a:cubicBezTo>
                <a:cubicBezTo>
                  <a:pt x="4022957" y="883202"/>
                  <a:pt x="4021491" y="883860"/>
                  <a:pt x="4020245" y="885066"/>
                </a:cubicBezTo>
                <a:cubicBezTo>
                  <a:pt x="4018999" y="886273"/>
                  <a:pt x="4017533" y="887370"/>
                  <a:pt x="4015847" y="888356"/>
                </a:cubicBezTo>
                <a:cubicBezTo>
                  <a:pt x="4010569" y="890879"/>
                  <a:pt x="4005295" y="891975"/>
                  <a:pt x="4000024" y="891646"/>
                </a:cubicBezTo>
                <a:cubicBezTo>
                  <a:pt x="3994753" y="891317"/>
                  <a:pt x="3989493" y="890221"/>
                  <a:pt x="3984244" y="888356"/>
                </a:cubicBezTo>
                <a:lnTo>
                  <a:pt x="3972035" y="888356"/>
                </a:lnTo>
                <a:lnTo>
                  <a:pt x="3926421" y="912921"/>
                </a:lnTo>
                <a:cubicBezTo>
                  <a:pt x="3925427" y="913688"/>
                  <a:pt x="3924322" y="914346"/>
                  <a:pt x="3923106" y="914894"/>
                </a:cubicBezTo>
                <a:cubicBezTo>
                  <a:pt x="3921891" y="915443"/>
                  <a:pt x="3921227" y="916539"/>
                  <a:pt x="3921117" y="918184"/>
                </a:cubicBezTo>
                <a:cubicBezTo>
                  <a:pt x="3921080" y="919098"/>
                  <a:pt x="3921153" y="919902"/>
                  <a:pt x="3921338" y="920597"/>
                </a:cubicBezTo>
                <a:cubicBezTo>
                  <a:pt x="3921522" y="921291"/>
                  <a:pt x="3922038" y="921657"/>
                  <a:pt x="3922885" y="921693"/>
                </a:cubicBezTo>
                <a:cubicBezTo>
                  <a:pt x="3928118" y="923521"/>
                  <a:pt x="3933124" y="924691"/>
                  <a:pt x="3937903" y="925203"/>
                </a:cubicBezTo>
                <a:cubicBezTo>
                  <a:pt x="3942683" y="925714"/>
                  <a:pt x="3947664" y="925129"/>
                  <a:pt x="3952849" y="923448"/>
                </a:cubicBezTo>
                <a:cubicBezTo>
                  <a:pt x="3954666" y="922680"/>
                  <a:pt x="3956701" y="922461"/>
                  <a:pt x="3958954" y="922790"/>
                </a:cubicBezTo>
                <a:cubicBezTo>
                  <a:pt x="3961207" y="923119"/>
                  <a:pt x="3963241" y="923338"/>
                  <a:pt x="3965059" y="923448"/>
                </a:cubicBezTo>
                <a:cubicBezTo>
                  <a:pt x="3966839" y="923411"/>
                  <a:pt x="3968511" y="923046"/>
                  <a:pt x="3970073" y="922351"/>
                </a:cubicBezTo>
                <a:cubicBezTo>
                  <a:pt x="3971635" y="921657"/>
                  <a:pt x="3972871" y="920853"/>
                  <a:pt x="3973779" y="919939"/>
                </a:cubicBezTo>
                <a:cubicBezTo>
                  <a:pt x="3975415" y="919061"/>
                  <a:pt x="3976941" y="918623"/>
                  <a:pt x="3978358" y="918623"/>
                </a:cubicBezTo>
                <a:cubicBezTo>
                  <a:pt x="3979775" y="918623"/>
                  <a:pt x="3981737" y="919061"/>
                  <a:pt x="3984244" y="919939"/>
                </a:cubicBezTo>
                <a:cubicBezTo>
                  <a:pt x="3997593" y="923119"/>
                  <a:pt x="4010839" y="927286"/>
                  <a:pt x="4023984" y="932440"/>
                </a:cubicBezTo>
                <a:cubicBezTo>
                  <a:pt x="4037129" y="937594"/>
                  <a:pt x="4049058" y="945709"/>
                  <a:pt x="4059772" y="956785"/>
                </a:cubicBezTo>
                <a:cubicBezTo>
                  <a:pt x="4068552" y="962853"/>
                  <a:pt x="4077661" y="969140"/>
                  <a:pt x="4087097" y="975647"/>
                </a:cubicBezTo>
                <a:cubicBezTo>
                  <a:pt x="4096532" y="982153"/>
                  <a:pt x="4106078" y="989318"/>
                  <a:pt x="4115732" y="997140"/>
                </a:cubicBezTo>
                <a:cubicBezTo>
                  <a:pt x="4122873" y="1003318"/>
                  <a:pt x="4130451" y="1009824"/>
                  <a:pt x="4138469" y="1016660"/>
                </a:cubicBezTo>
                <a:cubicBezTo>
                  <a:pt x="4146487" y="1023495"/>
                  <a:pt x="4154073" y="1030441"/>
                  <a:pt x="4161227" y="1037496"/>
                </a:cubicBezTo>
                <a:cubicBezTo>
                  <a:pt x="4163929" y="1040091"/>
                  <a:pt x="4165537" y="1042357"/>
                  <a:pt x="4166048" y="1044295"/>
                </a:cubicBezTo>
                <a:cubicBezTo>
                  <a:pt x="4166559" y="1046232"/>
                  <a:pt x="4165537" y="1048060"/>
                  <a:pt x="4162980" y="1049778"/>
                </a:cubicBezTo>
                <a:cubicBezTo>
                  <a:pt x="4161227" y="1054127"/>
                  <a:pt x="4159473" y="1057710"/>
                  <a:pt x="4157721" y="1060524"/>
                </a:cubicBezTo>
                <a:cubicBezTo>
                  <a:pt x="4155967" y="1063339"/>
                  <a:pt x="4154214" y="1065605"/>
                  <a:pt x="4152461" y="1067323"/>
                </a:cubicBezTo>
                <a:lnTo>
                  <a:pt x="4131471" y="1097040"/>
                </a:lnTo>
                <a:cubicBezTo>
                  <a:pt x="4129467" y="1098858"/>
                  <a:pt x="4126479" y="1100458"/>
                  <a:pt x="4122509" y="1101839"/>
                </a:cubicBezTo>
                <a:cubicBezTo>
                  <a:pt x="4118537" y="1103221"/>
                  <a:pt x="4115113" y="1103948"/>
                  <a:pt x="4112235" y="1104021"/>
                </a:cubicBezTo>
                <a:cubicBezTo>
                  <a:pt x="4109685" y="1103112"/>
                  <a:pt x="4107353" y="1102312"/>
                  <a:pt x="4105239" y="1101621"/>
                </a:cubicBezTo>
                <a:cubicBezTo>
                  <a:pt x="4103127" y="1100930"/>
                  <a:pt x="4100795" y="1100567"/>
                  <a:pt x="4098245" y="1100530"/>
                </a:cubicBezTo>
                <a:cubicBezTo>
                  <a:pt x="4097953" y="1100240"/>
                  <a:pt x="4096787" y="1100821"/>
                  <a:pt x="4094747" y="1102276"/>
                </a:cubicBezTo>
                <a:cubicBezTo>
                  <a:pt x="4097334" y="1103076"/>
                  <a:pt x="4099593" y="1104094"/>
                  <a:pt x="4101523" y="1105330"/>
                </a:cubicBezTo>
                <a:cubicBezTo>
                  <a:pt x="4103455" y="1106566"/>
                  <a:pt x="4105276" y="1108457"/>
                  <a:pt x="4106988" y="1111002"/>
                </a:cubicBezTo>
                <a:cubicBezTo>
                  <a:pt x="4107790" y="1111075"/>
                  <a:pt x="4108373" y="1111366"/>
                  <a:pt x="4108737" y="1111875"/>
                </a:cubicBezTo>
                <a:cubicBezTo>
                  <a:pt x="4109101" y="1112384"/>
                  <a:pt x="4109685" y="1112675"/>
                  <a:pt x="4110486" y="1112748"/>
                </a:cubicBezTo>
                <a:cubicBezTo>
                  <a:pt x="4109502" y="1112820"/>
                  <a:pt x="4108409" y="1113111"/>
                  <a:pt x="4107207" y="1113620"/>
                </a:cubicBezTo>
                <a:cubicBezTo>
                  <a:pt x="4106005" y="1114129"/>
                  <a:pt x="4105349" y="1114420"/>
                  <a:pt x="4105239" y="1114493"/>
                </a:cubicBezTo>
                <a:lnTo>
                  <a:pt x="4094747" y="1105766"/>
                </a:lnTo>
                <a:cubicBezTo>
                  <a:pt x="4092707" y="1103730"/>
                  <a:pt x="4089792" y="1102567"/>
                  <a:pt x="4086003" y="1102276"/>
                </a:cubicBezTo>
                <a:cubicBezTo>
                  <a:pt x="4081595" y="1102967"/>
                  <a:pt x="4077297" y="1102458"/>
                  <a:pt x="4073107" y="1100749"/>
                </a:cubicBezTo>
                <a:cubicBezTo>
                  <a:pt x="4068917" y="1099040"/>
                  <a:pt x="4065055" y="1097222"/>
                  <a:pt x="4061521" y="1095295"/>
                </a:cubicBezTo>
                <a:cubicBezTo>
                  <a:pt x="4058971" y="1093513"/>
                  <a:pt x="4057077" y="1091840"/>
                  <a:pt x="4055838" y="1090277"/>
                </a:cubicBezTo>
                <a:cubicBezTo>
                  <a:pt x="4054599" y="1088713"/>
                  <a:pt x="4053579" y="1087477"/>
                  <a:pt x="4052777" y="1086568"/>
                </a:cubicBezTo>
                <a:lnTo>
                  <a:pt x="4040474" y="1081332"/>
                </a:lnTo>
                <a:cubicBezTo>
                  <a:pt x="4036993" y="1079550"/>
                  <a:pt x="4033841" y="1077876"/>
                  <a:pt x="4031019" y="1076309"/>
                </a:cubicBezTo>
                <a:cubicBezTo>
                  <a:pt x="4028197" y="1074741"/>
                  <a:pt x="4025485" y="1073501"/>
                  <a:pt x="4022883" y="1072587"/>
                </a:cubicBezTo>
                <a:cubicBezTo>
                  <a:pt x="4018487" y="1067396"/>
                  <a:pt x="4013649" y="1062425"/>
                  <a:pt x="4008371" y="1057673"/>
                </a:cubicBezTo>
                <a:cubicBezTo>
                  <a:pt x="4003095" y="1052921"/>
                  <a:pt x="3997377" y="1047950"/>
                  <a:pt x="3991221" y="1042759"/>
                </a:cubicBezTo>
                <a:cubicBezTo>
                  <a:pt x="3991112" y="1044513"/>
                  <a:pt x="3990894" y="1045829"/>
                  <a:pt x="3990567" y="1046707"/>
                </a:cubicBezTo>
                <a:cubicBezTo>
                  <a:pt x="3990240" y="1047584"/>
                  <a:pt x="3990458" y="1048023"/>
                  <a:pt x="3991221" y="1048023"/>
                </a:cubicBezTo>
                <a:cubicBezTo>
                  <a:pt x="3991185" y="1058477"/>
                  <a:pt x="3989513" y="1068260"/>
                  <a:pt x="3986207" y="1077373"/>
                </a:cubicBezTo>
                <a:cubicBezTo>
                  <a:pt x="3982900" y="1086485"/>
                  <a:pt x="3978176" y="1095368"/>
                  <a:pt x="3972035" y="1104021"/>
                </a:cubicBezTo>
                <a:cubicBezTo>
                  <a:pt x="3962545" y="1118867"/>
                  <a:pt x="3952704" y="1132513"/>
                  <a:pt x="3942511" y="1144958"/>
                </a:cubicBezTo>
                <a:cubicBezTo>
                  <a:pt x="3932317" y="1157402"/>
                  <a:pt x="3921153" y="1168843"/>
                  <a:pt x="3909019" y="1179281"/>
                </a:cubicBezTo>
                <a:lnTo>
                  <a:pt x="3886257" y="1193301"/>
                </a:lnTo>
                <a:lnTo>
                  <a:pt x="3884501" y="1195054"/>
                </a:lnTo>
                <a:lnTo>
                  <a:pt x="3851155" y="1191549"/>
                </a:lnTo>
                <a:lnTo>
                  <a:pt x="3845889" y="1191549"/>
                </a:lnTo>
                <a:cubicBezTo>
                  <a:pt x="3830094" y="1194762"/>
                  <a:pt x="3816053" y="1191841"/>
                  <a:pt x="3803767" y="1182786"/>
                </a:cubicBezTo>
                <a:lnTo>
                  <a:pt x="3768665" y="1161809"/>
                </a:lnTo>
                <a:cubicBezTo>
                  <a:pt x="3764387" y="1159789"/>
                  <a:pt x="3761097" y="1156459"/>
                  <a:pt x="3758793" y="1151817"/>
                </a:cubicBezTo>
                <a:cubicBezTo>
                  <a:pt x="3756490" y="1147175"/>
                  <a:pt x="3754515" y="1142937"/>
                  <a:pt x="3752870" y="1139102"/>
                </a:cubicBezTo>
                <a:cubicBezTo>
                  <a:pt x="3747833" y="1120731"/>
                  <a:pt x="3744525" y="1102264"/>
                  <a:pt x="3742943" y="1083700"/>
                </a:cubicBezTo>
                <a:cubicBezTo>
                  <a:pt x="3741362" y="1065137"/>
                  <a:pt x="3740643" y="1046226"/>
                  <a:pt x="3740787" y="1026967"/>
                </a:cubicBezTo>
                <a:cubicBezTo>
                  <a:pt x="3741611" y="1012930"/>
                  <a:pt x="3742115" y="998894"/>
                  <a:pt x="3742301" y="984857"/>
                </a:cubicBezTo>
                <a:cubicBezTo>
                  <a:pt x="3742487" y="970820"/>
                  <a:pt x="3742577" y="956783"/>
                  <a:pt x="3742571" y="942746"/>
                </a:cubicBezTo>
                <a:cubicBezTo>
                  <a:pt x="3742899" y="938360"/>
                  <a:pt x="3743555" y="934412"/>
                  <a:pt x="3744539" y="930903"/>
                </a:cubicBezTo>
                <a:cubicBezTo>
                  <a:pt x="3745523" y="927394"/>
                  <a:pt x="3744867" y="924323"/>
                  <a:pt x="3742571" y="921691"/>
                </a:cubicBezTo>
                <a:cubicBezTo>
                  <a:pt x="3738513" y="915587"/>
                  <a:pt x="3737409" y="909811"/>
                  <a:pt x="3739257" y="904364"/>
                </a:cubicBezTo>
                <a:cubicBezTo>
                  <a:pt x="3741105" y="898918"/>
                  <a:pt x="3743911" y="893581"/>
                  <a:pt x="3747672" y="888353"/>
                </a:cubicBezTo>
                <a:cubicBezTo>
                  <a:pt x="3748461" y="887403"/>
                  <a:pt x="3749035" y="886235"/>
                  <a:pt x="3749394" y="884850"/>
                </a:cubicBezTo>
                <a:cubicBezTo>
                  <a:pt x="3749753" y="883464"/>
                  <a:pt x="3750326" y="882298"/>
                  <a:pt x="3751115" y="881353"/>
                </a:cubicBezTo>
                <a:lnTo>
                  <a:pt x="3751115" y="879607"/>
                </a:lnTo>
                <a:lnTo>
                  <a:pt x="3745951" y="884844"/>
                </a:lnTo>
                <a:cubicBezTo>
                  <a:pt x="3744267" y="888280"/>
                  <a:pt x="3742031" y="891059"/>
                  <a:pt x="3739241" y="893179"/>
                </a:cubicBezTo>
                <a:cubicBezTo>
                  <a:pt x="3736451" y="895299"/>
                  <a:pt x="3732879" y="897201"/>
                  <a:pt x="3728526" y="898884"/>
                </a:cubicBezTo>
                <a:cubicBezTo>
                  <a:pt x="3727575" y="898957"/>
                  <a:pt x="3726403" y="898811"/>
                  <a:pt x="3725012" y="898445"/>
                </a:cubicBezTo>
                <a:cubicBezTo>
                  <a:pt x="3723621" y="898080"/>
                  <a:pt x="3722451" y="897056"/>
                  <a:pt x="3721499" y="895375"/>
                </a:cubicBezTo>
                <a:lnTo>
                  <a:pt x="3702175" y="895375"/>
                </a:lnTo>
                <a:lnTo>
                  <a:pt x="3698661" y="898884"/>
                </a:lnTo>
                <a:cubicBezTo>
                  <a:pt x="3702175" y="900602"/>
                  <a:pt x="3705688" y="901991"/>
                  <a:pt x="3709202" y="903051"/>
                </a:cubicBezTo>
                <a:cubicBezTo>
                  <a:pt x="3712715" y="904111"/>
                  <a:pt x="3716229" y="905061"/>
                  <a:pt x="3719742" y="905902"/>
                </a:cubicBezTo>
                <a:cubicBezTo>
                  <a:pt x="3719779" y="906706"/>
                  <a:pt x="3719706" y="907291"/>
                  <a:pt x="3719523" y="907657"/>
                </a:cubicBezTo>
                <a:cubicBezTo>
                  <a:pt x="3719339" y="908022"/>
                  <a:pt x="3718827" y="908607"/>
                  <a:pt x="3717985" y="909411"/>
                </a:cubicBezTo>
                <a:lnTo>
                  <a:pt x="3682851" y="895375"/>
                </a:lnTo>
                <a:lnTo>
                  <a:pt x="3647715" y="879610"/>
                </a:lnTo>
                <a:cubicBezTo>
                  <a:pt x="3647642" y="880402"/>
                  <a:pt x="3647350" y="880979"/>
                  <a:pt x="3646837" y="881342"/>
                </a:cubicBezTo>
                <a:cubicBezTo>
                  <a:pt x="3646325" y="881705"/>
                  <a:pt x="3646032" y="882288"/>
                  <a:pt x="3645959" y="883093"/>
                </a:cubicBezTo>
                <a:lnTo>
                  <a:pt x="3645959" y="1026968"/>
                </a:lnTo>
                <a:cubicBezTo>
                  <a:pt x="3646142" y="1037424"/>
                  <a:pt x="3646654" y="1047656"/>
                  <a:pt x="3647496" y="1057665"/>
                </a:cubicBezTo>
                <a:cubicBezTo>
                  <a:pt x="3648338" y="1067674"/>
                  <a:pt x="3648411" y="1077890"/>
                  <a:pt x="3647715" y="1088313"/>
                </a:cubicBezTo>
                <a:cubicBezTo>
                  <a:pt x="3647606" y="1104034"/>
                  <a:pt x="3646949" y="1119347"/>
                  <a:pt x="3645744" y="1134254"/>
                </a:cubicBezTo>
                <a:cubicBezTo>
                  <a:pt x="3644539" y="1149161"/>
                  <a:pt x="3643444" y="1163586"/>
                  <a:pt x="3642460" y="1177528"/>
                </a:cubicBezTo>
                <a:lnTo>
                  <a:pt x="3642460" y="1210827"/>
                </a:lnTo>
                <a:lnTo>
                  <a:pt x="3637211" y="1272168"/>
                </a:lnTo>
                <a:cubicBezTo>
                  <a:pt x="3635497" y="1285423"/>
                  <a:pt x="3633675" y="1299224"/>
                  <a:pt x="3631743" y="1313574"/>
                </a:cubicBezTo>
                <a:cubicBezTo>
                  <a:pt x="3629811" y="1327923"/>
                  <a:pt x="3627551" y="1342163"/>
                  <a:pt x="3624963" y="1356293"/>
                </a:cubicBezTo>
                <a:cubicBezTo>
                  <a:pt x="3622483" y="1366955"/>
                  <a:pt x="3619567" y="1378055"/>
                  <a:pt x="3616214" y="1389593"/>
                </a:cubicBezTo>
                <a:cubicBezTo>
                  <a:pt x="3612860" y="1401131"/>
                  <a:pt x="3608194" y="1412230"/>
                  <a:pt x="3602215" y="1422892"/>
                </a:cubicBezTo>
                <a:cubicBezTo>
                  <a:pt x="3597149" y="1433371"/>
                  <a:pt x="3591535" y="1443083"/>
                  <a:pt x="3585374" y="1452029"/>
                </a:cubicBezTo>
                <a:cubicBezTo>
                  <a:pt x="3579213" y="1460975"/>
                  <a:pt x="3571413" y="1469372"/>
                  <a:pt x="3561971" y="1477223"/>
                </a:cubicBezTo>
                <a:cubicBezTo>
                  <a:pt x="3560513" y="1478975"/>
                  <a:pt x="3558180" y="1480728"/>
                  <a:pt x="3554972" y="1482480"/>
                </a:cubicBezTo>
                <a:cubicBezTo>
                  <a:pt x="3553258" y="1483466"/>
                  <a:pt x="3550998" y="1484562"/>
                  <a:pt x="3548191" y="1485766"/>
                </a:cubicBezTo>
                <a:cubicBezTo>
                  <a:pt x="3545384" y="1486972"/>
                  <a:pt x="3541812" y="1487629"/>
                  <a:pt x="3537474" y="1487738"/>
                </a:cubicBezTo>
                <a:cubicBezTo>
                  <a:pt x="3533063" y="1486972"/>
                  <a:pt x="3528761" y="1486752"/>
                  <a:pt x="3524570" y="1487081"/>
                </a:cubicBezTo>
                <a:cubicBezTo>
                  <a:pt x="3520377" y="1487410"/>
                  <a:pt x="3516513" y="1487629"/>
                  <a:pt x="3512977" y="1487738"/>
                </a:cubicBezTo>
                <a:cubicBezTo>
                  <a:pt x="3505890" y="1486935"/>
                  <a:pt x="3499460" y="1485474"/>
                  <a:pt x="3493687" y="1483357"/>
                </a:cubicBezTo>
                <a:cubicBezTo>
                  <a:pt x="3487913" y="1481239"/>
                  <a:pt x="3483236" y="1478026"/>
                  <a:pt x="3479655" y="1473717"/>
                </a:cubicBezTo>
                <a:lnTo>
                  <a:pt x="3465622" y="1466707"/>
                </a:lnTo>
                <a:cubicBezTo>
                  <a:pt x="3459519" y="1463932"/>
                  <a:pt x="3454184" y="1460281"/>
                  <a:pt x="3449616" y="1455753"/>
                </a:cubicBezTo>
                <a:cubicBezTo>
                  <a:pt x="3445048" y="1451226"/>
                  <a:pt x="3441028" y="1446698"/>
                  <a:pt x="3437557" y="1442171"/>
                </a:cubicBezTo>
                <a:cubicBezTo>
                  <a:pt x="3429700" y="1431545"/>
                  <a:pt x="3422172" y="1420373"/>
                  <a:pt x="3414973" y="1408652"/>
                </a:cubicBezTo>
                <a:cubicBezTo>
                  <a:pt x="3407774" y="1396932"/>
                  <a:pt x="3400684" y="1385321"/>
                  <a:pt x="3393705" y="1373819"/>
                </a:cubicBezTo>
                <a:cubicBezTo>
                  <a:pt x="3390306" y="1367649"/>
                  <a:pt x="3387456" y="1361149"/>
                  <a:pt x="3385154" y="1354322"/>
                </a:cubicBezTo>
                <a:cubicBezTo>
                  <a:pt x="3382852" y="1347494"/>
                  <a:pt x="3380440" y="1340556"/>
                  <a:pt x="3377918" y="1333509"/>
                </a:cubicBezTo>
                <a:lnTo>
                  <a:pt x="3367394" y="1310726"/>
                </a:lnTo>
                <a:lnTo>
                  <a:pt x="3360378" y="1293200"/>
                </a:lnTo>
                <a:lnTo>
                  <a:pt x="3346345" y="1228353"/>
                </a:lnTo>
                <a:lnTo>
                  <a:pt x="3335820" y="1182786"/>
                </a:lnTo>
                <a:cubicBezTo>
                  <a:pt x="3334980" y="1178367"/>
                  <a:pt x="3334030" y="1174065"/>
                  <a:pt x="3332970" y="1169879"/>
                </a:cubicBezTo>
                <a:cubicBezTo>
                  <a:pt x="3331910" y="1165693"/>
                  <a:pt x="3330522" y="1161847"/>
                  <a:pt x="3328804" y="1158341"/>
                </a:cubicBezTo>
                <a:lnTo>
                  <a:pt x="3328804" y="1151403"/>
                </a:lnTo>
                <a:cubicBezTo>
                  <a:pt x="3329644" y="1151440"/>
                  <a:pt x="3330156" y="1151367"/>
                  <a:pt x="3330339" y="1151187"/>
                </a:cubicBezTo>
                <a:cubicBezTo>
                  <a:pt x="3330522" y="1151006"/>
                  <a:pt x="3330595" y="1150500"/>
                  <a:pt x="3330558" y="1149669"/>
                </a:cubicBezTo>
                <a:lnTo>
                  <a:pt x="3355115" y="1182786"/>
                </a:lnTo>
                <a:lnTo>
                  <a:pt x="3372656" y="1203817"/>
                </a:lnTo>
                <a:lnTo>
                  <a:pt x="3481409" y="1338767"/>
                </a:lnTo>
                <a:cubicBezTo>
                  <a:pt x="3484880" y="1344938"/>
                  <a:pt x="3488461" y="1350999"/>
                  <a:pt x="3492152" y="1356950"/>
                </a:cubicBezTo>
                <a:cubicBezTo>
                  <a:pt x="3495843" y="1362902"/>
                  <a:pt x="3499863" y="1368525"/>
                  <a:pt x="3504211" y="1373819"/>
                </a:cubicBezTo>
                <a:lnTo>
                  <a:pt x="3507720" y="1380830"/>
                </a:lnTo>
                <a:lnTo>
                  <a:pt x="3509474" y="1373819"/>
                </a:lnTo>
                <a:lnTo>
                  <a:pt x="3514727" y="1326499"/>
                </a:lnTo>
                <a:cubicBezTo>
                  <a:pt x="3514800" y="1316896"/>
                  <a:pt x="3515092" y="1307622"/>
                  <a:pt x="3515602" y="1298677"/>
                </a:cubicBezTo>
                <a:cubicBezTo>
                  <a:pt x="3516112" y="1289731"/>
                  <a:pt x="3516404" y="1280895"/>
                  <a:pt x="3516477" y="1272168"/>
                </a:cubicBezTo>
                <a:cubicBezTo>
                  <a:pt x="3516404" y="1260813"/>
                  <a:pt x="3516113" y="1249348"/>
                  <a:pt x="3515602" y="1237774"/>
                </a:cubicBezTo>
                <a:cubicBezTo>
                  <a:pt x="3515092" y="1226199"/>
                  <a:pt x="3514800" y="1214296"/>
                  <a:pt x="3514727" y="1202065"/>
                </a:cubicBezTo>
                <a:cubicBezTo>
                  <a:pt x="3515019" y="1158581"/>
                  <a:pt x="3514436" y="1114252"/>
                  <a:pt x="3512977" y="1069078"/>
                </a:cubicBezTo>
                <a:cubicBezTo>
                  <a:pt x="3512904" y="1065605"/>
                  <a:pt x="3512613" y="1062023"/>
                  <a:pt x="3512103" y="1058331"/>
                </a:cubicBezTo>
                <a:cubicBezTo>
                  <a:pt x="3511592" y="1054639"/>
                  <a:pt x="3511301" y="1050618"/>
                  <a:pt x="3511227" y="1046269"/>
                </a:cubicBezTo>
                <a:lnTo>
                  <a:pt x="3511227" y="946257"/>
                </a:lnTo>
                <a:cubicBezTo>
                  <a:pt x="3511191" y="943553"/>
                  <a:pt x="3511264" y="940628"/>
                  <a:pt x="3511446" y="937485"/>
                </a:cubicBezTo>
                <a:cubicBezTo>
                  <a:pt x="3511629" y="934341"/>
                  <a:pt x="3512139" y="931417"/>
                  <a:pt x="3512977" y="928712"/>
                </a:cubicBezTo>
                <a:lnTo>
                  <a:pt x="3512977" y="914675"/>
                </a:lnTo>
                <a:cubicBezTo>
                  <a:pt x="3512904" y="910179"/>
                  <a:pt x="3512613" y="905573"/>
                  <a:pt x="3512103" y="900858"/>
                </a:cubicBezTo>
                <a:cubicBezTo>
                  <a:pt x="3511592" y="896142"/>
                  <a:pt x="3511301" y="891975"/>
                  <a:pt x="3511227" y="888356"/>
                </a:cubicBezTo>
                <a:cubicBezTo>
                  <a:pt x="3511337" y="887406"/>
                  <a:pt x="3511555" y="886236"/>
                  <a:pt x="3511884" y="884847"/>
                </a:cubicBezTo>
                <a:cubicBezTo>
                  <a:pt x="3512212" y="883458"/>
                  <a:pt x="3511993" y="882289"/>
                  <a:pt x="3511227" y="881339"/>
                </a:cubicBezTo>
                <a:cubicBezTo>
                  <a:pt x="3510351" y="882106"/>
                  <a:pt x="3509473" y="882764"/>
                  <a:pt x="3508595" y="883312"/>
                </a:cubicBezTo>
                <a:cubicBezTo>
                  <a:pt x="3507716" y="883860"/>
                  <a:pt x="3506835" y="884955"/>
                  <a:pt x="3505950" y="886599"/>
                </a:cubicBezTo>
                <a:cubicBezTo>
                  <a:pt x="3495389" y="903231"/>
                  <a:pt x="3484062" y="919534"/>
                  <a:pt x="3471967" y="935509"/>
                </a:cubicBezTo>
                <a:cubicBezTo>
                  <a:pt x="3459872" y="951483"/>
                  <a:pt x="3447228" y="967348"/>
                  <a:pt x="3434037" y="983104"/>
                </a:cubicBezTo>
                <a:cubicBezTo>
                  <a:pt x="3426071" y="993704"/>
                  <a:pt x="3417448" y="1004524"/>
                  <a:pt x="3408166" y="1015563"/>
                </a:cubicBezTo>
                <a:cubicBezTo>
                  <a:pt x="3398885" y="1026603"/>
                  <a:pt x="3389384" y="1037423"/>
                  <a:pt x="3379664" y="1048023"/>
                </a:cubicBezTo>
                <a:cubicBezTo>
                  <a:pt x="3372575" y="1055883"/>
                  <a:pt x="3364829" y="1063409"/>
                  <a:pt x="3356424" y="1070599"/>
                </a:cubicBezTo>
                <a:cubicBezTo>
                  <a:pt x="3348020" y="1077790"/>
                  <a:pt x="3339396" y="1084858"/>
                  <a:pt x="3330553" y="1091804"/>
                </a:cubicBezTo>
                <a:cubicBezTo>
                  <a:pt x="3327886" y="1094313"/>
                  <a:pt x="3325328" y="1096276"/>
                  <a:pt x="3322880" y="1097694"/>
                </a:cubicBezTo>
                <a:cubicBezTo>
                  <a:pt x="3320431" y="1099112"/>
                  <a:pt x="3318312" y="1100639"/>
                  <a:pt x="3316522" y="1102276"/>
                </a:cubicBezTo>
                <a:cubicBezTo>
                  <a:pt x="3314695" y="1103257"/>
                  <a:pt x="3312648" y="1103912"/>
                  <a:pt x="3310383" y="1104239"/>
                </a:cubicBezTo>
                <a:cubicBezTo>
                  <a:pt x="3308117" y="1104566"/>
                  <a:pt x="3306071" y="1103912"/>
                  <a:pt x="3304244" y="1102276"/>
                </a:cubicBezTo>
                <a:cubicBezTo>
                  <a:pt x="3306875" y="1101294"/>
                  <a:pt x="3309506" y="1100203"/>
                  <a:pt x="3312137" y="1099003"/>
                </a:cubicBezTo>
                <a:cubicBezTo>
                  <a:pt x="3314767" y="1097803"/>
                  <a:pt x="3317399" y="1097149"/>
                  <a:pt x="3320030" y="1097040"/>
                </a:cubicBezTo>
                <a:cubicBezTo>
                  <a:pt x="3320066" y="1096240"/>
                  <a:pt x="3319993" y="1095658"/>
                  <a:pt x="3319811" y="1095295"/>
                </a:cubicBezTo>
                <a:cubicBezTo>
                  <a:pt x="3319628" y="1094931"/>
                  <a:pt x="3319116" y="1094349"/>
                  <a:pt x="3318276" y="1093549"/>
                </a:cubicBezTo>
                <a:lnTo>
                  <a:pt x="3305998" y="1088313"/>
                </a:lnTo>
                <a:cubicBezTo>
                  <a:pt x="3304244" y="1088241"/>
                  <a:pt x="3302490" y="1087950"/>
                  <a:pt x="3300736" y="1087441"/>
                </a:cubicBezTo>
                <a:cubicBezTo>
                  <a:pt x="3298982" y="1086932"/>
                  <a:pt x="3297228" y="1086641"/>
                  <a:pt x="3295474" y="1086568"/>
                </a:cubicBezTo>
                <a:cubicBezTo>
                  <a:pt x="3294524" y="1085804"/>
                  <a:pt x="3293355" y="1085586"/>
                  <a:pt x="3291966" y="1085914"/>
                </a:cubicBezTo>
                <a:cubicBezTo>
                  <a:pt x="3290578" y="1086241"/>
                  <a:pt x="3289408" y="1086459"/>
                  <a:pt x="3288458" y="1086568"/>
                </a:cubicBezTo>
                <a:cubicBezTo>
                  <a:pt x="3280858" y="1090095"/>
                  <a:pt x="3274573" y="1091331"/>
                  <a:pt x="3269603" y="1090277"/>
                </a:cubicBezTo>
                <a:cubicBezTo>
                  <a:pt x="3264634" y="1089222"/>
                  <a:pt x="3259226" y="1085659"/>
                  <a:pt x="3253379" y="1079587"/>
                </a:cubicBezTo>
                <a:cubicBezTo>
                  <a:pt x="3252393" y="1077951"/>
                  <a:pt x="3250863" y="1076421"/>
                  <a:pt x="3248790" y="1074997"/>
                </a:cubicBezTo>
                <a:cubicBezTo>
                  <a:pt x="3246717" y="1073574"/>
                  <a:pt x="3244755" y="1071601"/>
                  <a:pt x="3242904" y="1069078"/>
                </a:cubicBezTo>
                <a:cubicBezTo>
                  <a:pt x="3240872" y="1067323"/>
                  <a:pt x="3239711" y="1065569"/>
                  <a:pt x="3239421" y="1063814"/>
                </a:cubicBezTo>
                <a:cubicBezTo>
                  <a:pt x="3239349" y="1061256"/>
                  <a:pt x="3238623" y="1059793"/>
                  <a:pt x="3237244" y="1059428"/>
                </a:cubicBezTo>
                <a:cubicBezTo>
                  <a:pt x="3235865" y="1059062"/>
                  <a:pt x="3234269" y="1059355"/>
                  <a:pt x="3232454" y="1060305"/>
                </a:cubicBezTo>
                <a:cubicBezTo>
                  <a:pt x="3230640" y="1062169"/>
                  <a:pt x="3228608" y="1063266"/>
                  <a:pt x="3226359" y="1063595"/>
                </a:cubicBezTo>
                <a:cubicBezTo>
                  <a:pt x="3224109" y="1063924"/>
                  <a:pt x="3222077" y="1062827"/>
                  <a:pt x="3220263" y="1060305"/>
                </a:cubicBezTo>
                <a:cubicBezTo>
                  <a:pt x="3216774" y="1058477"/>
                  <a:pt x="3214592" y="1055992"/>
                  <a:pt x="3213720" y="1052848"/>
                </a:cubicBezTo>
                <a:cubicBezTo>
                  <a:pt x="3212847" y="1049705"/>
                  <a:pt x="3213286" y="1046342"/>
                  <a:pt x="3215038" y="1042759"/>
                </a:cubicBezTo>
                <a:lnTo>
                  <a:pt x="3216780" y="1042759"/>
                </a:lnTo>
                <a:cubicBezTo>
                  <a:pt x="3216163" y="1036874"/>
                  <a:pt x="3217396" y="1032415"/>
                  <a:pt x="3220481" y="1029381"/>
                </a:cubicBezTo>
                <a:cubicBezTo>
                  <a:pt x="3223565" y="1026347"/>
                  <a:pt x="3226976" y="1023203"/>
                  <a:pt x="3230713" y="1019950"/>
                </a:cubicBezTo>
                <a:cubicBezTo>
                  <a:pt x="3237677" y="1016441"/>
                  <a:pt x="3244648" y="1011177"/>
                  <a:pt x="3251625" y="1004159"/>
                </a:cubicBezTo>
                <a:cubicBezTo>
                  <a:pt x="3255096" y="1001454"/>
                  <a:pt x="3257800" y="998091"/>
                  <a:pt x="3259737" y="994070"/>
                </a:cubicBezTo>
                <a:cubicBezTo>
                  <a:pt x="3261674" y="990049"/>
                  <a:pt x="3263062" y="985809"/>
                  <a:pt x="3263903" y="981349"/>
                </a:cubicBezTo>
                <a:cubicBezTo>
                  <a:pt x="3265620" y="975318"/>
                  <a:pt x="3267009" y="969396"/>
                  <a:pt x="3268069" y="963584"/>
                </a:cubicBezTo>
                <a:cubicBezTo>
                  <a:pt x="3269128" y="957772"/>
                  <a:pt x="3270078" y="951412"/>
                  <a:pt x="3270919" y="944503"/>
                </a:cubicBezTo>
                <a:cubicBezTo>
                  <a:pt x="3273440" y="931229"/>
                  <a:pt x="3275413" y="917421"/>
                  <a:pt x="3276838" y="903080"/>
                </a:cubicBezTo>
                <a:cubicBezTo>
                  <a:pt x="3278263" y="888739"/>
                  <a:pt x="3279798" y="874551"/>
                  <a:pt x="3281442" y="860516"/>
                </a:cubicBezTo>
                <a:lnTo>
                  <a:pt x="3281442" y="842957"/>
                </a:lnTo>
                <a:cubicBezTo>
                  <a:pt x="3282356" y="823527"/>
                  <a:pt x="3283160" y="803564"/>
                  <a:pt x="3283854" y="783067"/>
                </a:cubicBezTo>
                <a:cubicBezTo>
                  <a:pt x="3284548" y="762571"/>
                  <a:pt x="3284914" y="742230"/>
                  <a:pt x="3284950" y="722045"/>
                </a:cubicBezTo>
                <a:cubicBezTo>
                  <a:pt x="3284877" y="714972"/>
                  <a:pt x="3286777" y="709329"/>
                  <a:pt x="3290651" y="705114"/>
                </a:cubicBezTo>
                <a:cubicBezTo>
                  <a:pt x="3294524" y="700900"/>
                  <a:pt x="3300809" y="698335"/>
                  <a:pt x="3309506" y="697419"/>
                </a:cubicBezTo>
                <a:cubicBezTo>
                  <a:pt x="3316668" y="696539"/>
                  <a:pt x="3324268" y="696099"/>
                  <a:pt x="3332307" y="696099"/>
                </a:cubicBezTo>
                <a:cubicBezTo>
                  <a:pt x="3340346" y="696099"/>
                  <a:pt x="3347947" y="696539"/>
                  <a:pt x="3355109" y="697419"/>
                </a:cubicBezTo>
                <a:cubicBezTo>
                  <a:pt x="3363038" y="699031"/>
                  <a:pt x="3370858" y="700644"/>
                  <a:pt x="3378568" y="702256"/>
                </a:cubicBezTo>
                <a:cubicBezTo>
                  <a:pt x="3386279" y="703868"/>
                  <a:pt x="3393659" y="706360"/>
                  <a:pt x="3400712" y="709732"/>
                </a:cubicBezTo>
                <a:lnTo>
                  <a:pt x="3470871" y="729081"/>
                </a:lnTo>
                <a:cubicBezTo>
                  <a:pt x="3473465" y="729877"/>
                  <a:pt x="3475731" y="730021"/>
                  <a:pt x="3477667" y="729512"/>
                </a:cubicBezTo>
                <a:cubicBezTo>
                  <a:pt x="3479604" y="729004"/>
                  <a:pt x="3481431" y="728274"/>
                  <a:pt x="3483148" y="727323"/>
                </a:cubicBezTo>
                <a:cubicBezTo>
                  <a:pt x="3487607" y="718600"/>
                  <a:pt x="3492722" y="710098"/>
                  <a:pt x="3498495" y="701816"/>
                </a:cubicBezTo>
                <a:cubicBezTo>
                  <a:pt x="3504269" y="693534"/>
                  <a:pt x="3510262" y="685032"/>
                  <a:pt x="3516473" y="676310"/>
                </a:cubicBezTo>
                <a:cubicBezTo>
                  <a:pt x="3518155" y="674370"/>
                  <a:pt x="3519177" y="671679"/>
                  <a:pt x="3519543" y="668238"/>
                </a:cubicBezTo>
                <a:cubicBezTo>
                  <a:pt x="3519908" y="664797"/>
                  <a:pt x="3520055" y="661692"/>
                  <a:pt x="3519981" y="658923"/>
                </a:cubicBezTo>
                <a:lnTo>
                  <a:pt x="3525244" y="580056"/>
                </a:lnTo>
                <a:cubicBezTo>
                  <a:pt x="3526157" y="568749"/>
                  <a:pt x="3527399" y="557992"/>
                  <a:pt x="3528971" y="547786"/>
                </a:cubicBezTo>
                <a:cubicBezTo>
                  <a:pt x="3530542" y="537581"/>
                  <a:pt x="3532222" y="527318"/>
                  <a:pt x="3534011" y="516999"/>
                </a:cubicBezTo>
                <a:cubicBezTo>
                  <a:pt x="3533939" y="516011"/>
                  <a:pt x="3533647" y="514473"/>
                  <a:pt x="3533135" y="512387"/>
                </a:cubicBezTo>
                <a:cubicBezTo>
                  <a:pt x="3532625" y="510300"/>
                  <a:pt x="3532332" y="508324"/>
                  <a:pt x="3532259" y="506457"/>
                </a:cubicBezTo>
                <a:cubicBezTo>
                  <a:pt x="3501675" y="520631"/>
                  <a:pt x="3470761" y="533317"/>
                  <a:pt x="3439517" y="544514"/>
                </a:cubicBezTo>
                <a:cubicBezTo>
                  <a:pt x="3408275" y="555711"/>
                  <a:pt x="3376044" y="564068"/>
                  <a:pt x="3342825" y="569584"/>
                </a:cubicBezTo>
                <a:cubicBezTo>
                  <a:pt x="3341985" y="568665"/>
                  <a:pt x="3341474" y="567857"/>
                  <a:pt x="3341291" y="567159"/>
                </a:cubicBezTo>
                <a:cubicBezTo>
                  <a:pt x="3341108" y="566461"/>
                  <a:pt x="3341035" y="566094"/>
                  <a:pt x="3341072" y="566057"/>
                </a:cubicBezTo>
                <a:cubicBezTo>
                  <a:pt x="3369133" y="562530"/>
                  <a:pt x="3397195" y="555475"/>
                  <a:pt x="3425257" y="544894"/>
                </a:cubicBezTo>
                <a:lnTo>
                  <a:pt x="3425257" y="543130"/>
                </a:lnTo>
                <a:cubicBezTo>
                  <a:pt x="3424380" y="543057"/>
                  <a:pt x="3423503" y="542763"/>
                  <a:pt x="3422626" y="542249"/>
                </a:cubicBezTo>
                <a:cubicBezTo>
                  <a:pt x="3421749" y="541734"/>
                  <a:pt x="3420872" y="541440"/>
                  <a:pt x="3419995" y="541367"/>
                </a:cubicBezTo>
                <a:lnTo>
                  <a:pt x="3402457" y="548421"/>
                </a:lnTo>
                <a:lnTo>
                  <a:pt x="3384918" y="553712"/>
                </a:lnTo>
                <a:cubicBezTo>
                  <a:pt x="3377026" y="554630"/>
                  <a:pt x="3369572" y="555439"/>
                  <a:pt x="3362556" y="556137"/>
                </a:cubicBezTo>
                <a:cubicBezTo>
                  <a:pt x="3355541" y="556835"/>
                  <a:pt x="3348964" y="557202"/>
                  <a:pt x="3342825" y="557239"/>
                </a:cubicBezTo>
                <a:cubicBezTo>
                  <a:pt x="3331316" y="557349"/>
                  <a:pt x="3319696" y="557570"/>
                  <a:pt x="3307968" y="557900"/>
                </a:cubicBezTo>
                <a:cubicBezTo>
                  <a:pt x="3296239" y="558231"/>
                  <a:pt x="3285058" y="558011"/>
                  <a:pt x="3274425" y="557239"/>
                </a:cubicBezTo>
                <a:cubicBezTo>
                  <a:pt x="3269126" y="557312"/>
                  <a:pt x="3263939" y="556725"/>
                  <a:pt x="3258864" y="555475"/>
                </a:cubicBezTo>
                <a:cubicBezTo>
                  <a:pt x="3253789" y="554226"/>
                  <a:pt x="3249050" y="551875"/>
                  <a:pt x="3244646" y="548421"/>
                </a:cubicBezTo>
                <a:cubicBezTo>
                  <a:pt x="3239385" y="546730"/>
                  <a:pt x="3234232" y="544822"/>
                  <a:pt x="3229189" y="542695"/>
                </a:cubicBezTo>
                <a:cubicBezTo>
                  <a:pt x="3224145" y="540568"/>
                  <a:pt x="3219429" y="537788"/>
                  <a:pt x="3215038" y="534355"/>
                </a:cubicBezTo>
                <a:cubicBezTo>
                  <a:pt x="3211533" y="531814"/>
                  <a:pt x="3208904" y="529150"/>
                  <a:pt x="3207151" y="526364"/>
                </a:cubicBezTo>
                <a:cubicBezTo>
                  <a:pt x="3205399" y="523577"/>
                  <a:pt x="3204522" y="520421"/>
                  <a:pt x="3204522" y="516898"/>
                </a:cubicBezTo>
                <a:cubicBezTo>
                  <a:pt x="3203865" y="510823"/>
                  <a:pt x="3204742" y="505407"/>
                  <a:pt x="3207151" y="500650"/>
                </a:cubicBezTo>
                <a:cubicBezTo>
                  <a:pt x="3209561" y="495893"/>
                  <a:pt x="3212190" y="491356"/>
                  <a:pt x="3215038" y="487038"/>
                </a:cubicBezTo>
                <a:cubicBezTo>
                  <a:pt x="3215981" y="484513"/>
                  <a:pt x="3217143" y="482098"/>
                  <a:pt x="3218521" y="479793"/>
                </a:cubicBezTo>
                <a:cubicBezTo>
                  <a:pt x="3219900" y="477487"/>
                  <a:pt x="3221061" y="474633"/>
                  <a:pt x="3222005" y="471230"/>
                </a:cubicBezTo>
                <a:lnTo>
                  <a:pt x="3225488" y="467774"/>
                </a:lnTo>
                <a:cubicBezTo>
                  <a:pt x="3228681" y="476551"/>
                  <a:pt x="3232745" y="483573"/>
                  <a:pt x="3237679" y="488840"/>
                </a:cubicBezTo>
                <a:cubicBezTo>
                  <a:pt x="3238623" y="492277"/>
                  <a:pt x="3240219" y="495057"/>
                  <a:pt x="3242469" y="497178"/>
                </a:cubicBezTo>
                <a:cubicBezTo>
                  <a:pt x="3244719" y="499299"/>
                  <a:pt x="3247186" y="501201"/>
                  <a:pt x="3249871" y="502884"/>
                </a:cubicBezTo>
                <a:cubicBezTo>
                  <a:pt x="3250017" y="503798"/>
                  <a:pt x="3250602" y="504602"/>
                  <a:pt x="3251625" y="505297"/>
                </a:cubicBezTo>
                <a:cubicBezTo>
                  <a:pt x="3252648" y="505992"/>
                  <a:pt x="3253233" y="506358"/>
                  <a:pt x="3253379" y="506394"/>
                </a:cubicBezTo>
                <a:cubicBezTo>
                  <a:pt x="3257837" y="505700"/>
                  <a:pt x="3262513" y="505334"/>
                  <a:pt x="3267410" y="505297"/>
                </a:cubicBezTo>
                <a:cubicBezTo>
                  <a:pt x="3272306" y="505261"/>
                  <a:pt x="3276983" y="504456"/>
                  <a:pt x="3281440" y="502884"/>
                </a:cubicBezTo>
                <a:cubicBezTo>
                  <a:pt x="3287725" y="501018"/>
                  <a:pt x="3294448" y="498604"/>
                  <a:pt x="3301610" y="495642"/>
                </a:cubicBezTo>
                <a:cubicBezTo>
                  <a:pt x="3308771" y="492680"/>
                  <a:pt x="3315494" y="489827"/>
                  <a:pt x="3321779" y="487084"/>
                </a:cubicBezTo>
                <a:cubicBezTo>
                  <a:pt x="3329708" y="483463"/>
                  <a:pt x="3337527" y="479733"/>
                  <a:pt x="3345237" y="475893"/>
                </a:cubicBezTo>
                <a:cubicBezTo>
                  <a:pt x="3352947" y="472053"/>
                  <a:pt x="3360328" y="468761"/>
                  <a:pt x="3367379" y="466018"/>
                </a:cubicBezTo>
                <a:lnTo>
                  <a:pt x="3414733" y="444952"/>
                </a:lnTo>
                <a:lnTo>
                  <a:pt x="3467349" y="418699"/>
                </a:lnTo>
                <a:cubicBezTo>
                  <a:pt x="3479663" y="412579"/>
                  <a:pt x="3491867" y="406460"/>
                  <a:pt x="3503961" y="400341"/>
                </a:cubicBezTo>
                <a:cubicBezTo>
                  <a:pt x="3516055" y="394221"/>
                  <a:pt x="3527821" y="388102"/>
                  <a:pt x="3539258" y="381983"/>
                </a:cubicBezTo>
                <a:cubicBezTo>
                  <a:pt x="3542656" y="380999"/>
                  <a:pt x="3545067" y="379470"/>
                  <a:pt x="3546492" y="377393"/>
                </a:cubicBezTo>
                <a:cubicBezTo>
                  <a:pt x="3547917" y="375317"/>
                  <a:pt x="3549013" y="373350"/>
                  <a:pt x="3549781" y="371493"/>
                </a:cubicBezTo>
                <a:cubicBezTo>
                  <a:pt x="3550584" y="361839"/>
                  <a:pt x="3551169" y="352284"/>
                  <a:pt x="3551535" y="342828"/>
                </a:cubicBezTo>
                <a:cubicBezTo>
                  <a:pt x="3551900" y="333372"/>
                  <a:pt x="3552485" y="324237"/>
                  <a:pt x="3553288" y="315426"/>
                </a:cubicBezTo>
                <a:cubicBezTo>
                  <a:pt x="3555699" y="301240"/>
                  <a:pt x="3557014" y="286615"/>
                  <a:pt x="3557234" y="271552"/>
                </a:cubicBezTo>
                <a:cubicBezTo>
                  <a:pt x="3557453" y="256488"/>
                  <a:pt x="3557891" y="241864"/>
                  <a:pt x="3558548" y="227678"/>
                </a:cubicBezTo>
                <a:cubicBezTo>
                  <a:pt x="3558584" y="217253"/>
                  <a:pt x="3558948" y="206953"/>
                  <a:pt x="3559640" y="196777"/>
                </a:cubicBezTo>
                <a:cubicBezTo>
                  <a:pt x="3560331" y="186602"/>
                  <a:pt x="3561133" y="175925"/>
                  <a:pt x="3562043" y="164744"/>
                </a:cubicBezTo>
                <a:lnTo>
                  <a:pt x="3562043" y="161239"/>
                </a:lnTo>
                <a:cubicBezTo>
                  <a:pt x="3564409" y="157661"/>
                  <a:pt x="3564918" y="153864"/>
                  <a:pt x="3563571" y="149847"/>
                </a:cubicBezTo>
                <a:cubicBezTo>
                  <a:pt x="3562225" y="145831"/>
                  <a:pt x="3560550" y="142034"/>
                  <a:pt x="3558548" y="138455"/>
                </a:cubicBezTo>
                <a:cubicBezTo>
                  <a:pt x="3558840" y="135242"/>
                  <a:pt x="3558256" y="132905"/>
                  <a:pt x="3556796" y="131445"/>
                </a:cubicBezTo>
                <a:cubicBezTo>
                  <a:pt x="3556761" y="130459"/>
                  <a:pt x="3556393" y="129364"/>
                  <a:pt x="3555695" y="128159"/>
                </a:cubicBezTo>
                <a:cubicBezTo>
                  <a:pt x="3554996" y="126954"/>
                  <a:pt x="3554181" y="126297"/>
                  <a:pt x="3553247" y="126187"/>
                </a:cubicBezTo>
                <a:cubicBezTo>
                  <a:pt x="3551390" y="125274"/>
                  <a:pt x="3548985" y="124471"/>
                  <a:pt x="3546034" y="123777"/>
                </a:cubicBezTo>
                <a:cubicBezTo>
                  <a:pt x="3543083" y="123084"/>
                  <a:pt x="3540241" y="122718"/>
                  <a:pt x="3537509" y="122682"/>
                </a:cubicBezTo>
                <a:cubicBezTo>
                  <a:pt x="3536635" y="122755"/>
                  <a:pt x="3535760" y="123047"/>
                  <a:pt x="3534885" y="123558"/>
                </a:cubicBezTo>
                <a:cubicBezTo>
                  <a:pt x="3534011" y="124069"/>
                  <a:pt x="3533135" y="124361"/>
                  <a:pt x="3532259" y="124434"/>
                </a:cubicBezTo>
                <a:cubicBezTo>
                  <a:pt x="3532297" y="125457"/>
                  <a:pt x="3532222" y="126917"/>
                  <a:pt x="3532038" y="128816"/>
                </a:cubicBezTo>
                <a:cubicBezTo>
                  <a:pt x="3531853" y="130715"/>
                  <a:pt x="3531337" y="132175"/>
                  <a:pt x="3530488" y="133197"/>
                </a:cubicBezTo>
                <a:lnTo>
                  <a:pt x="3528734" y="120929"/>
                </a:lnTo>
                <a:cubicBezTo>
                  <a:pt x="3528771" y="119177"/>
                  <a:pt x="3529575" y="117862"/>
                  <a:pt x="3531146" y="116986"/>
                </a:cubicBezTo>
                <a:cubicBezTo>
                  <a:pt x="3532717" y="116110"/>
                  <a:pt x="3534836" y="115672"/>
                  <a:pt x="3537504" y="115672"/>
                </a:cubicBezTo>
                <a:cubicBezTo>
                  <a:pt x="3543643" y="115416"/>
                  <a:pt x="3549777" y="115051"/>
                  <a:pt x="3555906" y="114576"/>
                </a:cubicBezTo>
                <a:close/>
                <a:moveTo>
                  <a:pt x="916210" y="73609"/>
                </a:moveTo>
                <a:cubicBezTo>
                  <a:pt x="897716" y="75470"/>
                  <a:pt x="881634" y="80495"/>
                  <a:pt x="867964" y="88683"/>
                </a:cubicBezTo>
                <a:cubicBezTo>
                  <a:pt x="854294" y="96872"/>
                  <a:pt x="843475" y="107572"/>
                  <a:pt x="835507" y="120783"/>
                </a:cubicBezTo>
                <a:cubicBezTo>
                  <a:pt x="819827" y="141967"/>
                  <a:pt x="805134" y="163498"/>
                  <a:pt x="791427" y="185376"/>
                </a:cubicBezTo>
                <a:cubicBezTo>
                  <a:pt x="777721" y="207253"/>
                  <a:pt x="764343" y="228370"/>
                  <a:pt x="751295" y="248725"/>
                </a:cubicBezTo>
                <a:cubicBezTo>
                  <a:pt x="743143" y="260198"/>
                  <a:pt x="737516" y="272768"/>
                  <a:pt x="734413" y="286434"/>
                </a:cubicBezTo>
                <a:cubicBezTo>
                  <a:pt x="731310" y="300100"/>
                  <a:pt x="727007" y="314424"/>
                  <a:pt x="721505" y="329406"/>
                </a:cubicBezTo>
                <a:cubicBezTo>
                  <a:pt x="725037" y="327688"/>
                  <a:pt x="728024" y="326300"/>
                  <a:pt x="730468" y="325240"/>
                </a:cubicBezTo>
                <a:cubicBezTo>
                  <a:pt x="732912" y="324181"/>
                  <a:pt x="734591" y="323231"/>
                  <a:pt x="735505" y="322390"/>
                </a:cubicBezTo>
                <a:cubicBezTo>
                  <a:pt x="738977" y="319723"/>
                  <a:pt x="742121" y="317165"/>
                  <a:pt x="744935" y="314717"/>
                </a:cubicBezTo>
                <a:cubicBezTo>
                  <a:pt x="747749" y="312268"/>
                  <a:pt x="750454" y="310149"/>
                  <a:pt x="753049" y="308359"/>
                </a:cubicBezTo>
                <a:cubicBezTo>
                  <a:pt x="803927" y="264510"/>
                  <a:pt x="849542" y="218908"/>
                  <a:pt x="889894" y="171551"/>
                </a:cubicBezTo>
                <a:cubicBezTo>
                  <a:pt x="898629" y="160133"/>
                  <a:pt x="906597" y="148393"/>
                  <a:pt x="913798" y="136330"/>
                </a:cubicBezTo>
                <a:cubicBezTo>
                  <a:pt x="920998" y="124268"/>
                  <a:pt x="927651" y="112087"/>
                  <a:pt x="933754" y="99789"/>
                </a:cubicBezTo>
                <a:cubicBezTo>
                  <a:pt x="936423" y="97075"/>
                  <a:pt x="938542" y="93813"/>
                  <a:pt x="940114" y="90002"/>
                </a:cubicBezTo>
                <a:cubicBezTo>
                  <a:pt x="941685" y="86192"/>
                  <a:pt x="942489" y="82480"/>
                  <a:pt x="942526" y="78867"/>
                </a:cubicBezTo>
                <a:cubicBezTo>
                  <a:pt x="938177" y="77881"/>
                  <a:pt x="934156" y="76786"/>
                  <a:pt x="930465" y="75581"/>
                </a:cubicBezTo>
                <a:cubicBezTo>
                  <a:pt x="926773" y="74376"/>
                  <a:pt x="923191" y="73719"/>
                  <a:pt x="919719" y="73609"/>
                </a:cubicBezTo>
                <a:close/>
                <a:moveTo>
                  <a:pt x="578438" y="41980"/>
                </a:moveTo>
                <a:cubicBezTo>
                  <a:pt x="576319" y="41725"/>
                  <a:pt x="574255" y="41825"/>
                  <a:pt x="572245" y="42281"/>
                </a:cubicBezTo>
                <a:cubicBezTo>
                  <a:pt x="568227" y="43194"/>
                  <a:pt x="564866" y="46626"/>
                  <a:pt x="562163" y="52578"/>
                </a:cubicBezTo>
                <a:cubicBezTo>
                  <a:pt x="561176" y="52651"/>
                  <a:pt x="560080" y="53381"/>
                  <a:pt x="558875" y="54769"/>
                </a:cubicBezTo>
                <a:cubicBezTo>
                  <a:pt x="557669" y="56156"/>
                  <a:pt x="557012" y="57763"/>
                  <a:pt x="556902" y="59588"/>
                </a:cubicBezTo>
                <a:cubicBezTo>
                  <a:pt x="552080" y="70062"/>
                  <a:pt x="549888" y="80630"/>
                  <a:pt x="550326" y="91293"/>
                </a:cubicBezTo>
                <a:cubicBezTo>
                  <a:pt x="550765" y="101955"/>
                  <a:pt x="551203" y="112963"/>
                  <a:pt x="551641" y="124318"/>
                </a:cubicBezTo>
                <a:cubicBezTo>
                  <a:pt x="554491" y="151555"/>
                  <a:pt x="558875" y="179363"/>
                  <a:pt x="564793" y="207742"/>
                </a:cubicBezTo>
                <a:cubicBezTo>
                  <a:pt x="570711" y="236121"/>
                  <a:pt x="576848" y="264398"/>
                  <a:pt x="583205" y="292573"/>
                </a:cubicBezTo>
                <a:cubicBezTo>
                  <a:pt x="588941" y="312524"/>
                  <a:pt x="594128" y="332694"/>
                  <a:pt x="598768" y="353084"/>
                </a:cubicBezTo>
                <a:cubicBezTo>
                  <a:pt x="603407" y="373473"/>
                  <a:pt x="604649" y="395398"/>
                  <a:pt x="602494" y="418857"/>
                </a:cubicBezTo>
                <a:cubicBezTo>
                  <a:pt x="612980" y="411074"/>
                  <a:pt x="624010" y="403400"/>
                  <a:pt x="635585" y="395836"/>
                </a:cubicBezTo>
                <a:cubicBezTo>
                  <a:pt x="647159" y="388272"/>
                  <a:pt x="659491" y="380160"/>
                  <a:pt x="672578" y="371500"/>
                </a:cubicBezTo>
                <a:cubicBezTo>
                  <a:pt x="670139" y="369746"/>
                  <a:pt x="668028" y="367992"/>
                  <a:pt x="666244" y="366239"/>
                </a:cubicBezTo>
                <a:cubicBezTo>
                  <a:pt x="664460" y="364485"/>
                  <a:pt x="661912" y="362731"/>
                  <a:pt x="658599" y="360977"/>
                </a:cubicBezTo>
                <a:cubicBezTo>
                  <a:pt x="652721" y="359150"/>
                  <a:pt x="649143" y="356665"/>
                  <a:pt x="647866" y="353522"/>
                </a:cubicBezTo>
                <a:cubicBezTo>
                  <a:pt x="646588" y="350380"/>
                  <a:pt x="646077" y="347018"/>
                  <a:pt x="646332" y="343437"/>
                </a:cubicBezTo>
                <a:cubicBezTo>
                  <a:pt x="646296" y="339162"/>
                  <a:pt x="646369" y="335435"/>
                  <a:pt x="646552" y="332256"/>
                </a:cubicBezTo>
                <a:cubicBezTo>
                  <a:pt x="646734" y="329077"/>
                  <a:pt x="647246" y="325788"/>
                  <a:pt x="648086" y="322390"/>
                </a:cubicBezTo>
                <a:cubicBezTo>
                  <a:pt x="650862" y="300502"/>
                  <a:pt x="653199" y="278944"/>
                  <a:pt x="655097" y="257714"/>
                </a:cubicBezTo>
                <a:cubicBezTo>
                  <a:pt x="656995" y="236484"/>
                  <a:pt x="657580" y="215363"/>
                  <a:pt x="656852" y="194353"/>
                </a:cubicBezTo>
                <a:cubicBezTo>
                  <a:pt x="653638" y="154294"/>
                  <a:pt x="642533" y="116967"/>
                  <a:pt x="623536" y="82372"/>
                </a:cubicBezTo>
                <a:cubicBezTo>
                  <a:pt x="617764" y="73646"/>
                  <a:pt x="612211" y="66124"/>
                  <a:pt x="606878" y="59807"/>
                </a:cubicBezTo>
                <a:cubicBezTo>
                  <a:pt x="601544" y="53491"/>
                  <a:pt x="594238" y="48160"/>
                  <a:pt x="584959" y="43815"/>
                </a:cubicBezTo>
                <a:cubicBezTo>
                  <a:pt x="582730" y="42847"/>
                  <a:pt x="580556" y="42236"/>
                  <a:pt x="578438" y="41980"/>
                </a:cubicBezTo>
                <a:close/>
                <a:moveTo>
                  <a:pt x="584945" y="22770"/>
                </a:moveTo>
                <a:cubicBezTo>
                  <a:pt x="596589" y="22031"/>
                  <a:pt x="606385" y="24372"/>
                  <a:pt x="614330" y="29794"/>
                </a:cubicBezTo>
                <a:cubicBezTo>
                  <a:pt x="624925" y="37024"/>
                  <a:pt x="634423" y="45787"/>
                  <a:pt x="642825" y="56083"/>
                </a:cubicBezTo>
                <a:cubicBezTo>
                  <a:pt x="665418" y="83223"/>
                  <a:pt x="683634" y="111938"/>
                  <a:pt x="697473" y="142227"/>
                </a:cubicBezTo>
                <a:cubicBezTo>
                  <a:pt x="711311" y="172516"/>
                  <a:pt x="721652" y="203923"/>
                  <a:pt x="728494" y="236447"/>
                </a:cubicBezTo>
                <a:cubicBezTo>
                  <a:pt x="729332" y="237214"/>
                  <a:pt x="729841" y="238311"/>
                  <a:pt x="730023" y="239736"/>
                </a:cubicBezTo>
                <a:cubicBezTo>
                  <a:pt x="730205" y="241161"/>
                  <a:pt x="730278" y="243573"/>
                  <a:pt x="730242" y="246971"/>
                </a:cubicBezTo>
                <a:cubicBezTo>
                  <a:pt x="732835" y="242622"/>
                  <a:pt x="735105" y="239042"/>
                  <a:pt x="737049" y="236228"/>
                </a:cubicBezTo>
                <a:cubicBezTo>
                  <a:pt x="738994" y="233414"/>
                  <a:pt x="740843" y="231149"/>
                  <a:pt x="742595" y="229431"/>
                </a:cubicBezTo>
                <a:lnTo>
                  <a:pt x="833683" y="106736"/>
                </a:lnTo>
                <a:cubicBezTo>
                  <a:pt x="840815" y="96340"/>
                  <a:pt x="849812" y="87554"/>
                  <a:pt x="860674" y="80379"/>
                </a:cubicBezTo>
                <a:cubicBezTo>
                  <a:pt x="871536" y="73204"/>
                  <a:pt x="883606" y="67442"/>
                  <a:pt x="896882" y="63093"/>
                </a:cubicBezTo>
                <a:cubicBezTo>
                  <a:pt x="910890" y="61012"/>
                  <a:pt x="924994" y="59917"/>
                  <a:pt x="939194" y="59807"/>
                </a:cubicBezTo>
                <a:cubicBezTo>
                  <a:pt x="953394" y="59698"/>
                  <a:pt x="967905" y="62546"/>
                  <a:pt x="982726" y="68351"/>
                </a:cubicBezTo>
                <a:cubicBezTo>
                  <a:pt x="997549" y="74916"/>
                  <a:pt x="1008990" y="85837"/>
                  <a:pt x="1017047" y="101114"/>
                </a:cubicBezTo>
                <a:cubicBezTo>
                  <a:pt x="1025104" y="116391"/>
                  <a:pt x="1024734" y="133439"/>
                  <a:pt x="1015935" y="152258"/>
                </a:cubicBezTo>
                <a:cubicBezTo>
                  <a:pt x="999298" y="185656"/>
                  <a:pt x="979255" y="216642"/>
                  <a:pt x="955805" y="245217"/>
                </a:cubicBezTo>
                <a:cubicBezTo>
                  <a:pt x="932355" y="273791"/>
                  <a:pt x="905692" y="299516"/>
                  <a:pt x="875816" y="322390"/>
                </a:cubicBezTo>
                <a:cubicBezTo>
                  <a:pt x="863856" y="330283"/>
                  <a:pt x="852665" y="337737"/>
                  <a:pt x="842243" y="344753"/>
                </a:cubicBezTo>
                <a:cubicBezTo>
                  <a:pt x="831820" y="351768"/>
                  <a:pt x="820193" y="358346"/>
                  <a:pt x="807360" y="364485"/>
                </a:cubicBezTo>
                <a:cubicBezTo>
                  <a:pt x="797879" y="367883"/>
                  <a:pt x="788398" y="371171"/>
                  <a:pt x="778916" y="374350"/>
                </a:cubicBezTo>
                <a:cubicBezTo>
                  <a:pt x="769435" y="377529"/>
                  <a:pt x="759078" y="381256"/>
                  <a:pt x="747847" y="385532"/>
                </a:cubicBezTo>
                <a:cubicBezTo>
                  <a:pt x="728847" y="392547"/>
                  <a:pt x="710395" y="399563"/>
                  <a:pt x="692490" y="406579"/>
                </a:cubicBezTo>
                <a:cubicBezTo>
                  <a:pt x="674585" y="413595"/>
                  <a:pt x="655695" y="420611"/>
                  <a:pt x="635821" y="427626"/>
                </a:cubicBezTo>
                <a:lnTo>
                  <a:pt x="604258" y="439897"/>
                </a:lnTo>
                <a:cubicBezTo>
                  <a:pt x="591289" y="443426"/>
                  <a:pt x="580402" y="449037"/>
                  <a:pt x="571598" y="456732"/>
                </a:cubicBezTo>
                <a:cubicBezTo>
                  <a:pt x="562793" y="464427"/>
                  <a:pt x="554975" y="474003"/>
                  <a:pt x="548144" y="485460"/>
                </a:cubicBezTo>
                <a:cubicBezTo>
                  <a:pt x="546938" y="488420"/>
                  <a:pt x="543650" y="491269"/>
                  <a:pt x="538280" y="494009"/>
                </a:cubicBezTo>
                <a:cubicBezTo>
                  <a:pt x="532909" y="496750"/>
                  <a:pt x="527429" y="497407"/>
                  <a:pt x="521840" y="495982"/>
                </a:cubicBezTo>
                <a:cubicBezTo>
                  <a:pt x="520999" y="499294"/>
                  <a:pt x="520488" y="502266"/>
                  <a:pt x="520305" y="504899"/>
                </a:cubicBezTo>
                <a:cubicBezTo>
                  <a:pt x="520123" y="507532"/>
                  <a:pt x="520050" y="510914"/>
                  <a:pt x="520086" y="515045"/>
                </a:cubicBezTo>
                <a:lnTo>
                  <a:pt x="516579" y="515045"/>
                </a:lnTo>
                <a:cubicBezTo>
                  <a:pt x="515629" y="510914"/>
                  <a:pt x="514460" y="507532"/>
                  <a:pt x="513072" y="504899"/>
                </a:cubicBezTo>
                <a:cubicBezTo>
                  <a:pt x="511684" y="502266"/>
                  <a:pt x="510515" y="499294"/>
                  <a:pt x="509565" y="495982"/>
                </a:cubicBezTo>
                <a:cubicBezTo>
                  <a:pt x="507263" y="492365"/>
                  <a:pt x="505290" y="489954"/>
                  <a:pt x="503646" y="488748"/>
                </a:cubicBezTo>
                <a:cubicBezTo>
                  <a:pt x="502002" y="487543"/>
                  <a:pt x="498714" y="488200"/>
                  <a:pt x="493782" y="490721"/>
                </a:cubicBezTo>
                <a:cubicBezTo>
                  <a:pt x="488448" y="494923"/>
                  <a:pt x="482895" y="496604"/>
                  <a:pt x="477123" y="495763"/>
                </a:cubicBezTo>
                <a:cubicBezTo>
                  <a:pt x="471351" y="494923"/>
                  <a:pt x="465798" y="492658"/>
                  <a:pt x="460464" y="488968"/>
                </a:cubicBezTo>
                <a:cubicBezTo>
                  <a:pt x="458601" y="488127"/>
                  <a:pt x="456628" y="487616"/>
                  <a:pt x="454546" y="487433"/>
                </a:cubicBezTo>
                <a:cubicBezTo>
                  <a:pt x="452463" y="487250"/>
                  <a:pt x="450929" y="487177"/>
                  <a:pt x="449943" y="487214"/>
                </a:cubicBezTo>
                <a:cubicBezTo>
                  <a:pt x="429776" y="491671"/>
                  <a:pt x="409610" y="496327"/>
                  <a:pt x="389444" y="501183"/>
                </a:cubicBezTo>
                <a:cubicBezTo>
                  <a:pt x="369277" y="506039"/>
                  <a:pt x="349111" y="510660"/>
                  <a:pt x="328945" y="515045"/>
                </a:cubicBezTo>
                <a:cubicBezTo>
                  <a:pt x="317437" y="516751"/>
                  <a:pt x="305819" y="517789"/>
                  <a:pt x="294092" y="518160"/>
                </a:cubicBezTo>
                <a:cubicBezTo>
                  <a:pt x="282365" y="518530"/>
                  <a:pt x="271186" y="518677"/>
                  <a:pt x="260555" y="518600"/>
                </a:cubicBezTo>
                <a:lnTo>
                  <a:pt x="152103" y="518600"/>
                </a:lnTo>
                <a:cubicBezTo>
                  <a:pt x="143559" y="518453"/>
                  <a:pt x="136987" y="520055"/>
                  <a:pt x="132386" y="523406"/>
                </a:cubicBezTo>
                <a:cubicBezTo>
                  <a:pt x="127786" y="526757"/>
                  <a:pt x="123842" y="532735"/>
                  <a:pt x="120556" y="541340"/>
                </a:cubicBezTo>
                <a:cubicBezTo>
                  <a:pt x="116467" y="553653"/>
                  <a:pt x="114568" y="566296"/>
                  <a:pt x="114860" y="579267"/>
                </a:cubicBezTo>
                <a:cubicBezTo>
                  <a:pt x="115152" y="592238"/>
                  <a:pt x="115883" y="605319"/>
                  <a:pt x="117051" y="618509"/>
                </a:cubicBezTo>
                <a:cubicBezTo>
                  <a:pt x="117124" y="622784"/>
                  <a:pt x="117416" y="626950"/>
                  <a:pt x="117927" y="631005"/>
                </a:cubicBezTo>
                <a:cubicBezTo>
                  <a:pt x="118438" y="635061"/>
                  <a:pt x="118731" y="639665"/>
                  <a:pt x="118803" y="644817"/>
                </a:cubicBezTo>
                <a:cubicBezTo>
                  <a:pt x="121359" y="659652"/>
                  <a:pt x="123696" y="674706"/>
                  <a:pt x="125814" y="689979"/>
                </a:cubicBezTo>
                <a:cubicBezTo>
                  <a:pt x="127932" y="705252"/>
                  <a:pt x="130268" y="721183"/>
                  <a:pt x="132824" y="737772"/>
                </a:cubicBezTo>
                <a:lnTo>
                  <a:pt x="162618" y="718479"/>
                </a:lnTo>
                <a:cubicBezTo>
                  <a:pt x="209656" y="686727"/>
                  <a:pt x="257729" y="656400"/>
                  <a:pt x="306839" y="627498"/>
                </a:cubicBezTo>
                <a:cubicBezTo>
                  <a:pt x="355948" y="598596"/>
                  <a:pt x="407157" y="572215"/>
                  <a:pt x="460464" y="548355"/>
                </a:cubicBezTo>
                <a:cubicBezTo>
                  <a:pt x="501859" y="529117"/>
                  <a:pt x="544883" y="512508"/>
                  <a:pt x="589535" y="498529"/>
                </a:cubicBezTo>
                <a:cubicBezTo>
                  <a:pt x="634187" y="484550"/>
                  <a:pt x="679353" y="473184"/>
                  <a:pt x="725031" y="464431"/>
                </a:cubicBezTo>
                <a:lnTo>
                  <a:pt x="902184" y="441632"/>
                </a:lnTo>
                <a:cubicBezTo>
                  <a:pt x="913368" y="439001"/>
                  <a:pt x="923888" y="436809"/>
                  <a:pt x="933746" y="435055"/>
                </a:cubicBezTo>
                <a:cubicBezTo>
                  <a:pt x="943604" y="433301"/>
                  <a:pt x="954104" y="431986"/>
                  <a:pt x="965248" y="431109"/>
                </a:cubicBezTo>
                <a:cubicBezTo>
                  <a:pt x="972275" y="431036"/>
                  <a:pt x="979631" y="430744"/>
                  <a:pt x="987314" y="430232"/>
                </a:cubicBezTo>
                <a:cubicBezTo>
                  <a:pt x="994997" y="429721"/>
                  <a:pt x="1002790" y="429428"/>
                  <a:pt x="1010691" y="429355"/>
                </a:cubicBezTo>
                <a:cubicBezTo>
                  <a:pt x="1031000" y="428588"/>
                  <a:pt x="1051318" y="427930"/>
                  <a:pt x="1071646" y="427382"/>
                </a:cubicBezTo>
                <a:cubicBezTo>
                  <a:pt x="1091974" y="426834"/>
                  <a:pt x="1111428" y="425738"/>
                  <a:pt x="1130008" y="424094"/>
                </a:cubicBezTo>
                <a:cubicBezTo>
                  <a:pt x="1139732" y="422194"/>
                  <a:pt x="1149211" y="419856"/>
                  <a:pt x="1158445" y="417079"/>
                </a:cubicBezTo>
                <a:cubicBezTo>
                  <a:pt x="1167680" y="414302"/>
                  <a:pt x="1176253" y="411963"/>
                  <a:pt x="1184165" y="410064"/>
                </a:cubicBezTo>
                <a:cubicBezTo>
                  <a:pt x="1190336" y="408456"/>
                  <a:pt x="1196397" y="407287"/>
                  <a:pt x="1202349" y="406556"/>
                </a:cubicBezTo>
                <a:cubicBezTo>
                  <a:pt x="1208300" y="405825"/>
                  <a:pt x="1213923" y="404656"/>
                  <a:pt x="1219217" y="403048"/>
                </a:cubicBezTo>
                <a:cubicBezTo>
                  <a:pt x="1220203" y="403341"/>
                  <a:pt x="1221737" y="404510"/>
                  <a:pt x="1223818" y="406556"/>
                </a:cubicBezTo>
                <a:cubicBezTo>
                  <a:pt x="1225899" y="408602"/>
                  <a:pt x="1227871" y="409771"/>
                  <a:pt x="1229733" y="410064"/>
                </a:cubicBezTo>
                <a:lnTo>
                  <a:pt x="1238496" y="410064"/>
                </a:lnTo>
                <a:cubicBezTo>
                  <a:pt x="1242877" y="410100"/>
                  <a:pt x="1245506" y="411342"/>
                  <a:pt x="1246382" y="413790"/>
                </a:cubicBezTo>
                <a:cubicBezTo>
                  <a:pt x="1247259" y="416238"/>
                  <a:pt x="1246382" y="419673"/>
                  <a:pt x="1243754" y="424094"/>
                </a:cubicBezTo>
                <a:cubicBezTo>
                  <a:pt x="1240942" y="430269"/>
                  <a:pt x="1236926" y="436772"/>
                  <a:pt x="1231705" y="443605"/>
                </a:cubicBezTo>
                <a:cubicBezTo>
                  <a:pt x="1226483" y="450437"/>
                  <a:pt x="1221152" y="457379"/>
                  <a:pt x="1215712" y="464431"/>
                </a:cubicBezTo>
                <a:cubicBezTo>
                  <a:pt x="1215566" y="466075"/>
                  <a:pt x="1214982" y="467171"/>
                  <a:pt x="1213959" y="467719"/>
                </a:cubicBezTo>
                <a:cubicBezTo>
                  <a:pt x="1212937" y="468267"/>
                  <a:pt x="1212353" y="468925"/>
                  <a:pt x="1212207" y="469692"/>
                </a:cubicBezTo>
                <a:cubicBezTo>
                  <a:pt x="1212499" y="474952"/>
                  <a:pt x="1211915" y="480199"/>
                  <a:pt x="1210454" y="485435"/>
                </a:cubicBezTo>
                <a:cubicBezTo>
                  <a:pt x="1213010" y="483725"/>
                  <a:pt x="1215785" y="482344"/>
                  <a:pt x="1218779" y="481289"/>
                </a:cubicBezTo>
                <a:cubicBezTo>
                  <a:pt x="1221773" y="480234"/>
                  <a:pt x="1225424" y="479289"/>
                  <a:pt x="1229733" y="478452"/>
                </a:cubicBezTo>
                <a:cubicBezTo>
                  <a:pt x="1228053" y="480379"/>
                  <a:pt x="1227031" y="482635"/>
                  <a:pt x="1226666" y="485223"/>
                </a:cubicBezTo>
                <a:cubicBezTo>
                  <a:pt x="1226301" y="487810"/>
                  <a:pt x="1226155" y="489643"/>
                  <a:pt x="1226228" y="490721"/>
                </a:cubicBezTo>
                <a:cubicBezTo>
                  <a:pt x="1219327" y="498382"/>
                  <a:pt x="1212974" y="506161"/>
                  <a:pt x="1207168" y="514058"/>
                </a:cubicBezTo>
                <a:cubicBezTo>
                  <a:pt x="1201363" y="521954"/>
                  <a:pt x="1195448" y="531096"/>
                  <a:pt x="1189423" y="541484"/>
                </a:cubicBezTo>
                <a:cubicBezTo>
                  <a:pt x="1182093" y="553555"/>
                  <a:pt x="1172706" y="564079"/>
                  <a:pt x="1161260" y="573054"/>
                </a:cubicBezTo>
                <a:cubicBezTo>
                  <a:pt x="1149814" y="582030"/>
                  <a:pt x="1138226" y="590781"/>
                  <a:pt x="1126497" y="599308"/>
                </a:cubicBezTo>
                <a:cubicBezTo>
                  <a:pt x="1114977" y="607800"/>
                  <a:pt x="1102469" y="614871"/>
                  <a:pt x="1088974" y="620520"/>
                </a:cubicBezTo>
                <a:cubicBezTo>
                  <a:pt x="1075479" y="626169"/>
                  <a:pt x="1061655" y="631928"/>
                  <a:pt x="1047502" y="637796"/>
                </a:cubicBezTo>
                <a:cubicBezTo>
                  <a:pt x="1038653" y="642060"/>
                  <a:pt x="1029595" y="645778"/>
                  <a:pt x="1020329" y="648949"/>
                </a:cubicBezTo>
                <a:cubicBezTo>
                  <a:pt x="1011063" y="652120"/>
                  <a:pt x="1002025" y="655400"/>
                  <a:pt x="993213" y="658790"/>
                </a:cubicBezTo>
                <a:cubicBezTo>
                  <a:pt x="982690" y="664731"/>
                  <a:pt x="972275" y="668594"/>
                  <a:pt x="961966" y="670380"/>
                </a:cubicBezTo>
                <a:cubicBezTo>
                  <a:pt x="951657" y="672166"/>
                  <a:pt x="941669" y="672968"/>
                  <a:pt x="932002" y="672786"/>
                </a:cubicBezTo>
                <a:cubicBezTo>
                  <a:pt x="925900" y="672858"/>
                  <a:pt x="919688" y="673150"/>
                  <a:pt x="913366" y="673660"/>
                </a:cubicBezTo>
                <a:cubicBezTo>
                  <a:pt x="907044" y="674171"/>
                  <a:pt x="900394" y="674462"/>
                  <a:pt x="893414" y="674535"/>
                </a:cubicBezTo>
                <a:lnTo>
                  <a:pt x="893414" y="672893"/>
                </a:lnTo>
                <a:cubicBezTo>
                  <a:pt x="902148" y="672164"/>
                  <a:pt x="910552" y="671434"/>
                  <a:pt x="918628" y="670704"/>
                </a:cubicBezTo>
                <a:cubicBezTo>
                  <a:pt x="926704" y="669975"/>
                  <a:pt x="934669" y="668369"/>
                  <a:pt x="942526" y="665888"/>
                </a:cubicBezTo>
                <a:cubicBezTo>
                  <a:pt x="951920" y="664100"/>
                  <a:pt x="960659" y="661984"/>
                  <a:pt x="968743" y="659540"/>
                </a:cubicBezTo>
                <a:cubicBezTo>
                  <a:pt x="976827" y="657095"/>
                  <a:pt x="985566" y="654541"/>
                  <a:pt x="994961" y="651878"/>
                </a:cubicBezTo>
                <a:cubicBezTo>
                  <a:pt x="1002716" y="649178"/>
                  <a:pt x="1010367" y="646259"/>
                  <a:pt x="1017914" y="643121"/>
                </a:cubicBezTo>
                <a:cubicBezTo>
                  <a:pt x="1025462" y="639983"/>
                  <a:pt x="1033569" y="637064"/>
                  <a:pt x="1042236" y="634365"/>
                </a:cubicBezTo>
                <a:cubicBezTo>
                  <a:pt x="1050172" y="630789"/>
                  <a:pt x="1058437" y="627432"/>
                  <a:pt x="1067031" y="624295"/>
                </a:cubicBezTo>
                <a:cubicBezTo>
                  <a:pt x="1075626" y="621157"/>
                  <a:pt x="1084330" y="618676"/>
                  <a:pt x="1093144" y="616851"/>
                </a:cubicBezTo>
                <a:cubicBezTo>
                  <a:pt x="1091461" y="615210"/>
                  <a:pt x="1090437" y="614115"/>
                  <a:pt x="1090072" y="613568"/>
                </a:cubicBezTo>
                <a:cubicBezTo>
                  <a:pt x="1089706" y="613020"/>
                  <a:pt x="1089560" y="612364"/>
                  <a:pt x="1089633" y="611597"/>
                </a:cubicBezTo>
                <a:cubicBezTo>
                  <a:pt x="1082428" y="615027"/>
                  <a:pt x="1074455" y="618238"/>
                  <a:pt x="1065715" y="621230"/>
                </a:cubicBezTo>
                <a:cubicBezTo>
                  <a:pt x="1056974" y="624222"/>
                  <a:pt x="1048563" y="627432"/>
                  <a:pt x="1040480" y="630862"/>
                </a:cubicBezTo>
                <a:cubicBezTo>
                  <a:pt x="1023840" y="638816"/>
                  <a:pt x="1006338" y="645237"/>
                  <a:pt x="987974" y="650126"/>
                </a:cubicBezTo>
                <a:cubicBezTo>
                  <a:pt x="969609" y="655015"/>
                  <a:pt x="950367" y="657934"/>
                  <a:pt x="930248" y="658883"/>
                </a:cubicBezTo>
                <a:lnTo>
                  <a:pt x="861843" y="671142"/>
                </a:lnTo>
                <a:cubicBezTo>
                  <a:pt x="855594" y="672383"/>
                  <a:pt x="849236" y="672529"/>
                  <a:pt x="842768" y="671580"/>
                </a:cubicBezTo>
                <a:cubicBezTo>
                  <a:pt x="836300" y="670631"/>
                  <a:pt x="830380" y="666399"/>
                  <a:pt x="825009" y="658883"/>
                </a:cubicBezTo>
                <a:cubicBezTo>
                  <a:pt x="819601" y="655782"/>
                  <a:pt x="816385" y="653228"/>
                  <a:pt x="815362" y="651221"/>
                </a:cubicBezTo>
                <a:cubicBezTo>
                  <a:pt x="814339" y="649214"/>
                  <a:pt x="816385" y="645347"/>
                  <a:pt x="821501" y="639618"/>
                </a:cubicBezTo>
                <a:cubicBezTo>
                  <a:pt x="849565" y="603133"/>
                  <a:pt x="884644" y="572777"/>
                  <a:pt x="926740" y="548550"/>
                </a:cubicBezTo>
                <a:cubicBezTo>
                  <a:pt x="933756" y="545047"/>
                  <a:pt x="939018" y="541545"/>
                  <a:pt x="942526" y="538042"/>
                </a:cubicBezTo>
                <a:cubicBezTo>
                  <a:pt x="944201" y="538006"/>
                  <a:pt x="945220" y="537641"/>
                  <a:pt x="945584" y="536948"/>
                </a:cubicBezTo>
                <a:cubicBezTo>
                  <a:pt x="945948" y="536254"/>
                  <a:pt x="946094" y="535452"/>
                  <a:pt x="946021" y="534540"/>
                </a:cubicBezTo>
                <a:cubicBezTo>
                  <a:pt x="939852" y="531135"/>
                  <a:pt x="933790" y="528271"/>
                  <a:pt x="927835" y="525949"/>
                </a:cubicBezTo>
                <a:cubicBezTo>
                  <a:pt x="921880" y="523627"/>
                  <a:pt x="916253" y="521190"/>
                  <a:pt x="910954" y="518638"/>
                </a:cubicBezTo>
                <a:cubicBezTo>
                  <a:pt x="896959" y="512253"/>
                  <a:pt x="883293" y="510048"/>
                  <a:pt x="869955" y="512024"/>
                </a:cubicBezTo>
                <a:cubicBezTo>
                  <a:pt x="856617" y="514000"/>
                  <a:pt x="843389" y="516205"/>
                  <a:pt x="830271" y="518638"/>
                </a:cubicBezTo>
                <a:cubicBezTo>
                  <a:pt x="794309" y="523255"/>
                  <a:pt x="758801" y="530371"/>
                  <a:pt x="723747" y="539986"/>
                </a:cubicBezTo>
                <a:cubicBezTo>
                  <a:pt x="688693" y="549601"/>
                  <a:pt x="654124" y="560628"/>
                  <a:pt x="620041" y="573068"/>
                </a:cubicBezTo>
                <a:lnTo>
                  <a:pt x="614780" y="573068"/>
                </a:lnTo>
                <a:cubicBezTo>
                  <a:pt x="617337" y="571281"/>
                  <a:pt x="619675" y="569602"/>
                  <a:pt x="621794" y="568033"/>
                </a:cubicBezTo>
                <a:lnTo>
                  <a:pt x="626137" y="565730"/>
                </a:lnTo>
                <a:lnTo>
                  <a:pt x="638777" y="561490"/>
                </a:lnTo>
                <a:lnTo>
                  <a:pt x="687571" y="547674"/>
                </a:lnTo>
                <a:cubicBezTo>
                  <a:pt x="707533" y="541910"/>
                  <a:pt x="727621" y="536364"/>
                  <a:pt x="747833" y="531037"/>
                </a:cubicBezTo>
                <a:cubicBezTo>
                  <a:pt x="769795" y="525945"/>
                  <a:pt x="791646" y="521961"/>
                  <a:pt x="813389" y="519082"/>
                </a:cubicBezTo>
                <a:cubicBezTo>
                  <a:pt x="835131" y="516204"/>
                  <a:pt x="856544" y="513107"/>
                  <a:pt x="877629" y="509793"/>
                </a:cubicBezTo>
                <a:cubicBezTo>
                  <a:pt x="878579" y="509645"/>
                  <a:pt x="879748" y="509067"/>
                  <a:pt x="881136" y="508060"/>
                </a:cubicBezTo>
                <a:cubicBezTo>
                  <a:pt x="882525" y="507054"/>
                  <a:pt x="883694" y="506507"/>
                  <a:pt x="884644" y="506419"/>
                </a:cubicBezTo>
                <a:cubicBezTo>
                  <a:pt x="884572" y="505521"/>
                  <a:pt x="884279" y="504730"/>
                  <a:pt x="883767" y="504047"/>
                </a:cubicBezTo>
                <a:cubicBezTo>
                  <a:pt x="883256" y="503364"/>
                  <a:pt x="882964" y="503005"/>
                  <a:pt x="882891" y="502969"/>
                </a:cubicBezTo>
                <a:cubicBezTo>
                  <a:pt x="833883" y="506720"/>
                  <a:pt x="786317" y="514887"/>
                  <a:pt x="740191" y="527472"/>
                </a:cubicBezTo>
                <a:lnTo>
                  <a:pt x="638777" y="561490"/>
                </a:lnTo>
                <a:lnTo>
                  <a:pt x="628809" y="564312"/>
                </a:lnTo>
                <a:lnTo>
                  <a:pt x="626137" y="565730"/>
                </a:lnTo>
                <a:lnTo>
                  <a:pt x="604258" y="573068"/>
                </a:lnTo>
                <a:lnTo>
                  <a:pt x="614780" y="573068"/>
                </a:lnTo>
                <a:cubicBezTo>
                  <a:pt x="602541" y="576498"/>
                  <a:pt x="590193" y="580584"/>
                  <a:pt x="577735" y="585328"/>
                </a:cubicBezTo>
                <a:cubicBezTo>
                  <a:pt x="565278" y="590071"/>
                  <a:pt x="552491" y="595909"/>
                  <a:pt x="539376" y="602841"/>
                </a:cubicBezTo>
                <a:lnTo>
                  <a:pt x="539367" y="602841"/>
                </a:lnTo>
                <a:cubicBezTo>
                  <a:pt x="491912" y="622215"/>
                  <a:pt x="445662" y="644325"/>
                  <a:pt x="400618" y="669172"/>
                </a:cubicBezTo>
                <a:cubicBezTo>
                  <a:pt x="355574" y="694019"/>
                  <a:pt x="312393" y="720945"/>
                  <a:pt x="271076" y="749951"/>
                </a:cubicBezTo>
                <a:lnTo>
                  <a:pt x="150350" y="834128"/>
                </a:lnTo>
                <a:cubicBezTo>
                  <a:pt x="144034" y="839461"/>
                  <a:pt x="136950" y="843680"/>
                  <a:pt x="129100" y="846785"/>
                </a:cubicBezTo>
                <a:cubicBezTo>
                  <a:pt x="121250" y="849891"/>
                  <a:pt x="113728" y="851477"/>
                  <a:pt x="106535" y="851544"/>
                </a:cubicBezTo>
                <a:cubicBezTo>
                  <a:pt x="99817" y="853301"/>
                  <a:pt x="93975" y="853301"/>
                  <a:pt x="89009" y="851544"/>
                </a:cubicBezTo>
                <a:cubicBezTo>
                  <a:pt x="81342" y="844683"/>
                  <a:pt x="72141" y="840197"/>
                  <a:pt x="61406" y="838088"/>
                </a:cubicBezTo>
                <a:cubicBezTo>
                  <a:pt x="50671" y="835978"/>
                  <a:pt x="42346" y="830534"/>
                  <a:pt x="36431" y="821755"/>
                </a:cubicBezTo>
                <a:cubicBezTo>
                  <a:pt x="35555" y="820150"/>
                  <a:pt x="34241" y="818982"/>
                  <a:pt x="32488" y="818253"/>
                </a:cubicBezTo>
                <a:cubicBezTo>
                  <a:pt x="30735" y="817523"/>
                  <a:pt x="28545" y="816356"/>
                  <a:pt x="25916" y="814750"/>
                </a:cubicBezTo>
                <a:cubicBezTo>
                  <a:pt x="18102" y="813035"/>
                  <a:pt x="12260" y="809897"/>
                  <a:pt x="8390" y="805337"/>
                </a:cubicBezTo>
                <a:cubicBezTo>
                  <a:pt x="4519" y="800776"/>
                  <a:pt x="2183" y="794573"/>
                  <a:pt x="1379" y="786729"/>
                </a:cubicBezTo>
                <a:cubicBezTo>
                  <a:pt x="-300" y="776258"/>
                  <a:pt x="-446" y="766115"/>
                  <a:pt x="941" y="756300"/>
                </a:cubicBezTo>
                <a:cubicBezTo>
                  <a:pt x="2329" y="746485"/>
                  <a:pt x="4811" y="736780"/>
                  <a:pt x="8390" y="727184"/>
                </a:cubicBezTo>
                <a:cubicBezTo>
                  <a:pt x="18759" y="696682"/>
                  <a:pt x="30005" y="667494"/>
                  <a:pt x="42127" y="639618"/>
                </a:cubicBezTo>
                <a:cubicBezTo>
                  <a:pt x="54249" y="611743"/>
                  <a:pt x="68124" y="584306"/>
                  <a:pt x="83751" y="557307"/>
                </a:cubicBezTo>
                <a:cubicBezTo>
                  <a:pt x="88060" y="551287"/>
                  <a:pt x="92149" y="545813"/>
                  <a:pt x="96020" y="540882"/>
                </a:cubicBezTo>
                <a:cubicBezTo>
                  <a:pt x="99890" y="535952"/>
                  <a:pt x="103979" y="530903"/>
                  <a:pt x="108288" y="525736"/>
                </a:cubicBezTo>
                <a:cubicBezTo>
                  <a:pt x="112706" y="521190"/>
                  <a:pt x="117891" y="517424"/>
                  <a:pt x="123842" y="514437"/>
                </a:cubicBezTo>
                <a:cubicBezTo>
                  <a:pt x="129794" y="511451"/>
                  <a:pt x="136293" y="509902"/>
                  <a:pt x="143340" y="509793"/>
                </a:cubicBezTo>
                <a:lnTo>
                  <a:pt x="239538" y="509793"/>
                </a:lnTo>
                <a:cubicBezTo>
                  <a:pt x="270249" y="512923"/>
                  <a:pt x="300855" y="511986"/>
                  <a:pt x="331357" y="506984"/>
                </a:cubicBezTo>
                <a:cubicBezTo>
                  <a:pt x="361858" y="501981"/>
                  <a:pt x="392033" y="495345"/>
                  <a:pt x="421880" y="487077"/>
                </a:cubicBezTo>
                <a:lnTo>
                  <a:pt x="449936" y="480087"/>
                </a:lnTo>
                <a:cubicBezTo>
                  <a:pt x="446539" y="475646"/>
                  <a:pt x="443689" y="471423"/>
                  <a:pt x="441388" y="467419"/>
                </a:cubicBezTo>
                <a:cubicBezTo>
                  <a:pt x="439086" y="463414"/>
                  <a:pt x="436675" y="460065"/>
                  <a:pt x="434154" y="457371"/>
                </a:cubicBezTo>
                <a:cubicBezTo>
                  <a:pt x="431122" y="457626"/>
                  <a:pt x="427542" y="458427"/>
                  <a:pt x="423414" y="459774"/>
                </a:cubicBezTo>
                <a:cubicBezTo>
                  <a:pt x="419286" y="461121"/>
                  <a:pt x="417021" y="461485"/>
                  <a:pt x="416619" y="460866"/>
                </a:cubicBezTo>
                <a:cubicBezTo>
                  <a:pt x="413879" y="456680"/>
                  <a:pt x="411468" y="452820"/>
                  <a:pt x="409386" y="449289"/>
                </a:cubicBezTo>
                <a:cubicBezTo>
                  <a:pt x="407303" y="445757"/>
                  <a:pt x="406208" y="441459"/>
                  <a:pt x="406098" y="436396"/>
                </a:cubicBezTo>
                <a:cubicBezTo>
                  <a:pt x="405952" y="427699"/>
                  <a:pt x="404052" y="419222"/>
                  <a:pt x="400399" y="410964"/>
                </a:cubicBezTo>
                <a:cubicBezTo>
                  <a:pt x="396746" y="402706"/>
                  <a:pt x="392216" y="394228"/>
                  <a:pt x="386809" y="385532"/>
                </a:cubicBezTo>
                <a:lnTo>
                  <a:pt x="364013" y="360977"/>
                </a:lnTo>
                <a:cubicBezTo>
                  <a:pt x="344432" y="339308"/>
                  <a:pt x="324851" y="317749"/>
                  <a:pt x="305270" y="296300"/>
                </a:cubicBezTo>
                <a:cubicBezTo>
                  <a:pt x="285688" y="274851"/>
                  <a:pt x="267861" y="251977"/>
                  <a:pt x="251787" y="227677"/>
                </a:cubicBezTo>
                <a:cubicBezTo>
                  <a:pt x="245555" y="218104"/>
                  <a:pt x="239227" y="208749"/>
                  <a:pt x="232802" y="199614"/>
                </a:cubicBezTo>
                <a:cubicBezTo>
                  <a:pt x="226378" y="190479"/>
                  <a:pt x="220501" y="181125"/>
                  <a:pt x="215172" y="171551"/>
                </a:cubicBezTo>
                <a:cubicBezTo>
                  <a:pt x="207042" y="153404"/>
                  <a:pt x="195730" y="138167"/>
                  <a:pt x="181237" y="125842"/>
                </a:cubicBezTo>
                <a:cubicBezTo>
                  <a:pt x="166744" y="113516"/>
                  <a:pt x="150606" y="103095"/>
                  <a:pt x="132824" y="94578"/>
                </a:cubicBezTo>
                <a:cubicBezTo>
                  <a:pt x="124061" y="94291"/>
                  <a:pt x="117051" y="91391"/>
                  <a:pt x="111793" y="85877"/>
                </a:cubicBezTo>
                <a:lnTo>
                  <a:pt x="111793" y="80619"/>
                </a:lnTo>
                <a:cubicBezTo>
                  <a:pt x="114495" y="80583"/>
                  <a:pt x="117416" y="80656"/>
                  <a:pt x="120556" y="80839"/>
                </a:cubicBezTo>
                <a:cubicBezTo>
                  <a:pt x="123696" y="81021"/>
                  <a:pt x="126617" y="81532"/>
                  <a:pt x="129319" y="82372"/>
                </a:cubicBezTo>
                <a:lnTo>
                  <a:pt x="167876" y="94578"/>
                </a:lnTo>
                <a:cubicBezTo>
                  <a:pt x="205344" y="109517"/>
                  <a:pt x="241434" y="126868"/>
                  <a:pt x="276149" y="146629"/>
                </a:cubicBezTo>
                <a:cubicBezTo>
                  <a:pt x="310864" y="166390"/>
                  <a:pt x="344828" y="188144"/>
                  <a:pt x="378041" y="211892"/>
                </a:cubicBezTo>
                <a:lnTo>
                  <a:pt x="439415" y="250479"/>
                </a:lnTo>
                <a:cubicBezTo>
                  <a:pt x="441278" y="239188"/>
                  <a:pt x="443689" y="228445"/>
                  <a:pt x="446648" y="218250"/>
                </a:cubicBezTo>
                <a:cubicBezTo>
                  <a:pt x="449607" y="208055"/>
                  <a:pt x="452457" y="197751"/>
                  <a:pt x="455197" y="187337"/>
                </a:cubicBezTo>
                <a:cubicBezTo>
                  <a:pt x="458704" y="171484"/>
                  <a:pt x="463526" y="156306"/>
                  <a:pt x="469664" y="141802"/>
                </a:cubicBezTo>
                <a:cubicBezTo>
                  <a:pt x="475801" y="127298"/>
                  <a:pt x="483254" y="113872"/>
                  <a:pt x="492021" y="101526"/>
                </a:cubicBezTo>
                <a:lnTo>
                  <a:pt x="521831" y="45568"/>
                </a:lnTo>
                <a:cubicBezTo>
                  <a:pt x="527713" y="37462"/>
                  <a:pt x="534362" y="31328"/>
                  <a:pt x="541778" y="27165"/>
                </a:cubicBezTo>
                <a:cubicBezTo>
                  <a:pt x="549194" y="23003"/>
                  <a:pt x="558911" y="22126"/>
                  <a:pt x="570930" y="24536"/>
                </a:cubicBezTo>
                <a:lnTo>
                  <a:pt x="572684" y="24536"/>
                </a:lnTo>
                <a:cubicBezTo>
                  <a:pt x="576976" y="23605"/>
                  <a:pt x="581063" y="23016"/>
                  <a:pt x="584945" y="22770"/>
                </a:cubicBezTo>
                <a:close/>
                <a:moveTo>
                  <a:pt x="2389649" y="14021"/>
                </a:moveTo>
                <a:cubicBezTo>
                  <a:pt x="2395783" y="15919"/>
                  <a:pt x="2401479" y="18256"/>
                  <a:pt x="2406737" y="21031"/>
                </a:cubicBezTo>
                <a:cubicBezTo>
                  <a:pt x="2411995" y="23806"/>
                  <a:pt x="2416814" y="26143"/>
                  <a:pt x="2421196" y="28042"/>
                </a:cubicBezTo>
                <a:cubicBezTo>
                  <a:pt x="2425870" y="29173"/>
                  <a:pt x="2430981" y="31729"/>
                  <a:pt x="2436531" y="35709"/>
                </a:cubicBezTo>
                <a:cubicBezTo>
                  <a:pt x="2442081" y="39689"/>
                  <a:pt x="2446317" y="43559"/>
                  <a:pt x="2449237" y="47320"/>
                </a:cubicBezTo>
                <a:cubicBezTo>
                  <a:pt x="2457161" y="51592"/>
                  <a:pt x="2464098" y="55755"/>
                  <a:pt x="2470050" y="59807"/>
                </a:cubicBezTo>
                <a:cubicBezTo>
                  <a:pt x="2476001" y="63860"/>
                  <a:pt x="2480748" y="68461"/>
                  <a:pt x="2484290" y="73609"/>
                </a:cubicBezTo>
                <a:cubicBezTo>
                  <a:pt x="2500793" y="87885"/>
                  <a:pt x="2517297" y="102710"/>
                  <a:pt x="2533801" y="118081"/>
                </a:cubicBezTo>
                <a:cubicBezTo>
                  <a:pt x="2550304" y="133453"/>
                  <a:pt x="2567684" y="147839"/>
                  <a:pt x="2585940" y="161239"/>
                </a:cubicBezTo>
                <a:cubicBezTo>
                  <a:pt x="2595507" y="170148"/>
                  <a:pt x="2605292" y="179495"/>
                  <a:pt x="2615297" y="189281"/>
                </a:cubicBezTo>
                <a:cubicBezTo>
                  <a:pt x="2625301" y="199066"/>
                  <a:pt x="2635963" y="208413"/>
                  <a:pt x="2647281" y="217322"/>
                </a:cubicBezTo>
                <a:cubicBezTo>
                  <a:pt x="2650860" y="221594"/>
                  <a:pt x="2653781" y="226195"/>
                  <a:pt x="2656044" y="231124"/>
                </a:cubicBezTo>
                <a:cubicBezTo>
                  <a:pt x="2658308" y="236053"/>
                  <a:pt x="2659477" y="241968"/>
                  <a:pt x="2659550" y="248869"/>
                </a:cubicBezTo>
                <a:cubicBezTo>
                  <a:pt x="2659440" y="250512"/>
                  <a:pt x="2658783" y="252484"/>
                  <a:pt x="2657578" y="254784"/>
                </a:cubicBezTo>
                <a:cubicBezTo>
                  <a:pt x="2656373" y="257084"/>
                  <a:pt x="2655278" y="260371"/>
                  <a:pt x="2654292" y="264643"/>
                </a:cubicBezTo>
                <a:cubicBezTo>
                  <a:pt x="2650677" y="270777"/>
                  <a:pt x="2646515" y="276473"/>
                  <a:pt x="2641805" y="281730"/>
                </a:cubicBezTo>
                <a:cubicBezTo>
                  <a:pt x="2637094" y="286988"/>
                  <a:pt x="2632494" y="291808"/>
                  <a:pt x="2628003" y="296189"/>
                </a:cubicBezTo>
                <a:cubicBezTo>
                  <a:pt x="2626323" y="296920"/>
                  <a:pt x="2624863" y="297650"/>
                  <a:pt x="2623621" y="298380"/>
                </a:cubicBezTo>
                <a:cubicBezTo>
                  <a:pt x="2622380" y="299110"/>
                  <a:pt x="2620919" y="300717"/>
                  <a:pt x="2619240" y="303200"/>
                </a:cubicBezTo>
                <a:cubicBezTo>
                  <a:pt x="2616575" y="305683"/>
                  <a:pt x="2614019" y="307727"/>
                  <a:pt x="2611572" y="309334"/>
                </a:cubicBezTo>
                <a:cubicBezTo>
                  <a:pt x="2609126" y="310940"/>
                  <a:pt x="2607008" y="312985"/>
                  <a:pt x="2605219" y="315468"/>
                </a:cubicBezTo>
                <a:cubicBezTo>
                  <a:pt x="2602554" y="320580"/>
                  <a:pt x="2599121" y="324377"/>
                  <a:pt x="2594922" y="326860"/>
                </a:cubicBezTo>
                <a:cubicBezTo>
                  <a:pt x="2590724" y="329343"/>
                  <a:pt x="2585977" y="331387"/>
                  <a:pt x="2580683" y="332994"/>
                </a:cubicBezTo>
                <a:cubicBezTo>
                  <a:pt x="2572212" y="336499"/>
                  <a:pt x="2568122" y="341757"/>
                  <a:pt x="2568415" y="348767"/>
                </a:cubicBezTo>
                <a:lnTo>
                  <a:pt x="2556146" y="348767"/>
                </a:lnTo>
                <a:cubicBezTo>
                  <a:pt x="2557935" y="345408"/>
                  <a:pt x="2559615" y="343364"/>
                  <a:pt x="2561185" y="342633"/>
                </a:cubicBezTo>
                <a:cubicBezTo>
                  <a:pt x="2562755" y="341903"/>
                  <a:pt x="2563996" y="341611"/>
                  <a:pt x="2564909" y="341757"/>
                </a:cubicBezTo>
                <a:cubicBezTo>
                  <a:pt x="2559761" y="336024"/>
                  <a:pt x="2554722" y="333030"/>
                  <a:pt x="2549793" y="332775"/>
                </a:cubicBezTo>
                <a:cubicBezTo>
                  <a:pt x="2544864" y="332519"/>
                  <a:pt x="2539387" y="332592"/>
                  <a:pt x="2533362" y="332994"/>
                </a:cubicBezTo>
                <a:cubicBezTo>
                  <a:pt x="2521934" y="334893"/>
                  <a:pt x="2511053" y="338544"/>
                  <a:pt x="2500720" y="343948"/>
                </a:cubicBezTo>
                <a:cubicBezTo>
                  <a:pt x="2490387" y="349351"/>
                  <a:pt x="2480821" y="355632"/>
                  <a:pt x="2472021" y="362788"/>
                </a:cubicBezTo>
                <a:cubicBezTo>
                  <a:pt x="2452743" y="373012"/>
                  <a:pt x="2435217" y="385864"/>
                  <a:pt x="2419443" y="401345"/>
                </a:cubicBezTo>
                <a:lnTo>
                  <a:pt x="2426454" y="389077"/>
                </a:lnTo>
                <a:cubicBezTo>
                  <a:pt x="2437079" y="378598"/>
                  <a:pt x="2446499" y="367571"/>
                  <a:pt x="2454714" y="355997"/>
                </a:cubicBezTo>
                <a:cubicBezTo>
                  <a:pt x="2462930" y="344422"/>
                  <a:pt x="2469283" y="332081"/>
                  <a:pt x="2473774" y="318973"/>
                </a:cubicBezTo>
                <a:cubicBezTo>
                  <a:pt x="2477316" y="315577"/>
                  <a:pt x="2478996" y="312291"/>
                  <a:pt x="2478813" y="309115"/>
                </a:cubicBezTo>
                <a:cubicBezTo>
                  <a:pt x="2478630" y="305938"/>
                  <a:pt x="2476367" y="302214"/>
                  <a:pt x="2472021" y="297942"/>
                </a:cubicBezTo>
                <a:cubicBezTo>
                  <a:pt x="2464025" y="292575"/>
                  <a:pt x="2458548" y="286221"/>
                  <a:pt x="2455591" y="278882"/>
                </a:cubicBezTo>
                <a:cubicBezTo>
                  <a:pt x="2452633" y="271543"/>
                  <a:pt x="2452852" y="263876"/>
                  <a:pt x="2456248" y="255880"/>
                </a:cubicBezTo>
                <a:cubicBezTo>
                  <a:pt x="2458767" y="248942"/>
                  <a:pt x="2460301" y="242662"/>
                  <a:pt x="2460849" y="237039"/>
                </a:cubicBezTo>
                <a:cubicBezTo>
                  <a:pt x="2461396" y="231416"/>
                  <a:pt x="2461615" y="226012"/>
                  <a:pt x="2461506" y="220828"/>
                </a:cubicBezTo>
                <a:cubicBezTo>
                  <a:pt x="2461542" y="204105"/>
                  <a:pt x="2460593" y="187601"/>
                  <a:pt x="2458658" y="171317"/>
                </a:cubicBezTo>
                <a:cubicBezTo>
                  <a:pt x="2456723" y="155032"/>
                  <a:pt x="2453583" y="139405"/>
                  <a:pt x="2449237" y="124434"/>
                </a:cubicBezTo>
                <a:cubicBezTo>
                  <a:pt x="2446536" y="113043"/>
                  <a:pt x="2443177" y="102089"/>
                  <a:pt x="2439160" y="91573"/>
                </a:cubicBezTo>
                <a:cubicBezTo>
                  <a:pt x="2435144" y="81058"/>
                  <a:pt x="2430908" y="70980"/>
                  <a:pt x="2426454" y="61341"/>
                </a:cubicBezTo>
                <a:close/>
                <a:moveTo>
                  <a:pt x="1846562" y="0"/>
                </a:moveTo>
                <a:lnTo>
                  <a:pt x="1853573" y="0"/>
                </a:lnTo>
                <a:cubicBezTo>
                  <a:pt x="1859743" y="73"/>
                  <a:pt x="1865805" y="365"/>
                  <a:pt x="1871756" y="876"/>
                </a:cubicBezTo>
                <a:cubicBezTo>
                  <a:pt x="1877708" y="1387"/>
                  <a:pt x="1883331" y="1679"/>
                  <a:pt x="1888625" y="1752"/>
                </a:cubicBezTo>
                <a:cubicBezTo>
                  <a:pt x="1896475" y="1862"/>
                  <a:pt x="1903997" y="3396"/>
                  <a:pt x="1911190" y="6353"/>
                </a:cubicBezTo>
                <a:cubicBezTo>
                  <a:pt x="1918383" y="9311"/>
                  <a:pt x="1925466" y="13035"/>
                  <a:pt x="1932440" y="17526"/>
                </a:cubicBezTo>
                <a:cubicBezTo>
                  <a:pt x="1943786" y="23696"/>
                  <a:pt x="1954779" y="30634"/>
                  <a:pt x="1965419" y="38338"/>
                </a:cubicBezTo>
                <a:cubicBezTo>
                  <a:pt x="1976059" y="46042"/>
                  <a:pt x="1986621" y="54294"/>
                  <a:pt x="1997105" y="63093"/>
                </a:cubicBezTo>
                <a:cubicBezTo>
                  <a:pt x="2011144" y="73901"/>
                  <a:pt x="2023429" y="85585"/>
                  <a:pt x="2033959" y="98146"/>
                </a:cubicBezTo>
                <a:cubicBezTo>
                  <a:pt x="2034946" y="99825"/>
                  <a:pt x="2036481" y="100847"/>
                  <a:pt x="2038565" y="101213"/>
                </a:cubicBezTo>
                <a:cubicBezTo>
                  <a:pt x="2040649" y="101578"/>
                  <a:pt x="2042624" y="101724"/>
                  <a:pt x="2044488" y="101651"/>
                </a:cubicBezTo>
                <a:cubicBezTo>
                  <a:pt x="2047962" y="101687"/>
                  <a:pt x="2050667" y="102490"/>
                  <a:pt x="2052605" y="104060"/>
                </a:cubicBezTo>
                <a:cubicBezTo>
                  <a:pt x="2054543" y="105631"/>
                  <a:pt x="2055932" y="107748"/>
                  <a:pt x="2056773" y="110414"/>
                </a:cubicBezTo>
                <a:cubicBezTo>
                  <a:pt x="2070703" y="127136"/>
                  <a:pt x="2081891" y="144954"/>
                  <a:pt x="2090337" y="163868"/>
                </a:cubicBezTo>
                <a:cubicBezTo>
                  <a:pt x="2098782" y="182782"/>
                  <a:pt x="2105144" y="202352"/>
                  <a:pt x="2109421" y="222580"/>
                </a:cubicBezTo>
                <a:lnTo>
                  <a:pt x="2118196" y="329489"/>
                </a:lnTo>
                <a:cubicBezTo>
                  <a:pt x="2119951" y="335477"/>
                  <a:pt x="2121268" y="340588"/>
                  <a:pt x="2122145" y="344824"/>
                </a:cubicBezTo>
                <a:cubicBezTo>
                  <a:pt x="2123023" y="349059"/>
                  <a:pt x="2123461" y="353295"/>
                  <a:pt x="2123461" y="357530"/>
                </a:cubicBezTo>
                <a:cubicBezTo>
                  <a:pt x="2123535" y="364285"/>
                  <a:pt x="2125143" y="369178"/>
                  <a:pt x="2128284" y="372208"/>
                </a:cubicBezTo>
                <a:cubicBezTo>
                  <a:pt x="2131425" y="375239"/>
                  <a:pt x="2135658" y="377941"/>
                  <a:pt x="2140983" y="380314"/>
                </a:cubicBezTo>
                <a:cubicBezTo>
                  <a:pt x="2146996" y="382030"/>
                  <a:pt x="2152900" y="383418"/>
                  <a:pt x="2158695" y="384477"/>
                </a:cubicBezTo>
                <a:cubicBezTo>
                  <a:pt x="2164489" y="385535"/>
                  <a:pt x="2170831" y="386485"/>
                  <a:pt x="2177719" y="387324"/>
                </a:cubicBezTo>
                <a:cubicBezTo>
                  <a:pt x="2183928" y="388091"/>
                  <a:pt x="2190253" y="388748"/>
                  <a:pt x="2196695" y="389296"/>
                </a:cubicBezTo>
                <a:cubicBezTo>
                  <a:pt x="2203137" y="389844"/>
                  <a:pt x="2209035" y="390939"/>
                  <a:pt x="2214389" y="392582"/>
                </a:cubicBezTo>
                <a:cubicBezTo>
                  <a:pt x="2228410" y="396234"/>
                  <a:pt x="2241993" y="397694"/>
                  <a:pt x="2255137" y="396964"/>
                </a:cubicBezTo>
                <a:cubicBezTo>
                  <a:pt x="2268282" y="396234"/>
                  <a:pt x="2280988" y="397694"/>
                  <a:pt x="2293256" y="401345"/>
                </a:cubicBezTo>
                <a:cubicBezTo>
                  <a:pt x="2294936" y="401455"/>
                  <a:pt x="2296397" y="401236"/>
                  <a:pt x="2297638" y="400688"/>
                </a:cubicBezTo>
                <a:cubicBezTo>
                  <a:pt x="2298879" y="400140"/>
                  <a:pt x="2300340" y="398607"/>
                  <a:pt x="2302019" y="396087"/>
                </a:cubicBezTo>
                <a:cubicBezTo>
                  <a:pt x="2303845" y="396307"/>
                  <a:pt x="2305890" y="397183"/>
                  <a:pt x="2308153" y="398716"/>
                </a:cubicBezTo>
                <a:cubicBezTo>
                  <a:pt x="2310417" y="400250"/>
                  <a:pt x="2312462" y="401126"/>
                  <a:pt x="2314287" y="401345"/>
                </a:cubicBezTo>
                <a:cubicBezTo>
                  <a:pt x="2316989" y="401564"/>
                  <a:pt x="2320787" y="402003"/>
                  <a:pt x="2325679" y="402660"/>
                </a:cubicBezTo>
                <a:cubicBezTo>
                  <a:pt x="2330572" y="403317"/>
                  <a:pt x="2336122" y="402879"/>
                  <a:pt x="2342329" y="401345"/>
                </a:cubicBezTo>
                <a:cubicBezTo>
                  <a:pt x="2345104" y="399118"/>
                  <a:pt x="2348755" y="398753"/>
                  <a:pt x="2353283" y="400250"/>
                </a:cubicBezTo>
                <a:cubicBezTo>
                  <a:pt x="2357810" y="401747"/>
                  <a:pt x="2362338" y="402696"/>
                  <a:pt x="2366865" y="403098"/>
                </a:cubicBezTo>
                <a:cubicBezTo>
                  <a:pt x="2368472" y="403171"/>
                  <a:pt x="2369640" y="403463"/>
                  <a:pt x="2370370" y="403974"/>
                </a:cubicBezTo>
                <a:cubicBezTo>
                  <a:pt x="2371101" y="404485"/>
                  <a:pt x="2372269" y="404777"/>
                  <a:pt x="2373876" y="404851"/>
                </a:cubicBezTo>
                <a:cubicBezTo>
                  <a:pt x="2375081" y="407297"/>
                  <a:pt x="2377052" y="408976"/>
                  <a:pt x="2379791" y="409889"/>
                </a:cubicBezTo>
                <a:cubicBezTo>
                  <a:pt x="2382529" y="410802"/>
                  <a:pt x="2384063" y="412043"/>
                  <a:pt x="2384391" y="413614"/>
                </a:cubicBezTo>
                <a:cubicBezTo>
                  <a:pt x="2384282" y="416352"/>
                  <a:pt x="2383625" y="419200"/>
                  <a:pt x="2382420" y="422157"/>
                </a:cubicBezTo>
                <a:cubicBezTo>
                  <a:pt x="2381215" y="425115"/>
                  <a:pt x="2380119" y="427525"/>
                  <a:pt x="2379134" y="429387"/>
                </a:cubicBezTo>
                <a:cubicBezTo>
                  <a:pt x="2374533" y="435339"/>
                  <a:pt x="2369713" y="440523"/>
                  <a:pt x="2364675" y="444941"/>
                </a:cubicBezTo>
                <a:cubicBezTo>
                  <a:pt x="2359636" y="449359"/>
                  <a:pt x="2355693" y="454106"/>
                  <a:pt x="2352845" y="459181"/>
                </a:cubicBezTo>
                <a:cubicBezTo>
                  <a:pt x="2349705" y="466520"/>
                  <a:pt x="2344593" y="472435"/>
                  <a:pt x="2337509" y="476926"/>
                </a:cubicBezTo>
                <a:cubicBezTo>
                  <a:pt x="2330426" y="481417"/>
                  <a:pt x="2324438" y="487770"/>
                  <a:pt x="2319545" y="495986"/>
                </a:cubicBezTo>
                <a:cubicBezTo>
                  <a:pt x="2319545" y="496059"/>
                  <a:pt x="2319107" y="496789"/>
                  <a:pt x="2318231" y="498176"/>
                </a:cubicBezTo>
                <a:cubicBezTo>
                  <a:pt x="2317355" y="499564"/>
                  <a:pt x="2316040" y="501171"/>
                  <a:pt x="2314287" y="502996"/>
                </a:cubicBezTo>
                <a:cubicBezTo>
                  <a:pt x="2314214" y="503106"/>
                  <a:pt x="2313484" y="503763"/>
                  <a:pt x="2312097" y="504968"/>
                </a:cubicBezTo>
                <a:cubicBezTo>
                  <a:pt x="2310709" y="506173"/>
                  <a:pt x="2309103" y="507268"/>
                  <a:pt x="2307277" y="508254"/>
                </a:cubicBezTo>
                <a:cubicBezTo>
                  <a:pt x="2304721" y="508984"/>
                  <a:pt x="2302385" y="509714"/>
                  <a:pt x="2300267" y="510445"/>
                </a:cubicBezTo>
                <a:cubicBezTo>
                  <a:pt x="2298149" y="511175"/>
                  <a:pt x="2295812" y="512781"/>
                  <a:pt x="2293256" y="515264"/>
                </a:cubicBezTo>
                <a:cubicBezTo>
                  <a:pt x="2291504" y="515410"/>
                  <a:pt x="2289751" y="515995"/>
                  <a:pt x="2287998" y="517017"/>
                </a:cubicBezTo>
                <a:cubicBezTo>
                  <a:pt x="2286246" y="518039"/>
                  <a:pt x="2284493" y="518623"/>
                  <a:pt x="2282741" y="518770"/>
                </a:cubicBezTo>
                <a:cubicBezTo>
                  <a:pt x="2279382" y="519755"/>
                  <a:pt x="2275584" y="520851"/>
                  <a:pt x="2271349" y="522056"/>
                </a:cubicBezTo>
                <a:cubicBezTo>
                  <a:pt x="2267113" y="523261"/>
                  <a:pt x="2261563" y="523918"/>
                  <a:pt x="2254699" y="524027"/>
                </a:cubicBezTo>
                <a:lnTo>
                  <a:pt x="2254699" y="525780"/>
                </a:lnTo>
                <a:cubicBezTo>
                  <a:pt x="2257438" y="526583"/>
                  <a:pt x="2260723" y="527167"/>
                  <a:pt x="2264557" y="527533"/>
                </a:cubicBezTo>
                <a:cubicBezTo>
                  <a:pt x="2268391" y="527898"/>
                  <a:pt x="2272115" y="528482"/>
                  <a:pt x="2275730" y="529285"/>
                </a:cubicBezTo>
                <a:cubicBezTo>
                  <a:pt x="2274964" y="532755"/>
                  <a:pt x="2274306" y="535893"/>
                  <a:pt x="2273758" y="538698"/>
                </a:cubicBezTo>
                <a:cubicBezTo>
                  <a:pt x="2273211" y="541504"/>
                  <a:pt x="2272115" y="544190"/>
                  <a:pt x="2270473" y="546756"/>
                </a:cubicBezTo>
                <a:cubicBezTo>
                  <a:pt x="2283398" y="546503"/>
                  <a:pt x="2294790" y="544395"/>
                  <a:pt x="2304648" y="540431"/>
                </a:cubicBezTo>
                <a:cubicBezTo>
                  <a:pt x="2314506" y="536467"/>
                  <a:pt x="2324146" y="532167"/>
                  <a:pt x="2333566" y="527533"/>
                </a:cubicBezTo>
                <a:cubicBezTo>
                  <a:pt x="2372415" y="511248"/>
                  <a:pt x="2408636" y="492554"/>
                  <a:pt x="2442227" y="471449"/>
                </a:cubicBezTo>
                <a:cubicBezTo>
                  <a:pt x="2475819" y="450345"/>
                  <a:pt x="2510287" y="429898"/>
                  <a:pt x="2545631" y="410108"/>
                </a:cubicBezTo>
                <a:cubicBezTo>
                  <a:pt x="2559615" y="401163"/>
                  <a:pt x="2573709" y="391889"/>
                  <a:pt x="2587912" y="382286"/>
                </a:cubicBezTo>
                <a:cubicBezTo>
                  <a:pt x="2602116" y="372683"/>
                  <a:pt x="2616648" y="363847"/>
                  <a:pt x="2631508" y="355778"/>
                </a:cubicBezTo>
                <a:cubicBezTo>
                  <a:pt x="2633918" y="353952"/>
                  <a:pt x="2636109" y="352346"/>
                  <a:pt x="2638080" y="350958"/>
                </a:cubicBezTo>
                <a:cubicBezTo>
                  <a:pt x="2640052" y="349571"/>
                  <a:pt x="2643119" y="348840"/>
                  <a:pt x="2647281" y="348767"/>
                </a:cubicBezTo>
                <a:cubicBezTo>
                  <a:pt x="2647209" y="348840"/>
                  <a:pt x="2647354" y="349571"/>
                  <a:pt x="2647720" y="350958"/>
                </a:cubicBezTo>
                <a:cubicBezTo>
                  <a:pt x="2648085" y="352346"/>
                  <a:pt x="2649107" y="353952"/>
                  <a:pt x="2650787" y="355778"/>
                </a:cubicBezTo>
                <a:cubicBezTo>
                  <a:pt x="2652576" y="356837"/>
                  <a:pt x="2654694" y="358224"/>
                  <a:pt x="2657140" y="359940"/>
                </a:cubicBezTo>
                <a:cubicBezTo>
                  <a:pt x="2659586" y="361656"/>
                  <a:pt x="2662142" y="362605"/>
                  <a:pt x="2664807" y="362788"/>
                </a:cubicBezTo>
                <a:cubicBezTo>
                  <a:pt x="2666633" y="360269"/>
                  <a:pt x="2668240" y="358735"/>
                  <a:pt x="2669627" y="358188"/>
                </a:cubicBezTo>
                <a:cubicBezTo>
                  <a:pt x="2671015" y="357640"/>
                  <a:pt x="2671745" y="357421"/>
                  <a:pt x="2671818" y="357530"/>
                </a:cubicBezTo>
                <a:cubicBezTo>
                  <a:pt x="2676236" y="361583"/>
                  <a:pt x="2680983" y="363555"/>
                  <a:pt x="2686058" y="363445"/>
                </a:cubicBezTo>
                <a:cubicBezTo>
                  <a:pt x="2691133" y="363336"/>
                  <a:pt x="2696318" y="363117"/>
                  <a:pt x="2701612" y="362788"/>
                </a:cubicBezTo>
                <a:cubicBezTo>
                  <a:pt x="2706724" y="362679"/>
                  <a:pt x="2711397" y="361583"/>
                  <a:pt x="2715633" y="359502"/>
                </a:cubicBezTo>
                <a:cubicBezTo>
                  <a:pt x="2719869" y="357421"/>
                  <a:pt x="2724542" y="355011"/>
                  <a:pt x="2729654" y="352272"/>
                </a:cubicBezTo>
                <a:lnTo>
                  <a:pt x="2738417" y="352272"/>
                </a:lnTo>
                <a:cubicBezTo>
                  <a:pt x="2738526" y="354244"/>
                  <a:pt x="2738745" y="356435"/>
                  <a:pt x="2739074" y="358845"/>
                </a:cubicBezTo>
                <a:cubicBezTo>
                  <a:pt x="2739402" y="361255"/>
                  <a:pt x="2739183" y="362569"/>
                  <a:pt x="2738417" y="362788"/>
                </a:cubicBezTo>
                <a:cubicBezTo>
                  <a:pt x="2730676" y="371442"/>
                  <a:pt x="2722497" y="379109"/>
                  <a:pt x="2713880" y="385791"/>
                </a:cubicBezTo>
                <a:cubicBezTo>
                  <a:pt x="2705263" y="392473"/>
                  <a:pt x="2695332" y="398826"/>
                  <a:pt x="2684086" y="404851"/>
                </a:cubicBezTo>
                <a:cubicBezTo>
                  <a:pt x="2681311" y="407735"/>
                  <a:pt x="2677660" y="410729"/>
                  <a:pt x="2673132" y="413833"/>
                </a:cubicBezTo>
                <a:cubicBezTo>
                  <a:pt x="2668605" y="416936"/>
                  <a:pt x="2664077" y="418616"/>
                  <a:pt x="2659550" y="418871"/>
                </a:cubicBezTo>
                <a:cubicBezTo>
                  <a:pt x="2655387" y="422194"/>
                  <a:pt x="2651882" y="425626"/>
                  <a:pt x="2649034" y="429168"/>
                </a:cubicBezTo>
                <a:cubicBezTo>
                  <a:pt x="2646186" y="432710"/>
                  <a:pt x="2642681" y="437456"/>
                  <a:pt x="2638518" y="443408"/>
                </a:cubicBezTo>
                <a:cubicBezTo>
                  <a:pt x="2631800" y="464439"/>
                  <a:pt x="2624206" y="485470"/>
                  <a:pt x="2615735" y="506501"/>
                </a:cubicBezTo>
                <a:cubicBezTo>
                  <a:pt x="2613289" y="513587"/>
                  <a:pt x="2611171" y="520885"/>
                  <a:pt x="2609381" y="528397"/>
                </a:cubicBezTo>
                <a:cubicBezTo>
                  <a:pt x="2607592" y="535909"/>
                  <a:pt x="2605036" y="543185"/>
                  <a:pt x="2601714" y="550225"/>
                </a:cubicBezTo>
                <a:cubicBezTo>
                  <a:pt x="2594813" y="568630"/>
                  <a:pt x="2588460" y="587393"/>
                  <a:pt x="2582654" y="606514"/>
                </a:cubicBezTo>
                <a:cubicBezTo>
                  <a:pt x="2576849" y="625634"/>
                  <a:pt x="2570934" y="644872"/>
                  <a:pt x="2564909" y="664227"/>
                </a:cubicBezTo>
                <a:cubicBezTo>
                  <a:pt x="2564142" y="666734"/>
                  <a:pt x="2563485" y="669132"/>
                  <a:pt x="2562938" y="671422"/>
                </a:cubicBezTo>
                <a:cubicBezTo>
                  <a:pt x="2562390" y="673711"/>
                  <a:pt x="2561294" y="676545"/>
                  <a:pt x="2559651" y="679924"/>
                </a:cubicBezTo>
                <a:cubicBezTo>
                  <a:pt x="2564033" y="680906"/>
                  <a:pt x="2568415" y="681996"/>
                  <a:pt x="2572796" y="683195"/>
                </a:cubicBezTo>
                <a:cubicBezTo>
                  <a:pt x="2577177" y="684394"/>
                  <a:pt x="2581559" y="685048"/>
                  <a:pt x="2585940" y="685157"/>
                </a:cubicBezTo>
                <a:cubicBezTo>
                  <a:pt x="2600984" y="687737"/>
                  <a:pt x="2616903" y="690426"/>
                  <a:pt x="2633699" y="693224"/>
                </a:cubicBezTo>
                <a:cubicBezTo>
                  <a:pt x="2650495" y="696022"/>
                  <a:pt x="2667290" y="699147"/>
                  <a:pt x="2684086" y="702599"/>
                </a:cubicBezTo>
                <a:cubicBezTo>
                  <a:pt x="2707710" y="706640"/>
                  <a:pt x="2731005" y="710797"/>
                  <a:pt x="2753971" y="715070"/>
                </a:cubicBezTo>
                <a:cubicBezTo>
                  <a:pt x="2776938" y="719343"/>
                  <a:pt x="2799794" y="725702"/>
                  <a:pt x="2822541" y="734145"/>
                </a:cubicBezTo>
                <a:cubicBezTo>
                  <a:pt x="2838059" y="737727"/>
                  <a:pt x="2853029" y="742844"/>
                  <a:pt x="2867452" y="749496"/>
                </a:cubicBezTo>
                <a:cubicBezTo>
                  <a:pt x="2881874" y="756148"/>
                  <a:pt x="2897283" y="763896"/>
                  <a:pt x="2913677" y="772741"/>
                </a:cubicBezTo>
                <a:cubicBezTo>
                  <a:pt x="2911997" y="773582"/>
                  <a:pt x="2910975" y="774532"/>
                  <a:pt x="2910610" y="775592"/>
                </a:cubicBezTo>
                <a:cubicBezTo>
                  <a:pt x="2910245" y="776652"/>
                  <a:pt x="2910098" y="778041"/>
                  <a:pt x="2910171" y="779759"/>
                </a:cubicBezTo>
                <a:cubicBezTo>
                  <a:pt x="2899948" y="793794"/>
                  <a:pt x="2890601" y="804320"/>
                  <a:pt x="2882130" y="811337"/>
                </a:cubicBezTo>
                <a:cubicBezTo>
                  <a:pt x="2882093" y="813165"/>
                  <a:pt x="2881728" y="814773"/>
                  <a:pt x="2881034" y="816162"/>
                </a:cubicBezTo>
                <a:cubicBezTo>
                  <a:pt x="2880341" y="817551"/>
                  <a:pt x="2879537" y="818282"/>
                  <a:pt x="2878625" y="818355"/>
                </a:cubicBezTo>
                <a:cubicBezTo>
                  <a:pt x="2878552" y="820970"/>
                  <a:pt x="2877821" y="823056"/>
                  <a:pt x="2876434" y="824614"/>
                </a:cubicBezTo>
                <a:cubicBezTo>
                  <a:pt x="2875046" y="826173"/>
                  <a:pt x="2873440" y="826971"/>
                  <a:pt x="2871614" y="827010"/>
                </a:cubicBezTo>
                <a:cubicBezTo>
                  <a:pt x="2865626" y="829056"/>
                  <a:pt x="2860953" y="832422"/>
                  <a:pt x="2857593" y="837105"/>
                </a:cubicBezTo>
                <a:cubicBezTo>
                  <a:pt x="2854234" y="841789"/>
                  <a:pt x="2851314" y="846033"/>
                  <a:pt x="2848830" y="849839"/>
                </a:cubicBezTo>
                <a:cubicBezTo>
                  <a:pt x="2845982" y="854853"/>
                  <a:pt x="2842039" y="857999"/>
                  <a:pt x="2837000" y="859280"/>
                </a:cubicBezTo>
                <a:cubicBezTo>
                  <a:pt x="2831962" y="860561"/>
                  <a:pt x="2827142" y="861513"/>
                  <a:pt x="2822541" y="862135"/>
                </a:cubicBezTo>
                <a:cubicBezTo>
                  <a:pt x="2819913" y="863708"/>
                  <a:pt x="2817284" y="864074"/>
                  <a:pt x="2814655" y="863232"/>
                </a:cubicBezTo>
                <a:cubicBezTo>
                  <a:pt x="2812026" y="862391"/>
                  <a:pt x="2809397" y="861439"/>
                  <a:pt x="2806768" y="860378"/>
                </a:cubicBezTo>
                <a:lnTo>
                  <a:pt x="2806768" y="879700"/>
                </a:lnTo>
                <a:cubicBezTo>
                  <a:pt x="2803263" y="881566"/>
                  <a:pt x="2800196" y="883981"/>
                  <a:pt x="2797567" y="886945"/>
                </a:cubicBezTo>
                <a:cubicBezTo>
                  <a:pt x="2794938" y="889909"/>
                  <a:pt x="2792747" y="892764"/>
                  <a:pt x="2790995" y="895508"/>
                </a:cubicBezTo>
                <a:cubicBezTo>
                  <a:pt x="2787417" y="911122"/>
                  <a:pt x="2781867" y="925065"/>
                  <a:pt x="2774345" y="937338"/>
                </a:cubicBezTo>
                <a:cubicBezTo>
                  <a:pt x="2766823" y="949610"/>
                  <a:pt x="2757768" y="961381"/>
                  <a:pt x="2747179" y="972649"/>
                </a:cubicBezTo>
                <a:cubicBezTo>
                  <a:pt x="2740753" y="983978"/>
                  <a:pt x="2733451" y="994641"/>
                  <a:pt x="2725272" y="1004638"/>
                </a:cubicBezTo>
                <a:cubicBezTo>
                  <a:pt x="2717093" y="1014634"/>
                  <a:pt x="2709791" y="1024409"/>
                  <a:pt x="2703365" y="1033961"/>
                </a:cubicBezTo>
                <a:cubicBezTo>
                  <a:pt x="2702379" y="1035748"/>
                  <a:pt x="2700845" y="1037425"/>
                  <a:pt x="2698764" y="1038993"/>
                </a:cubicBezTo>
                <a:cubicBezTo>
                  <a:pt x="2696683" y="1040561"/>
                  <a:pt x="2694711" y="1041801"/>
                  <a:pt x="2692849" y="1042713"/>
                </a:cubicBezTo>
                <a:cubicBezTo>
                  <a:pt x="2752145" y="1072759"/>
                  <a:pt x="2808813" y="1103681"/>
                  <a:pt x="2862851" y="1135477"/>
                </a:cubicBezTo>
                <a:cubicBezTo>
                  <a:pt x="2866356" y="1133435"/>
                  <a:pt x="2868109" y="1130518"/>
                  <a:pt x="2868109" y="1126726"/>
                </a:cubicBezTo>
                <a:lnTo>
                  <a:pt x="2899656" y="1065466"/>
                </a:lnTo>
                <a:cubicBezTo>
                  <a:pt x="2906630" y="1053324"/>
                  <a:pt x="2913713" y="1041728"/>
                  <a:pt x="2920906" y="1030680"/>
                </a:cubicBezTo>
                <a:cubicBezTo>
                  <a:pt x="2928099" y="1019631"/>
                  <a:pt x="2935621" y="1008473"/>
                  <a:pt x="2943471" y="997206"/>
                </a:cubicBezTo>
                <a:lnTo>
                  <a:pt x="3010070" y="900778"/>
                </a:lnTo>
                <a:cubicBezTo>
                  <a:pt x="3010910" y="900558"/>
                  <a:pt x="3011421" y="899680"/>
                  <a:pt x="3011603" y="898143"/>
                </a:cubicBezTo>
                <a:cubicBezTo>
                  <a:pt x="3011786" y="896606"/>
                  <a:pt x="3011859" y="895728"/>
                  <a:pt x="3011822" y="895508"/>
                </a:cubicBezTo>
                <a:cubicBezTo>
                  <a:pt x="3020658" y="885189"/>
                  <a:pt x="3029275" y="875089"/>
                  <a:pt x="3037673" y="865208"/>
                </a:cubicBezTo>
                <a:cubicBezTo>
                  <a:pt x="3046071" y="855328"/>
                  <a:pt x="3053812" y="844350"/>
                  <a:pt x="3060895" y="832274"/>
                </a:cubicBezTo>
                <a:cubicBezTo>
                  <a:pt x="3062538" y="832201"/>
                  <a:pt x="3063633" y="831908"/>
                  <a:pt x="3064181" y="831396"/>
                </a:cubicBezTo>
                <a:cubicBezTo>
                  <a:pt x="3064729" y="830883"/>
                  <a:pt x="3065386" y="830591"/>
                  <a:pt x="3066153" y="830518"/>
                </a:cubicBezTo>
                <a:cubicBezTo>
                  <a:pt x="3066189" y="831286"/>
                  <a:pt x="3066116" y="832384"/>
                  <a:pt x="3065934" y="833811"/>
                </a:cubicBezTo>
                <a:cubicBezTo>
                  <a:pt x="3065751" y="835238"/>
                  <a:pt x="3065240" y="837653"/>
                  <a:pt x="3064400" y="841057"/>
                </a:cubicBezTo>
                <a:cubicBezTo>
                  <a:pt x="3058376" y="851705"/>
                  <a:pt x="3053775" y="862903"/>
                  <a:pt x="3050598" y="874650"/>
                </a:cubicBezTo>
                <a:cubicBezTo>
                  <a:pt x="3047422" y="886396"/>
                  <a:pt x="3045012" y="898033"/>
                  <a:pt x="3043369" y="909560"/>
                </a:cubicBezTo>
                <a:cubicBezTo>
                  <a:pt x="3040740" y="917387"/>
                  <a:pt x="3038549" y="924530"/>
                  <a:pt x="3036797" y="930990"/>
                </a:cubicBezTo>
                <a:cubicBezTo>
                  <a:pt x="3035044" y="937450"/>
                  <a:pt x="3033730" y="943694"/>
                  <a:pt x="3032853" y="949723"/>
                </a:cubicBezTo>
                <a:cubicBezTo>
                  <a:pt x="3029640" y="960267"/>
                  <a:pt x="3028180" y="970899"/>
                  <a:pt x="3028472" y="981619"/>
                </a:cubicBezTo>
                <a:cubicBezTo>
                  <a:pt x="3028764" y="992339"/>
                  <a:pt x="3029056" y="1003369"/>
                  <a:pt x="3029348" y="1014708"/>
                </a:cubicBezTo>
                <a:cubicBezTo>
                  <a:pt x="3031028" y="1025283"/>
                  <a:pt x="3032489" y="1036076"/>
                  <a:pt x="3033730" y="1047089"/>
                </a:cubicBezTo>
                <a:cubicBezTo>
                  <a:pt x="3034971" y="1058101"/>
                  <a:pt x="3036432" y="1068894"/>
                  <a:pt x="3038111" y="1079469"/>
                </a:cubicBezTo>
                <a:cubicBezTo>
                  <a:pt x="3040777" y="1089897"/>
                  <a:pt x="3043333" y="1100545"/>
                  <a:pt x="3045779" y="1111413"/>
                </a:cubicBezTo>
                <a:cubicBezTo>
                  <a:pt x="3048225" y="1122280"/>
                  <a:pt x="3050343" y="1133806"/>
                  <a:pt x="3052132" y="1145991"/>
                </a:cubicBezTo>
                <a:cubicBezTo>
                  <a:pt x="3053812" y="1152157"/>
                  <a:pt x="3055272" y="1158323"/>
                  <a:pt x="3056513" y="1164489"/>
                </a:cubicBezTo>
                <a:cubicBezTo>
                  <a:pt x="3057755" y="1170655"/>
                  <a:pt x="3059216" y="1176821"/>
                  <a:pt x="3060895" y="1182987"/>
                </a:cubicBezTo>
                <a:cubicBezTo>
                  <a:pt x="3061041" y="1186325"/>
                  <a:pt x="3061625" y="1188787"/>
                  <a:pt x="3062648" y="1190373"/>
                </a:cubicBezTo>
                <a:cubicBezTo>
                  <a:pt x="3063670" y="1191959"/>
                  <a:pt x="3064254" y="1193540"/>
                  <a:pt x="3064400" y="1195117"/>
                </a:cubicBezTo>
                <a:cubicBezTo>
                  <a:pt x="3066920" y="1201184"/>
                  <a:pt x="3068891" y="1207373"/>
                  <a:pt x="3070315" y="1213683"/>
                </a:cubicBezTo>
                <a:cubicBezTo>
                  <a:pt x="3071739" y="1219993"/>
                  <a:pt x="3073273" y="1226636"/>
                  <a:pt x="3074916" y="1233611"/>
                </a:cubicBezTo>
                <a:lnTo>
                  <a:pt x="3088937" y="1317736"/>
                </a:lnTo>
                <a:cubicBezTo>
                  <a:pt x="3088973" y="1322884"/>
                  <a:pt x="3088900" y="1327485"/>
                  <a:pt x="3088718" y="1331538"/>
                </a:cubicBezTo>
                <a:cubicBezTo>
                  <a:pt x="3088535" y="1335591"/>
                  <a:pt x="3088024" y="1339753"/>
                  <a:pt x="3087184" y="1344025"/>
                </a:cubicBezTo>
                <a:cubicBezTo>
                  <a:pt x="3080904" y="1350269"/>
                  <a:pt x="3074624" y="1357060"/>
                  <a:pt x="3068344" y="1364399"/>
                </a:cubicBezTo>
                <a:cubicBezTo>
                  <a:pt x="3062063" y="1371738"/>
                  <a:pt x="3056660" y="1378968"/>
                  <a:pt x="3052132" y="1386087"/>
                </a:cubicBezTo>
                <a:cubicBezTo>
                  <a:pt x="3052022" y="1387000"/>
                  <a:pt x="3051365" y="1387803"/>
                  <a:pt x="3050160" y="1388497"/>
                </a:cubicBezTo>
                <a:cubicBezTo>
                  <a:pt x="3048956" y="1389191"/>
                  <a:pt x="3047860" y="1389556"/>
                  <a:pt x="3046874" y="1389593"/>
                </a:cubicBezTo>
                <a:cubicBezTo>
                  <a:pt x="3040046" y="1392441"/>
                  <a:pt x="3034424" y="1396822"/>
                  <a:pt x="3030006" y="1402737"/>
                </a:cubicBezTo>
                <a:cubicBezTo>
                  <a:pt x="3025587" y="1408652"/>
                  <a:pt x="3021279" y="1414786"/>
                  <a:pt x="3017080" y="1421139"/>
                </a:cubicBezTo>
                <a:cubicBezTo>
                  <a:pt x="3013575" y="1422600"/>
                  <a:pt x="3010070" y="1424937"/>
                  <a:pt x="3006565" y="1428150"/>
                </a:cubicBezTo>
                <a:lnTo>
                  <a:pt x="3001307" y="1428150"/>
                </a:lnTo>
                <a:cubicBezTo>
                  <a:pt x="2996816" y="1431545"/>
                  <a:pt x="2992215" y="1433079"/>
                  <a:pt x="2987505" y="1432750"/>
                </a:cubicBezTo>
                <a:cubicBezTo>
                  <a:pt x="2982795" y="1432422"/>
                  <a:pt x="2978632" y="1430888"/>
                  <a:pt x="2975018" y="1428150"/>
                </a:cubicBezTo>
                <a:lnTo>
                  <a:pt x="2969760" y="1428150"/>
                </a:lnTo>
                <a:cubicBezTo>
                  <a:pt x="2968372" y="1430779"/>
                  <a:pt x="2968519" y="1433408"/>
                  <a:pt x="2970198" y="1436037"/>
                </a:cubicBezTo>
                <a:cubicBezTo>
                  <a:pt x="2971878" y="1438666"/>
                  <a:pt x="2972900" y="1441294"/>
                  <a:pt x="2973265" y="1443923"/>
                </a:cubicBezTo>
                <a:lnTo>
                  <a:pt x="2973265" y="1450934"/>
                </a:lnTo>
                <a:cubicBezTo>
                  <a:pt x="2971366" y="1450861"/>
                  <a:pt x="2969468" y="1450569"/>
                  <a:pt x="2967569" y="1450057"/>
                </a:cubicBezTo>
                <a:cubicBezTo>
                  <a:pt x="2965670" y="1449546"/>
                  <a:pt x="2964648" y="1449254"/>
                  <a:pt x="2964502" y="1449181"/>
                </a:cubicBezTo>
                <a:cubicBezTo>
                  <a:pt x="2961910" y="1443850"/>
                  <a:pt x="2959208" y="1438738"/>
                  <a:pt x="2956396" y="1433846"/>
                </a:cubicBezTo>
                <a:cubicBezTo>
                  <a:pt x="2953585" y="1428953"/>
                  <a:pt x="2950445" y="1424718"/>
                  <a:pt x="2946976" y="1421139"/>
                </a:cubicBezTo>
                <a:cubicBezTo>
                  <a:pt x="2942522" y="1422052"/>
                  <a:pt x="2937848" y="1422856"/>
                  <a:pt x="2932955" y="1423549"/>
                </a:cubicBezTo>
                <a:cubicBezTo>
                  <a:pt x="2928063" y="1424243"/>
                  <a:pt x="2923389" y="1424608"/>
                  <a:pt x="2918934" y="1424645"/>
                </a:cubicBezTo>
                <a:cubicBezTo>
                  <a:pt x="2914480" y="1424827"/>
                  <a:pt x="2909806" y="1424462"/>
                  <a:pt x="2904913" y="1423549"/>
                </a:cubicBezTo>
                <a:cubicBezTo>
                  <a:pt x="2900021" y="1422637"/>
                  <a:pt x="2895347" y="1420081"/>
                  <a:pt x="2890893" y="1415882"/>
                </a:cubicBezTo>
                <a:lnTo>
                  <a:pt x="2871614" y="1393098"/>
                </a:lnTo>
                <a:lnTo>
                  <a:pt x="2862851" y="1382582"/>
                </a:lnTo>
                <a:cubicBezTo>
                  <a:pt x="2862742" y="1382254"/>
                  <a:pt x="2862084" y="1380720"/>
                  <a:pt x="2860880" y="1377982"/>
                </a:cubicBezTo>
                <a:cubicBezTo>
                  <a:pt x="2859675" y="1375243"/>
                  <a:pt x="2858579" y="1373272"/>
                  <a:pt x="2857593" y="1372067"/>
                </a:cubicBezTo>
                <a:lnTo>
                  <a:pt x="2854088" y="1373819"/>
                </a:lnTo>
                <a:cubicBezTo>
                  <a:pt x="2847370" y="1386087"/>
                  <a:pt x="2839775" y="1386087"/>
                  <a:pt x="2831304" y="1373819"/>
                </a:cubicBezTo>
                <a:cubicBezTo>
                  <a:pt x="2830319" y="1372870"/>
                  <a:pt x="2829223" y="1371263"/>
                  <a:pt x="2828018" y="1369000"/>
                </a:cubicBezTo>
                <a:cubicBezTo>
                  <a:pt x="2826813" y="1366736"/>
                  <a:pt x="2826156" y="1364253"/>
                  <a:pt x="2826046" y="1361551"/>
                </a:cubicBezTo>
                <a:cubicBezTo>
                  <a:pt x="2823199" y="1354577"/>
                  <a:pt x="2818817" y="1348370"/>
                  <a:pt x="2812902" y="1342930"/>
                </a:cubicBezTo>
                <a:cubicBezTo>
                  <a:pt x="2806987" y="1337489"/>
                  <a:pt x="2800853" y="1332597"/>
                  <a:pt x="2794500" y="1328252"/>
                </a:cubicBezTo>
                <a:cubicBezTo>
                  <a:pt x="2745427" y="1289986"/>
                  <a:pt x="2696354" y="1250845"/>
                  <a:pt x="2647281" y="1210827"/>
                </a:cubicBezTo>
                <a:cubicBezTo>
                  <a:pt x="2636072" y="1202941"/>
                  <a:pt x="2625191" y="1195603"/>
                  <a:pt x="2614639" y="1188813"/>
                </a:cubicBezTo>
                <a:cubicBezTo>
                  <a:pt x="2604087" y="1182024"/>
                  <a:pt x="2592768" y="1175971"/>
                  <a:pt x="2580683" y="1170655"/>
                </a:cubicBezTo>
                <a:cubicBezTo>
                  <a:pt x="2577542" y="1167131"/>
                  <a:pt x="2575060" y="1165369"/>
                  <a:pt x="2573234" y="1165370"/>
                </a:cubicBezTo>
                <a:cubicBezTo>
                  <a:pt x="2571409" y="1165370"/>
                  <a:pt x="2568049" y="1167131"/>
                  <a:pt x="2563157" y="1170655"/>
                </a:cubicBezTo>
                <a:cubicBezTo>
                  <a:pt x="2552349" y="1176920"/>
                  <a:pt x="2541541" y="1183697"/>
                  <a:pt x="2530733" y="1190984"/>
                </a:cubicBezTo>
                <a:cubicBezTo>
                  <a:pt x="2519926" y="1198271"/>
                  <a:pt x="2510871" y="1205470"/>
                  <a:pt x="2503568" y="1212580"/>
                </a:cubicBezTo>
                <a:cubicBezTo>
                  <a:pt x="2486152" y="1222402"/>
                  <a:pt x="2468407" y="1230800"/>
                  <a:pt x="2450333" y="1237774"/>
                </a:cubicBezTo>
                <a:cubicBezTo>
                  <a:pt x="2432259" y="1244748"/>
                  <a:pt x="2413200" y="1249202"/>
                  <a:pt x="2393154" y="1251137"/>
                </a:cubicBezTo>
                <a:cubicBezTo>
                  <a:pt x="2391475" y="1251210"/>
                  <a:pt x="2390014" y="1251064"/>
                  <a:pt x="2388773" y="1250699"/>
                </a:cubicBezTo>
                <a:cubicBezTo>
                  <a:pt x="2387532" y="1250334"/>
                  <a:pt x="2386071" y="1249312"/>
                  <a:pt x="2384391" y="1247632"/>
                </a:cubicBezTo>
                <a:cubicBezTo>
                  <a:pt x="2394104" y="1246756"/>
                  <a:pt x="2404035" y="1245003"/>
                  <a:pt x="2414186" y="1242374"/>
                </a:cubicBezTo>
                <a:cubicBezTo>
                  <a:pt x="2424336" y="1239745"/>
                  <a:pt x="2434267" y="1236240"/>
                  <a:pt x="2443980" y="1231859"/>
                </a:cubicBezTo>
                <a:cubicBezTo>
                  <a:pt x="2433756" y="1233903"/>
                  <a:pt x="2424409" y="1235072"/>
                  <a:pt x="2415938" y="1235364"/>
                </a:cubicBezTo>
                <a:cubicBezTo>
                  <a:pt x="2389649" y="1239161"/>
                  <a:pt x="2365113" y="1238577"/>
                  <a:pt x="2342329" y="1233611"/>
                </a:cubicBezTo>
                <a:lnTo>
                  <a:pt x="2333566" y="1233611"/>
                </a:lnTo>
                <a:cubicBezTo>
                  <a:pt x="2324146" y="1234269"/>
                  <a:pt x="2315821" y="1233392"/>
                  <a:pt x="2308591" y="1230982"/>
                </a:cubicBezTo>
                <a:cubicBezTo>
                  <a:pt x="2301362" y="1228573"/>
                  <a:pt x="2293914" y="1225944"/>
                  <a:pt x="2286246" y="1223096"/>
                </a:cubicBezTo>
                <a:cubicBezTo>
                  <a:pt x="2280039" y="1221234"/>
                  <a:pt x="2273613" y="1218824"/>
                  <a:pt x="2266968" y="1215866"/>
                </a:cubicBezTo>
                <a:cubicBezTo>
                  <a:pt x="2260323" y="1212909"/>
                  <a:pt x="2253898" y="1210061"/>
                  <a:pt x="2247693" y="1207322"/>
                </a:cubicBezTo>
                <a:cubicBezTo>
                  <a:pt x="2235569" y="1201115"/>
                  <a:pt x="2226950" y="1193478"/>
                  <a:pt x="2221838" y="1184411"/>
                </a:cubicBezTo>
                <a:cubicBezTo>
                  <a:pt x="2216726" y="1175345"/>
                  <a:pt x="2214243" y="1165474"/>
                  <a:pt x="2214389" y="1154799"/>
                </a:cubicBezTo>
                <a:cubicBezTo>
                  <a:pt x="2211876" y="1142368"/>
                  <a:pt x="2210784" y="1129950"/>
                  <a:pt x="2211112" y="1117546"/>
                </a:cubicBezTo>
                <a:cubicBezTo>
                  <a:pt x="2211439" y="1105141"/>
                  <a:pt x="2212532" y="1093615"/>
                  <a:pt x="2214389" y="1082969"/>
                </a:cubicBezTo>
                <a:cubicBezTo>
                  <a:pt x="2216085" y="1076041"/>
                  <a:pt x="2218608" y="1069769"/>
                  <a:pt x="2221958" y="1064154"/>
                </a:cubicBezTo>
                <a:cubicBezTo>
                  <a:pt x="2225308" y="1058538"/>
                  <a:pt x="2230379" y="1053142"/>
                  <a:pt x="2237173" y="1047964"/>
                </a:cubicBezTo>
                <a:cubicBezTo>
                  <a:pt x="2236956" y="1049094"/>
                  <a:pt x="2236088" y="1051209"/>
                  <a:pt x="2234569" y="1054308"/>
                </a:cubicBezTo>
                <a:cubicBezTo>
                  <a:pt x="2233051" y="1057408"/>
                  <a:pt x="2232183" y="1059960"/>
                  <a:pt x="2231966" y="1061966"/>
                </a:cubicBezTo>
                <a:cubicBezTo>
                  <a:pt x="2226469" y="1069259"/>
                  <a:pt x="2221841" y="1077427"/>
                  <a:pt x="2218080" y="1086470"/>
                </a:cubicBezTo>
                <a:cubicBezTo>
                  <a:pt x="2216312" y="1091903"/>
                  <a:pt x="2215235" y="1097664"/>
                  <a:pt x="2214851" y="1103754"/>
                </a:cubicBezTo>
                <a:cubicBezTo>
                  <a:pt x="2214466" y="1109843"/>
                  <a:pt x="2214313" y="1115167"/>
                  <a:pt x="2214389" y="1119725"/>
                </a:cubicBezTo>
                <a:cubicBezTo>
                  <a:pt x="2214243" y="1127674"/>
                  <a:pt x="2215412" y="1135416"/>
                  <a:pt x="2217894" y="1142949"/>
                </a:cubicBezTo>
                <a:cubicBezTo>
                  <a:pt x="2220377" y="1150482"/>
                  <a:pt x="2225051" y="1157369"/>
                  <a:pt x="2231915" y="1163608"/>
                </a:cubicBezTo>
                <a:cubicBezTo>
                  <a:pt x="2235576" y="1166287"/>
                  <a:pt x="2239230" y="1168856"/>
                  <a:pt x="2242878" y="1171315"/>
                </a:cubicBezTo>
                <a:cubicBezTo>
                  <a:pt x="2246526" y="1173774"/>
                  <a:pt x="2249298" y="1175903"/>
                  <a:pt x="2251194" y="1177701"/>
                </a:cubicBezTo>
                <a:cubicBezTo>
                  <a:pt x="2255794" y="1183754"/>
                  <a:pt x="2261052" y="1186963"/>
                  <a:pt x="2266967" y="1187330"/>
                </a:cubicBezTo>
                <a:cubicBezTo>
                  <a:pt x="2272882" y="1187697"/>
                  <a:pt x="2278140" y="1185662"/>
                  <a:pt x="2282741" y="1181225"/>
                </a:cubicBezTo>
                <a:cubicBezTo>
                  <a:pt x="2302019" y="1174178"/>
                  <a:pt x="2317793" y="1165370"/>
                  <a:pt x="2330061" y="1154799"/>
                </a:cubicBezTo>
                <a:cubicBezTo>
                  <a:pt x="2333530" y="1150614"/>
                  <a:pt x="2337108" y="1147095"/>
                  <a:pt x="2340796" y="1144242"/>
                </a:cubicBezTo>
                <a:cubicBezTo>
                  <a:pt x="2344483" y="1141388"/>
                  <a:pt x="2348500" y="1137883"/>
                  <a:pt x="2352845" y="1133727"/>
                </a:cubicBezTo>
                <a:cubicBezTo>
                  <a:pt x="2364273" y="1124246"/>
                  <a:pt x="2375592" y="1115203"/>
                  <a:pt x="2386801" y="1106598"/>
                </a:cubicBezTo>
                <a:cubicBezTo>
                  <a:pt x="2398011" y="1097992"/>
                  <a:pt x="2408891" y="1088949"/>
                  <a:pt x="2419443" y="1079469"/>
                </a:cubicBezTo>
                <a:cubicBezTo>
                  <a:pt x="2421963" y="1077025"/>
                  <a:pt x="2423934" y="1074911"/>
                  <a:pt x="2425358" y="1073124"/>
                </a:cubicBezTo>
                <a:cubicBezTo>
                  <a:pt x="2426782" y="1071337"/>
                  <a:pt x="2428316" y="1068785"/>
                  <a:pt x="2429959" y="1065466"/>
                </a:cubicBezTo>
                <a:cubicBezTo>
                  <a:pt x="2416924" y="1057517"/>
                  <a:pt x="2404437" y="1050224"/>
                  <a:pt x="2392497" y="1043588"/>
                </a:cubicBezTo>
                <a:cubicBezTo>
                  <a:pt x="2380558" y="1036952"/>
                  <a:pt x="2368508" y="1031409"/>
                  <a:pt x="2356350" y="1026960"/>
                </a:cubicBezTo>
                <a:cubicBezTo>
                  <a:pt x="2346601" y="1023569"/>
                  <a:pt x="2336305" y="1020287"/>
                  <a:pt x="2325460" y="1017115"/>
                </a:cubicBezTo>
                <a:cubicBezTo>
                  <a:pt x="2314616" y="1013943"/>
                  <a:pt x="2303881" y="1010223"/>
                  <a:pt x="2293256" y="1005957"/>
                </a:cubicBezTo>
                <a:cubicBezTo>
                  <a:pt x="2287268" y="1004243"/>
                  <a:pt x="2282595" y="1004170"/>
                  <a:pt x="2279235" y="1005738"/>
                </a:cubicBezTo>
                <a:cubicBezTo>
                  <a:pt x="2275876" y="1007306"/>
                  <a:pt x="2272956" y="1010296"/>
                  <a:pt x="2270473" y="1014708"/>
                </a:cubicBezTo>
                <a:cubicBezTo>
                  <a:pt x="2265361" y="1018173"/>
                  <a:pt x="2261125" y="1021746"/>
                  <a:pt x="2257766" y="1025429"/>
                </a:cubicBezTo>
                <a:cubicBezTo>
                  <a:pt x="2254408" y="1029112"/>
                  <a:pt x="2251050" y="1033123"/>
                  <a:pt x="2247693" y="1037462"/>
                </a:cubicBezTo>
                <a:cubicBezTo>
                  <a:pt x="2246814" y="1039103"/>
                  <a:pt x="2245499" y="1040634"/>
                  <a:pt x="2243746" y="1042056"/>
                </a:cubicBezTo>
                <a:cubicBezTo>
                  <a:pt x="2241993" y="1043479"/>
                  <a:pt x="2239802" y="1045448"/>
                  <a:pt x="2237173" y="1047964"/>
                </a:cubicBezTo>
                <a:cubicBezTo>
                  <a:pt x="2239881" y="1042749"/>
                  <a:pt x="2242366" y="1037425"/>
                  <a:pt x="2244628" y="1031992"/>
                </a:cubicBezTo>
                <a:cubicBezTo>
                  <a:pt x="2246890" y="1026559"/>
                  <a:pt x="2248495" y="1020798"/>
                  <a:pt x="2249441" y="1014708"/>
                </a:cubicBezTo>
                <a:cubicBezTo>
                  <a:pt x="2250208" y="1011281"/>
                  <a:pt x="2250427" y="1008072"/>
                  <a:pt x="2250098" y="1005082"/>
                </a:cubicBezTo>
                <a:cubicBezTo>
                  <a:pt x="2249770" y="1002092"/>
                  <a:pt x="2249551" y="998883"/>
                  <a:pt x="2249441" y="995455"/>
                </a:cubicBezTo>
                <a:cubicBezTo>
                  <a:pt x="2249369" y="992064"/>
                  <a:pt x="2249077" y="989658"/>
                  <a:pt x="2248567" y="988236"/>
                </a:cubicBezTo>
                <a:cubicBezTo>
                  <a:pt x="2248057" y="986813"/>
                  <a:pt x="2247765" y="985720"/>
                  <a:pt x="2247693" y="984954"/>
                </a:cubicBezTo>
                <a:cubicBezTo>
                  <a:pt x="2248640" y="981409"/>
                  <a:pt x="2248493" y="977967"/>
                  <a:pt x="2247251" y="974628"/>
                </a:cubicBezTo>
                <a:cubicBezTo>
                  <a:pt x="2246009" y="971289"/>
                  <a:pt x="2243234" y="968278"/>
                  <a:pt x="2238926" y="965595"/>
                </a:cubicBezTo>
                <a:cubicBezTo>
                  <a:pt x="2235482" y="964566"/>
                  <a:pt x="2232368" y="963096"/>
                  <a:pt x="2229581" y="961186"/>
                </a:cubicBezTo>
                <a:cubicBezTo>
                  <a:pt x="2226795" y="959275"/>
                  <a:pt x="2224118" y="957806"/>
                  <a:pt x="2221551" y="956777"/>
                </a:cubicBezTo>
                <a:cubicBezTo>
                  <a:pt x="2219853" y="954168"/>
                  <a:pt x="2218042" y="952331"/>
                  <a:pt x="2216121" y="951266"/>
                </a:cubicBezTo>
                <a:cubicBezTo>
                  <a:pt x="2214198" y="950200"/>
                  <a:pt x="2211941" y="949686"/>
                  <a:pt x="2209348" y="949723"/>
                </a:cubicBezTo>
                <a:cubicBezTo>
                  <a:pt x="2204049" y="949538"/>
                  <a:pt x="2199298" y="948585"/>
                  <a:pt x="2195095" y="946861"/>
                </a:cubicBezTo>
                <a:cubicBezTo>
                  <a:pt x="2190892" y="945138"/>
                  <a:pt x="2187457" y="943751"/>
                  <a:pt x="2184789" y="942702"/>
                </a:cubicBezTo>
                <a:lnTo>
                  <a:pt x="2149706" y="918343"/>
                </a:lnTo>
                <a:lnTo>
                  <a:pt x="2135672" y="907804"/>
                </a:lnTo>
                <a:cubicBezTo>
                  <a:pt x="2134137" y="909487"/>
                  <a:pt x="2133699" y="911390"/>
                  <a:pt x="2134357" y="913512"/>
                </a:cubicBezTo>
                <a:cubicBezTo>
                  <a:pt x="2135014" y="915635"/>
                  <a:pt x="2135453" y="918416"/>
                  <a:pt x="2135672" y="921856"/>
                </a:cubicBezTo>
                <a:cubicBezTo>
                  <a:pt x="2134026" y="946482"/>
                  <a:pt x="2133024" y="971660"/>
                  <a:pt x="2132666" y="997389"/>
                </a:cubicBezTo>
                <a:cubicBezTo>
                  <a:pt x="2132308" y="1023117"/>
                  <a:pt x="2132165" y="1048727"/>
                  <a:pt x="2132236" y="1074218"/>
                </a:cubicBezTo>
                <a:cubicBezTo>
                  <a:pt x="2132163" y="1086360"/>
                  <a:pt x="2131871" y="1097956"/>
                  <a:pt x="2131359" y="1109004"/>
                </a:cubicBezTo>
                <a:cubicBezTo>
                  <a:pt x="2130846" y="1120053"/>
                  <a:pt x="2130554" y="1131211"/>
                  <a:pt x="2130481" y="1142478"/>
                </a:cubicBezTo>
                <a:cubicBezTo>
                  <a:pt x="2130444" y="1181400"/>
                  <a:pt x="2129640" y="1221417"/>
                  <a:pt x="2128068" y="1262529"/>
                </a:cubicBezTo>
                <a:cubicBezTo>
                  <a:pt x="2126496" y="1303642"/>
                  <a:pt x="2124375" y="1343660"/>
                  <a:pt x="2121706" y="1382582"/>
                </a:cubicBezTo>
                <a:cubicBezTo>
                  <a:pt x="2121779" y="1388716"/>
                  <a:pt x="2121633" y="1395289"/>
                  <a:pt x="2121268" y="1402299"/>
                </a:cubicBezTo>
                <a:cubicBezTo>
                  <a:pt x="2120902" y="1409309"/>
                  <a:pt x="2119878" y="1416758"/>
                  <a:pt x="2118196" y="1424645"/>
                </a:cubicBezTo>
                <a:cubicBezTo>
                  <a:pt x="2116478" y="1429975"/>
                  <a:pt x="2116405" y="1435087"/>
                  <a:pt x="2117977" y="1439980"/>
                </a:cubicBezTo>
                <a:cubicBezTo>
                  <a:pt x="2119549" y="1444873"/>
                  <a:pt x="2122547" y="1449108"/>
                  <a:pt x="2126971" y="1452686"/>
                </a:cubicBezTo>
                <a:cubicBezTo>
                  <a:pt x="2129677" y="1456082"/>
                  <a:pt x="2130847" y="1459368"/>
                  <a:pt x="2130481" y="1462545"/>
                </a:cubicBezTo>
                <a:cubicBezTo>
                  <a:pt x="2130116" y="1465721"/>
                  <a:pt x="2127776" y="1469445"/>
                  <a:pt x="2123461" y="1473717"/>
                </a:cubicBezTo>
                <a:cubicBezTo>
                  <a:pt x="2119366" y="1479961"/>
                  <a:pt x="2116149" y="1485876"/>
                  <a:pt x="2113809" y="1491463"/>
                </a:cubicBezTo>
                <a:cubicBezTo>
                  <a:pt x="2111469" y="1497049"/>
                  <a:pt x="2108252" y="1501649"/>
                  <a:pt x="2104157" y="1505264"/>
                </a:cubicBezTo>
                <a:cubicBezTo>
                  <a:pt x="2101122" y="1508769"/>
                  <a:pt x="2097100" y="1512275"/>
                  <a:pt x="2092092" y="1515780"/>
                </a:cubicBezTo>
                <a:cubicBezTo>
                  <a:pt x="2087083" y="1519285"/>
                  <a:pt x="2083499" y="1522790"/>
                  <a:pt x="2081342" y="1526295"/>
                </a:cubicBezTo>
                <a:cubicBezTo>
                  <a:pt x="2078673" y="1530494"/>
                  <a:pt x="2075237" y="1533488"/>
                  <a:pt x="2071032" y="1535277"/>
                </a:cubicBezTo>
                <a:cubicBezTo>
                  <a:pt x="2066828" y="1537067"/>
                  <a:pt x="2062074" y="1538746"/>
                  <a:pt x="2056773" y="1540316"/>
                </a:cubicBezTo>
                <a:cubicBezTo>
                  <a:pt x="2055640" y="1540170"/>
                  <a:pt x="2053958" y="1539586"/>
                  <a:pt x="2051728" y="1538564"/>
                </a:cubicBezTo>
                <a:cubicBezTo>
                  <a:pt x="2049497" y="1537541"/>
                  <a:pt x="2048254" y="1536957"/>
                  <a:pt x="2047998" y="1536811"/>
                </a:cubicBezTo>
                <a:cubicBezTo>
                  <a:pt x="2046390" y="1540243"/>
                  <a:pt x="2045220" y="1543018"/>
                  <a:pt x="2044488" y="1545136"/>
                </a:cubicBezTo>
                <a:cubicBezTo>
                  <a:pt x="2043757" y="1547254"/>
                  <a:pt x="2042587" y="1549152"/>
                  <a:pt x="2040978" y="1550832"/>
                </a:cubicBezTo>
                <a:cubicBezTo>
                  <a:pt x="2040028" y="1549079"/>
                  <a:pt x="2038419" y="1547327"/>
                  <a:pt x="2036152" y="1545574"/>
                </a:cubicBezTo>
                <a:cubicBezTo>
                  <a:pt x="2033886" y="1543821"/>
                  <a:pt x="2031399" y="1542069"/>
                  <a:pt x="2028694" y="1540316"/>
                </a:cubicBezTo>
                <a:cubicBezTo>
                  <a:pt x="2026902" y="1537578"/>
                  <a:pt x="2024782" y="1535168"/>
                  <a:pt x="2022332" y="1533087"/>
                </a:cubicBezTo>
                <a:cubicBezTo>
                  <a:pt x="2019882" y="1531005"/>
                  <a:pt x="2017323" y="1529910"/>
                  <a:pt x="2014654" y="1529801"/>
                </a:cubicBezTo>
                <a:cubicBezTo>
                  <a:pt x="2007744" y="1532904"/>
                  <a:pt x="2001821" y="1533269"/>
                  <a:pt x="1996885" y="1530896"/>
                </a:cubicBezTo>
                <a:cubicBezTo>
                  <a:pt x="1991949" y="1528523"/>
                  <a:pt x="1987343" y="1525821"/>
                  <a:pt x="1983065" y="1522790"/>
                </a:cubicBezTo>
                <a:cubicBezTo>
                  <a:pt x="1982114" y="1521257"/>
                  <a:pt x="1980506" y="1519942"/>
                  <a:pt x="1978239" y="1518847"/>
                </a:cubicBezTo>
                <a:cubicBezTo>
                  <a:pt x="1975972" y="1517751"/>
                  <a:pt x="1973486" y="1515561"/>
                  <a:pt x="1970780" y="1512275"/>
                </a:cubicBezTo>
                <a:cubicBezTo>
                  <a:pt x="1968329" y="1508660"/>
                  <a:pt x="1965444" y="1505812"/>
                  <a:pt x="1962125" y="1503731"/>
                </a:cubicBezTo>
                <a:cubicBezTo>
                  <a:pt x="1958806" y="1501649"/>
                  <a:pt x="1954169" y="1500992"/>
                  <a:pt x="1948213" y="1501759"/>
                </a:cubicBezTo>
                <a:cubicBezTo>
                  <a:pt x="1948067" y="1501759"/>
                  <a:pt x="1946607" y="1500883"/>
                  <a:pt x="1943832" y="1499130"/>
                </a:cubicBezTo>
                <a:cubicBezTo>
                  <a:pt x="1941057" y="1497378"/>
                  <a:pt x="1937844" y="1494749"/>
                  <a:pt x="1934192" y="1491243"/>
                </a:cubicBezTo>
                <a:cubicBezTo>
                  <a:pt x="1928789" y="1482809"/>
                  <a:pt x="1923385" y="1475141"/>
                  <a:pt x="1917981" y="1468241"/>
                </a:cubicBezTo>
                <a:cubicBezTo>
                  <a:pt x="1912577" y="1461340"/>
                  <a:pt x="1908049" y="1453234"/>
                  <a:pt x="1904398" y="1443923"/>
                </a:cubicBezTo>
                <a:cubicBezTo>
                  <a:pt x="1896694" y="1425484"/>
                  <a:pt x="1890633" y="1406717"/>
                  <a:pt x="1886215" y="1387621"/>
                </a:cubicBezTo>
                <a:cubicBezTo>
                  <a:pt x="1881797" y="1368525"/>
                  <a:pt x="1877927" y="1349319"/>
                  <a:pt x="1874604" y="1330004"/>
                </a:cubicBezTo>
                <a:cubicBezTo>
                  <a:pt x="1872085" y="1302799"/>
                  <a:pt x="1867922" y="1276152"/>
                  <a:pt x="1862117" y="1250061"/>
                </a:cubicBezTo>
                <a:cubicBezTo>
                  <a:pt x="1856311" y="1223971"/>
                  <a:pt x="1848205" y="1198677"/>
                  <a:pt x="1837799" y="1174178"/>
                </a:cubicBezTo>
                <a:cubicBezTo>
                  <a:pt x="1832541" y="1151285"/>
                  <a:pt x="1825531" y="1130217"/>
                  <a:pt x="1816768" y="1110973"/>
                </a:cubicBezTo>
                <a:cubicBezTo>
                  <a:pt x="1816732" y="1107546"/>
                  <a:pt x="1816367" y="1104775"/>
                  <a:pt x="1815673" y="1102660"/>
                </a:cubicBezTo>
                <a:cubicBezTo>
                  <a:pt x="1814979" y="1100545"/>
                  <a:pt x="1814176" y="1098649"/>
                  <a:pt x="1813263" y="1096971"/>
                </a:cubicBezTo>
                <a:cubicBezTo>
                  <a:pt x="1815855" y="1100691"/>
                  <a:pt x="1818996" y="1105941"/>
                  <a:pt x="1822683" y="1112724"/>
                </a:cubicBezTo>
                <a:cubicBezTo>
                  <a:pt x="1826371" y="1119506"/>
                  <a:pt x="1830825" y="1126507"/>
                  <a:pt x="1836047" y="1133727"/>
                </a:cubicBezTo>
                <a:cubicBezTo>
                  <a:pt x="1850908" y="1159481"/>
                  <a:pt x="1867192" y="1185280"/>
                  <a:pt x="1884901" y="1211127"/>
                </a:cubicBezTo>
                <a:cubicBezTo>
                  <a:pt x="1902609" y="1236974"/>
                  <a:pt x="1921961" y="1261410"/>
                  <a:pt x="1942955" y="1284437"/>
                </a:cubicBezTo>
                <a:lnTo>
                  <a:pt x="1956976" y="1296705"/>
                </a:lnTo>
                <a:cubicBezTo>
                  <a:pt x="1957048" y="1296851"/>
                  <a:pt x="1957765" y="1297435"/>
                  <a:pt x="1959128" y="1298457"/>
                </a:cubicBezTo>
                <a:cubicBezTo>
                  <a:pt x="1960490" y="1299480"/>
                  <a:pt x="1962068" y="1300064"/>
                  <a:pt x="1963861" y="1300210"/>
                </a:cubicBezTo>
                <a:cubicBezTo>
                  <a:pt x="1963933" y="1297618"/>
                  <a:pt x="1964220" y="1295354"/>
                  <a:pt x="1964722" y="1293419"/>
                </a:cubicBezTo>
                <a:cubicBezTo>
                  <a:pt x="1965224" y="1291483"/>
                  <a:pt x="1965511" y="1289658"/>
                  <a:pt x="1965583" y="1287942"/>
                </a:cubicBezTo>
                <a:cubicBezTo>
                  <a:pt x="1965726" y="1269463"/>
                  <a:pt x="1966300" y="1250776"/>
                  <a:pt x="1967304" y="1231879"/>
                </a:cubicBezTo>
                <a:cubicBezTo>
                  <a:pt x="1968308" y="1212983"/>
                  <a:pt x="1968882" y="1194336"/>
                  <a:pt x="1969025" y="1175940"/>
                </a:cubicBezTo>
                <a:cubicBezTo>
                  <a:pt x="1969135" y="1157281"/>
                  <a:pt x="1969354" y="1137895"/>
                  <a:pt x="1969683" y="1117782"/>
                </a:cubicBezTo>
                <a:cubicBezTo>
                  <a:pt x="1970012" y="1097668"/>
                  <a:pt x="1969793" y="1077896"/>
                  <a:pt x="1969025" y="1058465"/>
                </a:cubicBezTo>
                <a:cubicBezTo>
                  <a:pt x="1970195" y="1027900"/>
                  <a:pt x="1971365" y="997964"/>
                  <a:pt x="1972535" y="968657"/>
                </a:cubicBezTo>
                <a:cubicBezTo>
                  <a:pt x="1973705" y="939350"/>
                  <a:pt x="1973120" y="910283"/>
                  <a:pt x="1970780" y="881456"/>
                </a:cubicBezTo>
                <a:cubicBezTo>
                  <a:pt x="1973413" y="871136"/>
                  <a:pt x="1974729" y="861038"/>
                  <a:pt x="1974729" y="851161"/>
                </a:cubicBezTo>
                <a:cubicBezTo>
                  <a:pt x="1974729" y="841284"/>
                  <a:pt x="1973413" y="830315"/>
                  <a:pt x="1970780" y="818254"/>
                </a:cubicBezTo>
                <a:cubicBezTo>
                  <a:pt x="1968183" y="825301"/>
                  <a:pt x="1965590" y="831806"/>
                  <a:pt x="1963001" y="837767"/>
                </a:cubicBezTo>
                <a:cubicBezTo>
                  <a:pt x="1960413" y="843729"/>
                  <a:pt x="1957820" y="848924"/>
                  <a:pt x="1955223" y="853352"/>
                </a:cubicBezTo>
                <a:cubicBezTo>
                  <a:pt x="1939268" y="890127"/>
                  <a:pt x="1919478" y="925001"/>
                  <a:pt x="1895854" y="957976"/>
                </a:cubicBezTo>
                <a:cubicBezTo>
                  <a:pt x="1872231" y="990950"/>
                  <a:pt x="1845869" y="1022697"/>
                  <a:pt x="1816768" y="1053214"/>
                </a:cubicBezTo>
                <a:cubicBezTo>
                  <a:pt x="1814796" y="1057371"/>
                  <a:pt x="1812606" y="1060872"/>
                  <a:pt x="1810196" y="1063716"/>
                </a:cubicBezTo>
                <a:cubicBezTo>
                  <a:pt x="1807786" y="1066560"/>
                  <a:pt x="1806471" y="1070061"/>
                  <a:pt x="1806253" y="1074218"/>
                </a:cubicBezTo>
                <a:cubicBezTo>
                  <a:pt x="1797599" y="1081146"/>
                  <a:pt x="1789055" y="1087855"/>
                  <a:pt x="1780621" y="1094346"/>
                </a:cubicBezTo>
                <a:cubicBezTo>
                  <a:pt x="1772186" y="1100836"/>
                  <a:pt x="1763204" y="1107546"/>
                  <a:pt x="1753674" y="1114474"/>
                </a:cubicBezTo>
                <a:cubicBezTo>
                  <a:pt x="1751082" y="1116954"/>
                  <a:pt x="1747942" y="1118995"/>
                  <a:pt x="1744254" y="1120600"/>
                </a:cubicBezTo>
                <a:cubicBezTo>
                  <a:pt x="1740566" y="1122204"/>
                  <a:pt x="1736112" y="1124246"/>
                  <a:pt x="1730891" y="1126726"/>
                </a:cubicBezTo>
                <a:cubicBezTo>
                  <a:pt x="1726655" y="1123298"/>
                  <a:pt x="1721982" y="1120965"/>
                  <a:pt x="1716870" y="1119725"/>
                </a:cubicBezTo>
                <a:cubicBezTo>
                  <a:pt x="1711758" y="1118485"/>
                  <a:pt x="1705332" y="1117902"/>
                  <a:pt x="1697591" y="1117975"/>
                </a:cubicBezTo>
                <a:cubicBezTo>
                  <a:pt x="1683279" y="1119433"/>
                  <a:pt x="1671595" y="1114766"/>
                  <a:pt x="1662539" y="1103972"/>
                </a:cubicBezTo>
                <a:cubicBezTo>
                  <a:pt x="1656990" y="1100472"/>
                  <a:pt x="1650563" y="1096971"/>
                  <a:pt x="1643261" y="1093471"/>
                </a:cubicBezTo>
                <a:cubicBezTo>
                  <a:pt x="1634461" y="1090298"/>
                  <a:pt x="1629277" y="1085266"/>
                  <a:pt x="1627706" y="1078375"/>
                </a:cubicBezTo>
                <a:cubicBezTo>
                  <a:pt x="1626136" y="1071483"/>
                  <a:pt x="1628400" y="1066013"/>
                  <a:pt x="1634498" y="1061966"/>
                </a:cubicBezTo>
                <a:cubicBezTo>
                  <a:pt x="1642275" y="1055840"/>
                  <a:pt x="1648190" y="1049276"/>
                  <a:pt x="1652243" y="1042275"/>
                </a:cubicBezTo>
                <a:cubicBezTo>
                  <a:pt x="1656296" y="1035274"/>
                  <a:pt x="1659143" y="1027835"/>
                  <a:pt x="1660787" y="1019959"/>
                </a:cubicBezTo>
                <a:cubicBezTo>
                  <a:pt x="1668747" y="992892"/>
                  <a:pt x="1675611" y="966380"/>
                  <a:pt x="1681380" y="940421"/>
                </a:cubicBezTo>
                <a:cubicBezTo>
                  <a:pt x="1687149" y="914462"/>
                  <a:pt x="1691384" y="888367"/>
                  <a:pt x="1694086" y="862135"/>
                </a:cubicBezTo>
                <a:cubicBezTo>
                  <a:pt x="1692041" y="885912"/>
                  <a:pt x="1691311" y="909884"/>
                  <a:pt x="1691895" y="934049"/>
                </a:cubicBezTo>
                <a:cubicBezTo>
                  <a:pt x="1692480" y="958215"/>
                  <a:pt x="1696131" y="982184"/>
                  <a:pt x="1702849" y="1005957"/>
                </a:cubicBezTo>
                <a:cubicBezTo>
                  <a:pt x="1740493" y="964117"/>
                  <a:pt x="1776933" y="922471"/>
                  <a:pt x="1812168" y="881020"/>
                </a:cubicBezTo>
                <a:cubicBezTo>
                  <a:pt x="1847402" y="839568"/>
                  <a:pt x="1881651" y="797049"/>
                  <a:pt x="1914914" y="753462"/>
                </a:cubicBezTo>
                <a:cubicBezTo>
                  <a:pt x="1901879" y="747187"/>
                  <a:pt x="1889391" y="740912"/>
                  <a:pt x="1877452" y="734638"/>
                </a:cubicBezTo>
                <a:cubicBezTo>
                  <a:pt x="1865512" y="728363"/>
                  <a:pt x="1853463" y="722963"/>
                  <a:pt x="1841305" y="718439"/>
                </a:cubicBezTo>
                <a:cubicBezTo>
                  <a:pt x="1828014" y="715877"/>
                  <a:pt x="1814285" y="713880"/>
                  <a:pt x="1800118" y="712446"/>
                </a:cubicBezTo>
                <a:cubicBezTo>
                  <a:pt x="1785952" y="711012"/>
                  <a:pt x="1772223" y="709473"/>
                  <a:pt x="1758932" y="707831"/>
                </a:cubicBezTo>
                <a:lnTo>
                  <a:pt x="1806253" y="707831"/>
                </a:lnTo>
                <a:cubicBezTo>
                  <a:pt x="1811401" y="705542"/>
                  <a:pt x="1816440" y="704888"/>
                  <a:pt x="1821369" y="705869"/>
                </a:cubicBezTo>
                <a:cubicBezTo>
                  <a:pt x="1826298" y="706850"/>
                  <a:pt x="1831775" y="707504"/>
                  <a:pt x="1837799" y="707831"/>
                </a:cubicBezTo>
                <a:cubicBezTo>
                  <a:pt x="1851747" y="708927"/>
                  <a:pt x="1865476" y="711120"/>
                  <a:pt x="1878986" y="714409"/>
                </a:cubicBezTo>
                <a:cubicBezTo>
                  <a:pt x="1892495" y="717698"/>
                  <a:pt x="1906224" y="720768"/>
                  <a:pt x="1920172" y="723619"/>
                </a:cubicBezTo>
                <a:cubicBezTo>
                  <a:pt x="1925868" y="726360"/>
                  <a:pt x="1929811" y="727457"/>
                  <a:pt x="1932002" y="726908"/>
                </a:cubicBezTo>
                <a:cubicBezTo>
                  <a:pt x="1934192" y="726360"/>
                  <a:pt x="1937259" y="723509"/>
                  <a:pt x="1941203" y="718356"/>
                </a:cubicBezTo>
                <a:cubicBezTo>
                  <a:pt x="1942262" y="715724"/>
                  <a:pt x="1943649" y="713531"/>
                  <a:pt x="1945365" y="711777"/>
                </a:cubicBezTo>
                <a:cubicBezTo>
                  <a:pt x="1947082" y="710023"/>
                  <a:pt x="1948031" y="708708"/>
                  <a:pt x="1948213" y="707831"/>
                </a:cubicBezTo>
                <a:cubicBezTo>
                  <a:pt x="1952553" y="698240"/>
                  <a:pt x="1956979" y="688644"/>
                  <a:pt x="1961492" y="679042"/>
                </a:cubicBezTo>
                <a:cubicBezTo>
                  <a:pt x="1966005" y="669440"/>
                  <a:pt x="1970856" y="659822"/>
                  <a:pt x="1976045" y="650187"/>
                </a:cubicBezTo>
                <a:cubicBezTo>
                  <a:pt x="1977508" y="643162"/>
                  <a:pt x="1978092" y="636136"/>
                  <a:pt x="1977800" y="629110"/>
                </a:cubicBezTo>
                <a:cubicBezTo>
                  <a:pt x="1977508" y="622084"/>
                  <a:pt x="1978092" y="615059"/>
                  <a:pt x="1979555" y="608033"/>
                </a:cubicBezTo>
                <a:cubicBezTo>
                  <a:pt x="1965888" y="610741"/>
                  <a:pt x="1953607" y="613668"/>
                  <a:pt x="1942711" y="616815"/>
                </a:cubicBezTo>
                <a:cubicBezTo>
                  <a:pt x="1931815" y="619962"/>
                  <a:pt x="1920797" y="622889"/>
                  <a:pt x="1909656" y="625597"/>
                </a:cubicBezTo>
                <a:cubicBezTo>
                  <a:pt x="1909364" y="620328"/>
                  <a:pt x="1906443" y="618571"/>
                  <a:pt x="1900893" y="620328"/>
                </a:cubicBezTo>
                <a:cubicBezTo>
                  <a:pt x="1894832" y="620328"/>
                  <a:pt x="1888990" y="620767"/>
                  <a:pt x="1883367" y="621645"/>
                </a:cubicBezTo>
                <a:cubicBezTo>
                  <a:pt x="1877744" y="622523"/>
                  <a:pt x="1871902" y="623841"/>
                  <a:pt x="1865841" y="625597"/>
                </a:cubicBezTo>
                <a:lnTo>
                  <a:pt x="1788726" y="646675"/>
                </a:lnTo>
                <a:lnTo>
                  <a:pt x="1736149" y="657213"/>
                </a:lnTo>
                <a:lnTo>
                  <a:pt x="1669550" y="657213"/>
                </a:lnTo>
                <a:cubicBezTo>
                  <a:pt x="1656478" y="658897"/>
                  <a:pt x="1643626" y="659043"/>
                  <a:pt x="1630993" y="657652"/>
                </a:cubicBezTo>
                <a:cubicBezTo>
                  <a:pt x="1618359" y="656262"/>
                  <a:pt x="1605507" y="653774"/>
                  <a:pt x="1592435" y="650187"/>
                </a:cubicBezTo>
                <a:cubicBezTo>
                  <a:pt x="1588090" y="648395"/>
                  <a:pt x="1583636" y="646711"/>
                  <a:pt x="1579072" y="645138"/>
                </a:cubicBezTo>
                <a:cubicBezTo>
                  <a:pt x="1574508" y="643564"/>
                  <a:pt x="1569615" y="642320"/>
                  <a:pt x="1564394" y="641405"/>
                </a:cubicBezTo>
                <a:lnTo>
                  <a:pt x="1550373" y="632623"/>
                </a:lnTo>
                <a:lnTo>
                  <a:pt x="1555631" y="632623"/>
                </a:lnTo>
                <a:cubicBezTo>
                  <a:pt x="1583380" y="636136"/>
                  <a:pt x="1608501" y="634379"/>
                  <a:pt x="1630993" y="627354"/>
                </a:cubicBezTo>
                <a:cubicBezTo>
                  <a:pt x="1655346" y="620877"/>
                  <a:pt x="1678496" y="613192"/>
                  <a:pt x="1700439" y="604300"/>
                </a:cubicBezTo>
                <a:cubicBezTo>
                  <a:pt x="1722383" y="595408"/>
                  <a:pt x="1744218" y="587285"/>
                  <a:pt x="1765943" y="579930"/>
                </a:cubicBezTo>
                <a:cubicBezTo>
                  <a:pt x="1775655" y="576160"/>
                  <a:pt x="1785587" y="571415"/>
                  <a:pt x="1795737" y="565695"/>
                </a:cubicBezTo>
                <a:cubicBezTo>
                  <a:pt x="1805888" y="559974"/>
                  <a:pt x="1815819" y="554818"/>
                  <a:pt x="1825531" y="550225"/>
                </a:cubicBezTo>
                <a:cubicBezTo>
                  <a:pt x="1834258" y="548383"/>
                  <a:pt x="1842655" y="545555"/>
                  <a:pt x="1850725" y="541740"/>
                </a:cubicBezTo>
                <a:cubicBezTo>
                  <a:pt x="1858794" y="537926"/>
                  <a:pt x="1866754" y="533775"/>
                  <a:pt x="1874604" y="529285"/>
                </a:cubicBezTo>
                <a:cubicBezTo>
                  <a:pt x="1890454" y="522092"/>
                  <a:pt x="1906075" y="514132"/>
                  <a:pt x="1921466" y="505406"/>
                </a:cubicBezTo>
                <a:cubicBezTo>
                  <a:pt x="1936858" y="496679"/>
                  <a:pt x="1951564" y="488282"/>
                  <a:pt x="1965583" y="480212"/>
                </a:cubicBezTo>
                <a:cubicBezTo>
                  <a:pt x="1972351" y="477620"/>
                  <a:pt x="1976719" y="474480"/>
                  <a:pt x="1978686" y="470792"/>
                </a:cubicBezTo>
                <a:cubicBezTo>
                  <a:pt x="1980653" y="467104"/>
                  <a:pt x="1981528" y="462650"/>
                  <a:pt x="1981310" y="457429"/>
                </a:cubicBezTo>
                <a:cubicBezTo>
                  <a:pt x="1982370" y="435558"/>
                  <a:pt x="1983321" y="414015"/>
                  <a:pt x="1984162" y="392801"/>
                </a:cubicBezTo>
                <a:cubicBezTo>
                  <a:pt x="1985003" y="371588"/>
                  <a:pt x="1984637" y="350483"/>
                  <a:pt x="1983065" y="329489"/>
                </a:cubicBezTo>
                <a:cubicBezTo>
                  <a:pt x="1983431" y="322515"/>
                  <a:pt x="1983577" y="315870"/>
                  <a:pt x="1983504" y="309553"/>
                </a:cubicBezTo>
                <a:cubicBezTo>
                  <a:pt x="1983431" y="303236"/>
                  <a:pt x="1980944" y="297029"/>
                  <a:pt x="1976045" y="290932"/>
                </a:cubicBezTo>
                <a:cubicBezTo>
                  <a:pt x="1977873" y="290238"/>
                  <a:pt x="1979482" y="289873"/>
                  <a:pt x="1980871" y="289836"/>
                </a:cubicBezTo>
                <a:cubicBezTo>
                  <a:pt x="1982261" y="289800"/>
                  <a:pt x="1982992" y="288996"/>
                  <a:pt x="1983065" y="287426"/>
                </a:cubicBezTo>
                <a:cubicBezTo>
                  <a:pt x="1984747" y="273405"/>
                  <a:pt x="1985771" y="259823"/>
                  <a:pt x="1986136" y="246678"/>
                </a:cubicBezTo>
                <a:cubicBezTo>
                  <a:pt x="1986502" y="233534"/>
                  <a:pt x="1986648" y="220828"/>
                  <a:pt x="1986575" y="208559"/>
                </a:cubicBezTo>
                <a:lnTo>
                  <a:pt x="1986575" y="117424"/>
                </a:lnTo>
                <a:cubicBezTo>
                  <a:pt x="1986611" y="113773"/>
                  <a:pt x="1987855" y="110122"/>
                  <a:pt x="1990304" y="106470"/>
                </a:cubicBezTo>
                <a:cubicBezTo>
                  <a:pt x="1992754" y="102819"/>
                  <a:pt x="1996190" y="100044"/>
                  <a:pt x="2000614" y="98146"/>
                </a:cubicBezTo>
                <a:cubicBezTo>
                  <a:pt x="1997287" y="94713"/>
                  <a:pt x="1994728" y="91500"/>
                  <a:pt x="1992937" y="88506"/>
                </a:cubicBezTo>
                <a:cubicBezTo>
                  <a:pt x="1991145" y="85512"/>
                  <a:pt x="1989024" y="82299"/>
                  <a:pt x="1986575" y="78867"/>
                </a:cubicBezTo>
                <a:cubicBezTo>
                  <a:pt x="1975975" y="69228"/>
                  <a:pt x="1965278" y="59588"/>
                  <a:pt x="1954483" y="49949"/>
                </a:cubicBezTo>
                <a:cubicBezTo>
                  <a:pt x="1943689" y="40310"/>
                  <a:pt x="1933420" y="30670"/>
                  <a:pt x="1923677" y="21031"/>
                </a:cubicBezTo>
                <a:cubicBezTo>
                  <a:pt x="1917543" y="15226"/>
                  <a:pt x="1910970" y="11501"/>
                  <a:pt x="1903960" y="9858"/>
                </a:cubicBezTo>
                <a:cubicBezTo>
                  <a:pt x="1896950" y="8215"/>
                  <a:pt x="1889501" y="6682"/>
                  <a:pt x="1881614" y="5258"/>
                </a:cubicBezTo>
                <a:cubicBezTo>
                  <a:pt x="1877087" y="5331"/>
                  <a:pt x="1871683" y="5185"/>
                  <a:pt x="1865403" y="4820"/>
                </a:cubicBezTo>
                <a:cubicBezTo>
                  <a:pt x="1859123" y="4454"/>
                  <a:pt x="1852843" y="3432"/>
                  <a:pt x="1846562" y="17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100000"/>
                </a:schemeClr>
              </a:gs>
              <a:gs pos="100000">
                <a:srgbClr val="008438"/>
              </a:gs>
            </a:gsLst>
            <a:lin ang="2700000" scaled="1"/>
            <a:tileRect/>
          </a:gradFill>
          <a:ln w="3175">
            <a:solidFill>
              <a:schemeClr val="bg1">
                <a:alpha val="77000"/>
              </a:schemeClr>
            </a:solidFill>
          </a:ln>
          <a:effectLst>
            <a:outerShdw blurRad="152400" dist="38100" dir="2700015" rotWithShape="0">
              <a:schemeClr val="accent6">
                <a:lumMod val="50000"/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1500" i="0" u="none" strike="noStrike" kern="100" cap="none" spc="300" normalizeH="0" baseline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uLnTx/>
                <a:uFillTx/>
                <a:latin typeface="演示新手书" panose="00000500000000000000" pitchFamily="50" charset="-122"/>
                <a:ea typeface="演示新手书" panose="00000500000000000000" pitchFamily="50" charset="-122"/>
                <a:cs typeface="Times New Roman" panose="02020603050405020304" pitchFamily="18" charset="0"/>
              </a:defRPr>
            </a:lvl1pPr>
          </a:lstStyle>
          <a:p>
            <a:endParaRPr lang="zh-CN" altLang="en-US" sz="13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187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365" name="圆角矩形 6">
            <a:extLst>
              <a:ext uri="{FF2B5EF4-FFF2-40B4-BE49-F238E27FC236}">
                <a16:creationId xmlns:a16="http://schemas.microsoft.com/office/drawing/2014/main" id="{E9E8D5F2-A8C4-388D-2403-84407263334F}"/>
              </a:ext>
            </a:extLst>
          </p:cNvPr>
          <p:cNvSpPr/>
          <p:nvPr/>
        </p:nvSpPr>
        <p:spPr>
          <a:xfrm>
            <a:off x="334434" y="1154052"/>
            <a:ext cx="11523133" cy="5591554"/>
          </a:xfrm>
          <a:prstGeom prst="roundRect">
            <a:avLst>
              <a:gd name="adj" fmla="val 331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101600" dist="38100" dir="2700000" algn="tl" rotWithShape="0">
              <a:schemeClr val="accent6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2986AD-982A-DE77-A6AB-68C790974F10}"/>
              </a:ext>
            </a:extLst>
          </p:cNvPr>
          <p:cNvSpPr txBox="1"/>
          <p:nvPr/>
        </p:nvSpPr>
        <p:spPr>
          <a:xfrm>
            <a:off x="601664" y="1329303"/>
            <a:ext cx="11081840" cy="5641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600" b="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FUJIAN AGRICULTURE AND FORESTRY UNIVERSITY</a:t>
            </a:r>
            <a:endParaRPr lang="zh-CN" altLang="en-US" sz="2600" b="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3E631D-BEE9-1FA5-1436-2A0B4D7DF599}"/>
              </a:ext>
            </a:extLst>
          </p:cNvPr>
          <p:cNvSpPr txBox="1"/>
          <p:nvPr/>
        </p:nvSpPr>
        <p:spPr>
          <a:xfrm>
            <a:off x="642300" y="1529512"/>
            <a:ext cx="2906925" cy="632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福建农林大学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F9A170-FE0F-0A9F-A34A-0134D26451ED}"/>
              </a:ext>
            </a:extLst>
          </p:cNvPr>
          <p:cNvSpPr txBox="1"/>
          <p:nvPr/>
        </p:nvSpPr>
        <p:spPr>
          <a:xfrm>
            <a:off x="3434081" y="1828007"/>
            <a:ext cx="1613746" cy="276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solidFill>
                  <a:schemeClr val="tx1">
                    <a:lumMod val="100000"/>
                  </a:schemeClr>
                </a:solidFill>
                <a:effectLst/>
                <a:cs typeface="+mn-ea"/>
                <a:sym typeface="+mn-lt"/>
              </a:rPr>
              <a:t>简称“福建农林大”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FC386CB-FBF8-0D8B-F270-2EF3EDB141B1}"/>
              </a:ext>
            </a:extLst>
          </p:cNvPr>
          <p:cNvCxnSpPr/>
          <p:nvPr/>
        </p:nvCxnSpPr>
        <p:spPr>
          <a:xfrm flipH="1">
            <a:off x="3270249" y="1901054"/>
            <a:ext cx="97043" cy="194389"/>
          </a:xfrm>
          <a:prstGeom prst="line">
            <a:avLst/>
          </a:prstGeom>
          <a:ln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6582808E-5318-7758-116E-EEC3B07488CD}"/>
              </a:ext>
            </a:extLst>
          </p:cNvPr>
          <p:cNvGrpSpPr/>
          <p:nvPr/>
        </p:nvGrpSpPr>
        <p:grpSpPr>
          <a:xfrm>
            <a:off x="571997" y="2323647"/>
            <a:ext cx="8423265" cy="845519"/>
            <a:chOff x="571997" y="2323647"/>
            <a:chExt cx="8423265" cy="84551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EFC2CB2-6053-AA10-E326-E692CA75B782}"/>
                </a:ext>
              </a:extLst>
            </p:cNvPr>
            <p:cNvSpPr txBox="1"/>
            <p:nvPr/>
          </p:nvSpPr>
          <p:spPr>
            <a:xfrm>
              <a:off x="5079170" y="2329641"/>
              <a:ext cx="3916092" cy="83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0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学科范围：</a:t>
              </a:r>
              <a:endParaRPr lang="en-US" altLang="zh-CN" sz="2000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cs typeface="+mn-ea"/>
                <a:sym typeface="+mn-lt"/>
              </a:endParaRPr>
            </a:p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理、工、经、管、文、法、艺、海等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8BD3DA-87B0-A865-68B9-2D9018D12BF7}"/>
                </a:ext>
              </a:extLst>
            </p:cNvPr>
            <p:cNvSpPr txBox="1"/>
            <p:nvPr/>
          </p:nvSpPr>
          <p:spPr>
            <a:xfrm>
              <a:off x="2825583" y="2323647"/>
              <a:ext cx="1790464" cy="83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优势和特色：</a:t>
              </a:r>
              <a:endParaRPr lang="en-US" altLang="zh-CN" sz="2000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cs typeface="+mn-ea"/>
                <a:sym typeface="+mn-lt"/>
              </a:endParaRPr>
            </a:p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农林学科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9C67A3A-7D8B-6B96-F284-6B73BC948119}"/>
                </a:ext>
              </a:extLst>
            </p:cNvPr>
            <p:cNvSpPr txBox="1"/>
            <p:nvPr/>
          </p:nvSpPr>
          <p:spPr>
            <a:xfrm>
              <a:off x="571997" y="2323647"/>
              <a:ext cx="1790464" cy="83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cs typeface="+mn-ea"/>
                  <a:sym typeface="+mn-lt"/>
                </a:rPr>
                <a:t>位于：</a:t>
              </a:r>
              <a:endParaRPr lang="en-US" altLang="zh-CN" sz="2000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cs typeface="+mn-ea"/>
                <a:sym typeface="+mn-lt"/>
              </a:endParaRPr>
            </a:p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福建省会福州市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26E942-B968-AF53-7FE4-89844332E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004" y="2978399"/>
            <a:ext cx="5819048" cy="3876190"/>
          </a:xfrm>
          <a:prstGeom prst="rect">
            <a:avLst/>
          </a:prstGeom>
        </p:spPr>
      </p:pic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17C396DA-7A6B-3B0B-6026-39496289ECFC}"/>
              </a:ext>
            </a:extLst>
          </p:cNvPr>
          <p:cNvGrpSpPr/>
          <p:nvPr/>
        </p:nvGrpSpPr>
        <p:grpSpPr>
          <a:xfrm>
            <a:off x="503955" y="3489687"/>
            <a:ext cx="7358472" cy="1077218"/>
            <a:chOff x="503955" y="3411202"/>
            <a:chExt cx="7358472" cy="107721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A48FFD-11CF-14C5-1AAB-D85B7741DFF9}"/>
                </a:ext>
              </a:extLst>
            </p:cNvPr>
            <p:cNvSpPr txBox="1"/>
            <p:nvPr/>
          </p:nvSpPr>
          <p:spPr>
            <a:xfrm>
              <a:off x="6198410" y="3491815"/>
              <a:ext cx="1664017" cy="276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农业农村部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7BA36F-D83D-EB1E-37B6-0CA1EAA630AA}"/>
                </a:ext>
              </a:extLst>
            </p:cNvPr>
            <p:cNvSpPr txBox="1"/>
            <p:nvPr/>
          </p:nvSpPr>
          <p:spPr>
            <a:xfrm>
              <a:off x="6198410" y="3841128"/>
              <a:ext cx="1664017" cy="276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国家林业和草原局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89815C9-F348-B64F-A2C7-4BD45871928B}"/>
                </a:ext>
              </a:extLst>
            </p:cNvPr>
            <p:cNvSpPr txBox="1"/>
            <p:nvPr/>
          </p:nvSpPr>
          <p:spPr>
            <a:xfrm>
              <a:off x="6198410" y="4190442"/>
              <a:ext cx="1664017" cy="276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福建省人民政府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C1071B5-2D03-103D-D2F2-F3647E3EA91D}"/>
                </a:ext>
              </a:extLst>
            </p:cNvPr>
            <p:cNvSpPr txBox="1"/>
            <p:nvPr/>
          </p:nvSpPr>
          <p:spPr>
            <a:xfrm>
              <a:off x="4942584" y="3411202"/>
              <a:ext cx="11890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三方</a:t>
              </a:r>
              <a:endParaRPr lang="en-US" altLang="zh-CN" sz="3200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共建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86EAECE-2E23-7447-8408-FF39914A0A76}"/>
                </a:ext>
              </a:extLst>
            </p:cNvPr>
            <p:cNvGrpSpPr/>
            <p:nvPr/>
          </p:nvGrpSpPr>
          <p:grpSpPr>
            <a:xfrm>
              <a:off x="503955" y="3531891"/>
              <a:ext cx="4180695" cy="954107"/>
              <a:chOff x="586035" y="4514614"/>
              <a:chExt cx="4180695" cy="95410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EEB8DB-72B9-BE47-7B30-00C99986F4E1}"/>
                  </a:ext>
                </a:extLst>
              </p:cNvPr>
              <p:cNvSpPr txBox="1"/>
              <p:nvPr/>
            </p:nvSpPr>
            <p:spPr>
              <a:xfrm>
                <a:off x="1727626" y="4578701"/>
                <a:ext cx="3039104" cy="753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福建省一流大学建设高校</a:t>
                </a:r>
                <a:endParaRPr lang="en-US" altLang="zh-CN" sz="1600" kern="0" dirty="0">
                  <a:solidFill>
                    <a:schemeClr val="tx1">
                      <a:lumMod val="100000"/>
                    </a:schemeClr>
                  </a:solidFill>
                  <a:effectLst/>
                  <a:cs typeface="+mn-ea"/>
                  <a:sym typeface="+mn-lt"/>
                </a:endParaRPr>
              </a:p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福建省重点建设高水平大学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CD32B98-B46E-9456-9FD1-9A1817380101}"/>
                  </a:ext>
                </a:extLst>
              </p:cNvPr>
              <p:cNvSpPr txBox="1"/>
              <p:nvPr/>
            </p:nvSpPr>
            <p:spPr>
              <a:xfrm>
                <a:off x="586035" y="4514614"/>
                <a:ext cx="13117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kern="100" spc="300" dirty="0">
                    <a:ln w="3175">
                      <a:solidFill>
                        <a:schemeClr val="bg1">
                          <a:alpha val="77000"/>
                        </a:schemeClr>
                      </a:solidFill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cs typeface="+mn-ea"/>
                    <a:sym typeface="+mn-lt"/>
                  </a:rPr>
                  <a:t>省属</a:t>
                </a:r>
                <a:endParaRPr lang="en-US" altLang="zh-CN" sz="28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kern="100" spc="300" dirty="0">
                    <a:ln w="3175">
                      <a:solidFill>
                        <a:schemeClr val="bg1">
                          <a:alpha val="77000"/>
                        </a:schemeClr>
                      </a:solidFill>
                    </a:ln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15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cs typeface="+mn-ea"/>
                    <a:sym typeface="+mn-lt"/>
                  </a:rPr>
                  <a:t>重点</a:t>
                </a: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6C7E00A-6B8A-A6B0-EA89-C2C234CD0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2792" y="4550097"/>
                <a:ext cx="0" cy="883140"/>
              </a:xfrm>
              <a:prstGeom prst="line">
                <a:avLst/>
              </a:prstGeom>
              <a:ln cap="rnd">
                <a:solidFill>
                  <a:schemeClr val="accent2">
                    <a:alpha val="8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CBDCBA7-79E4-0385-A7D4-39737E85935E}"/>
                </a:ext>
              </a:extLst>
            </p:cNvPr>
            <p:cNvCxnSpPr>
              <a:cxnSpLocks/>
            </p:cNvCxnSpPr>
            <p:nvPr/>
          </p:nvCxnSpPr>
          <p:spPr>
            <a:xfrm>
              <a:off x="6057312" y="3574847"/>
              <a:ext cx="0" cy="883140"/>
            </a:xfrm>
            <a:prstGeom prst="line">
              <a:avLst/>
            </a:prstGeom>
            <a:ln cap="rnd">
              <a:solidFill>
                <a:schemeClr val="accent2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367DD1E1-9289-E99B-E74F-BB662E958491}"/>
              </a:ext>
            </a:extLst>
          </p:cNvPr>
          <p:cNvGrpSpPr/>
          <p:nvPr/>
        </p:nvGrpSpPr>
        <p:grpSpPr>
          <a:xfrm>
            <a:off x="658813" y="5000292"/>
            <a:ext cx="5624119" cy="1123465"/>
            <a:chOff x="658813" y="4875164"/>
            <a:chExt cx="5624119" cy="1123465"/>
          </a:xfrm>
        </p:grpSpPr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FAA0BEDB-2298-602F-8475-6CA9D513A34C}"/>
                </a:ext>
              </a:extLst>
            </p:cNvPr>
            <p:cNvGrpSpPr/>
            <p:nvPr/>
          </p:nvGrpSpPr>
          <p:grpSpPr>
            <a:xfrm>
              <a:off x="661926" y="5556199"/>
              <a:ext cx="2362413" cy="438138"/>
              <a:chOff x="661926" y="5556199"/>
              <a:chExt cx="2362413" cy="438138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641A844-9DAE-45F2-743B-B3D42B9DFCD8}"/>
                  </a:ext>
                </a:extLst>
              </p:cNvPr>
              <p:cNvSpPr txBox="1"/>
              <p:nvPr/>
            </p:nvSpPr>
            <p:spPr>
              <a:xfrm>
                <a:off x="730081" y="5556199"/>
                <a:ext cx="2233252" cy="409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defRPr sz="1600" b="1" kern="0">
                    <a:solidFill>
                      <a:schemeClr val="tx1">
                        <a:lumMod val="100000"/>
                      </a:schemeClr>
                    </a:solidFill>
                    <a:effectLst/>
                    <a:latin typeface="思源宋体 CN" panose="02020700000000000000" pitchFamily="18" charset="-122"/>
                    <a:ea typeface="思源宋体 CN" panose="02020700000000000000" pitchFamily="18" charset="-122"/>
                    <a:cs typeface="+mn-ea"/>
                  </a:defRPr>
                </a:lvl1pPr>
              </a:lstStyle>
              <a:p>
                <a:r>
                  <a:rPr lang="zh-CN" altLang="en-US" dirty="0">
                    <a:latin typeface="+mn-lt"/>
                    <a:ea typeface="+mn-ea"/>
                    <a:sym typeface="+mn-lt"/>
                  </a:rPr>
                  <a:t>国家生态文明教育基地</a:t>
                </a:r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7FB3B733-517E-BD89-C240-E7FC3C520AAA}"/>
                  </a:ext>
                </a:extLst>
              </p:cNvPr>
              <p:cNvGrpSpPr/>
              <p:nvPr/>
            </p:nvGrpSpPr>
            <p:grpSpPr>
              <a:xfrm>
                <a:off x="661926" y="5557587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74" name="Freeform 48">
                  <a:extLst>
                    <a:ext uri="{FF2B5EF4-FFF2-40B4-BE49-F238E27FC236}">
                      <a16:creationId xmlns:a16="http://schemas.microsoft.com/office/drawing/2014/main" id="{83617A17-B6A0-C14C-727D-14FE405BC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49">
                  <a:extLst>
                    <a:ext uri="{FF2B5EF4-FFF2-40B4-BE49-F238E27FC236}">
                      <a16:creationId xmlns:a16="http://schemas.microsoft.com/office/drawing/2014/main" id="{14BA7ADD-784D-92D9-3927-FF979D181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50">
                  <a:extLst>
                    <a:ext uri="{FF2B5EF4-FFF2-40B4-BE49-F238E27FC236}">
                      <a16:creationId xmlns:a16="http://schemas.microsoft.com/office/drawing/2014/main" id="{BF63D7A3-5262-F738-20C7-E271F0C41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51">
                  <a:extLst>
                    <a:ext uri="{FF2B5EF4-FFF2-40B4-BE49-F238E27FC236}">
                      <a16:creationId xmlns:a16="http://schemas.microsoft.com/office/drawing/2014/main" id="{A5416EF8-49AC-5EFB-5C15-614A4DCB5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52">
                  <a:extLst>
                    <a:ext uri="{FF2B5EF4-FFF2-40B4-BE49-F238E27FC236}">
                      <a16:creationId xmlns:a16="http://schemas.microsoft.com/office/drawing/2014/main" id="{14874E32-CB24-1668-CE6E-63385B69E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53">
                  <a:extLst>
                    <a:ext uri="{FF2B5EF4-FFF2-40B4-BE49-F238E27FC236}">
                      <a16:creationId xmlns:a16="http://schemas.microsoft.com/office/drawing/2014/main" id="{5D111A2A-867C-13F9-6C3E-C811B2ABDA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54">
                  <a:extLst>
                    <a:ext uri="{FF2B5EF4-FFF2-40B4-BE49-F238E27FC236}">
                      <a16:creationId xmlns:a16="http://schemas.microsoft.com/office/drawing/2014/main" id="{81DC34D9-07A9-2EAD-F30D-AD72AA7A3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55">
                  <a:extLst>
                    <a:ext uri="{FF2B5EF4-FFF2-40B4-BE49-F238E27FC236}">
                      <a16:creationId xmlns:a16="http://schemas.microsoft.com/office/drawing/2014/main" id="{5F72DBAD-B13C-6ECD-2532-9AF03D6781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56">
                  <a:extLst>
                    <a:ext uri="{FF2B5EF4-FFF2-40B4-BE49-F238E27FC236}">
                      <a16:creationId xmlns:a16="http://schemas.microsoft.com/office/drawing/2014/main" id="{65C7053F-5BB9-8F3F-9F50-3D4CC675AD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57">
                  <a:extLst>
                    <a:ext uri="{FF2B5EF4-FFF2-40B4-BE49-F238E27FC236}">
                      <a16:creationId xmlns:a16="http://schemas.microsoft.com/office/drawing/2014/main" id="{8F8DB432-4088-9620-ACB4-14E60CDC8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58">
                  <a:extLst>
                    <a:ext uri="{FF2B5EF4-FFF2-40B4-BE49-F238E27FC236}">
                      <a16:creationId xmlns:a16="http://schemas.microsoft.com/office/drawing/2014/main" id="{A8072E18-6470-4F21-8F9E-A663330DF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59">
                  <a:extLst>
                    <a:ext uri="{FF2B5EF4-FFF2-40B4-BE49-F238E27FC236}">
                      <a16:creationId xmlns:a16="http://schemas.microsoft.com/office/drawing/2014/main" id="{191431D6-3CDC-82BD-CFCF-366386714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60">
                  <a:extLst>
                    <a:ext uri="{FF2B5EF4-FFF2-40B4-BE49-F238E27FC236}">
                      <a16:creationId xmlns:a16="http://schemas.microsoft.com/office/drawing/2014/main" id="{848BAD7D-D3E9-CFE1-2E47-B880F9342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61">
                  <a:extLst>
                    <a:ext uri="{FF2B5EF4-FFF2-40B4-BE49-F238E27FC236}">
                      <a16:creationId xmlns:a16="http://schemas.microsoft.com/office/drawing/2014/main" id="{82D00570-B048-43DF-C8CD-0DD3C2072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62">
                  <a:extLst>
                    <a:ext uri="{FF2B5EF4-FFF2-40B4-BE49-F238E27FC236}">
                      <a16:creationId xmlns:a16="http://schemas.microsoft.com/office/drawing/2014/main" id="{9822399D-1CD5-059E-A876-B62A3E75C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Freeform 63">
                  <a:extLst>
                    <a:ext uri="{FF2B5EF4-FFF2-40B4-BE49-F238E27FC236}">
                      <a16:creationId xmlns:a16="http://schemas.microsoft.com/office/drawing/2014/main" id="{9F904DFB-8510-59FA-3DBA-EDF5EC1FD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64">
                  <a:extLst>
                    <a:ext uri="{FF2B5EF4-FFF2-40B4-BE49-F238E27FC236}">
                      <a16:creationId xmlns:a16="http://schemas.microsoft.com/office/drawing/2014/main" id="{A68BBC2D-DA57-0CE1-0956-24F670728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65">
                  <a:extLst>
                    <a:ext uri="{FF2B5EF4-FFF2-40B4-BE49-F238E27FC236}">
                      <a16:creationId xmlns:a16="http://schemas.microsoft.com/office/drawing/2014/main" id="{6C2F973B-D743-F065-CA00-3B7FD666A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66">
                  <a:extLst>
                    <a:ext uri="{FF2B5EF4-FFF2-40B4-BE49-F238E27FC236}">
                      <a16:creationId xmlns:a16="http://schemas.microsoft.com/office/drawing/2014/main" id="{B022BF0D-44CF-F8A1-106C-7950E5843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86F3E506-9FA8-A850-0D74-4E0D40C70FD6}"/>
                  </a:ext>
                </a:extLst>
              </p:cNvPr>
              <p:cNvGrpSpPr/>
              <p:nvPr/>
            </p:nvGrpSpPr>
            <p:grpSpPr>
              <a:xfrm flipH="1">
                <a:off x="2790790" y="5557587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94" name="Freeform 48">
                  <a:extLst>
                    <a:ext uri="{FF2B5EF4-FFF2-40B4-BE49-F238E27FC236}">
                      <a16:creationId xmlns:a16="http://schemas.microsoft.com/office/drawing/2014/main" id="{E78D4FCC-08B0-815C-A6C8-57ED20C4A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49">
                  <a:extLst>
                    <a:ext uri="{FF2B5EF4-FFF2-40B4-BE49-F238E27FC236}">
                      <a16:creationId xmlns:a16="http://schemas.microsoft.com/office/drawing/2014/main" id="{4E39AFB4-A6E4-D192-249F-B0FF9CD68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50">
                  <a:extLst>
                    <a:ext uri="{FF2B5EF4-FFF2-40B4-BE49-F238E27FC236}">
                      <a16:creationId xmlns:a16="http://schemas.microsoft.com/office/drawing/2014/main" id="{3E65DA13-4534-4A0A-BF93-26FE76AB8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51">
                  <a:extLst>
                    <a:ext uri="{FF2B5EF4-FFF2-40B4-BE49-F238E27FC236}">
                      <a16:creationId xmlns:a16="http://schemas.microsoft.com/office/drawing/2014/main" id="{51E9E548-85A0-28FB-C353-789C0BF9E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52">
                  <a:extLst>
                    <a:ext uri="{FF2B5EF4-FFF2-40B4-BE49-F238E27FC236}">
                      <a16:creationId xmlns:a16="http://schemas.microsoft.com/office/drawing/2014/main" id="{09CA49D9-990D-C4F3-7C77-09F2FC87D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53">
                  <a:extLst>
                    <a:ext uri="{FF2B5EF4-FFF2-40B4-BE49-F238E27FC236}">
                      <a16:creationId xmlns:a16="http://schemas.microsoft.com/office/drawing/2014/main" id="{70F316F1-E893-DEC2-8CED-65E1B5C8CD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54">
                  <a:extLst>
                    <a:ext uri="{FF2B5EF4-FFF2-40B4-BE49-F238E27FC236}">
                      <a16:creationId xmlns:a16="http://schemas.microsoft.com/office/drawing/2014/main" id="{41877AD8-CBD1-F7E9-C2CE-A2BC670C6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55">
                  <a:extLst>
                    <a:ext uri="{FF2B5EF4-FFF2-40B4-BE49-F238E27FC236}">
                      <a16:creationId xmlns:a16="http://schemas.microsoft.com/office/drawing/2014/main" id="{5C8AF372-2E92-D962-F873-FC0CE85C2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56">
                  <a:extLst>
                    <a:ext uri="{FF2B5EF4-FFF2-40B4-BE49-F238E27FC236}">
                      <a16:creationId xmlns:a16="http://schemas.microsoft.com/office/drawing/2014/main" id="{02045627-E34D-428D-0772-407B3AAFA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57">
                  <a:extLst>
                    <a:ext uri="{FF2B5EF4-FFF2-40B4-BE49-F238E27FC236}">
                      <a16:creationId xmlns:a16="http://schemas.microsoft.com/office/drawing/2014/main" id="{B579E4D1-7269-BD5C-AD12-AAD861F2D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58">
                  <a:extLst>
                    <a:ext uri="{FF2B5EF4-FFF2-40B4-BE49-F238E27FC236}">
                      <a16:creationId xmlns:a16="http://schemas.microsoft.com/office/drawing/2014/main" id="{260813AA-20D6-E300-D051-54741F747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59">
                  <a:extLst>
                    <a:ext uri="{FF2B5EF4-FFF2-40B4-BE49-F238E27FC236}">
                      <a16:creationId xmlns:a16="http://schemas.microsoft.com/office/drawing/2014/main" id="{131598B6-6CE5-BF14-79B4-4DCED3530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60">
                  <a:extLst>
                    <a:ext uri="{FF2B5EF4-FFF2-40B4-BE49-F238E27FC236}">
                      <a16:creationId xmlns:a16="http://schemas.microsoft.com/office/drawing/2014/main" id="{9876BF0B-24AB-3A14-1A47-182C8DFFE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61">
                  <a:extLst>
                    <a:ext uri="{FF2B5EF4-FFF2-40B4-BE49-F238E27FC236}">
                      <a16:creationId xmlns:a16="http://schemas.microsoft.com/office/drawing/2014/main" id="{7A74FD83-6F83-4843-70A1-3C6270F6C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62">
                  <a:extLst>
                    <a:ext uri="{FF2B5EF4-FFF2-40B4-BE49-F238E27FC236}">
                      <a16:creationId xmlns:a16="http://schemas.microsoft.com/office/drawing/2014/main" id="{60BE49E5-1A88-82AD-5F6D-E1D4AA7FA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63">
                  <a:extLst>
                    <a:ext uri="{FF2B5EF4-FFF2-40B4-BE49-F238E27FC236}">
                      <a16:creationId xmlns:a16="http://schemas.microsoft.com/office/drawing/2014/main" id="{C370AB42-D6BE-DF83-17B1-7C31CA0A1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64">
                  <a:extLst>
                    <a:ext uri="{FF2B5EF4-FFF2-40B4-BE49-F238E27FC236}">
                      <a16:creationId xmlns:a16="http://schemas.microsoft.com/office/drawing/2014/main" id="{E6900319-2865-C6E9-6858-A0305279B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65">
                  <a:extLst>
                    <a:ext uri="{FF2B5EF4-FFF2-40B4-BE49-F238E27FC236}">
                      <a16:creationId xmlns:a16="http://schemas.microsoft.com/office/drawing/2014/main" id="{12B4B4C6-7A5A-35A2-7FCA-047DCC136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66">
                  <a:extLst>
                    <a:ext uri="{FF2B5EF4-FFF2-40B4-BE49-F238E27FC236}">
                      <a16:creationId xmlns:a16="http://schemas.microsoft.com/office/drawing/2014/main" id="{96BDB1A6-5D77-DE00-C221-DB379BFEE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C0E7200C-BBEA-3F79-52E9-0CBD1D2355C4}"/>
                </a:ext>
              </a:extLst>
            </p:cNvPr>
            <p:cNvGrpSpPr/>
            <p:nvPr/>
          </p:nvGrpSpPr>
          <p:grpSpPr>
            <a:xfrm>
              <a:off x="3496217" y="4875164"/>
              <a:ext cx="2773225" cy="452129"/>
              <a:chOff x="3496217" y="4935296"/>
              <a:chExt cx="2773225" cy="45212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BD7A5D-788A-0CF8-1428-1403F8EDAD56}"/>
                  </a:ext>
                </a:extLst>
              </p:cNvPr>
              <p:cNvSpPr txBox="1"/>
              <p:nvPr/>
            </p:nvSpPr>
            <p:spPr>
              <a:xfrm>
                <a:off x="3557855" y="4935296"/>
                <a:ext cx="2670180" cy="409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defRPr sz="1600" b="1" kern="0">
                    <a:solidFill>
                      <a:schemeClr val="tx1">
                        <a:lumMod val="100000"/>
                      </a:schemeClr>
                    </a:solidFill>
                    <a:effectLst/>
                    <a:latin typeface="思源宋体 CN" panose="02020700000000000000" pitchFamily="18" charset="-122"/>
                    <a:ea typeface="思源宋体 CN" panose="02020700000000000000" pitchFamily="18" charset="-122"/>
                    <a:cs typeface="+mn-ea"/>
                  </a:defRPr>
                </a:lvl1pPr>
              </a:lstStyle>
              <a:p>
                <a:r>
                  <a:rPr lang="zh-CN" altLang="en-US" dirty="0">
                    <a:latin typeface="+mn-lt"/>
                    <a:ea typeface="+mn-ea"/>
                    <a:sym typeface="+mn-lt"/>
                  </a:rPr>
                  <a:t>国家创新人才培养示范基地</a:t>
                </a:r>
              </a:p>
            </p:txBody>
          </p: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67AEB6D5-1BFF-9E74-557D-5BFE812395C1}"/>
                  </a:ext>
                </a:extLst>
              </p:cNvPr>
              <p:cNvGrpSpPr/>
              <p:nvPr/>
            </p:nvGrpSpPr>
            <p:grpSpPr>
              <a:xfrm>
                <a:off x="3496217" y="4950675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196" name="Freeform 48">
                  <a:extLst>
                    <a:ext uri="{FF2B5EF4-FFF2-40B4-BE49-F238E27FC236}">
                      <a16:creationId xmlns:a16="http://schemas.microsoft.com/office/drawing/2014/main" id="{C2E9FB81-AE58-599A-2A98-4F7FD6DC5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49">
                  <a:extLst>
                    <a:ext uri="{FF2B5EF4-FFF2-40B4-BE49-F238E27FC236}">
                      <a16:creationId xmlns:a16="http://schemas.microsoft.com/office/drawing/2014/main" id="{E5EC2DE1-74FC-CCE5-4B81-2D652453E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50">
                  <a:extLst>
                    <a:ext uri="{FF2B5EF4-FFF2-40B4-BE49-F238E27FC236}">
                      <a16:creationId xmlns:a16="http://schemas.microsoft.com/office/drawing/2014/main" id="{6336CADD-E2DB-E0C0-93A9-972100540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51">
                  <a:extLst>
                    <a:ext uri="{FF2B5EF4-FFF2-40B4-BE49-F238E27FC236}">
                      <a16:creationId xmlns:a16="http://schemas.microsoft.com/office/drawing/2014/main" id="{AB81FF41-E542-B137-CCD3-B506A5D6DB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52">
                  <a:extLst>
                    <a:ext uri="{FF2B5EF4-FFF2-40B4-BE49-F238E27FC236}">
                      <a16:creationId xmlns:a16="http://schemas.microsoft.com/office/drawing/2014/main" id="{A4AEEF1C-2FC6-E9B4-9C16-06FADD15B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53">
                  <a:extLst>
                    <a:ext uri="{FF2B5EF4-FFF2-40B4-BE49-F238E27FC236}">
                      <a16:creationId xmlns:a16="http://schemas.microsoft.com/office/drawing/2014/main" id="{F069E3A3-4E6A-0A2E-1785-290DEECDD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54">
                  <a:extLst>
                    <a:ext uri="{FF2B5EF4-FFF2-40B4-BE49-F238E27FC236}">
                      <a16:creationId xmlns:a16="http://schemas.microsoft.com/office/drawing/2014/main" id="{02D91FB9-FD80-F163-0B23-EBDA5FDE9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55">
                  <a:extLst>
                    <a:ext uri="{FF2B5EF4-FFF2-40B4-BE49-F238E27FC236}">
                      <a16:creationId xmlns:a16="http://schemas.microsoft.com/office/drawing/2014/main" id="{325C8FD6-E949-5227-C22D-4751331C0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56">
                  <a:extLst>
                    <a:ext uri="{FF2B5EF4-FFF2-40B4-BE49-F238E27FC236}">
                      <a16:creationId xmlns:a16="http://schemas.microsoft.com/office/drawing/2014/main" id="{0ECC7DB6-20EB-FD31-B44E-249D949A56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57">
                  <a:extLst>
                    <a:ext uri="{FF2B5EF4-FFF2-40B4-BE49-F238E27FC236}">
                      <a16:creationId xmlns:a16="http://schemas.microsoft.com/office/drawing/2014/main" id="{092F71CD-DB7A-0DCD-9293-BEB4F88D5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58">
                  <a:extLst>
                    <a:ext uri="{FF2B5EF4-FFF2-40B4-BE49-F238E27FC236}">
                      <a16:creationId xmlns:a16="http://schemas.microsoft.com/office/drawing/2014/main" id="{F4665F6F-1570-226E-23CD-6CD7C3568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59">
                  <a:extLst>
                    <a:ext uri="{FF2B5EF4-FFF2-40B4-BE49-F238E27FC236}">
                      <a16:creationId xmlns:a16="http://schemas.microsoft.com/office/drawing/2014/main" id="{6C9BCA6B-CCFB-DB56-3887-F92C7884A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60">
                  <a:extLst>
                    <a:ext uri="{FF2B5EF4-FFF2-40B4-BE49-F238E27FC236}">
                      <a16:creationId xmlns:a16="http://schemas.microsoft.com/office/drawing/2014/main" id="{7D002D14-778B-A601-D38B-937334A25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61">
                  <a:extLst>
                    <a:ext uri="{FF2B5EF4-FFF2-40B4-BE49-F238E27FC236}">
                      <a16:creationId xmlns:a16="http://schemas.microsoft.com/office/drawing/2014/main" id="{9348500B-859D-C6C9-23F3-62B3B16A23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62">
                  <a:extLst>
                    <a:ext uri="{FF2B5EF4-FFF2-40B4-BE49-F238E27FC236}">
                      <a16:creationId xmlns:a16="http://schemas.microsoft.com/office/drawing/2014/main" id="{1E84B191-1E0C-0292-8627-C462E4444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63">
                  <a:extLst>
                    <a:ext uri="{FF2B5EF4-FFF2-40B4-BE49-F238E27FC236}">
                      <a16:creationId xmlns:a16="http://schemas.microsoft.com/office/drawing/2014/main" id="{29BB5AE2-811B-8675-8AE3-2FD191C7C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64">
                  <a:extLst>
                    <a:ext uri="{FF2B5EF4-FFF2-40B4-BE49-F238E27FC236}">
                      <a16:creationId xmlns:a16="http://schemas.microsoft.com/office/drawing/2014/main" id="{418F2ED3-277A-DE34-D429-7225772AE9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65">
                  <a:extLst>
                    <a:ext uri="{FF2B5EF4-FFF2-40B4-BE49-F238E27FC236}">
                      <a16:creationId xmlns:a16="http://schemas.microsoft.com/office/drawing/2014/main" id="{727C6A91-E010-8635-334A-832AF93D9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66">
                  <a:extLst>
                    <a:ext uri="{FF2B5EF4-FFF2-40B4-BE49-F238E27FC236}">
                      <a16:creationId xmlns:a16="http://schemas.microsoft.com/office/drawing/2014/main" id="{B55C9135-62BA-FE9E-B732-7DF4069E5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0C5D4EBC-EC2B-4539-98B1-A5DB5B4C56FA}"/>
                  </a:ext>
                </a:extLst>
              </p:cNvPr>
              <p:cNvGrpSpPr/>
              <p:nvPr/>
            </p:nvGrpSpPr>
            <p:grpSpPr>
              <a:xfrm flipH="1">
                <a:off x="6035893" y="4950675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216" name="Freeform 48">
                  <a:extLst>
                    <a:ext uri="{FF2B5EF4-FFF2-40B4-BE49-F238E27FC236}">
                      <a16:creationId xmlns:a16="http://schemas.microsoft.com/office/drawing/2014/main" id="{B07BCA2C-1F50-1F3A-7E84-02AD3D719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49">
                  <a:extLst>
                    <a:ext uri="{FF2B5EF4-FFF2-40B4-BE49-F238E27FC236}">
                      <a16:creationId xmlns:a16="http://schemas.microsoft.com/office/drawing/2014/main" id="{EE4785D8-29FE-9954-924F-F5263656B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50">
                  <a:extLst>
                    <a:ext uri="{FF2B5EF4-FFF2-40B4-BE49-F238E27FC236}">
                      <a16:creationId xmlns:a16="http://schemas.microsoft.com/office/drawing/2014/main" id="{DB626810-4B38-EAC9-C80B-42A08B0DB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51">
                  <a:extLst>
                    <a:ext uri="{FF2B5EF4-FFF2-40B4-BE49-F238E27FC236}">
                      <a16:creationId xmlns:a16="http://schemas.microsoft.com/office/drawing/2014/main" id="{E1342BC7-BBF8-9891-9D4F-440519DD2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52">
                  <a:extLst>
                    <a:ext uri="{FF2B5EF4-FFF2-40B4-BE49-F238E27FC236}">
                      <a16:creationId xmlns:a16="http://schemas.microsoft.com/office/drawing/2014/main" id="{C67E81B1-506C-E2D7-BCE3-5F292776F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53">
                  <a:extLst>
                    <a:ext uri="{FF2B5EF4-FFF2-40B4-BE49-F238E27FC236}">
                      <a16:creationId xmlns:a16="http://schemas.microsoft.com/office/drawing/2014/main" id="{0668662D-C709-18AF-A2CC-01B7D3F17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54">
                  <a:extLst>
                    <a:ext uri="{FF2B5EF4-FFF2-40B4-BE49-F238E27FC236}">
                      <a16:creationId xmlns:a16="http://schemas.microsoft.com/office/drawing/2014/main" id="{CAF6B3F9-D847-2A72-4FBC-E41AC0B9A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55">
                  <a:extLst>
                    <a:ext uri="{FF2B5EF4-FFF2-40B4-BE49-F238E27FC236}">
                      <a16:creationId xmlns:a16="http://schemas.microsoft.com/office/drawing/2014/main" id="{0416EAA7-1DBC-F9C7-E590-B43A3F739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56">
                  <a:extLst>
                    <a:ext uri="{FF2B5EF4-FFF2-40B4-BE49-F238E27FC236}">
                      <a16:creationId xmlns:a16="http://schemas.microsoft.com/office/drawing/2014/main" id="{C042CE5F-B1B4-B3CB-887F-886EE3DF9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57">
                  <a:extLst>
                    <a:ext uri="{FF2B5EF4-FFF2-40B4-BE49-F238E27FC236}">
                      <a16:creationId xmlns:a16="http://schemas.microsoft.com/office/drawing/2014/main" id="{08378876-3670-FF24-3F4C-379C88567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58">
                  <a:extLst>
                    <a:ext uri="{FF2B5EF4-FFF2-40B4-BE49-F238E27FC236}">
                      <a16:creationId xmlns:a16="http://schemas.microsoft.com/office/drawing/2014/main" id="{FAE12876-B181-1E36-4892-564046C27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59">
                  <a:extLst>
                    <a:ext uri="{FF2B5EF4-FFF2-40B4-BE49-F238E27FC236}">
                      <a16:creationId xmlns:a16="http://schemas.microsoft.com/office/drawing/2014/main" id="{01C4B2F8-6D9A-7458-75C1-A7EA8001F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60">
                  <a:extLst>
                    <a:ext uri="{FF2B5EF4-FFF2-40B4-BE49-F238E27FC236}">
                      <a16:creationId xmlns:a16="http://schemas.microsoft.com/office/drawing/2014/main" id="{7E31406F-93D4-392F-2DD2-506149FD8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61">
                  <a:extLst>
                    <a:ext uri="{FF2B5EF4-FFF2-40B4-BE49-F238E27FC236}">
                      <a16:creationId xmlns:a16="http://schemas.microsoft.com/office/drawing/2014/main" id="{BF59C0C2-2846-66FB-4AB5-614FE093A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62">
                  <a:extLst>
                    <a:ext uri="{FF2B5EF4-FFF2-40B4-BE49-F238E27FC236}">
                      <a16:creationId xmlns:a16="http://schemas.microsoft.com/office/drawing/2014/main" id="{A01A7EC2-1BF7-0482-F939-BBBFAFA94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63">
                  <a:extLst>
                    <a:ext uri="{FF2B5EF4-FFF2-40B4-BE49-F238E27FC236}">
                      <a16:creationId xmlns:a16="http://schemas.microsoft.com/office/drawing/2014/main" id="{566B9826-B44A-2EE0-348D-31068A1F71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64">
                  <a:extLst>
                    <a:ext uri="{FF2B5EF4-FFF2-40B4-BE49-F238E27FC236}">
                      <a16:creationId xmlns:a16="http://schemas.microsoft.com/office/drawing/2014/main" id="{DB631154-0D7A-509D-7F1A-6E156D640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65">
                  <a:extLst>
                    <a:ext uri="{FF2B5EF4-FFF2-40B4-BE49-F238E27FC236}">
                      <a16:creationId xmlns:a16="http://schemas.microsoft.com/office/drawing/2014/main" id="{D193C06B-A5EA-415A-DE05-C6E5107A7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66">
                  <a:extLst>
                    <a:ext uri="{FF2B5EF4-FFF2-40B4-BE49-F238E27FC236}">
                      <a16:creationId xmlns:a16="http://schemas.microsoft.com/office/drawing/2014/main" id="{523EE032-5B10-393B-BAF0-F1C950A44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51A3E62D-47CC-D665-E4E2-D4316F64A508}"/>
                </a:ext>
              </a:extLst>
            </p:cNvPr>
            <p:cNvGrpSpPr/>
            <p:nvPr/>
          </p:nvGrpSpPr>
          <p:grpSpPr>
            <a:xfrm>
              <a:off x="3509707" y="5556199"/>
              <a:ext cx="2773225" cy="442430"/>
              <a:chOff x="3509707" y="5556199"/>
              <a:chExt cx="2773225" cy="442430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3A8A17C-D6CD-FC63-990B-F7BA340BBBC2}"/>
                  </a:ext>
                </a:extLst>
              </p:cNvPr>
              <p:cNvSpPr txBox="1"/>
              <p:nvPr/>
            </p:nvSpPr>
            <p:spPr>
              <a:xfrm>
                <a:off x="3557855" y="5556199"/>
                <a:ext cx="2670180" cy="409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defRPr sz="1600" b="1" kern="0">
                    <a:solidFill>
                      <a:schemeClr val="tx1">
                        <a:lumMod val="100000"/>
                      </a:schemeClr>
                    </a:solidFill>
                    <a:effectLst/>
                    <a:latin typeface="思源宋体 CN" panose="02020700000000000000" pitchFamily="18" charset="-122"/>
                    <a:ea typeface="思源宋体 CN" panose="02020700000000000000" pitchFamily="18" charset="-122"/>
                    <a:cs typeface="+mn-ea"/>
                  </a:defRPr>
                </a:lvl1pPr>
              </a:lstStyle>
              <a:p>
                <a:r>
                  <a:rPr lang="zh-CN" altLang="en-US" dirty="0">
                    <a:latin typeface="+mn-lt"/>
                    <a:ea typeface="+mn-ea"/>
                    <a:sym typeface="+mn-lt"/>
                  </a:rPr>
                  <a:t>全国创新创业典型经验高校</a:t>
                </a:r>
              </a:p>
            </p:txBody>
          </p:sp>
          <p:grpSp>
            <p:nvGrpSpPr>
              <p:cNvPr id="276" name="组合 275">
                <a:extLst>
                  <a:ext uri="{FF2B5EF4-FFF2-40B4-BE49-F238E27FC236}">
                    <a16:creationId xmlns:a16="http://schemas.microsoft.com/office/drawing/2014/main" id="{568613D2-38DF-A6DE-BCB8-BCA412E7E6B9}"/>
                  </a:ext>
                </a:extLst>
              </p:cNvPr>
              <p:cNvGrpSpPr/>
              <p:nvPr/>
            </p:nvGrpSpPr>
            <p:grpSpPr>
              <a:xfrm>
                <a:off x="3509707" y="5561879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277" name="Freeform 48">
                  <a:extLst>
                    <a:ext uri="{FF2B5EF4-FFF2-40B4-BE49-F238E27FC236}">
                      <a16:creationId xmlns:a16="http://schemas.microsoft.com/office/drawing/2014/main" id="{0883B318-438C-553D-C4EF-FDBB7BC9B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49">
                  <a:extLst>
                    <a:ext uri="{FF2B5EF4-FFF2-40B4-BE49-F238E27FC236}">
                      <a16:creationId xmlns:a16="http://schemas.microsoft.com/office/drawing/2014/main" id="{FEF2209B-8B01-F030-F5FE-4FCF245D7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50">
                  <a:extLst>
                    <a:ext uri="{FF2B5EF4-FFF2-40B4-BE49-F238E27FC236}">
                      <a16:creationId xmlns:a16="http://schemas.microsoft.com/office/drawing/2014/main" id="{661BC401-C880-7F0E-4853-ECF32556B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51">
                  <a:extLst>
                    <a:ext uri="{FF2B5EF4-FFF2-40B4-BE49-F238E27FC236}">
                      <a16:creationId xmlns:a16="http://schemas.microsoft.com/office/drawing/2014/main" id="{7070DBCD-14F7-67D6-2CD4-D7F0540151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52">
                  <a:extLst>
                    <a:ext uri="{FF2B5EF4-FFF2-40B4-BE49-F238E27FC236}">
                      <a16:creationId xmlns:a16="http://schemas.microsoft.com/office/drawing/2014/main" id="{715A0BA8-49FC-1C03-AB0F-A5FD3F2DE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53">
                  <a:extLst>
                    <a:ext uri="{FF2B5EF4-FFF2-40B4-BE49-F238E27FC236}">
                      <a16:creationId xmlns:a16="http://schemas.microsoft.com/office/drawing/2014/main" id="{04A1B8F0-C974-37A6-C0E1-44AC466BC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54">
                  <a:extLst>
                    <a:ext uri="{FF2B5EF4-FFF2-40B4-BE49-F238E27FC236}">
                      <a16:creationId xmlns:a16="http://schemas.microsoft.com/office/drawing/2014/main" id="{BCD66EED-5023-230B-7E34-7793CEC64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55">
                  <a:extLst>
                    <a:ext uri="{FF2B5EF4-FFF2-40B4-BE49-F238E27FC236}">
                      <a16:creationId xmlns:a16="http://schemas.microsoft.com/office/drawing/2014/main" id="{BE260422-4C49-1ACB-F3C7-C4123E5E3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56">
                  <a:extLst>
                    <a:ext uri="{FF2B5EF4-FFF2-40B4-BE49-F238E27FC236}">
                      <a16:creationId xmlns:a16="http://schemas.microsoft.com/office/drawing/2014/main" id="{8044047F-CF6F-030A-BA83-49D5E98E8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57">
                  <a:extLst>
                    <a:ext uri="{FF2B5EF4-FFF2-40B4-BE49-F238E27FC236}">
                      <a16:creationId xmlns:a16="http://schemas.microsoft.com/office/drawing/2014/main" id="{8401421A-3D33-CAB3-C009-BD8B8B107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58">
                  <a:extLst>
                    <a:ext uri="{FF2B5EF4-FFF2-40B4-BE49-F238E27FC236}">
                      <a16:creationId xmlns:a16="http://schemas.microsoft.com/office/drawing/2014/main" id="{7816249A-C505-CF7B-A5A1-008AB2735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59">
                  <a:extLst>
                    <a:ext uri="{FF2B5EF4-FFF2-40B4-BE49-F238E27FC236}">
                      <a16:creationId xmlns:a16="http://schemas.microsoft.com/office/drawing/2014/main" id="{02C58234-B883-DA02-96CF-15A620EC5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60">
                  <a:extLst>
                    <a:ext uri="{FF2B5EF4-FFF2-40B4-BE49-F238E27FC236}">
                      <a16:creationId xmlns:a16="http://schemas.microsoft.com/office/drawing/2014/main" id="{6E023840-EB1A-9A11-AFDF-F16B565E2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61">
                  <a:extLst>
                    <a:ext uri="{FF2B5EF4-FFF2-40B4-BE49-F238E27FC236}">
                      <a16:creationId xmlns:a16="http://schemas.microsoft.com/office/drawing/2014/main" id="{19802B36-E3D8-DAE3-A4C8-4B73485DAD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62">
                  <a:extLst>
                    <a:ext uri="{FF2B5EF4-FFF2-40B4-BE49-F238E27FC236}">
                      <a16:creationId xmlns:a16="http://schemas.microsoft.com/office/drawing/2014/main" id="{94A5FB57-7BDA-B573-D486-9539E1D7F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63">
                  <a:extLst>
                    <a:ext uri="{FF2B5EF4-FFF2-40B4-BE49-F238E27FC236}">
                      <a16:creationId xmlns:a16="http://schemas.microsoft.com/office/drawing/2014/main" id="{C3C38857-6F62-51F0-3B24-6D45FF3E5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64">
                  <a:extLst>
                    <a:ext uri="{FF2B5EF4-FFF2-40B4-BE49-F238E27FC236}">
                      <a16:creationId xmlns:a16="http://schemas.microsoft.com/office/drawing/2014/main" id="{A6DBB575-A50D-6529-A365-B1FEDBA89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65">
                  <a:extLst>
                    <a:ext uri="{FF2B5EF4-FFF2-40B4-BE49-F238E27FC236}">
                      <a16:creationId xmlns:a16="http://schemas.microsoft.com/office/drawing/2014/main" id="{B234C32B-B202-4FC3-24A1-54CA9AB41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66">
                  <a:extLst>
                    <a:ext uri="{FF2B5EF4-FFF2-40B4-BE49-F238E27FC236}">
                      <a16:creationId xmlns:a16="http://schemas.microsoft.com/office/drawing/2014/main" id="{37F32204-7302-4CAA-F119-34D36795E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4AF0CFE6-0656-FFE5-C8B2-C28687560FF4}"/>
                  </a:ext>
                </a:extLst>
              </p:cNvPr>
              <p:cNvGrpSpPr/>
              <p:nvPr/>
            </p:nvGrpSpPr>
            <p:grpSpPr>
              <a:xfrm flipH="1">
                <a:off x="6049383" y="5561879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297" name="Freeform 48">
                  <a:extLst>
                    <a:ext uri="{FF2B5EF4-FFF2-40B4-BE49-F238E27FC236}">
                      <a16:creationId xmlns:a16="http://schemas.microsoft.com/office/drawing/2014/main" id="{AA7FC19A-A586-A269-E16E-C5E535105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49">
                  <a:extLst>
                    <a:ext uri="{FF2B5EF4-FFF2-40B4-BE49-F238E27FC236}">
                      <a16:creationId xmlns:a16="http://schemas.microsoft.com/office/drawing/2014/main" id="{372554A2-B9DE-ED7A-5CC6-962385704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50">
                  <a:extLst>
                    <a:ext uri="{FF2B5EF4-FFF2-40B4-BE49-F238E27FC236}">
                      <a16:creationId xmlns:a16="http://schemas.microsoft.com/office/drawing/2014/main" id="{2FB09614-991B-47A8-89EA-8437CFE81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51">
                  <a:extLst>
                    <a:ext uri="{FF2B5EF4-FFF2-40B4-BE49-F238E27FC236}">
                      <a16:creationId xmlns:a16="http://schemas.microsoft.com/office/drawing/2014/main" id="{A54C5718-3F12-BD68-92BD-3A680EDDF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52">
                  <a:extLst>
                    <a:ext uri="{FF2B5EF4-FFF2-40B4-BE49-F238E27FC236}">
                      <a16:creationId xmlns:a16="http://schemas.microsoft.com/office/drawing/2014/main" id="{AA534C03-DF14-45B9-2B88-5AFA1D876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53">
                  <a:extLst>
                    <a:ext uri="{FF2B5EF4-FFF2-40B4-BE49-F238E27FC236}">
                      <a16:creationId xmlns:a16="http://schemas.microsoft.com/office/drawing/2014/main" id="{EB6C00F1-D26A-7120-FF4C-C9DDFD02F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54">
                  <a:extLst>
                    <a:ext uri="{FF2B5EF4-FFF2-40B4-BE49-F238E27FC236}">
                      <a16:creationId xmlns:a16="http://schemas.microsoft.com/office/drawing/2014/main" id="{3FF95895-D322-597E-E3E0-C16D64FE2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55">
                  <a:extLst>
                    <a:ext uri="{FF2B5EF4-FFF2-40B4-BE49-F238E27FC236}">
                      <a16:creationId xmlns:a16="http://schemas.microsoft.com/office/drawing/2014/main" id="{C1F92D84-1B03-5347-852E-C76060872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56">
                  <a:extLst>
                    <a:ext uri="{FF2B5EF4-FFF2-40B4-BE49-F238E27FC236}">
                      <a16:creationId xmlns:a16="http://schemas.microsoft.com/office/drawing/2014/main" id="{5D951A75-EF69-DCB9-E36A-89C7B3195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57">
                  <a:extLst>
                    <a:ext uri="{FF2B5EF4-FFF2-40B4-BE49-F238E27FC236}">
                      <a16:creationId xmlns:a16="http://schemas.microsoft.com/office/drawing/2014/main" id="{11DFAE03-87DD-2A9A-9D8E-64205DC284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58">
                  <a:extLst>
                    <a:ext uri="{FF2B5EF4-FFF2-40B4-BE49-F238E27FC236}">
                      <a16:creationId xmlns:a16="http://schemas.microsoft.com/office/drawing/2014/main" id="{F28AED03-14D6-D9FC-B2E6-D64E7114DB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59">
                  <a:extLst>
                    <a:ext uri="{FF2B5EF4-FFF2-40B4-BE49-F238E27FC236}">
                      <a16:creationId xmlns:a16="http://schemas.microsoft.com/office/drawing/2014/main" id="{91A0F9A7-7D38-74E6-B30C-0E25F446C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60">
                  <a:extLst>
                    <a:ext uri="{FF2B5EF4-FFF2-40B4-BE49-F238E27FC236}">
                      <a16:creationId xmlns:a16="http://schemas.microsoft.com/office/drawing/2014/main" id="{5B32B9C6-DDD4-0CAF-5F81-D4A87FAA0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61">
                  <a:extLst>
                    <a:ext uri="{FF2B5EF4-FFF2-40B4-BE49-F238E27FC236}">
                      <a16:creationId xmlns:a16="http://schemas.microsoft.com/office/drawing/2014/main" id="{A0AEE19A-8B18-8155-8F86-AE44257BD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62">
                  <a:extLst>
                    <a:ext uri="{FF2B5EF4-FFF2-40B4-BE49-F238E27FC236}">
                      <a16:creationId xmlns:a16="http://schemas.microsoft.com/office/drawing/2014/main" id="{9E493004-3DF0-7142-8C74-A25562451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63">
                  <a:extLst>
                    <a:ext uri="{FF2B5EF4-FFF2-40B4-BE49-F238E27FC236}">
                      <a16:creationId xmlns:a16="http://schemas.microsoft.com/office/drawing/2014/main" id="{06A692AA-CF58-B7C9-867A-4CB4C73C2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64">
                  <a:extLst>
                    <a:ext uri="{FF2B5EF4-FFF2-40B4-BE49-F238E27FC236}">
                      <a16:creationId xmlns:a16="http://schemas.microsoft.com/office/drawing/2014/main" id="{18F1536E-E0D7-E0D1-FCD8-0F6B114B3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65">
                  <a:extLst>
                    <a:ext uri="{FF2B5EF4-FFF2-40B4-BE49-F238E27FC236}">
                      <a16:creationId xmlns:a16="http://schemas.microsoft.com/office/drawing/2014/main" id="{482084B1-BE93-4E66-BC26-F2C72CF61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66">
                  <a:extLst>
                    <a:ext uri="{FF2B5EF4-FFF2-40B4-BE49-F238E27FC236}">
                      <a16:creationId xmlns:a16="http://schemas.microsoft.com/office/drawing/2014/main" id="{BD249122-FB6B-6EC9-DA13-10894E29B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08AAB1F5-B4F9-767B-14FF-E98EB72EC941}"/>
                </a:ext>
              </a:extLst>
            </p:cNvPr>
            <p:cNvGrpSpPr/>
            <p:nvPr/>
          </p:nvGrpSpPr>
          <p:grpSpPr>
            <a:xfrm>
              <a:off x="658813" y="4882159"/>
              <a:ext cx="2362413" cy="438138"/>
              <a:chOff x="661926" y="5556199"/>
              <a:chExt cx="2362413" cy="438138"/>
            </a:xfrm>
          </p:grpSpPr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D7D25AED-88C2-9494-6C98-CA3FA89C0871}"/>
                  </a:ext>
                </a:extLst>
              </p:cNvPr>
              <p:cNvSpPr txBox="1"/>
              <p:nvPr/>
            </p:nvSpPr>
            <p:spPr>
              <a:xfrm>
                <a:off x="730081" y="5556199"/>
                <a:ext cx="2233252" cy="403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b="1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国家农业科技创新联盟</a:t>
                </a:r>
              </a:p>
            </p:txBody>
          </p:sp>
          <p:grpSp>
            <p:nvGrpSpPr>
              <p:cNvPr id="322" name="组合 321">
                <a:extLst>
                  <a:ext uri="{FF2B5EF4-FFF2-40B4-BE49-F238E27FC236}">
                    <a16:creationId xmlns:a16="http://schemas.microsoft.com/office/drawing/2014/main" id="{E6803FF8-9355-1287-2B15-B453A54ECE7B}"/>
                  </a:ext>
                </a:extLst>
              </p:cNvPr>
              <p:cNvGrpSpPr/>
              <p:nvPr/>
            </p:nvGrpSpPr>
            <p:grpSpPr>
              <a:xfrm>
                <a:off x="661926" y="5557587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343" name="Freeform 48">
                  <a:extLst>
                    <a:ext uri="{FF2B5EF4-FFF2-40B4-BE49-F238E27FC236}">
                      <a16:creationId xmlns:a16="http://schemas.microsoft.com/office/drawing/2014/main" id="{96335BD8-3630-80E9-C3FE-0D248DFE6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49">
                  <a:extLst>
                    <a:ext uri="{FF2B5EF4-FFF2-40B4-BE49-F238E27FC236}">
                      <a16:creationId xmlns:a16="http://schemas.microsoft.com/office/drawing/2014/main" id="{C645538C-E208-908D-572C-08776A852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0">
                  <a:extLst>
                    <a:ext uri="{FF2B5EF4-FFF2-40B4-BE49-F238E27FC236}">
                      <a16:creationId xmlns:a16="http://schemas.microsoft.com/office/drawing/2014/main" id="{6768A735-B4C0-CCAD-7E29-4DFD046BE5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1">
                  <a:extLst>
                    <a:ext uri="{FF2B5EF4-FFF2-40B4-BE49-F238E27FC236}">
                      <a16:creationId xmlns:a16="http://schemas.microsoft.com/office/drawing/2014/main" id="{E596BA63-24FA-FAEC-4E40-3F5C9D59A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2">
                  <a:extLst>
                    <a:ext uri="{FF2B5EF4-FFF2-40B4-BE49-F238E27FC236}">
                      <a16:creationId xmlns:a16="http://schemas.microsoft.com/office/drawing/2014/main" id="{4ADC4E21-766B-8072-667A-B7BD5A170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3">
                  <a:extLst>
                    <a:ext uri="{FF2B5EF4-FFF2-40B4-BE49-F238E27FC236}">
                      <a16:creationId xmlns:a16="http://schemas.microsoft.com/office/drawing/2014/main" id="{8C055D03-41B0-48F4-E834-6430AFF79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4">
                  <a:extLst>
                    <a:ext uri="{FF2B5EF4-FFF2-40B4-BE49-F238E27FC236}">
                      <a16:creationId xmlns:a16="http://schemas.microsoft.com/office/drawing/2014/main" id="{104D4240-ECCF-E8F1-7816-77AE396C9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5">
                  <a:extLst>
                    <a:ext uri="{FF2B5EF4-FFF2-40B4-BE49-F238E27FC236}">
                      <a16:creationId xmlns:a16="http://schemas.microsoft.com/office/drawing/2014/main" id="{782BB743-2777-51D8-66A9-5D7F5106A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6">
                  <a:extLst>
                    <a:ext uri="{FF2B5EF4-FFF2-40B4-BE49-F238E27FC236}">
                      <a16:creationId xmlns:a16="http://schemas.microsoft.com/office/drawing/2014/main" id="{C28703C2-04ED-364B-D93F-B3F86BB0D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57">
                  <a:extLst>
                    <a:ext uri="{FF2B5EF4-FFF2-40B4-BE49-F238E27FC236}">
                      <a16:creationId xmlns:a16="http://schemas.microsoft.com/office/drawing/2014/main" id="{06E4DD71-58B1-8EE5-34EB-88DD37CA2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58">
                  <a:extLst>
                    <a:ext uri="{FF2B5EF4-FFF2-40B4-BE49-F238E27FC236}">
                      <a16:creationId xmlns:a16="http://schemas.microsoft.com/office/drawing/2014/main" id="{9BD8A3D8-0192-70D0-71AC-3EC177BCF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59">
                  <a:extLst>
                    <a:ext uri="{FF2B5EF4-FFF2-40B4-BE49-F238E27FC236}">
                      <a16:creationId xmlns:a16="http://schemas.microsoft.com/office/drawing/2014/main" id="{D631D492-2ABB-57E7-A820-0506ABB62B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0">
                  <a:extLst>
                    <a:ext uri="{FF2B5EF4-FFF2-40B4-BE49-F238E27FC236}">
                      <a16:creationId xmlns:a16="http://schemas.microsoft.com/office/drawing/2014/main" id="{F27C783D-4E5E-07A2-9BA3-839D305B6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1">
                  <a:extLst>
                    <a:ext uri="{FF2B5EF4-FFF2-40B4-BE49-F238E27FC236}">
                      <a16:creationId xmlns:a16="http://schemas.microsoft.com/office/drawing/2014/main" id="{45E1EE2B-89F0-8838-B420-DFE352C0F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2">
                  <a:extLst>
                    <a:ext uri="{FF2B5EF4-FFF2-40B4-BE49-F238E27FC236}">
                      <a16:creationId xmlns:a16="http://schemas.microsoft.com/office/drawing/2014/main" id="{ADCAF825-CD17-E09C-15F9-FC3FBC860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3">
                  <a:extLst>
                    <a:ext uri="{FF2B5EF4-FFF2-40B4-BE49-F238E27FC236}">
                      <a16:creationId xmlns:a16="http://schemas.microsoft.com/office/drawing/2014/main" id="{8FF1D615-E1E5-FB38-D836-23F01F18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4">
                  <a:extLst>
                    <a:ext uri="{FF2B5EF4-FFF2-40B4-BE49-F238E27FC236}">
                      <a16:creationId xmlns:a16="http://schemas.microsoft.com/office/drawing/2014/main" id="{9F5041D5-E165-0271-9871-1474367B3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5">
                  <a:extLst>
                    <a:ext uri="{FF2B5EF4-FFF2-40B4-BE49-F238E27FC236}">
                      <a16:creationId xmlns:a16="http://schemas.microsoft.com/office/drawing/2014/main" id="{CF3FFDD0-5CE5-3809-DF77-05D70CFB7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6">
                  <a:extLst>
                    <a:ext uri="{FF2B5EF4-FFF2-40B4-BE49-F238E27FC236}">
                      <a16:creationId xmlns:a16="http://schemas.microsoft.com/office/drawing/2014/main" id="{E82D8524-C213-B923-E500-D5F17CC74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D10C88F8-EAE1-16C5-76B2-419889A73F88}"/>
                  </a:ext>
                </a:extLst>
              </p:cNvPr>
              <p:cNvGrpSpPr/>
              <p:nvPr/>
            </p:nvGrpSpPr>
            <p:grpSpPr>
              <a:xfrm flipH="1">
                <a:off x="2790790" y="5557587"/>
                <a:ext cx="233549" cy="436750"/>
                <a:chOff x="6384925" y="868363"/>
                <a:chExt cx="561975" cy="1050925"/>
              </a:xfrm>
              <a:gradFill flip="none" rotWithShape="1">
                <a:gsLst>
                  <a:gs pos="0">
                    <a:srgbClr val="5FA745"/>
                  </a:gs>
                  <a:gs pos="95000">
                    <a:srgbClr val="5FA745"/>
                  </a:gs>
                </a:gsLst>
                <a:lin ang="5400000" scaled="1"/>
                <a:tileRect/>
              </a:gradFill>
            </p:grpSpPr>
            <p:sp>
              <p:nvSpPr>
                <p:cNvPr id="324" name="Freeform 48">
                  <a:extLst>
                    <a:ext uri="{FF2B5EF4-FFF2-40B4-BE49-F238E27FC236}">
                      <a16:creationId xmlns:a16="http://schemas.microsoft.com/office/drawing/2014/main" id="{75199F84-91DF-70E8-BDC8-BFCB115DF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49">
                  <a:extLst>
                    <a:ext uri="{FF2B5EF4-FFF2-40B4-BE49-F238E27FC236}">
                      <a16:creationId xmlns:a16="http://schemas.microsoft.com/office/drawing/2014/main" id="{181C330B-AFD9-B2AD-C5F1-95DB4DD1B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50">
                  <a:extLst>
                    <a:ext uri="{FF2B5EF4-FFF2-40B4-BE49-F238E27FC236}">
                      <a16:creationId xmlns:a16="http://schemas.microsoft.com/office/drawing/2014/main" id="{EAF69F97-CE1E-5A54-CAA9-8DDE7A0A7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51">
                  <a:extLst>
                    <a:ext uri="{FF2B5EF4-FFF2-40B4-BE49-F238E27FC236}">
                      <a16:creationId xmlns:a16="http://schemas.microsoft.com/office/drawing/2014/main" id="{6F06E03D-EDC7-F317-920F-FA6D28A44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52">
                  <a:extLst>
                    <a:ext uri="{FF2B5EF4-FFF2-40B4-BE49-F238E27FC236}">
                      <a16:creationId xmlns:a16="http://schemas.microsoft.com/office/drawing/2014/main" id="{39F7D742-853B-EAFA-D052-B41BB7656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53">
                  <a:extLst>
                    <a:ext uri="{FF2B5EF4-FFF2-40B4-BE49-F238E27FC236}">
                      <a16:creationId xmlns:a16="http://schemas.microsoft.com/office/drawing/2014/main" id="{8FD6CB0D-4C0C-126C-CB8D-75082454F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54">
                  <a:extLst>
                    <a:ext uri="{FF2B5EF4-FFF2-40B4-BE49-F238E27FC236}">
                      <a16:creationId xmlns:a16="http://schemas.microsoft.com/office/drawing/2014/main" id="{1F2FD3B6-A8B1-06C4-E941-7B9C03062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55">
                  <a:extLst>
                    <a:ext uri="{FF2B5EF4-FFF2-40B4-BE49-F238E27FC236}">
                      <a16:creationId xmlns:a16="http://schemas.microsoft.com/office/drawing/2014/main" id="{ED72DC98-862D-1E54-A9EA-7761BF9B7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56">
                  <a:extLst>
                    <a:ext uri="{FF2B5EF4-FFF2-40B4-BE49-F238E27FC236}">
                      <a16:creationId xmlns:a16="http://schemas.microsoft.com/office/drawing/2014/main" id="{2A22E246-DFF7-DC20-1F81-EACA8CF33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57">
                  <a:extLst>
                    <a:ext uri="{FF2B5EF4-FFF2-40B4-BE49-F238E27FC236}">
                      <a16:creationId xmlns:a16="http://schemas.microsoft.com/office/drawing/2014/main" id="{FA5A7931-2050-25C5-D274-72343B555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58">
                  <a:extLst>
                    <a:ext uri="{FF2B5EF4-FFF2-40B4-BE49-F238E27FC236}">
                      <a16:creationId xmlns:a16="http://schemas.microsoft.com/office/drawing/2014/main" id="{AE69C1B1-C862-AA1C-18E8-3CA9D5A82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59">
                  <a:extLst>
                    <a:ext uri="{FF2B5EF4-FFF2-40B4-BE49-F238E27FC236}">
                      <a16:creationId xmlns:a16="http://schemas.microsoft.com/office/drawing/2014/main" id="{630B3908-A11F-BC2B-F8C0-2F6AA119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60">
                  <a:extLst>
                    <a:ext uri="{FF2B5EF4-FFF2-40B4-BE49-F238E27FC236}">
                      <a16:creationId xmlns:a16="http://schemas.microsoft.com/office/drawing/2014/main" id="{7A56193E-314F-4E39-12D9-5D8EA9FEC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61">
                  <a:extLst>
                    <a:ext uri="{FF2B5EF4-FFF2-40B4-BE49-F238E27FC236}">
                      <a16:creationId xmlns:a16="http://schemas.microsoft.com/office/drawing/2014/main" id="{651BEF7C-1E31-187F-E75C-57382A7D9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62">
                  <a:extLst>
                    <a:ext uri="{FF2B5EF4-FFF2-40B4-BE49-F238E27FC236}">
                      <a16:creationId xmlns:a16="http://schemas.microsoft.com/office/drawing/2014/main" id="{3788280C-1EBD-7D6D-9C1A-45074B182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63">
                  <a:extLst>
                    <a:ext uri="{FF2B5EF4-FFF2-40B4-BE49-F238E27FC236}">
                      <a16:creationId xmlns:a16="http://schemas.microsoft.com/office/drawing/2014/main" id="{46C09CF0-EC07-7A03-1286-7E7619BB8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64">
                  <a:extLst>
                    <a:ext uri="{FF2B5EF4-FFF2-40B4-BE49-F238E27FC236}">
                      <a16:creationId xmlns:a16="http://schemas.microsoft.com/office/drawing/2014/main" id="{D86088EA-FD3D-6ADD-772D-5488AB334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65">
                  <a:extLst>
                    <a:ext uri="{FF2B5EF4-FFF2-40B4-BE49-F238E27FC236}">
                      <a16:creationId xmlns:a16="http://schemas.microsoft.com/office/drawing/2014/main" id="{B9665380-C34B-E851-540E-DB0C46A25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66">
                  <a:extLst>
                    <a:ext uri="{FF2B5EF4-FFF2-40B4-BE49-F238E27FC236}">
                      <a16:creationId xmlns:a16="http://schemas.microsoft.com/office/drawing/2014/main" id="{3762E6DD-95A3-191D-25D2-2661338BB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2E9BB5E-5B18-B1F9-1FA8-8BF056C890D0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6C29249-01F3-81ED-0A8E-E224939E3B55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9E915E9-EF65-2B3D-8867-DA31E1FAF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BCBA3DF-3B8C-924B-783A-41DCEEEAE0F4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F40A056-50A8-7934-48A6-72355AE5467F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学校概况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3E2172E-9CAF-4EF7-606C-FE5C0B880837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AF578E5-0D1A-2CBD-162C-07137F822084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DFC0023-4AC3-1CE8-7DFB-6B8A5F1D7233}"/>
                </a:ext>
              </a:extLst>
            </p:cNvPr>
            <p:cNvSpPr txBox="1"/>
            <p:nvPr/>
          </p:nvSpPr>
          <p:spPr>
            <a:xfrm>
              <a:off x="3398325" y="674922"/>
              <a:ext cx="1508503" cy="30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SCHOOL PROFILE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21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sp>
        <p:nvSpPr>
          <p:cNvPr id="69" name="圆角矩形 6">
            <a:extLst>
              <a:ext uri="{FF2B5EF4-FFF2-40B4-BE49-F238E27FC236}">
                <a16:creationId xmlns:a16="http://schemas.microsoft.com/office/drawing/2014/main" id="{A8BA0D8C-5816-2E5A-B88D-5B9A8DC9A084}"/>
              </a:ext>
            </a:extLst>
          </p:cNvPr>
          <p:cNvSpPr/>
          <p:nvPr/>
        </p:nvSpPr>
        <p:spPr>
          <a:xfrm>
            <a:off x="334434" y="1256512"/>
            <a:ext cx="11523133" cy="5489094"/>
          </a:xfrm>
          <a:prstGeom prst="roundRect">
            <a:avLst>
              <a:gd name="adj" fmla="val 331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101600" dist="38100" dir="2700000" algn="tl" rotWithShape="0">
              <a:schemeClr val="accent6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1ED6F1EA-011E-B445-0975-5029172834E7}"/>
              </a:ext>
            </a:extLst>
          </p:cNvPr>
          <p:cNvPicPr>
            <a:picLocks noChangeAspect="1"/>
          </p:cNvPicPr>
          <p:nvPr/>
        </p:nvPicPr>
        <p:blipFill rotWithShape="1">
          <a:blip r:embed="rId42" cstate="email">
            <a:alphaModFix amt="7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68" t="484" r="4866" b="20516"/>
          <a:stretch/>
        </p:blipFill>
        <p:spPr>
          <a:xfrm>
            <a:off x="0" y="3650425"/>
            <a:ext cx="12192000" cy="3207575"/>
          </a:xfrm>
          <a:custGeom>
            <a:avLst/>
            <a:gdLst>
              <a:gd name="connsiteX0" fmla="*/ 0 w 12192000"/>
              <a:gd name="connsiteY0" fmla="*/ 0 h 3207575"/>
              <a:gd name="connsiteX1" fmla="*/ 12192000 w 12192000"/>
              <a:gd name="connsiteY1" fmla="*/ 0 h 3207575"/>
              <a:gd name="connsiteX2" fmla="*/ 12192000 w 12192000"/>
              <a:gd name="connsiteY2" fmla="*/ 3207575 h 3207575"/>
              <a:gd name="connsiteX3" fmla="*/ 0 w 12192000"/>
              <a:gd name="connsiteY3" fmla="*/ 3207575 h 320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07575">
                <a:moveTo>
                  <a:pt x="0" y="0"/>
                </a:moveTo>
                <a:lnTo>
                  <a:pt x="12192000" y="0"/>
                </a:lnTo>
                <a:lnTo>
                  <a:pt x="12192000" y="3207575"/>
                </a:lnTo>
                <a:lnTo>
                  <a:pt x="0" y="3207575"/>
                </a:lnTo>
                <a:close/>
              </a:path>
            </a:pathLst>
          </a:custGeom>
        </p:spPr>
      </p:pic>
      <p:pic>
        <p:nvPicPr>
          <p:cNvPr id="235" name="图片 234">
            <a:extLst>
              <a:ext uri="{FF2B5EF4-FFF2-40B4-BE49-F238E27FC236}">
                <a16:creationId xmlns:a16="http://schemas.microsoft.com/office/drawing/2014/main" id="{E770D14B-2282-6F4D-9A48-21BE1698A936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16916"/>
            <a:ext cx="12192000" cy="2241084"/>
          </a:xfrm>
          <a:custGeom>
            <a:avLst/>
            <a:gdLst>
              <a:gd name="connsiteX0" fmla="*/ 0 w 12192000"/>
              <a:gd name="connsiteY0" fmla="*/ 0 h 2241084"/>
              <a:gd name="connsiteX1" fmla="*/ 12192000 w 12192000"/>
              <a:gd name="connsiteY1" fmla="*/ 0 h 2241084"/>
              <a:gd name="connsiteX2" fmla="*/ 12192000 w 12192000"/>
              <a:gd name="connsiteY2" fmla="*/ 2241084 h 2241084"/>
              <a:gd name="connsiteX3" fmla="*/ 0 w 12192000"/>
              <a:gd name="connsiteY3" fmla="*/ 2241084 h 224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41084">
                <a:moveTo>
                  <a:pt x="0" y="0"/>
                </a:moveTo>
                <a:lnTo>
                  <a:pt x="12192000" y="0"/>
                </a:lnTo>
                <a:lnTo>
                  <a:pt x="12192000" y="2241084"/>
                </a:lnTo>
                <a:lnTo>
                  <a:pt x="0" y="2241084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2E1DE9-7D95-C8D2-ADAE-CE83C25FA0B3}"/>
              </a:ext>
            </a:extLst>
          </p:cNvPr>
          <p:cNvSpPr txBox="1"/>
          <p:nvPr/>
        </p:nvSpPr>
        <p:spPr>
          <a:xfrm>
            <a:off x="516499" y="1523420"/>
            <a:ext cx="390294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学校发展历程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D324E2D-7ED6-AE97-D1C9-7FB4CD2F9625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660400" y="3425123"/>
            <a:ext cx="10681634" cy="0"/>
          </a:xfrm>
          <a:prstGeom prst="line">
            <a:avLst/>
          </a:prstGeom>
          <a:ln w="38100">
            <a:gradFill>
              <a:gsLst>
                <a:gs pos="25700">
                  <a:srgbClr val="5FA745"/>
                </a:gs>
                <a:gs pos="0">
                  <a:srgbClr val="5FA745">
                    <a:alpha val="0"/>
                  </a:srgbClr>
                </a:gs>
                <a:gs pos="100000">
                  <a:srgbClr val="2D943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62D6BF60-A701-4A78-C5E8-F568AF93FE68}"/>
              </a:ext>
            </a:extLst>
          </p:cNvPr>
          <p:cNvGrpSpPr/>
          <p:nvPr/>
        </p:nvGrpSpPr>
        <p:grpSpPr>
          <a:xfrm>
            <a:off x="586708" y="2321907"/>
            <a:ext cx="1758106" cy="2241662"/>
            <a:chOff x="586708" y="2321907"/>
            <a:chExt cx="1758106" cy="224166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AF4167-C5F1-FFCE-4AC6-67AB2BF7ABDD}"/>
                </a:ext>
              </a:extLst>
            </p:cNvPr>
            <p:cNvSpPr txBox="1"/>
            <p:nvPr>
              <p:custDataLst>
                <p:tags r:id="rId33"/>
              </p:custDataLst>
            </p:nvPr>
          </p:nvSpPr>
          <p:spPr>
            <a:xfrm>
              <a:off x="586708" y="3649344"/>
              <a:ext cx="1758106" cy="914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福建两校融合成农林大学，省长授牌标志新里程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33719A4-2796-90B1-02AB-7614C1AB431E}"/>
                </a:ext>
              </a:extLst>
            </p:cNvPr>
            <p:cNvGrpSpPr/>
            <p:nvPr>
              <p:custDataLst>
                <p:tags r:id="rId34"/>
              </p:custDataLst>
            </p:nvPr>
          </p:nvGrpSpPr>
          <p:grpSpPr>
            <a:xfrm>
              <a:off x="656558" y="3317766"/>
              <a:ext cx="216000" cy="216000"/>
              <a:chOff x="1237090" y="3088494"/>
              <a:chExt cx="216000" cy="21600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7B1011F-0AE8-5FD0-087C-77161259E0C2}"/>
                  </a:ext>
                </a:extLst>
              </p:cNvPr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1237090" y="3088494"/>
                <a:ext cx="216000" cy="21600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  <a:alpha val="0"/>
                    </a:schemeClr>
                  </a:gs>
                  <a:gs pos="51000">
                    <a:schemeClr val="accent6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4712634-F9D3-BAA7-813D-47CBA13BF0B3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264984" y="3116388"/>
                <a:ext cx="160212" cy="160212"/>
              </a:xfrm>
              <a:prstGeom prst="ellipse">
                <a:avLst/>
              </a:prstGeom>
              <a:gradFill>
                <a:gsLst>
                  <a:gs pos="0">
                    <a:srgbClr val="5FA745">
                      <a:alpha val="0"/>
                    </a:srgbClr>
                  </a:gs>
                  <a:gs pos="51000">
                    <a:srgbClr val="2D943E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DF1814C-DBC5-1DD7-880E-08B2F381506C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586708" y="2321907"/>
              <a:ext cx="1013965" cy="96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28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4800" b="0" dirty="0"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444BC7D-8E30-94CC-394C-51ED08764377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586708" y="2847738"/>
              <a:ext cx="1075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rPr>
                <a:t>2000</a:t>
              </a:r>
              <a:r>
                <a:rPr lang="zh-CN" altLang="zh-CN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rPr>
                <a:t>年</a:t>
              </a:r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BA7E83D0-8454-D289-9909-1F2AEC0702BB}"/>
              </a:ext>
            </a:extLst>
          </p:cNvPr>
          <p:cNvGrpSpPr/>
          <p:nvPr/>
        </p:nvGrpSpPr>
        <p:grpSpPr>
          <a:xfrm>
            <a:off x="2521007" y="2321907"/>
            <a:ext cx="1644513" cy="1960495"/>
            <a:chOff x="2585168" y="2321907"/>
            <a:chExt cx="1644513" cy="196049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3B8DCF-467E-F32D-177F-E792D4514E68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2585168" y="3649344"/>
              <a:ext cx="1644513" cy="63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学校被确定为福建省重点建设高校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0EEB950-4396-31A9-6FD3-B4278DA49071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2603722" y="2321907"/>
              <a:ext cx="1158535" cy="96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4800" b="0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+mj-lt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sym typeface="+mn-lt"/>
                </a:rPr>
                <a:t>02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AC3FC0B-42E3-2370-C00B-4355F6D4B0DA}"/>
                </a:ext>
              </a:extLst>
            </p:cNvPr>
            <p:cNvGrpSpPr/>
            <p:nvPr>
              <p:custDataLst>
                <p:tags r:id="rId29"/>
              </p:custDataLst>
            </p:nvPr>
          </p:nvGrpSpPr>
          <p:grpSpPr>
            <a:xfrm>
              <a:off x="2658701" y="3317766"/>
              <a:ext cx="216000" cy="216000"/>
              <a:chOff x="1237090" y="3088494"/>
              <a:chExt cx="216000" cy="216000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26DCC7F6-F644-8934-7B95-F3F4418F5880}"/>
                  </a:ext>
                </a:extLst>
              </p:cNvPr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1237090" y="3088494"/>
                <a:ext cx="216000" cy="21600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  <a:alpha val="0"/>
                    </a:schemeClr>
                  </a:gs>
                  <a:gs pos="51000">
                    <a:schemeClr val="accent6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7E6CC524-4306-95DD-6FA0-73F91C6E4EDA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264984" y="3116388"/>
                <a:ext cx="160212" cy="160212"/>
              </a:xfrm>
              <a:prstGeom prst="ellipse">
                <a:avLst/>
              </a:prstGeom>
              <a:gradFill>
                <a:gsLst>
                  <a:gs pos="0">
                    <a:srgbClr val="5FA745">
                      <a:alpha val="0"/>
                    </a:srgbClr>
                  </a:gs>
                  <a:gs pos="51000">
                    <a:srgbClr val="2D943E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C85C674-11EC-4CAB-C516-09DCF664A73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2598861" y="2847738"/>
              <a:ext cx="1075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00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2003年</a:t>
              </a: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6FB86B3F-9758-665E-C613-BD1C58A299F4}"/>
              </a:ext>
            </a:extLst>
          </p:cNvPr>
          <p:cNvGrpSpPr/>
          <p:nvPr/>
        </p:nvGrpSpPr>
        <p:grpSpPr>
          <a:xfrm>
            <a:off x="4341713" y="2321907"/>
            <a:ext cx="1669913" cy="2241662"/>
            <a:chOff x="4401041" y="2321907"/>
            <a:chExt cx="1669913" cy="22416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E7F12E3-3523-DBA1-9F90-673F3B2E5B38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4401041" y="3649344"/>
              <a:ext cx="1669913" cy="914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入选国家首批卓越农林人才教育培养计划改革试点高校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B2035AF-48FB-2C72-5D2B-D2BDFB0D2611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4405904" y="2321907"/>
              <a:ext cx="1140123" cy="96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4800" b="0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+mj-lt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sym typeface="+mn-lt"/>
                </a:rPr>
                <a:t>03</a:t>
              </a: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A2075AC8-2606-6092-57A6-88D90B953881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>
              <a:off x="4450874" y="3317766"/>
              <a:ext cx="216000" cy="216000"/>
              <a:chOff x="1237090" y="3088494"/>
              <a:chExt cx="216000" cy="216000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FC191266-45BF-5C72-AB97-C357576B22A2}"/>
                  </a:ext>
                </a:extLst>
              </p:cNvPr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237090" y="3088494"/>
                <a:ext cx="216000" cy="21600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  <a:alpha val="0"/>
                    </a:schemeClr>
                  </a:gs>
                  <a:gs pos="51000">
                    <a:schemeClr val="accent6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9B6ABCC2-FA5F-0933-6333-002BE02A424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264984" y="3116388"/>
                <a:ext cx="160212" cy="160212"/>
              </a:xfrm>
              <a:prstGeom prst="ellipse">
                <a:avLst/>
              </a:prstGeom>
              <a:gradFill>
                <a:gsLst>
                  <a:gs pos="0">
                    <a:srgbClr val="5FA745">
                      <a:alpha val="0"/>
                    </a:srgbClr>
                  </a:gs>
                  <a:gs pos="51000">
                    <a:srgbClr val="2D943E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52BCE3-7137-224D-2C1F-FA61BA27F8A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4433103" y="2847738"/>
              <a:ext cx="1081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00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2014年</a:t>
              </a: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70A482E1-C391-3D5F-8988-FB65690E0122}"/>
              </a:ext>
            </a:extLst>
          </p:cNvPr>
          <p:cNvGrpSpPr/>
          <p:nvPr/>
        </p:nvGrpSpPr>
        <p:grpSpPr>
          <a:xfrm>
            <a:off x="6192680" y="2321907"/>
            <a:ext cx="1827135" cy="2241662"/>
            <a:chOff x="6208085" y="2321907"/>
            <a:chExt cx="1827135" cy="224166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EBDE7C4-5B40-8428-CE15-FBC0DB29833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6215924" y="3649344"/>
              <a:ext cx="1819296" cy="914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入选福建省“双一流”建设高校（福建省一流大学建设高校）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31FEF1F-9A9D-F209-5714-83C6B74837F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208085" y="2321907"/>
              <a:ext cx="1184773" cy="96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4800" b="0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+mj-lt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sym typeface="+mn-lt"/>
                </a:rPr>
                <a:t>04</a:t>
              </a: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DA4F2D2D-7D9D-96B0-7AE0-44C7A33CD973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243047" y="3317766"/>
              <a:ext cx="216000" cy="216000"/>
              <a:chOff x="1237090" y="3088494"/>
              <a:chExt cx="216000" cy="216000"/>
            </a:xfrm>
          </p:grpSpPr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324C1CE7-73B9-51FA-2E9B-4EDA2DBEFCF0}"/>
                  </a:ext>
                </a:extLst>
              </p:cNvPr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37090" y="3088494"/>
                <a:ext cx="216000" cy="21600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  <a:alpha val="0"/>
                    </a:schemeClr>
                  </a:gs>
                  <a:gs pos="51000">
                    <a:schemeClr val="accent6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08695A55-8D91-8506-4966-ACEFF9691628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64984" y="3116388"/>
                <a:ext cx="160212" cy="160212"/>
              </a:xfrm>
              <a:prstGeom prst="ellipse">
                <a:avLst/>
              </a:prstGeom>
              <a:gradFill>
                <a:gsLst>
                  <a:gs pos="0">
                    <a:srgbClr val="5FA745">
                      <a:alpha val="0"/>
                    </a:srgbClr>
                  </a:gs>
                  <a:gs pos="51000">
                    <a:srgbClr val="2D943E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A2894BD-F231-FC82-6FDB-01D32A1BDE5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6235284" y="2847738"/>
              <a:ext cx="1153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00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2018年</a:t>
              </a: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13C01530-D2C4-0BCE-E7B8-D34415C5678F}"/>
              </a:ext>
            </a:extLst>
          </p:cNvPr>
          <p:cNvGrpSpPr/>
          <p:nvPr/>
        </p:nvGrpSpPr>
        <p:grpSpPr>
          <a:xfrm>
            <a:off x="8196008" y="2321907"/>
            <a:ext cx="1631811" cy="2241662"/>
            <a:chOff x="8005406" y="2321907"/>
            <a:chExt cx="1631811" cy="224166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FBE781-FB5A-0FE7-39CA-F824633A101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8005406" y="3649344"/>
              <a:ext cx="1631811" cy="914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成为高等农林院校课程思政联盟理事会员单位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F7FDCE5-01B8-0A28-ABCC-E94E295977D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010267" y="2321907"/>
              <a:ext cx="1184773" cy="96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4800" b="0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+mj-lt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sym typeface="+mn-lt"/>
                </a:rPr>
                <a:t>05</a:t>
              </a:r>
            </a:p>
          </p:txBody>
        </p: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37B1E79C-9F9F-015E-75B1-441DB8619475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8035220" y="3317766"/>
              <a:ext cx="216000" cy="216000"/>
              <a:chOff x="1237090" y="3088494"/>
              <a:chExt cx="216000" cy="216000"/>
            </a:xfrm>
          </p:grpSpPr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EE38F1DF-B6E1-7180-EE51-8430F6CBA6B7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37090" y="3088494"/>
                <a:ext cx="216000" cy="21600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  <a:alpha val="0"/>
                    </a:schemeClr>
                  </a:gs>
                  <a:gs pos="51000">
                    <a:schemeClr val="accent6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2C2074A3-606A-18B4-B668-81319D6450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64984" y="3116388"/>
                <a:ext cx="160212" cy="160212"/>
              </a:xfrm>
              <a:prstGeom prst="ellipse">
                <a:avLst/>
              </a:prstGeom>
              <a:gradFill>
                <a:gsLst>
                  <a:gs pos="0">
                    <a:srgbClr val="5FA745">
                      <a:alpha val="0"/>
                    </a:srgbClr>
                  </a:gs>
                  <a:gs pos="51000">
                    <a:srgbClr val="2D943E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349EB03-A86A-2E02-1824-D4C843CEABA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8037466" y="2847738"/>
              <a:ext cx="1098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00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2021年</a:t>
              </a: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C501861F-5F8C-4637-7613-B3D2E4DC7CA8}"/>
              </a:ext>
            </a:extLst>
          </p:cNvPr>
          <p:cNvGrpSpPr/>
          <p:nvPr/>
        </p:nvGrpSpPr>
        <p:grpSpPr>
          <a:xfrm>
            <a:off x="10004014" y="2321907"/>
            <a:ext cx="1619112" cy="2241662"/>
            <a:chOff x="10004014" y="2321907"/>
            <a:chExt cx="1619112" cy="224166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580433C-C2AF-F22E-0421-BFC666DD8E6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0004014" y="3649344"/>
              <a:ext cx="1619112" cy="914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由福建农林大学共同发起的文化和旅游研究联盟成立</a:t>
              </a:r>
            </a:p>
          </p:txBody>
        </p:sp>
        <p:sp>
          <p:nvSpPr>
            <p:cNvPr id="39" name="等腰三角形 42">
              <a:extLst>
                <a:ext uri="{FF2B5EF4-FFF2-40B4-BE49-F238E27FC236}">
                  <a16:creationId xmlns:a16="http://schemas.microsoft.com/office/drawing/2014/main" id="{59D83F03-8FA7-8DF5-EF6B-ECC8EF5761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008659" y="3296803"/>
              <a:ext cx="333375" cy="111463"/>
            </a:xfrm>
            <a:custGeom>
              <a:avLst/>
              <a:gdLst>
                <a:gd name="connsiteX0" fmla="*/ 0 w 403225"/>
                <a:gd name="connsiteY0" fmla="*/ 215900 h 215900"/>
                <a:gd name="connsiteX1" fmla="*/ 201613 w 403225"/>
                <a:gd name="connsiteY1" fmla="*/ 0 h 215900"/>
                <a:gd name="connsiteX2" fmla="*/ 403225 w 403225"/>
                <a:gd name="connsiteY2" fmla="*/ 215900 h 215900"/>
                <a:gd name="connsiteX3" fmla="*/ 0 w 403225"/>
                <a:gd name="connsiteY3" fmla="*/ 215900 h 215900"/>
                <a:gd name="connsiteX0-1" fmla="*/ 0 w 403225"/>
                <a:gd name="connsiteY0-2" fmla="*/ 215900 h 215900"/>
                <a:gd name="connsiteX1-3" fmla="*/ 4763 w 403225"/>
                <a:gd name="connsiteY1-4" fmla="*/ 0 h 215900"/>
                <a:gd name="connsiteX2-5" fmla="*/ 403225 w 403225"/>
                <a:gd name="connsiteY2-6" fmla="*/ 215900 h 215900"/>
                <a:gd name="connsiteX3-7" fmla="*/ 0 w 403225"/>
                <a:gd name="connsiteY3-8" fmla="*/ 215900 h 215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3225" h="215900">
                  <a:moveTo>
                    <a:pt x="0" y="215900"/>
                  </a:moveTo>
                  <a:lnTo>
                    <a:pt x="4763" y="0"/>
                  </a:lnTo>
                  <a:lnTo>
                    <a:pt x="403225" y="215900"/>
                  </a:lnTo>
                  <a:lnTo>
                    <a:pt x="0" y="215900"/>
                  </a:lnTo>
                  <a:close/>
                </a:path>
              </a:pathLst>
            </a:custGeom>
            <a:solidFill>
              <a:srgbClr val="2D9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319F459-A8F0-5BDE-11B8-B80D9A1DEB5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0008876" y="2321907"/>
              <a:ext cx="1158535" cy="96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4800" b="0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+mj-lt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sym typeface="+mn-lt"/>
                </a:rPr>
                <a:t>06</a:t>
              </a: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22CD360B-00BB-795C-33E8-B0C92BCEB0AD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0023822" y="3317766"/>
              <a:ext cx="216000" cy="216000"/>
              <a:chOff x="1237090" y="3088494"/>
              <a:chExt cx="216000" cy="216000"/>
            </a:xfrm>
          </p:grpSpPr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F7860D3D-8A45-CF44-76D8-8CA00CCB2CDB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237090" y="3088494"/>
                <a:ext cx="216000" cy="21600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  <a:alpha val="0"/>
                    </a:schemeClr>
                  </a:gs>
                  <a:gs pos="51000">
                    <a:schemeClr val="accent6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06447178-5E6E-29E0-3541-3393518486B3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264984" y="3116388"/>
                <a:ext cx="160212" cy="160212"/>
              </a:xfrm>
              <a:prstGeom prst="ellipse">
                <a:avLst/>
              </a:prstGeom>
              <a:gradFill>
                <a:gsLst>
                  <a:gs pos="0">
                    <a:srgbClr val="5FA745">
                      <a:alpha val="0"/>
                    </a:srgbClr>
                  </a:gs>
                  <a:gs pos="51000">
                    <a:srgbClr val="2D943E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E6A3F3-72F5-A8EE-FB8B-B61EC6077537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0004014" y="2847738"/>
              <a:ext cx="1075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00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2023年</a:t>
              </a:r>
            </a:p>
          </p:txBody>
        </p:sp>
      </p:grpSp>
      <p:sp>
        <p:nvSpPr>
          <p:cNvPr id="240" name="文本框 239">
            <a:extLst>
              <a:ext uri="{FF2B5EF4-FFF2-40B4-BE49-F238E27FC236}">
                <a16:creationId xmlns:a16="http://schemas.microsoft.com/office/drawing/2014/main" id="{30D5F419-230B-D62C-9B24-42F639D530BD}"/>
              </a:ext>
            </a:extLst>
          </p:cNvPr>
          <p:cNvSpPr txBox="1"/>
          <p:nvPr/>
        </p:nvSpPr>
        <p:spPr>
          <a:xfrm>
            <a:off x="575548" y="1414085"/>
            <a:ext cx="9664274" cy="600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800" b="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DEVELOPMENT HISTORY OF THE SCHOOL</a:t>
            </a:r>
            <a:endParaRPr lang="zh-CN" altLang="en-US" sz="2800" b="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0FB832-E9C4-73D5-DAA3-82CFCCA31ADE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506AB146-F8CF-B394-E19B-EC24252BAFBD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64A781E-B3FF-8964-76A4-F8A28C35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email"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B1D08C-2CE2-7C82-3907-EEA32E2399D0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78AA3B-E267-E422-948A-172B4FDAFFD3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学校概况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9DF3293-8869-402C-13E3-63EE043EA345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9D6AF46-D0A3-A279-BB8A-E92DF077C58A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1921448-99BA-FD3F-8126-B186E77058A6}"/>
                </a:ext>
              </a:extLst>
            </p:cNvPr>
            <p:cNvSpPr txBox="1"/>
            <p:nvPr/>
          </p:nvSpPr>
          <p:spPr>
            <a:xfrm>
              <a:off x="3398325" y="674922"/>
              <a:ext cx="1508503" cy="30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SCHOOL PROFILE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07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5294679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学术成就与科研实力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56052" cy="5279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6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sz="2400" dirty="0">
                <a:latin typeface="+mn-lt"/>
                <a:sym typeface="+mn-lt"/>
              </a:rPr>
              <a:t>ACADEMIC ACHIEVEMENTS AND RESEARCH STRENGTH</a:t>
            </a:r>
            <a:endParaRPr lang="zh-CN" altLang="en-US" sz="2400" dirty="0">
              <a:latin typeface="+mn-lt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23B5C9B-895A-7900-ED56-88A726499A76}"/>
              </a:ext>
            </a:extLst>
          </p:cNvPr>
          <p:cNvSpPr txBox="1"/>
          <p:nvPr/>
        </p:nvSpPr>
        <p:spPr>
          <a:xfrm>
            <a:off x="1195549" y="5802798"/>
            <a:ext cx="9800904" cy="7310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3600" kern="100" spc="30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latin typeface="演示新手书" panose="00000500000000000000" pitchFamily="50" charset="-122"/>
                <a:ea typeface="演示新手书" panose="00000500000000000000" pitchFamily="50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b="1" dirty="0">
                <a:ln w="3175">
                  <a:noFill/>
                </a:ln>
                <a:latin typeface="+mn-lt"/>
                <a:ea typeface="+mn-ea"/>
                <a:cs typeface="+mn-ea"/>
                <a:sym typeface="+mn-lt"/>
              </a:rPr>
              <a:t>菌草技术的国际推广，服务全球减贫事业</a:t>
            </a:r>
          </a:p>
        </p:txBody>
      </p:sp>
      <p:grpSp>
        <p:nvGrpSpPr>
          <p:cNvPr id="672" name="组合 671">
            <a:extLst>
              <a:ext uri="{FF2B5EF4-FFF2-40B4-BE49-F238E27FC236}">
                <a16:creationId xmlns:a16="http://schemas.microsoft.com/office/drawing/2014/main" id="{AEE0D46F-A6E5-07EB-C50C-CCB74BE639BF}"/>
              </a:ext>
            </a:extLst>
          </p:cNvPr>
          <p:cNvGrpSpPr/>
          <p:nvPr/>
        </p:nvGrpSpPr>
        <p:grpSpPr>
          <a:xfrm>
            <a:off x="660400" y="2190302"/>
            <a:ext cx="10871200" cy="3491721"/>
            <a:chOff x="660400" y="2373096"/>
            <a:chExt cx="10871200" cy="3491721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97C52F5-F281-3CE5-20AA-202526AFB90C}"/>
                </a:ext>
              </a:extLst>
            </p:cNvPr>
            <p:cNvGrpSpPr/>
            <p:nvPr/>
          </p:nvGrpSpPr>
          <p:grpSpPr>
            <a:xfrm>
              <a:off x="660400" y="2392404"/>
              <a:ext cx="5217836" cy="3472413"/>
              <a:chOff x="1127834" y="2088366"/>
              <a:chExt cx="7106855" cy="3509608"/>
            </a:xfrm>
            <a:effectLst>
              <a:outerShdw blurRad="114300" dist="38100" dir="2700000" algn="tl" rotWithShape="0">
                <a:schemeClr val="accent6">
                  <a:lumMod val="50000"/>
                  <a:alpha val="19000"/>
                </a:schemeClr>
              </a:outerShdw>
            </a:effectLst>
          </p:grpSpPr>
          <p:sp>
            <p:nvSpPr>
              <p:cNvPr id="49" name="缺角矩形 48">
                <a:extLst>
                  <a:ext uri="{FF2B5EF4-FFF2-40B4-BE49-F238E27FC236}">
                    <a16:creationId xmlns:a16="http://schemas.microsoft.com/office/drawing/2014/main" id="{D2E1E6CA-B5BB-93BD-21FD-17D10A89A32F}"/>
                  </a:ext>
                </a:extLst>
              </p:cNvPr>
              <p:cNvSpPr/>
              <p:nvPr/>
            </p:nvSpPr>
            <p:spPr>
              <a:xfrm>
                <a:off x="1127834" y="2088366"/>
                <a:ext cx="7106855" cy="3509608"/>
              </a:xfrm>
              <a:prstGeom prst="plaque">
                <a:avLst>
                  <a:gd name="adj" fmla="val 5454"/>
                </a:avLst>
              </a:prstGeom>
              <a:blipFill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9155" r="-9155"/>
                </a:stretch>
              </a:blipFill>
              <a:ln>
                <a:noFill/>
              </a:ln>
              <a:effectLst>
                <a:outerShdw blurRad="139700" dist="38100" dir="2700000" algn="tl" rotWithShape="0">
                  <a:schemeClr val="accent6">
                    <a:lumMod val="50000"/>
                    <a:alpha val="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缺角矩形 53">
                <a:extLst>
                  <a:ext uri="{FF2B5EF4-FFF2-40B4-BE49-F238E27FC236}">
                    <a16:creationId xmlns:a16="http://schemas.microsoft.com/office/drawing/2014/main" id="{D064FE40-A5A4-149A-57A9-B87CB533956A}"/>
                  </a:ext>
                </a:extLst>
              </p:cNvPr>
              <p:cNvSpPr/>
              <p:nvPr/>
            </p:nvSpPr>
            <p:spPr>
              <a:xfrm>
                <a:off x="1219169" y="2151821"/>
                <a:ext cx="6924185" cy="3382698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E8B42E4-6CB0-DCFD-03B4-BDFC24273D37}"/>
                </a:ext>
              </a:extLst>
            </p:cNvPr>
            <p:cNvGrpSpPr/>
            <p:nvPr/>
          </p:nvGrpSpPr>
          <p:grpSpPr>
            <a:xfrm>
              <a:off x="910498" y="3180059"/>
              <a:ext cx="4865818" cy="408638"/>
              <a:chOff x="1957588" y="-6431671"/>
              <a:chExt cx="4865818" cy="408638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2952142-F3DF-548B-19A9-1574A9A56E06}"/>
                  </a:ext>
                </a:extLst>
              </p:cNvPr>
              <p:cNvSpPr txBox="1"/>
              <p:nvPr/>
            </p:nvSpPr>
            <p:spPr>
              <a:xfrm>
                <a:off x="1957588" y="-6431671"/>
                <a:ext cx="1656952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学院：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22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个</a:t>
                </a: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学院</a:t>
                </a: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88D973C-D01B-4E50-0522-EFA114282219}"/>
                  </a:ext>
                </a:extLst>
              </p:cNvPr>
              <p:cNvSpPr txBox="1"/>
              <p:nvPr/>
            </p:nvSpPr>
            <p:spPr>
              <a:xfrm>
                <a:off x="3948971" y="-6431671"/>
                <a:ext cx="2874435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获批卓越农林人才试点专业：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8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个</a:t>
                </a:r>
                <a:endParaRPr lang="zh-CN" altLang="en-US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9FF636F-DD78-68B6-87AF-C93308221E13}"/>
                </a:ext>
              </a:extLst>
            </p:cNvPr>
            <p:cNvGrpSpPr/>
            <p:nvPr/>
          </p:nvGrpSpPr>
          <p:grpSpPr>
            <a:xfrm>
              <a:off x="910498" y="3737409"/>
              <a:ext cx="4808973" cy="410755"/>
              <a:chOff x="1957588" y="-5887167"/>
              <a:chExt cx="4808973" cy="410755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FFA60C6-D9FA-9C91-53C6-7CE352037B50}"/>
                  </a:ext>
                </a:extLst>
              </p:cNvPr>
              <p:cNvSpPr txBox="1"/>
              <p:nvPr/>
            </p:nvSpPr>
            <p:spPr>
              <a:xfrm>
                <a:off x="1957588" y="-5885050"/>
                <a:ext cx="1757522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本科专业：</a:t>
                </a:r>
                <a:r>
                  <a:rPr lang="en-US" altLang="zh-CN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80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个</a:t>
                </a:r>
                <a:endParaRPr lang="zh-CN" altLang="en-US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9E457D4-F9EE-FDAA-A6B8-757890D9CFD2}"/>
                  </a:ext>
                </a:extLst>
              </p:cNvPr>
              <p:cNvSpPr txBox="1"/>
              <p:nvPr/>
            </p:nvSpPr>
            <p:spPr>
              <a:xfrm>
                <a:off x="3948973" y="-5887167"/>
                <a:ext cx="2817588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国家一流本科专业建设点：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23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个</a:t>
                </a:r>
                <a:endParaRPr lang="zh-CN" altLang="en-US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363B2D9-30E9-05A4-41BB-5BCB9CFC0E89}"/>
                </a:ext>
              </a:extLst>
            </p:cNvPr>
            <p:cNvGrpSpPr/>
            <p:nvPr/>
          </p:nvGrpSpPr>
          <p:grpSpPr>
            <a:xfrm>
              <a:off x="910498" y="4296876"/>
              <a:ext cx="4672240" cy="412872"/>
              <a:chOff x="1957588" y="-5260113"/>
              <a:chExt cx="4672240" cy="412872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855C77E-38B8-E4EF-E7D5-DBF562B0F3A1}"/>
                  </a:ext>
                </a:extLst>
              </p:cNvPr>
              <p:cNvSpPr txBox="1"/>
              <p:nvPr/>
            </p:nvSpPr>
            <p:spPr>
              <a:xfrm>
                <a:off x="1957588" y="-5255879"/>
                <a:ext cx="1995244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本科生：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2.5</a:t>
                </a:r>
                <a:r>
                  <a:rPr lang="zh-CN" altLang="en-US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万</a:t>
                </a: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余人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2BAE772-343D-6428-5597-E6A81F427D8F}"/>
                  </a:ext>
                </a:extLst>
              </p:cNvPr>
              <p:cNvSpPr txBox="1"/>
              <p:nvPr/>
            </p:nvSpPr>
            <p:spPr>
              <a:xfrm>
                <a:off x="3948972" y="-5260113"/>
                <a:ext cx="2680856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国家级实验教学示范中心：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2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个</a:t>
                </a:r>
                <a:endParaRPr lang="zh-CN" altLang="en-US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F3144D14-E797-9BE2-9CD3-68B3D184A4EA}"/>
                </a:ext>
              </a:extLst>
            </p:cNvPr>
            <p:cNvGrpSpPr/>
            <p:nvPr/>
          </p:nvGrpSpPr>
          <p:grpSpPr>
            <a:xfrm>
              <a:off x="910498" y="4858459"/>
              <a:ext cx="4411890" cy="408638"/>
              <a:chOff x="1957588" y="-4633059"/>
              <a:chExt cx="4411890" cy="408638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0D7BA7A-DB97-8FFE-3906-697326AAF9D2}"/>
                  </a:ext>
                </a:extLst>
              </p:cNvPr>
              <p:cNvSpPr txBox="1"/>
              <p:nvPr/>
            </p:nvSpPr>
            <p:spPr>
              <a:xfrm>
                <a:off x="1957588" y="-4633059"/>
                <a:ext cx="1614190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研究生：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1</a:t>
                </a:r>
                <a:r>
                  <a:rPr lang="zh-CN" altLang="en-US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万</a:t>
                </a: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人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3308D88-A6C8-8348-E422-D373DF8790B7}"/>
                  </a:ext>
                </a:extLst>
              </p:cNvPr>
              <p:cNvSpPr txBox="1"/>
              <p:nvPr/>
            </p:nvSpPr>
            <p:spPr>
              <a:xfrm>
                <a:off x="3948972" y="-4633059"/>
                <a:ext cx="2420506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chemeClr val="tx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国家级一流本科课程：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49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门</a:t>
                </a:r>
                <a:endParaRPr lang="zh-CN" altLang="en-US" sz="20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664" name="组合 663">
              <a:extLst>
                <a:ext uri="{FF2B5EF4-FFF2-40B4-BE49-F238E27FC236}">
                  <a16:creationId xmlns:a16="http://schemas.microsoft.com/office/drawing/2014/main" id="{2F7DC2E8-EDDF-7BBD-7060-FA686C51DACF}"/>
                </a:ext>
              </a:extLst>
            </p:cNvPr>
            <p:cNvGrpSpPr/>
            <p:nvPr/>
          </p:nvGrpSpPr>
          <p:grpSpPr>
            <a:xfrm>
              <a:off x="6622086" y="2397016"/>
              <a:ext cx="4898262" cy="1502639"/>
              <a:chOff x="1127834" y="2088366"/>
              <a:chExt cx="7106855" cy="3509608"/>
            </a:xfrm>
            <a:effectLst>
              <a:outerShdw blurRad="114300" dist="38100" dir="2700000" algn="tl" rotWithShape="0">
                <a:schemeClr val="accent6">
                  <a:lumMod val="50000"/>
                  <a:alpha val="19000"/>
                </a:schemeClr>
              </a:outerShdw>
            </a:effectLst>
          </p:grpSpPr>
          <p:sp>
            <p:nvSpPr>
              <p:cNvPr id="665" name="缺角矩形 664">
                <a:extLst>
                  <a:ext uri="{FF2B5EF4-FFF2-40B4-BE49-F238E27FC236}">
                    <a16:creationId xmlns:a16="http://schemas.microsoft.com/office/drawing/2014/main" id="{AFEDCBB8-7FEE-C4AB-12EF-D840616DFEC6}"/>
                  </a:ext>
                </a:extLst>
              </p:cNvPr>
              <p:cNvSpPr/>
              <p:nvPr/>
            </p:nvSpPr>
            <p:spPr>
              <a:xfrm>
                <a:off x="1127834" y="2088366"/>
                <a:ext cx="7106855" cy="3509608"/>
              </a:xfrm>
              <a:prstGeom prst="plaque">
                <a:avLst>
                  <a:gd name="adj" fmla="val 5454"/>
                </a:avLst>
              </a:prstGeom>
              <a:blipFill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t="-43411" b="-43411"/>
                </a:stretch>
              </a:blipFill>
              <a:ln>
                <a:noFill/>
              </a:ln>
              <a:effectLst>
                <a:outerShdw blurRad="139700" dist="38100" dir="2700000" algn="tl" rotWithShape="0">
                  <a:schemeClr val="accent6">
                    <a:lumMod val="50000"/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6" name="缺角矩形 665">
                <a:extLst>
                  <a:ext uri="{FF2B5EF4-FFF2-40B4-BE49-F238E27FC236}">
                    <a16:creationId xmlns:a16="http://schemas.microsoft.com/office/drawing/2014/main" id="{B5CF0E13-7FFD-D3BB-DCEF-F21276BC9FCE}"/>
                  </a:ext>
                </a:extLst>
              </p:cNvPr>
              <p:cNvSpPr/>
              <p:nvPr/>
            </p:nvSpPr>
            <p:spPr>
              <a:xfrm>
                <a:off x="1219169" y="2207740"/>
                <a:ext cx="6924185" cy="3274153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67" name="组合 666">
              <a:extLst>
                <a:ext uri="{FF2B5EF4-FFF2-40B4-BE49-F238E27FC236}">
                  <a16:creationId xmlns:a16="http://schemas.microsoft.com/office/drawing/2014/main" id="{F0E91218-F1BA-3291-B8E8-D49E55812DC5}"/>
                </a:ext>
              </a:extLst>
            </p:cNvPr>
            <p:cNvGrpSpPr/>
            <p:nvPr/>
          </p:nvGrpSpPr>
          <p:grpSpPr>
            <a:xfrm>
              <a:off x="6985213" y="2373096"/>
              <a:ext cx="4406901" cy="1424820"/>
              <a:chOff x="6905934" y="2307056"/>
              <a:chExt cx="4406901" cy="1424820"/>
            </a:xfrm>
          </p:grpSpPr>
          <p:sp>
            <p:nvSpPr>
              <p:cNvPr id="648" name="文本框 647">
                <a:extLst>
                  <a:ext uri="{FF2B5EF4-FFF2-40B4-BE49-F238E27FC236}">
                    <a16:creationId xmlns:a16="http://schemas.microsoft.com/office/drawing/2014/main" id="{B250C517-1C3E-96C2-BCFA-2F5BE5BE5C3F}"/>
                  </a:ext>
                </a:extLst>
              </p:cNvPr>
              <p:cNvSpPr txBox="1"/>
              <p:nvPr/>
            </p:nvSpPr>
            <p:spPr>
              <a:xfrm>
                <a:off x="6905934" y="2886932"/>
                <a:ext cx="4406901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rgbClr val="333333"/>
                    </a:solidFill>
                    <a:effectLst/>
                    <a:cs typeface="+mn-ea"/>
                    <a:sym typeface="+mn-lt"/>
                  </a:rPr>
                  <a:t>全国普通高校大学生竞赛六轮总榜单中位列第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86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位</a:t>
                </a:r>
                <a:endParaRPr lang="zh-CN" altLang="en-US" sz="16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649" name="文本框 648">
                <a:extLst>
                  <a:ext uri="{FF2B5EF4-FFF2-40B4-BE49-F238E27FC236}">
                    <a16:creationId xmlns:a16="http://schemas.microsoft.com/office/drawing/2014/main" id="{458F9B46-4BB3-630B-8C36-503202EA80BB}"/>
                  </a:ext>
                </a:extLst>
              </p:cNvPr>
              <p:cNvSpPr txBox="1"/>
              <p:nvPr/>
            </p:nvSpPr>
            <p:spPr>
              <a:xfrm>
                <a:off x="6910168" y="3323238"/>
                <a:ext cx="1957527" cy="40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solidFill>
                      <a:srgbClr val="333333"/>
                    </a:solidFill>
                    <a:effectLst/>
                    <a:cs typeface="+mn-ea"/>
                    <a:sym typeface="+mn-lt"/>
                  </a:rPr>
                  <a:t>居全国农林高校第</a:t>
                </a:r>
                <a:r>
                  <a:rPr lang="en-US" altLang="zh-CN" sz="16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3</a:t>
                </a:r>
                <a:r>
                  <a:rPr lang="zh-CN" altLang="en-US" sz="1400" dirty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42000">
                          <a:srgbClr val="2D943E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位</a:t>
                </a:r>
                <a:endParaRPr lang="zh-CN" altLang="en-US" sz="16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42000">
                        <a:srgbClr val="2D943E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grpSp>
            <p:nvGrpSpPr>
              <p:cNvPr id="663" name="组合 662">
                <a:extLst>
                  <a:ext uri="{FF2B5EF4-FFF2-40B4-BE49-F238E27FC236}">
                    <a16:creationId xmlns:a16="http://schemas.microsoft.com/office/drawing/2014/main" id="{BBB19E79-36E1-C7BA-D1F4-D6046236C4E6}"/>
                  </a:ext>
                </a:extLst>
              </p:cNvPr>
              <p:cNvGrpSpPr/>
              <p:nvPr/>
            </p:nvGrpSpPr>
            <p:grpSpPr>
              <a:xfrm>
                <a:off x="6977563" y="2307056"/>
                <a:ext cx="4136759" cy="545277"/>
                <a:chOff x="6977563" y="2307056"/>
                <a:chExt cx="4136759" cy="545277"/>
              </a:xfrm>
            </p:grpSpPr>
            <p:sp>
              <p:nvSpPr>
                <p:cNvPr id="651" name="文本框 650">
                  <a:extLst>
                    <a:ext uri="{FF2B5EF4-FFF2-40B4-BE49-F238E27FC236}">
                      <a16:creationId xmlns:a16="http://schemas.microsoft.com/office/drawing/2014/main" id="{2CF701CC-3B69-3245-9D05-C92C2512B9FE}"/>
                    </a:ext>
                  </a:extLst>
                </p:cNvPr>
                <p:cNvSpPr txBox="1"/>
                <p:nvPr/>
              </p:nvSpPr>
              <p:spPr>
                <a:xfrm>
                  <a:off x="8876582" y="2479198"/>
                  <a:ext cx="2237740" cy="2768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400" kern="0" dirty="0">
                      <a:solidFill>
                        <a:srgbClr val="333333"/>
                      </a:solidFill>
                      <a:effectLst/>
                      <a:cs typeface="+mn-ea"/>
                      <a:sym typeface="+mn-lt"/>
                    </a:rPr>
                    <a:t>“挑战杯”“创青春”大赛</a:t>
                  </a:r>
                </a:p>
              </p:txBody>
            </p:sp>
            <p:sp>
              <p:nvSpPr>
                <p:cNvPr id="652" name="箭头: 右 651">
                  <a:extLst>
                    <a:ext uri="{FF2B5EF4-FFF2-40B4-BE49-F238E27FC236}">
                      <a16:creationId xmlns:a16="http://schemas.microsoft.com/office/drawing/2014/main" id="{9090D755-C589-6A4E-AC7C-167557E9E8F2}"/>
                    </a:ext>
                  </a:extLst>
                </p:cNvPr>
                <p:cNvSpPr/>
                <p:nvPr/>
              </p:nvSpPr>
              <p:spPr>
                <a:xfrm>
                  <a:off x="8684123" y="2564454"/>
                  <a:ext cx="245482" cy="167534"/>
                </a:xfrm>
                <a:prstGeom prst="rightArrow">
                  <a:avLst>
                    <a:gd name="adj1" fmla="val 50000"/>
                    <a:gd name="adj2" fmla="val 79167"/>
                  </a:avLst>
                </a:prstGeom>
                <a:noFill/>
                <a:ln w="3175">
                  <a:gradFill>
                    <a:gsLst>
                      <a:gs pos="0">
                        <a:srgbClr val="E67815"/>
                      </a:gs>
                      <a:gs pos="100000">
                        <a:srgbClr val="E6781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5" name="文本框 654">
                  <a:extLst>
                    <a:ext uri="{FF2B5EF4-FFF2-40B4-BE49-F238E27FC236}">
                      <a16:creationId xmlns:a16="http://schemas.microsoft.com/office/drawing/2014/main" id="{10D93D42-CBFF-4CFD-CDFD-939C7BBCAFF1}"/>
                    </a:ext>
                  </a:extLst>
                </p:cNvPr>
                <p:cNvSpPr txBox="1"/>
                <p:nvPr/>
              </p:nvSpPr>
              <p:spPr>
                <a:xfrm>
                  <a:off x="6977563" y="2307056"/>
                  <a:ext cx="814540" cy="545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800" b="1" kern="100" spc="300" dirty="0">
                      <a:ln w="3175">
                        <a:solidFill>
                          <a:schemeClr val="bg1">
                            <a:alpha val="77000"/>
                          </a:schemeClr>
                        </a:solidFill>
                      </a:ln>
                      <a:gradFill flip="none" rotWithShape="1">
                        <a:gsLst>
                          <a:gs pos="0">
                            <a:schemeClr val="accent6">
                              <a:lumMod val="100000"/>
                            </a:schemeClr>
                          </a:gs>
                          <a:gs pos="100000">
                            <a:srgbClr val="008438"/>
                          </a:gs>
                        </a:gsLst>
                        <a:lin ang="2700000" scaled="1"/>
                        <a:tileRect/>
                      </a:gradFill>
                      <a:effectLst>
                        <a:outerShdw blurRad="152400" dist="38100" dir="2700026" rotWithShape="0">
                          <a:schemeClr val="accent6">
                            <a:lumMod val="50000"/>
                            <a:alpha val="19000"/>
                          </a:schemeClr>
                        </a:outerShdw>
                      </a:effectLst>
                      <a:cs typeface="+mn-ea"/>
                      <a:sym typeface="+mn-lt"/>
                    </a:rPr>
                    <a:t>七次</a:t>
                  </a:r>
                  <a:endParaRPr lang="zh-CN" altLang="en-US" sz="2800" b="1" kern="0" dirty="0">
                    <a:gradFill flip="none" rotWithShape="1">
                      <a:gsLst>
                        <a:gs pos="0">
                          <a:schemeClr val="accent6">
                            <a:lumMod val="100000"/>
                          </a:schemeClr>
                        </a:gs>
                        <a:gs pos="100000">
                          <a:srgbClr val="008438"/>
                        </a:gs>
                      </a:gsLst>
                      <a:lin ang="2700000" scaled="1"/>
                      <a:tileRect/>
                    </a:gradFill>
                    <a:effectLst>
                      <a:outerShdw blurRad="152400" dist="38100" dir="2700026" rotWithShape="0">
                        <a:schemeClr val="accent6">
                          <a:lumMod val="50000"/>
                          <a:alpha val="19000"/>
                        </a:scheme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  <p:sp>
              <p:nvSpPr>
                <p:cNvPr id="656" name="文本框 655">
                  <a:extLst>
                    <a:ext uri="{FF2B5EF4-FFF2-40B4-BE49-F238E27FC236}">
                      <a16:creationId xmlns:a16="http://schemas.microsoft.com/office/drawing/2014/main" id="{FF3EDD33-4881-4819-5B54-7415BDB70514}"/>
                    </a:ext>
                  </a:extLst>
                </p:cNvPr>
                <p:cNvSpPr txBox="1"/>
                <p:nvPr/>
              </p:nvSpPr>
              <p:spPr>
                <a:xfrm>
                  <a:off x="7699474" y="2479198"/>
                  <a:ext cx="927764" cy="2768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400" kern="0" dirty="0">
                      <a:solidFill>
                        <a:srgbClr val="333333"/>
                      </a:solidFill>
                      <a:effectLst/>
                      <a:cs typeface="+mn-ea"/>
                      <a:sym typeface="+mn-lt"/>
                    </a:rPr>
                    <a:t>捧得优胜杯</a:t>
                  </a:r>
                </a:p>
              </p:txBody>
            </p:sp>
          </p:grpSp>
        </p:grp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8813521C-9CF8-096E-AC18-EDF3FA0579FF}"/>
                </a:ext>
              </a:extLst>
            </p:cNvPr>
            <p:cNvGrpSpPr/>
            <p:nvPr/>
          </p:nvGrpSpPr>
          <p:grpSpPr>
            <a:xfrm>
              <a:off x="6633338" y="4064853"/>
              <a:ext cx="4898262" cy="1789892"/>
              <a:chOff x="1127834" y="2088366"/>
              <a:chExt cx="7106855" cy="3509608"/>
            </a:xfrm>
            <a:effectLst>
              <a:outerShdw blurRad="114300" dist="38100" dir="2700000" algn="tl" rotWithShape="0">
                <a:schemeClr val="accent6">
                  <a:lumMod val="50000"/>
                  <a:alpha val="19000"/>
                </a:schemeClr>
              </a:outerShdw>
            </a:effectLst>
          </p:grpSpPr>
          <p:sp>
            <p:nvSpPr>
              <p:cNvPr id="669" name="缺角矩形 668">
                <a:extLst>
                  <a:ext uri="{FF2B5EF4-FFF2-40B4-BE49-F238E27FC236}">
                    <a16:creationId xmlns:a16="http://schemas.microsoft.com/office/drawing/2014/main" id="{98E0FDD8-5377-9842-DEDA-5C1657313D40}"/>
                  </a:ext>
                </a:extLst>
              </p:cNvPr>
              <p:cNvSpPr/>
              <p:nvPr/>
            </p:nvSpPr>
            <p:spPr>
              <a:xfrm>
                <a:off x="1127834" y="2088366"/>
                <a:ext cx="7106855" cy="3509608"/>
              </a:xfrm>
              <a:prstGeom prst="plaque">
                <a:avLst>
                  <a:gd name="adj" fmla="val 5454"/>
                </a:avLst>
              </a:prstGeom>
              <a:blipFill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t="-26967" b="-26967"/>
                </a:stretch>
              </a:blipFill>
              <a:ln>
                <a:noFill/>
              </a:ln>
              <a:effectLst>
                <a:outerShdw blurRad="139700" dist="38100" dir="2700000" algn="tl" rotWithShape="0">
                  <a:schemeClr val="accent6">
                    <a:lumMod val="50000"/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0" name="缺角矩形 669">
                <a:extLst>
                  <a:ext uri="{FF2B5EF4-FFF2-40B4-BE49-F238E27FC236}">
                    <a16:creationId xmlns:a16="http://schemas.microsoft.com/office/drawing/2014/main" id="{E68C2F53-4EA4-7EE1-870B-29FD0D077851}"/>
                  </a:ext>
                </a:extLst>
              </p:cNvPr>
              <p:cNvSpPr/>
              <p:nvPr/>
            </p:nvSpPr>
            <p:spPr>
              <a:xfrm>
                <a:off x="1219169" y="2207740"/>
                <a:ext cx="6924185" cy="3274153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5778C9-E25C-114A-FD80-9622684B7C44}"/>
                </a:ext>
              </a:extLst>
            </p:cNvPr>
            <p:cNvSpPr txBox="1"/>
            <p:nvPr/>
          </p:nvSpPr>
          <p:spPr>
            <a:xfrm>
              <a:off x="6806453" y="4121970"/>
              <a:ext cx="4523970" cy="411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b="1" kern="100" spc="300" dirty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多个国家级实验室和研究中心</a:t>
              </a:r>
            </a:p>
          </p:txBody>
        </p:sp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07C02AA9-7F74-D7A4-70C2-8346D80EEE54}"/>
                </a:ext>
              </a:extLst>
            </p:cNvPr>
            <p:cNvGrpSpPr/>
            <p:nvPr/>
          </p:nvGrpSpPr>
          <p:grpSpPr>
            <a:xfrm>
              <a:off x="6954584" y="4594473"/>
              <a:ext cx="4164208" cy="1201133"/>
              <a:chOff x="658813" y="4875164"/>
              <a:chExt cx="5624119" cy="1235372"/>
            </a:xfrm>
          </p:grpSpPr>
          <p:grpSp>
            <p:nvGrpSpPr>
              <p:cNvPr id="479" name="组合 478">
                <a:extLst>
                  <a:ext uri="{FF2B5EF4-FFF2-40B4-BE49-F238E27FC236}">
                    <a16:creationId xmlns:a16="http://schemas.microsoft.com/office/drawing/2014/main" id="{3F9D7041-C44B-6471-961A-709281531144}"/>
                  </a:ext>
                </a:extLst>
              </p:cNvPr>
              <p:cNvGrpSpPr/>
              <p:nvPr/>
            </p:nvGrpSpPr>
            <p:grpSpPr>
              <a:xfrm>
                <a:off x="661926" y="5428568"/>
                <a:ext cx="2362413" cy="681968"/>
                <a:chOff x="661926" y="5428568"/>
                <a:chExt cx="2362413" cy="681968"/>
              </a:xfrm>
            </p:grpSpPr>
            <p:sp>
              <p:nvSpPr>
                <p:cNvPr id="606" name="文本框 605">
                  <a:extLst>
                    <a:ext uri="{FF2B5EF4-FFF2-40B4-BE49-F238E27FC236}">
                      <a16:creationId xmlns:a16="http://schemas.microsoft.com/office/drawing/2014/main" id="{576FA55F-ADA7-8748-3C0A-449E5B4FDF5F}"/>
                    </a:ext>
                  </a:extLst>
                </p:cNvPr>
                <p:cNvSpPr txBox="1"/>
                <p:nvPr/>
              </p:nvSpPr>
              <p:spPr>
                <a:xfrm>
                  <a:off x="708640" y="5428568"/>
                  <a:ext cx="2233252" cy="681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R="0" algn="ctr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400" kern="0">
                      <a:solidFill>
                        <a:schemeClr val="tx1">
                          <a:lumMod val="100000"/>
                        </a:schemeClr>
                      </a:solidFill>
                      <a:effectLst/>
                      <a:latin typeface="思源宋体 CN" panose="02020700000000000000" pitchFamily="18" charset="-122"/>
                      <a:ea typeface="思源宋体 CN" panose="02020700000000000000" pitchFamily="18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latin typeface="+mn-lt"/>
                      <a:ea typeface="+mn-ea"/>
                      <a:sym typeface="+mn-lt"/>
                    </a:rPr>
                    <a:t>全国创业孵化示范基地</a:t>
                  </a:r>
                </a:p>
              </p:txBody>
            </p:sp>
            <p:grpSp>
              <p:nvGrpSpPr>
                <p:cNvPr id="607" name="组合 606">
                  <a:extLst>
                    <a:ext uri="{FF2B5EF4-FFF2-40B4-BE49-F238E27FC236}">
                      <a16:creationId xmlns:a16="http://schemas.microsoft.com/office/drawing/2014/main" id="{EE77D60F-7043-6070-1921-EA0F7A73533C}"/>
                    </a:ext>
                  </a:extLst>
                </p:cNvPr>
                <p:cNvGrpSpPr/>
                <p:nvPr/>
              </p:nvGrpSpPr>
              <p:grpSpPr>
                <a:xfrm>
                  <a:off x="661926" y="5557587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628" name="Freeform 48">
                    <a:extLst>
                      <a:ext uri="{FF2B5EF4-FFF2-40B4-BE49-F238E27FC236}">
                        <a16:creationId xmlns:a16="http://schemas.microsoft.com/office/drawing/2014/main" id="{2F6DA1BC-0D09-117B-7447-0D9E702B49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9" name="Freeform 49">
                    <a:extLst>
                      <a:ext uri="{FF2B5EF4-FFF2-40B4-BE49-F238E27FC236}">
                        <a16:creationId xmlns:a16="http://schemas.microsoft.com/office/drawing/2014/main" id="{B91C68CA-3CC5-E42E-C4E9-128F6F6972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0" name="Freeform 50">
                    <a:extLst>
                      <a:ext uri="{FF2B5EF4-FFF2-40B4-BE49-F238E27FC236}">
                        <a16:creationId xmlns:a16="http://schemas.microsoft.com/office/drawing/2014/main" id="{25BE7B91-CDD1-DDDC-2402-F7862592B8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1" name="Freeform 51">
                    <a:extLst>
                      <a:ext uri="{FF2B5EF4-FFF2-40B4-BE49-F238E27FC236}">
                        <a16:creationId xmlns:a16="http://schemas.microsoft.com/office/drawing/2014/main" id="{0781D5AE-7FC7-4E0C-8C2E-6277EF39DA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2" name="Freeform 52">
                    <a:extLst>
                      <a:ext uri="{FF2B5EF4-FFF2-40B4-BE49-F238E27FC236}">
                        <a16:creationId xmlns:a16="http://schemas.microsoft.com/office/drawing/2014/main" id="{003306F6-8E4E-8DC9-F6A7-A0A1643F8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3" name="Freeform 53">
                    <a:extLst>
                      <a:ext uri="{FF2B5EF4-FFF2-40B4-BE49-F238E27FC236}">
                        <a16:creationId xmlns:a16="http://schemas.microsoft.com/office/drawing/2014/main" id="{88107EC0-6F2B-7780-C2B9-63ED88F734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4" name="Freeform 54">
                    <a:extLst>
                      <a:ext uri="{FF2B5EF4-FFF2-40B4-BE49-F238E27FC236}">
                        <a16:creationId xmlns:a16="http://schemas.microsoft.com/office/drawing/2014/main" id="{EDC97F23-62FF-F635-F71D-D459A3A9AD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5" name="Freeform 55">
                    <a:extLst>
                      <a:ext uri="{FF2B5EF4-FFF2-40B4-BE49-F238E27FC236}">
                        <a16:creationId xmlns:a16="http://schemas.microsoft.com/office/drawing/2014/main" id="{8CB4CB62-FE78-5EAF-B1E5-1AF53433E5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6" name="Freeform 56">
                    <a:extLst>
                      <a:ext uri="{FF2B5EF4-FFF2-40B4-BE49-F238E27FC236}">
                        <a16:creationId xmlns:a16="http://schemas.microsoft.com/office/drawing/2014/main" id="{2665083D-2E2D-D983-2C47-12C72323B0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7" name="Freeform 57">
                    <a:extLst>
                      <a:ext uri="{FF2B5EF4-FFF2-40B4-BE49-F238E27FC236}">
                        <a16:creationId xmlns:a16="http://schemas.microsoft.com/office/drawing/2014/main" id="{000963CD-EF9F-C500-BC56-7D5CD18D6B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8" name="Freeform 58">
                    <a:extLst>
                      <a:ext uri="{FF2B5EF4-FFF2-40B4-BE49-F238E27FC236}">
                        <a16:creationId xmlns:a16="http://schemas.microsoft.com/office/drawing/2014/main" id="{64BA3D22-8510-CB32-C317-DDE84AD731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9" name="Freeform 59">
                    <a:extLst>
                      <a:ext uri="{FF2B5EF4-FFF2-40B4-BE49-F238E27FC236}">
                        <a16:creationId xmlns:a16="http://schemas.microsoft.com/office/drawing/2014/main" id="{474487DD-CE96-A500-444A-DEA12FACA7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0" name="Freeform 60">
                    <a:extLst>
                      <a:ext uri="{FF2B5EF4-FFF2-40B4-BE49-F238E27FC236}">
                        <a16:creationId xmlns:a16="http://schemas.microsoft.com/office/drawing/2014/main" id="{A043AB56-6DB6-D85C-A3B5-E47342AB86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1" name="Freeform 61">
                    <a:extLst>
                      <a:ext uri="{FF2B5EF4-FFF2-40B4-BE49-F238E27FC236}">
                        <a16:creationId xmlns:a16="http://schemas.microsoft.com/office/drawing/2014/main" id="{B6DE6EB4-6E1B-ADA2-D0DF-32645171A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2" name="Freeform 62">
                    <a:extLst>
                      <a:ext uri="{FF2B5EF4-FFF2-40B4-BE49-F238E27FC236}">
                        <a16:creationId xmlns:a16="http://schemas.microsoft.com/office/drawing/2014/main" id="{A2EB835F-1B4F-A58E-8525-C06EE3324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3" name="Freeform 63">
                    <a:extLst>
                      <a:ext uri="{FF2B5EF4-FFF2-40B4-BE49-F238E27FC236}">
                        <a16:creationId xmlns:a16="http://schemas.microsoft.com/office/drawing/2014/main" id="{26D4A190-B159-2BF7-F110-269DD3E48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4" name="Freeform 64">
                    <a:extLst>
                      <a:ext uri="{FF2B5EF4-FFF2-40B4-BE49-F238E27FC236}">
                        <a16:creationId xmlns:a16="http://schemas.microsoft.com/office/drawing/2014/main" id="{4470A493-7B8C-A376-D2C1-8C7223FDA4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5" name="Freeform 65">
                    <a:extLst>
                      <a:ext uri="{FF2B5EF4-FFF2-40B4-BE49-F238E27FC236}">
                        <a16:creationId xmlns:a16="http://schemas.microsoft.com/office/drawing/2014/main" id="{823D51D7-A69D-0847-53BB-509020E17A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6" name="Freeform 66">
                    <a:extLst>
                      <a:ext uri="{FF2B5EF4-FFF2-40B4-BE49-F238E27FC236}">
                        <a16:creationId xmlns:a16="http://schemas.microsoft.com/office/drawing/2014/main" id="{FFC79271-D3DE-753B-EF44-C3C18F9393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08" name="组合 607">
                  <a:extLst>
                    <a:ext uri="{FF2B5EF4-FFF2-40B4-BE49-F238E27FC236}">
                      <a16:creationId xmlns:a16="http://schemas.microsoft.com/office/drawing/2014/main" id="{6A06599D-D672-2A55-8D36-F7F00F386A27}"/>
                    </a:ext>
                  </a:extLst>
                </p:cNvPr>
                <p:cNvGrpSpPr/>
                <p:nvPr/>
              </p:nvGrpSpPr>
              <p:grpSpPr>
                <a:xfrm flipH="1">
                  <a:off x="2790790" y="5557587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609" name="Freeform 48">
                    <a:extLst>
                      <a:ext uri="{FF2B5EF4-FFF2-40B4-BE49-F238E27FC236}">
                        <a16:creationId xmlns:a16="http://schemas.microsoft.com/office/drawing/2014/main" id="{75D18DB7-675A-247D-AEDE-D345E470BD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0" name="Freeform 49">
                    <a:extLst>
                      <a:ext uri="{FF2B5EF4-FFF2-40B4-BE49-F238E27FC236}">
                        <a16:creationId xmlns:a16="http://schemas.microsoft.com/office/drawing/2014/main" id="{F89893DA-E43D-A449-F44C-9567E89AC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1" name="Freeform 50">
                    <a:extLst>
                      <a:ext uri="{FF2B5EF4-FFF2-40B4-BE49-F238E27FC236}">
                        <a16:creationId xmlns:a16="http://schemas.microsoft.com/office/drawing/2014/main" id="{90B68852-BCE4-B739-33E8-12F9DF162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2" name="Freeform 51">
                    <a:extLst>
                      <a:ext uri="{FF2B5EF4-FFF2-40B4-BE49-F238E27FC236}">
                        <a16:creationId xmlns:a16="http://schemas.microsoft.com/office/drawing/2014/main" id="{63F6439B-E030-C743-B245-55765A278F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3" name="Freeform 52">
                    <a:extLst>
                      <a:ext uri="{FF2B5EF4-FFF2-40B4-BE49-F238E27FC236}">
                        <a16:creationId xmlns:a16="http://schemas.microsoft.com/office/drawing/2014/main" id="{0FBB5FAB-5DE5-4886-457C-B265815E01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4" name="Freeform 53">
                    <a:extLst>
                      <a:ext uri="{FF2B5EF4-FFF2-40B4-BE49-F238E27FC236}">
                        <a16:creationId xmlns:a16="http://schemas.microsoft.com/office/drawing/2014/main" id="{ED2CB8EC-F5A5-42DB-0FDC-36212876F6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5" name="Freeform 54">
                    <a:extLst>
                      <a:ext uri="{FF2B5EF4-FFF2-40B4-BE49-F238E27FC236}">
                        <a16:creationId xmlns:a16="http://schemas.microsoft.com/office/drawing/2014/main" id="{CBA7543A-4093-92AD-0277-CE3C8635B6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6" name="Freeform 55">
                    <a:extLst>
                      <a:ext uri="{FF2B5EF4-FFF2-40B4-BE49-F238E27FC236}">
                        <a16:creationId xmlns:a16="http://schemas.microsoft.com/office/drawing/2014/main" id="{2484B285-99C6-5C76-E38E-4EC8088B8C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7" name="Freeform 56">
                    <a:extLst>
                      <a:ext uri="{FF2B5EF4-FFF2-40B4-BE49-F238E27FC236}">
                        <a16:creationId xmlns:a16="http://schemas.microsoft.com/office/drawing/2014/main" id="{FE27787E-1A35-FC57-F387-76F9825358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8" name="Freeform 57">
                    <a:extLst>
                      <a:ext uri="{FF2B5EF4-FFF2-40B4-BE49-F238E27FC236}">
                        <a16:creationId xmlns:a16="http://schemas.microsoft.com/office/drawing/2014/main" id="{A8DA7E0F-C096-A532-1C2E-EEE0F7840F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9" name="Freeform 58">
                    <a:extLst>
                      <a:ext uri="{FF2B5EF4-FFF2-40B4-BE49-F238E27FC236}">
                        <a16:creationId xmlns:a16="http://schemas.microsoft.com/office/drawing/2014/main" id="{D0403A00-100A-FE37-72EB-0EBFC7BD6E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0" name="Freeform 59">
                    <a:extLst>
                      <a:ext uri="{FF2B5EF4-FFF2-40B4-BE49-F238E27FC236}">
                        <a16:creationId xmlns:a16="http://schemas.microsoft.com/office/drawing/2014/main" id="{0AD21F9D-2E3D-81B5-F837-699BC36923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1" name="Freeform 60">
                    <a:extLst>
                      <a:ext uri="{FF2B5EF4-FFF2-40B4-BE49-F238E27FC236}">
                        <a16:creationId xmlns:a16="http://schemas.microsoft.com/office/drawing/2014/main" id="{DE3152BC-7197-4D1E-AE87-19AE40BDF6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2" name="Freeform 61">
                    <a:extLst>
                      <a:ext uri="{FF2B5EF4-FFF2-40B4-BE49-F238E27FC236}">
                        <a16:creationId xmlns:a16="http://schemas.microsoft.com/office/drawing/2014/main" id="{36ECAD2D-B308-1FD9-4E2B-7CD851067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3" name="Freeform 62">
                    <a:extLst>
                      <a:ext uri="{FF2B5EF4-FFF2-40B4-BE49-F238E27FC236}">
                        <a16:creationId xmlns:a16="http://schemas.microsoft.com/office/drawing/2014/main" id="{58B93E7E-A1D6-15AA-4EC2-CA7E4608E9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4" name="Freeform 63">
                    <a:extLst>
                      <a:ext uri="{FF2B5EF4-FFF2-40B4-BE49-F238E27FC236}">
                        <a16:creationId xmlns:a16="http://schemas.microsoft.com/office/drawing/2014/main" id="{2B477636-CEF1-422B-9CFE-F607C7011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5" name="Freeform 64">
                    <a:extLst>
                      <a:ext uri="{FF2B5EF4-FFF2-40B4-BE49-F238E27FC236}">
                        <a16:creationId xmlns:a16="http://schemas.microsoft.com/office/drawing/2014/main" id="{AC42D901-9E75-3E3F-8522-8E67E08B55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6" name="Freeform 65">
                    <a:extLst>
                      <a:ext uri="{FF2B5EF4-FFF2-40B4-BE49-F238E27FC236}">
                        <a16:creationId xmlns:a16="http://schemas.microsoft.com/office/drawing/2014/main" id="{88431440-209A-0FE1-551D-773EB93C9E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7" name="Freeform 66">
                    <a:extLst>
                      <a:ext uri="{FF2B5EF4-FFF2-40B4-BE49-F238E27FC236}">
                        <a16:creationId xmlns:a16="http://schemas.microsoft.com/office/drawing/2014/main" id="{8E007B80-DA39-8141-33FC-9EA361008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480" name="组合 479">
                <a:extLst>
                  <a:ext uri="{FF2B5EF4-FFF2-40B4-BE49-F238E27FC236}">
                    <a16:creationId xmlns:a16="http://schemas.microsoft.com/office/drawing/2014/main" id="{ECCA5186-E40B-046B-90AD-222A5672B2A7}"/>
                  </a:ext>
                </a:extLst>
              </p:cNvPr>
              <p:cNvGrpSpPr/>
              <p:nvPr/>
            </p:nvGrpSpPr>
            <p:grpSpPr>
              <a:xfrm>
                <a:off x="3496217" y="4875164"/>
                <a:ext cx="2773225" cy="452129"/>
                <a:chOff x="3496217" y="4935296"/>
                <a:chExt cx="2773225" cy="452129"/>
              </a:xfrm>
            </p:grpSpPr>
            <p:sp>
              <p:nvSpPr>
                <p:cNvPr id="565" name="文本框 564">
                  <a:extLst>
                    <a:ext uri="{FF2B5EF4-FFF2-40B4-BE49-F238E27FC236}">
                      <a16:creationId xmlns:a16="http://schemas.microsoft.com/office/drawing/2014/main" id="{E4A96667-A5CF-EDF5-D045-9C2B4FB7E861}"/>
                    </a:ext>
                  </a:extLst>
                </p:cNvPr>
                <p:cNvSpPr txBox="1"/>
                <p:nvPr/>
              </p:nvSpPr>
              <p:spPr>
                <a:xfrm>
                  <a:off x="3557855" y="4935296"/>
                  <a:ext cx="2670179" cy="380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R="0" algn="ctr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400" kern="0">
                      <a:solidFill>
                        <a:schemeClr val="tx1">
                          <a:lumMod val="100000"/>
                        </a:schemeClr>
                      </a:solidFill>
                      <a:effectLst/>
                      <a:latin typeface="思源宋体 CN" panose="02020700000000000000" pitchFamily="18" charset="-122"/>
                      <a:ea typeface="思源宋体 CN" panose="02020700000000000000" pitchFamily="18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latin typeface="+mn-lt"/>
                      <a:ea typeface="+mn-ea"/>
                      <a:sym typeface="+mn-lt"/>
                    </a:rPr>
                    <a:t>工程技术研究中心</a:t>
                  </a:r>
                </a:p>
              </p:txBody>
            </p:sp>
            <p:grpSp>
              <p:nvGrpSpPr>
                <p:cNvPr id="566" name="组合 565">
                  <a:extLst>
                    <a:ext uri="{FF2B5EF4-FFF2-40B4-BE49-F238E27FC236}">
                      <a16:creationId xmlns:a16="http://schemas.microsoft.com/office/drawing/2014/main" id="{99D21D96-4D25-E634-E1D5-2BA69488D741}"/>
                    </a:ext>
                  </a:extLst>
                </p:cNvPr>
                <p:cNvGrpSpPr/>
                <p:nvPr/>
              </p:nvGrpSpPr>
              <p:grpSpPr>
                <a:xfrm>
                  <a:off x="3496217" y="4950675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587" name="Freeform 48">
                    <a:extLst>
                      <a:ext uri="{FF2B5EF4-FFF2-40B4-BE49-F238E27FC236}">
                        <a16:creationId xmlns:a16="http://schemas.microsoft.com/office/drawing/2014/main" id="{17491737-12E9-CC7B-A2A4-1C8099298F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8" name="Freeform 49">
                    <a:extLst>
                      <a:ext uri="{FF2B5EF4-FFF2-40B4-BE49-F238E27FC236}">
                        <a16:creationId xmlns:a16="http://schemas.microsoft.com/office/drawing/2014/main" id="{E6A4FE06-219F-99E7-FD2F-57F6283046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9" name="Freeform 50">
                    <a:extLst>
                      <a:ext uri="{FF2B5EF4-FFF2-40B4-BE49-F238E27FC236}">
                        <a16:creationId xmlns:a16="http://schemas.microsoft.com/office/drawing/2014/main" id="{72ADE814-A1C5-B50A-F66D-6CB5348B9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0" name="Freeform 51">
                    <a:extLst>
                      <a:ext uri="{FF2B5EF4-FFF2-40B4-BE49-F238E27FC236}">
                        <a16:creationId xmlns:a16="http://schemas.microsoft.com/office/drawing/2014/main" id="{3376B42B-1A7B-52B3-2E24-5F166156F3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1" name="Freeform 52">
                    <a:extLst>
                      <a:ext uri="{FF2B5EF4-FFF2-40B4-BE49-F238E27FC236}">
                        <a16:creationId xmlns:a16="http://schemas.microsoft.com/office/drawing/2014/main" id="{29B0434F-44E9-7CDE-7D0B-D14156C5F7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2" name="Freeform 53">
                    <a:extLst>
                      <a:ext uri="{FF2B5EF4-FFF2-40B4-BE49-F238E27FC236}">
                        <a16:creationId xmlns:a16="http://schemas.microsoft.com/office/drawing/2014/main" id="{D7CE7177-4F9A-13EE-8D37-0C5588486E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3" name="Freeform 54">
                    <a:extLst>
                      <a:ext uri="{FF2B5EF4-FFF2-40B4-BE49-F238E27FC236}">
                        <a16:creationId xmlns:a16="http://schemas.microsoft.com/office/drawing/2014/main" id="{B23132BB-4FE7-4858-5B5C-36F975A51A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4" name="Freeform 55">
                    <a:extLst>
                      <a:ext uri="{FF2B5EF4-FFF2-40B4-BE49-F238E27FC236}">
                        <a16:creationId xmlns:a16="http://schemas.microsoft.com/office/drawing/2014/main" id="{05648562-B490-96C6-9F62-A3EFB00ADC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5" name="Freeform 56">
                    <a:extLst>
                      <a:ext uri="{FF2B5EF4-FFF2-40B4-BE49-F238E27FC236}">
                        <a16:creationId xmlns:a16="http://schemas.microsoft.com/office/drawing/2014/main" id="{22A54B7F-7961-6496-CCDA-31491CCA5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6" name="Freeform 57">
                    <a:extLst>
                      <a:ext uri="{FF2B5EF4-FFF2-40B4-BE49-F238E27FC236}">
                        <a16:creationId xmlns:a16="http://schemas.microsoft.com/office/drawing/2014/main" id="{9D6B2E9B-C659-4387-488D-22E487B51E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7" name="Freeform 58">
                    <a:extLst>
                      <a:ext uri="{FF2B5EF4-FFF2-40B4-BE49-F238E27FC236}">
                        <a16:creationId xmlns:a16="http://schemas.microsoft.com/office/drawing/2014/main" id="{E4B43F3B-E0EB-BFE1-2866-45AC49BDE9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8" name="Freeform 59">
                    <a:extLst>
                      <a:ext uri="{FF2B5EF4-FFF2-40B4-BE49-F238E27FC236}">
                        <a16:creationId xmlns:a16="http://schemas.microsoft.com/office/drawing/2014/main" id="{3847605C-69EB-9751-577C-6FECA87767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9" name="Freeform 60">
                    <a:extLst>
                      <a:ext uri="{FF2B5EF4-FFF2-40B4-BE49-F238E27FC236}">
                        <a16:creationId xmlns:a16="http://schemas.microsoft.com/office/drawing/2014/main" id="{5514AFD5-6CFF-A555-F0CA-2A6A7A971A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0" name="Freeform 61">
                    <a:extLst>
                      <a:ext uri="{FF2B5EF4-FFF2-40B4-BE49-F238E27FC236}">
                        <a16:creationId xmlns:a16="http://schemas.microsoft.com/office/drawing/2014/main" id="{B2BF021F-DFE7-2C03-FA07-7D45551D3C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1" name="Freeform 62">
                    <a:extLst>
                      <a:ext uri="{FF2B5EF4-FFF2-40B4-BE49-F238E27FC236}">
                        <a16:creationId xmlns:a16="http://schemas.microsoft.com/office/drawing/2014/main" id="{7B2709B3-0D98-FF3D-CFAA-0332B81CD0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2" name="Freeform 63">
                    <a:extLst>
                      <a:ext uri="{FF2B5EF4-FFF2-40B4-BE49-F238E27FC236}">
                        <a16:creationId xmlns:a16="http://schemas.microsoft.com/office/drawing/2014/main" id="{F4FD3C9B-EE8F-A701-451C-6940EE79E2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3" name="Freeform 64">
                    <a:extLst>
                      <a:ext uri="{FF2B5EF4-FFF2-40B4-BE49-F238E27FC236}">
                        <a16:creationId xmlns:a16="http://schemas.microsoft.com/office/drawing/2014/main" id="{9FE8D494-3E0C-FB2E-AB78-A39A114043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4" name="Freeform 65">
                    <a:extLst>
                      <a:ext uri="{FF2B5EF4-FFF2-40B4-BE49-F238E27FC236}">
                        <a16:creationId xmlns:a16="http://schemas.microsoft.com/office/drawing/2014/main" id="{8526E3D1-C522-9183-7238-7AB7C18F71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5" name="Freeform 66">
                    <a:extLst>
                      <a:ext uri="{FF2B5EF4-FFF2-40B4-BE49-F238E27FC236}">
                        <a16:creationId xmlns:a16="http://schemas.microsoft.com/office/drawing/2014/main" id="{B7BD7A85-76EC-3D43-37A0-82291EE82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567" name="组合 566">
                  <a:extLst>
                    <a:ext uri="{FF2B5EF4-FFF2-40B4-BE49-F238E27FC236}">
                      <a16:creationId xmlns:a16="http://schemas.microsoft.com/office/drawing/2014/main" id="{668AB7C0-EE92-46CB-0EDF-CE965DEE34C6}"/>
                    </a:ext>
                  </a:extLst>
                </p:cNvPr>
                <p:cNvGrpSpPr/>
                <p:nvPr/>
              </p:nvGrpSpPr>
              <p:grpSpPr>
                <a:xfrm flipH="1">
                  <a:off x="6035893" y="4950675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568" name="Freeform 48">
                    <a:extLst>
                      <a:ext uri="{FF2B5EF4-FFF2-40B4-BE49-F238E27FC236}">
                        <a16:creationId xmlns:a16="http://schemas.microsoft.com/office/drawing/2014/main" id="{CD916280-AEE3-7FA5-97C5-CD9C00FDA9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9" name="Freeform 49">
                    <a:extLst>
                      <a:ext uri="{FF2B5EF4-FFF2-40B4-BE49-F238E27FC236}">
                        <a16:creationId xmlns:a16="http://schemas.microsoft.com/office/drawing/2014/main" id="{F23B3C07-26D7-8FEF-A224-CE83E8C156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0" name="Freeform 50">
                    <a:extLst>
                      <a:ext uri="{FF2B5EF4-FFF2-40B4-BE49-F238E27FC236}">
                        <a16:creationId xmlns:a16="http://schemas.microsoft.com/office/drawing/2014/main" id="{F3136D97-9F82-0F3C-876C-DBF8E51BD8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1" name="Freeform 51">
                    <a:extLst>
                      <a:ext uri="{FF2B5EF4-FFF2-40B4-BE49-F238E27FC236}">
                        <a16:creationId xmlns:a16="http://schemas.microsoft.com/office/drawing/2014/main" id="{40767324-FC0E-E49C-17B1-A5F663162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2" name="Freeform 52">
                    <a:extLst>
                      <a:ext uri="{FF2B5EF4-FFF2-40B4-BE49-F238E27FC236}">
                        <a16:creationId xmlns:a16="http://schemas.microsoft.com/office/drawing/2014/main" id="{04080831-9BAE-1D91-6159-B6DA25B3C3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3" name="Freeform 53">
                    <a:extLst>
                      <a:ext uri="{FF2B5EF4-FFF2-40B4-BE49-F238E27FC236}">
                        <a16:creationId xmlns:a16="http://schemas.microsoft.com/office/drawing/2014/main" id="{BCD0731C-0D2E-54B8-054E-D7DF99DE04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4" name="Freeform 54">
                    <a:extLst>
                      <a:ext uri="{FF2B5EF4-FFF2-40B4-BE49-F238E27FC236}">
                        <a16:creationId xmlns:a16="http://schemas.microsoft.com/office/drawing/2014/main" id="{D6C3A14E-5094-04B3-C078-C0F6B6F36E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5" name="Freeform 55">
                    <a:extLst>
                      <a:ext uri="{FF2B5EF4-FFF2-40B4-BE49-F238E27FC236}">
                        <a16:creationId xmlns:a16="http://schemas.microsoft.com/office/drawing/2014/main" id="{3A9A7B27-CF87-B29C-E294-ACDFAC4FC8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6" name="Freeform 56">
                    <a:extLst>
                      <a:ext uri="{FF2B5EF4-FFF2-40B4-BE49-F238E27FC236}">
                        <a16:creationId xmlns:a16="http://schemas.microsoft.com/office/drawing/2014/main" id="{B0A7F700-E267-4FB3-3A95-3E6FC2C983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7" name="Freeform 57">
                    <a:extLst>
                      <a:ext uri="{FF2B5EF4-FFF2-40B4-BE49-F238E27FC236}">
                        <a16:creationId xmlns:a16="http://schemas.microsoft.com/office/drawing/2014/main" id="{999DA79A-67A2-13CF-A6DD-CC612B8EC7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8" name="Freeform 58">
                    <a:extLst>
                      <a:ext uri="{FF2B5EF4-FFF2-40B4-BE49-F238E27FC236}">
                        <a16:creationId xmlns:a16="http://schemas.microsoft.com/office/drawing/2014/main" id="{B9648C01-D236-C2A5-882E-0C2D6D28F4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9" name="Freeform 59">
                    <a:extLst>
                      <a:ext uri="{FF2B5EF4-FFF2-40B4-BE49-F238E27FC236}">
                        <a16:creationId xmlns:a16="http://schemas.microsoft.com/office/drawing/2014/main" id="{DEDA1298-936F-B916-7C06-0734376AC7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0" name="Freeform 60">
                    <a:extLst>
                      <a:ext uri="{FF2B5EF4-FFF2-40B4-BE49-F238E27FC236}">
                        <a16:creationId xmlns:a16="http://schemas.microsoft.com/office/drawing/2014/main" id="{3CFADDD4-4B15-91BA-55EF-11DF41460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1" name="Freeform 61">
                    <a:extLst>
                      <a:ext uri="{FF2B5EF4-FFF2-40B4-BE49-F238E27FC236}">
                        <a16:creationId xmlns:a16="http://schemas.microsoft.com/office/drawing/2014/main" id="{4ADBD579-634B-FA1B-3B00-A415646D87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2" name="Freeform 62">
                    <a:extLst>
                      <a:ext uri="{FF2B5EF4-FFF2-40B4-BE49-F238E27FC236}">
                        <a16:creationId xmlns:a16="http://schemas.microsoft.com/office/drawing/2014/main" id="{9E15D759-FF75-B742-3253-C6C062A3B5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3" name="Freeform 63">
                    <a:extLst>
                      <a:ext uri="{FF2B5EF4-FFF2-40B4-BE49-F238E27FC236}">
                        <a16:creationId xmlns:a16="http://schemas.microsoft.com/office/drawing/2014/main" id="{83458656-B6E2-3FE8-FE49-60A4818B40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4" name="Freeform 64">
                    <a:extLst>
                      <a:ext uri="{FF2B5EF4-FFF2-40B4-BE49-F238E27FC236}">
                        <a16:creationId xmlns:a16="http://schemas.microsoft.com/office/drawing/2014/main" id="{D595E508-D8E3-2C58-2E8D-2398EDEE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5" name="Freeform 65">
                    <a:extLst>
                      <a:ext uri="{FF2B5EF4-FFF2-40B4-BE49-F238E27FC236}">
                        <a16:creationId xmlns:a16="http://schemas.microsoft.com/office/drawing/2014/main" id="{49B715CE-3ABD-C427-81D4-684B732B69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6" name="Freeform 66">
                    <a:extLst>
                      <a:ext uri="{FF2B5EF4-FFF2-40B4-BE49-F238E27FC236}">
                        <a16:creationId xmlns:a16="http://schemas.microsoft.com/office/drawing/2014/main" id="{D1D7353F-55BD-41D3-B545-36DD33BD28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481" name="组合 480">
                <a:extLst>
                  <a:ext uri="{FF2B5EF4-FFF2-40B4-BE49-F238E27FC236}">
                    <a16:creationId xmlns:a16="http://schemas.microsoft.com/office/drawing/2014/main" id="{696CB012-FC0A-D62F-4EC3-A4D8C067168F}"/>
                  </a:ext>
                </a:extLst>
              </p:cNvPr>
              <p:cNvGrpSpPr/>
              <p:nvPr/>
            </p:nvGrpSpPr>
            <p:grpSpPr>
              <a:xfrm>
                <a:off x="3509707" y="5556199"/>
                <a:ext cx="2773225" cy="442430"/>
                <a:chOff x="3509707" y="5556199"/>
                <a:chExt cx="2773225" cy="442430"/>
              </a:xfrm>
            </p:grpSpPr>
            <p:sp>
              <p:nvSpPr>
                <p:cNvPr id="524" name="文本框 523">
                  <a:extLst>
                    <a:ext uri="{FF2B5EF4-FFF2-40B4-BE49-F238E27FC236}">
                      <a16:creationId xmlns:a16="http://schemas.microsoft.com/office/drawing/2014/main" id="{03B2C7AF-0A17-12A1-CE0A-F9FFCC0269A7}"/>
                    </a:ext>
                  </a:extLst>
                </p:cNvPr>
                <p:cNvSpPr txBox="1"/>
                <p:nvPr/>
              </p:nvSpPr>
              <p:spPr>
                <a:xfrm>
                  <a:off x="3557855" y="5556199"/>
                  <a:ext cx="2670179" cy="380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R="0" algn="ctr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400" kern="0">
                      <a:solidFill>
                        <a:schemeClr val="tx1">
                          <a:lumMod val="100000"/>
                        </a:schemeClr>
                      </a:solidFill>
                      <a:effectLst/>
                      <a:latin typeface="思源宋体 CN" panose="02020700000000000000" pitchFamily="18" charset="-122"/>
                      <a:ea typeface="思源宋体 CN" panose="02020700000000000000" pitchFamily="18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latin typeface="+mn-lt"/>
                      <a:ea typeface="+mn-ea"/>
                      <a:sym typeface="+mn-lt"/>
                    </a:rPr>
                    <a:t>全国创业孵化示范基地</a:t>
                  </a:r>
                </a:p>
              </p:txBody>
            </p: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1ABDD0D5-C3FD-D1CA-8FBB-101929A17D62}"/>
                    </a:ext>
                  </a:extLst>
                </p:cNvPr>
                <p:cNvGrpSpPr/>
                <p:nvPr/>
              </p:nvGrpSpPr>
              <p:grpSpPr>
                <a:xfrm>
                  <a:off x="3509707" y="5561879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546" name="Freeform 48">
                    <a:extLst>
                      <a:ext uri="{FF2B5EF4-FFF2-40B4-BE49-F238E27FC236}">
                        <a16:creationId xmlns:a16="http://schemas.microsoft.com/office/drawing/2014/main" id="{4CE38167-715B-C27B-738B-66540D71AF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7" name="Freeform 49">
                    <a:extLst>
                      <a:ext uri="{FF2B5EF4-FFF2-40B4-BE49-F238E27FC236}">
                        <a16:creationId xmlns:a16="http://schemas.microsoft.com/office/drawing/2014/main" id="{E07987FA-DD67-F854-B0C3-DF25622D22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8" name="Freeform 50">
                    <a:extLst>
                      <a:ext uri="{FF2B5EF4-FFF2-40B4-BE49-F238E27FC236}">
                        <a16:creationId xmlns:a16="http://schemas.microsoft.com/office/drawing/2014/main" id="{874F3EE8-D085-FD12-A395-BBC3ACB3B0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9" name="Freeform 51">
                    <a:extLst>
                      <a:ext uri="{FF2B5EF4-FFF2-40B4-BE49-F238E27FC236}">
                        <a16:creationId xmlns:a16="http://schemas.microsoft.com/office/drawing/2014/main" id="{A81B934F-7E6E-DAB8-0B62-E98F508423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0" name="Freeform 52">
                    <a:extLst>
                      <a:ext uri="{FF2B5EF4-FFF2-40B4-BE49-F238E27FC236}">
                        <a16:creationId xmlns:a16="http://schemas.microsoft.com/office/drawing/2014/main" id="{9EFB527E-1089-05EA-E004-3BFC02A2FE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1" name="Freeform 53">
                    <a:extLst>
                      <a:ext uri="{FF2B5EF4-FFF2-40B4-BE49-F238E27FC236}">
                        <a16:creationId xmlns:a16="http://schemas.microsoft.com/office/drawing/2014/main" id="{9A9152A2-A9B4-5546-6E6E-5B08C49431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2" name="Freeform 54">
                    <a:extLst>
                      <a:ext uri="{FF2B5EF4-FFF2-40B4-BE49-F238E27FC236}">
                        <a16:creationId xmlns:a16="http://schemas.microsoft.com/office/drawing/2014/main" id="{EDCF01F5-E370-3CBE-8409-B0BAFABA55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3" name="Freeform 55">
                    <a:extLst>
                      <a:ext uri="{FF2B5EF4-FFF2-40B4-BE49-F238E27FC236}">
                        <a16:creationId xmlns:a16="http://schemas.microsoft.com/office/drawing/2014/main" id="{56C5F623-5298-0B03-9F8C-ADC8868657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4" name="Freeform 56">
                    <a:extLst>
                      <a:ext uri="{FF2B5EF4-FFF2-40B4-BE49-F238E27FC236}">
                        <a16:creationId xmlns:a16="http://schemas.microsoft.com/office/drawing/2014/main" id="{537B147E-2CDB-B1A8-733F-848ED1EF5A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5" name="Freeform 57">
                    <a:extLst>
                      <a:ext uri="{FF2B5EF4-FFF2-40B4-BE49-F238E27FC236}">
                        <a16:creationId xmlns:a16="http://schemas.microsoft.com/office/drawing/2014/main" id="{7C34958B-0F71-A0BB-DC2B-CF5B367200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6" name="Freeform 58">
                    <a:extLst>
                      <a:ext uri="{FF2B5EF4-FFF2-40B4-BE49-F238E27FC236}">
                        <a16:creationId xmlns:a16="http://schemas.microsoft.com/office/drawing/2014/main" id="{1249A338-AE2F-DAD0-11CE-96368EB0E7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7" name="Freeform 59">
                    <a:extLst>
                      <a:ext uri="{FF2B5EF4-FFF2-40B4-BE49-F238E27FC236}">
                        <a16:creationId xmlns:a16="http://schemas.microsoft.com/office/drawing/2014/main" id="{2BA1EA6C-08D8-DE0A-C140-4CD22BA636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8" name="Freeform 60">
                    <a:extLst>
                      <a:ext uri="{FF2B5EF4-FFF2-40B4-BE49-F238E27FC236}">
                        <a16:creationId xmlns:a16="http://schemas.microsoft.com/office/drawing/2014/main" id="{DA95C108-43C6-5B61-AB01-268988185A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9" name="Freeform 61">
                    <a:extLst>
                      <a:ext uri="{FF2B5EF4-FFF2-40B4-BE49-F238E27FC236}">
                        <a16:creationId xmlns:a16="http://schemas.microsoft.com/office/drawing/2014/main" id="{1AEADDF0-5067-E378-A530-0911785787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0" name="Freeform 62">
                    <a:extLst>
                      <a:ext uri="{FF2B5EF4-FFF2-40B4-BE49-F238E27FC236}">
                        <a16:creationId xmlns:a16="http://schemas.microsoft.com/office/drawing/2014/main" id="{C5E2335D-A2A9-F4D8-1287-3FA6B0E57F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1" name="Freeform 63">
                    <a:extLst>
                      <a:ext uri="{FF2B5EF4-FFF2-40B4-BE49-F238E27FC236}">
                        <a16:creationId xmlns:a16="http://schemas.microsoft.com/office/drawing/2014/main" id="{B0CD5AD5-1003-2650-3F32-05D50A96F2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2" name="Freeform 64">
                    <a:extLst>
                      <a:ext uri="{FF2B5EF4-FFF2-40B4-BE49-F238E27FC236}">
                        <a16:creationId xmlns:a16="http://schemas.microsoft.com/office/drawing/2014/main" id="{1C472762-3A95-5D1B-FAFE-D79200F153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3" name="Freeform 65">
                    <a:extLst>
                      <a:ext uri="{FF2B5EF4-FFF2-40B4-BE49-F238E27FC236}">
                        <a16:creationId xmlns:a16="http://schemas.microsoft.com/office/drawing/2014/main" id="{8DF63B66-E8E1-573A-5663-10667099A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4" name="Freeform 66">
                    <a:extLst>
                      <a:ext uri="{FF2B5EF4-FFF2-40B4-BE49-F238E27FC236}">
                        <a16:creationId xmlns:a16="http://schemas.microsoft.com/office/drawing/2014/main" id="{1479481A-E5F4-9246-55E4-DC2162FA9D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526" name="组合 525">
                  <a:extLst>
                    <a:ext uri="{FF2B5EF4-FFF2-40B4-BE49-F238E27FC236}">
                      <a16:creationId xmlns:a16="http://schemas.microsoft.com/office/drawing/2014/main" id="{D0864479-C006-8237-A2B4-4C5CD77AB659}"/>
                    </a:ext>
                  </a:extLst>
                </p:cNvPr>
                <p:cNvGrpSpPr/>
                <p:nvPr/>
              </p:nvGrpSpPr>
              <p:grpSpPr>
                <a:xfrm flipH="1">
                  <a:off x="6049383" y="5561879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527" name="Freeform 48">
                    <a:extLst>
                      <a:ext uri="{FF2B5EF4-FFF2-40B4-BE49-F238E27FC236}">
                        <a16:creationId xmlns:a16="http://schemas.microsoft.com/office/drawing/2014/main" id="{64CCE806-C5B3-C304-02BD-6E67C1AF0B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8" name="Freeform 49">
                    <a:extLst>
                      <a:ext uri="{FF2B5EF4-FFF2-40B4-BE49-F238E27FC236}">
                        <a16:creationId xmlns:a16="http://schemas.microsoft.com/office/drawing/2014/main" id="{B4DB0186-924F-404A-50D7-E33CB161F7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9" name="Freeform 50">
                    <a:extLst>
                      <a:ext uri="{FF2B5EF4-FFF2-40B4-BE49-F238E27FC236}">
                        <a16:creationId xmlns:a16="http://schemas.microsoft.com/office/drawing/2014/main" id="{0CD52006-B6A8-A4CB-458C-D0EC6D364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0" name="Freeform 51">
                    <a:extLst>
                      <a:ext uri="{FF2B5EF4-FFF2-40B4-BE49-F238E27FC236}">
                        <a16:creationId xmlns:a16="http://schemas.microsoft.com/office/drawing/2014/main" id="{6F24E053-B647-566B-4563-8695C1ABF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1" name="Freeform 52">
                    <a:extLst>
                      <a:ext uri="{FF2B5EF4-FFF2-40B4-BE49-F238E27FC236}">
                        <a16:creationId xmlns:a16="http://schemas.microsoft.com/office/drawing/2014/main" id="{E86D2F01-1DBE-D945-EC6C-363E72E30C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2" name="Freeform 53">
                    <a:extLst>
                      <a:ext uri="{FF2B5EF4-FFF2-40B4-BE49-F238E27FC236}">
                        <a16:creationId xmlns:a16="http://schemas.microsoft.com/office/drawing/2014/main" id="{9C58BE8B-2390-10F2-4983-06FB9CDA08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3" name="Freeform 54">
                    <a:extLst>
                      <a:ext uri="{FF2B5EF4-FFF2-40B4-BE49-F238E27FC236}">
                        <a16:creationId xmlns:a16="http://schemas.microsoft.com/office/drawing/2014/main" id="{FB838091-4CAC-C137-5463-8CF8C9AEA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4" name="Freeform 55">
                    <a:extLst>
                      <a:ext uri="{FF2B5EF4-FFF2-40B4-BE49-F238E27FC236}">
                        <a16:creationId xmlns:a16="http://schemas.microsoft.com/office/drawing/2014/main" id="{767CAC13-0C2F-55EA-25C5-7CF0466C05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5" name="Freeform 56">
                    <a:extLst>
                      <a:ext uri="{FF2B5EF4-FFF2-40B4-BE49-F238E27FC236}">
                        <a16:creationId xmlns:a16="http://schemas.microsoft.com/office/drawing/2014/main" id="{8D4696ED-5D72-592E-072D-203DA0EF52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6" name="Freeform 57">
                    <a:extLst>
                      <a:ext uri="{FF2B5EF4-FFF2-40B4-BE49-F238E27FC236}">
                        <a16:creationId xmlns:a16="http://schemas.microsoft.com/office/drawing/2014/main" id="{7F989CFE-3A55-E345-316F-9E121664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7" name="Freeform 58">
                    <a:extLst>
                      <a:ext uri="{FF2B5EF4-FFF2-40B4-BE49-F238E27FC236}">
                        <a16:creationId xmlns:a16="http://schemas.microsoft.com/office/drawing/2014/main" id="{B4AE916C-A372-635D-C967-0BA0D2F9B3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8" name="Freeform 59">
                    <a:extLst>
                      <a:ext uri="{FF2B5EF4-FFF2-40B4-BE49-F238E27FC236}">
                        <a16:creationId xmlns:a16="http://schemas.microsoft.com/office/drawing/2014/main" id="{DAB8371F-01DD-C28D-F48A-4628E53913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9" name="Freeform 60">
                    <a:extLst>
                      <a:ext uri="{FF2B5EF4-FFF2-40B4-BE49-F238E27FC236}">
                        <a16:creationId xmlns:a16="http://schemas.microsoft.com/office/drawing/2014/main" id="{23AF1314-49FC-ED9A-1000-55363D0F86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0" name="Freeform 61">
                    <a:extLst>
                      <a:ext uri="{FF2B5EF4-FFF2-40B4-BE49-F238E27FC236}">
                        <a16:creationId xmlns:a16="http://schemas.microsoft.com/office/drawing/2014/main" id="{9ACAB0A5-DBAA-2085-DF82-F22CDFB0E7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1" name="Freeform 62">
                    <a:extLst>
                      <a:ext uri="{FF2B5EF4-FFF2-40B4-BE49-F238E27FC236}">
                        <a16:creationId xmlns:a16="http://schemas.microsoft.com/office/drawing/2014/main" id="{7F60E523-238F-1654-77DC-B5D9F92C6D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2" name="Freeform 63">
                    <a:extLst>
                      <a:ext uri="{FF2B5EF4-FFF2-40B4-BE49-F238E27FC236}">
                        <a16:creationId xmlns:a16="http://schemas.microsoft.com/office/drawing/2014/main" id="{3C81DD9A-14BA-A001-0DF3-2C0575E6A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3" name="Freeform 64">
                    <a:extLst>
                      <a:ext uri="{FF2B5EF4-FFF2-40B4-BE49-F238E27FC236}">
                        <a16:creationId xmlns:a16="http://schemas.microsoft.com/office/drawing/2014/main" id="{77EAF22B-5FB6-C7F8-60BE-B52AF8446B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4" name="Freeform 65">
                    <a:extLst>
                      <a:ext uri="{FF2B5EF4-FFF2-40B4-BE49-F238E27FC236}">
                        <a16:creationId xmlns:a16="http://schemas.microsoft.com/office/drawing/2014/main" id="{7102D836-567E-AF5D-35BE-6AD40A4815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5" name="Freeform 66">
                    <a:extLst>
                      <a:ext uri="{FF2B5EF4-FFF2-40B4-BE49-F238E27FC236}">
                        <a16:creationId xmlns:a16="http://schemas.microsoft.com/office/drawing/2014/main" id="{E30EF681-043A-E8A9-EA61-E5775FF57E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482" name="组合 481">
                <a:extLst>
                  <a:ext uri="{FF2B5EF4-FFF2-40B4-BE49-F238E27FC236}">
                    <a16:creationId xmlns:a16="http://schemas.microsoft.com/office/drawing/2014/main" id="{C98AD0B4-6945-7557-B98F-F2457F4FB5C9}"/>
                  </a:ext>
                </a:extLst>
              </p:cNvPr>
              <p:cNvGrpSpPr/>
              <p:nvPr/>
            </p:nvGrpSpPr>
            <p:grpSpPr>
              <a:xfrm>
                <a:off x="658813" y="4882159"/>
                <a:ext cx="2362413" cy="438138"/>
                <a:chOff x="661926" y="5556199"/>
                <a:chExt cx="2362413" cy="438138"/>
              </a:xfrm>
            </p:grpSpPr>
            <p:sp>
              <p:nvSpPr>
                <p:cNvPr id="483" name="文本框 482">
                  <a:extLst>
                    <a:ext uri="{FF2B5EF4-FFF2-40B4-BE49-F238E27FC236}">
                      <a16:creationId xmlns:a16="http://schemas.microsoft.com/office/drawing/2014/main" id="{805EE3CD-2E88-F678-A8D7-F2487EE9D219}"/>
                    </a:ext>
                  </a:extLst>
                </p:cNvPr>
                <p:cNvSpPr txBox="1"/>
                <p:nvPr/>
              </p:nvSpPr>
              <p:spPr>
                <a:xfrm>
                  <a:off x="730081" y="5556199"/>
                  <a:ext cx="2233252" cy="371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algn="ctr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400" kern="0" dirty="0">
                      <a:solidFill>
                        <a:schemeClr val="tx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国家重点实验室</a:t>
                  </a:r>
                </a:p>
              </p:txBody>
            </p:sp>
            <p:grpSp>
              <p:nvGrpSpPr>
                <p:cNvPr id="484" name="组合 483">
                  <a:extLst>
                    <a:ext uri="{FF2B5EF4-FFF2-40B4-BE49-F238E27FC236}">
                      <a16:creationId xmlns:a16="http://schemas.microsoft.com/office/drawing/2014/main" id="{B14F0068-E0E7-EC39-B805-1DC5739AC16B}"/>
                    </a:ext>
                  </a:extLst>
                </p:cNvPr>
                <p:cNvGrpSpPr/>
                <p:nvPr/>
              </p:nvGrpSpPr>
              <p:grpSpPr>
                <a:xfrm>
                  <a:off x="661926" y="5557587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505" name="Freeform 48">
                    <a:extLst>
                      <a:ext uri="{FF2B5EF4-FFF2-40B4-BE49-F238E27FC236}">
                        <a16:creationId xmlns:a16="http://schemas.microsoft.com/office/drawing/2014/main" id="{CD969CD5-CB6C-5884-EDE6-ECBC669FA6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6" name="Freeform 49">
                    <a:extLst>
                      <a:ext uri="{FF2B5EF4-FFF2-40B4-BE49-F238E27FC236}">
                        <a16:creationId xmlns:a16="http://schemas.microsoft.com/office/drawing/2014/main" id="{B1D24055-178C-C438-0627-48BE1883D0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7" name="Freeform 50">
                    <a:extLst>
                      <a:ext uri="{FF2B5EF4-FFF2-40B4-BE49-F238E27FC236}">
                        <a16:creationId xmlns:a16="http://schemas.microsoft.com/office/drawing/2014/main" id="{555FC945-D237-D389-5D03-3705D55790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8" name="Freeform 51">
                    <a:extLst>
                      <a:ext uri="{FF2B5EF4-FFF2-40B4-BE49-F238E27FC236}">
                        <a16:creationId xmlns:a16="http://schemas.microsoft.com/office/drawing/2014/main" id="{C4272378-2388-07CF-7684-3E4981E244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9" name="Freeform 52">
                    <a:extLst>
                      <a:ext uri="{FF2B5EF4-FFF2-40B4-BE49-F238E27FC236}">
                        <a16:creationId xmlns:a16="http://schemas.microsoft.com/office/drawing/2014/main" id="{D2FE5C5E-0186-7F21-2344-C1CE0507C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0" name="Freeform 53">
                    <a:extLst>
                      <a:ext uri="{FF2B5EF4-FFF2-40B4-BE49-F238E27FC236}">
                        <a16:creationId xmlns:a16="http://schemas.microsoft.com/office/drawing/2014/main" id="{E9EAD629-384F-9F2A-5186-49D29A80A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1" name="Freeform 54">
                    <a:extLst>
                      <a:ext uri="{FF2B5EF4-FFF2-40B4-BE49-F238E27FC236}">
                        <a16:creationId xmlns:a16="http://schemas.microsoft.com/office/drawing/2014/main" id="{0DD3352D-B2DB-A769-BD91-F1AB78FF74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2" name="Freeform 55">
                    <a:extLst>
                      <a:ext uri="{FF2B5EF4-FFF2-40B4-BE49-F238E27FC236}">
                        <a16:creationId xmlns:a16="http://schemas.microsoft.com/office/drawing/2014/main" id="{BC1EA11E-1670-D662-46FF-564E4B3E8E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3" name="Freeform 56">
                    <a:extLst>
                      <a:ext uri="{FF2B5EF4-FFF2-40B4-BE49-F238E27FC236}">
                        <a16:creationId xmlns:a16="http://schemas.microsoft.com/office/drawing/2014/main" id="{4A3355D0-AB5E-8C0E-4C53-4513A4416D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4" name="Freeform 57">
                    <a:extLst>
                      <a:ext uri="{FF2B5EF4-FFF2-40B4-BE49-F238E27FC236}">
                        <a16:creationId xmlns:a16="http://schemas.microsoft.com/office/drawing/2014/main" id="{A6E70AF5-6F74-B01A-582C-36C3248AA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5" name="Freeform 58">
                    <a:extLst>
                      <a:ext uri="{FF2B5EF4-FFF2-40B4-BE49-F238E27FC236}">
                        <a16:creationId xmlns:a16="http://schemas.microsoft.com/office/drawing/2014/main" id="{A0C07323-1F97-9E7C-F595-9AC4871E2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6" name="Freeform 59">
                    <a:extLst>
                      <a:ext uri="{FF2B5EF4-FFF2-40B4-BE49-F238E27FC236}">
                        <a16:creationId xmlns:a16="http://schemas.microsoft.com/office/drawing/2014/main" id="{B69E2ACC-328D-6630-6EC9-9D4977E44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7" name="Freeform 60">
                    <a:extLst>
                      <a:ext uri="{FF2B5EF4-FFF2-40B4-BE49-F238E27FC236}">
                        <a16:creationId xmlns:a16="http://schemas.microsoft.com/office/drawing/2014/main" id="{639B32BD-0670-5B2D-54F4-484FE70725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8" name="Freeform 61">
                    <a:extLst>
                      <a:ext uri="{FF2B5EF4-FFF2-40B4-BE49-F238E27FC236}">
                        <a16:creationId xmlns:a16="http://schemas.microsoft.com/office/drawing/2014/main" id="{FAE6C706-4A12-0A63-5F5B-A43D38B04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9" name="Freeform 62">
                    <a:extLst>
                      <a:ext uri="{FF2B5EF4-FFF2-40B4-BE49-F238E27FC236}">
                        <a16:creationId xmlns:a16="http://schemas.microsoft.com/office/drawing/2014/main" id="{D6B47D5F-098A-2406-A6FD-C24609A262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0" name="Freeform 63">
                    <a:extLst>
                      <a:ext uri="{FF2B5EF4-FFF2-40B4-BE49-F238E27FC236}">
                        <a16:creationId xmlns:a16="http://schemas.microsoft.com/office/drawing/2014/main" id="{21111BC1-946D-5693-C944-6821F3A70D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1" name="Freeform 64">
                    <a:extLst>
                      <a:ext uri="{FF2B5EF4-FFF2-40B4-BE49-F238E27FC236}">
                        <a16:creationId xmlns:a16="http://schemas.microsoft.com/office/drawing/2014/main" id="{A0794C57-0EB9-9F01-9F40-E3F8758810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2" name="Freeform 65">
                    <a:extLst>
                      <a:ext uri="{FF2B5EF4-FFF2-40B4-BE49-F238E27FC236}">
                        <a16:creationId xmlns:a16="http://schemas.microsoft.com/office/drawing/2014/main" id="{96FC90CA-5913-9AFE-F864-FD0414BD04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3" name="Freeform 66">
                    <a:extLst>
                      <a:ext uri="{FF2B5EF4-FFF2-40B4-BE49-F238E27FC236}">
                        <a16:creationId xmlns:a16="http://schemas.microsoft.com/office/drawing/2014/main" id="{34677FD6-6D71-30C9-BED9-E02E918C28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85" name="组合 484">
                  <a:extLst>
                    <a:ext uri="{FF2B5EF4-FFF2-40B4-BE49-F238E27FC236}">
                      <a16:creationId xmlns:a16="http://schemas.microsoft.com/office/drawing/2014/main" id="{B7BDE006-4D28-CB9B-1BCE-929B617B1719}"/>
                    </a:ext>
                  </a:extLst>
                </p:cNvPr>
                <p:cNvGrpSpPr/>
                <p:nvPr/>
              </p:nvGrpSpPr>
              <p:grpSpPr>
                <a:xfrm flipH="1">
                  <a:off x="2790790" y="5557587"/>
                  <a:ext cx="233549" cy="436750"/>
                  <a:chOff x="6384925" y="868363"/>
                  <a:chExt cx="561975" cy="1050925"/>
                </a:xfrm>
                <a:gradFill flip="none" rotWithShape="1">
                  <a:gsLst>
                    <a:gs pos="0">
                      <a:srgbClr val="5FA745"/>
                    </a:gs>
                    <a:gs pos="95000">
                      <a:srgbClr val="5FA745"/>
                    </a:gs>
                  </a:gsLst>
                  <a:lin ang="5400000" scaled="1"/>
                  <a:tileRect/>
                </a:gradFill>
              </p:grpSpPr>
              <p:sp>
                <p:nvSpPr>
                  <p:cNvPr id="486" name="Freeform 48">
                    <a:extLst>
                      <a:ext uri="{FF2B5EF4-FFF2-40B4-BE49-F238E27FC236}">
                        <a16:creationId xmlns:a16="http://schemas.microsoft.com/office/drawing/2014/main" id="{529A8A94-B7C1-3C52-C905-90345CF06A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0650" y="868363"/>
                    <a:ext cx="476250" cy="1031875"/>
                  </a:xfrm>
                  <a:custGeom>
                    <a:avLst/>
                    <a:gdLst>
                      <a:gd name="T0" fmla="*/ 247 w 761"/>
                      <a:gd name="T1" fmla="*/ 232 h 1644"/>
                      <a:gd name="T2" fmla="*/ 188 w 761"/>
                      <a:gd name="T3" fmla="*/ 304 h 1644"/>
                      <a:gd name="T4" fmla="*/ 86 w 761"/>
                      <a:gd name="T5" fmla="*/ 452 h 1644"/>
                      <a:gd name="T6" fmla="*/ 19 w 761"/>
                      <a:gd name="T7" fmla="*/ 660 h 1644"/>
                      <a:gd name="T8" fmla="*/ 12 w 761"/>
                      <a:gd name="T9" fmla="*/ 784 h 1644"/>
                      <a:gd name="T10" fmla="*/ 108 w 761"/>
                      <a:gd name="T11" fmla="*/ 1185 h 1644"/>
                      <a:gd name="T12" fmla="*/ 223 w 761"/>
                      <a:gd name="T13" fmla="*/ 1345 h 1644"/>
                      <a:gd name="T14" fmla="*/ 446 w 761"/>
                      <a:gd name="T15" fmla="*/ 1510 h 1644"/>
                      <a:gd name="T16" fmla="*/ 713 w 761"/>
                      <a:gd name="T17" fmla="*/ 1604 h 1644"/>
                      <a:gd name="T18" fmla="*/ 727 w 761"/>
                      <a:gd name="T19" fmla="*/ 1601 h 1644"/>
                      <a:gd name="T20" fmla="*/ 737 w 761"/>
                      <a:gd name="T21" fmla="*/ 1600 h 1644"/>
                      <a:gd name="T22" fmla="*/ 760 w 761"/>
                      <a:gd name="T23" fmla="*/ 1633 h 1644"/>
                      <a:gd name="T24" fmla="*/ 749 w 761"/>
                      <a:gd name="T25" fmla="*/ 1642 h 1644"/>
                      <a:gd name="T26" fmla="*/ 747 w 761"/>
                      <a:gd name="T27" fmla="*/ 1641 h 1644"/>
                      <a:gd name="T28" fmla="*/ 687 w 761"/>
                      <a:gd name="T29" fmla="*/ 1621 h 1644"/>
                      <a:gd name="T30" fmla="*/ 490 w 761"/>
                      <a:gd name="T31" fmla="*/ 1554 h 1644"/>
                      <a:gd name="T32" fmla="*/ 483 w 761"/>
                      <a:gd name="T33" fmla="*/ 1551 h 1644"/>
                      <a:gd name="T34" fmla="*/ 471 w 761"/>
                      <a:gd name="T35" fmla="*/ 1574 h 1644"/>
                      <a:gd name="T36" fmla="*/ 406 w 761"/>
                      <a:gd name="T37" fmla="*/ 1602 h 1644"/>
                      <a:gd name="T38" fmla="*/ 382 w 761"/>
                      <a:gd name="T39" fmla="*/ 1597 h 1644"/>
                      <a:gd name="T40" fmla="*/ 335 w 761"/>
                      <a:gd name="T41" fmla="*/ 1598 h 1644"/>
                      <a:gd name="T42" fmla="*/ 302 w 761"/>
                      <a:gd name="T43" fmla="*/ 1605 h 1644"/>
                      <a:gd name="T44" fmla="*/ 289 w 761"/>
                      <a:gd name="T45" fmla="*/ 1603 h 1644"/>
                      <a:gd name="T46" fmla="*/ 467 w 761"/>
                      <a:gd name="T47" fmla="*/ 1544 h 1644"/>
                      <a:gd name="T48" fmla="*/ 279 w 761"/>
                      <a:gd name="T49" fmla="*/ 1422 h 1644"/>
                      <a:gd name="T50" fmla="*/ 275 w 761"/>
                      <a:gd name="T51" fmla="*/ 1427 h 1644"/>
                      <a:gd name="T52" fmla="*/ 196 w 761"/>
                      <a:gd name="T53" fmla="*/ 1453 h 1644"/>
                      <a:gd name="T54" fmla="*/ 164 w 761"/>
                      <a:gd name="T55" fmla="*/ 1438 h 1644"/>
                      <a:gd name="T56" fmla="*/ 141 w 761"/>
                      <a:gd name="T57" fmla="*/ 1432 h 1644"/>
                      <a:gd name="T58" fmla="*/ 97 w 761"/>
                      <a:gd name="T59" fmla="*/ 1431 h 1644"/>
                      <a:gd name="T60" fmla="*/ 77 w 761"/>
                      <a:gd name="T61" fmla="*/ 1427 h 1644"/>
                      <a:gd name="T62" fmla="*/ 263 w 761"/>
                      <a:gd name="T63" fmla="*/ 1413 h 1644"/>
                      <a:gd name="T64" fmla="*/ 250 w 761"/>
                      <a:gd name="T65" fmla="*/ 1396 h 1644"/>
                      <a:gd name="T66" fmla="*/ 40 w 761"/>
                      <a:gd name="T67" fmla="*/ 1053 h 1644"/>
                      <a:gd name="T68" fmla="*/ 4 w 761"/>
                      <a:gd name="T69" fmla="*/ 840 h 1644"/>
                      <a:gd name="T70" fmla="*/ 22 w 761"/>
                      <a:gd name="T71" fmla="*/ 597 h 1644"/>
                      <a:gd name="T72" fmla="*/ 122 w 761"/>
                      <a:gd name="T73" fmla="*/ 385 h 1644"/>
                      <a:gd name="T74" fmla="*/ 297 w 761"/>
                      <a:gd name="T75" fmla="*/ 175 h 1644"/>
                      <a:gd name="T76" fmla="*/ 325 w 761"/>
                      <a:gd name="T77" fmla="*/ 149 h 1644"/>
                      <a:gd name="T78" fmla="*/ 331 w 761"/>
                      <a:gd name="T79" fmla="*/ 135 h 1644"/>
                      <a:gd name="T80" fmla="*/ 332 w 761"/>
                      <a:gd name="T81" fmla="*/ 76 h 1644"/>
                      <a:gd name="T82" fmla="*/ 367 w 761"/>
                      <a:gd name="T83" fmla="*/ 25 h 1644"/>
                      <a:gd name="T84" fmla="*/ 417 w 761"/>
                      <a:gd name="T85" fmla="*/ 3 h 1644"/>
                      <a:gd name="T86" fmla="*/ 429 w 761"/>
                      <a:gd name="T87" fmla="*/ 10 h 1644"/>
                      <a:gd name="T88" fmla="*/ 426 w 761"/>
                      <a:gd name="T89" fmla="*/ 74 h 1644"/>
                      <a:gd name="T90" fmla="*/ 368 w 761"/>
                      <a:gd name="T91" fmla="*/ 134 h 1644"/>
                      <a:gd name="T92" fmla="*/ 360 w 761"/>
                      <a:gd name="T93" fmla="*/ 137 h 1644"/>
                      <a:gd name="T94" fmla="*/ 312 w 761"/>
                      <a:gd name="T95" fmla="*/ 165 h 1644"/>
                      <a:gd name="T96" fmla="*/ 247 w 761"/>
                      <a:gd name="T97" fmla="*/ 232 h 1644"/>
                      <a:gd name="T98" fmla="*/ 247 w 761"/>
                      <a:gd name="T99" fmla="*/ 232 h 1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61" h="1644">
                        <a:moveTo>
                          <a:pt x="247" y="232"/>
                        </a:moveTo>
                        <a:cubicBezTo>
                          <a:pt x="228" y="256"/>
                          <a:pt x="207" y="280"/>
                          <a:pt x="188" y="304"/>
                        </a:cubicBezTo>
                        <a:cubicBezTo>
                          <a:pt x="151" y="351"/>
                          <a:pt x="116" y="400"/>
                          <a:pt x="86" y="452"/>
                        </a:cubicBezTo>
                        <a:cubicBezTo>
                          <a:pt x="50" y="517"/>
                          <a:pt x="27" y="586"/>
                          <a:pt x="19" y="660"/>
                        </a:cubicBezTo>
                        <a:cubicBezTo>
                          <a:pt x="15" y="701"/>
                          <a:pt x="12" y="742"/>
                          <a:pt x="12" y="784"/>
                        </a:cubicBezTo>
                        <a:cubicBezTo>
                          <a:pt x="14" y="924"/>
                          <a:pt x="42" y="1059"/>
                          <a:pt x="108" y="1185"/>
                        </a:cubicBezTo>
                        <a:cubicBezTo>
                          <a:pt x="139" y="1244"/>
                          <a:pt x="177" y="1297"/>
                          <a:pt x="223" y="1345"/>
                        </a:cubicBezTo>
                        <a:cubicBezTo>
                          <a:pt x="287" y="1414"/>
                          <a:pt x="362" y="1468"/>
                          <a:pt x="446" y="1510"/>
                        </a:cubicBezTo>
                        <a:cubicBezTo>
                          <a:pt x="530" y="1554"/>
                          <a:pt x="619" y="1586"/>
                          <a:pt x="713" y="1604"/>
                        </a:cubicBezTo>
                        <a:cubicBezTo>
                          <a:pt x="718" y="1605"/>
                          <a:pt x="723" y="1607"/>
                          <a:pt x="727" y="1601"/>
                        </a:cubicBezTo>
                        <a:cubicBezTo>
                          <a:pt x="728" y="1599"/>
                          <a:pt x="734" y="1598"/>
                          <a:pt x="737" y="1600"/>
                        </a:cubicBezTo>
                        <a:cubicBezTo>
                          <a:pt x="750" y="1607"/>
                          <a:pt x="758" y="1619"/>
                          <a:pt x="760" y="1633"/>
                        </a:cubicBezTo>
                        <a:cubicBezTo>
                          <a:pt x="761" y="1641"/>
                          <a:pt x="756" y="1644"/>
                          <a:pt x="749" y="1642"/>
                        </a:cubicBezTo>
                        <a:cubicBezTo>
                          <a:pt x="748" y="1641"/>
                          <a:pt x="747" y="1641"/>
                          <a:pt x="747" y="1641"/>
                        </a:cubicBezTo>
                        <a:cubicBezTo>
                          <a:pt x="731" y="1624"/>
                          <a:pt x="708" y="1626"/>
                          <a:pt x="687" y="1621"/>
                        </a:cubicBezTo>
                        <a:cubicBezTo>
                          <a:pt x="619" y="1605"/>
                          <a:pt x="554" y="1583"/>
                          <a:pt x="490" y="1554"/>
                        </a:cubicBezTo>
                        <a:cubicBezTo>
                          <a:pt x="488" y="1553"/>
                          <a:pt x="486" y="1552"/>
                          <a:pt x="483" y="1551"/>
                        </a:cubicBezTo>
                        <a:cubicBezTo>
                          <a:pt x="479" y="1559"/>
                          <a:pt x="476" y="1567"/>
                          <a:pt x="471" y="1574"/>
                        </a:cubicBezTo>
                        <a:cubicBezTo>
                          <a:pt x="456" y="1597"/>
                          <a:pt x="432" y="1604"/>
                          <a:pt x="406" y="1602"/>
                        </a:cubicBezTo>
                        <a:cubicBezTo>
                          <a:pt x="398" y="1601"/>
                          <a:pt x="390" y="1600"/>
                          <a:pt x="382" y="1597"/>
                        </a:cubicBezTo>
                        <a:cubicBezTo>
                          <a:pt x="366" y="1590"/>
                          <a:pt x="351" y="1594"/>
                          <a:pt x="335" y="1598"/>
                        </a:cubicBezTo>
                        <a:cubicBezTo>
                          <a:pt x="324" y="1600"/>
                          <a:pt x="313" y="1603"/>
                          <a:pt x="302" y="1605"/>
                        </a:cubicBezTo>
                        <a:cubicBezTo>
                          <a:pt x="297" y="1605"/>
                          <a:pt x="293" y="1605"/>
                          <a:pt x="289" y="1603"/>
                        </a:cubicBezTo>
                        <a:cubicBezTo>
                          <a:pt x="336" y="1546"/>
                          <a:pt x="395" y="1526"/>
                          <a:pt x="467" y="1544"/>
                        </a:cubicBezTo>
                        <a:cubicBezTo>
                          <a:pt x="400" y="1511"/>
                          <a:pt x="337" y="1471"/>
                          <a:pt x="279" y="1422"/>
                        </a:cubicBezTo>
                        <a:cubicBezTo>
                          <a:pt x="278" y="1424"/>
                          <a:pt x="276" y="1425"/>
                          <a:pt x="275" y="1427"/>
                        </a:cubicBezTo>
                        <a:cubicBezTo>
                          <a:pt x="255" y="1455"/>
                          <a:pt x="229" y="1464"/>
                          <a:pt x="196" y="1453"/>
                        </a:cubicBezTo>
                        <a:cubicBezTo>
                          <a:pt x="185" y="1449"/>
                          <a:pt x="175" y="1443"/>
                          <a:pt x="164" y="1438"/>
                        </a:cubicBezTo>
                        <a:cubicBezTo>
                          <a:pt x="156" y="1435"/>
                          <a:pt x="149" y="1433"/>
                          <a:pt x="141" y="1432"/>
                        </a:cubicBezTo>
                        <a:cubicBezTo>
                          <a:pt x="126" y="1431"/>
                          <a:pt x="111" y="1431"/>
                          <a:pt x="97" y="1431"/>
                        </a:cubicBezTo>
                        <a:cubicBezTo>
                          <a:pt x="91" y="1430"/>
                          <a:pt x="85" y="1428"/>
                          <a:pt x="77" y="1427"/>
                        </a:cubicBezTo>
                        <a:cubicBezTo>
                          <a:pt x="114" y="1394"/>
                          <a:pt x="189" y="1368"/>
                          <a:pt x="263" y="1413"/>
                        </a:cubicBezTo>
                        <a:cubicBezTo>
                          <a:pt x="259" y="1407"/>
                          <a:pt x="255" y="1401"/>
                          <a:pt x="250" y="1396"/>
                        </a:cubicBezTo>
                        <a:cubicBezTo>
                          <a:pt x="148" y="1301"/>
                          <a:pt x="80" y="1186"/>
                          <a:pt x="40" y="1053"/>
                        </a:cubicBezTo>
                        <a:cubicBezTo>
                          <a:pt x="20" y="983"/>
                          <a:pt x="8" y="912"/>
                          <a:pt x="4" y="840"/>
                        </a:cubicBezTo>
                        <a:cubicBezTo>
                          <a:pt x="0" y="758"/>
                          <a:pt x="3" y="677"/>
                          <a:pt x="22" y="597"/>
                        </a:cubicBezTo>
                        <a:cubicBezTo>
                          <a:pt x="39" y="519"/>
                          <a:pt x="76" y="450"/>
                          <a:pt x="122" y="385"/>
                        </a:cubicBezTo>
                        <a:cubicBezTo>
                          <a:pt x="174" y="310"/>
                          <a:pt x="231" y="239"/>
                          <a:pt x="297" y="175"/>
                        </a:cubicBezTo>
                        <a:cubicBezTo>
                          <a:pt x="306" y="166"/>
                          <a:pt x="316" y="157"/>
                          <a:pt x="325" y="149"/>
                        </a:cubicBezTo>
                        <a:cubicBezTo>
                          <a:pt x="330" y="145"/>
                          <a:pt x="332" y="142"/>
                          <a:pt x="331" y="135"/>
                        </a:cubicBezTo>
                        <a:cubicBezTo>
                          <a:pt x="327" y="116"/>
                          <a:pt x="327" y="96"/>
                          <a:pt x="332" y="76"/>
                        </a:cubicBezTo>
                        <a:cubicBezTo>
                          <a:pt x="337" y="54"/>
                          <a:pt x="348" y="36"/>
                          <a:pt x="367" y="25"/>
                        </a:cubicBezTo>
                        <a:cubicBezTo>
                          <a:pt x="382" y="16"/>
                          <a:pt x="400" y="10"/>
                          <a:pt x="417" y="3"/>
                        </a:cubicBezTo>
                        <a:cubicBezTo>
                          <a:pt x="423" y="0"/>
                          <a:pt x="427" y="2"/>
                          <a:pt x="429" y="10"/>
                        </a:cubicBezTo>
                        <a:cubicBezTo>
                          <a:pt x="432" y="32"/>
                          <a:pt x="432" y="53"/>
                          <a:pt x="426" y="74"/>
                        </a:cubicBezTo>
                        <a:cubicBezTo>
                          <a:pt x="417" y="104"/>
                          <a:pt x="395" y="122"/>
                          <a:pt x="368" y="134"/>
                        </a:cubicBezTo>
                        <a:cubicBezTo>
                          <a:pt x="365" y="135"/>
                          <a:pt x="363" y="136"/>
                          <a:pt x="360" y="137"/>
                        </a:cubicBezTo>
                        <a:cubicBezTo>
                          <a:pt x="341" y="140"/>
                          <a:pt x="325" y="151"/>
                          <a:pt x="312" y="165"/>
                        </a:cubicBezTo>
                        <a:cubicBezTo>
                          <a:pt x="290" y="187"/>
                          <a:pt x="269" y="210"/>
                          <a:pt x="247" y="232"/>
                        </a:cubicBezTo>
                        <a:cubicBezTo>
                          <a:pt x="247" y="232"/>
                          <a:pt x="247" y="232"/>
                          <a:pt x="247" y="2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7" name="Freeform 49">
                    <a:extLst>
                      <a:ext uri="{FF2B5EF4-FFF2-40B4-BE49-F238E27FC236}">
                        <a16:creationId xmlns:a16="http://schemas.microsoft.com/office/drawing/2014/main" id="{9F88DCCA-0AF4-45A8-88A7-07F61E23F2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96075" y="1724026"/>
                    <a:ext cx="84138" cy="98425"/>
                  </a:xfrm>
                  <a:custGeom>
                    <a:avLst/>
                    <a:gdLst>
                      <a:gd name="T0" fmla="*/ 4 w 135"/>
                      <a:gd name="T1" fmla="*/ 0 h 157"/>
                      <a:gd name="T2" fmla="*/ 30 w 135"/>
                      <a:gd name="T3" fmla="*/ 26 h 157"/>
                      <a:gd name="T4" fmla="*/ 43 w 135"/>
                      <a:gd name="T5" fmla="*/ 42 h 157"/>
                      <a:gd name="T6" fmla="*/ 70 w 135"/>
                      <a:gd name="T7" fmla="*/ 60 h 157"/>
                      <a:gd name="T8" fmla="*/ 124 w 135"/>
                      <a:gd name="T9" fmla="*/ 98 h 157"/>
                      <a:gd name="T10" fmla="*/ 130 w 135"/>
                      <a:gd name="T11" fmla="*/ 150 h 157"/>
                      <a:gd name="T12" fmla="*/ 120 w 135"/>
                      <a:gd name="T13" fmla="*/ 155 h 157"/>
                      <a:gd name="T14" fmla="*/ 8 w 135"/>
                      <a:gd name="T15" fmla="*/ 45 h 157"/>
                      <a:gd name="T16" fmla="*/ 0 w 135"/>
                      <a:gd name="T17" fmla="*/ 3 h 157"/>
                      <a:gd name="T18" fmla="*/ 4 w 135"/>
                      <a:gd name="T1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5" h="157">
                        <a:moveTo>
                          <a:pt x="4" y="0"/>
                        </a:moveTo>
                        <a:cubicBezTo>
                          <a:pt x="13" y="9"/>
                          <a:pt x="21" y="17"/>
                          <a:pt x="30" y="26"/>
                        </a:cubicBezTo>
                        <a:cubicBezTo>
                          <a:pt x="34" y="31"/>
                          <a:pt x="39" y="36"/>
                          <a:pt x="43" y="42"/>
                        </a:cubicBezTo>
                        <a:cubicBezTo>
                          <a:pt x="51" y="50"/>
                          <a:pt x="59" y="57"/>
                          <a:pt x="70" y="60"/>
                        </a:cubicBezTo>
                        <a:cubicBezTo>
                          <a:pt x="92" y="67"/>
                          <a:pt x="112" y="78"/>
                          <a:pt x="124" y="98"/>
                        </a:cubicBezTo>
                        <a:cubicBezTo>
                          <a:pt x="134" y="115"/>
                          <a:pt x="135" y="132"/>
                          <a:pt x="130" y="150"/>
                        </a:cubicBezTo>
                        <a:cubicBezTo>
                          <a:pt x="129" y="157"/>
                          <a:pt x="125" y="156"/>
                          <a:pt x="120" y="155"/>
                        </a:cubicBezTo>
                        <a:cubicBezTo>
                          <a:pt x="64" y="138"/>
                          <a:pt x="25" y="102"/>
                          <a:pt x="8" y="45"/>
                        </a:cubicBezTo>
                        <a:cubicBezTo>
                          <a:pt x="4" y="31"/>
                          <a:pt x="2" y="17"/>
                          <a:pt x="0" y="3"/>
                        </a:cubicBezTo>
                        <a:cubicBezTo>
                          <a:pt x="1" y="2"/>
                          <a:pt x="3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8" name="Freeform 50">
                    <a:extLst>
                      <a:ext uri="{FF2B5EF4-FFF2-40B4-BE49-F238E27FC236}">
                        <a16:creationId xmlns:a16="http://schemas.microsoft.com/office/drawing/2014/main" id="{1560A4D4-0D9E-60A9-AE97-6FBF99CC63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4925" y="1462088"/>
                    <a:ext cx="107950" cy="80963"/>
                  </a:xfrm>
                  <a:custGeom>
                    <a:avLst/>
                    <a:gdLst>
                      <a:gd name="T0" fmla="*/ 0 w 170"/>
                      <a:gd name="T1" fmla="*/ 8 h 129"/>
                      <a:gd name="T2" fmla="*/ 170 w 170"/>
                      <a:gd name="T3" fmla="*/ 114 h 129"/>
                      <a:gd name="T4" fmla="*/ 89 w 170"/>
                      <a:gd name="T5" fmla="*/ 100 h 129"/>
                      <a:gd name="T6" fmla="*/ 70 w 170"/>
                      <a:gd name="T7" fmla="*/ 71 h 129"/>
                      <a:gd name="T8" fmla="*/ 43 w 170"/>
                      <a:gd name="T9" fmla="*/ 42 h 129"/>
                      <a:gd name="T10" fmla="*/ 10 w 170"/>
                      <a:gd name="T11" fmla="*/ 19 h 129"/>
                      <a:gd name="T12" fmla="*/ 0 w 170"/>
                      <a:gd name="T13" fmla="*/ 8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0" h="129">
                        <a:moveTo>
                          <a:pt x="0" y="8"/>
                        </a:moveTo>
                        <a:cubicBezTo>
                          <a:pt x="77" y="0"/>
                          <a:pt x="150" y="44"/>
                          <a:pt x="170" y="114"/>
                        </a:cubicBezTo>
                        <a:cubicBezTo>
                          <a:pt x="145" y="129"/>
                          <a:pt x="110" y="124"/>
                          <a:pt x="89" y="100"/>
                        </a:cubicBezTo>
                        <a:cubicBezTo>
                          <a:pt x="81" y="91"/>
                          <a:pt x="74" y="81"/>
                          <a:pt x="70" y="71"/>
                        </a:cubicBezTo>
                        <a:cubicBezTo>
                          <a:pt x="64" y="58"/>
                          <a:pt x="54" y="50"/>
                          <a:pt x="43" y="42"/>
                        </a:cubicBezTo>
                        <a:cubicBezTo>
                          <a:pt x="32" y="35"/>
                          <a:pt x="21" y="27"/>
                          <a:pt x="10" y="19"/>
                        </a:cubicBezTo>
                        <a:cubicBezTo>
                          <a:pt x="7" y="17"/>
                          <a:pt x="4" y="1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9" name="Freeform 51">
                    <a:extLst>
                      <a:ext uri="{FF2B5EF4-FFF2-40B4-BE49-F238E27FC236}">
                        <a16:creationId xmlns:a16="http://schemas.microsoft.com/office/drawing/2014/main" id="{3809CC03-8264-A7AE-4E58-7F891782F1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225" y="976313"/>
                    <a:ext cx="123825" cy="55563"/>
                  </a:xfrm>
                  <a:custGeom>
                    <a:avLst/>
                    <a:gdLst>
                      <a:gd name="T0" fmla="*/ 0 w 198"/>
                      <a:gd name="T1" fmla="*/ 59 h 89"/>
                      <a:gd name="T2" fmla="*/ 0 w 198"/>
                      <a:gd name="T3" fmla="*/ 59 h 89"/>
                      <a:gd name="T4" fmla="*/ 38 w 198"/>
                      <a:gd name="T5" fmla="*/ 31 h 89"/>
                      <a:gd name="T6" fmla="*/ 198 w 198"/>
                      <a:gd name="T7" fmla="*/ 29 h 89"/>
                      <a:gd name="T8" fmla="*/ 180 w 198"/>
                      <a:gd name="T9" fmla="*/ 36 h 89"/>
                      <a:gd name="T10" fmla="*/ 139 w 198"/>
                      <a:gd name="T11" fmla="*/ 45 h 89"/>
                      <a:gd name="T12" fmla="*/ 110 w 198"/>
                      <a:gd name="T13" fmla="*/ 61 h 89"/>
                      <a:gd name="T14" fmla="*/ 47 w 198"/>
                      <a:gd name="T15" fmla="*/ 88 h 89"/>
                      <a:gd name="T16" fmla="*/ 2 w 198"/>
                      <a:gd name="T17" fmla="*/ 67 h 89"/>
                      <a:gd name="T18" fmla="*/ 0 w 198"/>
                      <a:gd name="T19" fmla="*/ 5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8" h="89">
                        <a:moveTo>
                          <a:pt x="0" y="59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13" y="50"/>
                          <a:pt x="24" y="40"/>
                          <a:pt x="38" y="31"/>
                        </a:cubicBezTo>
                        <a:cubicBezTo>
                          <a:pt x="87" y="0"/>
                          <a:pt x="150" y="3"/>
                          <a:pt x="198" y="29"/>
                        </a:cubicBezTo>
                        <a:cubicBezTo>
                          <a:pt x="191" y="32"/>
                          <a:pt x="186" y="35"/>
                          <a:pt x="180" y="36"/>
                        </a:cubicBezTo>
                        <a:cubicBezTo>
                          <a:pt x="167" y="40"/>
                          <a:pt x="153" y="43"/>
                          <a:pt x="139" y="45"/>
                        </a:cubicBezTo>
                        <a:cubicBezTo>
                          <a:pt x="128" y="47"/>
                          <a:pt x="119" y="53"/>
                          <a:pt x="110" y="61"/>
                        </a:cubicBezTo>
                        <a:cubicBezTo>
                          <a:pt x="93" y="77"/>
                          <a:pt x="72" y="89"/>
                          <a:pt x="47" y="88"/>
                        </a:cubicBezTo>
                        <a:cubicBezTo>
                          <a:pt x="29" y="87"/>
                          <a:pt x="15" y="78"/>
                          <a:pt x="2" y="67"/>
                        </a:cubicBezTo>
                        <a:cubicBezTo>
                          <a:pt x="1" y="65"/>
                          <a:pt x="1" y="62"/>
                          <a:pt x="0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0" name="Freeform 52">
                    <a:extLst>
                      <a:ext uri="{FF2B5EF4-FFF2-40B4-BE49-F238E27FC236}">
                        <a16:creationId xmlns:a16="http://schemas.microsoft.com/office/drawing/2014/main" id="{24FAE1ED-D201-C829-2294-55AA7F6B2D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7800" y="1514476"/>
                    <a:ext cx="53975" cy="125413"/>
                  </a:xfrm>
                  <a:custGeom>
                    <a:avLst/>
                    <a:gdLst>
                      <a:gd name="T0" fmla="*/ 44 w 84"/>
                      <a:gd name="T1" fmla="*/ 0 h 200"/>
                      <a:gd name="T2" fmla="*/ 49 w 84"/>
                      <a:gd name="T3" fmla="*/ 43 h 200"/>
                      <a:gd name="T4" fmla="*/ 65 w 84"/>
                      <a:gd name="T5" fmla="*/ 94 h 200"/>
                      <a:gd name="T6" fmla="*/ 81 w 84"/>
                      <a:gd name="T7" fmla="*/ 152 h 200"/>
                      <a:gd name="T8" fmla="*/ 58 w 84"/>
                      <a:gd name="T9" fmla="*/ 195 h 200"/>
                      <a:gd name="T10" fmla="*/ 44 w 84"/>
                      <a:gd name="T11" fmla="*/ 193 h 200"/>
                      <a:gd name="T12" fmla="*/ 23 w 84"/>
                      <a:gd name="T13" fmla="*/ 32 h 200"/>
                      <a:gd name="T14" fmla="*/ 39 w 84"/>
                      <a:gd name="T15" fmla="*/ 0 h 200"/>
                      <a:gd name="T16" fmla="*/ 44 w 84"/>
                      <a:gd name="T17" fmla="*/ 0 h 2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200">
                        <a:moveTo>
                          <a:pt x="44" y="0"/>
                        </a:moveTo>
                        <a:cubicBezTo>
                          <a:pt x="46" y="15"/>
                          <a:pt x="49" y="29"/>
                          <a:pt x="49" y="43"/>
                        </a:cubicBezTo>
                        <a:cubicBezTo>
                          <a:pt x="50" y="61"/>
                          <a:pt x="53" y="78"/>
                          <a:pt x="65" y="94"/>
                        </a:cubicBezTo>
                        <a:cubicBezTo>
                          <a:pt x="77" y="111"/>
                          <a:pt x="84" y="130"/>
                          <a:pt x="81" y="152"/>
                        </a:cubicBezTo>
                        <a:cubicBezTo>
                          <a:pt x="79" y="169"/>
                          <a:pt x="70" y="183"/>
                          <a:pt x="58" y="195"/>
                        </a:cubicBezTo>
                        <a:cubicBezTo>
                          <a:pt x="52" y="200"/>
                          <a:pt x="49" y="199"/>
                          <a:pt x="44" y="193"/>
                        </a:cubicBezTo>
                        <a:cubicBezTo>
                          <a:pt x="8" y="143"/>
                          <a:pt x="0" y="90"/>
                          <a:pt x="23" y="32"/>
                        </a:cubicBezTo>
                        <a:cubicBezTo>
                          <a:pt x="27" y="21"/>
                          <a:pt x="34" y="11"/>
                          <a:pt x="39" y="0"/>
                        </a:cubicBezTo>
                        <a:cubicBezTo>
                          <a:pt x="41" y="0"/>
                          <a:pt x="42" y="0"/>
                          <a:pt x="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1" name="Freeform 53">
                    <a:extLst>
                      <a:ext uri="{FF2B5EF4-FFF2-40B4-BE49-F238E27FC236}">
                        <a16:creationId xmlns:a16="http://schemas.microsoft.com/office/drawing/2014/main" id="{C9ACDE16-5E30-2084-1AF5-8EDE4C240A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1865313"/>
                    <a:ext cx="120650" cy="53975"/>
                  </a:xfrm>
                  <a:custGeom>
                    <a:avLst/>
                    <a:gdLst>
                      <a:gd name="T0" fmla="*/ 192 w 192"/>
                      <a:gd name="T1" fmla="*/ 34 h 87"/>
                      <a:gd name="T2" fmla="*/ 117 w 192"/>
                      <a:gd name="T3" fmla="*/ 83 h 87"/>
                      <a:gd name="T4" fmla="*/ 93 w 192"/>
                      <a:gd name="T5" fmla="*/ 78 h 87"/>
                      <a:gd name="T6" fmla="*/ 47 w 192"/>
                      <a:gd name="T7" fmla="*/ 79 h 87"/>
                      <a:gd name="T8" fmla="*/ 11 w 192"/>
                      <a:gd name="T9" fmla="*/ 86 h 87"/>
                      <a:gd name="T10" fmla="*/ 0 w 192"/>
                      <a:gd name="T11" fmla="*/ 85 h 87"/>
                      <a:gd name="T12" fmla="*/ 192 w 192"/>
                      <a:gd name="T13" fmla="*/ 3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2" h="87">
                        <a:moveTo>
                          <a:pt x="192" y="34"/>
                        </a:moveTo>
                        <a:cubicBezTo>
                          <a:pt x="180" y="69"/>
                          <a:pt x="154" y="86"/>
                          <a:pt x="117" y="83"/>
                        </a:cubicBezTo>
                        <a:cubicBezTo>
                          <a:pt x="109" y="82"/>
                          <a:pt x="100" y="81"/>
                          <a:pt x="93" y="78"/>
                        </a:cubicBezTo>
                        <a:cubicBezTo>
                          <a:pt x="77" y="71"/>
                          <a:pt x="62" y="75"/>
                          <a:pt x="47" y="79"/>
                        </a:cubicBezTo>
                        <a:cubicBezTo>
                          <a:pt x="35" y="81"/>
                          <a:pt x="23" y="84"/>
                          <a:pt x="11" y="86"/>
                        </a:cubicBezTo>
                        <a:cubicBezTo>
                          <a:pt x="8" y="87"/>
                          <a:pt x="4" y="86"/>
                          <a:pt x="0" y="85"/>
                        </a:cubicBezTo>
                        <a:cubicBezTo>
                          <a:pt x="26" y="30"/>
                          <a:pt x="139" y="0"/>
                          <a:pt x="192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2" name="Freeform 54">
                    <a:extLst>
                      <a:ext uri="{FF2B5EF4-FFF2-40B4-BE49-F238E27FC236}">
                        <a16:creationId xmlns:a16="http://schemas.microsoft.com/office/drawing/2014/main" id="{4A12C96D-41AD-A383-4DF3-54CA17CC89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1112838"/>
                    <a:ext cx="85725" cy="95250"/>
                  </a:xfrm>
                  <a:custGeom>
                    <a:avLst/>
                    <a:gdLst>
                      <a:gd name="T0" fmla="*/ 123 w 137"/>
                      <a:gd name="T1" fmla="*/ 2 h 151"/>
                      <a:gd name="T2" fmla="*/ 137 w 137"/>
                      <a:gd name="T3" fmla="*/ 0 h 151"/>
                      <a:gd name="T4" fmla="*/ 128 w 137"/>
                      <a:gd name="T5" fmla="*/ 16 h 151"/>
                      <a:gd name="T6" fmla="*/ 100 w 137"/>
                      <a:gd name="T7" fmla="*/ 49 h 151"/>
                      <a:gd name="T8" fmla="*/ 87 w 137"/>
                      <a:gd name="T9" fmla="*/ 76 h 151"/>
                      <a:gd name="T10" fmla="*/ 56 w 137"/>
                      <a:gd name="T11" fmla="*/ 135 h 151"/>
                      <a:gd name="T12" fmla="*/ 0 w 137"/>
                      <a:gd name="T13" fmla="*/ 147 h 151"/>
                      <a:gd name="T14" fmla="*/ 29 w 137"/>
                      <a:gd name="T15" fmla="*/ 64 h 151"/>
                      <a:gd name="T16" fmla="*/ 114 w 137"/>
                      <a:gd name="T17" fmla="*/ 5 h 151"/>
                      <a:gd name="T18" fmla="*/ 124 w 137"/>
                      <a:gd name="T19" fmla="*/ 1 h 151"/>
                      <a:gd name="T20" fmla="*/ 123 w 137"/>
                      <a:gd name="T21" fmla="*/ 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1">
                        <a:moveTo>
                          <a:pt x="123" y="2"/>
                        </a:moveTo>
                        <a:cubicBezTo>
                          <a:pt x="127" y="1"/>
                          <a:pt x="131" y="1"/>
                          <a:pt x="137" y="0"/>
                        </a:cubicBezTo>
                        <a:cubicBezTo>
                          <a:pt x="134" y="7"/>
                          <a:pt x="132" y="12"/>
                          <a:pt x="128" y="16"/>
                        </a:cubicBezTo>
                        <a:cubicBezTo>
                          <a:pt x="119" y="27"/>
                          <a:pt x="110" y="38"/>
                          <a:pt x="100" y="49"/>
                        </a:cubicBezTo>
                        <a:cubicBezTo>
                          <a:pt x="93" y="57"/>
                          <a:pt x="89" y="66"/>
                          <a:pt x="87" y="76"/>
                        </a:cubicBezTo>
                        <a:cubicBezTo>
                          <a:pt x="83" y="99"/>
                          <a:pt x="75" y="120"/>
                          <a:pt x="56" y="135"/>
                        </a:cubicBezTo>
                        <a:cubicBezTo>
                          <a:pt x="39" y="148"/>
                          <a:pt x="21" y="151"/>
                          <a:pt x="0" y="147"/>
                        </a:cubicBezTo>
                        <a:cubicBezTo>
                          <a:pt x="1" y="116"/>
                          <a:pt x="12" y="89"/>
                          <a:pt x="29" y="64"/>
                        </a:cubicBezTo>
                        <a:cubicBezTo>
                          <a:pt x="50" y="35"/>
                          <a:pt x="79" y="16"/>
                          <a:pt x="114" y="5"/>
                        </a:cubicBezTo>
                        <a:cubicBezTo>
                          <a:pt x="117" y="4"/>
                          <a:pt x="120" y="3"/>
                          <a:pt x="124" y="1"/>
                        </a:cubicBezTo>
                        <a:lnTo>
                          <a:pt x="123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3" name="Freeform 55">
                    <a:extLst>
                      <a:ext uri="{FF2B5EF4-FFF2-40B4-BE49-F238E27FC236}">
                        <a16:creationId xmlns:a16="http://schemas.microsoft.com/office/drawing/2014/main" id="{09C4BE3A-59F6-82AE-E055-1FB3C085B6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398588"/>
                    <a:ext cx="50800" cy="123825"/>
                  </a:xfrm>
                  <a:custGeom>
                    <a:avLst/>
                    <a:gdLst>
                      <a:gd name="T0" fmla="*/ 37 w 81"/>
                      <a:gd name="T1" fmla="*/ 198 h 198"/>
                      <a:gd name="T2" fmla="*/ 63 w 81"/>
                      <a:gd name="T3" fmla="*/ 0 h 198"/>
                      <a:gd name="T4" fmla="*/ 64 w 81"/>
                      <a:gd name="T5" fmla="*/ 37 h 198"/>
                      <a:gd name="T6" fmla="*/ 62 w 81"/>
                      <a:gd name="T7" fmla="*/ 60 h 198"/>
                      <a:gd name="T8" fmla="*/ 67 w 81"/>
                      <a:gd name="T9" fmla="*/ 91 h 198"/>
                      <a:gd name="T10" fmla="*/ 78 w 81"/>
                      <a:gd name="T11" fmla="*/ 148 h 198"/>
                      <a:gd name="T12" fmla="*/ 37 w 81"/>
                      <a:gd name="T13" fmla="*/ 19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1" h="198">
                        <a:moveTo>
                          <a:pt x="37" y="198"/>
                        </a:moveTo>
                        <a:cubicBezTo>
                          <a:pt x="0" y="142"/>
                          <a:pt x="4" y="57"/>
                          <a:pt x="63" y="0"/>
                        </a:cubicBezTo>
                        <a:cubicBezTo>
                          <a:pt x="68" y="13"/>
                          <a:pt x="65" y="25"/>
                          <a:pt x="64" y="37"/>
                        </a:cubicBezTo>
                        <a:cubicBezTo>
                          <a:pt x="64" y="45"/>
                          <a:pt x="62" y="52"/>
                          <a:pt x="62" y="60"/>
                        </a:cubicBezTo>
                        <a:cubicBezTo>
                          <a:pt x="61" y="71"/>
                          <a:pt x="62" y="81"/>
                          <a:pt x="67" y="91"/>
                        </a:cubicBezTo>
                        <a:cubicBezTo>
                          <a:pt x="76" y="109"/>
                          <a:pt x="81" y="128"/>
                          <a:pt x="78" y="148"/>
                        </a:cubicBezTo>
                        <a:cubicBezTo>
                          <a:pt x="74" y="173"/>
                          <a:pt x="59" y="188"/>
                          <a:pt x="37" y="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4" name="Freeform 56">
                    <a:extLst>
                      <a:ext uri="{FF2B5EF4-FFF2-40B4-BE49-F238E27FC236}">
                        <a16:creationId xmlns:a16="http://schemas.microsoft.com/office/drawing/2014/main" id="{6650B1A8-4EDA-BC2E-BF87-CCFEF0EB84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6525" y="1200151"/>
                    <a:ext cx="77788" cy="103188"/>
                  </a:xfrm>
                  <a:custGeom>
                    <a:avLst/>
                    <a:gdLst>
                      <a:gd name="T0" fmla="*/ 5 w 123"/>
                      <a:gd name="T1" fmla="*/ 161 h 163"/>
                      <a:gd name="T2" fmla="*/ 123 w 123"/>
                      <a:gd name="T3" fmla="*/ 0 h 163"/>
                      <a:gd name="T4" fmla="*/ 118 w 123"/>
                      <a:gd name="T5" fmla="*/ 15 h 163"/>
                      <a:gd name="T6" fmla="*/ 104 w 123"/>
                      <a:gd name="T7" fmla="*/ 36 h 163"/>
                      <a:gd name="T8" fmla="*/ 81 w 123"/>
                      <a:gd name="T9" fmla="*/ 93 h 163"/>
                      <a:gd name="T10" fmla="*/ 52 w 123"/>
                      <a:gd name="T11" fmla="*/ 150 h 163"/>
                      <a:gd name="T12" fmla="*/ 5 w 123"/>
                      <a:gd name="T13" fmla="*/ 161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3" h="163">
                        <a:moveTo>
                          <a:pt x="5" y="161"/>
                        </a:moveTo>
                        <a:cubicBezTo>
                          <a:pt x="0" y="88"/>
                          <a:pt x="49" y="21"/>
                          <a:pt x="123" y="0"/>
                        </a:cubicBezTo>
                        <a:cubicBezTo>
                          <a:pt x="121" y="6"/>
                          <a:pt x="120" y="11"/>
                          <a:pt x="118" y="15"/>
                        </a:cubicBezTo>
                        <a:cubicBezTo>
                          <a:pt x="114" y="22"/>
                          <a:pt x="109" y="29"/>
                          <a:pt x="104" y="36"/>
                        </a:cubicBezTo>
                        <a:cubicBezTo>
                          <a:pt x="91" y="53"/>
                          <a:pt x="82" y="71"/>
                          <a:pt x="81" y="93"/>
                        </a:cubicBezTo>
                        <a:cubicBezTo>
                          <a:pt x="80" y="116"/>
                          <a:pt x="71" y="136"/>
                          <a:pt x="52" y="150"/>
                        </a:cubicBezTo>
                        <a:cubicBezTo>
                          <a:pt x="39" y="160"/>
                          <a:pt x="23" y="163"/>
                          <a:pt x="5" y="1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5" name="Freeform 57">
                    <a:extLst>
                      <a:ext uri="{FF2B5EF4-FFF2-40B4-BE49-F238E27FC236}">
                        <a16:creationId xmlns:a16="http://schemas.microsoft.com/office/drawing/2014/main" id="{4D93C74A-F658-D0BD-9821-19C3D572C5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788" y="1768476"/>
                    <a:ext cx="84138" cy="98425"/>
                  </a:xfrm>
                  <a:custGeom>
                    <a:avLst/>
                    <a:gdLst>
                      <a:gd name="T0" fmla="*/ 3 w 133"/>
                      <a:gd name="T1" fmla="*/ 0 h 157"/>
                      <a:gd name="T2" fmla="*/ 29 w 133"/>
                      <a:gd name="T3" fmla="*/ 26 h 157"/>
                      <a:gd name="T4" fmla="*/ 41 w 133"/>
                      <a:gd name="T5" fmla="*/ 40 h 157"/>
                      <a:gd name="T6" fmla="*/ 72 w 133"/>
                      <a:gd name="T7" fmla="*/ 61 h 157"/>
                      <a:gd name="T8" fmla="*/ 127 w 133"/>
                      <a:gd name="T9" fmla="*/ 106 h 157"/>
                      <a:gd name="T10" fmla="*/ 130 w 133"/>
                      <a:gd name="T11" fmla="*/ 148 h 157"/>
                      <a:gd name="T12" fmla="*/ 119 w 133"/>
                      <a:gd name="T13" fmla="*/ 155 h 157"/>
                      <a:gd name="T14" fmla="*/ 4 w 133"/>
                      <a:gd name="T15" fmla="*/ 31 h 157"/>
                      <a:gd name="T16" fmla="*/ 0 w 133"/>
                      <a:gd name="T17" fmla="*/ 5 h 157"/>
                      <a:gd name="T18" fmla="*/ 0 w 133"/>
                      <a:gd name="T19" fmla="*/ 3 h 157"/>
                      <a:gd name="T20" fmla="*/ 3 w 133"/>
                      <a:gd name="T21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3" h="157">
                        <a:moveTo>
                          <a:pt x="3" y="0"/>
                        </a:moveTo>
                        <a:cubicBezTo>
                          <a:pt x="12" y="9"/>
                          <a:pt x="20" y="17"/>
                          <a:pt x="29" y="26"/>
                        </a:cubicBezTo>
                        <a:cubicBezTo>
                          <a:pt x="33" y="30"/>
                          <a:pt x="37" y="35"/>
                          <a:pt x="41" y="40"/>
                        </a:cubicBezTo>
                        <a:cubicBezTo>
                          <a:pt x="49" y="50"/>
                          <a:pt x="59" y="57"/>
                          <a:pt x="72" y="61"/>
                        </a:cubicBezTo>
                        <a:cubicBezTo>
                          <a:pt x="96" y="69"/>
                          <a:pt x="117" y="82"/>
                          <a:pt x="127" y="106"/>
                        </a:cubicBezTo>
                        <a:cubicBezTo>
                          <a:pt x="133" y="120"/>
                          <a:pt x="133" y="134"/>
                          <a:pt x="130" y="148"/>
                        </a:cubicBezTo>
                        <a:cubicBezTo>
                          <a:pt x="129" y="155"/>
                          <a:pt x="126" y="157"/>
                          <a:pt x="119" y="155"/>
                        </a:cubicBezTo>
                        <a:cubicBezTo>
                          <a:pt x="57" y="136"/>
                          <a:pt x="18" y="95"/>
                          <a:pt x="4" y="31"/>
                        </a:cubicBezTo>
                        <a:cubicBezTo>
                          <a:pt x="2" y="23"/>
                          <a:pt x="1" y="14"/>
                          <a:pt x="0" y="5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6" name="Freeform 58">
                    <a:extLst>
                      <a:ext uri="{FF2B5EF4-FFF2-40B4-BE49-F238E27FC236}">
                        <a16:creationId xmlns:a16="http://schemas.microsoft.com/office/drawing/2014/main" id="{26A662E8-9EFB-FDF8-5913-AC34214D4E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11925" y="976313"/>
                    <a:ext cx="46038" cy="125413"/>
                  </a:xfrm>
                  <a:custGeom>
                    <a:avLst/>
                    <a:gdLst>
                      <a:gd name="T0" fmla="*/ 29 w 75"/>
                      <a:gd name="T1" fmla="*/ 0 h 199"/>
                      <a:gd name="T2" fmla="*/ 72 w 75"/>
                      <a:gd name="T3" fmla="*/ 98 h 199"/>
                      <a:gd name="T4" fmla="*/ 52 w 75"/>
                      <a:gd name="T5" fmla="*/ 191 h 199"/>
                      <a:gd name="T6" fmla="*/ 37 w 75"/>
                      <a:gd name="T7" fmla="*/ 194 h 199"/>
                      <a:gd name="T8" fmla="*/ 11 w 75"/>
                      <a:gd name="T9" fmla="*/ 111 h 199"/>
                      <a:gd name="T10" fmla="*/ 17 w 75"/>
                      <a:gd name="T11" fmla="*/ 96 h 199"/>
                      <a:gd name="T12" fmla="*/ 25 w 75"/>
                      <a:gd name="T13" fmla="*/ 37 h 199"/>
                      <a:gd name="T14" fmla="*/ 24 w 75"/>
                      <a:gd name="T15" fmla="*/ 1 h 199"/>
                      <a:gd name="T16" fmla="*/ 29 w 75"/>
                      <a:gd name="T17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5" h="199">
                        <a:moveTo>
                          <a:pt x="29" y="0"/>
                        </a:moveTo>
                        <a:cubicBezTo>
                          <a:pt x="53" y="28"/>
                          <a:pt x="69" y="60"/>
                          <a:pt x="72" y="98"/>
                        </a:cubicBezTo>
                        <a:cubicBezTo>
                          <a:pt x="75" y="131"/>
                          <a:pt x="68" y="162"/>
                          <a:pt x="52" y="191"/>
                        </a:cubicBezTo>
                        <a:cubicBezTo>
                          <a:pt x="47" y="199"/>
                          <a:pt x="43" y="198"/>
                          <a:pt x="37" y="194"/>
                        </a:cubicBezTo>
                        <a:cubicBezTo>
                          <a:pt x="10" y="177"/>
                          <a:pt x="0" y="146"/>
                          <a:pt x="11" y="111"/>
                        </a:cubicBezTo>
                        <a:cubicBezTo>
                          <a:pt x="12" y="106"/>
                          <a:pt x="14" y="100"/>
                          <a:pt x="17" y="96"/>
                        </a:cubicBezTo>
                        <a:cubicBezTo>
                          <a:pt x="30" y="78"/>
                          <a:pt x="26" y="57"/>
                          <a:pt x="25" y="37"/>
                        </a:cubicBezTo>
                        <a:cubicBezTo>
                          <a:pt x="24" y="25"/>
                          <a:pt x="24" y="13"/>
                          <a:pt x="24" y="1"/>
                        </a:cubicBezTo>
                        <a:cubicBezTo>
                          <a:pt x="26" y="0"/>
                          <a:pt x="27" y="0"/>
                          <a:pt x="2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7" name="Freeform 59">
                    <a:extLst>
                      <a:ext uri="{FF2B5EF4-FFF2-40B4-BE49-F238E27FC236}">
                        <a16:creationId xmlns:a16="http://schemas.microsoft.com/office/drawing/2014/main" id="{1CF11C19-81DD-6477-A863-244B5B1C95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8738" y="1193801"/>
                    <a:ext cx="65088" cy="109538"/>
                  </a:xfrm>
                  <a:custGeom>
                    <a:avLst/>
                    <a:gdLst>
                      <a:gd name="T0" fmla="*/ 2 w 105"/>
                      <a:gd name="T1" fmla="*/ 0 h 175"/>
                      <a:gd name="T2" fmla="*/ 64 w 105"/>
                      <a:gd name="T3" fmla="*/ 44 h 175"/>
                      <a:gd name="T4" fmla="*/ 101 w 105"/>
                      <a:gd name="T5" fmla="*/ 165 h 175"/>
                      <a:gd name="T6" fmla="*/ 91 w 105"/>
                      <a:gd name="T7" fmla="*/ 173 h 175"/>
                      <a:gd name="T8" fmla="*/ 31 w 105"/>
                      <a:gd name="T9" fmla="*/ 107 h 175"/>
                      <a:gd name="T10" fmla="*/ 31 w 105"/>
                      <a:gd name="T11" fmla="*/ 80 h 175"/>
                      <a:gd name="T12" fmla="*/ 26 w 105"/>
                      <a:gd name="T13" fmla="*/ 59 h 175"/>
                      <a:gd name="T14" fmla="*/ 7 w 105"/>
                      <a:gd name="T15" fmla="*/ 23 h 175"/>
                      <a:gd name="T16" fmla="*/ 0 w 105"/>
                      <a:gd name="T17" fmla="*/ 1 h 175"/>
                      <a:gd name="T18" fmla="*/ 2 w 105"/>
                      <a:gd name="T19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5" h="175">
                        <a:moveTo>
                          <a:pt x="2" y="0"/>
                        </a:moveTo>
                        <a:cubicBezTo>
                          <a:pt x="26" y="10"/>
                          <a:pt x="47" y="25"/>
                          <a:pt x="64" y="44"/>
                        </a:cubicBezTo>
                        <a:cubicBezTo>
                          <a:pt x="94" y="79"/>
                          <a:pt x="105" y="120"/>
                          <a:pt x="101" y="165"/>
                        </a:cubicBezTo>
                        <a:cubicBezTo>
                          <a:pt x="101" y="172"/>
                          <a:pt x="99" y="175"/>
                          <a:pt x="91" y="173"/>
                        </a:cubicBezTo>
                        <a:cubicBezTo>
                          <a:pt x="56" y="168"/>
                          <a:pt x="35" y="144"/>
                          <a:pt x="31" y="107"/>
                        </a:cubicBezTo>
                        <a:cubicBezTo>
                          <a:pt x="31" y="98"/>
                          <a:pt x="32" y="89"/>
                          <a:pt x="31" y="80"/>
                        </a:cubicBezTo>
                        <a:cubicBezTo>
                          <a:pt x="30" y="73"/>
                          <a:pt x="29" y="65"/>
                          <a:pt x="26" y="59"/>
                        </a:cubicBezTo>
                        <a:cubicBezTo>
                          <a:pt x="20" y="46"/>
                          <a:pt x="13" y="35"/>
                          <a:pt x="7" y="23"/>
                        </a:cubicBezTo>
                        <a:cubicBezTo>
                          <a:pt x="4" y="16"/>
                          <a:pt x="2" y="9"/>
                          <a:pt x="0" y="1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8" name="Freeform 60">
                    <a:extLst>
                      <a:ext uri="{FF2B5EF4-FFF2-40B4-BE49-F238E27FC236}">
                        <a16:creationId xmlns:a16="http://schemas.microsoft.com/office/drawing/2014/main" id="{E3922855-9D47-E8C1-CDC1-F8CD1AF5C0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7788" y="1592263"/>
                    <a:ext cx="117475" cy="73025"/>
                  </a:xfrm>
                  <a:custGeom>
                    <a:avLst/>
                    <a:gdLst>
                      <a:gd name="T0" fmla="*/ 0 w 187"/>
                      <a:gd name="T1" fmla="*/ 23 h 117"/>
                      <a:gd name="T2" fmla="*/ 187 w 187"/>
                      <a:gd name="T3" fmla="*/ 96 h 117"/>
                      <a:gd name="T4" fmla="*/ 107 w 187"/>
                      <a:gd name="T5" fmla="*/ 99 h 117"/>
                      <a:gd name="T6" fmla="*/ 80 w 187"/>
                      <a:gd name="T7" fmla="*/ 72 h 117"/>
                      <a:gd name="T8" fmla="*/ 48 w 187"/>
                      <a:gd name="T9" fmla="*/ 48 h 117"/>
                      <a:gd name="T10" fmla="*/ 13 w 187"/>
                      <a:gd name="T11" fmla="*/ 32 h 117"/>
                      <a:gd name="T12" fmla="*/ 0 w 187"/>
                      <a:gd name="T13" fmla="*/ 2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7" h="117">
                        <a:moveTo>
                          <a:pt x="0" y="23"/>
                        </a:moveTo>
                        <a:cubicBezTo>
                          <a:pt x="77" y="0"/>
                          <a:pt x="154" y="34"/>
                          <a:pt x="187" y="96"/>
                        </a:cubicBezTo>
                        <a:cubicBezTo>
                          <a:pt x="167" y="115"/>
                          <a:pt x="131" y="117"/>
                          <a:pt x="107" y="99"/>
                        </a:cubicBezTo>
                        <a:cubicBezTo>
                          <a:pt x="97" y="91"/>
                          <a:pt x="87" y="82"/>
                          <a:pt x="80" y="72"/>
                        </a:cubicBezTo>
                        <a:cubicBezTo>
                          <a:pt x="71" y="60"/>
                          <a:pt x="60" y="54"/>
                          <a:pt x="48" y="48"/>
                        </a:cubicBezTo>
                        <a:cubicBezTo>
                          <a:pt x="36" y="43"/>
                          <a:pt x="24" y="38"/>
                          <a:pt x="13" y="32"/>
                        </a:cubicBezTo>
                        <a:cubicBezTo>
                          <a:pt x="9" y="30"/>
                          <a:pt x="5" y="27"/>
                          <a:pt x="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9" name="Freeform 61">
                    <a:extLst>
                      <a:ext uri="{FF2B5EF4-FFF2-40B4-BE49-F238E27FC236}">
                        <a16:creationId xmlns:a16="http://schemas.microsoft.com/office/drawing/2014/main" id="{B307122D-25D8-2051-97E2-C8FA466F5D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9713" y="1628776"/>
                    <a:ext cx="71438" cy="114300"/>
                  </a:xfrm>
                  <a:custGeom>
                    <a:avLst/>
                    <a:gdLst>
                      <a:gd name="T0" fmla="*/ 103 w 116"/>
                      <a:gd name="T1" fmla="*/ 183 h 183"/>
                      <a:gd name="T2" fmla="*/ 17 w 116"/>
                      <a:gd name="T3" fmla="*/ 0 h 183"/>
                      <a:gd name="T4" fmla="*/ 31 w 116"/>
                      <a:gd name="T5" fmla="*/ 20 h 183"/>
                      <a:gd name="T6" fmla="*/ 40 w 116"/>
                      <a:gd name="T7" fmla="*/ 36 h 183"/>
                      <a:gd name="T8" fmla="*/ 78 w 116"/>
                      <a:gd name="T9" fmla="*/ 82 h 183"/>
                      <a:gd name="T10" fmla="*/ 115 w 116"/>
                      <a:gd name="T11" fmla="*/ 139 h 183"/>
                      <a:gd name="T12" fmla="*/ 103 w 116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183">
                        <a:moveTo>
                          <a:pt x="103" y="183"/>
                        </a:moveTo>
                        <a:cubicBezTo>
                          <a:pt x="37" y="153"/>
                          <a:pt x="0" y="81"/>
                          <a:pt x="17" y="0"/>
                        </a:cubicBezTo>
                        <a:cubicBezTo>
                          <a:pt x="23" y="8"/>
                          <a:pt x="27" y="13"/>
                          <a:pt x="31" y="20"/>
                        </a:cubicBezTo>
                        <a:cubicBezTo>
                          <a:pt x="35" y="25"/>
                          <a:pt x="37" y="30"/>
                          <a:pt x="40" y="36"/>
                        </a:cubicBezTo>
                        <a:cubicBezTo>
                          <a:pt x="48" y="55"/>
                          <a:pt x="59" y="70"/>
                          <a:pt x="78" y="82"/>
                        </a:cubicBezTo>
                        <a:cubicBezTo>
                          <a:pt x="98" y="94"/>
                          <a:pt x="113" y="114"/>
                          <a:pt x="115" y="139"/>
                        </a:cubicBezTo>
                        <a:cubicBezTo>
                          <a:pt x="116" y="155"/>
                          <a:pt x="111" y="169"/>
                          <a:pt x="103" y="1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0" name="Freeform 62">
                    <a:extLst>
                      <a:ext uri="{FF2B5EF4-FFF2-40B4-BE49-F238E27FC236}">
                        <a16:creationId xmlns:a16="http://schemas.microsoft.com/office/drawing/2014/main" id="{0D58B1DB-C221-FF5C-12F6-B172E92DD1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2075" y="1087438"/>
                    <a:ext cx="58738" cy="117475"/>
                  </a:xfrm>
                  <a:custGeom>
                    <a:avLst/>
                    <a:gdLst>
                      <a:gd name="T0" fmla="*/ 3 w 92"/>
                      <a:gd name="T1" fmla="*/ 0 h 185"/>
                      <a:gd name="T2" fmla="*/ 47 w 92"/>
                      <a:gd name="T3" fmla="*/ 37 h 185"/>
                      <a:gd name="T4" fmla="*/ 81 w 92"/>
                      <a:gd name="T5" fmla="*/ 177 h 185"/>
                      <a:gd name="T6" fmla="*/ 70 w 92"/>
                      <a:gd name="T7" fmla="*/ 183 h 185"/>
                      <a:gd name="T8" fmla="*/ 20 w 92"/>
                      <a:gd name="T9" fmla="*/ 121 h 185"/>
                      <a:gd name="T10" fmla="*/ 22 w 92"/>
                      <a:gd name="T11" fmla="*/ 83 h 185"/>
                      <a:gd name="T12" fmla="*/ 20 w 92"/>
                      <a:gd name="T13" fmla="*/ 64 h 185"/>
                      <a:gd name="T14" fmla="*/ 4 w 92"/>
                      <a:gd name="T15" fmla="*/ 21 h 185"/>
                      <a:gd name="T16" fmla="*/ 0 w 92"/>
                      <a:gd name="T17" fmla="*/ 2 h 185"/>
                      <a:gd name="T18" fmla="*/ 3 w 92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2" h="185">
                        <a:moveTo>
                          <a:pt x="3" y="0"/>
                        </a:moveTo>
                        <a:cubicBezTo>
                          <a:pt x="20" y="10"/>
                          <a:pt x="34" y="22"/>
                          <a:pt x="47" y="37"/>
                        </a:cubicBezTo>
                        <a:cubicBezTo>
                          <a:pt x="81" y="78"/>
                          <a:pt x="92" y="125"/>
                          <a:pt x="81" y="177"/>
                        </a:cubicBezTo>
                        <a:cubicBezTo>
                          <a:pt x="80" y="184"/>
                          <a:pt x="77" y="185"/>
                          <a:pt x="70" y="183"/>
                        </a:cubicBezTo>
                        <a:cubicBezTo>
                          <a:pt x="40" y="176"/>
                          <a:pt x="21" y="152"/>
                          <a:pt x="20" y="121"/>
                        </a:cubicBezTo>
                        <a:cubicBezTo>
                          <a:pt x="19" y="108"/>
                          <a:pt x="22" y="95"/>
                          <a:pt x="22" y="83"/>
                        </a:cubicBezTo>
                        <a:cubicBezTo>
                          <a:pt x="22" y="76"/>
                          <a:pt x="22" y="70"/>
                          <a:pt x="20" y="64"/>
                        </a:cubicBezTo>
                        <a:cubicBezTo>
                          <a:pt x="15" y="49"/>
                          <a:pt x="9" y="36"/>
                          <a:pt x="4" y="21"/>
                        </a:cubicBezTo>
                        <a:cubicBezTo>
                          <a:pt x="2" y="15"/>
                          <a:pt x="2" y="8"/>
                          <a:pt x="0" y="2"/>
                        </a:cubicBezTo>
                        <a:cubicBezTo>
                          <a:pt x="1" y="1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1" name="Freeform 63">
                    <a:extLst>
                      <a:ext uri="{FF2B5EF4-FFF2-40B4-BE49-F238E27FC236}">
                        <a16:creationId xmlns:a16="http://schemas.microsoft.com/office/drawing/2014/main" id="{81DE17AB-87E6-AB9D-59CA-EF5AC58A65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7963" y="1044576"/>
                    <a:ext cx="109538" cy="69850"/>
                  </a:xfrm>
                  <a:custGeom>
                    <a:avLst/>
                    <a:gdLst>
                      <a:gd name="T0" fmla="*/ 49 w 174"/>
                      <a:gd name="T1" fmla="*/ 110 h 111"/>
                      <a:gd name="T2" fmla="*/ 7 w 174"/>
                      <a:gd name="T3" fmla="*/ 104 h 111"/>
                      <a:gd name="T4" fmla="*/ 3 w 174"/>
                      <a:gd name="T5" fmla="*/ 94 h 111"/>
                      <a:gd name="T6" fmla="*/ 148 w 174"/>
                      <a:gd name="T7" fmla="*/ 0 h 111"/>
                      <a:gd name="T8" fmla="*/ 173 w 174"/>
                      <a:gd name="T9" fmla="*/ 0 h 111"/>
                      <a:gd name="T10" fmla="*/ 174 w 174"/>
                      <a:gd name="T11" fmla="*/ 3 h 111"/>
                      <a:gd name="T12" fmla="*/ 159 w 174"/>
                      <a:gd name="T13" fmla="*/ 16 h 111"/>
                      <a:gd name="T14" fmla="*/ 122 w 174"/>
                      <a:gd name="T15" fmla="*/ 40 h 111"/>
                      <a:gd name="T16" fmla="*/ 106 w 174"/>
                      <a:gd name="T17" fmla="*/ 57 h 111"/>
                      <a:gd name="T18" fmla="*/ 48 w 174"/>
                      <a:gd name="T19" fmla="*/ 111 h 111"/>
                      <a:gd name="T20" fmla="*/ 49 w 174"/>
                      <a:gd name="T21" fmla="*/ 11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4" h="111">
                        <a:moveTo>
                          <a:pt x="49" y="110"/>
                        </a:moveTo>
                        <a:cubicBezTo>
                          <a:pt x="35" y="108"/>
                          <a:pt x="21" y="107"/>
                          <a:pt x="7" y="104"/>
                        </a:cubicBezTo>
                        <a:cubicBezTo>
                          <a:pt x="1" y="103"/>
                          <a:pt x="0" y="100"/>
                          <a:pt x="3" y="94"/>
                        </a:cubicBezTo>
                        <a:cubicBezTo>
                          <a:pt x="33" y="34"/>
                          <a:pt x="81" y="1"/>
                          <a:pt x="148" y="0"/>
                        </a:cubicBezTo>
                        <a:cubicBezTo>
                          <a:pt x="157" y="0"/>
                          <a:pt x="165" y="0"/>
                          <a:pt x="173" y="0"/>
                        </a:cubicBezTo>
                        <a:cubicBezTo>
                          <a:pt x="173" y="1"/>
                          <a:pt x="174" y="2"/>
                          <a:pt x="174" y="3"/>
                        </a:cubicBezTo>
                        <a:cubicBezTo>
                          <a:pt x="169" y="7"/>
                          <a:pt x="165" y="12"/>
                          <a:pt x="159" y="16"/>
                        </a:cubicBezTo>
                        <a:cubicBezTo>
                          <a:pt x="147" y="24"/>
                          <a:pt x="134" y="31"/>
                          <a:pt x="122" y="40"/>
                        </a:cubicBezTo>
                        <a:cubicBezTo>
                          <a:pt x="116" y="44"/>
                          <a:pt x="110" y="51"/>
                          <a:pt x="106" y="57"/>
                        </a:cubicBezTo>
                        <a:cubicBezTo>
                          <a:pt x="93" y="82"/>
                          <a:pt x="76" y="102"/>
                          <a:pt x="48" y="111"/>
                        </a:cubicBezTo>
                        <a:cubicBezTo>
                          <a:pt x="48" y="111"/>
                          <a:pt x="49" y="110"/>
                          <a:pt x="49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2" name="Freeform 64">
                    <a:extLst>
                      <a:ext uri="{FF2B5EF4-FFF2-40B4-BE49-F238E27FC236}">
                        <a16:creationId xmlns:a16="http://schemas.microsoft.com/office/drawing/2014/main" id="{9AE71884-4C79-C9B9-212F-39E9ED1058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88100" y="1306513"/>
                    <a:ext cx="82550" cy="98425"/>
                  </a:xfrm>
                  <a:custGeom>
                    <a:avLst/>
                    <a:gdLst>
                      <a:gd name="T0" fmla="*/ 3 w 130"/>
                      <a:gd name="T1" fmla="*/ 0 h 156"/>
                      <a:gd name="T2" fmla="*/ 74 w 130"/>
                      <a:gd name="T3" fmla="*/ 36 h 156"/>
                      <a:gd name="T4" fmla="*/ 128 w 130"/>
                      <a:gd name="T5" fmla="*/ 141 h 156"/>
                      <a:gd name="T6" fmla="*/ 115 w 130"/>
                      <a:gd name="T7" fmla="*/ 156 h 156"/>
                      <a:gd name="T8" fmla="*/ 53 w 130"/>
                      <a:gd name="T9" fmla="*/ 110 h 156"/>
                      <a:gd name="T10" fmla="*/ 45 w 130"/>
                      <a:gd name="T11" fmla="*/ 76 h 156"/>
                      <a:gd name="T12" fmla="*/ 33 w 130"/>
                      <a:gd name="T13" fmla="*/ 51 h 156"/>
                      <a:gd name="T14" fmla="*/ 9 w 130"/>
                      <a:gd name="T15" fmla="*/ 19 h 156"/>
                      <a:gd name="T16" fmla="*/ 0 w 130"/>
                      <a:gd name="T17" fmla="*/ 2 h 156"/>
                      <a:gd name="T18" fmla="*/ 3 w 130"/>
                      <a:gd name="T1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0" h="156">
                        <a:moveTo>
                          <a:pt x="3" y="0"/>
                        </a:moveTo>
                        <a:cubicBezTo>
                          <a:pt x="29" y="7"/>
                          <a:pt x="53" y="19"/>
                          <a:pt x="74" y="36"/>
                        </a:cubicBezTo>
                        <a:cubicBezTo>
                          <a:pt x="106" y="64"/>
                          <a:pt x="123" y="99"/>
                          <a:pt x="128" y="141"/>
                        </a:cubicBezTo>
                        <a:cubicBezTo>
                          <a:pt x="130" y="155"/>
                          <a:pt x="129" y="156"/>
                          <a:pt x="115" y="156"/>
                        </a:cubicBezTo>
                        <a:cubicBezTo>
                          <a:pt x="86" y="156"/>
                          <a:pt x="64" y="140"/>
                          <a:pt x="53" y="110"/>
                        </a:cubicBezTo>
                        <a:cubicBezTo>
                          <a:pt x="49" y="99"/>
                          <a:pt x="48" y="87"/>
                          <a:pt x="45" y="76"/>
                        </a:cubicBezTo>
                        <a:cubicBezTo>
                          <a:pt x="42" y="67"/>
                          <a:pt x="38" y="58"/>
                          <a:pt x="33" y="51"/>
                        </a:cubicBezTo>
                        <a:cubicBezTo>
                          <a:pt x="26" y="40"/>
                          <a:pt x="17" y="30"/>
                          <a:pt x="9" y="19"/>
                        </a:cubicBezTo>
                        <a:cubicBezTo>
                          <a:pt x="6" y="14"/>
                          <a:pt x="3" y="8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3" name="Freeform 65">
                    <a:extLst>
                      <a:ext uri="{FF2B5EF4-FFF2-40B4-BE49-F238E27FC236}">
                        <a16:creationId xmlns:a16="http://schemas.microsoft.com/office/drawing/2014/main" id="{6FB343DE-20E3-F36C-9C8A-39A459B641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73825" y="1287463"/>
                    <a:ext cx="69850" cy="112713"/>
                  </a:xfrm>
                  <a:custGeom>
                    <a:avLst/>
                    <a:gdLst>
                      <a:gd name="T0" fmla="*/ 112 w 112"/>
                      <a:gd name="T1" fmla="*/ 0 h 179"/>
                      <a:gd name="T2" fmla="*/ 107 w 112"/>
                      <a:gd name="T3" fmla="*/ 20 h 179"/>
                      <a:gd name="T4" fmla="*/ 91 w 112"/>
                      <a:gd name="T5" fmla="*/ 55 h 179"/>
                      <a:gd name="T6" fmla="*/ 86 w 112"/>
                      <a:gd name="T7" fmla="*/ 90 h 179"/>
                      <a:gd name="T8" fmla="*/ 70 w 112"/>
                      <a:gd name="T9" fmla="*/ 155 h 179"/>
                      <a:gd name="T10" fmla="*/ 24 w 112"/>
                      <a:gd name="T11" fmla="*/ 179 h 179"/>
                      <a:gd name="T12" fmla="*/ 112 w 112"/>
                      <a:gd name="T13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79">
                        <a:moveTo>
                          <a:pt x="112" y="0"/>
                        </a:moveTo>
                        <a:cubicBezTo>
                          <a:pt x="110" y="8"/>
                          <a:pt x="109" y="14"/>
                          <a:pt x="107" y="20"/>
                        </a:cubicBezTo>
                        <a:cubicBezTo>
                          <a:pt x="102" y="32"/>
                          <a:pt x="97" y="44"/>
                          <a:pt x="91" y="55"/>
                        </a:cubicBezTo>
                        <a:cubicBezTo>
                          <a:pt x="85" y="66"/>
                          <a:pt x="85" y="78"/>
                          <a:pt x="86" y="90"/>
                        </a:cubicBezTo>
                        <a:cubicBezTo>
                          <a:pt x="89" y="113"/>
                          <a:pt x="86" y="136"/>
                          <a:pt x="70" y="155"/>
                        </a:cubicBezTo>
                        <a:cubicBezTo>
                          <a:pt x="58" y="171"/>
                          <a:pt x="42" y="177"/>
                          <a:pt x="24" y="179"/>
                        </a:cubicBezTo>
                        <a:cubicBezTo>
                          <a:pt x="0" y="120"/>
                          <a:pt x="52" y="14"/>
                          <a:pt x="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4" name="Freeform 66">
                    <a:extLst>
                      <a:ext uri="{FF2B5EF4-FFF2-40B4-BE49-F238E27FC236}">
                        <a16:creationId xmlns:a16="http://schemas.microsoft.com/office/drawing/2014/main" id="{2BDECC62-0186-3086-A3B0-938051A964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2888" y="881063"/>
                    <a:ext cx="66675" cy="122238"/>
                  </a:xfrm>
                  <a:custGeom>
                    <a:avLst/>
                    <a:gdLst>
                      <a:gd name="T0" fmla="*/ 28 w 107"/>
                      <a:gd name="T1" fmla="*/ 194 h 194"/>
                      <a:gd name="T2" fmla="*/ 16 w 107"/>
                      <a:gd name="T3" fmla="*/ 113 h 194"/>
                      <a:gd name="T4" fmla="*/ 39 w 107"/>
                      <a:gd name="T5" fmla="*/ 83 h 194"/>
                      <a:gd name="T6" fmla="*/ 57 w 107"/>
                      <a:gd name="T7" fmla="*/ 51 h 194"/>
                      <a:gd name="T8" fmla="*/ 69 w 107"/>
                      <a:gd name="T9" fmla="*/ 12 h 194"/>
                      <a:gd name="T10" fmla="*/ 76 w 107"/>
                      <a:gd name="T11" fmla="*/ 0 h 194"/>
                      <a:gd name="T12" fmla="*/ 28 w 107"/>
                      <a:gd name="T13" fmla="*/ 194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194">
                        <a:moveTo>
                          <a:pt x="28" y="194"/>
                        </a:moveTo>
                        <a:cubicBezTo>
                          <a:pt x="5" y="171"/>
                          <a:pt x="0" y="140"/>
                          <a:pt x="16" y="113"/>
                        </a:cubicBezTo>
                        <a:cubicBezTo>
                          <a:pt x="22" y="102"/>
                          <a:pt x="30" y="92"/>
                          <a:pt x="39" y="83"/>
                        </a:cubicBezTo>
                        <a:cubicBezTo>
                          <a:pt x="48" y="74"/>
                          <a:pt x="54" y="64"/>
                          <a:pt x="57" y="51"/>
                        </a:cubicBezTo>
                        <a:cubicBezTo>
                          <a:pt x="61" y="38"/>
                          <a:pt x="65" y="25"/>
                          <a:pt x="69" y="12"/>
                        </a:cubicBezTo>
                        <a:cubicBezTo>
                          <a:pt x="71" y="8"/>
                          <a:pt x="74" y="4"/>
                          <a:pt x="76" y="0"/>
                        </a:cubicBezTo>
                        <a:cubicBezTo>
                          <a:pt x="107" y="63"/>
                          <a:pt x="91" y="150"/>
                          <a:pt x="28" y="1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sp>
          <p:nvSpPr>
            <p:cNvPr id="671" name="文本框 670">
              <a:extLst>
                <a:ext uri="{FF2B5EF4-FFF2-40B4-BE49-F238E27FC236}">
                  <a16:creationId xmlns:a16="http://schemas.microsoft.com/office/drawing/2014/main" id="{DD957FC7-FF4D-C5A9-8AD5-53980DCA3754}"/>
                </a:ext>
              </a:extLst>
            </p:cNvPr>
            <p:cNvSpPr txBox="1"/>
            <p:nvPr/>
          </p:nvSpPr>
          <p:spPr>
            <a:xfrm>
              <a:off x="874256" y="2595599"/>
              <a:ext cx="1773794" cy="589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 kern="100" spc="300" dirty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专业概况</a:t>
              </a:r>
            </a:p>
          </p:txBody>
        </p:sp>
      </p:grpSp>
      <p:sp>
        <p:nvSpPr>
          <p:cNvPr id="673" name="文本框 672">
            <a:extLst>
              <a:ext uri="{FF2B5EF4-FFF2-40B4-BE49-F238E27FC236}">
                <a16:creationId xmlns:a16="http://schemas.microsoft.com/office/drawing/2014/main" id="{6FD195DC-8619-9E13-645F-AF33C5697751}"/>
              </a:ext>
            </a:extLst>
          </p:cNvPr>
          <p:cNvSpPr txBox="1"/>
          <p:nvPr/>
        </p:nvSpPr>
        <p:spPr>
          <a:xfrm>
            <a:off x="-44038" y="6628436"/>
            <a:ext cx="12252986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600" b="1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54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dirty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+mn-lt"/>
                <a:ea typeface="+mn-ea"/>
                <a:cs typeface="+mn-ea"/>
                <a:sym typeface="+mn-lt"/>
              </a:rPr>
              <a:t>INTERNATIONAL PROMOTION OF MUSHROOM GRASS TECHNOLOGY TO SERVE GLOBAL POVERTY REDUCTION EFFORTS</a:t>
            </a:r>
            <a:endParaRPr lang="zh-CN" altLang="en-US" sz="1000" dirty="0">
              <a:ln w="6350">
                <a:gradFill>
                  <a:gsLst>
                    <a:gs pos="0">
                      <a:srgbClr val="E67815">
                        <a:alpha val="85000"/>
                      </a:srgbClr>
                    </a:gs>
                    <a:gs pos="89000">
                      <a:srgbClr val="E67815">
                        <a:alpha val="0"/>
                      </a:srgbClr>
                    </a:gs>
                  </a:gsLst>
                  <a:lin ang="5400000" scaled="1"/>
                </a:gradFill>
              </a:ln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27D7CB8-50F4-AA1C-895C-3268127E9A17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539D38F-8A3C-FD57-1C13-96A326EA9B4D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4939D71-1A58-0868-0400-1FC4A676A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9133C-DFD4-6311-03F7-D0D8CC725EF5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248260-E2E2-6F7D-C2C6-7063987B5E53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学校概况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6022A32-EBBF-E9F1-DDF8-BA566AA1A120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0005616-E5FD-7B9C-8176-486AD0B4F36F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526379-7CD9-EEBB-F989-B483CBE9648D}"/>
                </a:ext>
              </a:extLst>
            </p:cNvPr>
            <p:cNvSpPr txBox="1"/>
            <p:nvPr/>
          </p:nvSpPr>
          <p:spPr>
            <a:xfrm>
              <a:off x="3398325" y="674922"/>
              <a:ext cx="1508503" cy="30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SCHOOL PROFILE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19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463970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师资力量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43352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8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sym typeface="+mn-lt"/>
              </a:rPr>
              <a:t>TEACHING STAFF</a:t>
            </a:r>
            <a:endParaRPr lang="zh-CN" altLang="en-US" dirty="0">
              <a:latin typeface="+mn-lt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74B985-E75F-A250-0EE7-7E03CA7FE254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E145B8C9-7518-5707-D3D5-0FCFD3FB8C65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CEFEE0B-D8C7-F155-93FA-1FFD778E8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7E1AB3C-33DF-00A7-4BA0-5249C95F16E7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88F5789-A125-78D7-754F-CF5F88B75B07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学校概况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D27FBD4-3526-29D7-3B59-7FE82F618E73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7011674-3EA9-4266-5038-21724F8CBCC6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338B4A7-B63F-85D9-9597-9492D73B92B4}"/>
                </a:ext>
              </a:extLst>
            </p:cNvPr>
            <p:cNvSpPr txBox="1"/>
            <p:nvPr/>
          </p:nvSpPr>
          <p:spPr>
            <a:xfrm>
              <a:off x="3398325" y="674922"/>
              <a:ext cx="1508503" cy="30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SCHOOL PROFILE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E78CE43-B66F-DCA4-CC5F-48744E823803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C667913B-9020-1258-EDF1-7067472D2D4C}"/>
              </a:ext>
            </a:extLst>
          </p:cNvPr>
          <p:cNvGrpSpPr/>
          <p:nvPr/>
        </p:nvGrpSpPr>
        <p:grpSpPr>
          <a:xfrm>
            <a:off x="629012" y="2095669"/>
            <a:ext cx="10943352" cy="4232975"/>
            <a:chOff x="-3701688" y="-4677723"/>
            <a:chExt cx="5217836" cy="3472413"/>
          </a:xfrm>
          <a:effectLst>
            <a:outerShdw blurRad="139700" dist="38100" dir="2700000" algn="tl" rotWithShape="0">
              <a:schemeClr val="accent6">
                <a:lumMod val="50000"/>
                <a:alpha val="13000"/>
              </a:schemeClr>
            </a:outerShdw>
          </a:effectLst>
        </p:grpSpPr>
        <p:sp>
          <p:nvSpPr>
            <p:cNvPr id="313" name="缺角矩形 312">
              <a:extLst>
                <a:ext uri="{FF2B5EF4-FFF2-40B4-BE49-F238E27FC236}">
                  <a16:creationId xmlns:a16="http://schemas.microsoft.com/office/drawing/2014/main" id="{23C5EE90-55FF-57E3-CDA0-87770E18951B}"/>
                </a:ext>
              </a:extLst>
            </p:cNvPr>
            <p:cNvSpPr/>
            <p:nvPr/>
          </p:nvSpPr>
          <p:spPr>
            <a:xfrm>
              <a:off x="-3701688" y="-4677723"/>
              <a:ext cx="5217836" cy="3472413"/>
            </a:xfrm>
            <a:prstGeom prst="plaque">
              <a:avLst>
                <a:gd name="adj" fmla="val 5454"/>
              </a:avLst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22711" b="-22711"/>
              </a:stretch>
            </a:blipFill>
            <a:ln>
              <a:noFill/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缺角矩形 313">
              <a:extLst>
                <a:ext uri="{FF2B5EF4-FFF2-40B4-BE49-F238E27FC236}">
                  <a16:creationId xmlns:a16="http://schemas.microsoft.com/office/drawing/2014/main" id="{7315FEA7-C850-7D45-93F6-7BCD27B540FB}"/>
                </a:ext>
              </a:extLst>
            </p:cNvPr>
            <p:cNvSpPr/>
            <p:nvPr/>
          </p:nvSpPr>
          <p:spPr>
            <a:xfrm>
              <a:off x="-3634630" y="-4614940"/>
              <a:ext cx="5083720" cy="3346848"/>
            </a:xfrm>
            <a:prstGeom prst="plaque">
              <a:avLst>
                <a:gd name="adj" fmla="val 5454"/>
              </a:avLst>
            </a:prstGeom>
            <a:noFill/>
            <a:ln w="6350">
              <a:gradFill>
                <a:gsLst>
                  <a:gs pos="0">
                    <a:srgbClr val="E67815"/>
                  </a:gs>
                  <a:gs pos="100000">
                    <a:srgbClr val="E57915"/>
                  </a:gs>
                </a:gsLst>
                <a:lin ang="5400000" scaled="1"/>
              </a:gradFill>
            </a:ln>
            <a:effectLst>
              <a:outerShdw blurRad="863600" dist="723900" dir="5400000" sx="85000" sy="85000" algn="t" rotWithShape="0">
                <a:schemeClr val="bg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318" name="表格 317">
            <a:extLst>
              <a:ext uri="{FF2B5EF4-FFF2-40B4-BE49-F238E27FC236}">
                <a16:creationId xmlns:a16="http://schemas.microsoft.com/office/drawing/2014/main" id="{16DE5BA4-1D47-DBC9-2117-025D8588D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09712"/>
              </p:ext>
            </p:extLst>
          </p:nvPr>
        </p:nvGraphicFramePr>
        <p:xfrm>
          <a:off x="1169125" y="2317813"/>
          <a:ext cx="9878808" cy="3783929"/>
        </p:xfrm>
        <a:graphic>
          <a:graphicData uri="http://schemas.openxmlformats.org/drawingml/2006/table">
            <a:tbl>
              <a:tblPr/>
              <a:tblGrid>
                <a:gridCol w="8157755">
                  <a:extLst>
                    <a:ext uri="{9D8B030D-6E8A-4147-A177-3AD203B41FA5}">
                      <a16:colId xmlns:a16="http://schemas.microsoft.com/office/drawing/2014/main" val="2499325821"/>
                    </a:ext>
                  </a:extLst>
                </a:gridCol>
                <a:gridCol w="1721053">
                  <a:extLst>
                    <a:ext uri="{9D8B030D-6E8A-4147-A177-3AD203B41FA5}">
                      <a16:colId xmlns:a16="http://schemas.microsoft.com/office/drawing/2014/main" val="1078888814"/>
                    </a:ext>
                  </a:extLst>
                </a:gridCol>
              </a:tblGrid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学校现有教职工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3195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</a:t>
                      </a:r>
                      <a:endParaRPr lang="zh-CN" altLang="en-US" sz="1600" b="0" kern="1200" dirty="0">
                        <a:gradFill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</a:schemeClr>
                            </a:gs>
                            <a:gs pos="42000">
                              <a:srgbClr val="2D943E"/>
                            </a:gs>
                          </a:gsLst>
                          <a:lin ang="2700000" scaled="0"/>
                        </a:gra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190480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专任教师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2056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454715"/>
                  </a:ext>
                </a:extLst>
              </a:tr>
              <a:tr h="5483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现有中国科学院院士、全国杰出专业技术人才、国家重大人才计划、长江学者、万人计划、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国家杰青、国家优青等国家级人才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147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人次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10854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国家级教学团队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777662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全国高校黄大年式教师团队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18651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教育部创新团队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172622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科技部“创新人才推进计划”创新团队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41385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农业农村部创新团队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470979"/>
                  </a:ext>
                </a:extLst>
              </a:tr>
              <a:tr h="4044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国家林业和草原局科技创新团队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zh-CN" altLang="en-US" sz="1200" b="0" kern="1200" dirty="0">
                          <a:gradFill>
                            <a:gsLst>
                              <a:gs pos="0">
                                <a:schemeClr val="accent6">
                                  <a:lumMod val="60000"/>
                                  <a:lumOff val="40000"/>
                                </a:schemeClr>
                              </a:gs>
                              <a:gs pos="42000">
                                <a:srgbClr val="2D943E"/>
                              </a:gs>
                            </a:gsLst>
                            <a:lin ang="2700000" scaled="0"/>
                          </a:gra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</a:t>
                      </a:r>
                    </a:p>
                  </a:txBody>
                  <a:tcPr marL="108783" marR="6044" marT="604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A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958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00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16948" y="0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ED81F3-DAAB-2B5C-C805-F429E3CC53D3}"/>
              </a:ext>
            </a:extLst>
          </p:cNvPr>
          <p:cNvSpPr txBox="1"/>
          <p:nvPr/>
        </p:nvSpPr>
        <p:spPr>
          <a:xfrm>
            <a:off x="516499" y="1347251"/>
            <a:ext cx="465690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b="1" kern="100" spc="300" dirty="0">
                <a:ln w="3175">
                  <a:solidFill>
                    <a:schemeClr val="bg1">
                      <a:alpha val="77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100000"/>
                      </a:schemeClr>
                    </a:gs>
                    <a:gs pos="100000">
                      <a:srgbClr val="008438"/>
                    </a:gs>
                  </a:gsLst>
                  <a:lin ang="2700000" scaled="1"/>
                  <a:tileRect/>
                </a:gradFill>
                <a:effectLst>
                  <a:outerShdw blurRad="152400" dist="38100" dir="2700015" rotWithShape="0">
                    <a:schemeClr val="accent6">
                      <a:lumMod val="50000"/>
                      <a:alpha val="19000"/>
                    </a:schemeClr>
                  </a:outerShdw>
                </a:effectLst>
                <a:cs typeface="+mn-ea"/>
                <a:sym typeface="+mn-lt"/>
              </a:rPr>
              <a:t>国际合作与交流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FAD92-6FA9-7454-5FB3-BE864D324DAD}"/>
              </a:ext>
            </a:extLst>
          </p:cNvPr>
          <p:cNvSpPr txBox="1"/>
          <p:nvPr/>
        </p:nvSpPr>
        <p:spPr>
          <a:xfrm>
            <a:off x="575548" y="1237916"/>
            <a:ext cx="10943352" cy="5554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2600" b="0" i="0" u="none" strike="noStrike" kern="100" cap="none" spc="300" normalizeH="0" baseline="0">
                <a:ln w="6350">
                  <a:gradFill>
                    <a:gsLst>
                      <a:gs pos="0">
                        <a:srgbClr val="E67815">
                          <a:alpha val="85000"/>
                        </a:srgbClr>
                      </a:gs>
                      <a:gs pos="89000">
                        <a:srgbClr val="E67815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lt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sym typeface="+mn-lt"/>
              </a:rPr>
              <a:t>INTERNATIONAL COOPERATION AND EXCHANGE</a:t>
            </a:r>
            <a:endParaRPr lang="zh-CN" altLang="en-US" dirty="0">
              <a:latin typeface="+mn-lt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F3B618-E617-7968-DE2F-91C707683C1B}"/>
              </a:ext>
            </a:extLst>
          </p:cNvPr>
          <p:cNvGrpSpPr/>
          <p:nvPr/>
        </p:nvGrpSpPr>
        <p:grpSpPr>
          <a:xfrm>
            <a:off x="629012" y="-244280"/>
            <a:ext cx="11107254" cy="1449820"/>
            <a:chOff x="629012" y="-244280"/>
            <a:chExt cx="11107254" cy="144982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6EB3BCB-92C2-5CF9-C213-E261EB8490B8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1B1064C-61E2-9D7E-F9DC-2695625D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C6DCDBE-5DCA-0CEA-EADC-F8480FCF266E}"/>
                </a:ext>
              </a:extLst>
            </p:cNvPr>
            <p:cNvSpPr txBox="1"/>
            <p:nvPr/>
          </p:nvSpPr>
          <p:spPr>
            <a:xfrm>
              <a:off x="629012" y="-244280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C4A16E8-87B8-63DB-F62F-49523C607B66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cs typeface="+mn-ea"/>
                  <a:sym typeface="+mn-lt"/>
                </a:rPr>
                <a:t>学校概况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05813D4-A32E-1037-12D8-8FDF8EC15C66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721995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0C15878-BFB8-FDB6-AAC3-0633230BA537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B4B2915-4D08-0188-15E1-EFD761744A7B}"/>
                </a:ext>
              </a:extLst>
            </p:cNvPr>
            <p:cNvSpPr txBox="1"/>
            <p:nvPr/>
          </p:nvSpPr>
          <p:spPr>
            <a:xfrm>
              <a:off x="3398325" y="674922"/>
              <a:ext cx="1508503" cy="30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SCHOOL PROFILE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BBF0C43-3039-C6A6-FB5A-B7AF341F8752}"/>
              </a:ext>
            </a:extLst>
          </p:cNvPr>
          <p:cNvSpPr txBox="1"/>
          <p:nvPr/>
        </p:nvSpPr>
        <p:spPr>
          <a:xfrm>
            <a:off x="-188792" y="5442149"/>
            <a:ext cx="12495092" cy="18023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di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5400" b="1" i="0" u="none" strike="noStrike" kern="100" cap="none" spc="300" normalizeH="0" baseline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9600" dirty="0">
                <a:ln>
                  <a:gradFill flip="none" rotWithShape="1">
                    <a:gsLst>
                      <a:gs pos="0">
                        <a:srgbClr val="5FA745">
                          <a:alpha val="15000"/>
                        </a:srgbClr>
                      </a:gs>
                      <a:gs pos="83000">
                        <a:srgbClr val="2D943E">
                          <a:alpha val="15000"/>
                        </a:srgbClr>
                      </a:gs>
                    </a:gsLst>
                    <a:lin ang="16200000" scaled="1"/>
                    <a:tileRect/>
                  </a:gradFill>
                </a:ln>
                <a:latin typeface="+mn-lt"/>
                <a:ea typeface="+mn-ea"/>
                <a:cs typeface="+mn-ea"/>
                <a:sym typeface="+mn-lt"/>
              </a:rPr>
              <a:t>FAFU UNIVERSITY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81B71E4-7BAD-427C-48D0-C2474F654827}"/>
              </a:ext>
            </a:extLst>
          </p:cNvPr>
          <p:cNvGrpSpPr/>
          <p:nvPr/>
        </p:nvGrpSpPr>
        <p:grpSpPr>
          <a:xfrm>
            <a:off x="688927" y="2316009"/>
            <a:ext cx="10833075" cy="3697075"/>
            <a:chOff x="688927" y="2263459"/>
            <a:chExt cx="10833075" cy="369707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DC1B02F-89C7-DD89-231F-CCDF7731E68A}"/>
                </a:ext>
              </a:extLst>
            </p:cNvPr>
            <p:cNvGrpSpPr/>
            <p:nvPr/>
          </p:nvGrpSpPr>
          <p:grpSpPr>
            <a:xfrm>
              <a:off x="688927" y="2263459"/>
              <a:ext cx="2346119" cy="3697075"/>
              <a:chOff x="-3701688" y="-4677723"/>
              <a:chExt cx="5217837" cy="3472413"/>
            </a:xfrm>
            <a:effectLst>
              <a:outerShdw blurRad="139700" dist="38100" dir="2700000" algn="tl" rotWithShape="0">
                <a:schemeClr val="accent6">
                  <a:lumMod val="50000"/>
                  <a:alpha val="13000"/>
                </a:schemeClr>
              </a:outerShdw>
            </a:effectLst>
          </p:grpSpPr>
          <p:sp>
            <p:nvSpPr>
              <p:cNvPr id="25" name="缺角矩形 24">
                <a:extLst>
                  <a:ext uri="{FF2B5EF4-FFF2-40B4-BE49-F238E27FC236}">
                    <a16:creationId xmlns:a16="http://schemas.microsoft.com/office/drawing/2014/main" id="{7C738F18-A73E-7C13-C038-B17113B40E8C}"/>
                  </a:ext>
                </a:extLst>
              </p:cNvPr>
              <p:cNvSpPr/>
              <p:nvPr/>
            </p:nvSpPr>
            <p:spPr>
              <a:xfrm>
                <a:off x="-3701688" y="-4677723"/>
                <a:ext cx="5217837" cy="3472413"/>
              </a:xfrm>
              <a:prstGeom prst="plaque">
                <a:avLst>
                  <a:gd name="adj" fmla="val 5995"/>
                </a:avLst>
              </a:prstGeom>
              <a:blipFill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95976" r="-95976"/>
                </a:stretch>
              </a:blipFill>
              <a:ln>
                <a:noFill/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6" name="缺角矩形 25">
                <a:extLst>
                  <a:ext uri="{FF2B5EF4-FFF2-40B4-BE49-F238E27FC236}">
                    <a16:creationId xmlns:a16="http://schemas.microsoft.com/office/drawing/2014/main" id="{EF953586-339D-ECC5-FF20-43E7027CBE3F}"/>
                  </a:ext>
                </a:extLst>
              </p:cNvPr>
              <p:cNvSpPr/>
              <p:nvPr/>
            </p:nvSpPr>
            <p:spPr>
              <a:xfrm>
                <a:off x="-3562880" y="-4614940"/>
                <a:ext cx="4929134" cy="3369849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4C0A5F3-70E1-7C00-5D55-08CCCB9F6868}"/>
                </a:ext>
              </a:extLst>
            </p:cNvPr>
            <p:cNvSpPr txBox="1"/>
            <p:nvPr/>
          </p:nvSpPr>
          <p:spPr>
            <a:xfrm>
              <a:off x="751318" y="2531873"/>
              <a:ext cx="2221336" cy="52726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 spc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b="1" dirty="0">
                  <a:latin typeface="+mn-lt"/>
                  <a:ea typeface="+mn-ea"/>
                  <a:sym typeface="+mn-lt"/>
                </a:rPr>
                <a:t>合作项目详述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85B4173-5D7F-299B-21DE-49A77CAE0D2E}"/>
                </a:ext>
              </a:extLst>
            </p:cNvPr>
            <p:cNvSpPr txBox="1"/>
            <p:nvPr/>
          </p:nvSpPr>
          <p:spPr>
            <a:xfrm>
              <a:off x="880041" y="3386448"/>
              <a:ext cx="2048560" cy="16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rPr>
                <a:t>福建农林大学与美国、加拿大、德国高校开展</a:t>
              </a:r>
              <a:r>
                <a:rPr lang="en-US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rPr>
                <a:t>20</a:t>
              </a: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rPr>
                <a:t>余合作项目，已取得显著成果，并制定未来发展规划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D9292304-CA1A-8EBB-B454-02B3AEF7DE02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60" y="3244432"/>
              <a:ext cx="100245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2D943E"/>
                  </a:gs>
                  <a:gs pos="100000">
                    <a:srgbClr val="5FA74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B59E0CE-5EA8-2875-AAA7-9A0BD9F552E5}"/>
                </a:ext>
              </a:extLst>
            </p:cNvPr>
            <p:cNvGrpSpPr/>
            <p:nvPr/>
          </p:nvGrpSpPr>
          <p:grpSpPr>
            <a:xfrm>
              <a:off x="3517912" y="2263459"/>
              <a:ext cx="2346119" cy="3697075"/>
              <a:chOff x="-3701688" y="-4677723"/>
              <a:chExt cx="5217837" cy="3472413"/>
            </a:xfrm>
            <a:effectLst>
              <a:outerShdw blurRad="139700" dist="38100" dir="2700000" algn="tl" rotWithShape="0">
                <a:schemeClr val="accent6">
                  <a:lumMod val="50000"/>
                  <a:alpha val="13000"/>
                </a:schemeClr>
              </a:outerShdw>
            </a:effectLst>
          </p:grpSpPr>
          <p:sp>
            <p:nvSpPr>
              <p:cNvPr id="50" name="缺角矩形 49">
                <a:extLst>
                  <a:ext uri="{FF2B5EF4-FFF2-40B4-BE49-F238E27FC236}">
                    <a16:creationId xmlns:a16="http://schemas.microsoft.com/office/drawing/2014/main" id="{B2B18D90-5DC3-1886-361D-40DA1E42B674}"/>
                  </a:ext>
                </a:extLst>
              </p:cNvPr>
              <p:cNvSpPr/>
              <p:nvPr/>
            </p:nvSpPr>
            <p:spPr>
              <a:xfrm>
                <a:off x="-3701688" y="-4677723"/>
                <a:ext cx="5217837" cy="3472413"/>
              </a:xfrm>
              <a:prstGeom prst="plaque">
                <a:avLst>
                  <a:gd name="adj" fmla="val 5995"/>
                </a:avLst>
              </a:prstGeom>
              <a:blipFill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95976" r="-95976"/>
                </a:stretch>
              </a:blipFill>
              <a:ln>
                <a:noFill/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缺角矩形 50">
                <a:extLst>
                  <a:ext uri="{FF2B5EF4-FFF2-40B4-BE49-F238E27FC236}">
                    <a16:creationId xmlns:a16="http://schemas.microsoft.com/office/drawing/2014/main" id="{7F78E151-7353-6553-3DB6-8BC90765951B}"/>
                  </a:ext>
                </a:extLst>
              </p:cNvPr>
              <p:cNvSpPr/>
              <p:nvPr/>
            </p:nvSpPr>
            <p:spPr>
              <a:xfrm>
                <a:off x="-3562880" y="-4614940"/>
                <a:ext cx="4929134" cy="3369849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B542731-0EFE-3EE3-8006-966BD4FD3F9C}"/>
                </a:ext>
              </a:extLst>
            </p:cNvPr>
            <p:cNvSpPr txBox="1"/>
            <p:nvPr/>
          </p:nvSpPr>
          <p:spPr>
            <a:xfrm>
              <a:off x="3616927" y="2531873"/>
              <a:ext cx="2225968" cy="52527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100" spc="30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b="1" kern="0" spc="0" dirty="0">
                  <a:latin typeface="+mn-lt"/>
                  <a:ea typeface="+mn-ea"/>
                  <a:sym typeface="+mn-lt"/>
                </a:rPr>
                <a:t>留学教育特色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537A061-0FC2-CAA8-55EB-ACE93321BF15}"/>
                </a:ext>
              </a:extLst>
            </p:cNvPr>
            <p:cNvSpPr txBox="1"/>
            <p:nvPr/>
          </p:nvSpPr>
          <p:spPr>
            <a:xfrm>
              <a:off x="3738306" y="3386448"/>
              <a:ext cx="2061964" cy="16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展示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150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余名来自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39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个国家的留学生在校学习、生活的情况和感受，包括课程体验、文化适应和社交活动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034773B-C5DE-1A22-ECCD-5AC86E9407BE}"/>
                </a:ext>
              </a:extLst>
            </p:cNvPr>
            <p:cNvCxnSpPr>
              <a:cxnSpLocks/>
            </p:cNvCxnSpPr>
            <p:nvPr/>
          </p:nvCxnSpPr>
          <p:spPr>
            <a:xfrm>
              <a:off x="4170948" y="3244432"/>
              <a:ext cx="100245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2D943E"/>
                  </a:gs>
                  <a:gs pos="100000">
                    <a:srgbClr val="5FA74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066AE03-6091-19FC-024E-0668BEF62D28}"/>
                </a:ext>
              </a:extLst>
            </p:cNvPr>
            <p:cNvGrpSpPr/>
            <p:nvPr/>
          </p:nvGrpSpPr>
          <p:grpSpPr>
            <a:xfrm>
              <a:off x="6346897" y="2263459"/>
              <a:ext cx="2346119" cy="3697075"/>
              <a:chOff x="-3701688" y="-4677723"/>
              <a:chExt cx="5217837" cy="3472413"/>
            </a:xfrm>
            <a:effectLst>
              <a:outerShdw blurRad="139700" dist="38100" dir="2700000" algn="tl" rotWithShape="0">
                <a:schemeClr val="accent6">
                  <a:lumMod val="50000"/>
                  <a:alpha val="13000"/>
                </a:schemeClr>
              </a:outerShdw>
            </a:effectLst>
          </p:grpSpPr>
          <p:sp>
            <p:nvSpPr>
              <p:cNvPr id="53" name="缺角矩形 52">
                <a:extLst>
                  <a:ext uri="{FF2B5EF4-FFF2-40B4-BE49-F238E27FC236}">
                    <a16:creationId xmlns:a16="http://schemas.microsoft.com/office/drawing/2014/main" id="{0861FC30-AFAE-3677-3D9D-DA35D86A5DB4}"/>
                  </a:ext>
                </a:extLst>
              </p:cNvPr>
              <p:cNvSpPr/>
              <p:nvPr/>
            </p:nvSpPr>
            <p:spPr>
              <a:xfrm>
                <a:off x="-3701688" y="-4677723"/>
                <a:ext cx="5217837" cy="3472413"/>
              </a:xfrm>
              <a:prstGeom prst="plaque">
                <a:avLst>
                  <a:gd name="adj" fmla="val 5995"/>
                </a:avLst>
              </a:prstGeom>
              <a:blipFill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95976" r="-95976"/>
                </a:stretch>
              </a:blipFill>
              <a:ln>
                <a:noFill/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缺角矩形 53">
                <a:extLst>
                  <a:ext uri="{FF2B5EF4-FFF2-40B4-BE49-F238E27FC236}">
                    <a16:creationId xmlns:a16="http://schemas.microsoft.com/office/drawing/2014/main" id="{41D725D3-7A56-AABB-B7D8-A5DE3C83811A}"/>
                  </a:ext>
                </a:extLst>
              </p:cNvPr>
              <p:cNvSpPr/>
              <p:nvPr/>
            </p:nvSpPr>
            <p:spPr>
              <a:xfrm>
                <a:off x="-3562880" y="-4614940"/>
                <a:ext cx="4929134" cy="3369849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D28CCA4-6533-A569-F65D-B7CD0DF524FB}"/>
                </a:ext>
              </a:extLst>
            </p:cNvPr>
            <p:cNvSpPr txBox="1"/>
            <p:nvPr/>
          </p:nvSpPr>
          <p:spPr>
            <a:xfrm>
              <a:off x="6430928" y="2531873"/>
              <a:ext cx="2240953" cy="52527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 spc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b="1" dirty="0">
                  <a:latin typeface="+mn-lt"/>
                  <a:ea typeface="+mn-ea"/>
                  <a:sym typeface="+mn-lt"/>
                </a:rPr>
                <a:t>孔子学院影响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C17AFDB-D7FF-9BEC-D523-D288ED6F4259}"/>
                </a:ext>
              </a:extLst>
            </p:cNvPr>
            <p:cNvSpPr txBox="1"/>
            <p:nvPr/>
          </p:nvSpPr>
          <p:spPr>
            <a:xfrm>
              <a:off x="6507326" y="3386448"/>
              <a:ext cx="2025260" cy="198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介绍与南非德班理工大学共建的孔子学院的教学活动、文化交流和社会影响，以及在推广中文和中国文化方面的贡献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4582621-F7A6-A7BB-98D4-4F4FC5EBB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71899" y="3244432"/>
              <a:ext cx="100245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2D943E"/>
                  </a:gs>
                  <a:gs pos="100000">
                    <a:srgbClr val="5FA74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2433B5C-D508-6A1D-DB78-669ED2DF7D58}"/>
                </a:ext>
              </a:extLst>
            </p:cNvPr>
            <p:cNvGrpSpPr/>
            <p:nvPr/>
          </p:nvGrpSpPr>
          <p:grpSpPr>
            <a:xfrm>
              <a:off x="9175883" y="2263459"/>
              <a:ext cx="2346119" cy="3697075"/>
              <a:chOff x="-3701688" y="-4677723"/>
              <a:chExt cx="5217837" cy="3472413"/>
            </a:xfrm>
            <a:effectLst>
              <a:outerShdw blurRad="139700" dist="38100" dir="2700000" algn="tl" rotWithShape="0">
                <a:schemeClr val="accent6">
                  <a:lumMod val="50000"/>
                  <a:alpha val="13000"/>
                </a:schemeClr>
              </a:outerShdw>
            </a:effectLst>
          </p:grpSpPr>
          <p:sp>
            <p:nvSpPr>
              <p:cNvPr id="56" name="缺角矩形 55">
                <a:extLst>
                  <a:ext uri="{FF2B5EF4-FFF2-40B4-BE49-F238E27FC236}">
                    <a16:creationId xmlns:a16="http://schemas.microsoft.com/office/drawing/2014/main" id="{E1A597F8-ACB1-C531-D0D2-9E711F712FAA}"/>
                  </a:ext>
                </a:extLst>
              </p:cNvPr>
              <p:cNvSpPr/>
              <p:nvPr/>
            </p:nvSpPr>
            <p:spPr>
              <a:xfrm>
                <a:off x="-3701688" y="-4677723"/>
                <a:ext cx="5217837" cy="3472413"/>
              </a:xfrm>
              <a:prstGeom prst="plaque">
                <a:avLst>
                  <a:gd name="adj" fmla="val 5995"/>
                </a:avLst>
              </a:prstGeom>
              <a:blipFill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l="-95976" r="-95976"/>
                </a:stretch>
              </a:blipFill>
              <a:ln>
                <a:noFill/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缺角矩形 56">
                <a:extLst>
                  <a:ext uri="{FF2B5EF4-FFF2-40B4-BE49-F238E27FC236}">
                    <a16:creationId xmlns:a16="http://schemas.microsoft.com/office/drawing/2014/main" id="{25CF2709-CA1F-BE65-DECE-F65657D35FC6}"/>
                  </a:ext>
                </a:extLst>
              </p:cNvPr>
              <p:cNvSpPr/>
              <p:nvPr/>
            </p:nvSpPr>
            <p:spPr>
              <a:xfrm>
                <a:off x="-3562880" y="-4614940"/>
                <a:ext cx="4929134" cy="3369849"/>
              </a:xfrm>
              <a:prstGeom prst="plaque">
                <a:avLst>
                  <a:gd name="adj" fmla="val 5454"/>
                </a:avLst>
              </a:prstGeom>
              <a:noFill/>
              <a:ln w="6350">
                <a:gradFill>
                  <a:gsLst>
                    <a:gs pos="0">
                      <a:srgbClr val="E67815"/>
                    </a:gs>
                    <a:gs pos="100000">
                      <a:srgbClr val="E57915"/>
                    </a:gs>
                  </a:gsLst>
                  <a:lin ang="5400000" scaled="1"/>
                </a:gradFill>
              </a:ln>
              <a:effectLst>
                <a:outerShdw blurRad="863600" dist="723900" dir="5400000" sx="85000" sy="85000" algn="t" rotWithShape="0">
                  <a:schemeClr val="bg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55936AA-F3EC-8548-F675-C74F34128BF8}"/>
                </a:ext>
              </a:extLst>
            </p:cNvPr>
            <p:cNvSpPr txBox="1"/>
            <p:nvPr/>
          </p:nvSpPr>
          <p:spPr>
            <a:xfrm>
              <a:off x="9259913" y="2531873"/>
              <a:ext cx="2178058" cy="51815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2400" kern="0" spc="0">
                  <a:ln w="3175">
                    <a:noFill/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zh-CN" altLang="en-US" b="1" dirty="0">
                  <a:latin typeface="+mn-lt"/>
                  <a:ea typeface="+mn-ea"/>
                  <a:sym typeface="+mn-lt"/>
                </a:rPr>
                <a:t>国际交流故事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259E71C-6EE0-A872-C9CA-DE044298A22C}"/>
                </a:ext>
              </a:extLst>
            </p:cNvPr>
            <p:cNvSpPr txBox="1"/>
            <p:nvPr/>
          </p:nvSpPr>
          <p:spPr>
            <a:xfrm>
              <a:off x="9259913" y="3386448"/>
              <a:ext cx="2177040" cy="16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 sz="1400" kern="0">
                  <a:solidFill>
                    <a:schemeClr val="tx1">
                      <a:lumMod val="10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分享师生参与国际交流项目的经历，交流学术知识，体验多样文化，促进个人全面发展的深刻感悟</a:t>
              </a: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3526874-C65A-952F-B9C6-85581D8A63E0}"/>
                </a:ext>
              </a:extLst>
            </p:cNvPr>
            <p:cNvCxnSpPr>
              <a:cxnSpLocks/>
            </p:cNvCxnSpPr>
            <p:nvPr/>
          </p:nvCxnSpPr>
          <p:spPr>
            <a:xfrm>
              <a:off x="9869103" y="3244432"/>
              <a:ext cx="1002453" cy="0"/>
            </a:xfrm>
            <a:prstGeom prst="line">
              <a:avLst/>
            </a:prstGeom>
            <a:ln cap="rnd">
              <a:gradFill flip="none" rotWithShape="1">
                <a:gsLst>
                  <a:gs pos="0">
                    <a:srgbClr val="2D943E"/>
                  </a:gs>
                  <a:gs pos="100000">
                    <a:srgbClr val="5FA74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938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29CE1B-1AF7-545B-A7D6-5FE7BA8D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840" r="26840"/>
          <a:stretch/>
        </p:blipFill>
        <p:spPr>
          <a:xfrm>
            <a:off x="9776" y="3937"/>
            <a:ext cx="12192000" cy="68545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44C0C8-3AC6-4D28-97BA-A15FEE71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46" t="8951" r="7023" b="766"/>
          <a:stretch/>
        </p:blipFill>
        <p:spPr>
          <a:xfrm>
            <a:off x="3869267" y="839867"/>
            <a:ext cx="8322732" cy="6018132"/>
          </a:xfrm>
          <a:custGeom>
            <a:avLst/>
            <a:gdLst>
              <a:gd name="connsiteX0" fmla="*/ 0 w 8355140"/>
              <a:gd name="connsiteY0" fmla="*/ 0 h 5623052"/>
              <a:gd name="connsiteX1" fmla="*/ 8355140 w 8355140"/>
              <a:gd name="connsiteY1" fmla="*/ 0 h 5623052"/>
              <a:gd name="connsiteX2" fmla="*/ 8355140 w 8355140"/>
              <a:gd name="connsiteY2" fmla="*/ 5623052 h 5623052"/>
              <a:gd name="connsiteX3" fmla="*/ 0 w 8355140"/>
              <a:gd name="connsiteY3" fmla="*/ 5623052 h 562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5140" h="5623052">
                <a:moveTo>
                  <a:pt x="0" y="0"/>
                </a:moveTo>
                <a:lnTo>
                  <a:pt x="8355140" y="0"/>
                </a:lnTo>
                <a:lnTo>
                  <a:pt x="8355140" y="5623052"/>
                </a:lnTo>
                <a:lnTo>
                  <a:pt x="0" y="5623052"/>
                </a:lnTo>
                <a:close/>
              </a:path>
            </a:pathLst>
          </a:cu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EA49C6CD-8A64-37E9-FA36-E7DBCF2D65A4}"/>
              </a:ext>
            </a:extLst>
          </p:cNvPr>
          <p:cNvGrpSpPr/>
          <p:nvPr/>
        </p:nvGrpSpPr>
        <p:grpSpPr>
          <a:xfrm rot="20631994">
            <a:off x="11029119" y="-115964"/>
            <a:ext cx="697958" cy="852546"/>
            <a:chOff x="11038308" y="0"/>
            <a:chExt cx="697958" cy="852546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6C29249-01F3-81ED-0A8E-E224939E3B55}"/>
                </a:ext>
              </a:extLst>
            </p:cNvPr>
            <p:cNvSpPr/>
            <p:nvPr/>
          </p:nvSpPr>
          <p:spPr>
            <a:xfrm>
              <a:off x="11038308" y="0"/>
              <a:ext cx="697958" cy="852546"/>
            </a:xfrm>
            <a:custGeom>
              <a:avLst/>
              <a:gdLst>
                <a:gd name="connsiteX0" fmla="*/ 1968 w 697958"/>
                <a:gd name="connsiteY0" fmla="*/ 0 h 852546"/>
                <a:gd name="connsiteX1" fmla="*/ 695990 w 697958"/>
                <a:gd name="connsiteY1" fmla="*/ 0 h 852546"/>
                <a:gd name="connsiteX2" fmla="*/ 697958 w 697958"/>
                <a:gd name="connsiteY2" fmla="*/ 19523 h 852546"/>
                <a:gd name="connsiteX3" fmla="*/ 697958 w 697958"/>
                <a:gd name="connsiteY3" fmla="*/ 503567 h 852546"/>
                <a:gd name="connsiteX4" fmla="*/ 348979 w 697958"/>
                <a:gd name="connsiteY4" fmla="*/ 852546 h 852546"/>
                <a:gd name="connsiteX5" fmla="*/ 0 w 697958"/>
                <a:gd name="connsiteY5" fmla="*/ 503567 h 852546"/>
                <a:gd name="connsiteX6" fmla="*/ 0 w 697958"/>
                <a:gd name="connsiteY6" fmla="*/ 19523 h 85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958" h="852546">
                  <a:moveTo>
                    <a:pt x="1968" y="0"/>
                  </a:moveTo>
                  <a:lnTo>
                    <a:pt x="695990" y="0"/>
                  </a:lnTo>
                  <a:lnTo>
                    <a:pt x="697958" y="19523"/>
                  </a:lnTo>
                  <a:lnTo>
                    <a:pt x="697958" y="503567"/>
                  </a:lnTo>
                  <a:cubicBezTo>
                    <a:pt x="697958" y="696303"/>
                    <a:pt x="541715" y="852546"/>
                    <a:pt x="348979" y="852546"/>
                  </a:cubicBezTo>
                  <a:cubicBezTo>
                    <a:pt x="156243" y="852546"/>
                    <a:pt x="0" y="696303"/>
                    <a:pt x="0" y="503567"/>
                  </a:cubicBezTo>
                  <a:lnTo>
                    <a:pt x="0" y="1952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68000">
                  <a:srgbClr val="00843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9E915E9-EF65-2B3D-8867-DA31E1FAF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9483" y="190549"/>
              <a:ext cx="594020" cy="594020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9E76B76-805F-B951-E4EC-1F8BAD8FE938}"/>
              </a:ext>
            </a:extLst>
          </p:cNvPr>
          <p:cNvGrpSpPr/>
          <p:nvPr/>
        </p:nvGrpSpPr>
        <p:grpSpPr>
          <a:xfrm rot="20634961">
            <a:off x="-24529" y="-266339"/>
            <a:ext cx="6791593" cy="1794350"/>
            <a:chOff x="629012" y="-270024"/>
            <a:chExt cx="6791593" cy="179435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BCBA3DF-3B8C-924B-783A-41DCEEEAE0F4}"/>
                </a:ext>
              </a:extLst>
            </p:cNvPr>
            <p:cNvSpPr txBox="1"/>
            <p:nvPr/>
          </p:nvSpPr>
          <p:spPr>
            <a:xfrm>
              <a:off x="629012" y="-270024"/>
              <a:ext cx="1104900" cy="14498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R="0" algn="di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7200" b="1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54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8000" dirty="0">
                  <a:ln w="6350">
                    <a:gradFill>
                      <a:gsLst>
                        <a:gs pos="0">
                          <a:srgbClr val="E67815"/>
                        </a:gs>
                        <a:gs pos="100000">
                          <a:srgbClr val="E67815"/>
                        </a:gs>
                      </a:gsLst>
                      <a:lin ang="5400000" scaled="1"/>
                    </a:gradFill>
                  </a:ln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F40A056-50A8-7934-48A6-72355AE5467F}"/>
                </a:ext>
              </a:extLst>
            </p:cNvPr>
            <p:cNvSpPr txBox="1"/>
            <p:nvPr/>
          </p:nvSpPr>
          <p:spPr>
            <a:xfrm>
              <a:off x="1058012" y="405937"/>
              <a:ext cx="26088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600" dirty="0">
                  <a:cs typeface="+mn-ea"/>
                  <a:sym typeface="+mn-lt"/>
                </a:rPr>
                <a:t>学校概况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3E2172E-9CAF-4EF7-606C-FE5C0B880837}"/>
                </a:ext>
              </a:extLst>
            </p:cNvPr>
            <p:cNvCxnSpPr>
              <a:cxnSpLocks/>
            </p:cNvCxnSpPr>
            <p:nvPr/>
          </p:nvCxnSpPr>
          <p:spPr>
            <a:xfrm rot="965039" flipV="1">
              <a:off x="3574558" y="415386"/>
              <a:ext cx="3846047" cy="11089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E67815"/>
                  </a:gs>
                  <a:gs pos="100000">
                    <a:srgbClr val="E57915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AF578E5-0D1A-2CBD-162C-07137F822084}"/>
                </a:ext>
              </a:extLst>
            </p:cNvPr>
            <p:cNvCxnSpPr>
              <a:cxnSpLocks/>
            </p:cNvCxnSpPr>
            <p:nvPr/>
          </p:nvCxnSpPr>
          <p:spPr>
            <a:xfrm>
              <a:off x="3496217" y="969857"/>
              <a:ext cx="584835" cy="0"/>
            </a:xfrm>
            <a:prstGeom prst="line">
              <a:avLst/>
            </a:prstGeom>
            <a:ln w="19050">
              <a:solidFill>
                <a:srgbClr val="E678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DFC0023-4AC3-1CE8-7DFB-6B8A5F1D7233}"/>
                </a:ext>
              </a:extLst>
            </p:cNvPr>
            <p:cNvSpPr txBox="1"/>
            <p:nvPr/>
          </p:nvSpPr>
          <p:spPr>
            <a:xfrm>
              <a:off x="3398325" y="671876"/>
              <a:ext cx="1508503" cy="30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di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SCHOOL PROFILE</a:t>
              </a:r>
              <a:endParaRPr lang="zh-CN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77CFB35-1478-1B52-CA49-218CE00FA397}"/>
              </a:ext>
            </a:extLst>
          </p:cNvPr>
          <p:cNvGrpSpPr/>
          <p:nvPr/>
        </p:nvGrpSpPr>
        <p:grpSpPr>
          <a:xfrm rot="20625842">
            <a:off x="140609" y="2195453"/>
            <a:ext cx="4639701" cy="1033616"/>
            <a:chOff x="495549" y="1148562"/>
            <a:chExt cx="4639701" cy="103361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ED81F3-DAAB-2B5C-C805-F429E3CC53D3}"/>
                </a:ext>
              </a:extLst>
            </p:cNvPr>
            <p:cNvSpPr txBox="1"/>
            <p:nvPr/>
          </p:nvSpPr>
          <p:spPr>
            <a:xfrm>
              <a:off x="495549" y="1451080"/>
              <a:ext cx="4639701" cy="731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600" kern="100" spc="300" dirty="0">
                  <a:ln w="3175">
                    <a:solidFill>
                      <a:schemeClr val="bg1">
                        <a:alpha val="77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6">
                          <a:lumMod val="100000"/>
                        </a:schemeClr>
                      </a:gs>
                      <a:gs pos="100000">
                        <a:srgbClr val="008438"/>
                      </a:gs>
                    </a:gsLst>
                    <a:lin ang="2700000" scaled="1"/>
                    <a:tileRect/>
                  </a:gradFill>
                  <a:effectLst>
                    <a:outerShdw blurRad="152400" dist="38100" dir="2700015" rotWithShape="0">
                      <a:schemeClr val="accent6">
                        <a:lumMod val="50000"/>
                        <a:alpha val="19000"/>
                      </a:schemeClr>
                    </a:outerShdw>
                  </a:effectLst>
                  <a:cs typeface="+mn-ea"/>
                  <a:sym typeface="+mn-lt"/>
                </a:rPr>
                <a:t>校园环境与设施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A4FAD92-6FA9-7454-5FB3-BE864D324DAD}"/>
                </a:ext>
              </a:extLst>
            </p:cNvPr>
            <p:cNvSpPr txBox="1"/>
            <p:nvPr/>
          </p:nvSpPr>
          <p:spPr>
            <a:xfrm>
              <a:off x="575546" y="1148562"/>
              <a:ext cx="3690999" cy="690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kumimoji="0" sz="2800" b="0" i="0" u="none" strike="noStrike" kern="100" cap="none" spc="300" normalizeH="0" baseline="0">
                  <a:ln w="6350">
                    <a:gradFill>
                      <a:gsLst>
                        <a:gs pos="0">
                          <a:srgbClr val="E67815">
                            <a:alpha val="85000"/>
                          </a:srgbClr>
                        </a:gs>
                        <a:gs pos="89000">
                          <a:srgbClr val="E67815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+mj-lt"/>
                  <a:cs typeface="+mn-ea"/>
                </a:defRPr>
              </a:lvl1pPr>
            </a:lstStyle>
            <a:p>
              <a:r>
                <a:rPr lang="en-US" altLang="zh-CN" sz="1600" dirty="0">
                  <a:latin typeface="+mn-lt"/>
                  <a:sym typeface="+mn-lt"/>
                </a:rPr>
                <a:t>CAMPUS ENVIRONMENT AND FACILITIES</a:t>
              </a:r>
              <a:endParaRPr lang="zh-CN" altLang="en-US" sz="1600" dirty="0">
                <a:latin typeface="+mn-lt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F589564-DC3D-D483-9A60-F3743FA8F901}"/>
              </a:ext>
            </a:extLst>
          </p:cNvPr>
          <p:cNvGrpSpPr/>
          <p:nvPr/>
        </p:nvGrpSpPr>
        <p:grpSpPr>
          <a:xfrm>
            <a:off x="37069" y="85604"/>
            <a:ext cx="12612131" cy="8381063"/>
            <a:chOff x="-137261" y="83209"/>
            <a:chExt cx="12923089" cy="851892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86AFB6-2EB1-AFAE-5BE7-BD11EF999EE0}"/>
                </a:ext>
              </a:extLst>
            </p:cNvPr>
            <p:cNvSpPr/>
            <p:nvPr/>
          </p:nvSpPr>
          <p:spPr>
            <a:xfrm rot="20642305">
              <a:off x="3902885" y="1024351"/>
              <a:ext cx="3219157" cy="2230150"/>
            </a:xfrm>
            <a:prstGeom prst="rect">
              <a:avLst/>
            </a:pr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BD1784A-81E1-C58C-48A8-DF92B58EB841}"/>
                </a:ext>
              </a:extLst>
            </p:cNvPr>
            <p:cNvSpPr/>
            <p:nvPr/>
          </p:nvSpPr>
          <p:spPr>
            <a:xfrm rot="20642305">
              <a:off x="7207554" y="83209"/>
              <a:ext cx="3219157" cy="2230150"/>
            </a:xfrm>
            <a:prstGeom prst="rect">
              <a:avLst/>
            </a:prstGeom>
            <a:blipFill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F608116-5BD6-20F0-284A-D4129BB26ADF}"/>
                </a:ext>
              </a:extLst>
            </p:cNvPr>
            <p:cNvSpPr/>
            <p:nvPr/>
          </p:nvSpPr>
          <p:spPr>
            <a:xfrm rot="20642305">
              <a:off x="-137261" y="4704446"/>
              <a:ext cx="3219157" cy="2230150"/>
            </a:xfrm>
            <a:prstGeom prst="rect">
              <a:avLst/>
            </a:pr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B46CA87-35A6-7853-1994-223011E2741C}"/>
                </a:ext>
              </a:extLst>
            </p:cNvPr>
            <p:cNvSpPr/>
            <p:nvPr/>
          </p:nvSpPr>
          <p:spPr>
            <a:xfrm rot="20642305">
              <a:off x="3097383" y="3769867"/>
              <a:ext cx="3219157" cy="2230150"/>
            </a:xfrm>
            <a:prstGeom prst="rect">
              <a:avLst/>
            </a:pr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B677526-F68B-899F-9D46-161BD5EC3685}"/>
                </a:ext>
              </a:extLst>
            </p:cNvPr>
            <p:cNvSpPr/>
            <p:nvPr/>
          </p:nvSpPr>
          <p:spPr>
            <a:xfrm rot="20642305">
              <a:off x="6332026" y="2819517"/>
              <a:ext cx="3219157" cy="2230150"/>
            </a:xfrm>
            <a:prstGeom prst="rect">
              <a:avLst/>
            </a:prstGeom>
            <a:blipFill>
              <a:blip r:embed="rId13" cstate="email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2627047-185C-8678-2885-EBA996B16CD9}"/>
                </a:ext>
              </a:extLst>
            </p:cNvPr>
            <p:cNvSpPr/>
            <p:nvPr/>
          </p:nvSpPr>
          <p:spPr>
            <a:xfrm rot="20642305">
              <a:off x="9566671" y="1858296"/>
              <a:ext cx="3219157" cy="2230150"/>
            </a:xfrm>
            <a:prstGeom prst="rect">
              <a:avLst/>
            </a:prstGeom>
            <a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C62F1CD-92A5-78B8-EB2A-D671D458CD20}"/>
                </a:ext>
              </a:extLst>
            </p:cNvPr>
            <p:cNvSpPr/>
            <p:nvPr/>
          </p:nvSpPr>
          <p:spPr>
            <a:xfrm rot="20642305">
              <a:off x="2731596" y="6371984"/>
              <a:ext cx="3219157" cy="2230150"/>
            </a:xfrm>
            <a:prstGeom prst="rect">
              <a:avLst/>
            </a:prstGeom>
            <a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50D5F9-6594-249F-0C73-EB7BAF1BBF11}"/>
                </a:ext>
              </a:extLst>
            </p:cNvPr>
            <p:cNvSpPr/>
            <p:nvPr/>
          </p:nvSpPr>
          <p:spPr>
            <a:xfrm rot="20642305">
              <a:off x="5986089" y="5420806"/>
              <a:ext cx="3219157" cy="2230150"/>
            </a:xfrm>
            <a:prstGeom prst="rect">
              <a:avLst/>
            </a:prstGeom>
            <a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83E3171-9825-FA05-CD96-7F4F4CEA660D}"/>
                </a:ext>
              </a:extLst>
            </p:cNvPr>
            <p:cNvSpPr/>
            <p:nvPr/>
          </p:nvSpPr>
          <p:spPr>
            <a:xfrm rot="20642305">
              <a:off x="9240581" y="4469624"/>
              <a:ext cx="3219157" cy="2230150"/>
            </a:xfrm>
            <a:prstGeom prst="rect">
              <a:avLst/>
            </a:prstGeom>
            <a:blipFill>
              <a:blip r:embed="rId18" cstate="email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17500" dist="50800" dir="5400000" algn="ctr" rotWithShape="0">
                <a:schemeClr val="accent6">
                  <a:lumMod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0" name="AutoShape 4">
            <a:extLst>
              <a:ext uri="{FF2B5EF4-FFF2-40B4-BE49-F238E27FC236}">
                <a16:creationId xmlns:a16="http://schemas.microsoft.com/office/drawing/2014/main" id="{18024051-17CA-B01F-9D43-B6B485F158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7230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ZjOWYzODRlOTk3ZWUwZGU3OGRlOTRkZjUwNjljNDUifQ=="/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60039370078738,&quot;left&quot;:52,&quot;top&quot;:112.49393700787402,&quot;width&quot;:841.073543307086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q1dd1xn">
      <a:majorFont>
        <a:latin typeface="Alimama ShuHeiTi"/>
        <a:ea typeface="思源黑體 Bold"/>
        <a:cs typeface=""/>
      </a:majorFont>
      <a:minorFont>
        <a:latin typeface="Alimama ShuHeiTi"/>
        <a:ea typeface="思源黑體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algn="just">
          <a:lnSpc>
            <a:spcPct val="140000"/>
          </a:lnSpc>
          <a:spcBef>
            <a:spcPts val="0"/>
          </a:spcBef>
          <a:spcAft>
            <a:spcPts val="0"/>
          </a:spcAft>
          <a:defRPr sz="1600" kern="0" dirty="0"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4433</TotalTime>
  <Words>1601</Words>
  <Application>Microsoft Office PowerPoint</Application>
  <PresentationFormat>宽屏</PresentationFormat>
  <Paragraphs>309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Alimama ShuHeiTi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2022-09-15T00:13:00Z</dcterms:created>
  <dcterms:modified xsi:type="dcterms:W3CDTF">2024-09-15T02:38:29Z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F266A68FBEBA4602BB1FE485F6AEE69C</vt:lpwstr>
  </property>
  <property fmtid="{D5CDD505-2E9C-101B-9397-08002B2CF9AE}" pid="3" name="KSOProductBuildVer">
    <vt:lpwstr>2052-11.1.0.12358</vt:lpwstr>
  </property>
</Properties>
</file>